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9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60" r:id="rId2"/>
  </p:sldMasterIdLst>
  <p:notesMasterIdLst>
    <p:notesMasterId r:id="rId26"/>
  </p:notesMasterIdLst>
  <p:sldIdLst>
    <p:sldId id="258" r:id="rId3"/>
    <p:sldId id="257" r:id="rId4"/>
    <p:sldId id="260" r:id="rId5"/>
    <p:sldId id="281" r:id="rId6"/>
    <p:sldId id="282" r:id="rId7"/>
    <p:sldId id="283" r:id="rId8"/>
    <p:sldId id="288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89" r:id="rId17"/>
    <p:sldId id="284" r:id="rId18"/>
    <p:sldId id="285" r:id="rId19"/>
    <p:sldId id="286" r:id="rId20"/>
    <p:sldId id="287" r:id="rId21"/>
    <p:sldId id="278" r:id="rId22"/>
    <p:sldId id="279" r:id="rId23"/>
    <p:sldId id="280" r:id="rId24"/>
    <p:sldId id="290" r:id="rId25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F1DC"/>
    <a:srgbClr val="FF90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162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C06FE-C39E-437A-9E75-515B8C8EEF9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F5541F-C1F3-4757-8B2F-AC93634B21C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5541F-C1F3-4757-8B2F-AC93634B21C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5541F-C1F3-4757-8B2F-AC93634B21C3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5541F-C1F3-4757-8B2F-AC93634B21C3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5541F-C1F3-4757-8B2F-AC93634B21C3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5541F-C1F3-4757-8B2F-AC93634B21C3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5541F-C1F3-4757-8B2F-AC93634B21C3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5541F-C1F3-4757-8B2F-AC93634B21C3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5541F-C1F3-4757-8B2F-AC93634B21C3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5541F-C1F3-4757-8B2F-AC93634B21C3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5541F-C1F3-4757-8B2F-AC93634B21C3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5541F-C1F3-4757-8B2F-AC93634B21C3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5541F-C1F3-4757-8B2F-AC93634B21C3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5541F-C1F3-4757-8B2F-AC93634B21C3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5541F-C1F3-4757-8B2F-AC93634B21C3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5541F-C1F3-4757-8B2F-AC93634B21C3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5541F-C1F3-4757-8B2F-AC93634B21C3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5541F-C1F3-4757-8B2F-AC93634B21C3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5541F-C1F3-4757-8B2F-AC93634B21C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5541F-C1F3-4757-8B2F-AC93634B21C3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5541F-C1F3-4757-8B2F-AC93634B21C3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5541F-C1F3-4757-8B2F-AC93634B21C3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5541F-C1F3-4757-8B2F-AC93634B21C3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5541F-C1F3-4757-8B2F-AC93634B21C3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6F641-1983-4987-8005-EF2A4415502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A608F-A27F-4C6A-B73A-94694E99CFD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6F641-1983-4987-8005-EF2A4415502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A608F-A27F-4C6A-B73A-94694E99CFD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6F641-1983-4987-8005-EF2A4415502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A608F-A27F-4C6A-B73A-94694E99CFD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40ABE-0431-40C1-8EDF-8F8EA06DA1B3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31306-71A7-4B0D-8DD0-C61C74C543B8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40ABE-0431-40C1-8EDF-8F8EA06DA1B3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31306-71A7-4B0D-8DD0-C61C74C543B8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40ABE-0431-40C1-8EDF-8F8EA06DA1B3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31306-71A7-4B0D-8DD0-C61C74C543B8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40ABE-0431-40C1-8EDF-8F8EA06DA1B3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31306-71A7-4B0D-8DD0-C61C74C543B8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40ABE-0431-40C1-8EDF-8F8EA06DA1B3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31306-71A7-4B0D-8DD0-C61C74C543B8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40ABE-0431-40C1-8EDF-8F8EA06DA1B3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31306-71A7-4B0D-8DD0-C61C74C543B8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40ABE-0431-40C1-8EDF-8F8EA06DA1B3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31306-71A7-4B0D-8DD0-C61C74C543B8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40ABE-0431-40C1-8EDF-8F8EA06DA1B3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31306-71A7-4B0D-8DD0-C61C74C543B8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6F641-1983-4987-8005-EF2A4415502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A608F-A27F-4C6A-B73A-94694E99CFD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40ABE-0431-40C1-8EDF-8F8EA06DA1B3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31306-71A7-4B0D-8DD0-C61C74C543B8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40ABE-0431-40C1-8EDF-8F8EA06DA1B3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31306-71A7-4B0D-8DD0-C61C74C543B8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40ABE-0431-40C1-8EDF-8F8EA06DA1B3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31306-71A7-4B0D-8DD0-C61C74C543B8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6F641-1983-4987-8005-EF2A4415502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A608F-A27F-4C6A-B73A-94694E99CFD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6F641-1983-4987-8005-EF2A4415502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A608F-A27F-4C6A-B73A-94694E99CFD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6F641-1983-4987-8005-EF2A4415502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A608F-A27F-4C6A-B73A-94694E99CFD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6F641-1983-4987-8005-EF2A4415502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A608F-A27F-4C6A-B73A-94694E99CFD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6F641-1983-4987-8005-EF2A4415502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A608F-A27F-4C6A-B73A-94694E99CFD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6F641-1983-4987-8005-EF2A4415502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A608F-A27F-4C6A-B73A-94694E99CFD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6F641-1983-4987-8005-EF2A4415502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A608F-A27F-4C6A-B73A-94694E99CFD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9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6F641-1983-4987-8005-EF2A4415502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A608F-A27F-4C6A-B73A-94694E99CFD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9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40ABE-0431-40C1-8EDF-8F8EA06DA1B3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31306-71A7-4B0D-8DD0-C61C74C543B8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Freeform 362"/>
          <p:cNvSpPr/>
          <p:nvPr/>
        </p:nvSpPr>
        <p:spPr bwMode="auto">
          <a:xfrm>
            <a:off x="6420663" y="5158251"/>
            <a:ext cx="932765" cy="525607"/>
          </a:xfrm>
          <a:custGeom>
            <a:avLst/>
            <a:gdLst>
              <a:gd name="T0" fmla="*/ 1 w 53"/>
              <a:gd name="T1" fmla="*/ 29 h 30"/>
              <a:gd name="T2" fmla="*/ 0 w 53"/>
              <a:gd name="T3" fmla="*/ 30 h 30"/>
              <a:gd name="T4" fmla="*/ 2 w 53"/>
              <a:gd name="T5" fmla="*/ 29 h 30"/>
              <a:gd name="T6" fmla="*/ 6 w 53"/>
              <a:gd name="T7" fmla="*/ 28 h 30"/>
              <a:gd name="T8" fmla="*/ 11 w 53"/>
              <a:gd name="T9" fmla="*/ 28 h 30"/>
              <a:gd name="T10" fmla="*/ 13 w 53"/>
              <a:gd name="T11" fmla="*/ 29 h 30"/>
              <a:gd name="T12" fmla="*/ 15 w 53"/>
              <a:gd name="T13" fmla="*/ 28 h 30"/>
              <a:gd name="T14" fmla="*/ 18 w 53"/>
              <a:gd name="T15" fmla="*/ 27 h 30"/>
              <a:gd name="T16" fmla="*/ 20 w 53"/>
              <a:gd name="T17" fmla="*/ 26 h 30"/>
              <a:gd name="T18" fmla="*/ 24 w 53"/>
              <a:gd name="T19" fmla="*/ 26 h 30"/>
              <a:gd name="T20" fmla="*/ 27 w 53"/>
              <a:gd name="T21" fmla="*/ 27 h 30"/>
              <a:gd name="T22" fmla="*/ 30 w 53"/>
              <a:gd name="T23" fmla="*/ 29 h 30"/>
              <a:gd name="T24" fmla="*/ 33 w 53"/>
              <a:gd name="T25" fmla="*/ 30 h 30"/>
              <a:gd name="T26" fmla="*/ 34 w 53"/>
              <a:gd name="T27" fmla="*/ 29 h 30"/>
              <a:gd name="T28" fmla="*/ 36 w 53"/>
              <a:gd name="T29" fmla="*/ 27 h 30"/>
              <a:gd name="T30" fmla="*/ 38 w 53"/>
              <a:gd name="T31" fmla="*/ 26 h 30"/>
              <a:gd name="T32" fmla="*/ 42 w 53"/>
              <a:gd name="T33" fmla="*/ 26 h 30"/>
              <a:gd name="T34" fmla="*/ 44 w 53"/>
              <a:gd name="T35" fmla="*/ 27 h 30"/>
              <a:gd name="T36" fmla="*/ 46 w 53"/>
              <a:gd name="T37" fmla="*/ 27 h 30"/>
              <a:gd name="T38" fmla="*/ 48 w 53"/>
              <a:gd name="T39" fmla="*/ 26 h 30"/>
              <a:gd name="T40" fmla="*/ 50 w 53"/>
              <a:gd name="T41" fmla="*/ 25 h 30"/>
              <a:gd name="T42" fmla="*/ 52 w 53"/>
              <a:gd name="T43" fmla="*/ 22 h 30"/>
              <a:gd name="T44" fmla="*/ 53 w 53"/>
              <a:gd name="T45" fmla="*/ 21 h 30"/>
              <a:gd name="T46" fmla="*/ 51 w 53"/>
              <a:gd name="T47" fmla="*/ 20 h 30"/>
              <a:gd name="T48" fmla="*/ 51 w 53"/>
              <a:gd name="T49" fmla="*/ 20 h 30"/>
              <a:gd name="T50" fmla="*/ 51 w 53"/>
              <a:gd name="T51" fmla="*/ 19 h 30"/>
              <a:gd name="T52" fmla="*/ 42 w 53"/>
              <a:gd name="T53" fmla="*/ 14 h 30"/>
              <a:gd name="T54" fmla="*/ 42 w 53"/>
              <a:gd name="T55" fmla="*/ 14 h 30"/>
              <a:gd name="T56" fmla="*/ 37 w 53"/>
              <a:gd name="T57" fmla="*/ 17 h 30"/>
              <a:gd name="T58" fmla="*/ 34 w 53"/>
              <a:gd name="T59" fmla="*/ 17 h 30"/>
              <a:gd name="T60" fmla="*/ 32 w 53"/>
              <a:gd name="T61" fmla="*/ 16 h 30"/>
              <a:gd name="T62" fmla="*/ 29 w 53"/>
              <a:gd name="T63" fmla="*/ 13 h 30"/>
              <a:gd name="T64" fmla="*/ 33 w 53"/>
              <a:gd name="T65" fmla="*/ 6 h 30"/>
              <a:gd name="T66" fmla="*/ 34 w 53"/>
              <a:gd name="T67" fmla="*/ 6 h 30"/>
              <a:gd name="T68" fmla="*/ 33 w 53"/>
              <a:gd name="T69" fmla="*/ 9 h 30"/>
              <a:gd name="T70" fmla="*/ 33 w 53"/>
              <a:gd name="T71" fmla="*/ 9 h 30"/>
              <a:gd name="T72" fmla="*/ 32 w 53"/>
              <a:gd name="T73" fmla="*/ 10 h 30"/>
              <a:gd name="T74" fmla="*/ 32 w 53"/>
              <a:gd name="T75" fmla="*/ 13 h 30"/>
              <a:gd name="T76" fmla="*/ 39 w 53"/>
              <a:gd name="T77" fmla="*/ 14 h 30"/>
              <a:gd name="T78" fmla="*/ 41 w 53"/>
              <a:gd name="T79" fmla="*/ 10 h 30"/>
              <a:gd name="T80" fmla="*/ 41 w 53"/>
              <a:gd name="T81" fmla="*/ 6 h 30"/>
              <a:gd name="T82" fmla="*/ 39 w 53"/>
              <a:gd name="T83" fmla="*/ 3 h 30"/>
              <a:gd name="T84" fmla="*/ 33 w 53"/>
              <a:gd name="T85" fmla="*/ 1 h 30"/>
              <a:gd name="T86" fmla="*/ 28 w 53"/>
              <a:gd name="T87" fmla="*/ 2 h 30"/>
              <a:gd name="T88" fmla="*/ 26 w 53"/>
              <a:gd name="T89" fmla="*/ 5 h 30"/>
              <a:gd name="T90" fmla="*/ 25 w 53"/>
              <a:gd name="T91" fmla="*/ 7 h 30"/>
              <a:gd name="T92" fmla="*/ 25 w 53"/>
              <a:gd name="T93" fmla="*/ 10 h 30"/>
              <a:gd name="T94" fmla="*/ 25 w 53"/>
              <a:gd name="T95" fmla="*/ 12 h 30"/>
              <a:gd name="T96" fmla="*/ 26 w 53"/>
              <a:gd name="T97" fmla="*/ 13 h 30"/>
              <a:gd name="T98" fmla="*/ 25 w 53"/>
              <a:gd name="T99" fmla="*/ 14 h 30"/>
              <a:gd name="T100" fmla="*/ 23 w 53"/>
              <a:gd name="T101" fmla="*/ 13 h 30"/>
              <a:gd name="T102" fmla="*/ 23 w 53"/>
              <a:gd name="T103" fmla="*/ 12 h 30"/>
              <a:gd name="T104" fmla="*/ 21 w 53"/>
              <a:gd name="T105" fmla="*/ 11 h 30"/>
              <a:gd name="T106" fmla="*/ 20 w 53"/>
              <a:gd name="T107" fmla="*/ 11 h 30"/>
              <a:gd name="T108" fmla="*/ 18 w 53"/>
              <a:gd name="T109" fmla="*/ 12 h 30"/>
              <a:gd name="T110" fmla="*/ 14 w 53"/>
              <a:gd name="T111" fmla="*/ 15 h 30"/>
              <a:gd name="T112" fmla="*/ 14 w 53"/>
              <a:gd name="T113" fmla="*/ 18 h 30"/>
              <a:gd name="T114" fmla="*/ 15 w 53"/>
              <a:gd name="T115" fmla="*/ 19 h 30"/>
              <a:gd name="T116" fmla="*/ 15 w 53"/>
              <a:gd name="T117" fmla="*/ 21 h 30"/>
              <a:gd name="T118" fmla="*/ 11 w 53"/>
              <a:gd name="T119" fmla="*/ 24 h 30"/>
              <a:gd name="T120" fmla="*/ 6 w 53"/>
              <a:gd name="T121" fmla="*/ 26 h 30"/>
              <a:gd name="T122" fmla="*/ 1 w 53"/>
              <a:gd name="T123" fmla="*/ 29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" h="30">
                <a:moveTo>
                  <a:pt x="1" y="29"/>
                </a:moveTo>
                <a:cubicBezTo>
                  <a:pt x="1" y="29"/>
                  <a:pt x="1" y="29"/>
                  <a:pt x="0" y="30"/>
                </a:cubicBezTo>
                <a:cubicBezTo>
                  <a:pt x="1" y="29"/>
                  <a:pt x="2" y="29"/>
                  <a:pt x="2" y="29"/>
                </a:cubicBezTo>
                <a:cubicBezTo>
                  <a:pt x="3" y="28"/>
                  <a:pt x="5" y="28"/>
                  <a:pt x="6" y="28"/>
                </a:cubicBezTo>
                <a:cubicBezTo>
                  <a:pt x="8" y="28"/>
                  <a:pt x="9" y="28"/>
                  <a:pt x="11" y="28"/>
                </a:cubicBezTo>
                <a:cubicBezTo>
                  <a:pt x="11" y="29"/>
                  <a:pt x="12" y="29"/>
                  <a:pt x="13" y="29"/>
                </a:cubicBezTo>
                <a:cubicBezTo>
                  <a:pt x="14" y="29"/>
                  <a:pt x="15" y="28"/>
                  <a:pt x="15" y="28"/>
                </a:cubicBezTo>
                <a:cubicBezTo>
                  <a:pt x="16" y="28"/>
                  <a:pt x="17" y="27"/>
                  <a:pt x="18" y="27"/>
                </a:cubicBezTo>
                <a:cubicBezTo>
                  <a:pt x="18" y="26"/>
                  <a:pt x="19" y="26"/>
                  <a:pt x="20" y="26"/>
                </a:cubicBezTo>
                <a:cubicBezTo>
                  <a:pt x="21" y="25"/>
                  <a:pt x="22" y="25"/>
                  <a:pt x="24" y="26"/>
                </a:cubicBezTo>
                <a:cubicBezTo>
                  <a:pt x="25" y="26"/>
                  <a:pt x="26" y="26"/>
                  <a:pt x="27" y="27"/>
                </a:cubicBezTo>
                <a:cubicBezTo>
                  <a:pt x="28" y="28"/>
                  <a:pt x="29" y="29"/>
                  <a:pt x="30" y="29"/>
                </a:cubicBezTo>
                <a:cubicBezTo>
                  <a:pt x="31" y="29"/>
                  <a:pt x="32" y="30"/>
                  <a:pt x="33" y="30"/>
                </a:cubicBezTo>
                <a:cubicBezTo>
                  <a:pt x="33" y="30"/>
                  <a:pt x="34" y="29"/>
                  <a:pt x="34" y="29"/>
                </a:cubicBezTo>
                <a:cubicBezTo>
                  <a:pt x="35" y="28"/>
                  <a:pt x="35" y="28"/>
                  <a:pt x="36" y="27"/>
                </a:cubicBezTo>
                <a:cubicBezTo>
                  <a:pt x="37" y="27"/>
                  <a:pt x="37" y="26"/>
                  <a:pt x="38" y="26"/>
                </a:cubicBezTo>
                <a:cubicBezTo>
                  <a:pt x="40" y="25"/>
                  <a:pt x="41" y="25"/>
                  <a:pt x="42" y="26"/>
                </a:cubicBezTo>
                <a:cubicBezTo>
                  <a:pt x="43" y="26"/>
                  <a:pt x="43" y="27"/>
                  <a:pt x="44" y="27"/>
                </a:cubicBezTo>
                <a:cubicBezTo>
                  <a:pt x="45" y="27"/>
                  <a:pt x="45" y="27"/>
                  <a:pt x="46" y="27"/>
                </a:cubicBezTo>
                <a:cubicBezTo>
                  <a:pt x="47" y="27"/>
                  <a:pt x="47" y="27"/>
                  <a:pt x="48" y="26"/>
                </a:cubicBezTo>
                <a:cubicBezTo>
                  <a:pt x="49" y="26"/>
                  <a:pt x="49" y="26"/>
                  <a:pt x="50" y="25"/>
                </a:cubicBezTo>
                <a:cubicBezTo>
                  <a:pt x="51" y="24"/>
                  <a:pt x="51" y="23"/>
                  <a:pt x="52" y="22"/>
                </a:cubicBezTo>
                <a:cubicBezTo>
                  <a:pt x="52" y="22"/>
                  <a:pt x="52" y="21"/>
                  <a:pt x="53" y="21"/>
                </a:cubicBezTo>
                <a:cubicBezTo>
                  <a:pt x="52" y="21"/>
                  <a:pt x="51" y="21"/>
                  <a:pt x="51" y="20"/>
                </a:cubicBezTo>
                <a:cubicBezTo>
                  <a:pt x="51" y="20"/>
                  <a:pt x="51" y="20"/>
                  <a:pt x="51" y="20"/>
                </a:cubicBezTo>
                <a:cubicBezTo>
                  <a:pt x="51" y="19"/>
                  <a:pt x="51" y="19"/>
                  <a:pt x="51" y="19"/>
                </a:cubicBezTo>
                <a:cubicBezTo>
                  <a:pt x="47" y="20"/>
                  <a:pt x="44" y="18"/>
                  <a:pt x="42" y="14"/>
                </a:cubicBezTo>
                <a:cubicBezTo>
                  <a:pt x="42" y="14"/>
                  <a:pt x="42" y="14"/>
                  <a:pt x="42" y="14"/>
                </a:cubicBezTo>
                <a:cubicBezTo>
                  <a:pt x="41" y="16"/>
                  <a:pt x="39" y="17"/>
                  <a:pt x="37" y="17"/>
                </a:cubicBezTo>
                <a:cubicBezTo>
                  <a:pt x="36" y="17"/>
                  <a:pt x="35" y="17"/>
                  <a:pt x="34" y="17"/>
                </a:cubicBezTo>
                <a:cubicBezTo>
                  <a:pt x="33" y="17"/>
                  <a:pt x="33" y="16"/>
                  <a:pt x="32" y="16"/>
                </a:cubicBezTo>
                <a:cubicBezTo>
                  <a:pt x="30" y="15"/>
                  <a:pt x="29" y="14"/>
                  <a:pt x="29" y="13"/>
                </a:cubicBezTo>
                <a:cubicBezTo>
                  <a:pt x="28" y="10"/>
                  <a:pt x="30" y="6"/>
                  <a:pt x="33" y="6"/>
                </a:cubicBezTo>
                <a:cubicBezTo>
                  <a:pt x="33" y="6"/>
                  <a:pt x="34" y="6"/>
                  <a:pt x="34" y="6"/>
                </a:cubicBezTo>
                <a:cubicBezTo>
                  <a:pt x="36" y="7"/>
                  <a:pt x="34" y="10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2" y="9"/>
                  <a:pt x="32" y="10"/>
                  <a:pt x="32" y="10"/>
                </a:cubicBezTo>
                <a:cubicBezTo>
                  <a:pt x="31" y="11"/>
                  <a:pt x="32" y="12"/>
                  <a:pt x="32" y="13"/>
                </a:cubicBezTo>
                <a:cubicBezTo>
                  <a:pt x="34" y="15"/>
                  <a:pt x="37" y="15"/>
                  <a:pt x="39" y="14"/>
                </a:cubicBezTo>
                <a:cubicBezTo>
                  <a:pt x="40" y="14"/>
                  <a:pt x="42" y="12"/>
                  <a:pt x="41" y="10"/>
                </a:cubicBezTo>
                <a:cubicBezTo>
                  <a:pt x="41" y="9"/>
                  <a:pt x="41" y="8"/>
                  <a:pt x="41" y="6"/>
                </a:cubicBezTo>
                <a:cubicBezTo>
                  <a:pt x="40" y="5"/>
                  <a:pt x="39" y="4"/>
                  <a:pt x="39" y="3"/>
                </a:cubicBezTo>
                <a:cubicBezTo>
                  <a:pt x="37" y="1"/>
                  <a:pt x="35" y="0"/>
                  <a:pt x="33" y="1"/>
                </a:cubicBezTo>
                <a:cubicBezTo>
                  <a:pt x="31" y="1"/>
                  <a:pt x="29" y="1"/>
                  <a:pt x="28" y="2"/>
                </a:cubicBezTo>
                <a:cubicBezTo>
                  <a:pt x="27" y="3"/>
                  <a:pt x="27" y="4"/>
                  <a:pt x="26" y="5"/>
                </a:cubicBezTo>
                <a:cubicBezTo>
                  <a:pt x="26" y="6"/>
                  <a:pt x="26" y="6"/>
                  <a:pt x="25" y="7"/>
                </a:cubicBezTo>
                <a:cubicBezTo>
                  <a:pt x="25" y="8"/>
                  <a:pt x="25" y="9"/>
                  <a:pt x="25" y="10"/>
                </a:cubicBezTo>
                <a:cubicBezTo>
                  <a:pt x="25" y="11"/>
                  <a:pt x="25" y="11"/>
                  <a:pt x="25" y="12"/>
                </a:cubicBezTo>
                <a:cubicBezTo>
                  <a:pt x="25" y="12"/>
                  <a:pt x="26" y="13"/>
                  <a:pt x="26" y="13"/>
                </a:cubicBezTo>
                <a:cubicBezTo>
                  <a:pt x="26" y="14"/>
                  <a:pt x="25" y="14"/>
                  <a:pt x="25" y="14"/>
                </a:cubicBezTo>
                <a:cubicBezTo>
                  <a:pt x="25" y="13"/>
                  <a:pt x="24" y="13"/>
                  <a:pt x="23" y="13"/>
                </a:cubicBezTo>
                <a:cubicBezTo>
                  <a:pt x="23" y="12"/>
                  <a:pt x="23" y="12"/>
                  <a:pt x="23" y="12"/>
                </a:cubicBezTo>
                <a:cubicBezTo>
                  <a:pt x="22" y="11"/>
                  <a:pt x="21" y="11"/>
                  <a:pt x="21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19" y="12"/>
                  <a:pt x="19" y="12"/>
                  <a:pt x="18" y="12"/>
                </a:cubicBezTo>
                <a:cubicBezTo>
                  <a:pt x="16" y="12"/>
                  <a:pt x="15" y="13"/>
                  <a:pt x="14" y="15"/>
                </a:cubicBezTo>
                <a:cubicBezTo>
                  <a:pt x="14" y="16"/>
                  <a:pt x="15" y="17"/>
                  <a:pt x="14" y="18"/>
                </a:cubicBezTo>
                <a:cubicBezTo>
                  <a:pt x="14" y="18"/>
                  <a:pt x="15" y="19"/>
                  <a:pt x="15" y="19"/>
                </a:cubicBezTo>
                <a:cubicBezTo>
                  <a:pt x="15" y="20"/>
                  <a:pt x="15" y="20"/>
                  <a:pt x="15" y="21"/>
                </a:cubicBezTo>
                <a:cubicBezTo>
                  <a:pt x="14" y="22"/>
                  <a:pt x="13" y="23"/>
                  <a:pt x="11" y="24"/>
                </a:cubicBezTo>
                <a:cubicBezTo>
                  <a:pt x="9" y="25"/>
                  <a:pt x="8" y="25"/>
                  <a:pt x="6" y="26"/>
                </a:cubicBezTo>
                <a:cubicBezTo>
                  <a:pt x="4" y="26"/>
                  <a:pt x="3" y="28"/>
                  <a:pt x="1" y="29"/>
                </a:cubicBezTo>
                <a:close/>
              </a:path>
            </a:pathLst>
          </a:custGeom>
          <a:solidFill>
            <a:srgbClr val="B6F1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63" name="Freeform 361"/>
          <p:cNvSpPr/>
          <p:nvPr/>
        </p:nvSpPr>
        <p:spPr bwMode="auto">
          <a:xfrm>
            <a:off x="5157219" y="5827728"/>
            <a:ext cx="872817" cy="292973"/>
          </a:xfrm>
          <a:custGeom>
            <a:avLst/>
            <a:gdLst>
              <a:gd name="T0" fmla="*/ 5 w 60"/>
              <a:gd name="T1" fmla="*/ 1 h 20"/>
              <a:gd name="T2" fmla="*/ 8 w 60"/>
              <a:gd name="T3" fmla="*/ 1 h 20"/>
              <a:gd name="T4" fmla="*/ 12 w 60"/>
              <a:gd name="T5" fmla="*/ 0 h 20"/>
              <a:gd name="T6" fmla="*/ 18 w 60"/>
              <a:gd name="T7" fmla="*/ 2 h 20"/>
              <a:gd name="T8" fmla="*/ 20 w 60"/>
              <a:gd name="T9" fmla="*/ 4 h 20"/>
              <a:gd name="T10" fmla="*/ 26 w 60"/>
              <a:gd name="T11" fmla="*/ 8 h 20"/>
              <a:gd name="T12" fmla="*/ 32 w 60"/>
              <a:gd name="T13" fmla="*/ 7 h 20"/>
              <a:gd name="T14" fmla="*/ 38 w 60"/>
              <a:gd name="T15" fmla="*/ 7 h 20"/>
              <a:gd name="T16" fmla="*/ 43 w 60"/>
              <a:gd name="T17" fmla="*/ 13 h 20"/>
              <a:gd name="T18" fmla="*/ 50 w 60"/>
              <a:gd name="T19" fmla="*/ 14 h 20"/>
              <a:gd name="T20" fmla="*/ 54 w 60"/>
              <a:gd name="T21" fmla="*/ 13 h 20"/>
              <a:gd name="T22" fmla="*/ 57 w 60"/>
              <a:gd name="T23" fmla="*/ 16 h 20"/>
              <a:gd name="T24" fmla="*/ 60 w 60"/>
              <a:gd name="T25" fmla="*/ 17 h 20"/>
              <a:gd name="T26" fmla="*/ 57 w 60"/>
              <a:gd name="T27" fmla="*/ 17 h 20"/>
              <a:gd name="T28" fmla="*/ 54 w 60"/>
              <a:gd name="T29" fmla="*/ 16 h 20"/>
              <a:gd name="T30" fmla="*/ 49 w 60"/>
              <a:gd name="T31" fmla="*/ 17 h 20"/>
              <a:gd name="T32" fmla="*/ 43 w 60"/>
              <a:gd name="T33" fmla="*/ 19 h 20"/>
              <a:gd name="T34" fmla="*/ 35 w 60"/>
              <a:gd name="T35" fmla="*/ 17 h 20"/>
              <a:gd name="T36" fmla="*/ 29 w 60"/>
              <a:gd name="T37" fmla="*/ 16 h 20"/>
              <a:gd name="T38" fmla="*/ 27 w 60"/>
              <a:gd name="T39" fmla="*/ 18 h 20"/>
              <a:gd name="T40" fmla="*/ 22 w 60"/>
              <a:gd name="T41" fmla="*/ 20 h 20"/>
              <a:gd name="T42" fmla="*/ 19 w 60"/>
              <a:gd name="T43" fmla="*/ 19 h 20"/>
              <a:gd name="T44" fmla="*/ 14 w 60"/>
              <a:gd name="T45" fmla="*/ 18 h 20"/>
              <a:gd name="T46" fmla="*/ 12 w 60"/>
              <a:gd name="T47" fmla="*/ 19 h 20"/>
              <a:gd name="T48" fmla="*/ 10 w 60"/>
              <a:gd name="T49" fmla="*/ 20 h 20"/>
              <a:gd name="T50" fmla="*/ 6 w 60"/>
              <a:gd name="T51" fmla="*/ 20 h 20"/>
              <a:gd name="T52" fmla="*/ 3 w 60"/>
              <a:gd name="T53" fmla="*/ 18 h 20"/>
              <a:gd name="T54" fmla="*/ 2 w 60"/>
              <a:gd name="T55" fmla="*/ 16 h 20"/>
              <a:gd name="T56" fmla="*/ 0 w 60"/>
              <a:gd name="T57" fmla="*/ 12 h 20"/>
              <a:gd name="T58" fmla="*/ 5 w 60"/>
              <a:gd name="T59" fmla="*/ 6 h 20"/>
              <a:gd name="T60" fmla="*/ 9 w 60"/>
              <a:gd name="T61" fmla="*/ 7 h 20"/>
              <a:gd name="T62" fmla="*/ 11 w 60"/>
              <a:gd name="T63" fmla="*/ 10 h 20"/>
              <a:gd name="T64" fmla="*/ 7 w 60"/>
              <a:gd name="T65" fmla="*/ 12 h 20"/>
              <a:gd name="T66" fmla="*/ 6 w 60"/>
              <a:gd name="T67" fmla="*/ 11 h 20"/>
              <a:gd name="T68" fmla="*/ 4 w 60"/>
              <a:gd name="T69" fmla="*/ 12 h 20"/>
              <a:gd name="T70" fmla="*/ 9 w 60"/>
              <a:gd name="T71" fmla="*/ 15 h 20"/>
              <a:gd name="T72" fmla="*/ 12 w 60"/>
              <a:gd name="T73" fmla="*/ 10 h 20"/>
              <a:gd name="T74" fmla="*/ 11 w 60"/>
              <a:gd name="T75" fmla="*/ 7 h 20"/>
              <a:gd name="T76" fmla="*/ 5 w 60"/>
              <a:gd name="T77" fmla="*/ 4 h 20"/>
              <a:gd name="T78" fmla="*/ 2 w 60"/>
              <a:gd name="T79" fmla="*/ 5 h 20"/>
              <a:gd name="T80" fmla="*/ 4 w 60"/>
              <a:gd name="T81" fmla="*/ 3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0" h="20">
                <a:moveTo>
                  <a:pt x="4" y="3"/>
                </a:moveTo>
                <a:cubicBezTo>
                  <a:pt x="5" y="3"/>
                  <a:pt x="5" y="2"/>
                  <a:pt x="5" y="1"/>
                </a:cubicBezTo>
                <a:cubicBezTo>
                  <a:pt x="5" y="1"/>
                  <a:pt x="6" y="0"/>
                  <a:pt x="7" y="1"/>
                </a:cubicBezTo>
                <a:cubicBezTo>
                  <a:pt x="7" y="1"/>
                  <a:pt x="8" y="1"/>
                  <a:pt x="8" y="1"/>
                </a:cubicBezTo>
                <a:cubicBezTo>
                  <a:pt x="9" y="2"/>
                  <a:pt x="10" y="2"/>
                  <a:pt x="11" y="1"/>
                </a:cubicBezTo>
                <a:cubicBezTo>
                  <a:pt x="12" y="1"/>
                  <a:pt x="12" y="1"/>
                  <a:pt x="12" y="0"/>
                </a:cubicBezTo>
                <a:cubicBezTo>
                  <a:pt x="13" y="0"/>
                  <a:pt x="14" y="0"/>
                  <a:pt x="14" y="0"/>
                </a:cubicBezTo>
                <a:cubicBezTo>
                  <a:pt x="16" y="0"/>
                  <a:pt x="17" y="1"/>
                  <a:pt x="18" y="2"/>
                </a:cubicBezTo>
                <a:cubicBezTo>
                  <a:pt x="19" y="2"/>
                  <a:pt x="19" y="2"/>
                  <a:pt x="19" y="3"/>
                </a:cubicBezTo>
                <a:cubicBezTo>
                  <a:pt x="20" y="3"/>
                  <a:pt x="20" y="4"/>
                  <a:pt x="20" y="4"/>
                </a:cubicBezTo>
                <a:cubicBezTo>
                  <a:pt x="21" y="5"/>
                  <a:pt x="22" y="7"/>
                  <a:pt x="23" y="7"/>
                </a:cubicBezTo>
                <a:cubicBezTo>
                  <a:pt x="24" y="8"/>
                  <a:pt x="25" y="8"/>
                  <a:pt x="26" y="8"/>
                </a:cubicBezTo>
                <a:cubicBezTo>
                  <a:pt x="28" y="8"/>
                  <a:pt x="29" y="8"/>
                  <a:pt x="31" y="8"/>
                </a:cubicBezTo>
                <a:cubicBezTo>
                  <a:pt x="31" y="7"/>
                  <a:pt x="32" y="7"/>
                  <a:pt x="32" y="7"/>
                </a:cubicBezTo>
                <a:cubicBezTo>
                  <a:pt x="33" y="6"/>
                  <a:pt x="33" y="6"/>
                  <a:pt x="34" y="6"/>
                </a:cubicBezTo>
                <a:cubicBezTo>
                  <a:pt x="35" y="5"/>
                  <a:pt x="36" y="6"/>
                  <a:pt x="38" y="7"/>
                </a:cubicBezTo>
                <a:cubicBezTo>
                  <a:pt x="39" y="7"/>
                  <a:pt x="40" y="8"/>
                  <a:pt x="41" y="9"/>
                </a:cubicBezTo>
                <a:cubicBezTo>
                  <a:pt x="41" y="11"/>
                  <a:pt x="42" y="12"/>
                  <a:pt x="43" y="13"/>
                </a:cubicBezTo>
                <a:cubicBezTo>
                  <a:pt x="44" y="14"/>
                  <a:pt x="45" y="14"/>
                  <a:pt x="46" y="14"/>
                </a:cubicBezTo>
                <a:cubicBezTo>
                  <a:pt x="47" y="14"/>
                  <a:pt x="49" y="15"/>
                  <a:pt x="50" y="14"/>
                </a:cubicBezTo>
                <a:cubicBezTo>
                  <a:pt x="50" y="14"/>
                  <a:pt x="51" y="13"/>
                  <a:pt x="51" y="13"/>
                </a:cubicBezTo>
                <a:cubicBezTo>
                  <a:pt x="52" y="13"/>
                  <a:pt x="53" y="12"/>
                  <a:pt x="54" y="13"/>
                </a:cubicBezTo>
                <a:cubicBezTo>
                  <a:pt x="54" y="13"/>
                  <a:pt x="55" y="14"/>
                  <a:pt x="56" y="14"/>
                </a:cubicBezTo>
                <a:cubicBezTo>
                  <a:pt x="56" y="15"/>
                  <a:pt x="57" y="15"/>
                  <a:pt x="57" y="16"/>
                </a:cubicBezTo>
                <a:cubicBezTo>
                  <a:pt x="58" y="16"/>
                  <a:pt x="59" y="17"/>
                  <a:pt x="60" y="17"/>
                </a:cubicBezTo>
                <a:cubicBezTo>
                  <a:pt x="60" y="17"/>
                  <a:pt x="60" y="17"/>
                  <a:pt x="60" y="17"/>
                </a:cubicBezTo>
                <a:cubicBezTo>
                  <a:pt x="59" y="17"/>
                  <a:pt x="59" y="17"/>
                  <a:pt x="59" y="17"/>
                </a:cubicBezTo>
                <a:cubicBezTo>
                  <a:pt x="58" y="17"/>
                  <a:pt x="58" y="17"/>
                  <a:pt x="57" y="17"/>
                </a:cubicBezTo>
                <a:cubicBezTo>
                  <a:pt x="57" y="17"/>
                  <a:pt x="55" y="17"/>
                  <a:pt x="55" y="17"/>
                </a:cubicBezTo>
                <a:cubicBezTo>
                  <a:pt x="55" y="16"/>
                  <a:pt x="54" y="16"/>
                  <a:pt x="54" y="16"/>
                </a:cubicBezTo>
                <a:cubicBezTo>
                  <a:pt x="53" y="16"/>
                  <a:pt x="53" y="15"/>
                  <a:pt x="52" y="15"/>
                </a:cubicBezTo>
                <a:cubicBezTo>
                  <a:pt x="51" y="15"/>
                  <a:pt x="50" y="16"/>
                  <a:pt x="49" y="17"/>
                </a:cubicBezTo>
                <a:cubicBezTo>
                  <a:pt x="48" y="18"/>
                  <a:pt x="47" y="18"/>
                  <a:pt x="46" y="19"/>
                </a:cubicBezTo>
                <a:cubicBezTo>
                  <a:pt x="45" y="19"/>
                  <a:pt x="44" y="19"/>
                  <a:pt x="43" y="19"/>
                </a:cubicBezTo>
                <a:cubicBezTo>
                  <a:pt x="41" y="19"/>
                  <a:pt x="40" y="19"/>
                  <a:pt x="39" y="18"/>
                </a:cubicBezTo>
                <a:cubicBezTo>
                  <a:pt x="38" y="18"/>
                  <a:pt x="36" y="17"/>
                  <a:pt x="35" y="17"/>
                </a:cubicBezTo>
                <a:cubicBezTo>
                  <a:pt x="34" y="16"/>
                  <a:pt x="33" y="16"/>
                  <a:pt x="32" y="16"/>
                </a:cubicBezTo>
                <a:cubicBezTo>
                  <a:pt x="31" y="15"/>
                  <a:pt x="30" y="16"/>
                  <a:pt x="29" y="16"/>
                </a:cubicBezTo>
                <a:cubicBezTo>
                  <a:pt x="29" y="16"/>
                  <a:pt x="28" y="17"/>
                  <a:pt x="28" y="17"/>
                </a:cubicBezTo>
                <a:cubicBezTo>
                  <a:pt x="28" y="18"/>
                  <a:pt x="27" y="18"/>
                  <a:pt x="27" y="18"/>
                </a:cubicBezTo>
                <a:cubicBezTo>
                  <a:pt x="26" y="19"/>
                  <a:pt x="25" y="19"/>
                  <a:pt x="24" y="20"/>
                </a:cubicBezTo>
                <a:cubicBezTo>
                  <a:pt x="23" y="20"/>
                  <a:pt x="23" y="20"/>
                  <a:pt x="22" y="20"/>
                </a:cubicBezTo>
                <a:cubicBezTo>
                  <a:pt x="22" y="20"/>
                  <a:pt x="21" y="20"/>
                  <a:pt x="20" y="20"/>
                </a:cubicBezTo>
                <a:cubicBezTo>
                  <a:pt x="20" y="19"/>
                  <a:pt x="19" y="19"/>
                  <a:pt x="19" y="19"/>
                </a:cubicBezTo>
                <a:cubicBezTo>
                  <a:pt x="18" y="19"/>
                  <a:pt x="18" y="19"/>
                  <a:pt x="17" y="19"/>
                </a:cubicBezTo>
                <a:cubicBezTo>
                  <a:pt x="16" y="18"/>
                  <a:pt x="15" y="18"/>
                  <a:pt x="14" y="18"/>
                </a:cubicBezTo>
                <a:cubicBezTo>
                  <a:pt x="14" y="19"/>
                  <a:pt x="13" y="19"/>
                  <a:pt x="12" y="19"/>
                </a:cubicBezTo>
                <a:cubicBezTo>
                  <a:pt x="12" y="19"/>
                  <a:pt x="12" y="19"/>
                  <a:pt x="12" y="19"/>
                </a:cubicBezTo>
                <a:cubicBezTo>
                  <a:pt x="12" y="20"/>
                  <a:pt x="11" y="20"/>
                  <a:pt x="11" y="20"/>
                </a:cubicBezTo>
                <a:cubicBezTo>
                  <a:pt x="11" y="20"/>
                  <a:pt x="10" y="20"/>
                  <a:pt x="10" y="20"/>
                </a:cubicBezTo>
                <a:cubicBezTo>
                  <a:pt x="9" y="20"/>
                  <a:pt x="9" y="20"/>
                  <a:pt x="8" y="20"/>
                </a:cubicBezTo>
                <a:cubicBezTo>
                  <a:pt x="7" y="20"/>
                  <a:pt x="6" y="20"/>
                  <a:pt x="6" y="20"/>
                </a:cubicBezTo>
                <a:cubicBezTo>
                  <a:pt x="5" y="20"/>
                  <a:pt x="5" y="19"/>
                  <a:pt x="4" y="19"/>
                </a:cubicBezTo>
                <a:cubicBezTo>
                  <a:pt x="4" y="19"/>
                  <a:pt x="3" y="18"/>
                  <a:pt x="3" y="18"/>
                </a:cubicBezTo>
                <a:cubicBezTo>
                  <a:pt x="3" y="18"/>
                  <a:pt x="2" y="17"/>
                  <a:pt x="2" y="17"/>
                </a:cubicBezTo>
                <a:cubicBezTo>
                  <a:pt x="2" y="17"/>
                  <a:pt x="2" y="17"/>
                  <a:pt x="2" y="16"/>
                </a:cubicBezTo>
                <a:cubicBezTo>
                  <a:pt x="1" y="15"/>
                  <a:pt x="1" y="15"/>
                  <a:pt x="0" y="14"/>
                </a:cubicBezTo>
                <a:cubicBezTo>
                  <a:pt x="0" y="13"/>
                  <a:pt x="0" y="12"/>
                  <a:pt x="0" y="12"/>
                </a:cubicBezTo>
                <a:cubicBezTo>
                  <a:pt x="0" y="11"/>
                  <a:pt x="0" y="10"/>
                  <a:pt x="1" y="9"/>
                </a:cubicBezTo>
                <a:cubicBezTo>
                  <a:pt x="2" y="8"/>
                  <a:pt x="3" y="7"/>
                  <a:pt x="5" y="6"/>
                </a:cubicBezTo>
                <a:cubicBezTo>
                  <a:pt x="5" y="6"/>
                  <a:pt x="6" y="6"/>
                  <a:pt x="7" y="6"/>
                </a:cubicBezTo>
                <a:cubicBezTo>
                  <a:pt x="8" y="6"/>
                  <a:pt x="9" y="7"/>
                  <a:pt x="9" y="7"/>
                </a:cubicBezTo>
                <a:cubicBezTo>
                  <a:pt x="10" y="8"/>
                  <a:pt x="11" y="9"/>
                  <a:pt x="11" y="9"/>
                </a:cubicBezTo>
                <a:cubicBezTo>
                  <a:pt x="11" y="10"/>
                  <a:pt x="11" y="10"/>
                  <a:pt x="11" y="10"/>
                </a:cubicBezTo>
                <a:cubicBezTo>
                  <a:pt x="11" y="11"/>
                  <a:pt x="11" y="12"/>
                  <a:pt x="10" y="12"/>
                </a:cubicBezTo>
                <a:cubicBezTo>
                  <a:pt x="10" y="13"/>
                  <a:pt x="7" y="13"/>
                  <a:pt x="7" y="12"/>
                </a:cubicBezTo>
                <a:cubicBezTo>
                  <a:pt x="7" y="12"/>
                  <a:pt x="7" y="11"/>
                  <a:pt x="6" y="11"/>
                </a:cubicBezTo>
                <a:cubicBezTo>
                  <a:pt x="6" y="11"/>
                  <a:pt x="6" y="11"/>
                  <a:pt x="6" y="11"/>
                </a:cubicBezTo>
                <a:cubicBezTo>
                  <a:pt x="6" y="11"/>
                  <a:pt x="5" y="11"/>
                  <a:pt x="5" y="11"/>
                </a:cubicBezTo>
                <a:cubicBezTo>
                  <a:pt x="5" y="11"/>
                  <a:pt x="4" y="12"/>
                  <a:pt x="4" y="12"/>
                </a:cubicBezTo>
                <a:cubicBezTo>
                  <a:pt x="4" y="13"/>
                  <a:pt x="5" y="14"/>
                  <a:pt x="6" y="15"/>
                </a:cubicBezTo>
                <a:cubicBezTo>
                  <a:pt x="7" y="15"/>
                  <a:pt x="8" y="15"/>
                  <a:pt x="9" y="15"/>
                </a:cubicBezTo>
                <a:cubicBezTo>
                  <a:pt x="10" y="15"/>
                  <a:pt x="11" y="14"/>
                  <a:pt x="11" y="13"/>
                </a:cubicBezTo>
                <a:cubicBezTo>
                  <a:pt x="12" y="12"/>
                  <a:pt x="12" y="11"/>
                  <a:pt x="12" y="10"/>
                </a:cubicBezTo>
                <a:cubicBezTo>
                  <a:pt x="12" y="10"/>
                  <a:pt x="12" y="10"/>
                  <a:pt x="12" y="10"/>
                </a:cubicBezTo>
                <a:cubicBezTo>
                  <a:pt x="12" y="8"/>
                  <a:pt x="12" y="8"/>
                  <a:pt x="11" y="7"/>
                </a:cubicBezTo>
                <a:cubicBezTo>
                  <a:pt x="10" y="6"/>
                  <a:pt x="9" y="5"/>
                  <a:pt x="8" y="4"/>
                </a:cubicBezTo>
                <a:cubicBezTo>
                  <a:pt x="7" y="4"/>
                  <a:pt x="6" y="4"/>
                  <a:pt x="5" y="4"/>
                </a:cubicBezTo>
                <a:cubicBezTo>
                  <a:pt x="4" y="4"/>
                  <a:pt x="4" y="4"/>
                  <a:pt x="3" y="4"/>
                </a:cubicBezTo>
                <a:cubicBezTo>
                  <a:pt x="3" y="5"/>
                  <a:pt x="2" y="5"/>
                  <a:pt x="2" y="5"/>
                </a:cubicBezTo>
                <a:cubicBezTo>
                  <a:pt x="2" y="5"/>
                  <a:pt x="2" y="4"/>
                  <a:pt x="2" y="4"/>
                </a:cubicBezTo>
                <a:cubicBezTo>
                  <a:pt x="2" y="3"/>
                  <a:pt x="3" y="3"/>
                  <a:pt x="4" y="3"/>
                </a:cubicBezTo>
                <a:close/>
              </a:path>
            </a:pathLst>
          </a:custGeom>
          <a:solidFill>
            <a:srgbClr val="B6F1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839832" y="5553063"/>
            <a:ext cx="640881" cy="653087"/>
            <a:chOff x="4839832" y="5553063"/>
            <a:chExt cx="640881" cy="653087"/>
          </a:xfrm>
        </p:grpSpPr>
        <p:sp>
          <p:nvSpPr>
            <p:cNvPr id="1397" name="Line 395"/>
            <p:cNvSpPr>
              <a:spLocks noChangeShapeType="1"/>
            </p:cNvSpPr>
            <p:nvPr/>
          </p:nvSpPr>
          <p:spPr bwMode="auto">
            <a:xfrm>
              <a:off x="4839832" y="5870450"/>
              <a:ext cx="640881" cy="0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98" name="Line 396"/>
            <p:cNvSpPr>
              <a:spLocks noChangeShapeType="1"/>
            </p:cNvSpPr>
            <p:nvPr/>
          </p:nvSpPr>
          <p:spPr bwMode="auto">
            <a:xfrm>
              <a:off x="5157219" y="5553063"/>
              <a:ext cx="0" cy="653087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99" name="Line 397"/>
            <p:cNvSpPr>
              <a:spLocks noChangeShapeType="1"/>
            </p:cNvSpPr>
            <p:nvPr/>
          </p:nvSpPr>
          <p:spPr bwMode="auto">
            <a:xfrm>
              <a:off x="4925282" y="5656827"/>
              <a:ext cx="451666" cy="451666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00" name="Line 398"/>
            <p:cNvSpPr>
              <a:spLocks noChangeShapeType="1"/>
            </p:cNvSpPr>
            <p:nvPr/>
          </p:nvSpPr>
          <p:spPr bwMode="auto">
            <a:xfrm flipH="1">
              <a:off x="4925282" y="5656827"/>
              <a:ext cx="451666" cy="451666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01" name="Line 399"/>
            <p:cNvSpPr>
              <a:spLocks noChangeShapeType="1"/>
            </p:cNvSpPr>
            <p:nvPr/>
          </p:nvSpPr>
          <p:spPr bwMode="auto">
            <a:xfrm flipV="1">
              <a:off x="4852039" y="5754484"/>
              <a:ext cx="598153" cy="250249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02" name="Line 400"/>
            <p:cNvSpPr>
              <a:spLocks noChangeShapeType="1"/>
            </p:cNvSpPr>
            <p:nvPr/>
          </p:nvSpPr>
          <p:spPr bwMode="auto">
            <a:xfrm>
              <a:off x="5029045" y="5583583"/>
              <a:ext cx="244144" cy="598153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03" name="Line 401"/>
            <p:cNvSpPr>
              <a:spLocks noChangeShapeType="1"/>
            </p:cNvSpPr>
            <p:nvPr/>
          </p:nvSpPr>
          <p:spPr bwMode="auto">
            <a:xfrm>
              <a:off x="4852039" y="5754484"/>
              <a:ext cx="598153" cy="250249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04" name="Line 402"/>
            <p:cNvSpPr>
              <a:spLocks noChangeShapeType="1"/>
            </p:cNvSpPr>
            <p:nvPr/>
          </p:nvSpPr>
          <p:spPr bwMode="auto">
            <a:xfrm flipH="1">
              <a:off x="5029045" y="5583583"/>
              <a:ext cx="244144" cy="598153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05" name="Line 403"/>
            <p:cNvSpPr>
              <a:spLocks noChangeShapeType="1"/>
            </p:cNvSpPr>
            <p:nvPr/>
          </p:nvSpPr>
          <p:spPr bwMode="auto">
            <a:xfrm flipV="1">
              <a:off x="4882559" y="5699550"/>
              <a:ext cx="537117" cy="360114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06" name="Line 404"/>
            <p:cNvSpPr>
              <a:spLocks noChangeShapeType="1"/>
            </p:cNvSpPr>
            <p:nvPr/>
          </p:nvSpPr>
          <p:spPr bwMode="auto">
            <a:xfrm>
              <a:off x="4986318" y="5614100"/>
              <a:ext cx="347908" cy="537117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07" name="Line 405"/>
            <p:cNvSpPr>
              <a:spLocks noChangeShapeType="1"/>
            </p:cNvSpPr>
            <p:nvPr/>
          </p:nvSpPr>
          <p:spPr bwMode="auto">
            <a:xfrm>
              <a:off x="4839832" y="5815520"/>
              <a:ext cx="622567" cy="128177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08" name="Line 406"/>
            <p:cNvSpPr>
              <a:spLocks noChangeShapeType="1"/>
            </p:cNvSpPr>
            <p:nvPr/>
          </p:nvSpPr>
          <p:spPr bwMode="auto">
            <a:xfrm flipH="1">
              <a:off x="5102288" y="5565271"/>
              <a:ext cx="115971" cy="628673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09" name="Line 407"/>
            <p:cNvSpPr>
              <a:spLocks noChangeShapeType="1"/>
            </p:cNvSpPr>
            <p:nvPr/>
          </p:nvSpPr>
          <p:spPr bwMode="auto">
            <a:xfrm flipH="1" flipV="1">
              <a:off x="4882559" y="5699550"/>
              <a:ext cx="537117" cy="360114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10" name="Line 408"/>
            <p:cNvSpPr>
              <a:spLocks noChangeShapeType="1"/>
            </p:cNvSpPr>
            <p:nvPr/>
          </p:nvSpPr>
          <p:spPr bwMode="auto">
            <a:xfrm flipH="1">
              <a:off x="4986318" y="5614100"/>
              <a:ext cx="347908" cy="537117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11" name="Line 409"/>
            <p:cNvSpPr>
              <a:spLocks noChangeShapeType="1"/>
            </p:cNvSpPr>
            <p:nvPr/>
          </p:nvSpPr>
          <p:spPr bwMode="auto">
            <a:xfrm flipH="1">
              <a:off x="4839832" y="5815520"/>
              <a:ext cx="622567" cy="128177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12" name="Line 410"/>
            <p:cNvSpPr>
              <a:spLocks noChangeShapeType="1"/>
            </p:cNvSpPr>
            <p:nvPr/>
          </p:nvSpPr>
          <p:spPr bwMode="auto">
            <a:xfrm>
              <a:off x="5102288" y="5565271"/>
              <a:ext cx="115971" cy="628673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6" name="组合 255"/>
          <p:cNvGrpSpPr/>
          <p:nvPr/>
        </p:nvGrpSpPr>
        <p:grpSpPr>
          <a:xfrm>
            <a:off x="3994638" y="1583484"/>
            <a:ext cx="4015010" cy="4015011"/>
            <a:chOff x="3994638" y="1583484"/>
            <a:chExt cx="4015010" cy="4015011"/>
          </a:xfrm>
        </p:grpSpPr>
        <p:sp>
          <p:nvSpPr>
            <p:cNvPr id="254" name="Oval 252"/>
            <p:cNvSpPr>
              <a:spLocks noChangeArrowheads="1"/>
            </p:cNvSpPr>
            <p:nvPr/>
          </p:nvSpPr>
          <p:spPr bwMode="auto">
            <a:xfrm>
              <a:off x="3994638" y="1583484"/>
              <a:ext cx="4015010" cy="4015011"/>
            </a:xfrm>
            <a:prstGeom prst="ellipse">
              <a:avLst/>
            </a:prstGeom>
            <a:solidFill>
              <a:srgbClr val="FBC0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9"/>
            <p:cNvSpPr/>
            <p:nvPr/>
          </p:nvSpPr>
          <p:spPr bwMode="auto">
            <a:xfrm>
              <a:off x="5117135" y="2254269"/>
              <a:ext cx="79486" cy="54283"/>
            </a:xfrm>
            <a:custGeom>
              <a:avLst/>
              <a:gdLst>
                <a:gd name="T0" fmla="*/ 24 w 83"/>
                <a:gd name="T1" fmla="*/ 0 h 55"/>
                <a:gd name="T2" fmla="*/ 33 w 83"/>
                <a:gd name="T3" fmla="*/ 0 h 55"/>
                <a:gd name="T4" fmla="*/ 43 w 83"/>
                <a:gd name="T5" fmla="*/ 5 h 55"/>
                <a:gd name="T6" fmla="*/ 50 w 83"/>
                <a:gd name="T7" fmla="*/ 11 h 55"/>
                <a:gd name="T8" fmla="*/ 59 w 83"/>
                <a:gd name="T9" fmla="*/ 20 h 55"/>
                <a:gd name="T10" fmla="*/ 66 w 83"/>
                <a:gd name="T11" fmla="*/ 28 h 55"/>
                <a:gd name="T12" fmla="*/ 75 w 83"/>
                <a:gd name="T13" fmla="*/ 37 h 55"/>
                <a:gd name="T14" fmla="*/ 83 w 83"/>
                <a:gd name="T15" fmla="*/ 43 h 55"/>
                <a:gd name="T16" fmla="*/ 77 w 83"/>
                <a:gd name="T17" fmla="*/ 50 h 55"/>
                <a:gd name="T18" fmla="*/ 67 w 83"/>
                <a:gd name="T19" fmla="*/ 54 h 55"/>
                <a:gd name="T20" fmla="*/ 55 w 83"/>
                <a:gd name="T21" fmla="*/ 55 h 55"/>
                <a:gd name="T22" fmla="*/ 42 w 83"/>
                <a:gd name="T23" fmla="*/ 54 h 55"/>
                <a:gd name="T24" fmla="*/ 28 w 83"/>
                <a:gd name="T25" fmla="*/ 50 h 55"/>
                <a:gd name="T26" fmla="*/ 16 w 83"/>
                <a:gd name="T27" fmla="*/ 44 h 55"/>
                <a:gd name="T28" fmla="*/ 7 w 83"/>
                <a:gd name="T29" fmla="*/ 36 h 55"/>
                <a:gd name="T30" fmla="*/ 0 w 83"/>
                <a:gd name="T31" fmla="*/ 26 h 55"/>
                <a:gd name="T32" fmla="*/ 0 w 83"/>
                <a:gd name="T33" fmla="*/ 15 h 55"/>
                <a:gd name="T34" fmla="*/ 13 w 83"/>
                <a:gd name="T35" fmla="*/ 4 h 55"/>
                <a:gd name="T36" fmla="*/ 24 w 83"/>
                <a:gd name="T3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3" h="55">
                  <a:moveTo>
                    <a:pt x="24" y="0"/>
                  </a:moveTo>
                  <a:lnTo>
                    <a:pt x="33" y="0"/>
                  </a:lnTo>
                  <a:lnTo>
                    <a:pt x="43" y="5"/>
                  </a:lnTo>
                  <a:lnTo>
                    <a:pt x="50" y="11"/>
                  </a:lnTo>
                  <a:lnTo>
                    <a:pt x="59" y="20"/>
                  </a:lnTo>
                  <a:lnTo>
                    <a:pt x="66" y="28"/>
                  </a:lnTo>
                  <a:lnTo>
                    <a:pt x="75" y="37"/>
                  </a:lnTo>
                  <a:lnTo>
                    <a:pt x="83" y="43"/>
                  </a:lnTo>
                  <a:lnTo>
                    <a:pt x="77" y="50"/>
                  </a:lnTo>
                  <a:lnTo>
                    <a:pt x="67" y="54"/>
                  </a:lnTo>
                  <a:lnTo>
                    <a:pt x="55" y="55"/>
                  </a:lnTo>
                  <a:lnTo>
                    <a:pt x="42" y="54"/>
                  </a:lnTo>
                  <a:lnTo>
                    <a:pt x="28" y="50"/>
                  </a:lnTo>
                  <a:lnTo>
                    <a:pt x="16" y="44"/>
                  </a:lnTo>
                  <a:lnTo>
                    <a:pt x="7" y="36"/>
                  </a:lnTo>
                  <a:lnTo>
                    <a:pt x="0" y="26"/>
                  </a:lnTo>
                  <a:lnTo>
                    <a:pt x="0" y="15"/>
                  </a:lnTo>
                  <a:lnTo>
                    <a:pt x="13" y="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10"/>
            <p:cNvSpPr/>
            <p:nvPr/>
          </p:nvSpPr>
          <p:spPr bwMode="auto">
            <a:xfrm>
              <a:off x="7009287" y="2335694"/>
              <a:ext cx="133769" cy="176420"/>
            </a:xfrm>
            <a:custGeom>
              <a:avLst/>
              <a:gdLst>
                <a:gd name="T0" fmla="*/ 0 w 139"/>
                <a:gd name="T1" fmla="*/ 0 h 182"/>
                <a:gd name="T2" fmla="*/ 14 w 139"/>
                <a:gd name="T3" fmla="*/ 2 h 182"/>
                <a:gd name="T4" fmla="*/ 27 w 139"/>
                <a:gd name="T5" fmla="*/ 6 h 182"/>
                <a:gd name="T6" fmla="*/ 38 w 139"/>
                <a:gd name="T7" fmla="*/ 14 h 182"/>
                <a:gd name="T8" fmla="*/ 47 w 139"/>
                <a:gd name="T9" fmla="*/ 22 h 182"/>
                <a:gd name="T10" fmla="*/ 56 w 139"/>
                <a:gd name="T11" fmla="*/ 30 h 182"/>
                <a:gd name="T12" fmla="*/ 67 w 139"/>
                <a:gd name="T13" fmla="*/ 37 h 182"/>
                <a:gd name="T14" fmla="*/ 80 w 139"/>
                <a:gd name="T15" fmla="*/ 41 h 182"/>
                <a:gd name="T16" fmla="*/ 96 w 139"/>
                <a:gd name="T17" fmla="*/ 42 h 182"/>
                <a:gd name="T18" fmla="*/ 89 w 139"/>
                <a:gd name="T19" fmla="*/ 49 h 182"/>
                <a:gd name="T20" fmla="*/ 81 w 139"/>
                <a:gd name="T21" fmla="*/ 55 h 182"/>
                <a:gd name="T22" fmla="*/ 76 w 139"/>
                <a:gd name="T23" fmla="*/ 61 h 182"/>
                <a:gd name="T24" fmla="*/ 73 w 139"/>
                <a:gd name="T25" fmla="*/ 67 h 182"/>
                <a:gd name="T26" fmla="*/ 75 w 139"/>
                <a:gd name="T27" fmla="*/ 72 h 182"/>
                <a:gd name="T28" fmla="*/ 83 w 139"/>
                <a:gd name="T29" fmla="*/ 77 h 182"/>
                <a:gd name="T30" fmla="*/ 96 w 139"/>
                <a:gd name="T31" fmla="*/ 83 h 182"/>
                <a:gd name="T32" fmla="*/ 95 w 139"/>
                <a:gd name="T33" fmla="*/ 89 h 182"/>
                <a:gd name="T34" fmla="*/ 90 w 139"/>
                <a:gd name="T35" fmla="*/ 93 h 182"/>
                <a:gd name="T36" fmla="*/ 83 w 139"/>
                <a:gd name="T37" fmla="*/ 94 h 182"/>
                <a:gd name="T38" fmla="*/ 75 w 139"/>
                <a:gd name="T39" fmla="*/ 95 h 182"/>
                <a:gd name="T40" fmla="*/ 69 w 139"/>
                <a:gd name="T41" fmla="*/ 97 h 182"/>
                <a:gd name="T42" fmla="*/ 69 w 139"/>
                <a:gd name="T43" fmla="*/ 108 h 182"/>
                <a:gd name="T44" fmla="*/ 73 w 139"/>
                <a:gd name="T45" fmla="*/ 116 h 182"/>
                <a:gd name="T46" fmla="*/ 76 w 139"/>
                <a:gd name="T47" fmla="*/ 125 h 182"/>
                <a:gd name="T48" fmla="*/ 80 w 139"/>
                <a:gd name="T49" fmla="*/ 132 h 182"/>
                <a:gd name="T50" fmla="*/ 83 w 139"/>
                <a:gd name="T51" fmla="*/ 140 h 182"/>
                <a:gd name="T52" fmla="*/ 83 w 139"/>
                <a:gd name="T53" fmla="*/ 153 h 182"/>
                <a:gd name="T54" fmla="*/ 92 w 139"/>
                <a:gd name="T55" fmla="*/ 148 h 182"/>
                <a:gd name="T56" fmla="*/ 100 w 139"/>
                <a:gd name="T57" fmla="*/ 142 h 182"/>
                <a:gd name="T58" fmla="*/ 107 w 139"/>
                <a:gd name="T59" fmla="*/ 134 h 182"/>
                <a:gd name="T60" fmla="*/ 111 w 139"/>
                <a:gd name="T61" fmla="*/ 125 h 182"/>
                <a:gd name="T62" fmla="*/ 117 w 139"/>
                <a:gd name="T63" fmla="*/ 128 h 182"/>
                <a:gd name="T64" fmla="*/ 120 w 139"/>
                <a:gd name="T65" fmla="*/ 134 h 182"/>
                <a:gd name="T66" fmla="*/ 123 w 139"/>
                <a:gd name="T67" fmla="*/ 143 h 182"/>
                <a:gd name="T68" fmla="*/ 124 w 139"/>
                <a:gd name="T69" fmla="*/ 151 h 182"/>
                <a:gd name="T70" fmla="*/ 126 w 139"/>
                <a:gd name="T71" fmla="*/ 159 h 182"/>
                <a:gd name="T72" fmla="*/ 130 w 139"/>
                <a:gd name="T73" fmla="*/ 164 h 182"/>
                <a:gd name="T74" fmla="*/ 139 w 139"/>
                <a:gd name="T75" fmla="*/ 166 h 182"/>
                <a:gd name="T76" fmla="*/ 137 w 139"/>
                <a:gd name="T77" fmla="*/ 175 h 182"/>
                <a:gd name="T78" fmla="*/ 132 w 139"/>
                <a:gd name="T79" fmla="*/ 179 h 182"/>
                <a:gd name="T80" fmla="*/ 125 w 139"/>
                <a:gd name="T81" fmla="*/ 182 h 182"/>
                <a:gd name="T82" fmla="*/ 117 w 139"/>
                <a:gd name="T83" fmla="*/ 182 h 182"/>
                <a:gd name="T84" fmla="*/ 107 w 139"/>
                <a:gd name="T85" fmla="*/ 181 h 182"/>
                <a:gd name="T86" fmla="*/ 96 w 139"/>
                <a:gd name="T87" fmla="*/ 179 h 182"/>
                <a:gd name="T88" fmla="*/ 86 w 139"/>
                <a:gd name="T89" fmla="*/ 179 h 182"/>
                <a:gd name="T90" fmla="*/ 76 w 139"/>
                <a:gd name="T91" fmla="*/ 178 h 182"/>
                <a:gd name="T92" fmla="*/ 69 w 139"/>
                <a:gd name="T93" fmla="*/ 181 h 182"/>
                <a:gd name="T94" fmla="*/ 61 w 139"/>
                <a:gd name="T95" fmla="*/ 165 h 182"/>
                <a:gd name="T96" fmla="*/ 56 w 139"/>
                <a:gd name="T97" fmla="*/ 154 h 182"/>
                <a:gd name="T98" fmla="*/ 53 w 139"/>
                <a:gd name="T99" fmla="*/ 144 h 182"/>
                <a:gd name="T100" fmla="*/ 50 w 139"/>
                <a:gd name="T101" fmla="*/ 137 h 182"/>
                <a:gd name="T102" fmla="*/ 46 w 139"/>
                <a:gd name="T103" fmla="*/ 131 h 182"/>
                <a:gd name="T104" fmla="*/ 39 w 139"/>
                <a:gd name="T105" fmla="*/ 125 h 182"/>
                <a:gd name="T106" fmla="*/ 29 w 139"/>
                <a:gd name="T107" fmla="*/ 119 h 182"/>
                <a:gd name="T108" fmla="*/ 13 w 139"/>
                <a:gd name="T109" fmla="*/ 111 h 182"/>
                <a:gd name="T110" fmla="*/ 20 w 139"/>
                <a:gd name="T111" fmla="*/ 92 h 182"/>
                <a:gd name="T112" fmla="*/ 23 w 139"/>
                <a:gd name="T113" fmla="*/ 75 h 182"/>
                <a:gd name="T114" fmla="*/ 23 w 139"/>
                <a:gd name="T115" fmla="*/ 60 h 182"/>
                <a:gd name="T116" fmla="*/ 19 w 139"/>
                <a:gd name="T117" fmla="*/ 45 h 182"/>
                <a:gd name="T118" fmla="*/ 14 w 139"/>
                <a:gd name="T119" fmla="*/ 32 h 182"/>
                <a:gd name="T120" fmla="*/ 7 w 139"/>
                <a:gd name="T121" fmla="*/ 16 h 182"/>
                <a:gd name="T122" fmla="*/ 0 w 139"/>
                <a:gd name="T123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9" h="182">
                  <a:moveTo>
                    <a:pt x="0" y="0"/>
                  </a:moveTo>
                  <a:lnTo>
                    <a:pt x="14" y="2"/>
                  </a:lnTo>
                  <a:lnTo>
                    <a:pt x="27" y="6"/>
                  </a:lnTo>
                  <a:lnTo>
                    <a:pt x="38" y="14"/>
                  </a:lnTo>
                  <a:lnTo>
                    <a:pt x="47" y="22"/>
                  </a:lnTo>
                  <a:lnTo>
                    <a:pt x="56" y="30"/>
                  </a:lnTo>
                  <a:lnTo>
                    <a:pt x="67" y="37"/>
                  </a:lnTo>
                  <a:lnTo>
                    <a:pt x="80" y="41"/>
                  </a:lnTo>
                  <a:lnTo>
                    <a:pt x="96" y="42"/>
                  </a:lnTo>
                  <a:lnTo>
                    <a:pt x="89" y="49"/>
                  </a:lnTo>
                  <a:lnTo>
                    <a:pt x="81" y="55"/>
                  </a:lnTo>
                  <a:lnTo>
                    <a:pt x="76" y="61"/>
                  </a:lnTo>
                  <a:lnTo>
                    <a:pt x="73" y="67"/>
                  </a:lnTo>
                  <a:lnTo>
                    <a:pt x="75" y="72"/>
                  </a:lnTo>
                  <a:lnTo>
                    <a:pt x="83" y="77"/>
                  </a:lnTo>
                  <a:lnTo>
                    <a:pt x="96" y="83"/>
                  </a:lnTo>
                  <a:lnTo>
                    <a:pt x="95" y="89"/>
                  </a:lnTo>
                  <a:lnTo>
                    <a:pt x="90" y="93"/>
                  </a:lnTo>
                  <a:lnTo>
                    <a:pt x="83" y="94"/>
                  </a:lnTo>
                  <a:lnTo>
                    <a:pt x="75" y="95"/>
                  </a:lnTo>
                  <a:lnTo>
                    <a:pt x="69" y="97"/>
                  </a:lnTo>
                  <a:lnTo>
                    <a:pt x="69" y="108"/>
                  </a:lnTo>
                  <a:lnTo>
                    <a:pt x="73" y="116"/>
                  </a:lnTo>
                  <a:lnTo>
                    <a:pt x="76" y="125"/>
                  </a:lnTo>
                  <a:lnTo>
                    <a:pt x="80" y="132"/>
                  </a:lnTo>
                  <a:lnTo>
                    <a:pt x="83" y="140"/>
                  </a:lnTo>
                  <a:lnTo>
                    <a:pt x="83" y="153"/>
                  </a:lnTo>
                  <a:lnTo>
                    <a:pt x="92" y="148"/>
                  </a:lnTo>
                  <a:lnTo>
                    <a:pt x="100" y="142"/>
                  </a:lnTo>
                  <a:lnTo>
                    <a:pt x="107" y="134"/>
                  </a:lnTo>
                  <a:lnTo>
                    <a:pt x="111" y="125"/>
                  </a:lnTo>
                  <a:lnTo>
                    <a:pt x="117" y="128"/>
                  </a:lnTo>
                  <a:lnTo>
                    <a:pt x="120" y="134"/>
                  </a:lnTo>
                  <a:lnTo>
                    <a:pt x="123" y="143"/>
                  </a:lnTo>
                  <a:lnTo>
                    <a:pt x="124" y="151"/>
                  </a:lnTo>
                  <a:lnTo>
                    <a:pt x="126" y="159"/>
                  </a:lnTo>
                  <a:lnTo>
                    <a:pt x="130" y="164"/>
                  </a:lnTo>
                  <a:lnTo>
                    <a:pt x="139" y="166"/>
                  </a:lnTo>
                  <a:lnTo>
                    <a:pt x="137" y="175"/>
                  </a:lnTo>
                  <a:lnTo>
                    <a:pt x="132" y="179"/>
                  </a:lnTo>
                  <a:lnTo>
                    <a:pt x="125" y="182"/>
                  </a:lnTo>
                  <a:lnTo>
                    <a:pt x="117" y="182"/>
                  </a:lnTo>
                  <a:lnTo>
                    <a:pt x="107" y="181"/>
                  </a:lnTo>
                  <a:lnTo>
                    <a:pt x="96" y="179"/>
                  </a:lnTo>
                  <a:lnTo>
                    <a:pt x="86" y="179"/>
                  </a:lnTo>
                  <a:lnTo>
                    <a:pt x="76" y="178"/>
                  </a:lnTo>
                  <a:lnTo>
                    <a:pt x="69" y="181"/>
                  </a:lnTo>
                  <a:lnTo>
                    <a:pt x="61" y="165"/>
                  </a:lnTo>
                  <a:lnTo>
                    <a:pt x="56" y="154"/>
                  </a:lnTo>
                  <a:lnTo>
                    <a:pt x="53" y="144"/>
                  </a:lnTo>
                  <a:lnTo>
                    <a:pt x="50" y="137"/>
                  </a:lnTo>
                  <a:lnTo>
                    <a:pt x="46" y="131"/>
                  </a:lnTo>
                  <a:lnTo>
                    <a:pt x="39" y="125"/>
                  </a:lnTo>
                  <a:lnTo>
                    <a:pt x="29" y="119"/>
                  </a:lnTo>
                  <a:lnTo>
                    <a:pt x="13" y="111"/>
                  </a:lnTo>
                  <a:lnTo>
                    <a:pt x="20" y="92"/>
                  </a:lnTo>
                  <a:lnTo>
                    <a:pt x="23" y="75"/>
                  </a:lnTo>
                  <a:lnTo>
                    <a:pt x="23" y="60"/>
                  </a:lnTo>
                  <a:lnTo>
                    <a:pt x="19" y="45"/>
                  </a:lnTo>
                  <a:lnTo>
                    <a:pt x="14" y="32"/>
                  </a:lnTo>
                  <a:lnTo>
                    <a:pt x="7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11"/>
            <p:cNvSpPr/>
            <p:nvPr/>
          </p:nvSpPr>
          <p:spPr bwMode="auto">
            <a:xfrm>
              <a:off x="5586295" y="2347326"/>
              <a:ext cx="52344" cy="69793"/>
            </a:xfrm>
            <a:custGeom>
              <a:avLst/>
              <a:gdLst>
                <a:gd name="T0" fmla="*/ 39 w 55"/>
                <a:gd name="T1" fmla="*/ 0 h 71"/>
                <a:gd name="T2" fmla="*/ 55 w 55"/>
                <a:gd name="T3" fmla="*/ 1 h 71"/>
                <a:gd name="T4" fmla="*/ 50 w 55"/>
                <a:gd name="T5" fmla="*/ 8 h 71"/>
                <a:gd name="T6" fmla="*/ 46 w 55"/>
                <a:gd name="T7" fmla="*/ 17 h 71"/>
                <a:gd name="T8" fmla="*/ 44 w 55"/>
                <a:gd name="T9" fmla="*/ 26 h 71"/>
                <a:gd name="T10" fmla="*/ 41 w 55"/>
                <a:gd name="T11" fmla="*/ 37 h 71"/>
                <a:gd name="T12" fmla="*/ 39 w 55"/>
                <a:gd name="T13" fmla="*/ 47 h 71"/>
                <a:gd name="T14" fmla="*/ 35 w 55"/>
                <a:gd name="T15" fmla="*/ 56 h 71"/>
                <a:gd name="T16" fmla="*/ 30 w 55"/>
                <a:gd name="T17" fmla="*/ 63 h 71"/>
                <a:gd name="T18" fmla="*/ 23 w 55"/>
                <a:gd name="T19" fmla="*/ 69 h 71"/>
                <a:gd name="T20" fmla="*/ 13 w 55"/>
                <a:gd name="T21" fmla="*/ 71 h 71"/>
                <a:gd name="T22" fmla="*/ 0 w 55"/>
                <a:gd name="T23" fmla="*/ 70 h 71"/>
                <a:gd name="T24" fmla="*/ 0 w 55"/>
                <a:gd name="T25" fmla="*/ 56 h 71"/>
                <a:gd name="T26" fmla="*/ 2 w 55"/>
                <a:gd name="T27" fmla="*/ 41 h 71"/>
                <a:gd name="T28" fmla="*/ 5 w 55"/>
                <a:gd name="T29" fmla="*/ 28 h 71"/>
                <a:gd name="T30" fmla="*/ 8 w 55"/>
                <a:gd name="T31" fmla="*/ 17 h 71"/>
                <a:gd name="T32" fmla="*/ 16 w 55"/>
                <a:gd name="T33" fmla="*/ 8 h 71"/>
                <a:gd name="T34" fmla="*/ 25 w 55"/>
                <a:gd name="T35" fmla="*/ 2 h 71"/>
                <a:gd name="T36" fmla="*/ 39 w 55"/>
                <a:gd name="T3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5" h="71">
                  <a:moveTo>
                    <a:pt x="39" y="0"/>
                  </a:moveTo>
                  <a:lnTo>
                    <a:pt x="55" y="1"/>
                  </a:lnTo>
                  <a:lnTo>
                    <a:pt x="50" y="8"/>
                  </a:lnTo>
                  <a:lnTo>
                    <a:pt x="46" y="17"/>
                  </a:lnTo>
                  <a:lnTo>
                    <a:pt x="44" y="26"/>
                  </a:lnTo>
                  <a:lnTo>
                    <a:pt x="41" y="37"/>
                  </a:lnTo>
                  <a:lnTo>
                    <a:pt x="39" y="47"/>
                  </a:lnTo>
                  <a:lnTo>
                    <a:pt x="35" y="56"/>
                  </a:lnTo>
                  <a:lnTo>
                    <a:pt x="30" y="63"/>
                  </a:lnTo>
                  <a:lnTo>
                    <a:pt x="23" y="69"/>
                  </a:lnTo>
                  <a:lnTo>
                    <a:pt x="13" y="71"/>
                  </a:lnTo>
                  <a:lnTo>
                    <a:pt x="0" y="70"/>
                  </a:lnTo>
                  <a:lnTo>
                    <a:pt x="0" y="56"/>
                  </a:lnTo>
                  <a:lnTo>
                    <a:pt x="2" y="41"/>
                  </a:lnTo>
                  <a:lnTo>
                    <a:pt x="5" y="28"/>
                  </a:lnTo>
                  <a:lnTo>
                    <a:pt x="8" y="17"/>
                  </a:lnTo>
                  <a:lnTo>
                    <a:pt x="16" y="8"/>
                  </a:lnTo>
                  <a:lnTo>
                    <a:pt x="25" y="2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12"/>
            <p:cNvSpPr/>
            <p:nvPr/>
          </p:nvSpPr>
          <p:spPr bwMode="auto">
            <a:xfrm>
              <a:off x="6014744" y="2413241"/>
              <a:ext cx="42651" cy="56222"/>
            </a:xfrm>
            <a:custGeom>
              <a:avLst/>
              <a:gdLst>
                <a:gd name="T0" fmla="*/ 27 w 44"/>
                <a:gd name="T1" fmla="*/ 0 h 57"/>
                <a:gd name="T2" fmla="*/ 35 w 44"/>
                <a:gd name="T3" fmla="*/ 1 h 57"/>
                <a:gd name="T4" fmla="*/ 40 w 44"/>
                <a:gd name="T5" fmla="*/ 5 h 57"/>
                <a:gd name="T6" fmla="*/ 42 w 44"/>
                <a:gd name="T7" fmla="*/ 12 h 57"/>
                <a:gd name="T8" fmla="*/ 44 w 44"/>
                <a:gd name="T9" fmla="*/ 19 h 57"/>
                <a:gd name="T10" fmla="*/ 44 w 44"/>
                <a:gd name="T11" fmla="*/ 29 h 57"/>
                <a:gd name="T12" fmla="*/ 42 w 44"/>
                <a:gd name="T13" fmla="*/ 39 h 57"/>
                <a:gd name="T14" fmla="*/ 42 w 44"/>
                <a:gd name="T15" fmla="*/ 49 h 57"/>
                <a:gd name="T16" fmla="*/ 42 w 44"/>
                <a:gd name="T17" fmla="*/ 57 h 57"/>
                <a:gd name="T18" fmla="*/ 1 w 44"/>
                <a:gd name="T19" fmla="*/ 57 h 57"/>
                <a:gd name="T20" fmla="*/ 0 w 44"/>
                <a:gd name="T21" fmla="*/ 45 h 57"/>
                <a:gd name="T22" fmla="*/ 1 w 44"/>
                <a:gd name="T23" fmla="*/ 35 h 57"/>
                <a:gd name="T24" fmla="*/ 3 w 44"/>
                <a:gd name="T25" fmla="*/ 27 h 57"/>
                <a:gd name="T26" fmla="*/ 8 w 44"/>
                <a:gd name="T27" fmla="*/ 18 h 57"/>
                <a:gd name="T28" fmla="*/ 12 w 44"/>
                <a:gd name="T29" fmla="*/ 11 h 57"/>
                <a:gd name="T30" fmla="*/ 14 w 44"/>
                <a:gd name="T31" fmla="*/ 2 h 57"/>
                <a:gd name="T32" fmla="*/ 27 w 44"/>
                <a:gd name="T3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" h="57">
                  <a:moveTo>
                    <a:pt x="27" y="0"/>
                  </a:moveTo>
                  <a:lnTo>
                    <a:pt x="35" y="1"/>
                  </a:lnTo>
                  <a:lnTo>
                    <a:pt x="40" y="5"/>
                  </a:lnTo>
                  <a:lnTo>
                    <a:pt x="42" y="12"/>
                  </a:lnTo>
                  <a:lnTo>
                    <a:pt x="44" y="19"/>
                  </a:lnTo>
                  <a:lnTo>
                    <a:pt x="44" y="29"/>
                  </a:lnTo>
                  <a:lnTo>
                    <a:pt x="42" y="39"/>
                  </a:lnTo>
                  <a:lnTo>
                    <a:pt x="42" y="49"/>
                  </a:lnTo>
                  <a:lnTo>
                    <a:pt x="42" y="57"/>
                  </a:lnTo>
                  <a:lnTo>
                    <a:pt x="1" y="57"/>
                  </a:lnTo>
                  <a:lnTo>
                    <a:pt x="0" y="45"/>
                  </a:lnTo>
                  <a:lnTo>
                    <a:pt x="1" y="35"/>
                  </a:lnTo>
                  <a:lnTo>
                    <a:pt x="3" y="27"/>
                  </a:lnTo>
                  <a:lnTo>
                    <a:pt x="8" y="18"/>
                  </a:lnTo>
                  <a:lnTo>
                    <a:pt x="12" y="11"/>
                  </a:lnTo>
                  <a:lnTo>
                    <a:pt x="14" y="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13"/>
            <p:cNvSpPr/>
            <p:nvPr/>
          </p:nvSpPr>
          <p:spPr bwMode="auto">
            <a:xfrm>
              <a:off x="5425385" y="2444260"/>
              <a:ext cx="81425" cy="79486"/>
            </a:xfrm>
            <a:custGeom>
              <a:avLst/>
              <a:gdLst>
                <a:gd name="T0" fmla="*/ 0 w 85"/>
                <a:gd name="T1" fmla="*/ 0 h 83"/>
                <a:gd name="T2" fmla="*/ 14 w 85"/>
                <a:gd name="T3" fmla="*/ 1 h 83"/>
                <a:gd name="T4" fmla="*/ 23 w 85"/>
                <a:gd name="T5" fmla="*/ 5 h 83"/>
                <a:gd name="T6" fmla="*/ 33 w 85"/>
                <a:gd name="T7" fmla="*/ 10 h 83"/>
                <a:gd name="T8" fmla="*/ 40 w 85"/>
                <a:gd name="T9" fmla="*/ 17 h 83"/>
                <a:gd name="T10" fmla="*/ 48 w 85"/>
                <a:gd name="T11" fmla="*/ 22 h 83"/>
                <a:gd name="T12" fmla="*/ 55 w 85"/>
                <a:gd name="T13" fmla="*/ 26 h 83"/>
                <a:gd name="T14" fmla="*/ 63 w 85"/>
                <a:gd name="T15" fmla="*/ 27 h 83"/>
                <a:gd name="T16" fmla="*/ 73 w 85"/>
                <a:gd name="T17" fmla="*/ 23 h 83"/>
                <a:gd name="T18" fmla="*/ 84 w 85"/>
                <a:gd name="T19" fmla="*/ 14 h 83"/>
                <a:gd name="T20" fmla="*/ 85 w 85"/>
                <a:gd name="T21" fmla="*/ 25 h 83"/>
                <a:gd name="T22" fmla="*/ 83 w 85"/>
                <a:gd name="T23" fmla="*/ 32 h 83"/>
                <a:gd name="T24" fmla="*/ 78 w 85"/>
                <a:gd name="T25" fmla="*/ 38 h 83"/>
                <a:gd name="T26" fmla="*/ 73 w 85"/>
                <a:gd name="T27" fmla="*/ 42 h 83"/>
                <a:gd name="T28" fmla="*/ 66 w 85"/>
                <a:gd name="T29" fmla="*/ 45 h 83"/>
                <a:gd name="T30" fmla="*/ 60 w 85"/>
                <a:gd name="T31" fmla="*/ 48 h 83"/>
                <a:gd name="T32" fmla="*/ 55 w 85"/>
                <a:gd name="T33" fmla="*/ 53 h 83"/>
                <a:gd name="T34" fmla="*/ 52 w 85"/>
                <a:gd name="T35" fmla="*/ 60 h 83"/>
                <a:gd name="T36" fmla="*/ 52 w 85"/>
                <a:gd name="T37" fmla="*/ 70 h 83"/>
                <a:gd name="T38" fmla="*/ 56 w 85"/>
                <a:gd name="T39" fmla="*/ 83 h 83"/>
                <a:gd name="T40" fmla="*/ 44 w 85"/>
                <a:gd name="T41" fmla="*/ 68 h 83"/>
                <a:gd name="T42" fmla="*/ 34 w 85"/>
                <a:gd name="T43" fmla="*/ 57 h 83"/>
                <a:gd name="T44" fmla="*/ 26 w 85"/>
                <a:gd name="T45" fmla="*/ 48 h 83"/>
                <a:gd name="T46" fmla="*/ 17 w 85"/>
                <a:gd name="T47" fmla="*/ 36 h 83"/>
                <a:gd name="T48" fmla="*/ 9 w 85"/>
                <a:gd name="T49" fmla="*/ 21 h 83"/>
                <a:gd name="T50" fmla="*/ 0 w 85"/>
                <a:gd name="T5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5" h="83">
                  <a:moveTo>
                    <a:pt x="0" y="0"/>
                  </a:moveTo>
                  <a:lnTo>
                    <a:pt x="14" y="1"/>
                  </a:lnTo>
                  <a:lnTo>
                    <a:pt x="23" y="5"/>
                  </a:lnTo>
                  <a:lnTo>
                    <a:pt x="33" y="10"/>
                  </a:lnTo>
                  <a:lnTo>
                    <a:pt x="40" y="17"/>
                  </a:lnTo>
                  <a:lnTo>
                    <a:pt x="48" y="22"/>
                  </a:lnTo>
                  <a:lnTo>
                    <a:pt x="55" y="26"/>
                  </a:lnTo>
                  <a:lnTo>
                    <a:pt x="63" y="27"/>
                  </a:lnTo>
                  <a:lnTo>
                    <a:pt x="73" y="23"/>
                  </a:lnTo>
                  <a:lnTo>
                    <a:pt x="84" y="14"/>
                  </a:lnTo>
                  <a:lnTo>
                    <a:pt x="85" y="25"/>
                  </a:lnTo>
                  <a:lnTo>
                    <a:pt x="83" y="32"/>
                  </a:lnTo>
                  <a:lnTo>
                    <a:pt x="78" y="38"/>
                  </a:lnTo>
                  <a:lnTo>
                    <a:pt x="73" y="42"/>
                  </a:lnTo>
                  <a:lnTo>
                    <a:pt x="66" y="45"/>
                  </a:lnTo>
                  <a:lnTo>
                    <a:pt x="60" y="48"/>
                  </a:lnTo>
                  <a:lnTo>
                    <a:pt x="55" y="53"/>
                  </a:lnTo>
                  <a:lnTo>
                    <a:pt x="52" y="60"/>
                  </a:lnTo>
                  <a:lnTo>
                    <a:pt x="52" y="70"/>
                  </a:lnTo>
                  <a:lnTo>
                    <a:pt x="56" y="83"/>
                  </a:lnTo>
                  <a:lnTo>
                    <a:pt x="44" y="68"/>
                  </a:lnTo>
                  <a:lnTo>
                    <a:pt x="34" y="57"/>
                  </a:lnTo>
                  <a:lnTo>
                    <a:pt x="26" y="48"/>
                  </a:lnTo>
                  <a:lnTo>
                    <a:pt x="17" y="36"/>
                  </a:lnTo>
                  <a:lnTo>
                    <a:pt x="9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14"/>
            <p:cNvSpPr/>
            <p:nvPr/>
          </p:nvSpPr>
          <p:spPr bwMode="auto">
            <a:xfrm>
              <a:off x="5089993" y="2564458"/>
              <a:ext cx="91118" cy="65915"/>
            </a:xfrm>
            <a:custGeom>
              <a:avLst/>
              <a:gdLst>
                <a:gd name="T0" fmla="*/ 0 w 95"/>
                <a:gd name="T1" fmla="*/ 0 h 70"/>
                <a:gd name="T2" fmla="*/ 9 w 95"/>
                <a:gd name="T3" fmla="*/ 3 h 70"/>
                <a:gd name="T4" fmla="*/ 18 w 95"/>
                <a:gd name="T5" fmla="*/ 8 h 70"/>
                <a:gd name="T6" fmla="*/ 27 w 95"/>
                <a:gd name="T7" fmla="*/ 14 h 70"/>
                <a:gd name="T8" fmla="*/ 38 w 95"/>
                <a:gd name="T9" fmla="*/ 21 h 70"/>
                <a:gd name="T10" fmla="*/ 48 w 95"/>
                <a:gd name="T11" fmla="*/ 26 h 70"/>
                <a:gd name="T12" fmla="*/ 59 w 95"/>
                <a:gd name="T13" fmla="*/ 29 h 70"/>
                <a:gd name="T14" fmla="*/ 69 w 95"/>
                <a:gd name="T15" fmla="*/ 29 h 70"/>
                <a:gd name="T16" fmla="*/ 77 w 95"/>
                <a:gd name="T17" fmla="*/ 25 h 70"/>
                <a:gd name="T18" fmla="*/ 83 w 95"/>
                <a:gd name="T19" fmla="*/ 15 h 70"/>
                <a:gd name="T20" fmla="*/ 93 w 95"/>
                <a:gd name="T21" fmla="*/ 20 h 70"/>
                <a:gd name="T22" fmla="*/ 95 w 95"/>
                <a:gd name="T23" fmla="*/ 27 h 70"/>
                <a:gd name="T24" fmla="*/ 95 w 95"/>
                <a:gd name="T25" fmla="*/ 36 h 70"/>
                <a:gd name="T26" fmla="*/ 91 w 95"/>
                <a:gd name="T27" fmla="*/ 46 h 70"/>
                <a:gd name="T28" fmla="*/ 83 w 95"/>
                <a:gd name="T29" fmla="*/ 54 h 70"/>
                <a:gd name="T30" fmla="*/ 75 w 95"/>
                <a:gd name="T31" fmla="*/ 61 h 70"/>
                <a:gd name="T32" fmla="*/ 64 w 95"/>
                <a:gd name="T33" fmla="*/ 66 h 70"/>
                <a:gd name="T34" fmla="*/ 53 w 95"/>
                <a:gd name="T35" fmla="*/ 70 h 70"/>
                <a:gd name="T36" fmla="*/ 42 w 95"/>
                <a:gd name="T37" fmla="*/ 70 h 70"/>
                <a:gd name="T38" fmla="*/ 42 w 95"/>
                <a:gd name="T39" fmla="*/ 55 h 70"/>
                <a:gd name="T40" fmla="*/ 42 w 95"/>
                <a:gd name="T41" fmla="*/ 48 h 70"/>
                <a:gd name="T42" fmla="*/ 39 w 95"/>
                <a:gd name="T43" fmla="*/ 44 h 70"/>
                <a:gd name="T44" fmla="*/ 36 w 95"/>
                <a:gd name="T45" fmla="*/ 46 h 70"/>
                <a:gd name="T46" fmla="*/ 31 w 95"/>
                <a:gd name="T47" fmla="*/ 48 h 70"/>
                <a:gd name="T48" fmla="*/ 25 w 95"/>
                <a:gd name="T49" fmla="*/ 52 h 70"/>
                <a:gd name="T50" fmla="*/ 19 w 95"/>
                <a:gd name="T51" fmla="*/ 55 h 70"/>
                <a:gd name="T52" fmla="*/ 10 w 95"/>
                <a:gd name="T53" fmla="*/ 57 h 70"/>
                <a:gd name="T54" fmla="*/ 0 w 95"/>
                <a:gd name="T55" fmla="*/ 57 h 70"/>
                <a:gd name="T56" fmla="*/ 0 w 95"/>
                <a:gd name="T5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5" h="70">
                  <a:moveTo>
                    <a:pt x="0" y="0"/>
                  </a:moveTo>
                  <a:lnTo>
                    <a:pt x="9" y="3"/>
                  </a:lnTo>
                  <a:lnTo>
                    <a:pt x="18" y="8"/>
                  </a:lnTo>
                  <a:lnTo>
                    <a:pt x="27" y="14"/>
                  </a:lnTo>
                  <a:lnTo>
                    <a:pt x="38" y="21"/>
                  </a:lnTo>
                  <a:lnTo>
                    <a:pt x="48" y="26"/>
                  </a:lnTo>
                  <a:lnTo>
                    <a:pt x="59" y="29"/>
                  </a:lnTo>
                  <a:lnTo>
                    <a:pt x="69" y="29"/>
                  </a:lnTo>
                  <a:lnTo>
                    <a:pt x="77" y="25"/>
                  </a:lnTo>
                  <a:lnTo>
                    <a:pt x="83" y="15"/>
                  </a:lnTo>
                  <a:lnTo>
                    <a:pt x="93" y="20"/>
                  </a:lnTo>
                  <a:lnTo>
                    <a:pt x="95" y="27"/>
                  </a:lnTo>
                  <a:lnTo>
                    <a:pt x="95" y="36"/>
                  </a:lnTo>
                  <a:lnTo>
                    <a:pt x="91" y="46"/>
                  </a:lnTo>
                  <a:lnTo>
                    <a:pt x="83" y="54"/>
                  </a:lnTo>
                  <a:lnTo>
                    <a:pt x="75" y="61"/>
                  </a:lnTo>
                  <a:lnTo>
                    <a:pt x="64" y="66"/>
                  </a:lnTo>
                  <a:lnTo>
                    <a:pt x="53" y="70"/>
                  </a:lnTo>
                  <a:lnTo>
                    <a:pt x="42" y="70"/>
                  </a:lnTo>
                  <a:lnTo>
                    <a:pt x="42" y="55"/>
                  </a:lnTo>
                  <a:lnTo>
                    <a:pt x="42" y="48"/>
                  </a:lnTo>
                  <a:lnTo>
                    <a:pt x="39" y="44"/>
                  </a:lnTo>
                  <a:lnTo>
                    <a:pt x="36" y="46"/>
                  </a:lnTo>
                  <a:lnTo>
                    <a:pt x="31" y="48"/>
                  </a:lnTo>
                  <a:lnTo>
                    <a:pt x="25" y="52"/>
                  </a:lnTo>
                  <a:lnTo>
                    <a:pt x="19" y="55"/>
                  </a:lnTo>
                  <a:lnTo>
                    <a:pt x="10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15"/>
            <p:cNvSpPr/>
            <p:nvPr/>
          </p:nvSpPr>
          <p:spPr bwMode="auto">
            <a:xfrm>
              <a:off x="6578900" y="2603232"/>
              <a:ext cx="63976" cy="94995"/>
            </a:xfrm>
            <a:custGeom>
              <a:avLst/>
              <a:gdLst>
                <a:gd name="T0" fmla="*/ 27 w 64"/>
                <a:gd name="T1" fmla="*/ 0 h 97"/>
                <a:gd name="T2" fmla="*/ 44 w 64"/>
                <a:gd name="T3" fmla="*/ 1 h 97"/>
                <a:gd name="T4" fmla="*/ 55 w 64"/>
                <a:gd name="T5" fmla="*/ 5 h 97"/>
                <a:gd name="T6" fmla="*/ 62 w 64"/>
                <a:gd name="T7" fmla="*/ 11 h 97"/>
                <a:gd name="T8" fmla="*/ 64 w 64"/>
                <a:gd name="T9" fmla="*/ 17 h 97"/>
                <a:gd name="T10" fmla="*/ 64 w 64"/>
                <a:gd name="T11" fmla="*/ 25 h 97"/>
                <a:gd name="T12" fmla="*/ 63 w 64"/>
                <a:gd name="T13" fmla="*/ 35 h 97"/>
                <a:gd name="T14" fmla="*/ 61 w 64"/>
                <a:gd name="T15" fmla="*/ 46 h 97"/>
                <a:gd name="T16" fmla="*/ 57 w 64"/>
                <a:gd name="T17" fmla="*/ 57 h 97"/>
                <a:gd name="T18" fmla="*/ 55 w 64"/>
                <a:gd name="T19" fmla="*/ 71 h 97"/>
                <a:gd name="T20" fmla="*/ 53 w 64"/>
                <a:gd name="T21" fmla="*/ 84 h 97"/>
                <a:gd name="T22" fmla="*/ 55 w 64"/>
                <a:gd name="T23" fmla="*/ 97 h 97"/>
                <a:gd name="T24" fmla="*/ 40 w 64"/>
                <a:gd name="T25" fmla="*/ 91 h 97"/>
                <a:gd name="T26" fmla="*/ 27 w 64"/>
                <a:gd name="T27" fmla="*/ 84 h 97"/>
                <a:gd name="T28" fmla="*/ 16 w 64"/>
                <a:gd name="T29" fmla="*/ 74 h 97"/>
                <a:gd name="T30" fmla="*/ 7 w 64"/>
                <a:gd name="T31" fmla="*/ 62 h 97"/>
                <a:gd name="T32" fmla="*/ 1 w 64"/>
                <a:gd name="T33" fmla="*/ 46 h 97"/>
                <a:gd name="T34" fmla="*/ 0 w 64"/>
                <a:gd name="T35" fmla="*/ 28 h 97"/>
                <a:gd name="T36" fmla="*/ 9 w 64"/>
                <a:gd name="T37" fmla="*/ 29 h 97"/>
                <a:gd name="T38" fmla="*/ 17 w 64"/>
                <a:gd name="T39" fmla="*/ 27 h 97"/>
                <a:gd name="T40" fmla="*/ 22 w 64"/>
                <a:gd name="T41" fmla="*/ 22 h 97"/>
                <a:gd name="T42" fmla="*/ 24 w 64"/>
                <a:gd name="T43" fmla="*/ 16 h 97"/>
                <a:gd name="T44" fmla="*/ 27 w 64"/>
                <a:gd name="T45" fmla="*/ 8 h 97"/>
                <a:gd name="T46" fmla="*/ 27 w 64"/>
                <a:gd name="T4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4" h="97">
                  <a:moveTo>
                    <a:pt x="27" y="0"/>
                  </a:moveTo>
                  <a:lnTo>
                    <a:pt x="44" y="1"/>
                  </a:lnTo>
                  <a:lnTo>
                    <a:pt x="55" y="5"/>
                  </a:lnTo>
                  <a:lnTo>
                    <a:pt x="62" y="11"/>
                  </a:lnTo>
                  <a:lnTo>
                    <a:pt x="64" y="17"/>
                  </a:lnTo>
                  <a:lnTo>
                    <a:pt x="64" y="25"/>
                  </a:lnTo>
                  <a:lnTo>
                    <a:pt x="63" y="35"/>
                  </a:lnTo>
                  <a:lnTo>
                    <a:pt x="61" y="46"/>
                  </a:lnTo>
                  <a:lnTo>
                    <a:pt x="57" y="57"/>
                  </a:lnTo>
                  <a:lnTo>
                    <a:pt x="55" y="71"/>
                  </a:lnTo>
                  <a:lnTo>
                    <a:pt x="53" y="84"/>
                  </a:lnTo>
                  <a:lnTo>
                    <a:pt x="55" y="97"/>
                  </a:lnTo>
                  <a:lnTo>
                    <a:pt x="40" y="91"/>
                  </a:lnTo>
                  <a:lnTo>
                    <a:pt x="27" y="84"/>
                  </a:lnTo>
                  <a:lnTo>
                    <a:pt x="16" y="74"/>
                  </a:lnTo>
                  <a:lnTo>
                    <a:pt x="7" y="62"/>
                  </a:lnTo>
                  <a:lnTo>
                    <a:pt x="1" y="46"/>
                  </a:lnTo>
                  <a:lnTo>
                    <a:pt x="0" y="28"/>
                  </a:lnTo>
                  <a:lnTo>
                    <a:pt x="9" y="29"/>
                  </a:lnTo>
                  <a:lnTo>
                    <a:pt x="17" y="27"/>
                  </a:lnTo>
                  <a:lnTo>
                    <a:pt x="22" y="22"/>
                  </a:lnTo>
                  <a:lnTo>
                    <a:pt x="24" y="16"/>
                  </a:lnTo>
                  <a:lnTo>
                    <a:pt x="27" y="8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16"/>
            <p:cNvSpPr/>
            <p:nvPr/>
          </p:nvSpPr>
          <p:spPr bwMode="auto">
            <a:xfrm>
              <a:off x="7505590" y="2630373"/>
              <a:ext cx="81425" cy="108566"/>
            </a:xfrm>
            <a:custGeom>
              <a:avLst/>
              <a:gdLst>
                <a:gd name="T0" fmla="*/ 28 w 84"/>
                <a:gd name="T1" fmla="*/ 0 h 111"/>
                <a:gd name="T2" fmla="*/ 43 w 84"/>
                <a:gd name="T3" fmla="*/ 11 h 111"/>
                <a:gd name="T4" fmla="*/ 56 w 84"/>
                <a:gd name="T5" fmla="*/ 23 h 111"/>
                <a:gd name="T6" fmla="*/ 68 w 84"/>
                <a:gd name="T7" fmla="*/ 35 h 111"/>
                <a:gd name="T8" fmla="*/ 78 w 84"/>
                <a:gd name="T9" fmla="*/ 51 h 111"/>
                <a:gd name="T10" fmla="*/ 84 w 84"/>
                <a:gd name="T11" fmla="*/ 69 h 111"/>
                <a:gd name="T12" fmla="*/ 71 w 84"/>
                <a:gd name="T13" fmla="*/ 64 h 111"/>
                <a:gd name="T14" fmla="*/ 63 w 84"/>
                <a:gd name="T15" fmla="*/ 61 h 111"/>
                <a:gd name="T16" fmla="*/ 60 w 84"/>
                <a:gd name="T17" fmla="*/ 61 h 111"/>
                <a:gd name="T18" fmla="*/ 58 w 84"/>
                <a:gd name="T19" fmla="*/ 63 h 111"/>
                <a:gd name="T20" fmla="*/ 60 w 84"/>
                <a:gd name="T21" fmla="*/ 67 h 111"/>
                <a:gd name="T22" fmla="*/ 63 w 84"/>
                <a:gd name="T23" fmla="*/ 72 h 111"/>
                <a:gd name="T24" fmla="*/ 68 w 84"/>
                <a:gd name="T25" fmla="*/ 79 h 111"/>
                <a:gd name="T26" fmla="*/ 73 w 84"/>
                <a:gd name="T27" fmla="*/ 86 h 111"/>
                <a:gd name="T28" fmla="*/ 78 w 84"/>
                <a:gd name="T29" fmla="*/ 94 h 111"/>
                <a:gd name="T30" fmla="*/ 82 w 84"/>
                <a:gd name="T31" fmla="*/ 102 h 111"/>
                <a:gd name="T32" fmla="*/ 84 w 84"/>
                <a:gd name="T33" fmla="*/ 111 h 111"/>
                <a:gd name="T34" fmla="*/ 73 w 84"/>
                <a:gd name="T35" fmla="*/ 111 h 111"/>
                <a:gd name="T36" fmla="*/ 65 w 84"/>
                <a:gd name="T37" fmla="*/ 110 h 111"/>
                <a:gd name="T38" fmla="*/ 57 w 84"/>
                <a:gd name="T39" fmla="*/ 106 h 111"/>
                <a:gd name="T40" fmla="*/ 51 w 84"/>
                <a:gd name="T41" fmla="*/ 102 h 111"/>
                <a:gd name="T42" fmla="*/ 45 w 84"/>
                <a:gd name="T43" fmla="*/ 97 h 111"/>
                <a:gd name="T44" fmla="*/ 38 w 84"/>
                <a:gd name="T45" fmla="*/ 95 h 111"/>
                <a:gd name="T46" fmla="*/ 27 w 84"/>
                <a:gd name="T47" fmla="*/ 95 h 111"/>
                <a:gd name="T48" fmla="*/ 15 w 84"/>
                <a:gd name="T49" fmla="*/ 97 h 111"/>
                <a:gd name="T50" fmla="*/ 17 w 84"/>
                <a:gd name="T51" fmla="*/ 84 h 111"/>
                <a:gd name="T52" fmla="*/ 16 w 84"/>
                <a:gd name="T53" fmla="*/ 74 h 111"/>
                <a:gd name="T54" fmla="*/ 13 w 84"/>
                <a:gd name="T55" fmla="*/ 67 h 111"/>
                <a:gd name="T56" fmla="*/ 10 w 84"/>
                <a:gd name="T57" fmla="*/ 60 h 111"/>
                <a:gd name="T58" fmla="*/ 6 w 84"/>
                <a:gd name="T59" fmla="*/ 54 h 111"/>
                <a:gd name="T60" fmla="*/ 2 w 84"/>
                <a:gd name="T61" fmla="*/ 47 h 111"/>
                <a:gd name="T62" fmla="*/ 0 w 84"/>
                <a:gd name="T63" fmla="*/ 39 h 111"/>
                <a:gd name="T64" fmla="*/ 1 w 84"/>
                <a:gd name="T65" fmla="*/ 28 h 111"/>
                <a:gd name="T66" fmla="*/ 10 w 84"/>
                <a:gd name="T67" fmla="*/ 23 h 111"/>
                <a:gd name="T68" fmla="*/ 18 w 84"/>
                <a:gd name="T69" fmla="*/ 17 h 111"/>
                <a:gd name="T70" fmla="*/ 24 w 84"/>
                <a:gd name="T71" fmla="*/ 10 h 111"/>
                <a:gd name="T72" fmla="*/ 28 w 84"/>
                <a:gd name="T73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4" h="111">
                  <a:moveTo>
                    <a:pt x="28" y="0"/>
                  </a:moveTo>
                  <a:lnTo>
                    <a:pt x="43" y="11"/>
                  </a:lnTo>
                  <a:lnTo>
                    <a:pt x="56" y="23"/>
                  </a:lnTo>
                  <a:lnTo>
                    <a:pt x="68" y="35"/>
                  </a:lnTo>
                  <a:lnTo>
                    <a:pt x="78" y="51"/>
                  </a:lnTo>
                  <a:lnTo>
                    <a:pt x="84" y="69"/>
                  </a:lnTo>
                  <a:lnTo>
                    <a:pt x="71" y="64"/>
                  </a:lnTo>
                  <a:lnTo>
                    <a:pt x="63" y="61"/>
                  </a:lnTo>
                  <a:lnTo>
                    <a:pt x="60" y="61"/>
                  </a:lnTo>
                  <a:lnTo>
                    <a:pt x="58" y="63"/>
                  </a:lnTo>
                  <a:lnTo>
                    <a:pt x="60" y="67"/>
                  </a:lnTo>
                  <a:lnTo>
                    <a:pt x="63" y="72"/>
                  </a:lnTo>
                  <a:lnTo>
                    <a:pt x="68" y="79"/>
                  </a:lnTo>
                  <a:lnTo>
                    <a:pt x="73" y="86"/>
                  </a:lnTo>
                  <a:lnTo>
                    <a:pt x="78" y="94"/>
                  </a:lnTo>
                  <a:lnTo>
                    <a:pt x="82" y="102"/>
                  </a:lnTo>
                  <a:lnTo>
                    <a:pt x="84" y="111"/>
                  </a:lnTo>
                  <a:lnTo>
                    <a:pt x="73" y="111"/>
                  </a:lnTo>
                  <a:lnTo>
                    <a:pt x="65" y="110"/>
                  </a:lnTo>
                  <a:lnTo>
                    <a:pt x="57" y="106"/>
                  </a:lnTo>
                  <a:lnTo>
                    <a:pt x="51" y="102"/>
                  </a:lnTo>
                  <a:lnTo>
                    <a:pt x="45" y="97"/>
                  </a:lnTo>
                  <a:lnTo>
                    <a:pt x="38" y="95"/>
                  </a:lnTo>
                  <a:lnTo>
                    <a:pt x="27" y="95"/>
                  </a:lnTo>
                  <a:lnTo>
                    <a:pt x="15" y="97"/>
                  </a:lnTo>
                  <a:lnTo>
                    <a:pt x="17" y="84"/>
                  </a:lnTo>
                  <a:lnTo>
                    <a:pt x="16" y="74"/>
                  </a:lnTo>
                  <a:lnTo>
                    <a:pt x="13" y="67"/>
                  </a:lnTo>
                  <a:lnTo>
                    <a:pt x="10" y="60"/>
                  </a:lnTo>
                  <a:lnTo>
                    <a:pt x="6" y="54"/>
                  </a:lnTo>
                  <a:lnTo>
                    <a:pt x="2" y="47"/>
                  </a:lnTo>
                  <a:lnTo>
                    <a:pt x="0" y="39"/>
                  </a:lnTo>
                  <a:lnTo>
                    <a:pt x="1" y="28"/>
                  </a:lnTo>
                  <a:lnTo>
                    <a:pt x="10" y="23"/>
                  </a:lnTo>
                  <a:lnTo>
                    <a:pt x="18" y="17"/>
                  </a:lnTo>
                  <a:lnTo>
                    <a:pt x="24" y="1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17"/>
            <p:cNvSpPr/>
            <p:nvPr/>
          </p:nvSpPr>
          <p:spPr bwMode="auto">
            <a:xfrm>
              <a:off x="4461860" y="2791284"/>
              <a:ext cx="50406" cy="67854"/>
            </a:xfrm>
            <a:custGeom>
              <a:avLst/>
              <a:gdLst>
                <a:gd name="T0" fmla="*/ 40 w 52"/>
                <a:gd name="T1" fmla="*/ 0 h 69"/>
                <a:gd name="T2" fmla="*/ 52 w 52"/>
                <a:gd name="T3" fmla="*/ 1 h 69"/>
                <a:gd name="T4" fmla="*/ 45 w 52"/>
                <a:gd name="T5" fmla="*/ 13 h 69"/>
                <a:gd name="T6" fmla="*/ 39 w 52"/>
                <a:gd name="T7" fmla="*/ 29 h 69"/>
                <a:gd name="T8" fmla="*/ 36 w 52"/>
                <a:gd name="T9" fmla="*/ 47 h 69"/>
                <a:gd name="T10" fmla="*/ 38 w 52"/>
                <a:gd name="T11" fmla="*/ 69 h 69"/>
                <a:gd name="T12" fmla="*/ 30 w 52"/>
                <a:gd name="T13" fmla="*/ 64 h 69"/>
                <a:gd name="T14" fmla="*/ 24 w 52"/>
                <a:gd name="T15" fmla="*/ 61 h 69"/>
                <a:gd name="T16" fmla="*/ 18 w 52"/>
                <a:gd name="T17" fmla="*/ 59 h 69"/>
                <a:gd name="T18" fmla="*/ 13 w 52"/>
                <a:gd name="T19" fmla="*/ 62 h 69"/>
                <a:gd name="T20" fmla="*/ 11 w 52"/>
                <a:gd name="T21" fmla="*/ 69 h 69"/>
                <a:gd name="T22" fmla="*/ 4 w 52"/>
                <a:gd name="T23" fmla="*/ 64 h 69"/>
                <a:gd name="T24" fmla="*/ 0 w 52"/>
                <a:gd name="T25" fmla="*/ 54 h 69"/>
                <a:gd name="T26" fmla="*/ 0 w 52"/>
                <a:gd name="T27" fmla="*/ 45 h 69"/>
                <a:gd name="T28" fmla="*/ 4 w 52"/>
                <a:gd name="T29" fmla="*/ 32 h 69"/>
                <a:gd name="T30" fmla="*/ 10 w 52"/>
                <a:gd name="T31" fmla="*/ 22 h 69"/>
                <a:gd name="T32" fmla="*/ 18 w 52"/>
                <a:gd name="T33" fmla="*/ 12 h 69"/>
                <a:gd name="T34" fmla="*/ 28 w 52"/>
                <a:gd name="T35" fmla="*/ 4 h 69"/>
                <a:gd name="T36" fmla="*/ 40 w 52"/>
                <a:gd name="T3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2" h="69">
                  <a:moveTo>
                    <a:pt x="40" y="0"/>
                  </a:moveTo>
                  <a:lnTo>
                    <a:pt x="52" y="1"/>
                  </a:lnTo>
                  <a:lnTo>
                    <a:pt x="45" y="13"/>
                  </a:lnTo>
                  <a:lnTo>
                    <a:pt x="39" y="29"/>
                  </a:lnTo>
                  <a:lnTo>
                    <a:pt x="36" y="47"/>
                  </a:lnTo>
                  <a:lnTo>
                    <a:pt x="38" y="69"/>
                  </a:lnTo>
                  <a:lnTo>
                    <a:pt x="30" y="64"/>
                  </a:lnTo>
                  <a:lnTo>
                    <a:pt x="24" y="61"/>
                  </a:lnTo>
                  <a:lnTo>
                    <a:pt x="18" y="59"/>
                  </a:lnTo>
                  <a:lnTo>
                    <a:pt x="13" y="62"/>
                  </a:lnTo>
                  <a:lnTo>
                    <a:pt x="11" y="69"/>
                  </a:lnTo>
                  <a:lnTo>
                    <a:pt x="4" y="64"/>
                  </a:lnTo>
                  <a:lnTo>
                    <a:pt x="0" y="54"/>
                  </a:lnTo>
                  <a:lnTo>
                    <a:pt x="0" y="45"/>
                  </a:lnTo>
                  <a:lnTo>
                    <a:pt x="4" y="32"/>
                  </a:lnTo>
                  <a:lnTo>
                    <a:pt x="10" y="22"/>
                  </a:lnTo>
                  <a:lnTo>
                    <a:pt x="18" y="12"/>
                  </a:lnTo>
                  <a:lnTo>
                    <a:pt x="28" y="4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18"/>
            <p:cNvSpPr/>
            <p:nvPr/>
          </p:nvSpPr>
          <p:spPr bwMode="auto">
            <a:xfrm>
              <a:off x="6807665" y="2940562"/>
              <a:ext cx="54283" cy="52344"/>
            </a:xfrm>
            <a:custGeom>
              <a:avLst/>
              <a:gdLst>
                <a:gd name="T0" fmla="*/ 28 w 56"/>
                <a:gd name="T1" fmla="*/ 0 h 55"/>
                <a:gd name="T2" fmla="*/ 40 w 56"/>
                <a:gd name="T3" fmla="*/ 9 h 55"/>
                <a:gd name="T4" fmla="*/ 48 w 56"/>
                <a:gd name="T5" fmla="*/ 21 h 55"/>
                <a:gd name="T6" fmla="*/ 53 w 56"/>
                <a:gd name="T7" fmla="*/ 37 h 55"/>
                <a:gd name="T8" fmla="*/ 56 w 56"/>
                <a:gd name="T9" fmla="*/ 55 h 55"/>
                <a:gd name="T10" fmla="*/ 0 w 56"/>
                <a:gd name="T11" fmla="*/ 55 h 55"/>
                <a:gd name="T12" fmla="*/ 8 w 56"/>
                <a:gd name="T13" fmla="*/ 37 h 55"/>
                <a:gd name="T14" fmla="*/ 19 w 56"/>
                <a:gd name="T15" fmla="*/ 18 h 55"/>
                <a:gd name="T16" fmla="*/ 28 w 56"/>
                <a:gd name="T1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5">
                  <a:moveTo>
                    <a:pt x="28" y="0"/>
                  </a:moveTo>
                  <a:lnTo>
                    <a:pt x="40" y="9"/>
                  </a:lnTo>
                  <a:lnTo>
                    <a:pt x="48" y="21"/>
                  </a:lnTo>
                  <a:lnTo>
                    <a:pt x="53" y="37"/>
                  </a:lnTo>
                  <a:lnTo>
                    <a:pt x="56" y="55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19"/>
            <p:cNvSpPr/>
            <p:nvPr/>
          </p:nvSpPr>
          <p:spPr bwMode="auto">
            <a:xfrm>
              <a:off x="4578181" y="3060760"/>
              <a:ext cx="69793" cy="122137"/>
            </a:xfrm>
            <a:custGeom>
              <a:avLst/>
              <a:gdLst>
                <a:gd name="T0" fmla="*/ 72 w 72"/>
                <a:gd name="T1" fmla="*/ 0 h 126"/>
                <a:gd name="T2" fmla="*/ 64 w 72"/>
                <a:gd name="T3" fmla="*/ 20 h 126"/>
                <a:gd name="T4" fmla="*/ 56 w 72"/>
                <a:gd name="T5" fmla="*/ 34 h 126"/>
                <a:gd name="T6" fmla="*/ 50 w 72"/>
                <a:gd name="T7" fmla="*/ 47 h 126"/>
                <a:gd name="T8" fmla="*/ 45 w 72"/>
                <a:gd name="T9" fmla="*/ 58 h 126"/>
                <a:gd name="T10" fmla="*/ 43 w 72"/>
                <a:gd name="T11" fmla="*/ 69 h 126"/>
                <a:gd name="T12" fmla="*/ 43 w 72"/>
                <a:gd name="T13" fmla="*/ 80 h 126"/>
                <a:gd name="T14" fmla="*/ 45 w 72"/>
                <a:gd name="T15" fmla="*/ 92 h 126"/>
                <a:gd name="T16" fmla="*/ 50 w 72"/>
                <a:gd name="T17" fmla="*/ 106 h 126"/>
                <a:gd name="T18" fmla="*/ 57 w 72"/>
                <a:gd name="T19" fmla="*/ 125 h 126"/>
                <a:gd name="T20" fmla="*/ 51 w 72"/>
                <a:gd name="T21" fmla="*/ 126 h 126"/>
                <a:gd name="T22" fmla="*/ 46 w 72"/>
                <a:gd name="T23" fmla="*/ 126 h 126"/>
                <a:gd name="T24" fmla="*/ 42 w 72"/>
                <a:gd name="T25" fmla="*/ 125 h 126"/>
                <a:gd name="T26" fmla="*/ 39 w 72"/>
                <a:gd name="T27" fmla="*/ 123 h 126"/>
                <a:gd name="T28" fmla="*/ 37 w 72"/>
                <a:gd name="T29" fmla="*/ 121 h 126"/>
                <a:gd name="T30" fmla="*/ 36 w 72"/>
                <a:gd name="T31" fmla="*/ 119 h 126"/>
                <a:gd name="T32" fmla="*/ 36 w 72"/>
                <a:gd name="T33" fmla="*/ 117 h 126"/>
                <a:gd name="T34" fmla="*/ 36 w 72"/>
                <a:gd name="T35" fmla="*/ 115 h 126"/>
                <a:gd name="T36" fmla="*/ 38 w 72"/>
                <a:gd name="T37" fmla="*/ 114 h 126"/>
                <a:gd name="T38" fmla="*/ 40 w 72"/>
                <a:gd name="T39" fmla="*/ 112 h 126"/>
                <a:gd name="T40" fmla="*/ 44 w 72"/>
                <a:gd name="T41" fmla="*/ 111 h 126"/>
                <a:gd name="T42" fmla="*/ 40 w 72"/>
                <a:gd name="T43" fmla="*/ 104 h 126"/>
                <a:gd name="T44" fmla="*/ 36 w 72"/>
                <a:gd name="T45" fmla="*/ 100 h 126"/>
                <a:gd name="T46" fmla="*/ 28 w 72"/>
                <a:gd name="T47" fmla="*/ 99 h 126"/>
                <a:gd name="T48" fmla="*/ 22 w 72"/>
                <a:gd name="T49" fmla="*/ 101 h 126"/>
                <a:gd name="T50" fmla="*/ 18 w 72"/>
                <a:gd name="T51" fmla="*/ 105 h 126"/>
                <a:gd name="T52" fmla="*/ 16 w 72"/>
                <a:gd name="T53" fmla="*/ 111 h 126"/>
                <a:gd name="T54" fmla="*/ 6 w 72"/>
                <a:gd name="T55" fmla="*/ 109 h 126"/>
                <a:gd name="T56" fmla="*/ 1 w 72"/>
                <a:gd name="T57" fmla="*/ 105 h 126"/>
                <a:gd name="T58" fmla="*/ 0 w 72"/>
                <a:gd name="T59" fmla="*/ 100 h 126"/>
                <a:gd name="T60" fmla="*/ 3 w 72"/>
                <a:gd name="T61" fmla="*/ 94 h 126"/>
                <a:gd name="T62" fmla="*/ 8 w 72"/>
                <a:gd name="T63" fmla="*/ 87 h 126"/>
                <a:gd name="T64" fmla="*/ 11 w 72"/>
                <a:gd name="T65" fmla="*/ 80 h 126"/>
                <a:gd name="T66" fmla="*/ 16 w 72"/>
                <a:gd name="T67" fmla="*/ 73 h 126"/>
                <a:gd name="T68" fmla="*/ 18 w 72"/>
                <a:gd name="T69" fmla="*/ 67 h 126"/>
                <a:gd name="T70" fmla="*/ 17 w 72"/>
                <a:gd name="T71" fmla="*/ 61 h 126"/>
                <a:gd name="T72" fmla="*/ 12 w 72"/>
                <a:gd name="T73" fmla="*/ 58 h 126"/>
                <a:gd name="T74" fmla="*/ 3 w 72"/>
                <a:gd name="T75" fmla="*/ 56 h 126"/>
                <a:gd name="T76" fmla="*/ 8 w 72"/>
                <a:gd name="T77" fmla="*/ 50 h 126"/>
                <a:gd name="T78" fmla="*/ 15 w 72"/>
                <a:gd name="T79" fmla="*/ 44 h 126"/>
                <a:gd name="T80" fmla="*/ 21 w 72"/>
                <a:gd name="T81" fmla="*/ 39 h 126"/>
                <a:gd name="T82" fmla="*/ 26 w 72"/>
                <a:gd name="T83" fmla="*/ 36 h 126"/>
                <a:gd name="T84" fmla="*/ 25 w 72"/>
                <a:gd name="T85" fmla="*/ 32 h 126"/>
                <a:gd name="T86" fmla="*/ 16 w 72"/>
                <a:gd name="T87" fmla="*/ 28 h 126"/>
                <a:gd name="T88" fmla="*/ 25 w 72"/>
                <a:gd name="T89" fmla="*/ 16 h 126"/>
                <a:gd name="T90" fmla="*/ 38 w 72"/>
                <a:gd name="T91" fmla="*/ 8 h 126"/>
                <a:gd name="T92" fmla="*/ 54 w 72"/>
                <a:gd name="T93" fmla="*/ 3 h 126"/>
                <a:gd name="T94" fmla="*/ 72 w 72"/>
                <a:gd name="T95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2" h="126">
                  <a:moveTo>
                    <a:pt x="72" y="0"/>
                  </a:moveTo>
                  <a:lnTo>
                    <a:pt x="64" y="20"/>
                  </a:lnTo>
                  <a:lnTo>
                    <a:pt x="56" y="34"/>
                  </a:lnTo>
                  <a:lnTo>
                    <a:pt x="50" y="47"/>
                  </a:lnTo>
                  <a:lnTo>
                    <a:pt x="45" y="58"/>
                  </a:lnTo>
                  <a:lnTo>
                    <a:pt x="43" y="69"/>
                  </a:lnTo>
                  <a:lnTo>
                    <a:pt x="43" y="80"/>
                  </a:lnTo>
                  <a:lnTo>
                    <a:pt x="45" y="92"/>
                  </a:lnTo>
                  <a:lnTo>
                    <a:pt x="50" y="106"/>
                  </a:lnTo>
                  <a:lnTo>
                    <a:pt x="57" y="125"/>
                  </a:lnTo>
                  <a:lnTo>
                    <a:pt x="51" y="126"/>
                  </a:lnTo>
                  <a:lnTo>
                    <a:pt x="46" y="126"/>
                  </a:lnTo>
                  <a:lnTo>
                    <a:pt x="42" y="125"/>
                  </a:lnTo>
                  <a:lnTo>
                    <a:pt x="39" y="123"/>
                  </a:lnTo>
                  <a:lnTo>
                    <a:pt x="37" y="121"/>
                  </a:lnTo>
                  <a:lnTo>
                    <a:pt x="36" y="119"/>
                  </a:lnTo>
                  <a:lnTo>
                    <a:pt x="36" y="117"/>
                  </a:lnTo>
                  <a:lnTo>
                    <a:pt x="36" y="115"/>
                  </a:lnTo>
                  <a:lnTo>
                    <a:pt x="38" y="114"/>
                  </a:lnTo>
                  <a:lnTo>
                    <a:pt x="40" y="112"/>
                  </a:lnTo>
                  <a:lnTo>
                    <a:pt x="44" y="111"/>
                  </a:lnTo>
                  <a:lnTo>
                    <a:pt x="40" y="104"/>
                  </a:lnTo>
                  <a:lnTo>
                    <a:pt x="36" y="100"/>
                  </a:lnTo>
                  <a:lnTo>
                    <a:pt x="28" y="99"/>
                  </a:lnTo>
                  <a:lnTo>
                    <a:pt x="22" y="101"/>
                  </a:lnTo>
                  <a:lnTo>
                    <a:pt x="18" y="105"/>
                  </a:lnTo>
                  <a:lnTo>
                    <a:pt x="16" y="111"/>
                  </a:lnTo>
                  <a:lnTo>
                    <a:pt x="6" y="109"/>
                  </a:lnTo>
                  <a:lnTo>
                    <a:pt x="1" y="105"/>
                  </a:lnTo>
                  <a:lnTo>
                    <a:pt x="0" y="100"/>
                  </a:lnTo>
                  <a:lnTo>
                    <a:pt x="3" y="94"/>
                  </a:lnTo>
                  <a:lnTo>
                    <a:pt x="8" y="87"/>
                  </a:lnTo>
                  <a:lnTo>
                    <a:pt x="11" y="80"/>
                  </a:lnTo>
                  <a:lnTo>
                    <a:pt x="16" y="73"/>
                  </a:lnTo>
                  <a:lnTo>
                    <a:pt x="18" y="67"/>
                  </a:lnTo>
                  <a:lnTo>
                    <a:pt x="17" y="61"/>
                  </a:lnTo>
                  <a:lnTo>
                    <a:pt x="12" y="58"/>
                  </a:lnTo>
                  <a:lnTo>
                    <a:pt x="3" y="56"/>
                  </a:lnTo>
                  <a:lnTo>
                    <a:pt x="8" y="50"/>
                  </a:lnTo>
                  <a:lnTo>
                    <a:pt x="15" y="44"/>
                  </a:lnTo>
                  <a:lnTo>
                    <a:pt x="21" y="39"/>
                  </a:lnTo>
                  <a:lnTo>
                    <a:pt x="26" y="36"/>
                  </a:lnTo>
                  <a:lnTo>
                    <a:pt x="25" y="32"/>
                  </a:lnTo>
                  <a:lnTo>
                    <a:pt x="16" y="28"/>
                  </a:lnTo>
                  <a:lnTo>
                    <a:pt x="25" y="16"/>
                  </a:lnTo>
                  <a:lnTo>
                    <a:pt x="38" y="8"/>
                  </a:lnTo>
                  <a:lnTo>
                    <a:pt x="54" y="3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20"/>
            <p:cNvSpPr/>
            <p:nvPr/>
          </p:nvSpPr>
          <p:spPr bwMode="auto">
            <a:xfrm>
              <a:off x="4673177" y="3078209"/>
              <a:ext cx="54283" cy="48467"/>
            </a:xfrm>
            <a:custGeom>
              <a:avLst/>
              <a:gdLst>
                <a:gd name="T0" fmla="*/ 36 w 56"/>
                <a:gd name="T1" fmla="*/ 0 h 50"/>
                <a:gd name="T2" fmla="*/ 46 w 56"/>
                <a:gd name="T3" fmla="*/ 1 h 50"/>
                <a:gd name="T4" fmla="*/ 56 w 56"/>
                <a:gd name="T5" fmla="*/ 9 h 50"/>
                <a:gd name="T6" fmla="*/ 56 w 56"/>
                <a:gd name="T7" fmla="*/ 24 h 50"/>
                <a:gd name="T8" fmla="*/ 52 w 56"/>
                <a:gd name="T9" fmla="*/ 35 h 50"/>
                <a:gd name="T10" fmla="*/ 46 w 56"/>
                <a:gd name="T11" fmla="*/ 42 h 50"/>
                <a:gd name="T12" fmla="*/ 38 w 56"/>
                <a:gd name="T13" fmla="*/ 47 h 50"/>
                <a:gd name="T14" fmla="*/ 29 w 56"/>
                <a:gd name="T15" fmla="*/ 50 h 50"/>
                <a:gd name="T16" fmla="*/ 18 w 56"/>
                <a:gd name="T17" fmla="*/ 48 h 50"/>
                <a:gd name="T18" fmla="*/ 8 w 56"/>
                <a:gd name="T19" fmla="*/ 43 h 50"/>
                <a:gd name="T20" fmla="*/ 0 w 56"/>
                <a:gd name="T21" fmla="*/ 37 h 50"/>
                <a:gd name="T22" fmla="*/ 6 w 56"/>
                <a:gd name="T23" fmla="*/ 26 h 50"/>
                <a:gd name="T24" fmla="*/ 12 w 56"/>
                <a:gd name="T25" fmla="*/ 17 h 50"/>
                <a:gd name="T26" fmla="*/ 19 w 56"/>
                <a:gd name="T27" fmla="*/ 8 h 50"/>
                <a:gd name="T28" fmla="*/ 28 w 56"/>
                <a:gd name="T29" fmla="*/ 2 h 50"/>
                <a:gd name="T30" fmla="*/ 36 w 56"/>
                <a:gd name="T3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" h="50">
                  <a:moveTo>
                    <a:pt x="36" y="0"/>
                  </a:moveTo>
                  <a:lnTo>
                    <a:pt x="46" y="1"/>
                  </a:lnTo>
                  <a:lnTo>
                    <a:pt x="56" y="9"/>
                  </a:lnTo>
                  <a:lnTo>
                    <a:pt x="56" y="24"/>
                  </a:lnTo>
                  <a:lnTo>
                    <a:pt x="52" y="35"/>
                  </a:lnTo>
                  <a:lnTo>
                    <a:pt x="46" y="42"/>
                  </a:lnTo>
                  <a:lnTo>
                    <a:pt x="38" y="47"/>
                  </a:lnTo>
                  <a:lnTo>
                    <a:pt x="29" y="50"/>
                  </a:lnTo>
                  <a:lnTo>
                    <a:pt x="18" y="48"/>
                  </a:lnTo>
                  <a:lnTo>
                    <a:pt x="8" y="43"/>
                  </a:lnTo>
                  <a:lnTo>
                    <a:pt x="0" y="37"/>
                  </a:lnTo>
                  <a:lnTo>
                    <a:pt x="6" y="26"/>
                  </a:lnTo>
                  <a:lnTo>
                    <a:pt x="12" y="17"/>
                  </a:lnTo>
                  <a:lnTo>
                    <a:pt x="19" y="8"/>
                  </a:lnTo>
                  <a:lnTo>
                    <a:pt x="28" y="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21"/>
            <p:cNvSpPr/>
            <p:nvPr/>
          </p:nvSpPr>
          <p:spPr bwMode="auto">
            <a:xfrm>
              <a:off x="7088773" y="3072392"/>
              <a:ext cx="81425" cy="38774"/>
            </a:xfrm>
            <a:custGeom>
              <a:avLst/>
              <a:gdLst>
                <a:gd name="T0" fmla="*/ 20 w 82"/>
                <a:gd name="T1" fmla="*/ 0 h 40"/>
                <a:gd name="T2" fmla="*/ 30 w 82"/>
                <a:gd name="T3" fmla="*/ 3 h 40"/>
                <a:gd name="T4" fmla="*/ 39 w 82"/>
                <a:gd name="T5" fmla="*/ 7 h 40"/>
                <a:gd name="T6" fmla="*/ 49 w 82"/>
                <a:gd name="T7" fmla="*/ 13 h 40"/>
                <a:gd name="T8" fmla="*/ 60 w 82"/>
                <a:gd name="T9" fmla="*/ 17 h 40"/>
                <a:gd name="T10" fmla="*/ 71 w 82"/>
                <a:gd name="T11" fmla="*/ 18 h 40"/>
                <a:gd name="T12" fmla="*/ 82 w 82"/>
                <a:gd name="T13" fmla="*/ 15 h 40"/>
                <a:gd name="T14" fmla="*/ 73 w 82"/>
                <a:gd name="T15" fmla="*/ 29 h 40"/>
                <a:gd name="T16" fmla="*/ 62 w 82"/>
                <a:gd name="T17" fmla="*/ 36 h 40"/>
                <a:gd name="T18" fmla="*/ 48 w 82"/>
                <a:gd name="T19" fmla="*/ 40 h 40"/>
                <a:gd name="T20" fmla="*/ 36 w 82"/>
                <a:gd name="T21" fmla="*/ 37 h 40"/>
                <a:gd name="T22" fmla="*/ 23 w 82"/>
                <a:gd name="T23" fmla="*/ 32 h 40"/>
                <a:gd name="T24" fmla="*/ 11 w 82"/>
                <a:gd name="T25" fmla="*/ 25 h 40"/>
                <a:gd name="T26" fmla="*/ 0 w 82"/>
                <a:gd name="T27" fmla="*/ 15 h 40"/>
                <a:gd name="T28" fmla="*/ 6 w 82"/>
                <a:gd name="T29" fmla="*/ 4 h 40"/>
                <a:gd name="T30" fmla="*/ 13 w 82"/>
                <a:gd name="T31" fmla="*/ 0 h 40"/>
                <a:gd name="T32" fmla="*/ 20 w 82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2" h="40">
                  <a:moveTo>
                    <a:pt x="20" y="0"/>
                  </a:moveTo>
                  <a:lnTo>
                    <a:pt x="30" y="3"/>
                  </a:lnTo>
                  <a:lnTo>
                    <a:pt x="39" y="7"/>
                  </a:lnTo>
                  <a:lnTo>
                    <a:pt x="49" y="13"/>
                  </a:lnTo>
                  <a:lnTo>
                    <a:pt x="60" y="17"/>
                  </a:lnTo>
                  <a:lnTo>
                    <a:pt x="71" y="18"/>
                  </a:lnTo>
                  <a:lnTo>
                    <a:pt x="82" y="15"/>
                  </a:lnTo>
                  <a:lnTo>
                    <a:pt x="73" y="29"/>
                  </a:lnTo>
                  <a:lnTo>
                    <a:pt x="62" y="36"/>
                  </a:lnTo>
                  <a:lnTo>
                    <a:pt x="48" y="40"/>
                  </a:lnTo>
                  <a:lnTo>
                    <a:pt x="36" y="37"/>
                  </a:lnTo>
                  <a:lnTo>
                    <a:pt x="23" y="32"/>
                  </a:lnTo>
                  <a:lnTo>
                    <a:pt x="11" y="25"/>
                  </a:lnTo>
                  <a:lnTo>
                    <a:pt x="0" y="15"/>
                  </a:lnTo>
                  <a:lnTo>
                    <a:pt x="6" y="4"/>
                  </a:lnTo>
                  <a:lnTo>
                    <a:pt x="13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22"/>
            <p:cNvSpPr/>
            <p:nvPr/>
          </p:nvSpPr>
          <p:spPr bwMode="auto">
            <a:xfrm>
              <a:off x="4593691" y="3248812"/>
              <a:ext cx="40712" cy="67854"/>
            </a:xfrm>
            <a:custGeom>
              <a:avLst/>
              <a:gdLst>
                <a:gd name="T0" fmla="*/ 0 w 43"/>
                <a:gd name="T1" fmla="*/ 0 h 69"/>
                <a:gd name="T2" fmla="*/ 41 w 43"/>
                <a:gd name="T3" fmla="*/ 0 h 69"/>
                <a:gd name="T4" fmla="*/ 43 w 43"/>
                <a:gd name="T5" fmla="*/ 22 h 69"/>
                <a:gd name="T6" fmla="*/ 40 w 43"/>
                <a:gd name="T7" fmla="*/ 41 h 69"/>
                <a:gd name="T8" fmla="*/ 35 w 43"/>
                <a:gd name="T9" fmla="*/ 56 h 69"/>
                <a:gd name="T10" fmla="*/ 28 w 43"/>
                <a:gd name="T11" fmla="*/ 69 h 69"/>
                <a:gd name="T12" fmla="*/ 17 w 43"/>
                <a:gd name="T13" fmla="*/ 67 h 69"/>
                <a:gd name="T14" fmla="*/ 9 w 43"/>
                <a:gd name="T15" fmla="*/ 61 h 69"/>
                <a:gd name="T16" fmla="*/ 4 w 43"/>
                <a:gd name="T17" fmla="*/ 52 h 69"/>
                <a:gd name="T18" fmla="*/ 1 w 43"/>
                <a:gd name="T19" fmla="*/ 41 h 69"/>
                <a:gd name="T20" fmla="*/ 0 w 43"/>
                <a:gd name="T21" fmla="*/ 29 h 69"/>
                <a:gd name="T22" fmla="*/ 0 w 43"/>
                <a:gd name="T23" fmla="*/ 15 h 69"/>
                <a:gd name="T24" fmla="*/ 0 w 43"/>
                <a:gd name="T25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69">
                  <a:moveTo>
                    <a:pt x="0" y="0"/>
                  </a:moveTo>
                  <a:lnTo>
                    <a:pt x="41" y="0"/>
                  </a:lnTo>
                  <a:lnTo>
                    <a:pt x="43" y="22"/>
                  </a:lnTo>
                  <a:lnTo>
                    <a:pt x="40" y="41"/>
                  </a:lnTo>
                  <a:lnTo>
                    <a:pt x="35" y="56"/>
                  </a:lnTo>
                  <a:lnTo>
                    <a:pt x="28" y="69"/>
                  </a:lnTo>
                  <a:lnTo>
                    <a:pt x="17" y="67"/>
                  </a:lnTo>
                  <a:lnTo>
                    <a:pt x="9" y="61"/>
                  </a:lnTo>
                  <a:lnTo>
                    <a:pt x="4" y="52"/>
                  </a:lnTo>
                  <a:lnTo>
                    <a:pt x="1" y="41"/>
                  </a:lnTo>
                  <a:lnTo>
                    <a:pt x="0" y="29"/>
                  </a:lnTo>
                  <a:lnTo>
                    <a:pt x="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23"/>
            <p:cNvSpPr/>
            <p:nvPr/>
          </p:nvSpPr>
          <p:spPr bwMode="auto">
            <a:xfrm>
              <a:off x="5557215" y="3289525"/>
              <a:ext cx="65915" cy="48467"/>
            </a:xfrm>
            <a:custGeom>
              <a:avLst/>
              <a:gdLst>
                <a:gd name="T0" fmla="*/ 1 w 68"/>
                <a:gd name="T1" fmla="*/ 0 h 50"/>
                <a:gd name="T2" fmla="*/ 7 w 68"/>
                <a:gd name="T3" fmla="*/ 1 h 50"/>
                <a:gd name="T4" fmla="*/ 14 w 68"/>
                <a:gd name="T5" fmla="*/ 5 h 50"/>
                <a:gd name="T6" fmla="*/ 20 w 68"/>
                <a:gd name="T7" fmla="*/ 11 h 50"/>
                <a:gd name="T8" fmla="*/ 28 w 68"/>
                <a:gd name="T9" fmla="*/ 18 h 50"/>
                <a:gd name="T10" fmla="*/ 34 w 68"/>
                <a:gd name="T11" fmla="*/ 24 h 50"/>
                <a:gd name="T12" fmla="*/ 40 w 68"/>
                <a:gd name="T13" fmla="*/ 28 h 50"/>
                <a:gd name="T14" fmla="*/ 46 w 68"/>
                <a:gd name="T15" fmla="*/ 28 h 50"/>
                <a:gd name="T16" fmla="*/ 52 w 68"/>
                <a:gd name="T17" fmla="*/ 24 h 50"/>
                <a:gd name="T18" fmla="*/ 57 w 68"/>
                <a:gd name="T19" fmla="*/ 13 h 50"/>
                <a:gd name="T20" fmla="*/ 65 w 68"/>
                <a:gd name="T21" fmla="*/ 24 h 50"/>
                <a:gd name="T22" fmla="*/ 68 w 68"/>
                <a:gd name="T23" fmla="*/ 34 h 50"/>
                <a:gd name="T24" fmla="*/ 65 w 68"/>
                <a:gd name="T25" fmla="*/ 41 h 50"/>
                <a:gd name="T26" fmla="*/ 59 w 68"/>
                <a:gd name="T27" fmla="*/ 46 h 50"/>
                <a:gd name="T28" fmla="*/ 51 w 68"/>
                <a:gd name="T29" fmla="*/ 48 h 50"/>
                <a:gd name="T30" fmla="*/ 41 w 68"/>
                <a:gd name="T31" fmla="*/ 50 h 50"/>
                <a:gd name="T32" fmla="*/ 30 w 68"/>
                <a:gd name="T33" fmla="*/ 47 h 50"/>
                <a:gd name="T34" fmla="*/ 19 w 68"/>
                <a:gd name="T35" fmla="*/ 44 h 50"/>
                <a:gd name="T36" fmla="*/ 9 w 68"/>
                <a:gd name="T37" fmla="*/ 36 h 50"/>
                <a:gd name="T38" fmla="*/ 3 w 68"/>
                <a:gd name="T39" fmla="*/ 26 h 50"/>
                <a:gd name="T40" fmla="*/ 0 w 68"/>
                <a:gd name="T41" fmla="*/ 14 h 50"/>
                <a:gd name="T42" fmla="*/ 1 w 68"/>
                <a:gd name="T4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8" h="50">
                  <a:moveTo>
                    <a:pt x="1" y="0"/>
                  </a:moveTo>
                  <a:lnTo>
                    <a:pt x="7" y="1"/>
                  </a:lnTo>
                  <a:lnTo>
                    <a:pt x="14" y="5"/>
                  </a:lnTo>
                  <a:lnTo>
                    <a:pt x="20" y="11"/>
                  </a:lnTo>
                  <a:lnTo>
                    <a:pt x="28" y="18"/>
                  </a:lnTo>
                  <a:lnTo>
                    <a:pt x="34" y="24"/>
                  </a:lnTo>
                  <a:lnTo>
                    <a:pt x="40" y="28"/>
                  </a:lnTo>
                  <a:lnTo>
                    <a:pt x="46" y="28"/>
                  </a:lnTo>
                  <a:lnTo>
                    <a:pt x="52" y="24"/>
                  </a:lnTo>
                  <a:lnTo>
                    <a:pt x="57" y="13"/>
                  </a:lnTo>
                  <a:lnTo>
                    <a:pt x="65" y="24"/>
                  </a:lnTo>
                  <a:lnTo>
                    <a:pt x="68" y="34"/>
                  </a:lnTo>
                  <a:lnTo>
                    <a:pt x="65" y="41"/>
                  </a:lnTo>
                  <a:lnTo>
                    <a:pt x="59" y="46"/>
                  </a:lnTo>
                  <a:lnTo>
                    <a:pt x="51" y="48"/>
                  </a:lnTo>
                  <a:lnTo>
                    <a:pt x="41" y="50"/>
                  </a:lnTo>
                  <a:lnTo>
                    <a:pt x="30" y="47"/>
                  </a:lnTo>
                  <a:lnTo>
                    <a:pt x="19" y="44"/>
                  </a:lnTo>
                  <a:lnTo>
                    <a:pt x="9" y="36"/>
                  </a:lnTo>
                  <a:lnTo>
                    <a:pt x="3" y="26"/>
                  </a:lnTo>
                  <a:lnTo>
                    <a:pt x="0" y="1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24"/>
            <p:cNvSpPr/>
            <p:nvPr/>
          </p:nvSpPr>
          <p:spPr bwMode="auto">
            <a:xfrm>
              <a:off x="5223762" y="3301157"/>
              <a:ext cx="106627" cy="31019"/>
            </a:xfrm>
            <a:custGeom>
              <a:avLst/>
              <a:gdLst>
                <a:gd name="T0" fmla="*/ 32 w 111"/>
                <a:gd name="T1" fmla="*/ 0 h 33"/>
                <a:gd name="T2" fmla="*/ 45 w 111"/>
                <a:gd name="T3" fmla="*/ 0 h 33"/>
                <a:gd name="T4" fmla="*/ 60 w 111"/>
                <a:gd name="T5" fmla="*/ 2 h 33"/>
                <a:gd name="T6" fmla="*/ 74 w 111"/>
                <a:gd name="T7" fmla="*/ 6 h 33"/>
                <a:gd name="T8" fmla="*/ 88 w 111"/>
                <a:gd name="T9" fmla="*/ 11 h 33"/>
                <a:gd name="T10" fmla="*/ 100 w 111"/>
                <a:gd name="T11" fmla="*/ 14 h 33"/>
                <a:gd name="T12" fmla="*/ 111 w 111"/>
                <a:gd name="T13" fmla="*/ 15 h 33"/>
                <a:gd name="T14" fmla="*/ 102 w 111"/>
                <a:gd name="T15" fmla="*/ 25 h 33"/>
                <a:gd name="T16" fmla="*/ 92 w 111"/>
                <a:gd name="T17" fmla="*/ 30 h 33"/>
                <a:gd name="T18" fmla="*/ 79 w 111"/>
                <a:gd name="T19" fmla="*/ 33 h 33"/>
                <a:gd name="T20" fmla="*/ 65 w 111"/>
                <a:gd name="T21" fmla="*/ 31 h 33"/>
                <a:gd name="T22" fmla="*/ 50 w 111"/>
                <a:gd name="T23" fmla="*/ 29 h 33"/>
                <a:gd name="T24" fmla="*/ 36 w 111"/>
                <a:gd name="T25" fmla="*/ 25 h 33"/>
                <a:gd name="T26" fmla="*/ 22 w 111"/>
                <a:gd name="T27" fmla="*/ 22 h 33"/>
                <a:gd name="T28" fmla="*/ 10 w 111"/>
                <a:gd name="T29" fmla="*/ 18 h 33"/>
                <a:gd name="T30" fmla="*/ 0 w 111"/>
                <a:gd name="T31" fmla="*/ 15 h 33"/>
                <a:gd name="T32" fmla="*/ 8 w 111"/>
                <a:gd name="T33" fmla="*/ 6 h 33"/>
                <a:gd name="T34" fmla="*/ 18 w 111"/>
                <a:gd name="T35" fmla="*/ 1 h 33"/>
                <a:gd name="T36" fmla="*/ 32 w 111"/>
                <a:gd name="T3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1" h="33">
                  <a:moveTo>
                    <a:pt x="32" y="0"/>
                  </a:moveTo>
                  <a:lnTo>
                    <a:pt x="45" y="0"/>
                  </a:lnTo>
                  <a:lnTo>
                    <a:pt x="60" y="2"/>
                  </a:lnTo>
                  <a:lnTo>
                    <a:pt x="74" y="6"/>
                  </a:lnTo>
                  <a:lnTo>
                    <a:pt x="88" y="11"/>
                  </a:lnTo>
                  <a:lnTo>
                    <a:pt x="100" y="14"/>
                  </a:lnTo>
                  <a:lnTo>
                    <a:pt x="111" y="15"/>
                  </a:lnTo>
                  <a:lnTo>
                    <a:pt x="102" y="25"/>
                  </a:lnTo>
                  <a:lnTo>
                    <a:pt x="92" y="30"/>
                  </a:lnTo>
                  <a:lnTo>
                    <a:pt x="79" y="33"/>
                  </a:lnTo>
                  <a:lnTo>
                    <a:pt x="65" y="31"/>
                  </a:lnTo>
                  <a:lnTo>
                    <a:pt x="50" y="29"/>
                  </a:lnTo>
                  <a:lnTo>
                    <a:pt x="36" y="25"/>
                  </a:lnTo>
                  <a:lnTo>
                    <a:pt x="22" y="22"/>
                  </a:lnTo>
                  <a:lnTo>
                    <a:pt x="10" y="18"/>
                  </a:lnTo>
                  <a:lnTo>
                    <a:pt x="0" y="15"/>
                  </a:lnTo>
                  <a:lnTo>
                    <a:pt x="8" y="6"/>
                  </a:lnTo>
                  <a:lnTo>
                    <a:pt x="18" y="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25"/>
            <p:cNvSpPr/>
            <p:nvPr/>
          </p:nvSpPr>
          <p:spPr bwMode="auto">
            <a:xfrm>
              <a:off x="6311362" y="3301157"/>
              <a:ext cx="40712" cy="69793"/>
            </a:xfrm>
            <a:custGeom>
              <a:avLst/>
              <a:gdLst>
                <a:gd name="T0" fmla="*/ 15 w 43"/>
                <a:gd name="T1" fmla="*/ 0 h 71"/>
                <a:gd name="T2" fmla="*/ 26 w 43"/>
                <a:gd name="T3" fmla="*/ 4 h 71"/>
                <a:gd name="T4" fmla="*/ 33 w 43"/>
                <a:gd name="T5" fmla="*/ 10 h 71"/>
                <a:gd name="T6" fmla="*/ 38 w 43"/>
                <a:gd name="T7" fmla="*/ 18 h 71"/>
                <a:gd name="T8" fmla="*/ 42 w 43"/>
                <a:gd name="T9" fmla="*/ 29 h 71"/>
                <a:gd name="T10" fmla="*/ 43 w 43"/>
                <a:gd name="T11" fmla="*/ 41 h 71"/>
                <a:gd name="T12" fmla="*/ 43 w 43"/>
                <a:gd name="T13" fmla="*/ 56 h 71"/>
                <a:gd name="T14" fmla="*/ 42 w 43"/>
                <a:gd name="T15" fmla="*/ 71 h 71"/>
                <a:gd name="T16" fmla="*/ 27 w 43"/>
                <a:gd name="T17" fmla="*/ 69 h 71"/>
                <a:gd name="T18" fmla="*/ 17 w 43"/>
                <a:gd name="T19" fmla="*/ 63 h 71"/>
                <a:gd name="T20" fmla="*/ 10 w 43"/>
                <a:gd name="T21" fmla="*/ 55 h 71"/>
                <a:gd name="T22" fmla="*/ 5 w 43"/>
                <a:gd name="T23" fmla="*/ 44 h 71"/>
                <a:gd name="T24" fmla="*/ 3 w 43"/>
                <a:gd name="T25" fmla="*/ 30 h 71"/>
                <a:gd name="T26" fmla="*/ 1 w 43"/>
                <a:gd name="T27" fmla="*/ 16 h 71"/>
                <a:gd name="T28" fmla="*/ 0 w 43"/>
                <a:gd name="T29" fmla="*/ 1 h 71"/>
                <a:gd name="T30" fmla="*/ 15 w 43"/>
                <a:gd name="T3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" h="71">
                  <a:moveTo>
                    <a:pt x="15" y="0"/>
                  </a:moveTo>
                  <a:lnTo>
                    <a:pt x="26" y="4"/>
                  </a:lnTo>
                  <a:lnTo>
                    <a:pt x="33" y="10"/>
                  </a:lnTo>
                  <a:lnTo>
                    <a:pt x="38" y="18"/>
                  </a:lnTo>
                  <a:lnTo>
                    <a:pt x="42" y="29"/>
                  </a:lnTo>
                  <a:lnTo>
                    <a:pt x="43" y="41"/>
                  </a:lnTo>
                  <a:lnTo>
                    <a:pt x="43" y="56"/>
                  </a:lnTo>
                  <a:lnTo>
                    <a:pt x="42" y="71"/>
                  </a:lnTo>
                  <a:lnTo>
                    <a:pt x="27" y="69"/>
                  </a:lnTo>
                  <a:lnTo>
                    <a:pt x="17" y="63"/>
                  </a:lnTo>
                  <a:lnTo>
                    <a:pt x="10" y="55"/>
                  </a:lnTo>
                  <a:lnTo>
                    <a:pt x="5" y="44"/>
                  </a:lnTo>
                  <a:lnTo>
                    <a:pt x="3" y="30"/>
                  </a:lnTo>
                  <a:lnTo>
                    <a:pt x="1" y="16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26"/>
            <p:cNvSpPr/>
            <p:nvPr/>
          </p:nvSpPr>
          <p:spPr bwMode="auto">
            <a:xfrm>
              <a:off x="4512266" y="3692770"/>
              <a:ext cx="67854" cy="67854"/>
            </a:xfrm>
            <a:custGeom>
              <a:avLst/>
              <a:gdLst>
                <a:gd name="T0" fmla="*/ 0 w 70"/>
                <a:gd name="T1" fmla="*/ 0 h 70"/>
                <a:gd name="T2" fmla="*/ 15 w 70"/>
                <a:gd name="T3" fmla="*/ 4 h 70"/>
                <a:gd name="T4" fmla="*/ 25 w 70"/>
                <a:gd name="T5" fmla="*/ 6 h 70"/>
                <a:gd name="T6" fmla="*/ 32 w 70"/>
                <a:gd name="T7" fmla="*/ 7 h 70"/>
                <a:gd name="T8" fmla="*/ 38 w 70"/>
                <a:gd name="T9" fmla="*/ 7 h 70"/>
                <a:gd name="T10" fmla="*/ 44 w 70"/>
                <a:gd name="T11" fmla="*/ 6 h 70"/>
                <a:gd name="T12" fmla="*/ 54 w 70"/>
                <a:gd name="T13" fmla="*/ 4 h 70"/>
                <a:gd name="T14" fmla="*/ 70 w 70"/>
                <a:gd name="T15" fmla="*/ 0 h 70"/>
                <a:gd name="T16" fmla="*/ 70 w 70"/>
                <a:gd name="T17" fmla="*/ 10 h 70"/>
                <a:gd name="T18" fmla="*/ 68 w 70"/>
                <a:gd name="T19" fmla="*/ 17 h 70"/>
                <a:gd name="T20" fmla="*/ 64 w 70"/>
                <a:gd name="T21" fmla="*/ 22 h 70"/>
                <a:gd name="T22" fmla="*/ 57 w 70"/>
                <a:gd name="T23" fmla="*/ 24 h 70"/>
                <a:gd name="T24" fmla="*/ 50 w 70"/>
                <a:gd name="T25" fmla="*/ 27 h 70"/>
                <a:gd name="T26" fmla="*/ 42 w 70"/>
                <a:gd name="T27" fmla="*/ 27 h 70"/>
                <a:gd name="T28" fmla="*/ 47 w 70"/>
                <a:gd name="T29" fmla="*/ 35 h 70"/>
                <a:gd name="T30" fmla="*/ 51 w 70"/>
                <a:gd name="T31" fmla="*/ 45 h 70"/>
                <a:gd name="T32" fmla="*/ 55 w 70"/>
                <a:gd name="T33" fmla="*/ 56 h 70"/>
                <a:gd name="T34" fmla="*/ 55 w 70"/>
                <a:gd name="T35" fmla="*/ 70 h 70"/>
                <a:gd name="T36" fmla="*/ 39 w 70"/>
                <a:gd name="T37" fmla="*/ 67 h 70"/>
                <a:gd name="T38" fmla="*/ 27 w 70"/>
                <a:gd name="T39" fmla="*/ 62 h 70"/>
                <a:gd name="T40" fmla="*/ 17 w 70"/>
                <a:gd name="T41" fmla="*/ 52 h 70"/>
                <a:gd name="T42" fmla="*/ 11 w 70"/>
                <a:gd name="T43" fmla="*/ 41 h 70"/>
                <a:gd name="T44" fmla="*/ 6 w 70"/>
                <a:gd name="T45" fmla="*/ 28 h 70"/>
                <a:gd name="T46" fmla="*/ 3 w 70"/>
                <a:gd name="T47" fmla="*/ 15 h 70"/>
                <a:gd name="T48" fmla="*/ 0 w 70"/>
                <a:gd name="T4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0" h="70">
                  <a:moveTo>
                    <a:pt x="0" y="0"/>
                  </a:moveTo>
                  <a:lnTo>
                    <a:pt x="15" y="4"/>
                  </a:lnTo>
                  <a:lnTo>
                    <a:pt x="25" y="6"/>
                  </a:lnTo>
                  <a:lnTo>
                    <a:pt x="32" y="7"/>
                  </a:lnTo>
                  <a:lnTo>
                    <a:pt x="38" y="7"/>
                  </a:lnTo>
                  <a:lnTo>
                    <a:pt x="44" y="6"/>
                  </a:lnTo>
                  <a:lnTo>
                    <a:pt x="54" y="4"/>
                  </a:lnTo>
                  <a:lnTo>
                    <a:pt x="70" y="0"/>
                  </a:lnTo>
                  <a:lnTo>
                    <a:pt x="70" y="10"/>
                  </a:lnTo>
                  <a:lnTo>
                    <a:pt x="68" y="17"/>
                  </a:lnTo>
                  <a:lnTo>
                    <a:pt x="64" y="22"/>
                  </a:lnTo>
                  <a:lnTo>
                    <a:pt x="57" y="24"/>
                  </a:lnTo>
                  <a:lnTo>
                    <a:pt x="50" y="27"/>
                  </a:lnTo>
                  <a:lnTo>
                    <a:pt x="42" y="27"/>
                  </a:lnTo>
                  <a:lnTo>
                    <a:pt x="47" y="35"/>
                  </a:lnTo>
                  <a:lnTo>
                    <a:pt x="51" y="45"/>
                  </a:lnTo>
                  <a:lnTo>
                    <a:pt x="55" y="56"/>
                  </a:lnTo>
                  <a:lnTo>
                    <a:pt x="55" y="70"/>
                  </a:lnTo>
                  <a:lnTo>
                    <a:pt x="39" y="67"/>
                  </a:lnTo>
                  <a:lnTo>
                    <a:pt x="27" y="62"/>
                  </a:lnTo>
                  <a:lnTo>
                    <a:pt x="17" y="52"/>
                  </a:lnTo>
                  <a:lnTo>
                    <a:pt x="11" y="41"/>
                  </a:lnTo>
                  <a:lnTo>
                    <a:pt x="6" y="28"/>
                  </a:lnTo>
                  <a:lnTo>
                    <a:pt x="3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27"/>
            <p:cNvSpPr/>
            <p:nvPr/>
          </p:nvSpPr>
          <p:spPr bwMode="auto">
            <a:xfrm>
              <a:off x="6377277" y="3706341"/>
              <a:ext cx="67854" cy="48467"/>
            </a:xfrm>
            <a:custGeom>
              <a:avLst/>
              <a:gdLst>
                <a:gd name="T0" fmla="*/ 28 w 69"/>
                <a:gd name="T1" fmla="*/ 0 h 52"/>
                <a:gd name="T2" fmla="*/ 43 w 69"/>
                <a:gd name="T3" fmla="*/ 0 h 52"/>
                <a:gd name="T4" fmla="*/ 56 w 69"/>
                <a:gd name="T5" fmla="*/ 5 h 52"/>
                <a:gd name="T6" fmla="*/ 64 w 69"/>
                <a:gd name="T7" fmla="*/ 14 h 52"/>
                <a:gd name="T8" fmla="*/ 69 w 69"/>
                <a:gd name="T9" fmla="*/ 26 h 52"/>
                <a:gd name="T10" fmla="*/ 69 w 69"/>
                <a:gd name="T11" fmla="*/ 42 h 52"/>
                <a:gd name="T12" fmla="*/ 60 w 69"/>
                <a:gd name="T13" fmla="*/ 49 h 52"/>
                <a:gd name="T14" fmla="*/ 53 w 69"/>
                <a:gd name="T15" fmla="*/ 52 h 52"/>
                <a:gd name="T16" fmla="*/ 47 w 69"/>
                <a:gd name="T17" fmla="*/ 52 h 52"/>
                <a:gd name="T18" fmla="*/ 41 w 69"/>
                <a:gd name="T19" fmla="*/ 49 h 52"/>
                <a:gd name="T20" fmla="*/ 34 w 69"/>
                <a:gd name="T21" fmla="*/ 46 h 52"/>
                <a:gd name="T22" fmla="*/ 25 w 69"/>
                <a:gd name="T23" fmla="*/ 42 h 52"/>
                <a:gd name="T24" fmla="*/ 14 w 69"/>
                <a:gd name="T25" fmla="*/ 41 h 52"/>
                <a:gd name="T26" fmla="*/ 0 w 69"/>
                <a:gd name="T27" fmla="*/ 42 h 52"/>
                <a:gd name="T28" fmla="*/ 6 w 69"/>
                <a:gd name="T29" fmla="*/ 36 h 52"/>
                <a:gd name="T30" fmla="*/ 12 w 69"/>
                <a:gd name="T31" fmla="*/ 31 h 52"/>
                <a:gd name="T32" fmla="*/ 19 w 69"/>
                <a:gd name="T33" fmla="*/ 26 h 52"/>
                <a:gd name="T34" fmla="*/ 24 w 69"/>
                <a:gd name="T35" fmla="*/ 20 h 52"/>
                <a:gd name="T36" fmla="*/ 28 w 69"/>
                <a:gd name="T37" fmla="*/ 13 h 52"/>
                <a:gd name="T38" fmla="*/ 28 w 69"/>
                <a:gd name="T3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9" h="52">
                  <a:moveTo>
                    <a:pt x="28" y="0"/>
                  </a:moveTo>
                  <a:lnTo>
                    <a:pt x="43" y="0"/>
                  </a:lnTo>
                  <a:lnTo>
                    <a:pt x="56" y="5"/>
                  </a:lnTo>
                  <a:lnTo>
                    <a:pt x="64" y="14"/>
                  </a:lnTo>
                  <a:lnTo>
                    <a:pt x="69" y="26"/>
                  </a:lnTo>
                  <a:lnTo>
                    <a:pt x="69" y="42"/>
                  </a:lnTo>
                  <a:lnTo>
                    <a:pt x="60" y="49"/>
                  </a:lnTo>
                  <a:lnTo>
                    <a:pt x="53" y="52"/>
                  </a:lnTo>
                  <a:lnTo>
                    <a:pt x="47" y="52"/>
                  </a:lnTo>
                  <a:lnTo>
                    <a:pt x="41" y="49"/>
                  </a:lnTo>
                  <a:lnTo>
                    <a:pt x="34" y="46"/>
                  </a:lnTo>
                  <a:lnTo>
                    <a:pt x="25" y="42"/>
                  </a:lnTo>
                  <a:lnTo>
                    <a:pt x="14" y="41"/>
                  </a:lnTo>
                  <a:lnTo>
                    <a:pt x="0" y="42"/>
                  </a:lnTo>
                  <a:lnTo>
                    <a:pt x="6" y="36"/>
                  </a:lnTo>
                  <a:lnTo>
                    <a:pt x="12" y="31"/>
                  </a:lnTo>
                  <a:lnTo>
                    <a:pt x="19" y="26"/>
                  </a:lnTo>
                  <a:lnTo>
                    <a:pt x="24" y="20"/>
                  </a:lnTo>
                  <a:lnTo>
                    <a:pt x="28" y="1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28"/>
            <p:cNvSpPr/>
            <p:nvPr/>
          </p:nvSpPr>
          <p:spPr bwMode="auto">
            <a:xfrm>
              <a:off x="4954285" y="3840110"/>
              <a:ext cx="54283" cy="67854"/>
            </a:xfrm>
            <a:custGeom>
              <a:avLst/>
              <a:gdLst>
                <a:gd name="T0" fmla="*/ 56 w 56"/>
                <a:gd name="T1" fmla="*/ 0 h 70"/>
                <a:gd name="T2" fmla="*/ 52 w 56"/>
                <a:gd name="T3" fmla="*/ 15 h 70"/>
                <a:gd name="T4" fmla="*/ 50 w 56"/>
                <a:gd name="T5" fmla="*/ 25 h 70"/>
                <a:gd name="T6" fmla="*/ 48 w 56"/>
                <a:gd name="T7" fmla="*/ 32 h 70"/>
                <a:gd name="T8" fmla="*/ 48 w 56"/>
                <a:gd name="T9" fmla="*/ 38 h 70"/>
                <a:gd name="T10" fmla="*/ 50 w 56"/>
                <a:gd name="T11" fmla="*/ 44 h 70"/>
                <a:gd name="T12" fmla="*/ 52 w 56"/>
                <a:gd name="T13" fmla="*/ 54 h 70"/>
                <a:gd name="T14" fmla="*/ 56 w 56"/>
                <a:gd name="T15" fmla="*/ 70 h 70"/>
                <a:gd name="T16" fmla="*/ 36 w 56"/>
                <a:gd name="T17" fmla="*/ 60 h 70"/>
                <a:gd name="T18" fmla="*/ 19 w 56"/>
                <a:gd name="T19" fmla="*/ 50 h 70"/>
                <a:gd name="T20" fmla="*/ 0 w 56"/>
                <a:gd name="T21" fmla="*/ 42 h 70"/>
                <a:gd name="T22" fmla="*/ 6 w 56"/>
                <a:gd name="T23" fmla="*/ 31 h 70"/>
                <a:gd name="T24" fmla="*/ 12 w 56"/>
                <a:gd name="T25" fmla="*/ 21 h 70"/>
                <a:gd name="T26" fmla="*/ 19 w 56"/>
                <a:gd name="T27" fmla="*/ 13 h 70"/>
                <a:gd name="T28" fmla="*/ 28 w 56"/>
                <a:gd name="T29" fmla="*/ 5 h 70"/>
                <a:gd name="T30" fmla="*/ 40 w 56"/>
                <a:gd name="T31" fmla="*/ 0 h 70"/>
                <a:gd name="T32" fmla="*/ 56 w 56"/>
                <a:gd name="T3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70">
                  <a:moveTo>
                    <a:pt x="56" y="0"/>
                  </a:moveTo>
                  <a:lnTo>
                    <a:pt x="52" y="15"/>
                  </a:lnTo>
                  <a:lnTo>
                    <a:pt x="50" y="25"/>
                  </a:lnTo>
                  <a:lnTo>
                    <a:pt x="48" y="32"/>
                  </a:lnTo>
                  <a:lnTo>
                    <a:pt x="48" y="38"/>
                  </a:lnTo>
                  <a:lnTo>
                    <a:pt x="50" y="44"/>
                  </a:lnTo>
                  <a:lnTo>
                    <a:pt x="52" y="54"/>
                  </a:lnTo>
                  <a:lnTo>
                    <a:pt x="56" y="70"/>
                  </a:lnTo>
                  <a:lnTo>
                    <a:pt x="36" y="60"/>
                  </a:lnTo>
                  <a:lnTo>
                    <a:pt x="19" y="50"/>
                  </a:lnTo>
                  <a:lnTo>
                    <a:pt x="0" y="42"/>
                  </a:lnTo>
                  <a:lnTo>
                    <a:pt x="6" y="31"/>
                  </a:lnTo>
                  <a:lnTo>
                    <a:pt x="12" y="21"/>
                  </a:lnTo>
                  <a:lnTo>
                    <a:pt x="19" y="13"/>
                  </a:lnTo>
                  <a:lnTo>
                    <a:pt x="28" y="5"/>
                  </a:lnTo>
                  <a:lnTo>
                    <a:pt x="40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30"/>
            <p:cNvSpPr/>
            <p:nvPr/>
          </p:nvSpPr>
          <p:spPr bwMode="auto">
            <a:xfrm>
              <a:off x="5235394" y="4192950"/>
              <a:ext cx="81425" cy="104689"/>
            </a:xfrm>
            <a:custGeom>
              <a:avLst/>
              <a:gdLst>
                <a:gd name="T0" fmla="*/ 43 w 84"/>
                <a:gd name="T1" fmla="*/ 0 h 107"/>
                <a:gd name="T2" fmla="*/ 54 w 84"/>
                <a:gd name="T3" fmla="*/ 1 h 107"/>
                <a:gd name="T4" fmla="*/ 67 w 84"/>
                <a:gd name="T5" fmla="*/ 4 h 107"/>
                <a:gd name="T6" fmla="*/ 84 w 84"/>
                <a:gd name="T7" fmla="*/ 9 h 107"/>
                <a:gd name="T8" fmla="*/ 78 w 84"/>
                <a:gd name="T9" fmla="*/ 24 h 107"/>
                <a:gd name="T10" fmla="*/ 76 w 84"/>
                <a:gd name="T11" fmla="*/ 37 h 107"/>
                <a:gd name="T12" fmla="*/ 76 w 84"/>
                <a:gd name="T13" fmla="*/ 50 h 107"/>
                <a:gd name="T14" fmla="*/ 78 w 84"/>
                <a:gd name="T15" fmla="*/ 60 h 107"/>
                <a:gd name="T16" fmla="*/ 81 w 84"/>
                <a:gd name="T17" fmla="*/ 71 h 107"/>
                <a:gd name="T18" fmla="*/ 81 w 84"/>
                <a:gd name="T19" fmla="*/ 82 h 107"/>
                <a:gd name="T20" fmla="*/ 78 w 84"/>
                <a:gd name="T21" fmla="*/ 93 h 107"/>
                <a:gd name="T22" fmla="*/ 71 w 84"/>
                <a:gd name="T23" fmla="*/ 107 h 107"/>
                <a:gd name="T24" fmla="*/ 50 w 84"/>
                <a:gd name="T25" fmla="*/ 107 h 107"/>
                <a:gd name="T26" fmla="*/ 33 w 84"/>
                <a:gd name="T27" fmla="*/ 102 h 107"/>
                <a:gd name="T28" fmla="*/ 21 w 84"/>
                <a:gd name="T29" fmla="*/ 95 h 107"/>
                <a:gd name="T30" fmla="*/ 11 w 84"/>
                <a:gd name="T31" fmla="*/ 84 h 107"/>
                <a:gd name="T32" fmla="*/ 5 w 84"/>
                <a:gd name="T33" fmla="*/ 69 h 107"/>
                <a:gd name="T34" fmla="*/ 2 w 84"/>
                <a:gd name="T35" fmla="*/ 51 h 107"/>
                <a:gd name="T36" fmla="*/ 0 w 84"/>
                <a:gd name="T37" fmla="*/ 31 h 107"/>
                <a:gd name="T38" fmla="*/ 2 w 84"/>
                <a:gd name="T39" fmla="*/ 9 h 107"/>
                <a:gd name="T40" fmla="*/ 19 w 84"/>
                <a:gd name="T41" fmla="*/ 4 h 107"/>
                <a:gd name="T42" fmla="*/ 32 w 84"/>
                <a:gd name="T43" fmla="*/ 1 h 107"/>
                <a:gd name="T44" fmla="*/ 43 w 84"/>
                <a:gd name="T4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4" h="107">
                  <a:moveTo>
                    <a:pt x="43" y="0"/>
                  </a:moveTo>
                  <a:lnTo>
                    <a:pt x="54" y="1"/>
                  </a:lnTo>
                  <a:lnTo>
                    <a:pt x="67" y="4"/>
                  </a:lnTo>
                  <a:lnTo>
                    <a:pt x="84" y="9"/>
                  </a:lnTo>
                  <a:lnTo>
                    <a:pt x="78" y="24"/>
                  </a:lnTo>
                  <a:lnTo>
                    <a:pt x="76" y="37"/>
                  </a:lnTo>
                  <a:lnTo>
                    <a:pt x="76" y="50"/>
                  </a:lnTo>
                  <a:lnTo>
                    <a:pt x="78" y="60"/>
                  </a:lnTo>
                  <a:lnTo>
                    <a:pt x="81" y="71"/>
                  </a:lnTo>
                  <a:lnTo>
                    <a:pt x="81" y="82"/>
                  </a:lnTo>
                  <a:lnTo>
                    <a:pt x="78" y="93"/>
                  </a:lnTo>
                  <a:lnTo>
                    <a:pt x="71" y="107"/>
                  </a:lnTo>
                  <a:lnTo>
                    <a:pt x="50" y="107"/>
                  </a:lnTo>
                  <a:lnTo>
                    <a:pt x="33" y="102"/>
                  </a:lnTo>
                  <a:lnTo>
                    <a:pt x="21" y="95"/>
                  </a:lnTo>
                  <a:lnTo>
                    <a:pt x="11" y="84"/>
                  </a:lnTo>
                  <a:lnTo>
                    <a:pt x="5" y="69"/>
                  </a:lnTo>
                  <a:lnTo>
                    <a:pt x="2" y="51"/>
                  </a:lnTo>
                  <a:lnTo>
                    <a:pt x="0" y="31"/>
                  </a:lnTo>
                  <a:lnTo>
                    <a:pt x="2" y="9"/>
                  </a:lnTo>
                  <a:lnTo>
                    <a:pt x="19" y="4"/>
                  </a:lnTo>
                  <a:lnTo>
                    <a:pt x="32" y="1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 31"/>
            <p:cNvSpPr/>
            <p:nvPr/>
          </p:nvSpPr>
          <p:spPr bwMode="auto">
            <a:xfrm>
              <a:off x="5669659" y="4243356"/>
              <a:ext cx="77547" cy="63976"/>
            </a:xfrm>
            <a:custGeom>
              <a:avLst/>
              <a:gdLst>
                <a:gd name="T0" fmla="*/ 11 w 79"/>
                <a:gd name="T1" fmla="*/ 0 h 67"/>
                <a:gd name="T2" fmla="*/ 19 w 79"/>
                <a:gd name="T3" fmla="*/ 7 h 67"/>
                <a:gd name="T4" fmla="*/ 27 w 79"/>
                <a:gd name="T5" fmla="*/ 16 h 67"/>
                <a:gd name="T6" fmla="*/ 34 w 79"/>
                <a:gd name="T7" fmla="*/ 24 h 67"/>
                <a:gd name="T8" fmla="*/ 43 w 79"/>
                <a:gd name="T9" fmla="*/ 31 h 67"/>
                <a:gd name="T10" fmla="*/ 53 w 79"/>
                <a:gd name="T11" fmla="*/ 38 h 67"/>
                <a:gd name="T12" fmla="*/ 65 w 79"/>
                <a:gd name="T13" fmla="*/ 41 h 67"/>
                <a:gd name="T14" fmla="*/ 79 w 79"/>
                <a:gd name="T15" fmla="*/ 41 h 67"/>
                <a:gd name="T16" fmla="*/ 75 w 79"/>
                <a:gd name="T17" fmla="*/ 55 h 67"/>
                <a:gd name="T18" fmla="*/ 67 w 79"/>
                <a:gd name="T19" fmla="*/ 63 h 67"/>
                <a:gd name="T20" fmla="*/ 58 w 79"/>
                <a:gd name="T21" fmla="*/ 67 h 67"/>
                <a:gd name="T22" fmla="*/ 47 w 79"/>
                <a:gd name="T23" fmla="*/ 67 h 67"/>
                <a:gd name="T24" fmla="*/ 36 w 79"/>
                <a:gd name="T25" fmla="*/ 63 h 67"/>
                <a:gd name="T26" fmla="*/ 25 w 79"/>
                <a:gd name="T27" fmla="*/ 57 h 67"/>
                <a:gd name="T28" fmla="*/ 15 w 79"/>
                <a:gd name="T29" fmla="*/ 48 h 67"/>
                <a:gd name="T30" fmla="*/ 8 w 79"/>
                <a:gd name="T31" fmla="*/ 39 h 67"/>
                <a:gd name="T32" fmla="*/ 3 w 79"/>
                <a:gd name="T33" fmla="*/ 29 h 67"/>
                <a:gd name="T34" fmla="*/ 0 w 79"/>
                <a:gd name="T35" fmla="*/ 18 h 67"/>
                <a:gd name="T36" fmla="*/ 3 w 79"/>
                <a:gd name="T37" fmla="*/ 8 h 67"/>
                <a:gd name="T38" fmla="*/ 11 w 79"/>
                <a:gd name="T3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7">
                  <a:moveTo>
                    <a:pt x="11" y="0"/>
                  </a:moveTo>
                  <a:lnTo>
                    <a:pt x="19" y="7"/>
                  </a:lnTo>
                  <a:lnTo>
                    <a:pt x="27" y="16"/>
                  </a:lnTo>
                  <a:lnTo>
                    <a:pt x="34" y="24"/>
                  </a:lnTo>
                  <a:lnTo>
                    <a:pt x="43" y="31"/>
                  </a:lnTo>
                  <a:lnTo>
                    <a:pt x="53" y="38"/>
                  </a:lnTo>
                  <a:lnTo>
                    <a:pt x="65" y="41"/>
                  </a:lnTo>
                  <a:lnTo>
                    <a:pt x="79" y="41"/>
                  </a:lnTo>
                  <a:lnTo>
                    <a:pt x="75" y="55"/>
                  </a:lnTo>
                  <a:lnTo>
                    <a:pt x="67" y="63"/>
                  </a:lnTo>
                  <a:lnTo>
                    <a:pt x="58" y="67"/>
                  </a:lnTo>
                  <a:lnTo>
                    <a:pt x="47" y="67"/>
                  </a:lnTo>
                  <a:lnTo>
                    <a:pt x="36" y="63"/>
                  </a:lnTo>
                  <a:lnTo>
                    <a:pt x="25" y="57"/>
                  </a:lnTo>
                  <a:lnTo>
                    <a:pt x="15" y="48"/>
                  </a:lnTo>
                  <a:lnTo>
                    <a:pt x="8" y="39"/>
                  </a:lnTo>
                  <a:lnTo>
                    <a:pt x="3" y="29"/>
                  </a:lnTo>
                  <a:lnTo>
                    <a:pt x="0" y="18"/>
                  </a:lnTo>
                  <a:lnTo>
                    <a:pt x="3" y="8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32"/>
            <p:cNvSpPr/>
            <p:nvPr/>
          </p:nvSpPr>
          <p:spPr bwMode="auto">
            <a:xfrm>
              <a:off x="6834806" y="4303455"/>
              <a:ext cx="67854" cy="62038"/>
            </a:xfrm>
            <a:custGeom>
              <a:avLst/>
              <a:gdLst>
                <a:gd name="T0" fmla="*/ 34 w 69"/>
                <a:gd name="T1" fmla="*/ 0 h 63"/>
                <a:gd name="T2" fmla="*/ 50 w 69"/>
                <a:gd name="T3" fmla="*/ 1 h 63"/>
                <a:gd name="T4" fmla="*/ 69 w 69"/>
                <a:gd name="T5" fmla="*/ 7 h 63"/>
                <a:gd name="T6" fmla="*/ 67 w 69"/>
                <a:gd name="T7" fmla="*/ 16 h 63"/>
                <a:gd name="T8" fmla="*/ 63 w 69"/>
                <a:gd name="T9" fmla="*/ 22 h 63"/>
                <a:gd name="T10" fmla="*/ 57 w 69"/>
                <a:gd name="T11" fmla="*/ 27 h 63"/>
                <a:gd name="T12" fmla="*/ 51 w 69"/>
                <a:gd name="T13" fmla="*/ 32 h 63"/>
                <a:gd name="T14" fmla="*/ 46 w 69"/>
                <a:gd name="T15" fmla="*/ 35 h 63"/>
                <a:gd name="T16" fmla="*/ 41 w 69"/>
                <a:gd name="T17" fmla="*/ 41 h 63"/>
                <a:gd name="T18" fmla="*/ 40 w 69"/>
                <a:gd name="T19" fmla="*/ 51 h 63"/>
                <a:gd name="T20" fmla="*/ 41 w 69"/>
                <a:gd name="T21" fmla="*/ 62 h 63"/>
                <a:gd name="T22" fmla="*/ 31 w 69"/>
                <a:gd name="T23" fmla="*/ 63 h 63"/>
                <a:gd name="T24" fmla="*/ 24 w 69"/>
                <a:gd name="T25" fmla="*/ 61 h 63"/>
                <a:gd name="T26" fmla="*/ 19 w 69"/>
                <a:gd name="T27" fmla="*/ 57 h 63"/>
                <a:gd name="T28" fmla="*/ 13 w 69"/>
                <a:gd name="T29" fmla="*/ 53 h 63"/>
                <a:gd name="T30" fmla="*/ 7 w 69"/>
                <a:gd name="T31" fmla="*/ 50 h 63"/>
                <a:gd name="T32" fmla="*/ 0 w 69"/>
                <a:gd name="T33" fmla="*/ 49 h 63"/>
                <a:gd name="T34" fmla="*/ 5 w 69"/>
                <a:gd name="T35" fmla="*/ 28 h 63"/>
                <a:gd name="T36" fmla="*/ 12 w 69"/>
                <a:gd name="T37" fmla="*/ 12 h 63"/>
                <a:gd name="T38" fmla="*/ 22 w 69"/>
                <a:gd name="T39" fmla="*/ 4 h 63"/>
                <a:gd name="T40" fmla="*/ 34 w 69"/>
                <a:gd name="T4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63">
                  <a:moveTo>
                    <a:pt x="34" y="0"/>
                  </a:moveTo>
                  <a:lnTo>
                    <a:pt x="50" y="1"/>
                  </a:lnTo>
                  <a:lnTo>
                    <a:pt x="69" y="7"/>
                  </a:lnTo>
                  <a:lnTo>
                    <a:pt x="67" y="16"/>
                  </a:lnTo>
                  <a:lnTo>
                    <a:pt x="63" y="22"/>
                  </a:lnTo>
                  <a:lnTo>
                    <a:pt x="57" y="27"/>
                  </a:lnTo>
                  <a:lnTo>
                    <a:pt x="51" y="32"/>
                  </a:lnTo>
                  <a:lnTo>
                    <a:pt x="46" y="35"/>
                  </a:lnTo>
                  <a:lnTo>
                    <a:pt x="41" y="41"/>
                  </a:lnTo>
                  <a:lnTo>
                    <a:pt x="40" y="51"/>
                  </a:lnTo>
                  <a:lnTo>
                    <a:pt x="41" y="62"/>
                  </a:lnTo>
                  <a:lnTo>
                    <a:pt x="31" y="63"/>
                  </a:lnTo>
                  <a:lnTo>
                    <a:pt x="24" y="61"/>
                  </a:lnTo>
                  <a:lnTo>
                    <a:pt x="19" y="57"/>
                  </a:lnTo>
                  <a:lnTo>
                    <a:pt x="13" y="53"/>
                  </a:lnTo>
                  <a:lnTo>
                    <a:pt x="7" y="50"/>
                  </a:lnTo>
                  <a:lnTo>
                    <a:pt x="0" y="49"/>
                  </a:lnTo>
                  <a:lnTo>
                    <a:pt x="5" y="28"/>
                  </a:lnTo>
                  <a:lnTo>
                    <a:pt x="12" y="12"/>
                  </a:lnTo>
                  <a:lnTo>
                    <a:pt x="22" y="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 33"/>
            <p:cNvSpPr/>
            <p:nvPr/>
          </p:nvSpPr>
          <p:spPr bwMode="auto">
            <a:xfrm>
              <a:off x="6084536" y="4646602"/>
              <a:ext cx="87241" cy="93057"/>
            </a:xfrm>
            <a:custGeom>
              <a:avLst/>
              <a:gdLst>
                <a:gd name="T0" fmla="*/ 26 w 90"/>
                <a:gd name="T1" fmla="*/ 0 h 98"/>
                <a:gd name="T2" fmla="*/ 37 w 90"/>
                <a:gd name="T3" fmla="*/ 1 h 98"/>
                <a:gd name="T4" fmla="*/ 48 w 90"/>
                <a:gd name="T5" fmla="*/ 5 h 98"/>
                <a:gd name="T6" fmla="*/ 59 w 90"/>
                <a:gd name="T7" fmla="*/ 12 h 98"/>
                <a:gd name="T8" fmla="*/ 69 w 90"/>
                <a:gd name="T9" fmla="*/ 21 h 98"/>
                <a:gd name="T10" fmla="*/ 77 w 90"/>
                <a:gd name="T11" fmla="*/ 32 h 98"/>
                <a:gd name="T12" fmla="*/ 84 w 90"/>
                <a:gd name="T13" fmla="*/ 43 h 98"/>
                <a:gd name="T14" fmla="*/ 88 w 90"/>
                <a:gd name="T15" fmla="*/ 55 h 98"/>
                <a:gd name="T16" fmla="*/ 90 w 90"/>
                <a:gd name="T17" fmla="*/ 66 h 98"/>
                <a:gd name="T18" fmla="*/ 90 w 90"/>
                <a:gd name="T19" fmla="*/ 77 h 98"/>
                <a:gd name="T20" fmla="*/ 86 w 90"/>
                <a:gd name="T21" fmla="*/ 85 h 98"/>
                <a:gd name="T22" fmla="*/ 79 w 90"/>
                <a:gd name="T23" fmla="*/ 93 h 98"/>
                <a:gd name="T24" fmla="*/ 68 w 90"/>
                <a:gd name="T25" fmla="*/ 96 h 98"/>
                <a:gd name="T26" fmla="*/ 53 w 90"/>
                <a:gd name="T27" fmla="*/ 98 h 98"/>
                <a:gd name="T28" fmla="*/ 54 w 90"/>
                <a:gd name="T29" fmla="*/ 89 h 98"/>
                <a:gd name="T30" fmla="*/ 56 w 90"/>
                <a:gd name="T31" fmla="*/ 81 h 98"/>
                <a:gd name="T32" fmla="*/ 56 w 90"/>
                <a:gd name="T33" fmla="*/ 74 h 98"/>
                <a:gd name="T34" fmla="*/ 54 w 90"/>
                <a:gd name="T35" fmla="*/ 70 h 98"/>
                <a:gd name="T36" fmla="*/ 53 w 90"/>
                <a:gd name="T37" fmla="*/ 65 h 98"/>
                <a:gd name="T38" fmla="*/ 51 w 90"/>
                <a:gd name="T39" fmla="*/ 62 h 98"/>
                <a:gd name="T40" fmla="*/ 49 w 90"/>
                <a:gd name="T41" fmla="*/ 61 h 98"/>
                <a:gd name="T42" fmla="*/ 47 w 90"/>
                <a:gd name="T43" fmla="*/ 60 h 98"/>
                <a:gd name="T44" fmla="*/ 45 w 90"/>
                <a:gd name="T45" fmla="*/ 61 h 98"/>
                <a:gd name="T46" fmla="*/ 42 w 90"/>
                <a:gd name="T47" fmla="*/ 62 h 98"/>
                <a:gd name="T48" fmla="*/ 41 w 90"/>
                <a:gd name="T49" fmla="*/ 65 h 98"/>
                <a:gd name="T50" fmla="*/ 38 w 90"/>
                <a:gd name="T51" fmla="*/ 70 h 98"/>
                <a:gd name="T52" fmla="*/ 38 w 90"/>
                <a:gd name="T53" fmla="*/ 74 h 98"/>
                <a:gd name="T54" fmla="*/ 37 w 90"/>
                <a:gd name="T55" fmla="*/ 81 h 98"/>
                <a:gd name="T56" fmla="*/ 38 w 90"/>
                <a:gd name="T57" fmla="*/ 89 h 98"/>
                <a:gd name="T58" fmla="*/ 40 w 90"/>
                <a:gd name="T59" fmla="*/ 98 h 98"/>
                <a:gd name="T60" fmla="*/ 23 w 90"/>
                <a:gd name="T61" fmla="*/ 96 h 98"/>
                <a:gd name="T62" fmla="*/ 12 w 90"/>
                <a:gd name="T63" fmla="*/ 93 h 98"/>
                <a:gd name="T64" fmla="*/ 4 w 90"/>
                <a:gd name="T65" fmla="*/ 85 h 98"/>
                <a:gd name="T66" fmla="*/ 1 w 90"/>
                <a:gd name="T67" fmla="*/ 76 h 98"/>
                <a:gd name="T68" fmla="*/ 0 w 90"/>
                <a:gd name="T69" fmla="*/ 66 h 98"/>
                <a:gd name="T70" fmla="*/ 1 w 90"/>
                <a:gd name="T71" fmla="*/ 54 h 98"/>
                <a:gd name="T72" fmla="*/ 4 w 90"/>
                <a:gd name="T73" fmla="*/ 42 h 98"/>
                <a:gd name="T74" fmla="*/ 9 w 90"/>
                <a:gd name="T75" fmla="*/ 29 h 98"/>
                <a:gd name="T76" fmla="*/ 15 w 90"/>
                <a:gd name="T77" fmla="*/ 18 h 98"/>
                <a:gd name="T78" fmla="*/ 20 w 90"/>
                <a:gd name="T79" fmla="*/ 9 h 98"/>
                <a:gd name="T80" fmla="*/ 26 w 90"/>
                <a:gd name="T8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98">
                  <a:moveTo>
                    <a:pt x="26" y="0"/>
                  </a:moveTo>
                  <a:lnTo>
                    <a:pt x="37" y="1"/>
                  </a:lnTo>
                  <a:lnTo>
                    <a:pt x="48" y="5"/>
                  </a:lnTo>
                  <a:lnTo>
                    <a:pt x="59" y="12"/>
                  </a:lnTo>
                  <a:lnTo>
                    <a:pt x="69" y="21"/>
                  </a:lnTo>
                  <a:lnTo>
                    <a:pt x="77" y="32"/>
                  </a:lnTo>
                  <a:lnTo>
                    <a:pt x="84" y="43"/>
                  </a:lnTo>
                  <a:lnTo>
                    <a:pt x="88" y="55"/>
                  </a:lnTo>
                  <a:lnTo>
                    <a:pt x="90" y="66"/>
                  </a:lnTo>
                  <a:lnTo>
                    <a:pt x="90" y="77"/>
                  </a:lnTo>
                  <a:lnTo>
                    <a:pt x="86" y="85"/>
                  </a:lnTo>
                  <a:lnTo>
                    <a:pt x="79" y="93"/>
                  </a:lnTo>
                  <a:lnTo>
                    <a:pt x="68" y="96"/>
                  </a:lnTo>
                  <a:lnTo>
                    <a:pt x="53" y="98"/>
                  </a:lnTo>
                  <a:lnTo>
                    <a:pt x="54" y="89"/>
                  </a:lnTo>
                  <a:lnTo>
                    <a:pt x="56" y="81"/>
                  </a:lnTo>
                  <a:lnTo>
                    <a:pt x="56" y="74"/>
                  </a:lnTo>
                  <a:lnTo>
                    <a:pt x="54" y="70"/>
                  </a:lnTo>
                  <a:lnTo>
                    <a:pt x="53" y="65"/>
                  </a:lnTo>
                  <a:lnTo>
                    <a:pt x="51" y="62"/>
                  </a:lnTo>
                  <a:lnTo>
                    <a:pt x="49" y="61"/>
                  </a:lnTo>
                  <a:lnTo>
                    <a:pt x="47" y="60"/>
                  </a:lnTo>
                  <a:lnTo>
                    <a:pt x="45" y="61"/>
                  </a:lnTo>
                  <a:lnTo>
                    <a:pt x="42" y="62"/>
                  </a:lnTo>
                  <a:lnTo>
                    <a:pt x="41" y="65"/>
                  </a:lnTo>
                  <a:lnTo>
                    <a:pt x="38" y="70"/>
                  </a:lnTo>
                  <a:lnTo>
                    <a:pt x="38" y="74"/>
                  </a:lnTo>
                  <a:lnTo>
                    <a:pt x="37" y="81"/>
                  </a:lnTo>
                  <a:lnTo>
                    <a:pt x="38" y="89"/>
                  </a:lnTo>
                  <a:lnTo>
                    <a:pt x="40" y="98"/>
                  </a:lnTo>
                  <a:lnTo>
                    <a:pt x="23" y="96"/>
                  </a:lnTo>
                  <a:lnTo>
                    <a:pt x="12" y="93"/>
                  </a:lnTo>
                  <a:lnTo>
                    <a:pt x="4" y="85"/>
                  </a:lnTo>
                  <a:lnTo>
                    <a:pt x="1" y="76"/>
                  </a:lnTo>
                  <a:lnTo>
                    <a:pt x="0" y="66"/>
                  </a:lnTo>
                  <a:lnTo>
                    <a:pt x="1" y="54"/>
                  </a:lnTo>
                  <a:lnTo>
                    <a:pt x="4" y="42"/>
                  </a:lnTo>
                  <a:lnTo>
                    <a:pt x="9" y="29"/>
                  </a:lnTo>
                  <a:lnTo>
                    <a:pt x="15" y="18"/>
                  </a:lnTo>
                  <a:lnTo>
                    <a:pt x="20" y="9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34"/>
            <p:cNvSpPr/>
            <p:nvPr/>
          </p:nvSpPr>
          <p:spPr bwMode="auto">
            <a:xfrm>
              <a:off x="5291616" y="4793941"/>
              <a:ext cx="56222" cy="54283"/>
            </a:xfrm>
            <a:custGeom>
              <a:avLst/>
              <a:gdLst>
                <a:gd name="T0" fmla="*/ 0 w 58"/>
                <a:gd name="T1" fmla="*/ 0 h 56"/>
                <a:gd name="T2" fmla="*/ 6 w 58"/>
                <a:gd name="T3" fmla="*/ 5 h 56"/>
                <a:gd name="T4" fmla="*/ 13 w 58"/>
                <a:gd name="T5" fmla="*/ 9 h 56"/>
                <a:gd name="T6" fmla="*/ 23 w 58"/>
                <a:gd name="T7" fmla="*/ 11 h 56"/>
                <a:gd name="T8" fmla="*/ 31 w 58"/>
                <a:gd name="T9" fmla="*/ 14 h 56"/>
                <a:gd name="T10" fmla="*/ 40 w 58"/>
                <a:gd name="T11" fmla="*/ 16 h 56"/>
                <a:gd name="T12" fmla="*/ 48 w 58"/>
                <a:gd name="T13" fmla="*/ 19 h 56"/>
                <a:gd name="T14" fmla="*/ 53 w 58"/>
                <a:gd name="T15" fmla="*/ 25 h 56"/>
                <a:gd name="T16" fmla="*/ 57 w 58"/>
                <a:gd name="T17" fmla="*/ 32 h 56"/>
                <a:gd name="T18" fmla="*/ 58 w 58"/>
                <a:gd name="T19" fmla="*/ 42 h 56"/>
                <a:gd name="T20" fmla="*/ 54 w 58"/>
                <a:gd name="T21" fmla="*/ 56 h 56"/>
                <a:gd name="T22" fmla="*/ 35 w 58"/>
                <a:gd name="T23" fmla="*/ 54 h 56"/>
                <a:gd name="T24" fmla="*/ 20 w 58"/>
                <a:gd name="T25" fmla="*/ 47 h 56"/>
                <a:gd name="T26" fmla="*/ 9 w 58"/>
                <a:gd name="T27" fmla="*/ 36 h 56"/>
                <a:gd name="T28" fmla="*/ 2 w 58"/>
                <a:gd name="T29" fmla="*/ 20 h 56"/>
                <a:gd name="T30" fmla="*/ 0 w 58"/>
                <a:gd name="T3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56">
                  <a:moveTo>
                    <a:pt x="0" y="0"/>
                  </a:moveTo>
                  <a:lnTo>
                    <a:pt x="6" y="5"/>
                  </a:lnTo>
                  <a:lnTo>
                    <a:pt x="13" y="9"/>
                  </a:lnTo>
                  <a:lnTo>
                    <a:pt x="23" y="11"/>
                  </a:lnTo>
                  <a:lnTo>
                    <a:pt x="31" y="14"/>
                  </a:lnTo>
                  <a:lnTo>
                    <a:pt x="40" y="16"/>
                  </a:lnTo>
                  <a:lnTo>
                    <a:pt x="48" y="19"/>
                  </a:lnTo>
                  <a:lnTo>
                    <a:pt x="53" y="25"/>
                  </a:lnTo>
                  <a:lnTo>
                    <a:pt x="57" y="32"/>
                  </a:lnTo>
                  <a:lnTo>
                    <a:pt x="58" y="42"/>
                  </a:lnTo>
                  <a:lnTo>
                    <a:pt x="54" y="56"/>
                  </a:lnTo>
                  <a:lnTo>
                    <a:pt x="35" y="54"/>
                  </a:lnTo>
                  <a:lnTo>
                    <a:pt x="20" y="47"/>
                  </a:lnTo>
                  <a:lnTo>
                    <a:pt x="9" y="36"/>
                  </a:lnTo>
                  <a:lnTo>
                    <a:pt x="2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35"/>
            <p:cNvSpPr/>
            <p:nvPr/>
          </p:nvSpPr>
          <p:spPr bwMode="auto">
            <a:xfrm>
              <a:off x="6082598" y="4914140"/>
              <a:ext cx="135708" cy="122137"/>
            </a:xfrm>
            <a:custGeom>
              <a:avLst/>
              <a:gdLst>
                <a:gd name="T0" fmla="*/ 124 w 140"/>
                <a:gd name="T1" fmla="*/ 0 h 124"/>
                <a:gd name="T2" fmla="*/ 135 w 140"/>
                <a:gd name="T3" fmla="*/ 2 h 124"/>
                <a:gd name="T4" fmla="*/ 140 w 140"/>
                <a:gd name="T5" fmla="*/ 6 h 124"/>
                <a:gd name="T6" fmla="*/ 140 w 140"/>
                <a:gd name="T7" fmla="*/ 11 h 124"/>
                <a:gd name="T8" fmla="*/ 138 w 140"/>
                <a:gd name="T9" fmla="*/ 17 h 124"/>
                <a:gd name="T10" fmla="*/ 134 w 140"/>
                <a:gd name="T11" fmla="*/ 24 h 124"/>
                <a:gd name="T12" fmla="*/ 129 w 140"/>
                <a:gd name="T13" fmla="*/ 30 h 124"/>
                <a:gd name="T14" fmla="*/ 126 w 140"/>
                <a:gd name="T15" fmla="*/ 38 h 124"/>
                <a:gd name="T16" fmla="*/ 123 w 140"/>
                <a:gd name="T17" fmla="*/ 44 h 124"/>
                <a:gd name="T18" fmla="*/ 123 w 140"/>
                <a:gd name="T19" fmla="*/ 49 h 124"/>
                <a:gd name="T20" fmla="*/ 128 w 140"/>
                <a:gd name="T21" fmla="*/ 53 h 124"/>
                <a:gd name="T22" fmla="*/ 139 w 140"/>
                <a:gd name="T23" fmla="*/ 55 h 124"/>
                <a:gd name="T24" fmla="*/ 134 w 140"/>
                <a:gd name="T25" fmla="*/ 60 h 124"/>
                <a:gd name="T26" fmla="*/ 128 w 140"/>
                <a:gd name="T27" fmla="*/ 63 h 124"/>
                <a:gd name="T28" fmla="*/ 121 w 140"/>
                <a:gd name="T29" fmla="*/ 63 h 124"/>
                <a:gd name="T30" fmla="*/ 112 w 140"/>
                <a:gd name="T31" fmla="*/ 63 h 124"/>
                <a:gd name="T32" fmla="*/ 104 w 140"/>
                <a:gd name="T33" fmla="*/ 63 h 124"/>
                <a:gd name="T34" fmla="*/ 96 w 140"/>
                <a:gd name="T35" fmla="*/ 62 h 124"/>
                <a:gd name="T36" fmla="*/ 90 w 140"/>
                <a:gd name="T37" fmla="*/ 62 h 124"/>
                <a:gd name="T38" fmla="*/ 88 w 140"/>
                <a:gd name="T39" fmla="*/ 62 h 124"/>
                <a:gd name="T40" fmla="*/ 87 w 140"/>
                <a:gd name="T41" fmla="*/ 64 h 124"/>
                <a:gd name="T42" fmla="*/ 90 w 140"/>
                <a:gd name="T43" fmla="*/ 68 h 124"/>
                <a:gd name="T44" fmla="*/ 98 w 140"/>
                <a:gd name="T45" fmla="*/ 74 h 124"/>
                <a:gd name="T46" fmla="*/ 111 w 140"/>
                <a:gd name="T47" fmla="*/ 83 h 124"/>
                <a:gd name="T48" fmla="*/ 110 w 140"/>
                <a:gd name="T49" fmla="*/ 91 h 124"/>
                <a:gd name="T50" fmla="*/ 105 w 140"/>
                <a:gd name="T51" fmla="*/ 95 h 124"/>
                <a:gd name="T52" fmla="*/ 98 w 140"/>
                <a:gd name="T53" fmla="*/ 97 h 124"/>
                <a:gd name="T54" fmla="*/ 89 w 140"/>
                <a:gd name="T55" fmla="*/ 99 h 124"/>
                <a:gd name="T56" fmla="*/ 79 w 140"/>
                <a:gd name="T57" fmla="*/ 97 h 124"/>
                <a:gd name="T58" fmla="*/ 70 w 140"/>
                <a:gd name="T59" fmla="*/ 96 h 124"/>
                <a:gd name="T60" fmla="*/ 59 w 140"/>
                <a:gd name="T61" fmla="*/ 96 h 124"/>
                <a:gd name="T62" fmla="*/ 50 w 140"/>
                <a:gd name="T63" fmla="*/ 96 h 124"/>
                <a:gd name="T64" fmla="*/ 44 w 140"/>
                <a:gd name="T65" fmla="*/ 99 h 124"/>
                <a:gd name="T66" fmla="*/ 39 w 140"/>
                <a:gd name="T67" fmla="*/ 103 h 124"/>
                <a:gd name="T68" fmla="*/ 38 w 140"/>
                <a:gd name="T69" fmla="*/ 112 h 124"/>
                <a:gd name="T70" fmla="*/ 42 w 140"/>
                <a:gd name="T71" fmla="*/ 124 h 124"/>
                <a:gd name="T72" fmla="*/ 36 w 140"/>
                <a:gd name="T73" fmla="*/ 119 h 124"/>
                <a:gd name="T74" fmla="*/ 31 w 140"/>
                <a:gd name="T75" fmla="*/ 112 h 124"/>
                <a:gd name="T76" fmla="*/ 26 w 140"/>
                <a:gd name="T77" fmla="*/ 106 h 124"/>
                <a:gd name="T78" fmla="*/ 20 w 140"/>
                <a:gd name="T79" fmla="*/ 100 h 124"/>
                <a:gd name="T80" fmla="*/ 11 w 140"/>
                <a:gd name="T81" fmla="*/ 96 h 124"/>
                <a:gd name="T82" fmla="*/ 0 w 140"/>
                <a:gd name="T83" fmla="*/ 96 h 124"/>
                <a:gd name="T84" fmla="*/ 4 w 140"/>
                <a:gd name="T85" fmla="*/ 89 h 124"/>
                <a:gd name="T86" fmla="*/ 9 w 140"/>
                <a:gd name="T87" fmla="*/ 82 h 124"/>
                <a:gd name="T88" fmla="*/ 15 w 140"/>
                <a:gd name="T89" fmla="*/ 75 h 124"/>
                <a:gd name="T90" fmla="*/ 20 w 140"/>
                <a:gd name="T91" fmla="*/ 73 h 124"/>
                <a:gd name="T92" fmla="*/ 25 w 140"/>
                <a:gd name="T93" fmla="*/ 75 h 124"/>
                <a:gd name="T94" fmla="*/ 28 w 140"/>
                <a:gd name="T95" fmla="*/ 83 h 124"/>
                <a:gd name="T96" fmla="*/ 34 w 140"/>
                <a:gd name="T97" fmla="*/ 72 h 124"/>
                <a:gd name="T98" fmla="*/ 44 w 140"/>
                <a:gd name="T99" fmla="*/ 63 h 124"/>
                <a:gd name="T100" fmla="*/ 55 w 140"/>
                <a:gd name="T101" fmla="*/ 56 h 124"/>
                <a:gd name="T102" fmla="*/ 67 w 140"/>
                <a:gd name="T103" fmla="*/ 51 h 124"/>
                <a:gd name="T104" fmla="*/ 81 w 140"/>
                <a:gd name="T105" fmla="*/ 46 h 124"/>
                <a:gd name="T106" fmla="*/ 93 w 140"/>
                <a:gd name="T107" fmla="*/ 40 h 124"/>
                <a:gd name="T108" fmla="*/ 104 w 140"/>
                <a:gd name="T109" fmla="*/ 34 h 124"/>
                <a:gd name="T110" fmla="*/ 114 w 140"/>
                <a:gd name="T111" fmla="*/ 25 h 124"/>
                <a:gd name="T112" fmla="*/ 121 w 140"/>
                <a:gd name="T113" fmla="*/ 15 h 124"/>
                <a:gd name="T114" fmla="*/ 124 w 140"/>
                <a:gd name="T115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0" h="124">
                  <a:moveTo>
                    <a:pt x="124" y="0"/>
                  </a:moveTo>
                  <a:lnTo>
                    <a:pt x="135" y="2"/>
                  </a:lnTo>
                  <a:lnTo>
                    <a:pt x="140" y="6"/>
                  </a:lnTo>
                  <a:lnTo>
                    <a:pt x="140" y="11"/>
                  </a:lnTo>
                  <a:lnTo>
                    <a:pt x="138" y="17"/>
                  </a:lnTo>
                  <a:lnTo>
                    <a:pt x="134" y="24"/>
                  </a:lnTo>
                  <a:lnTo>
                    <a:pt x="129" y="30"/>
                  </a:lnTo>
                  <a:lnTo>
                    <a:pt x="126" y="38"/>
                  </a:lnTo>
                  <a:lnTo>
                    <a:pt x="123" y="44"/>
                  </a:lnTo>
                  <a:lnTo>
                    <a:pt x="123" y="49"/>
                  </a:lnTo>
                  <a:lnTo>
                    <a:pt x="128" y="53"/>
                  </a:lnTo>
                  <a:lnTo>
                    <a:pt x="139" y="55"/>
                  </a:lnTo>
                  <a:lnTo>
                    <a:pt x="134" y="60"/>
                  </a:lnTo>
                  <a:lnTo>
                    <a:pt x="128" y="63"/>
                  </a:lnTo>
                  <a:lnTo>
                    <a:pt x="121" y="63"/>
                  </a:lnTo>
                  <a:lnTo>
                    <a:pt x="112" y="63"/>
                  </a:lnTo>
                  <a:lnTo>
                    <a:pt x="104" y="63"/>
                  </a:lnTo>
                  <a:lnTo>
                    <a:pt x="96" y="62"/>
                  </a:lnTo>
                  <a:lnTo>
                    <a:pt x="90" y="62"/>
                  </a:lnTo>
                  <a:lnTo>
                    <a:pt x="88" y="62"/>
                  </a:lnTo>
                  <a:lnTo>
                    <a:pt x="87" y="64"/>
                  </a:lnTo>
                  <a:lnTo>
                    <a:pt x="90" y="68"/>
                  </a:lnTo>
                  <a:lnTo>
                    <a:pt x="98" y="74"/>
                  </a:lnTo>
                  <a:lnTo>
                    <a:pt x="111" y="83"/>
                  </a:lnTo>
                  <a:lnTo>
                    <a:pt x="110" y="91"/>
                  </a:lnTo>
                  <a:lnTo>
                    <a:pt x="105" y="95"/>
                  </a:lnTo>
                  <a:lnTo>
                    <a:pt x="98" y="97"/>
                  </a:lnTo>
                  <a:lnTo>
                    <a:pt x="89" y="99"/>
                  </a:lnTo>
                  <a:lnTo>
                    <a:pt x="79" y="97"/>
                  </a:lnTo>
                  <a:lnTo>
                    <a:pt x="70" y="96"/>
                  </a:lnTo>
                  <a:lnTo>
                    <a:pt x="59" y="96"/>
                  </a:lnTo>
                  <a:lnTo>
                    <a:pt x="50" y="96"/>
                  </a:lnTo>
                  <a:lnTo>
                    <a:pt x="44" y="99"/>
                  </a:lnTo>
                  <a:lnTo>
                    <a:pt x="39" y="103"/>
                  </a:lnTo>
                  <a:lnTo>
                    <a:pt x="38" y="112"/>
                  </a:lnTo>
                  <a:lnTo>
                    <a:pt x="42" y="124"/>
                  </a:lnTo>
                  <a:lnTo>
                    <a:pt x="36" y="119"/>
                  </a:lnTo>
                  <a:lnTo>
                    <a:pt x="31" y="112"/>
                  </a:lnTo>
                  <a:lnTo>
                    <a:pt x="26" y="106"/>
                  </a:lnTo>
                  <a:lnTo>
                    <a:pt x="20" y="100"/>
                  </a:lnTo>
                  <a:lnTo>
                    <a:pt x="11" y="96"/>
                  </a:lnTo>
                  <a:lnTo>
                    <a:pt x="0" y="96"/>
                  </a:lnTo>
                  <a:lnTo>
                    <a:pt x="4" y="89"/>
                  </a:lnTo>
                  <a:lnTo>
                    <a:pt x="9" y="82"/>
                  </a:lnTo>
                  <a:lnTo>
                    <a:pt x="15" y="75"/>
                  </a:lnTo>
                  <a:lnTo>
                    <a:pt x="20" y="73"/>
                  </a:lnTo>
                  <a:lnTo>
                    <a:pt x="25" y="75"/>
                  </a:lnTo>
                  <a:lnTo>
                    <a:pt x="28" y="83"/>
                  </a:lnTo>
                  <a:lnTo>
                    <a:pt x="34" y="72"/>
                  </a:lnTo>
                  <a:lnTo>
                    <a:pt x="44" y="63"/>
                  </a:lnTo>
                  <a:lnTo>
                    <a:pt x="55" y="56"/>
                  </a:lnTo>
                  <a:lnTo>
                    <a:pt x="67" y="51"/>
                  </a:lnTo>
                  <a:lnTo>
                    <a:pt x="81" y="46"/>
                  </a:lnTo>
                  <a:lnTo>
                    <a:pt x="93" y="40"/>
                  </a:lnTo>
                  <a:lnTo>
                    <a:pt x="104" y="34"/>
                  </a:lnTo>
                  <a:lnTo>
                    <a:pt x="114" y="25"/>
                  </a:lnTo>
                  <a:lnTo>
                    <a:pt x="121" y="15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36"/>
            <p:cNvSpPr/>
            <p:nvPr/>
          </p:nvSpPr>
          <p:spPr bwMode="auto">
            <a:xfrm>
              <a:off x="5169479" y="5049847"/>
              <a:ext cx="67854" cy="52344"/>
            </a:xfrm>
            <a:custGeom>
              <a:avLst/>
              <a:gdLst>
                <a:gd name="T0" fmla="*/ 0 w 71"/>
                <a:gd name="T1" fmla="*/ 0 h 55"/>
                <a:gd name="T2" fmla="*/ 16 w 71"/>
                <a:gd name="T3" fmla="*/ 0 h 55"/>
                <a:gd name="T4" fmla="*/ 29 w 71"/>
                <a:gd name="T5" fmla="*/ 1 h 55"/>
                <a:gd name="T6" fmla="*/ 43 w 71"/>
                <a:gd name="T7" fmla="*/ 3 h 55"/>
                <a:gd name="T8" fmla="*/ 54 w 71"/>
                <a:gd name="T9" fmla="*/ 8 h 55"/>
                <a:gd name="T10" fmla="*/ 62 w 71"/>
                <a:gd name="T11" fmla="*/ 16 h 55"/>
                <a:gd name="T12" fmla="*/ 68 w 71"/>
                <a:gd name="T13" fmla="*/ 25 h 55"/>
                <a:gd name="T14" fmla="*/ 71 w 71"/>
                <a:gd name="T15" fmla="*/ 38 h 55"/>
                <a:gd name="T16" fmla="*/ 70 w 71"/>
                <a:gd name="T17" fmla="*/ 55 h 55"/>
                <a:gd name="T18" fmla="*/ 67 w 71"/>
                <a:gd name="T19" fmla="*/ 45 h 55"/>
                <a:gd name="T20" fmla="*/ 61 w 71"/>
                <a:gd name="T21" fmla="*/ 38 h 55"/>
                <a:gd name="T22" fmla="*/ 53 w 71"/>
                <a:gd name="T23" fmla="*/ 34 h 55"/>
                <a:gd name="T24" fmla="*/ 43 w 71"/>
                <a:gd name="T25" fmla="*/ 31 h 55"/>
                <a:gd name="T26" fmla="*/ 32 w 71"/>
                <a:gd name="T27" fmla="*/ 30 h 55"/>
                <a:gd name="T28" fmla="*/ 22 w 71"/>
                <a:gd name="T29" fmla="*/ 28 h 55"/>
                <a:gd name="T30" fmla="*/ 12 w 71"/>
                <a:gd name="T31" fmla="*/ 25 h 55"/>
                <a:gd name="T32" fmla="*/ 5 w 71"/>
                <a:gd name="T33" fmla="*/ 19 h 55"/>
                <a:gd name="T34" fmla="*/ 1 w 71"/>
                <a:gd name="T35" fmla="*/ 12 h 55"/>
                <a:gd name="T36" fmla="*/ 0 w 71"/>
                <a:gd name="T3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1" h="55">
                  <a:moveTo>
                    <a:pt x="0" y="0"/>
                  </a:moveTo>
                  <a:lnTo>
                    <a:pt x="16" y="0"/>
                  </a:lnTo>
                  <a:lnTo>
                    <a:pt x="29" y="1"/>
                  </a:lnTo>
                  <a:lnTo>
                    <a:pt x="43" y="3"/>
                  </a:lnTo>
                  <a:lnTo>
                    <a:pt x="54" y="8"/>
                  </a:lnTo>
                  <a:lnTo>
                    <a:pt x="62" y="16"/>
                  </a:lnTo>
                  <a:lnTo>
                    <a:pt x="68" y="25"/>
                  </a:lnTo>
                  <a:lnTo>
                    <a:pt x="71" y="38"/>
                  </a:lnTo>
                  <a:lnTo>
                    <a:pt x="70" y="55"/>
                  </a:lnTo>
                  <a:lnTo>
                    <a:pt x="67" y="45"/>
                  </a:lnTo>
                  <a:lnTo>
                    <a:pt x="61" y="38"/>
                  </a:lnTo>
                  <a:lnTo>
                    <a:pt x="53" y="34"/>
                  </a:lnTo>
                  <a:lnTo>
                    <a:pt x="43" y="31"/>
                  </a:lnTo>
                  <a:lnTo>
                    <a:pt x="32" y="30"/>
                  </a:lnTo>
                  <a:lnTo>
                    <a:pt x="22" y="28"/>
                  </a:lnTo>
                  <a:lnTo>
                    <a:pt x="12" y="25"/>
                  </a:lnTo>
                  <a:lnTo>
                    <a:pt x="5" y="19"/>
                  </a:lnTo>
                  <a:lnTo>
                    <a:pt x="1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38"/>
            <p:cNvSpPr/>
            <p:nvPr/>
          </p:nvSpPr>
          <p:spPr bwMode="auto">
            <a:xfrm>
              <a:off x="4593691" y="2188354"/>
              <a:ext cx="133769" cy="133769"/>
            </a:xfrm>
            <a:custGeom>
              <a:avLst/>
              <a:gdLst>
                <a:gd name="T0" fmla="*/ 139 w 139"/>
                <a:gd name="T1" fmla="*/ 0 h 138"/>
                <a:gd name="T2" fmla="*/ 134 w 139"/>
                <a:gd name="T3" fmla="*/ 9 h 138"/>
                <a:gd name="T4" fmla="*/ 128 w 139"/>
                <a:gd name="T5" fmla="*/ 16 h 138"/>
                <a:gd name="T6" fmla="*/ 121 w 139"/>
                <a:gd name="T7" fmla="*/ 23 h 138"/>
                <a:gd name="T8" fmla="*/ 114 w 139"/>
                <a:gd name="T9" fmla="*/ 31 h 138"/>
                <a:gd name="T10" fmla="*/ 111 w 139"/>
                <a:gd name="T11" fmla="*/ 42 h 138"/>
                <a:gd name="T12" fmla="*/ 102 w 139"/>
                <a:gd name="T13" fmla="*/ 46 h 138"/>
                <a:gd name="T14" fmla="*/ 94 w 139"/>
                <a:gd name="T15" fmla="*/ 51 h 138"/>
                <a:gd name="T16" fmla="*/ 88 w 139"/>
                <a:gd name="T17" fmla="*/ 59 h 138"/>
                <a:gd name="T18" fmla="*/ 83 w 139"/>
                <a:gd name="T19" fmla="*/ 68 h 138"/>
                <a:gd name="T20" fmla="*/ 68 w 139"/>
                <a:gd name="T21" fmla="*/ 77 h 138"/>
                <a:gd name="T22" fmla="*/ 56 w 139"/>
                <a:gd name="T23" fmla="*/ 88 h 138"/>
                <a:gd name="T24" fmla="*/ 46 w 139"/>
                <a:gd name="T25" fmla="*/ 101 h 138"/>
                <a:gd name="T26" fmla="*/ 37 w 139"/>
                <a:gd name="T27" fmla="*/ 115 h 138"/>
                <a:gd name="T28" fmla="*/ 27 w 139"/>
                <a:gd name="T29" fmla="*/ 128 h 138"/>
                <a:gd name="T30" fmla="*/ 13 w 139"/>
                <a:gd name="T31" fmla="*/ 138 h 138"/>
                <a:gd name="T32" fmla="*/ 0 w 139"/>
                <a:gd name="T33" fmla="*/ 138 h 138"/>
                <a:gd name="T34" fmla="*/ 43 w 139"/>
                <a:gd name="T35" fmla="*/ 88 h 138"/>
                <a:gd name="T36" fmla="*/ 89 w 139"/>
                <a:gd name="T37" fmla="*/ 42 h 138"/>
                <a:gd name="T38" fmla="*/ 139 w 139"/>
                <a:gd name="T39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9" h="138">
                  <a:moveTo>
                    <a:pt x="139" y="0"/>
                  </a:moveTo>
                  <a:lnTo>
                    <a:pt x="134" y="9"/>
                  </a:lnTo>
                  <a:lnTo>
                    <a:pt x="128" y="16"/>
                  </a:lnTo>
                  <a:lnTo>
                    <a:pt x="121" y="23"/>
                  </a:lnTo>
                  <a:lnTo>
                    <a:pt x="114" y="31"/>
                  </a:lnTo>
                  <a:lnTo>
                    <a:pt x="111" y="42"/>
                  </a:lnTo>
                  <a:lnTo>
                    <a:pt x="102" y="46"/>
                  </a:lnTo>
                  <a:lnTo>
                    <a:pt x="94" y="51"/>
                  </a:lnTo>
                  <a:lnTo>
                    <a:pt x="88" y="59"/>
                  </a:lnTo>
                  <a:lnTo>
                    <a:pt x="83" y="68"/>
                  </a:lnTo>
                  <a:lnTo>
                    <a:pt x="68" y="77"/>
                  </a:lnTo>
                  <a:lnTo>
                    <a:pt x="56" y="88"/>
                  </a:lnTo>
                  <a:lnTo>
                    <a:pt x="46" y="101"/>
                  </a:lnTo>
                  <a:lnTo>
                    <a:pt x="37" y="115"/>
                  </a:lnTo>
                  <a:lnTo>
                    <a:pt x="27" y="128"/>
                  </a:lnTo>
                  <a:lnTo>
                    <a:pt x="13" y="138"/>
                  </a:lnTo>
                  <a:lnTo>
                    <a:pt x="0" y="138"/>
                  </a:lnTo>
                  <a:lnTo>
                    <a:pt x="43" y="88"/>
                  </a:lnTo>
                  <a:lnTo>
                    <a:pt x="89" y="42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39"/>
            <p:cNvSpPr/>
            <p:nvPr/>
          </p:nvSpPr>
          <p:spPr bwMode="auto">
            <a:xfrm>
              <a:off x="4539408" y="2254269"/>
              <a:ext cx="133769" cy="124076"/>
            </a:xfrm>
            <a:custGeom>
              <a:avLst/>
              <a:gdLst>
                <a:gd name="T0" fmla="*/ 138 w 138"/>
                <a:gd name="T1" fmla="*/ 0 h 127"/>
                <a:gd name="T2" fmla="*/ 134 w 138"/>
                <a:gd name="T3" fmla="*/ 16 h 127"/>
                <a:gd name="T4" fmla="*/ 126 w 138"/>
                <a:gd name="T5" fmla="*/ 31 h 127"/>
                <a:gd name="T6" fmla="*/ 115 w 138"/>
                <a:gd name="T7" fmla="*/ 45 h 127"/>
                <a:gd name="T8" fmla="*/ 101 w 138"/>
                <a:gd name="T9" fmla="*/ 59 h 127"/>
                <a:gd name="T10" fmla="*/ 89 w 138"/>
                <a:gd name="T11" fmla="*/ 72 h 127"/>
                <a:gd name="T12" fmla="*/ 79 w 138"/>
                <a:gd name="T13" fmla="*/ 84 h 127"/>
                <a:gd name="T14" fmla="*/ 71 w 138"/>
                <a:gd name="T15" fmla="*/ 94 h 127"/>
                <a:gd name="T16" fmla="*/ 67 w 138"/>
                <a:gd name="T17" fmla="*/ 104 h 127"/>
                <a:gd name="T18" fmla="*/ 68 w 138"/>
                <a:gd name="T19" fmla="*/ 112 h 127"/>
                <a:gd name="T20" fmla="*/ 62 w 138"/>
                <a:gd name="T21" fmla="*/ 122 h 127"/>
                <a:gd name="T22" fmla="*/ 55 w 138"/>
                <a:gd name="T23" fmla="*/ 127 h 127"/>
                <a:gd name="T24" fmla="*/ 48 w 138"/>
                <a:gd name="T25" fmla="*/ 127 h 127"/>
                <a:gd name="T26" fmla="*/ 39 w 138"/>
                <a:gd name="T27" fmla="*/ 123 h 127"/>
                <a:gd name="T28" fmla="*/ 29 w 138"/>
                <a:gd name="T29" fmla="*/ 120 h 127"/>
                <a:gd name="T30" fmla="*/ 21 w 138"/>
                <a:gd name="T31" fmla="*/ 116 h 127"/>
                <a:gd name="T32" fmla="*/ 14 w 138"/>
                <a:gd name="T33" fmla="*/ 115 h 127"/>
                <a:gd name="T34" fmla="*/ 6 w 138"/>
                <a:gd name="T35" fmla="*/ 117 h 127"/>
                <a:gd name="T36" fmla="*/ 0 w 138"/>
                <a:gd name="T37" fmla="*/ 126 h 127"/>
                <a:gd name="T38" fmla="*/ 15 w 138"/>
                <a:gd name="T39" fmla="*/ 103 h 127"/>
                <a:gd name="T40" fmla="*/ 33 w 138"/>
                <a:gd name="T41" fmla="*/ 84 h 127"/>
                <a:gd name="T42" fmla="*/ 55 w 138"/>
                <a:gd name="T43" fmla="*/ 70 h 127"/>
                <a:gd name="T44" fmla="*/ 68 w 138"/>
                <a:gd name="T45" fmla="*/ 70 h 127"/>
                <a:gd name="T46" fmla="*/ 82 w 138"/>
                <a:gd name="T47" fmla="*/ 60 h 127"/>
                <a:gd name="T48" fmla="*/ 92 w 138"/>
                <a:gd name="T49" fmla="*/ 47 h 127"/>
                <a:gd name="T50" fmla="*/ 101 w 138"/>
                <a:gd name="T51" fmla="*/ 33 h 127"/>
                <a:gd name="T52" fmla="*/ 111 w 138"/>
                <a:gd name="T53" fmla="*/ 20 h 127"/>
                <a:gd name="T54" fmla="*/ 123 w 138"/>
                <a:gd name="T55" fmla="*/ 9 h 127"/>
                <a:gd name="T56" fmla="*/ 138 w 138"/>
                <a:gd name="T5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8" h="127">
                  <a:moveTo>
                    <a:pt x="138" y="0"/>
                  </a:moveTo>
                  <a:lnTo>
                    <a:pt x="134" y="16"/>
                  </a:lnTo>
                  <a:lnTo>
                    <a:pt x="126" y="31"/>
                  </a:lnTo>
                  <a:lnTo>
                    <a:pt x="115" y="45"/>
                  </a:lnTo>
                  <a:lnTo>
                    <a:pt x="101" y="59"/>
                  </a:lnTo>
                  <a:lnTo>
                    <a:pt x="89" y="72"/>
                  </a:lnTo>
                  <a:lnTo>
                    <a:pt x="79" y="84"/>
                  </a:lnTo>
                  <a:lnTo>
                    <a:pt x="71" y="94"/>
                  </a:lnTo>
                  <a:lnTo>
                    <a:pt x="67" y="104"/>
                  </a:lnTo>
                  <a:lnTo>
                    <a:pt x="68" y="112"/>
                  </a:lnTo>
                  <a:lnTo>
                    <a:pt x="62" y="122"/>
                  </a:lnTo>
                  <a:lnTo>
                    <a:pt x="55" y="127"/>
                  </a:lnTo>
                  <a:lnTo>
                    <a:pt x="48" y="127"/>
                  </a:lnTo>
                  <a:lnTo>
                    <a:pt x="39" y="123"/>
                  </a:lnTo>
                  <a:lnTo>
                    <a:pt x="29" y="120"/>
                  </a:lnTo>
                  <a:lnTo>
                    <a:pt x="21" y="116"/>
                  </a:lnTo>
                  <a:lnTo>
                    <a:pt x="14" y="115"/>
                  </a:lnTo>
                  <a:lnTo>
                    <a:pt x="6" y="117"/>
                  </a:lnTo>
                  <a:lnTo>
                    <a:pt x="0" y="126"/>
                  </a:lnTo>
                  <a:lnTo>
                    <a:pt x="15" y="103"/>
                  </a:lnTo>
                  <a:lnTo>
                    <a:pt x="33" y="84"/>
                  </a:lnTo>
                  <a:lnTo>
                    <a:pt x="55" y="70"/>
                  </a:lnTo>
                  <a:lnTo>
                    <a:pt x="68" y="70"/>
                  </a:lnTo>
                  <a:lnTo>
                    <a:pt x="82" y="60"/>
                  </a:lnTo>
                  <a:lnTo>
                    <a:pt x="92" y="47"/>
                  </a:lnTo>
                  <a:lnTo>
                    <a:pt x="101" y="33"/>
                  </a:lnTo>
                  <a:lnTo>
                    <a:pt x="111" y="20"/>
                  </a:lnTo>
                  <a:lnTo>
                    <a:pt x="123" y="9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40"/>
            <p:cNvSpPr/>
            <p:nvPr/>
          </p:nvSpPr>
          <p:spPr bwMode="auto">
            <a:xfrm>
              <a:off x="7398962" y="2229066"/>
              <a:ext cx="106627" cy="122137"/>
            </a:xfrm>
            <a:custGeom>
              <a:avLst/>
              <a:gdLst>
                <a:gd name="T0" fmla="*/ 28 w 111"/>
                <a:gd name="T1" fmla="*/ 0 h 125"/>
                <a:gd name="T2" fmla="*/ 38 w 111"/>
                <a:gd name="T3" fmla="*/ 14 h 125"/>
                <a:gd name="T4" fmla="*/ 50 w 111"/>
                <a:gd name="T5" fmla="*/ 28 h 125"/>
                <a:gd name="T6" fmla="*/ 65 w 111"/>
                <a:gd name="T7" fmla="*/ 40 h 125"/>
                <a:gd name="T8" fmla="*/ 78 w 111"/>
                <a:gd name="T9" fmla="*/ 51 h 125"/>
                <a:gd name="T10" fmla="*/ 92 w 111"/>
                <a:gd name="T11" fmla="*/ 64 h 125"/>
                <a:gd name="T12" fmla="*/ 103 w 111"/>
                <a:gd name="T13" fmla="*/ 79 h 125"/>
                <a:gd name="T14" fmla="*/ 111 w 111"/>
                <a:gd name="T15" fmla="*/ 96 h 125"/>
                <a:gd name="T16" fmla="*/ 101 w 111"/>
                <a:gd name="T17" fmla="*/ 92 h 125"/>
                <a:gd name="T18" fmla="*/ 94 w 111"/>
                <a:gd name="T19" fmla="*/ 85 h 125"/>
                <a:gd name="T20" fmla="*/ 87 w 111"/>
                <a:gd name="T21" fmla="*/ 79 h 125"/>
                <a:gd name="T22" fmla="*/ 80 w 111"/>
                <a:gd name="T23" fmla="*/ 73 h 125"/>
                <a:gd name="T24" fmla="*/ 70 w 111"/>
                <a:gd name="T25" fmla="*/ 69 h 125"/>
                <a:gd name="T26" fmla="*/ 75 w 111"/>
                <a:gd name="T27" fmla="*/ 75 h 125"/>
                <a:gd name="T28" fmla="*/ 77 w 111"/>
                <a:gd name="T29" fmla="*/ 84 h 125"/>
                <a:gd name="T30" fmla="*/ 81 w 111"/>
                <a:gd name="T31" fmla="*/ 92 h 125"/>
                <a:gd name="T32" fmla="*/ 83 w 111"/>
                <a:gd name="T33" fmla="*/ 101 h 125"/>
                <a:gd name="T34" fmla="*/ 89 w 111"/>
                <a:gd name="T35" fmla="*/ 107 h 125"/>
                <a:gd name="T36" fmla="*/ 97 w 111"/>
                <a:gd name="T37" fmla="*/ 110 h 125"/>
                <a:gd name="T38" fmla="*/ 92 w 111"/>
                <a:gd name="T39" fmla="*/ 120 h 125"/>
                <a:gd name="T40" fmla="*/ 87 w 111"/>
                <a:gd name="T41" fmla="*/ 125 h 125"/>
                <a:gd name="T42" fmla="*/ 81 w 111"/>
                <a:gd name="T43" fmla="*/ 125 h 125"/>
                <a:gd name="T44" fmla="*/ 75 w 111"/>
                <a:gd name="T45" fmla="*/ 121 h 125"/>
                <a:gd name="T46" fmla="*/ 67 w 111"/>
                <a:gd name="T47" fmla="*/ 115 h 125"/>
                <a:gd name="T48" fmla="*/ 61 w 111"/>
                <a:gd name="T49" fmla="*/ 108 h 125"/>
                <a:gd name="T50" fmla="*/ 54 w 111"/>
                <a:gd name="T51" fmla="*/ 102 h 125"/>
                <a:gd name="T52" fmla="*/ 48 w 111"/>
                <a:gd name="T53" fmla="*/ 97 h 125"/>
                <a:gd name="T54" fmla="*/ 42 w 111"/>
                <a:gd name="T55" fmla="*/ 96 h 125"/>
                <a:gd name="T56" fmla="*/ 24 w 111"/>
                <a:gd name="T57" fmla="*/ 86 h 125"/>
                <a:gd name="T58" fmla="*/ 10 w 111"/>
                <a:gd name="T59" fmla="*/ 73 h 125"/>
                <a:gd name="T60" fmla="*/ 0 w 111"/>
                <a:gd name="T61" fmla="*/ 54 h 125"/>
                <a:gd name="T62" fmla="*/ 3 w 111"/>
                <a:gd name="T63" fmla="*/ 46 h 125"/>
                <a:gd name="T64" fmla="*/ 7 w 111"/>
                <a:gd name="T65" fmla="*/ 43 h 125"/>
                <a:gd name="T66" fmla="*/ 11 w 111"/>
                <a:gd name="T67" fmla="*/ 45 h 125"/>
                <a:gd name="T68" fmla="*/ 18 w 111"/>
                <a:gd name="T69" fmla="*/ 48 h 125"/>
                <a:gd name="T70" fmla="*/ 24 w 111"/>
                <a:gd name="T71" fmla="*/ 54 h 125"/>
                <a:gd name="T72" fmla="*/ 30 w 111"/>
                <a:gd name="T73" fmla="*/ 63 h 125"/>
                <a:gd name="T74" fmla="*/ 36 w 111"/>
                <a:gd name="T75" fmla="*/ 70 h 125"/>
                <a:gd name="T76" fmla="*/ 39 w 111"/>
                <a:gd name="T77" fmla="*/ 77 h 125"/>
                <a:gd name="T78" fmla="*/ 42 w 111"/>
                <a:gd name="T79" fmla="*/ 82 h 125"/>
                <a:gd name="T80" fmla="*/ 54 w 111"/>
                <a:gd name="T81" fmla="*/ 74 h 125"/>
                <a:gd name="T82" fmla="*/ 63 w 111"/>
                <a:gd name="T83" fmla="*/ 68 h 125"/>
                <a:gd name="T84" fmla="*/ 65 w 111"/>
                <a:gd name="T85" fmla="*/ 65 h 125"/>
                <a:gd name="T86" fmla="*/ 64 w 111"/>
                <a:gd name="T87" fmla="*/ 63 h 125"/>
                <a:gd name="T88" fmla="*/ 60 w 111"/>
                <a:gd name="T89" fmla="*/ 63 h 125"/>
                <a:gd name="T90" fmla="*/ 54 w 111"/>
                <a:gd name="T91" fmla="*/ 62 h 125"/>
                <a:gd name="T92" fmla="*/ 46 w 111"/>
                <a:gd name="T93" fmla="*/ 60 h 125"/>
                <a:gd name="T94" fmla="*/ 37 w 111"/>
                <a:gd name="T95" fmla="*/ 58 h 125"/>
                <a:gd name="T96" fmla="*/ 28 w 111"/>
                <a:gd name="T97" fmla="*/ 54 h 125"/>
                <a:gd name="T98" fmla="*/ 31 w 111"/>
                <a:gd name="T99" fmla="*/ 47 h 125"/>
                <a:gd name="T100" fmla="*/ 36 w 111"/>
                <a:gd name="T101" fmla="*/ 42 h 125"/>
                <a:gd name="T102" fmla="*/ 39 w 111"/>
                <a:gd name="T103" fmla="*/ 36 h 125"/>
                <a:gd name="T104" fmla="*/ 42 w 111"/>
                <a:gd name="T105" fmla="*/ 26 h 125"/>
                <a:gd name="T106" fmla="*/ 30 w 111"/>
                <a:gd name="T107" fmla="*/ 32 h 125"/>
                <a:gd name="T108" fmla="*/ 22 w 111"/>
                <a:gd name="T109" fmla="*/ 36 h 125"/>
                <a:gd name="T110" fmla="*/ 19 w 111"/>
                <a:gd name="T111" fmla="*/ 37 h 125"/>
                <a:gd name="T112" fmla="*/ 19 w 111"/>
                <a:gd name="T113" fmla="*/ 35 h 125"/>
                <a:gd name="T114" fmla="*/ 21 w 111"/>
                <a:gd name="T115" fmla="*/ 30 h 125"/>
                <a:gd name="T116" fmla="*/ 24 w 111"/>
                <a:gd name="T117" fmla="*/ 23 h 125"/>
                <a:gd name="T118" fmla="*/ 26 w 111"/>
                <a:gd name="T119" fmla="*/ 12 h 125"/>
                <a:gd name="T120" fmla="*/ 28 w 111"/>
                <a:gd name="T12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1" h="125">
                  <a:moveTo>
                    <a:pt x="28" y="0"/>
                  </a:moveTo>
                  <a:lnTo>
                    <a:pt x="38" y="14"/>
                  </a:lnTo>
                  <a:lnTo>
                    <a:pt x="50" y="28"/>
                  </a:lnTo>
                  <a:lnTo>
                    <a:pt x="65" y="40"/>
                  </a:lnTo>
                  <a:lnTo>
                    <a:pt x="78" y="51"/>
                  </a:lnTo>
                  <a:lnTo>
                    <a:pt x="92" y="64"/>
                  </a:lnTo>
                  <a:lnTo>
                    <a:pt x="103" y="79"/>
                  </a:lnTo>
                  <a:lnTo>
                    <a:pt x="111" y="96"/>
                  </a:lnTo>
                  <a:lnTo>
                    <a:pt x="101" y="92"/>
                  </a:lnTo>
                  <a:lnTo>
                    <a:pt x="94" y="85"/>
                  </a:lnTo>
                  <a:lnTo>
                    <a:pt x="87" y="79"/>
                  </a:lnTo>
                  <a:lnTo>
                    <a:pt x="80" y="73"/>
                  </a:lnTo>
                  <a:lnTo>
                    <a:pt x="70" y="69"/>
                  </a:lnTo>
                  <a:lnTo>
                    <a:pt x="75" y="75"/>
                  </a:lnTo>
                  <a:lnTo>
                    <a:pt x="77" y="84"/>
                  </a:lnTo>
                  <a:lnTo>
                    <a:pt x="81" y="92"/>
                  </a:lnTo>
                  <a:lnTo>
                    <a:pt x="83" y="101"/>
                  </a:lnTo>
                  <a:lnTo>
                    <a:pt x="89" y="107"/>
                  </a:lnTo>
                  <a:lnTo>
                    <a:pt x="97" y="110"/>
                  </a:lnTo>
                  <a:lnTo>
                    <a:pt x="92" y="120"/>
                  </a:lnTo>
                  <a:lnTo>
                    <a:pt x="87" y="125"/>
                  </a:lnTo>
                  <a:lnTo>
                    <a:pt x="81" y="125"/>
                  </a:lnTo>
                  <a:lnTo>
                    <a:pt x="75" y="121"/>
                  </a:lnTo>
                  <a:lnTo>
                    <a:pt x="67" y="115"/>
                  </a:lnTo>
                  <a:lnTo>
                    <a:pt x="61" y="108"/>
                  </a:lnTo>
                  <a:lnTo>
                    <a:pt x="54" y="102"/>
                  </a:lnTo>
                  <a:lnTo>
                    <a:pt x="48" y="97"/>
                  </a:lnTo>
                  <a:lnTo>
                    <a:pt x="42" y="96"/>
                  </a:lnTo>
                  <a:lnTo>
                    <a:pt x="24" y="86"/>
                  </a:lnTo>
                  <a:lnTo>
                    <a:pt x="10" y="73"/>
                  </a:lnTo>
                  <a:lnTo>
                    <a:pt x="0" y="54"/>
                  </a:lnTo>
                  <a:lnTo>
                    <a:pt x="3" y="46"/>
                  </a:lnTo>
                  <a:lnTo>
                    <a:pt x="7" y="43"/>
                  </a:lnTo>
                  <a:lnTo>
                    <a:pt x="11" y="45"/>
                  </a:lnTo>
                  <a:lnTo>
                    <a:pt x="18" y="48"/>
                  </a:lnTo>
                  <a:lnTo>
                    <a:pt x="24" y="54"/>
                  </a:lnTo>
                  <a:lnTo>
                    <a:pt x="30" y="63"/>
                  </a:lnTo>
                  <a:lnTo>
                    <a:pt x="36" y="70"/>
                  </a:lnTo>
                  <a:lnTo>
                    <a:pt x="39" y="77"/>
                  </a:lnTo>
                  <a:lnTo>
                    <a:pt x="42" y="82"/>
                  </a:lnTo>
                  <a:lnTo>
                    <a:pt x="54" y="74"/>
                  </a:lnTo>
                  <a:lnTo>
                    <a:pt x="63" y="68"/>
                  </a:lnTo>
                  <a:lnTo>
                    <a:pt x="65" y="65"/>
                  </a:lnTo>
                  <a:lnTo>
                    <a:pt x="64" y="63"/>
                  </a:lnTo>
                  <a:lnTo>
                    <a:pt x="60" y="63"/>
                  </a:lnTo>
                  <a:lnTo>
                    <a:pt x="54" y="62"/>
                  </a:lnTo>
                  <a:lnTo>
                    <a:pt x="46" y="60"/>
                  </a:lnTo>
                  <a:lnTo>
                    <a:pt x="37" y="58"/>
                  </a:lnTo>
                  <a:lnTo>
                    <a:pt x="28" y="54"/>
                  </a:lnTo>
                  <a:lnTo>
                    <a:pt x="31" y="47"/>
                  </a:lnTo>
                  <a:lnTo>
                    <a:pt x="36" y="42"/>
                  </a:lnTo>
                  <a:lnTo>
                    <a:pt x="39" y="36"/>
                  </a:lnTo>
                  <a:lnTo>
                    <a:pt x="42" y="26"/>
                  </a:lnTo>
                  <a:lnTo>
                    <a:pt x="30" y="32"/>
                  </a:lnTo>
                  <a:lnTo>
                    <a:pt x="22" y="36"/>
                  </a:lnTo>
                  <a:lnTo>
                    <a:pt x="19" y="37"/>
                  </a:lnTo>
                  <a:lnTo>
                    <a:pt x="19" y="35"/>
                  </a:lnTo>
                  <a:lnTo>
                    <a:pt x="21" y="30"/>
                  </a:lnTo>
                  <a:lnTo>
                    <a:pt x="24" y="23"/>
                  </a:lnTo>
                  <a:lnTo>
                    <a:pt x="26" y="1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41"/>
            <p:cNvSpPr>
              <a:spLocks noEditPoints="1"/>
            </p:cNvSpPr>
            <p:nvPr/>
          </p:nvSpPr>
          <p:spPr bwMode="auto">
            <a:xfrm>
              <a:off x="4655728" y="1676542"/>
              <a:ext cx="2227545" cy="957709"/>
            </a:xfrm>
            <a:custGeom>
              <a:avLst/>
              <a:gdLst>
                <a:gd name="T0" fmla="*/ 1125 w 2299"/>
                <a:gd name="T1" fmla="*/ 684 h 988"/>
                <a:gd name="T2" fmla="*/ 1236 w 2299"/>
                <a:gd name="T3" fmla="*/ 749 h 988"/>
                <a:gd name="T4" fmla="*/ 1276 w 2299"/>
                <a:gd name="T5" fmla="*/ 785 h 988"/>
                <a:gd name="T6" fmla="*/ 1525 w 2299"/>
                <a:gd name="T7" fmla="*/ 740 h 988"/>
                <a:gd name="T8" fmla="*/ 1566 w 2299"/>
                <a:gd name="T9" fmla="*/ 798 h 988"/>
                <a:gd name="T10" fmla="*/ 1494 w 2299"/>
                <a:gd name="T11" fmla="*/ 845 h 988"/>
                <a:gd name="T12" fmla="*/ 1422 w 2299"/>
                <a:gd name="T13" fmla="*/ 841 h 988"/>
                <a:gd name="T14" fmla="*/ 1364 w 2299"/>
                <a:gd name="T15" fmla="*/ 889 h 988"/>
                <a:gd name="T16" fmla="*/ 1289 w 2299"/>
                <a:gd name="T17" fmla="*/ 984 h 988"/>
                <a:gd name="T18" fmla="*/ 1251 w 2299"/>
                <a:gd name="T19" fmla="*/ 845 h 988"/>
                <a:gd name="T20" fmla="*/ 1016 w 2299"/>
                <a:gd name="T21" fmla="*/ 840 h 988"/>
                <a:gd name="T22" fmla="*/ 919 w 2299"/>
                <a:gd name="T23" fmla="*/ 832 h 988"/>
                <a:gd name="T24" fmla="*/ 852 w 2299"/>
                <a:gd name="T25" fmla="*/ 763 h 988"/>
                <a:gd name="T26" fmla="*/ 954 w 2299"/>
                <a:gd name="T27" fmla="*/ 656 h 988"/>
                <a:gd name="T28" fmla="*/ 1001 w 2299"/>
                <a:gd name="T29" fmla="*/ 638 h 988"/>
                <a:gd name="T30" fmla="*/ 827 w 2299"/>
                <a:gd name="T31" fmla="*/ 184 h 988"/>
                <a:gd name="T32" fmla="*/ 1694 w 2299"/>
                <a:gd name="T33" fmla="*/ 0 h 988"/>
                <a:gd name="T34" fmla="*/ 1746 w 2299"/>
                <a:gd name="T35" fmla="*/ 87 h 988"/>
                <a:gd name="T36" fmla="*/ 2289 w 2299"/>
                <a:gd name="T37" fmla="*/ 180 h 988"/>
                <a:gd name="T38" fmla="*/ 2251 w 2299"/>
                <a:gd name="T39" fmla="*/ 237 h 988"/>
                <a:gd name="T40" fmla="*/ 2232 w 2299"/>
                <a:gd name="T41" fmla="*/ 248 h 988"/>
                <a:gd name="T42" fmla="*/ 2193 w 2299"/>
                <a:gd name="T43" fmla="*/ 238 h 988"/>
                <a:gd name="T44" fmla="*/ 2125 w 2299"/>
                <a:gd name="T45" fmla="*/ 230 h 988"/>
                <a:gd name="T46" fmla="*/ 1998 w 2299"/>
                <a:gd name="T47" fmla="*/ 249 h 988"/>
                <a:gd name="T48" fmla="*/ 1937 w 2299"/>
                <a:gd name="T49" fmla="*/ 201 h 988"/>
                <a:gd name="T50" fmla="*/ 1970 w 2299"/>
                <a:gd name="T51" fmla="*/ 305 h 988"/>
                <a:gd name="T52" fmla="*/ 1848 w 2299"/>
                <a:gd name="T53" fmla="*/ 363 h 988"/>
                <a:gd name="T54" fmla="*/ 1980 w 2299"/>
                <a:gd name="T55" fmla="*/ 505 h 988"/>
                <a:gd name="T56" fmla="*/ 1984 w 2299"/>
                <a:gd name="T57" fmla="*/ 545 h 988"/>
                <a:gd name="T58" fmla="*/ 1908 w 2299"/>
                <a:gd name="T59" fmla="*/ 594 h 988"/>
                <a:gd name="T60" fmla="*/ 1723 w 2299"/>
                <a:gd name="T61" fmla="*/ 484 h 988"/>
                <a:gd name="T62" fmla="*/ 1683 w 2299"/>
                <a:gd name="T63" fmla="*/ 618 h 988"/>
                <a:gd name="T64" fmla="*/ 1680 w 2299"/>
                <a:gd name="T65" fmla="*/ 721 h 988"/>
                <a:gd name="T66" fmla="*/ 1556 w 2299"/>
                <a:gd name="T67" fmla="*/ 705 h 988"/>
                <a:gd name="T68" fmla="*/ 1609 w 2299"/>
                <a:gd name="T69" fmla="*/ 609 h 988"/>
                <a:gd name="T70" fmla="*/ 1610 w 2299"/>
                <a:gd name="T71" fmla="*/ 584 h 988"/>
                <a:gd name="T72" fmla="*/ 1592 w 2299"/>
                <a:gd name="T73" fmla="*/ 483 h 988"/>
                <a:gd name="T74" fmla="*/ 1487 w 2299"/>
                <a:gd name="T75" fmla="*/ 448 h 988"/>
                <a:gd name="T76" fmla="*/ 1371 w 2299"/>
                <a:gd name="T77" fmla="*/ 415 h 988"/>
                <a:gd name="T78" fmla="*/ 1327 w 2299"/>
                <a:gd name="T79" fmla="*/ 344 h 988"/>
                <a:gd name="T80" fmla="*/ 1416 w 2299"/>
                <a:gd name="T81" fmla="*/ 336 h 988"/>
                <a:gd name="T82" fmla="*/ 1208 w 2299"/>
                <a:gd name="T83" fmla="*/ 370 h 988"/>
                <a:gd name="T84" fmla="*/ 1057 w 2299"/>
                <a:gd name="T85" fmla="*/ 541 h 988"/>
                <a:gd name="T86" fmla="*/ 1112 w 2299"/>
                <a:gd name="T87" fmla="*/ 471 h 988"/>
                <a:gd name="T88" fmla="*/ 1107 w 2299"/>
                <a:gd name="T89" fmla="*/ 324 h 988"/>
                <a:gd name="T90" fmla="*/ 953 w 2299"/>
                <a:gd name="T91" fmla="*/ 377 h 988"/>
                <a:gd name="T92" fmla="*/ 892 w 2299"/>
                <a:gd name="T93" fmla="*/ 444 h 988"/>
                <a:gd name="T94" fmla="*/ 843 w 2299"/>
                <a:gd name="T95" fmla="*/ 442 h 988"/>
                <a:gd name="T96" fmla="*/ 802 w 2299"/>
                <a:gd name="T97" fmla="*/ 333 h 988"/>
                <a:gd name="T98" fmla="*/ 849 w 2299"/>
                <a:gd name="T99" fmla="*/ 369 h 988"/>
                <a:gd name="T100" fmla="*/ 886 w 2299"/>
                <a:gd name="T101" fmla="*/ 202 h 988"/>
                <a:gd name="T102" fmla="*/ 947 w 2299"/>
                <a:gd name="T103" fmla="*/ 109 h 988"/>
                <a:gd name="T104" fmla="*/ 804 w 2299"/>
                <a:gd name="T105" fmla="*/ 179 h 988"/>
                <a:gd name="T106" fmla="*/ 530 w 2299"/>
                <a:gd name="T107" fmla="*/ 290 h 988"/>
                <a:gd name="T108" fmla="*/ 198 w 2299"/>
                <a:gd name="T109" fmla="*/ 443 h 988"/>
                <a:gd name="T110" fmla="*/ 42 w 2299"/>
                <a:gd name="T111" fmla="*/ 614 h 988"/>
                <a:gd name="T112" fmla="*/ 40 w 2299"/>
                <a:gd name="T113" fmla="*/ 711 h 988"/>
                <a:gd name="T114" fmla="*/ 32 w 2299"/>
                <a:gd name="T115" fmla="*/ 755 h 988"/>
                <a:gd name="T116" fmla="*/ 21 w 2299"/>
                <a:gd name="T117" fmla="*/ 649 h 988"/>
                <a:gd name="T118" fmla="*/ 249 w 2299"/>
                <a:gd name="T119" fmla="*/ 369 h 988"/>
                <a:gd name="T120" fmla="*/ 628 w 2299"/>
                <a:gd name="T121" fmla="*/ 210 h 988"/>
                <a:gd name="T122" fmla="*/ 1420 w 2299"/>
                <a:gd name="T123" fmla="*/ 34 h 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99" h="988">
                  <a:moveTo>
                    <a:pt x="984" y="637"/>
                  </a:moveTo>
                  <a:lnTo>
                    <a:pt x="1001" y="638"/>
                  </a:lnTo>
                  <a:lnTo>
                    <a:pt x="1001" y="646"/>
                  </a:lnTo>
                  <a:lnTo>
                    <a:pt x="1003" y="654"/>
                  </a:lnTo>
                  <a:lnTo>
                    <a:pt x="1006" y="660"/>
                  </a:lnTo>
                  <a:lnTo>
                    <a:pt x="1011" y="665"/>
                  </a:lnTo>
                  <a:lnTo>
                    <a:pt x="1013" y="671"/>
                  </a:lnTo>
                  <a:lnTo>
                    <a:pt x="1015" y="679"/>
                  </a:lnTo>
                  <a:lnTo>
                    <a:pt x="1028" y="676"/>
                  </a:lnTo>
                  <a:lnTo>
                    <a:pt x="1041" y="673"/>
                  </a:lnTo>
                  <a:lnTo>
                    <a:pt x="1055" y="670"/>
                  </a:lnTo>
                  <a:lnTo>
                    <a:pt x="1067" y="666"/>
                  </a:lnTo>
                  <a:lnTo>
                    <a:pt x="1077" y="660"/>
                  </a:lnTo>
                  <a:lnTo>
                    <a:pt x="1084" y="651"/>
                  </a:lnTo>
                  <a:lnTo>
                    <a:pt x="1097" y="668"/>
                  </a:lnTo>
                  <a:lnTo>
                    <a:pt x="1111" y="678"/>
                  </a:lnTo>
                  <a:lnTo>
                    <a:pt x="1125" y="684"/>
                  </a:lnTo>
                  <a:lnTo>
                    <a:pt x="1141" y="687"/>
                  </a:lnTo>
                  <a:lnTo>
                    <a:pt x="1158" y="688"/>
                  </a:lnTo>
                  <a:lnTo>
                    <a:pt x="1177" y="689"/>
                  </a:lnTo>
                  <a:lnTo>
                    <a:pt x="1195" y="693"/>
                  </a:lnTo>
                  <a:lnTo>
                    <a:pt x="1180" y="706"/>
                  </a:lnTo>
                  <a:lnTo>
                    <a:pt x="1164" y="712"/>
                  </a:lnTo>
                  <a:lnTo>
                    <a:pt x="1149" y="713"/>
                  </a:lnTo>
                  <a:lnTo>
                    <a:pt x="1132" y="712"/>
                  </a:lnTo>
                  <a:lnTo>
                    <a:pt x="1112" y="707"/>
                  </a:lnTo>
                  <a:lnTo>
                    <a:pt x="1112" y="734"/>
                  </a:lnTo>
                  <a:lnTo>
                    <a:pt x="1122" y="737"/>
                  </a:lnTo>
                  <a:lnTo>
                    <a:pt x="1135" y="738"/>
                  </a:lnTo>
                  <a:lnTo>
                    <a:pt x="1155" y="738"/>
                  </a:lnTo>
                  <a:lnTo>
                    <a:pt x="1175" y="738"/>
                  </a:lnTo>
                  <a:lnTo>
                    <a:pt x="1196" y="739"/>
                  </a:lnTo>
                  <a:lnTo>
                    <a:pt x="1218" y="743"/>
                  </a:lnTo>
                  <a:lnTo>
                    <a:pt x="1236" y="749"/>
                  </a:lnTo>
                  <a:lnTo>
                    <a:pt x="1231" y="761"/>
                  </a:lnTo>
                  <a:lnTo>
                    <a:pt x="1226" y="771"/>
                  </a:lnTo>
                  <a:lnTo>
                    <a:pt x="1223" y="778"/>
                  </a:lnTo>
                  <a:lnTo>
                    <a:pt x="1219" y="783"/>
                  </a:lnTo>
                  <a:lnTo>
                    <a:pt x="1218" y="787"/>
                  </a:lnTo>
                  <a:lnTo>
                    <a:pt x="1218" y="791"/>
                  </a:lnTo>
                  <a:lnTo>
                    <a:pt x="1220" y="798"/>
                  </a:lnTo>
                  <a:lnTo>
                    <a:pt x="1226" y="806"/>
                  </a:lnTo>
                  <a:lnTo>
                    <a:pt x="1236" y="817"/>
                  </a:lnTo>
                  <a:lnTo>
                    <a:pt x="1244" y="815"/>
                  </a:lnTo>
                  <a:lnTo>
                    <a:pt x="1245" y="810"/>
                  </a:lnTo>
                  <a:lnTo>
                    <a:pt x="1242" y="804"/>
                  </a:lnTo>
                  <a:lnTo>
                    <a:pt x="1239" y="796"/>
                  </a:lnTo>
                  <a:lnTo>
                    <a:pt x="1236" y="787"/>
                  </a:lnTo>
                  <a:lnTo>
                    <a:pt x="1236" y="776"/>
                  </a:lnTo>
                  <a:lnTo>
                    <a:pt x="1257" y="782"/>
                  </a:lnTo>
                  <a:lnTo>
                    <a:pt x="1276" y="785"/>
                  </a:lnTo>
                  <a:lnTo>
                    <a:pt x="1297" y="790"/>
                  </a:lnTo>
                  <a:lnTo>
                    <a:pt x="1317" y="796"/>
                  </a:lnTo>
                  <a:lnTo>
                    <a:pt x="1334" y="804"/>
                  </a:lnTo>
                  <a:lnTo>
                    <a:pt x="1360" y="783"/>
                  </a:lnTo>
                  <a:lnTo>
                    <a:pt x="1390" y="762"/>
                  </a:lnTo>
                  <a:lnTo>
                    <a:pt x="1418" y="743"/>
                  </a:lnTo>
                  <a:lnTo>
                    <a:pt x="1444" y="721"/>
                  </a:lnTo>
                  <a:lnTo>
                    <a:pt x="1459" y="726"/>
                  </a:lnTo>
                  <a:lnTo>
                    <a:pt x="1470" y="728"/>
                  </a:lnTo>
                  <a:lnTo>
                    <a:pt x="1480" y="727"/>
                  </a:lnTo>
                  <a:lnTo>
                    <a:pt x="1488" y="726"/>
                  </a:lnTo>
                  <a:lnTo>
                    <a:pt x="1494" y="726"/>
                  </a:lnTo>
                  <a:lnTo>
                    <a:pt x="1502" y="728"/>
                  </a:lnTo>
                  <a:lnTo>
                    <a:pt x="1508" y="735"/>
                  </a:lnTo>
                  <a:lnTo>
                    <a:pt x="1514" y="749"/>
                  </a:lnTo>
                  <a:lnTo>
                    <a:pt x="1520" y="745"/>
                  </a:lnTo>
                  <a:lnTo>
                    <a:pt x="1525" y="740"/>
                  </a:lnTo>
                  <a:lnTo>
                    <a:pt x="1528" y="735"/>
                  </a:lnTo>
                  <a:lnTo>
                    <a:pt x="1532" y="729"/>
                  </a:lnTo>
                  <a:lnTo>
                    <a:pt x="1536" y="723"/>
                  </a:lnTo>
                  <a:lnTo>
                    <a:pt x="1540" y="720"/>
                  </a:lnTo>
                  <a:lnTo>
                    <a:pt x="1547" y="717"/>
                  </a:lnTo>
                  <a:lnTo>
                    <a:pt x="1556" y="717"/>
                  </a:lnTo>
                  <a:lnTo>
                    <a:pt x="1568" y="721"/>
                  </a:lnTo>
                  <a:lnTo>
                    <a:pt x="1567" y="734"/>
                  </a:lnTo>
                  <a:lnTo>
                    <a:pt x="1568" y="745"/>
                  </a:lnTo>
                  <a:lnTo>
                    <a:pt x="1572" y="755"/>
                  </a:lnTo>
                  <a:lnTo>
                    <a:pt x="1576" y="762"/>
                  </a:lnTo>
                  <a:lnTo>
                    <a:pt x="1581" y="770"/>
                  </a:lnTo>
                  <a:lnTo>
                    <a:pt x="1583" y="779"/>
                  </a:lnTo>
                  <a:lnTo>
                    <a:pt x="1584" y="790"/>
                  </a:lnTo>
                  <a:lnTo>
                    <a:pt x="1583" y="804"/>
                  </a:lnTo>
                  <a:lnTo>
                    <a:pt x="1568" y="804"/>
                  </a:lnTo>
                  <a:lnTo>
                    <a:pt x="1566" y="798"/>
                  </a:lnTo>
                  <a:lnTo>
                    <a:pt x="1561" y="793"/>
                  </a:lnTo>
                  <a:lnTo>
                    <a:pt x="1555" y="789"/>
                  </a:lnTo>
                  <a:lnTo>
                    <a:pt x="1550" y="787"/>
                  </a:lnTo>
                  <a:lnTo>
                    <a:pt x="1544" y="782"/>
                  </a:lnTo>
                  <a:lnTo>
                    <a:pt x="1540" y="777"/>
                  </a:lnTo>
                  <a:lnTo>
                    <a:pt x="1538" y="771"/>
                  </a:lnTo>
                  <a:lnTo>
                    <a:pt x="1538" y="761"/>
                  </a:lnTo>
                  <a:lnTo>
                    <a:pt x="1542" y="749"/>
                  </a:lnTo>
                  <a:lnTo>
                    <a:pt x="1534" y="752"/>
                  </a:lnTo>
                  <a:lnTo>
                    <a:pt x="1527" y="761"/>
                  </a:lnTo>
                  <a:lnTo>
                    <a:pt x="1520" y="771"/>
                  </a:lnTo>
                  <a:lnTo>
                    <a:pt x="1512" y="783"/>
                  </a:lnTo>
                  <a:lnTo>
                    <a:pt x="1505" y="796"/>
                  </a:lnTo>
                  <a:lnTo>
                    <a:pt x="1500" y="810"/>
                  </a:lnTo>
                  <a:lnTo>
                    <a:pt x="1495" y="823"/>
                  </a:lnTo>
                  <a:lnTo>
                    <a:pt x="1494" y="835"/>
                  </a:lnTo>
                  <a:lnTo>
                    <a:pt x="1494" y="845"/>
                  </a:lnTo>
                  <a:lnTo>
                    <a:pt x="1497" y="854"/>
                  </a:lnTo>
                  <a:lnTo>
                    <a:pt x="1504" y="858"/>
                  </a:lnTo>
                  <a:lnTo>
                    <a:pt x="1514" y="860"/>
                  </a:lnTo>
                  <a:lnTo>
                    <a:pt x="1508" y="869"/>
                  </a:lnTo>
                  <a:lnTo>
                    <a:pt x="1500" y="876"/>
                  </a:lnTo>
                  <a:lnTo>
                    <a:pt x="1492" y="876"/>
                  </a:lnTo>
                  <a:lnTo>
                    <a:pt x="1483" y="872"/>
                  </a:lnTo>
                  <a:lnTo>
                    <a:pt x="1476" y="866"/>
                  </a:lnTo>
                  <a:lnTo>
                    <a:pt x="1469" y="857"/>
                  </a:lnTo>
                  <a:lnTo>
                    <a:pt x="1464" y="847"/>
                  </a:lnTo>
                  <a:lnTo>
                    <a:pt x="1460" y="839"/>
                  </a:lnTo>
                  <a:lnTo>
                    <a:pt x="1459" y="832"/>
                  </a:lnTo>
                  <a:lnTo>
                    <a:pt x="1447" y="832"/>
                  </a:lnTo>
                  <a:lnTo>
                    <a:pt x="1438" y="834"/>
                  </a:lnTo>
                  <a:lnTo>
                    <a:pt x="1431" y="837"/>
                  </a:lnTo>
                  <a:lnTo>
                    <a:pt x="1427" y="839"/>
                  </a:lnTo>
                  <a:lnTo>
                    <a:pt x="1422" y="841"/>
                  </a:lnTo>
                  <a:lnTo>
                    <a:pt x="1418" y="841"/>
                  </a:lnTo>
                  <a:lnTo>
                    <a:pt x="1411" y="838"/>
                  </a:lnTo>
                  <a:lnTo>
                    <a:pt x="1403" y="832"/>
                  </a:lnTo>
                  <a:lnTo>
                    <a:pt x="1393" y="844"/>
                  </a:lnTo>
                  <a:lnTo>
                    <a:pt x="1387" y="852"/>
                  </a:lnTo>
                  <a:lnTo>
                    <a:pt x="1386" y="860"/>
                  </a:lnTo>
                  <a:lnTo>
                    <a:pt x="1387" y="866"/>
                  </a:lnTo>
                  <a:lnTo>
                    <a:pt x="1391" y="871"/>
                  </a:lnTo>
                  <a:lnTo>
                    <a:pt x="1397" y="874"/>
                  </a:lnTo>
                  <a:lnTo>
                    <a:pt x="1403" y="878"/>
                  </a:lnTo>
                  <a:lnTo>
                    <a:pt x="1409" y="882"/>
                  </a:lnTo>
                  <a:lnTo>
                    <a:pt x="1413" y="886"/>
                  </a:lnTo>
                  <a:lnTo>
                    <a:pt x="1416" y="893"/>
                  </a:lnTo>
                  <a:lnTo>
                    <a:pt x="1416" y="901"/>
                  </a:lnTo>
                  <a:lnTo>
                    <a:pt x="1398" y="893"/>
                  </a:lnTo>
                  <a:lnTo>
                    <a:pt x="1380" y="889"/>
                  </a:lnTo>
                  <a:lnTo>
                    <a:pt x="1364" y="889"/>
                  </a:lnTo>
                  <a:lnTo>
                    <a:pt x="1349" y="893"/>
                  </a:lnTo>
                  <a:lnTo>
                    <a:pt x="1335" y="899"/>
                  </a:lnTo>
                  <a:lnTo>
                    <a:pt x="1320" y="906"/>
                  </a:lnTo>
                  <a:lnTo>
                    <a:pt x="1306" y="914"/>
                  </a:lnTo>
                  <a:lnTo>
                    <a:pt x="1306" y="860"/>
                  </a:lnTo>
                  <a:lnTo>
                    <a:pt x="1296" y="863"/>
                  </a:lnTo>
                  <a:lnTo>
                    <a:pt x="1289" y="871"/>
                  </a:lnTo>
                  <a:lnTo>
                    <a:pt x="1285" y="880"/>
                  </a:lnTo>
                  <a:lnTo>
                    <a:pt x="1282" y="891"/>
                  </a:lnTo>
                  <a:lnTo>
                    <a:pt x="1282" y="904"/>
                  </a:lnTo>
                  <a:lnTo>
                    <a:pt x="1284" y="918"/>
                  </a:lnTo>
                  <a:lnTo>
                    <a:pt x="1286" y="932"/>
                  </a:lnTo>
                  <a:lnTo>
                    <a:pt x="1289" y="945"/>
                  </a:lnTo>
                  <a:lnTo>
                    <a:pt x="1290" y="957"/>
                  </a:lnTo>
                  <a:lnTo>
                    <a:pt x="1291" y="968"/>
                  </a:lnTo>
                  <a:lnTo>
                    <a:pt x="1290" y="977"/>
                  </a:lnTo>
                  <a:lnTo>
                    <a:pt x="1289" y="984"/>
                  </a:lnTo>
                  <a:lnTo>
                    <a:pt x="1284" y="988"/>
                  </a:lnTo>
                  <a:lnTo>
                    <a:pt x="1275" y="988"/>
                  </a:lnTo>
                  <a:lnTo>
                    <a:pt x="1264" y="984"/>
                  </a:lnTo>
                  <a:lnTo>
                    <a:pt x="1265" y="967"/>
                  </a:lnTo>
                  <a:lnTo>
                    <a:pt x="1264" y="952"/>
                  </a:lnTo>
                  <a:lnTo>
                    <a:pt x="1262" y="936"/>
                  </a:lnTo>
                  <a:lnTo>
                    <a:pt x="1259" y="922"/>
                  </a:lnTo>
                  <a:lnTo>
                    <a:pt x="1258" y="906"/>
                  </a:lnTo>
                  <a:lnTo>
                    <a:pt x="1258" y="890"/>
                  </a:lnTo>
                  <a:lnTo>
                    <a:pt x="1261" y="872"/>
                  </a:lnTo>
                  <a:lnTo>
                    <a:pt x="1267" y="852"/>
                  </a:lnTo>
                  <a:lnTo>
                    <a:pt x="1279" y="832"/>
                  </a:lnTo>
                  <a:lnTo>
                    <a:pt x="1267" y="828"/>
                  </a:lnTo>
                  <a:lnTo>
                    <a:pt x="1259" y="829"/>
                  </a:lnTo>
                  <a:lnTo>
                    <a:pt x="1254" y="833"/>
                  </a:lnTo>
                  <a:lnTo>
                    <a:pt x="1252" y="839"/>
                  </a:lnTo>
                  <a:lnTo>
                    <a:pt x="1251" y="845"/>
                  </a:lnTo>
                  <a:lnTo>
                    <a:pt x="1248" y="852"/>
                  </a:lnTo>
                  <a:lnTo>
                    <a:pt x="1246" y="857"/>
                  </a:lnTo>
                  <a:lnTo>
                    <a:pt x="1241" y="861"/>
                  </a:lnTo>
                  <a:lnTo>
                    <a:pt x="1234" y="862"/>
                  </a:lnTo>
                  <a:lnTo>
                    <a:pt x="1223" y="860"/>
                  </a:lnTo>
                  <a:lnTo>
                    <a:pt x="1219" y="846"/>
                  </a:lnTo>
                  <a:lnTo>
                    <a:pt x="1208" y="834"/>
                  </a:lnTo>
                  <a:lnTo>
                    <a:pt x="1194" y="823"/>
                  </a:lnTo>
                  <a:lnTo>
                    <a:pt x="1173" y="813"/>
                  </a:lnTo>
                  <a:lnTo>
                    <a:pt x="1150" y="806"/>
                  </a:lnTo>
                  <a:lnTo>
                    <a:pt x="1124" y="800"/>
                  </a:lnTo>
                  <a:lnTo>
                    <a:pt x="1099" y="798"/>
                  </a:lnTo>
                  <a:lnTo>
                    <a:pt x="1072" y="798"/>
                  </a:lnTo>
                  <a:lnTo>
                    <a:pt x="1046" y="801"/>
                  </a:lnTo>
                  <a:lnTo>
                    <a:pt x="1022" y="807"/>
                  </a:lnTo>
                  <a:lnTo>
                    <a:pt x="1001" y="817"/>
                  </a:lnTo>
                  <a:lnTo>
                    <a:pt x="1016" y="840"/>
                  </a:lnTo>
                  <a:lnTo>
                    <a:pt x="1034" y="858"/>
                  </a:lnTo>
                  <a:lnTo>
                    <a:pt x="1057" y="873"/>
                  </a:lnTo>
                  <a:lnTo>
                    <a:pt x="1043" y="884"/>
                  </a:lnTo>
                  <a:lnTo>
                    <a:pt x="1032" y="889"/>
                  </a:lnTo>
                  <a:lnTo>
                    <a:pt x="1021" y="889"/>
                  </a:lnTo>
                  <a:lnTo>
                    <a:pt x="1011" y="885"/>
                  </a:lnTo>
                  <a:lnTo>
                    <a:pt x="1001" y="879"/>
                  </a:lnTo>
                  <a:lnTo>
                    <a:pt x="993" y="872"/>
                  </a:lnTo>
                  <a:lnTo>
                    <a:pt x="984" y="863"/>
                  </a:lnTo>
                  <a:lnTo>
                    <a:pt x="976" y="855"/>
                  </a:lnTo>
                  <a:lnTo>
                    <a:pt x="966" y="849"/>
                  </a:lnTo>
                  <a:lnTo>
                    <a:pt x="956" y="845"/>
                  </a:lnTo>
                  <a:lnTo>
                    <a:pt x="945" y="845"/>
                  </a:lnTo>
                  <a:lnTo>
                    <a:pt x="932" y="849"/>
                  </a:lnTo>
                  <a:lnTo>
                    <a:pt x="919" y="860"/>
                  </a:lnTo>
                  <a:lnTo>
                    <a:pt x="917" y="844"/>
                  </a:lnTo>
                  <a:lnTo>
                    <a:pt x="919" y="832"/>
                  </a:lnTo>
                  <a:lnTo>
                    <a:pt x="925" y="823"/>
                  </a:lnTo>
                  <a:lnTo>
                    <a:pt x="933" y="818"/>
                  </a:lnTo>
                  <a:lnTo>
                    <a:pt x="947" y="817"/>
                  </a:lnTo>
                  <a:lnTo>
                    <a:pt x="938" y="815"/>
                  </a:lnTo>
                  <a:lnTo>
                    <a:pt x="929" y="809"/>
                  </a:lnTo>
                  <a:lnTo>
                    <a:pt x="921" y="801"/>
                  </a:lnTo>
                  <a:lnTo>
                    <a:pt x="912" y="794"/>
                  </a:lnTo>
                  <a:lnTo>
                    <a:pt x="904" y="787"/>
                  </a:lnTo>
                  <a:lnTo>
                    <a:pt x="897" y="780"/>
                  </a:lnTo>
                  <a:lnTo>
                    <a:pt x="889" y="779"/>
                  </a:lnTo>
                  <a:lnTo>
                    <a:pt x="882" y="782"/>
                  </a:lnTo>
                  <a:lnTo>
                    <a:pt x="877" y="790"/>
                  </a:lnTo>
                  <a:lnTo>
                    <a:pt x="867" y="789"/>
                  </a:lnTo>
                  <a:lnTo>
                    <a:pt x="860" y="785"/>
                  </a:lnTo>
                  <a:lnTo>
                    <a:pt x="856" y="779"/>
                  </a:lnTo>
                  <a:lnTo>
                    <a:pt x="854" y="771"/>
                  </a:lnTo>
                  <a:lnTo>
                    <a:pt x="852" y="763"/>
                  </a:lnTo>
                  <a:lnTo>
                    <a:pt x="848" y="756"/>
                  </a:lnTo>
                  <a:lnTo>
                    <a:pt x="843" y="751"/>
                  </a:lnTo>
                  <a:lnTo>
                    <a:pt x="835" y="749"/>
                  </a:lnTo>
                  <a:lnTo>
                    <a:pt x="843" y="746"/>
                  </a:lnTo>
                  <a:lnTo>
                    <a:pt x="853" y="742"/>
                  </a:lnTo>
                  <a:lnTo>
                    <a:pt x="865" y="737"/>
                  </a:lnTo>
                  <a:lnTo>
                    <a:pt x="878" y="732"/>
                  </a:lnTo>
                  <a:lnTo>
                    <a:pt x="892" y="728"/>
                  </a:lnTo>
                  <a:lnTo>
                    <a:pt x="906" y="729"/>
                  </a:lnTo>
                  <a:lnTo>
                    <a:pt x="919" y="734"/>
                  </a:lnTo>
                  <a:lnTo>
                    <a:pt x="927" y="727"/>
                  </a:lnTo>
                  <a:lnTo>
                    <a:pt x="933" y="716"/>
                  </a:lnTo>
                  <a:lnTo>
                    <a:pt x="937" y="705"/>
                  </a:lnTo>
                  <a:lnTo>
                    <a:pt x="942" y="692"/>
                  </a:lnTo>
                  <a:lnTo>
                    <a:pt x="945" y="679"/>
                  </a:lnTo>
                  <a:lnTo>
                    <a:pt x="949" y="667"/>
                  </a:lnTo>
                  <a:lnTo>
                    <a:pt x="954" y="656"/>
                  </a:lnTo>
                  <a:lnTo>
                    <a:pt x="961" y="646"/>
                  </a:lnTo>
                  <a:lnTo>
                    <a:pt x="971" y="640"/>
                  </a:lnTo>
                  <a:lnTo>
                    <a:pt x="984" y="637"/>
                  </a:lnTo>
                  <a:close/>
                  <a:moveTo>
                    <a:pt x="1043" y="554"/>
                  </a:moveTo>
                  <a:lnTo>
                    <a:pt x="1043" y="575"/>
                  </a:lnTo>
                  <a:lnTo>
                    <a:pt x="1045" y="589"/>
                  </a:lnTo>
                  <a:lnTo>
                    <a:pt x="1049" y="601"/>
                  </a:lnTo>
                  <a:lnTo>
                    <a:pt x="1054" y="610"/>
                  </a:lnTo>
                  <a:lnTo>
                    <a:pt x="1060" y="617"/>
                  </a:lnTo>
                  <a:lnTo>
                    <a:pt x="1065" y="623"/>
                  </a:lnTo>
                  <a:lnTo>
                    <a:pt x="1068" y="631"/>
                  </a:lnTo>
                  <a:lnTo>
                    <a:pt x="1071" y="638"/>
                  </a:lnTo>
                  <a:lnTo>
                    <a:pt x="1062" y="643"/>
                  </a:lnTo>
                  <a:lnTo>
                    <a:pt x="1050" y="648"/>
                  </a:lnTo>
                  <a:lnTo>
                    <a:pt x="1034" y="648"/>
                  </a:lnTo>
                  <a:lnTo>
                    <a:pt x="1018" y="645"/>
                  </a:lnTo>
                  <a:lnTo>
                    <a:pt x="1001" y="638"/>
                  </a:lnTo>
                  <a:lnTo>
                    <a:pt x="990" y="631"/>
                  </a:lnTo>
                  <a:lnTo>
                    <a:pt x="984" y="625"/>
                  </a:lnTo>
                  <a:lnTo>
                    <a:pt x="985" y="617"/>
                  </a:lnTo>
                  <a:lnTo>
                    <a:pt x="989" y="609"/>
                  </a:lnTo>
                  <a:lnTo>
                    <a:pt x="998" y="601"/>
                  </a:lnTo>
                  <a:lnTo>
                    <a:pt x="1007" y="593"/>
                  </a:lnTo>
                  <a:lnTo>
                    <a:pt x="1017" y="583"/>
                  </a:lnTo>
                  <a:lnTo>
                    <a:pt x="1028" y="575"/>
                  </a:lnTo>
                  <a:lnTo>
                    <a:pt x="1037" y="565"/>
                  </a:lnTo>
                  <a:lnTo>
                    <a:pt x="1043" y="554"/>
                  </a:lnTo>
                  <a:close/>
                  <a:moveTo>
                    <a:pt x="863" y="193"/>
                  </a:moveTo>
                  <a:lnTo>
                    <a:pt x="863" y="193"/>
                  </a:lnTo>
                  <a:lnTo>
                    <a:pt x="863" y="193"/>
                  </a:lnTo>
                  <a:lnTo>
                    <a:pt x="863" y="193"/>
                  </a:lnTo>
                  <a:close/>
                  <a:moveTo>
                    <a:pt x="815" y="179"/>
                  </a:moveTo>
                  <a:lnTo>
                    <a:pt x="819" y="180"/>
                  </a:lnTo>
                  <a:lnTo>
                    <a:pt x="827" y="184"/>
                  </a:lnTo>
                  <a:lnTo>
                    <a:pt x="837" y="188"/>
                  </a:lnTo>
                  <a:lnTo>
                    <a:pt x="845" y="192"/>
                  </a:lnTo>
                  <a:lnTo>
                    <a:pt x="854" y="195"/>
                  </a:lnTo>
                  <a:lnTo>
                    <a:pt x="863" y="193"/>
                  </a:lnTo>
                  <a:lnTo>
                    <a:pt x="850" y="204"/>
                  </a:lnTo>
                  <a:lnTo>
                    <a:pt x="835" y="221"/>
                  </a:lnTo>
                  <a:lnTo>
                    <a:pt x="830" y="216"/>
                  </a:lnTo>
                  <a:lnTo>
                    <a:pt x="825" y="209"/>
                  </a:lnTo>
                  <a:lnTo>
                    <a:pt x="820" y="203"/>
                  </a:lnTo>
                  <a:lnTo>
                    <a:pt x="814" y="197"/>
                  </a:lnTo>
                  <a:lnTo>
                    <a:pt x="805" y="193"/>
                  </a:lnTo>
                  <a:lnTo>
                    <a:pt x="793" y="193"/>
                  </a:lnTo>
                  <a:lnTo>
                    <a:pt x="798" y="184"/>
                  </a:lnTo>
                  <a:lnTo>
                    <a:pt x="803" y="180"/>
                  </a:lnTo>
                  <a:lnTo>
                    <a:pt x="815" y="179"/>
                  </a:lnTo>
                  <a:close/>
                  <a:moveTo>
                    <a:pt x="1542" y="0"/>
                  </a:moveTo>
                  <a:lnTo>
                    <a:pt x="1694" y="0"/>
                  </a:lnTo>
                  <a:lnTo>
                    <a:pt x="1718" y="6"/>
                  </a:lnTo>
                  <a:lnTo>
                    <a:pt x="1744" y="9"/>
                  </a:lnTo>
                  <a:lnTo>
                    <a:pt x="1771" y="12"/>
                  </a:lnTo>
                  <a:lnTo>
                    <a:pt x="1797" y="14"/>
                  </a:lnTo>
                  <a:lnTo>
                    <a:pt x="1823" y="18"/>
                  </a:lnTo>
                  <a:lnTo>
                    <a:pt x="1847" y="23"/>
                  </a:lnTo>
                  <a:lnTo>
                    <a:pt x="1869" y="30"/>
                  </a:lnTo>
                  <a:lnTo>
                    <a:pt x="1887" y="41"/>
                  </a:lnTo>
                  <a:lnTo>
                    <a:pt x="1863" y="56"/>
                  </a:lnTo>
                  <a:lnTo>
                    <a:pt x="1839" y="64"/>
                  </a:lnTo>
                  <a:lnTo>
                    <a:pt x="1814" y="67"/>
                  </a:lnTo>
                  <a:lnTo>
                    <a:pt x="1789" y="67"/>
                  </a:lnTo>
                  <a:lnTo>
                    <a:pt x="1761" y="63"/>
                  </a:lnTo>
                  <a:lnTo>
                    <a:pt x="1729" y="59"/>
                  </a:lnTo>
                  <a:lnTo>
                    <a:pt x="1694" y="56"/>
                  </a:lnTo>
                  <a:lnTo>
                    <a:pt x="1721" y="74"/>
                  </a:lnTo>
                  <a:lnTo>
                    <a:pt x="1746" y="87"/>
                  </a:lnTo>
                  <a:lnTo>
                    <a:pt x="1771" y="96"/>
                  </a:lnTo>
                  <a:lnTo>
                    <a:pt x="1795" y="102"/>
                  </a:lnTo>
                  <a:lnTo>
                    <a:pt x="1819" y="104"/>
                  </a:lnTo>
                  <a:lnTo>
                    <a:pt x="1845" y="106"/>
                  </a:lnTo>
                  <a:lnTo>
                    <a:pt x="1870" y="107"/>
                  </a:lnTo>
                  <a:lnTo>
                    <a:pt x="1898" y="108"/>
                  </a:lnTo>
                  <a:lnTo>
                    <a:pt x="1929" y="110"/>
                  </a:lnTo>
                  <a:lnTo>
                    <a:pt x="1932" y="100"/>
                  </a:lnTo>
                  <a:lnTo>
                    <a:pt x="1939" y="91"/>
                  </a:lnTo>
                  <a:lnTo>
                    <a:pt x="1947" y="82"/>
                  </a:lnTo>
                  <a:lnTo>
                    <a:pt x="1958" y="72"/>
                  </a:lnTo>
                  <a:lnTo>
                    <a:pt x="1970" y="56"/>
                  </a:lnTo>
                  <a:lnTo>
                    <a:pt x="2041" y="74"/>
                  </a:lnTo>
                  <a:lnTo>
                    <a:pt x="2106" y="97"/>
                  </a:lnTo>
                  <a:lnTo>
                    <a:pt x="2170" y="121"/>
                  </a:lnTo>
                  <a:lnTo>
                    <a:pt x="2231" y="149"/>
                  </a:lnTo>
                  <a:lnTo>
                    <a:pt x="2289" y="180"/>
                  </a:lnTo>
                  <a:lnTo>
                    <a:pt x="2282" y="185"/>
                  </a:lnTo>
                  <a:lnTo>
                    <a:pt x="2274" y="188"/>
                  </a:lnTo>
                  <a:lnTo>
                    <a:pt x="2266" y="191"/>
                  </a:lnTo>
                  <a:lnTo>
                    <a:pt x="2257" y="195"/>
                  </a:lnTo>
                  <a:lnTo>
                    <a:pt x="2251" y="199"/>
                  </a:lnTo>
                  <a:lnTo>
                    <a:pt x="2248" y="208"/>
                  </a:lnTo>
                  <a:lnTo>
                    <a:pt x="2244" y="208"/>
                  </a:lnTo>
                  <a:lnTo>
                    <a:pt x="2240" y="208"/>
                  </a:lnTo>
                  <a:lnTo>
                    <a:pt x="2238" y="209"/>
                  </a:lnTo>
                  <a:lnTo>
                    <a:pt x="2237" y="210"/>
                  </a:lnTo>
                  <a:lnTo>
                    <a:pt x="2235" y="213"/>
                  </a:lnTo>
                  <a:lnTo>
                    <a:pt x="2234" y="215"/>
                  </a:lnTo>
                  <a:lnTo>
                    <a:pt x="2234" y="219"/>
                  </a:lnTo>
                  <a:lnTo>
                    <a:pt x="2233" y="221"/>
                  </a:lnTo>
                  <a:lnTo>
                    <a:pt x="2237" y="230"/>
                  </a:lnTo>
                  <a:lnTo>
                    <a:pt x="2243" y="234"/>
                  </a:lnTo>
                  <a:lnTo>
                    <a:pt x="2251" y="237"/>
                  </a:lnTo>
                  <a:lnTo>
                    <a:pt x="2260" y="238"/>
                  </a:lnTo>
                  <a:lnTo>
                    <a:pt x="2270" y="240"/>
                  </a:lnTo>
                  <a:lnTo>
                    <a:pt x="2278" y="242"/>
                  </a:lnTo>
                  <a:lnTo>
                    <a:pt x="2285" y="246"/>
                  </a:lnTo>
                  <a:lnTo>
                    <a:pt x="2289" y="253"/>
                  </a:lnTo>
                  <a:lnTo>
                    <a:pt x="2289" y="263"/>
                  </a:lnTo>
                  <a:lnTo>
                    <a:pt x="2296" y="270"/>
                  </a:lnTo>
                  <a:lnTo>
                    <a:pt x="2299" y="273"/>
                  </a:lnTo>
                  <a:lnTo>
                    <a:pt x="2298" y="273"/>
                  </a:lnTo>
                  <a:lnTo>
                    <a:pt x="2294" y="270"/>
                  </a:lnTo>
                  <a:lnTo>
                    <a:pt x="2288" y="265"/>
                  </a:lnTo>
                  <a:lnTo>
                    <a:pt x="2281" y="260"/>
                  </a:lnTo>
                  <a:lnTo>
                    <a:pt x="2271" y="255"/>
                  </a:lnTo>
                  <a:lnTo>
                    <a:pt x="2261" y="251"/>
                  </a:lnTo>
                  <a:lnTo>
                    <a:pt x="2250" y="247"/>
                  </a:lnTo>
                  <a:lnTo>
                    <a:pt x="2240" y="246"/>
                  </a:lnTo>
                  <a:lnTo>
                    <a:pt x="2232" y="248"/>
                  </a:lnTo>
                  <a:lnTo>
                    <a:pt x="2225" y="253"/>
                  </a:lnTo>
                  <a:lnTo>
                    <a:pt x="2220" y="263"/>
                  </a:lnTo>
                  <a:lnTo>
                    <a:pt x="2211" y="262"/>
                  </a:lnTo>
                  <a:lnTo>
                    <a:pt x="2205" y="257"/>
                  </a:lnTo>
                  <a:lnTo>
                    <a:pt x="2204" y="249"/>
                  </a:lnTo>
                  <a:lnTo>
                    <a:pt x="2204" y="242"/>
                  </a:lnTo>
                  <a:lnTo>
                    <a:pt x="2206" y="234"/>
                  </a:lnTo>
                  <a:lnTo>
                    <a:pt x="2210" y="225"/>
                  </a:lnTo>
                  <a:lnTo>
                    <a:pt x="2215" y="218"/>
                  </a:lnTo>
                  <a:lnTo>
                    <a:pt x="2217" y="212"/>
                  </a:lnTo>
                  <a:lnTo>
                    <a:pt x="2220" y="208"/>
                  </a:lnTo>
                  <a:lnTo>
                    <a:pt x="2211" y="208"/>
                  </a:lnTo>
                  <a:lnTo>
                    <a:pt x="2204" y="212"/>
                  </a:lnTo>
                  <a:lnTo>
                    <a:pt x="2200" y="218"/>
                  </a:lnTo>
                  <a:lnTo>
                    <a:pt x="2198" y="224"/>
                  </a:lnTo>
                  <a:lnTo>
                    <a:pt x="2195" y="231"/>
                  </a:lnTo>
                  <a:lnTo>
                    <a:pt x="2193" y="238"/>
                  </a:lnTo>
                  <a:lnTo>
                    <a:pt x="2189" y="244"/>
                  </a:lnTo>
                  <a:lnTo>
                    <a:pt x="2183" y="249"/>
                  </a:lnTo>
                  <a:lnTo>
                    <a:pt x="2176" y="251"/>
                  </a:lnTo>
                  <a:lnTo>
                    <a:pt x="2164" y="249"/>
                  </a:lnTo>
                  <a:lnTo>
                    <a:pt x="2156" y="240"/>
                  </a:lnTo>
                  <a:lnTo>
                    <a:pt x="2154" y="232"/>
                  </a:lnTo>
                  <a:lnTo>
                    <a:pt x="2155" y="227"/>
                  </a:lnTo>
                  <a:lnTo>
                    <a:pt x="2158" y="221"/>
                  </a:lnTo>
                  <a:lnTo>
                    <a:pt x="2164" y="216"/>
                  </a:lnTo>
                  <a:lnTo>
                    <a:pt x="2169" y="210"/>
                  </a:lnTo>
                  <a:lnTo>
                    <a:pt x="2175" y="203"/>
                  </a:lnTo>
                  <a:lnTo>
                    <a:pt x="2178" y="193"/>
                  </a:lnTo>
                  <a:lnTo>
                    <a:pt x="2167" y="199"/>
                  </a:lnTo>
                  <a:lnTo>
                    <a:pt x="2156" y="208"/>
                  </a:lnTo>
                  <a:lnTo>
                    <a:pt x="2147" y="215"/>
                  </a:lnTo>
                  <a:lnTo>
                    <a:pt x="2137" y="224"/>
                  </a:lnTo>
                  <a:lnTo>
                    <a:pt x="2125" y="230"/>
                  </a:lnTo>
                  <a:lnTo>
                    <a:pt x="2111" y="234"/>
                  </a:lnTo>
                  <a:lnTo>
                    <a:pt x="2096" y="236"/>
                  </a:lnTo>
                  <a:lnTo>
                    <a:pt x="2089" y="226"/>
                  </a:lnTo>
                  <a:lnTo>
                    <a:pt x="2077" y="219"/>
                  </a:lnTo>
                  <a:lnTo>
                    <a:pt x="2063" y="214"/>
                  </a:lnTo>
                  <a:lnTo>
                    <a:pt x="2046" y="212"/>
                  </a:lnTo>
                  <a:lnTo>
                    <a:pt x="2027" y="210"/>
                  </a:lnTo>
                  <a:lnTo>
                    <a:pt x="2010" y="210"/>
                  </a:lnTo>
                  <a:lnTo>
                    <a:pt x="1993" y="210"/>
                  </a:lnTo>
                  <a:lnTo>
                    <a:pt x="1980" y="209"/>
                  </a:lnTo>
                  <a:lnTo>
                    <a:pt x="1970" y="208"/>
                  </a:lnTo>
                  <a:lnTo>
                    <a:pt x="1976" y="214"/>
                  </a:lnTo>
                  <a:lnTo>
                    <a:pt x="1982" y="219"/>
                  </a:lnTo>
                  <a:lnTo>
                    <a:pt x="1990" y="224"/>
                  </a:lnTo>
                  <a:lnTo>
                    <a:pt x="1994" y="230"/>
                  </a:lnTo>
                  <a:lnTo>
                    <a:pt x="1998" y="238"/>
                  </a:lnTo>
                  <a:lnTo>
                    <a:pt x="1998" y="249"/>
                  </a:lnTo>
                  <a:lnTo>
                    <a:pt x="1990" y="252"/>
                  </a:lnTo>
                  <a:lnTo>
                    <a:pt x="1982" y="249"/>
                  </a:lnTo>
                  <a:lnTo>
                    <a:pt x="1975" y="246"/>
                  </a:lnTo>
                  <a:lnTo>
                    <a:pt x="1968" y="241"/>
                  </a:lnTo>
                  <a:lnTo>
                    <a:pt x="1962" y="237"/>
                  </a:lnTo>
                  <a:lnTo>
                    <a:pt x="1956" y="234"/>
                  </a:lnTo>
                  <a:lnTo>
                    <a:pt x="1951" y="234"/>
                  </a:lnTo>
                  <a:lnTo>
                    <a:pt x="1946" y="238"/>
                  </a:lnTo>
                  <a:lnTo>
                    <a:pt x="1943" y="249"/>
                  </a:lnTo>
                  <a:lnTo>
                    <a:pt x="1934" y="244"/>
                  </a:lnTo>
                  <a:lnTo>
                    <a:pt x="1930" y="238"/>
                  </a:lnTo>
                  <a:lnTo>
                    <a:pt x="1930" y="234"/>
                  </a:lnTo>
                  <a:lnTo>
                    <a:pt x="1932" y="226"/>
                  </a:lnTo>
                  <a:lnTo>
                    <a:pt x="1936" y="220"/>
                  </a:lnTo>
                  <a:lnTo>
                    <a:pt x="1940" y="213"/>
                  </a:lnTo>
                  <a:lnTo>
                    <a:pt x="1940" y="207"/>
                  </a:lnTo>
                  <a:lnTo>
                    <a:pt x="1937" y="201"/>
                  </a:lnTo>
                  <a:lnTo>
                    <a:pt x="1929" y="193"/>
                  </a:lnTo>
                  <a:lnTo>
                    <a:pt x="1917" y="201"/>
                  </a:lnTo>
                  <a:lnTo>
                    <a:pt x="1909" y="207"/>
                  </a:lnTo>
                  <a:lnTo>
                    <a:pt x="1907" y="213"/>
                  </a:lnTo>
                  <a:lnTo>
                    <a:pt x="1907" y="220"/>
                  </a:lnTo>
                  <a:lnTo>
                    <a:pt x="1908" y="229"/>
                  </a:lnTo>
                  <a:lnTo>
                    <a:pt x="1908" y="237"/>
                  </a:lnTo>
                  <a:lnTo>
                    <a:pt x="1907" y="249"/>
                  </a:lnTo>
                  <a:lnTo>
                    <a:pt x="1902" y="263"/>
                  </a:lnTo>
                  <a:lnTo>
                    <a:pt x="1909" y="269"/>
                  </a:lnTo>
                  <a:lnTo>
                    <a:pt x="1915" y="276"/>
                  </a:lnTo>
                  <a:lnTo>
                    <a:pt x="1921" y="285"/>
                  </a:lnTo>
                  <a:lnTo>
                    <a:pt x="1928" y="292"/>
                  </a:lnTo>
                  <a:lnTo>
                    <a:pt x="1935" y="299"/>
                  </a:lnTo>
                  <a:lnTo>
                    <a:pt x="1943" y="304"/>
                  </a:lnTo>
                  <a:lnTo>
                    <a:pt x="1956" y="307"/>
                  </a:lnTo>
                  <a:lnTo>
                    <a:pt x="1970" y="305"/>
                  </a:lnTo>
                  <a:lnTo>
                    <a:pt x="1980" y="309"/>
                  </a:lnTo>
                  <a:lnTo>
                    <a:pt x="1981" y="313"/>
                  </a:lnTo>
                  <a:lnTo>
                    <a:pt x="1975" y="316"/>
                  </a:lnTo>
                  <a:lnTo>
                    <a:pt x="1965" y="319"/>
                  </a:lnTo>
                  <a:lnTo>
                    <a:pt x="1953" y="320"/>
                  </a:lnTo>
                  <a:lnTo>
                    <a:pt x="1937" y="321"/>
                  </a:lnTo>
                  <a:lnTo>
                    <a:pt x="1923" y="321"/>
                  </a:lnTo>
                  <a:lnTo>
                    <a:pt x="1908" y="320"/>
                  </a:lnTo>
                  <a:lnTo>
                    <a:pt x="1897" y="316"/>
                  </a:lnTo>
                  <a:lnTo>
                    <a:pt x="1890" y="311"/>
                  </a:lnTo>
                  <a:lnTo>
                    <a:pt x="1887" y="305"/>
                  </a:lnTo>
                  <a:lnTo>
                    <a:pt x="1869" y="311"/>
                  </a:lnTo>
                  <a:lnTo>
                    <a:pt x="1857" y="320"/>
                  </a:lnTo>
                  <a:lnTo>
                    <a:pt x="1850" y="330"/>
                  </a:lnTo>
                  <a:lnTo>
                    <a:pt x="1846" y="340"/>
                  </a:lnTo>
                  <a:lnTo>
                    <a:pt x="1846" y="352"/>
                  </a:lnTo>
                  <a:lnTo>
                    <a:pt x="1848" y="363"/>
                  </a:lnTo>
                  <a:lnTo>
                    <a:pt x="1851" y="375"/>
                  </a:lnTo>
                  <a:lnTo>
                    <a:pt x="1852" y="387"/>
                  </a:lnTo>
                  <a:lnTo>
                    <a:pt x="1853" y="398"/>
                  </a:lnTo>
                  <a:lnTo>
                    <a:pt x="1851" y="408"/>
                  </a:lnTo>
                  <a:lnTo>
                    <a:pt x="1845" y="416"/>
                  </a:lnTo>
                  <a:lnTo>
                    <a:pt x="1835" y="424"/>
                  </a:lnTo>
                  <a:lnTo>
                    <a:pt x="1818" y="430"/>
                  </a:lnTo>
                  <a:lnTo>
                    <a:pt x="1845" y="438"/>
                  </a:lnTo>
                  <a:lnTo>
                    <a:pt x="1873" y="444"/>
                  </a:lnTo>
                  <a:lnTo>
                    <a:pt x="1902" y="449"/>
                  </a:lnTo>
                  <a:lnTo>
                    <a:pt x="1931" y="455"/>
                  </a:lnTo>
                  <a:lnTo>
                    <a:pt x="1959" y="461"/>
                  </a:lnTo>
                  <a:lnTo>
                    <a:pt x="1985" y="471"/>
                  </a:lnTo>
                  <a:lnTo>
                    <a:pt x="1977" y="484"/>
                  </a:lnTo>
                  <a:lnTo>
                    <a:pt x="1975" y="494"/>
                  </a:lnTo>
                  <a:lnTo>
                    <a:pt x="1976" y="502"/>
                  </a:lnTo>
                  <a:lnTo>
                    <a:pt x="1980" y="505"/>
                  </a:lnTo>
                  <a:lnTo>
                    <a:pt x="1985" y="508"/>
                  </a:lnTo>
                  <a:lnTo>
                    <a:pt x="1993" y="509"/>
                  </a:lnTo>
                  <a:lnTo>
                    <a:pt x="2002" y="510"/>
                  </a:lnTo>
                  <a:lnTo>
                    <a:pt x="2012" y="512"/>
                  </a:lnTo>
                  <a:lnTo>
                    <a:pt x="2021" y="515"/>
                  </a:lnTo>
                  <a:lnTo>
                    <a:pt x="2031" y="520"/>
                  </a:lnTo>
                  <a:lnTo>
                    <a:pt x="2040" y="527"/>
                  </a:lnTo>
                  <a:lnTo>
                    <a:pt x="2041" y="533"/>
                  </a:lnTo>
                  <a:lnTo>
                    <a:pt x="2037" y="537"/>
                  </a:lnTo>
                  <a:lnTo>
                    <a:pt x="2031" y="539"/>
                  </a:lnTo>
                  <a:lnTo>
                    <a:pt x="2022" y="541"/>
                  </a:lnTo>
                  <a:lnTo>
                    <a:pt x="2014" y="542"/>
                  </a:lnTo>
                  <a:lnTo>
                    <a:pt x="2004" y="542"/>
                  </a:lnTo>
                  <a:lnTo>
                    <a:pt x="1996" y="542"/>
                  </a:lnTo>
                  <a:lnTo>
                    <a:pt x="1988" y="543"/>
                  </a:lnTo>
                  <a:lnTo>
                    <a:pt x="1985" y="544"/>
                  </a:lnTo>
                  <a:lnTo>
                    <a:pt x="1984" y="545"/>
                  </a:lnTo>
                  <a:lnTo>
                    <a:pt x="1988" y="549"/>
                  </a:lnTo>
                  <a:lnTo>
                    <a:pt x="1998" y="554"/>
                  </a:lnTo>
                  <a:lnTo>
                    <a:pt x="1996" y="564"/>
                  </a:lnTo>
                  <a:lnTo>
                    <a:pt x="1992" y="569"/>
                  </a:lnTo>
                  <a:lnTo>
                    <a:pt x="1985" y="571"/>
                  </a:lnTo>
                  <a:lnTo>
                    <a:pt x="1977" y="570"/>
                  </a:lnTo>
                  <a:lnTo>
                    <a:pt x="1969" y="567"/>
                  </a:lnTo>
                  <a:lnTo>
                    <a:pt x="1960" y="564"/>
                  </a:lnTo>
                  <a:lnTo>
                    <a:pt x="1953" y="560"/>
                  </a:lnTo>
                  <a:lnTo>
                    <a:pt x="1947" y="556"/>
                  </a:lnTo>
                  <a:lnTo>
                    <a:pt x="1943" y="554"/>
                  </a:lnTo>
                  <a:lnTo>
                    <a:pt x="1937" y="564"/>
                  </a:lnTo>
                  <a:lnTo>
                    <a:pt x="1932" y="571"/>
                  </a:lnTo>
                  <a:lnTo>
                    <a:pt x="1928" y="577"/>
                  </a:lnTo>
                  <a:lnTo>
                    <a:pt x="1923" y="583"/>
                  </a:lnTo>
                  <a:lnTo>
                    <a:pt x="1917" y="588"/>
                  </a:lnTo>
                  <a:lnTo>
                    <a:pt x="1908" y="594"/>
                  </a:lnTo>
                  <a:lnTo>
                    <a:pt x="1896" y="600"/>
                  </a:lnTo>
                  <a:lnTo>
                    <a:pt x="1880" y="606"/>
                  </a:lnTo>
                  <a:lnTo>
                    <a:pt x="1859" y="614"/>
                  </a:lnTo>
                  <a:lnTo>
                    <a:pt x="1833" y="623"/>
                  </a:lnTo>
                  <a:lnTo>
                    <a:pt x="1835" y="608"/>
                  </a:lnTo>
                  <a:lnTo>
                    <a:pt x="1833" y="595"/>
                  </a:lnTo>
                  <a:lnTo>
                    <a:pt x="1828" y="586"/>
                  </a:lnTo>
                  <a:lnTo>
                    <a:pt x="1819" y="581"/>
                  </a:lnTo>
                  <a:lnTo>
                    <a:pt x="1807" y="579"/>
                  </a:lnTo>
                  <a:lnTo>
                    <a:pt x="1790" y="582"/>
                  </a:lnTo>
                  <a:lnTo>
                    <a:pt x="1796" y="559"/>
                  </a:lnTo>
                  <a:lnTo>
                    <a:pt x="1797" y="538"/>
                  </a:lnTo>
                  <a:lnTo>
                    <a:pt x="1792" y="520"/>
                  </a:lnTo>
                  <a:lnTo>
                    <a:pt x="1783" y="506"/>
                  </a:lnTo>
                  <a:lnTo>
                    <a:pt x="1768" y="495"/>
                  </a:lnTo>
                  <a:lnTo>
                    <a:pt x="1747" y="488"/>
                  </a:lnTo>
                  <a:lnTo>
                    <a:pt x="1723" y="484"/>
                  </a:lnTo>
                  <a:lnTo>
                    <a:pt x="1694" y="484"/>
                  </a:lnTo>
                  <a:lnTo>
                    <a:pt x="1705" y="495"/>
                  </a:lnTo>
                  <a:lnTo>
                    <a:pt x="1710" y="504"/>
                  </a:lnTo>
                  <a:lnTo>
                    <a:pt x="1712" y="511"/>
                  </a:lnTo>
                  <a:lnTo>
                    <a:pt x="1711" y="517"/>
                  </a:lnTo>
                  <a:lnTo>
                    <a:pt x="1708" y="523"/>
                  </a:lnTo>
                  <a:lnTo>
                    <a:pt x="1705" y="531"/>
                  </a:lnTo>
                  <a:lnTo>
                    <a:pt x="1701" y="537"/>
                  </a:lnTo>
                  <a:lnTo>
                    <a:pt x="1699" y="545"/>
                  </a:lnTo>
                  <a:lnTo>
                    <a:pt x="1699" y="555"/>
                  </a:lnTo>
                  <a:lnTo>
                    <a:pt x="1701" y="567"/>
                  </a:lnTo>
                  <a:lnTo>
                    <a:pt x="1707" y="582"/>
                  </a:lnTo>
                  <a:lnTo>
                    <a:pt x="1666" y="582"/>
                  </a:lnTo>
                  <a:lnTo>
                    <a:pt x="1676" y="595"/>
                  </a:lnTo>
                  <a:lnTo>
                    <a:pt x="1680" y="606"/>
                  </a:lnTo>
                  <a:lnTo>
                    <a:pt x="1683" y="612"/>
                  </a:lnTo>
                  <a:lnTo>
                    <a:pt x="1683" y="618"/>
                  </a:lnTo>
                  <a:lnTo>
                    <a:pt x="1679" y="622"/>
                  </a:lnTo>
                  <a:lnTo>
                    <a:pt x="1674" y="626"/>
                  </a:lnTo>
                  <a:lnTo>
                    <a:pt x="1667" y="629"/>
                  </a:lnTo>
                  <a:lnTo>
                    <a:pt x="1659" y="634"/>
                  </a:lnTo>
                  <a:lnTo>
                    <a:pt x="1649" y="642"/>
                  </a:lnTo>
                  <a:lnTo>
                    <a:pt x="1638" y="651"/>
                  </a:lnTo>
                  <a:lnTo>
                    <a:pt x="1637" y="664"/>
                  </a:lnTo>
                  <a:lnTo>
                    <a:pt x="1638" y="672"/>
                  </a:lnTo>
                  <a:lnTo>
                    <a:pt x="1642" y="678"/>
                  </a:lnTo>
                  <a:lnTo>
                    <a:pt x="1646" y="683"/>
                  </a:lnTo>
                  <a:lnTo>
                    <a:pt x="1654" y="687"/>
                  </a:lnTo>
                  <a:lnTo>
                    <a:pt x="1661" y="689"/>
                  </a:lnTo>
                  <a:lnTo>
                    <a:pt x="1668" y="692"/>
                  </a:lnTo>
                  <a:lnTo>
                    <a:pt x="1674" y="696"/>
                  </a:lnTo>
                  <a:lnTo>
                    <a:pt x="1679" y="701"/>
                  </a:lnTo>
                  <a:lnTo>
                    <a:pt x="1680" y="710"/>
                  </a:lnTo>
                  <a:lnTo>
                    <a:pt x="1680" y="721"/>
                  </a:lnTo>
                  <a:lnTo>
                    <a:pt x="1672" y="716"/>
                  </a:lnTo>
                  <a:lnTo>
                    <a:pt x="1666" y="712"/>
                  </a:lnTo>
                  <a:lnTo>
                    <a:pt x="1660" y="711"/>
                  </a:lnTo>
                  <a:lnTo>
                    <a:pt x="1655" y="713"/>
                  </a:lnTo>
                  <a:lnTo>
                    <a:pt x="1652" y="721"/>
                  </a:lnTo>
                  <a:lnTo>
                    <a:pt x="1638" y="721"/>
                  </a:lnTo>
                  <a:lnTo>
                    <a:pt x="1629" y="728"/>
                  </a:lnTo>
                  <a:lnTo>
                    <a:pt x="1622" y="731"/>
                  </a:lnTo>
                  <a:lnTo>
                    <a:pt x="1616" y="729"/>
                  </a:lnTo>
                  <a:lnTo>
                    <a:pt x="1610" y="727"/>
                  </a:lnTo>
                  <a:lnTo>
                    <a:pt x="1604" y="724"/>
                  </a:lnTo>
                  <a:lnTo>
                    <a:pt x="1595" y="721"/>
                  </a:lnTo>
                  <a:lnTo>
                    <a:pt x="1583" y="720"/>
                  </a:lnTo>
                  <a:lnTo>
                    <a:pt x="1568" y="721"/>
                  </a:lnTo>
                  <a:lnTo>
                    <a:pt x="1568" y="712"/>
                  </a:lnTo>
                  <a:lnTo>
                    <a:pt x="1564" y="707"/>
                  </a:lnTo>
                  <a:lnTo>
                    <a:pt x="1556" y="705"/>
                  </a:lnTo>
                  <a:lnTo>
                    <a:pt x="1548" y="705"/>
                  </a:lnTo>
                  <a:lnTo>
                    <a:pt x="1538" y="706"/>
                  </a:lnTo>
                  <a:lnTo>
                    <a:pt x="1527" y="707"/>
                  </a:lnTo>
                  <a:lnTo>
                    <a:pt x="1517" y="709"/>
                  </a:lnTo>
                  <a:lnTo>
                    <a:pt x="1508" y="709"/>
                  </a:lnTo>
                  <a:lnTo>
                    <a:pt x="1500" y="707"/>
                  </a:lnTo>
                  <a:lnTo>
                    <a:pt x="1508" y="696"/>
                  </a:lnTo>
                  <a:lnTo>
                    <a:pt x="1516" y="689"/>
                  </a:lnTo>
                  <a:lnTo>
                    <a:pt x="1527" y="683"/>
                  </a:lnTo>
                  <a:lnTo>
                    <a:pt x="1539" y="677"/>
                  </a:lnTo>
                  <a:lnTo>
                    <a:pt x="1551" y="672"/>
                  </a:lnTo>
                  <a:lnTo>
                    <a:pt x="1562" y="665"/>
                  </a:lnTo>
                  <a:lnTo>
                    <a:pt x="1573" y="656"/>
                  </a:lnTo>
                  <a:lnTo>
                    <a:pt x="1583" y="644"/>
                  </a:lnTo>
                  <a:lnTo>
                    <a:pt x="1592" y="629"/>
                  </a:lnTo>
                  <a:lnTo>
                    <a:pt x="1596" y="610"/>
                  </a:lnTo>
                  <a:lnTo>
                    <a:pt x="1609" y="609"/>
                  </a:lnTo>
                  <a:lnTo>
                    <a:pt x="1620" y="610"/>
                  </a:lnTo>
                  <a:lnTo>
                    <a:pt x="1628" y="611"/>
                  </a:lnTo>
                  <a:lnTo>
                    <a:pt x="1635" y="616"/>
                  </a:lnTo>
                  <a:lnTo>
                    <a:pt x="1638" y="623"/>
                  </a:lnTo>
                  <a:lnTo>
                    <a:pt x="1644" y="617"/>
                  </a:lnTo>
                  <a:lnTo>
                    <a:pt x="1646" y="609"/>
                  </a:lnTo>
                  <a:lnTo>
                    <a:pt x="1648" y="600"/>
                  </a:lnTo>
                  <a:lnTo>
                    <a:pt x="1650" y="590"/>
                  </a:lnTo>
                  <a:lnTo>
                    <a:pt x="1655" y="579"/>
                  </a:lnTo>
                  <a:lnTo>
                    <a:pt x="1666" y="569"/>
                  </a:lnTo>
                  <a:lnTo>
                    <a:pt x="1655" y="567"/>
                  </a:lnTo>
                  <a:lnTo>
                    <a:pt x="1646" y="570"/>
                  </a:lnTo>
                  <a:lnTo>
                    <a:pt x="1640" y="573"/>
                  </a:lnTo>
                  <a:lnTo>
                    <a:pt x="1633" y="577"/>
                  </a:lnTo>
                  <a:lnTo>
                    <a:pt x="1627" y="581"/>
                  </a:lnTo>
                  <a:lnTo>
                    <a:pt x="1620" y="584"/>
                  </a:lnTo>
                  <a:lnTo>
                    <a:pt x="1610" y="584"/>
                  </a:lnTo>
                  <a:lnTo>
                    <a:pt x="1596" y="582"/>
                  </a:lnTo>
                  <a:lnTo>
                    <a:pt x="1594" y="570"/>
                  </a:lnTo>
                  <a:lnTo>
                    <a:pt x="1595" y="562"/>
                  </a:lnTo>
                  <a:lnTo>
                    <a:pt x="1599" y="558"/>
                  </a:lnTo>
                  <a:lnTo>
                    <a:pt x="1606" y="554"/>
                  </a:lnTo>
                  <a:lnTo>
                    <a:pt x="1615" y="554"/>
                  </a:lnTo>
                  <a:lnTo>
                    <a:pt x="1623" y="554"/>
                  </a:lnTo>
                  <a:lnTo>
                    <a:pt x="1634" y="554"/>
                  </a:lnTo>
                  <a:lnTo>
                    <a:pt x="1643" y="555"/>
                  </a:lnTo>
                  <a:lnTo>
                    <a:pt x="1652" y="554"/>
                  </a:lnTo>
                  <a:lnTo>
                    <a:pt x="1650" y="534"/>
                  </a:lnTo>
                  <a:lnTo>
                    <a:pt x="1645" y="519"/>
                  </a:lnTo>
                  <a:lnTo>
                    <a:pt x="1638" y="506"/>
                  </a:lnTo>
                  <a:lnTo>
                    <a:pt x="1628" y="497"/>
                  </a:lnTo>
                  <a:lnTo>
                    <a:pt x="1617" y="491"/>
                  </a:lnTo>
                  <a:lnTo>
                    <a:pt x="1605" y="486"/>
                  </a:lnTo>
                  <a:lnTo>
                    <a:pt x="1592" y="483"/>
                  </a:lnTo>
                  <a:lnTo>
                    <a:pt x="1578" y="481"/>
                  </a:lnTo>
                  <a:lnTo>
                    <a:pt x="1565" y="478"/>
                  </a:lnTo>
                  <a:lnTo>
                    <a:pt x="1553" y="476"/>
                  </a:lnTo>
                  <a:lnTo>
                    <a:pt x="1540" y="474"/>
                  </a:lnTo>
                  <a:lnTo>
                    <a:pt x="1531" y="469"/>
                  </a:lnTo>
                  <a:lnTo>
                    <a:pt x="1521" y="461"/>
                  </a:lnTo>
                  <a:lnTo>
                    <a:pt x="1515" y="452"/>
                  </a:lnTo>
                  <a:lnTo>
                    <a:pt x="1511" y="439"/>
                  </a:lnTo>
                  <a:lnTo>
                    <a:pt x="1511" y="422"/>
                  </a:lnTo>
                  <a:lnTo>
                    <a:pt x="1514" y="402"/>
                  </a:lnTo>
                  <a:lnTo>
                    <a:pt x="1503" y="402"/>
                  </a:lnTo>
                  <a:lnTo>
                    <a:pt x="1497" y="405"/>
                  </a:lnTo>
                  <a:lnTo>
                    <a:pt x="1492" y="411"/>
                  </a:lnTo>
                  <a:lnTo>
                    <a:pt x="1489" y="419"/>
                  </a:lnTo>
                  <a:lnTo>
                    <a:pt x="1488" y="428"/>
                  </a:lnTo>
                  <a:lnTo>
                    <a:pt x="1488" y="438"/>
                  </a:lnTo>
                  <a:lnTo>
                    <a:pt x="1487" y="448"/>
                  </a:lnTo>
                  <a:lnTo>
                    <a:pt x="1486" y="458"/>
                  </a:lnTo>
                  <a:lnTo>
                    <a:pt x="1483" y="465"/>
                  </a:lnTo>
                  <a:lnTo>
                    <a:pt x="1478" y="470"/>
                  </a:lnTo>
                  <a:lnTo>
                    <a:pt x="1470" y="472"/>
                  </a:lnTo>
                  <a:lnTo>
                    <a:pt x="1459" y="471"/>
                  </a:lnTo>
                  <a:lnTo>
                    <a:pt x="1457" y="456"/>
                  </a:lnTo>
                  <a:lnTo>
                    <a:pt x="1459" y="445"/>
                  </a:lnTo>
                  <a:lnTo>
                    <a:pt x="1461" y="437"/>
                  </a:lnTo>
                  <a:lnTo>
                    <a:pt x="1465" y="430"/>
                  </a:lnTo>
                  <a:lnTo>
                    <a:pt x="1467" y="424"/>
                  </a:lnTo>
                  <a:lnTo>
                    <a:pt x="1469" y="417"/>
                  </a:lnTo>
                  <a:lnTo>
                    <a:pt x="1465" y="410"/>
                  </a:lnTo>
                  <a:lnTo>
                    <a:pt x="1459" y="402"/>
                  </a:lnTo>
                  <a:lnTo>
                    <a:pt x="1433" y="411"/>
                  </a:lnTo>
                  <a:lnTo>
                    <a:pt x="1411" y="416"/>
                  </a:lnTo>
                  <a:lnTo>
                    <a:pt x="1391" y="416"/>
                  </a:lnTo>
                  <a:lnTo>
                    <a:pt x="1371" y="415"/>
                  </a:lnTo>
                  <a:lnTo>
                    <a:pt x="1353" y="411"/>
                  </a:lnTo>
                  <a:lnTo>
                    <a:pt x="1334" y="408"/>
                  </a:lnTo>
                  <a:lnTo>
                    <a:pt x="1314" y="404"/>
                  </a:lnTo>
                  <a:lnTo>
                    <a:pt x="1292" y="402"/>
                  </a:lnTo>
                  <a:lnTo>
                    <a:pt x="1298" y="397"/>
                  </a:lnTo>
                  <a:lnTo>
                    <a:pt x="1306" y="392"/>
                  </a:lnTo>
                  <a:lnTo>
                    <a:pt x="1313" y="387"/>
                  </a:lnTo>
                  <a:lnTo>
                    <a:pt x="1320" y="383"/>
                  </a:lnTo>
                  <a:lnTo>
                    <a:pt x="1326" y="381"/>
                  </a:lnTo>
                  <a:lnTo>
                    <a:pt x="1329" y="378"/>
                  </a:lnTo>
                  <a:lnTo>
                    <a:pt x="1327" y="377"/>
                  </a:lnTo>
                  <a:lnTo>
                    <a:pt x="1321" y="376"/>
                  </a:lnTo>
                  <a:lnTo>
                    <a:pt x="1310" y="375"/>
                  </a:lnTo>
                  <a:lnTo>
                    <a:pt x="1292" y="374"/>
                  </a:lnTo>
                  <a:lnTo>
                    <a:pt x="1304" y="361"/>
                  </a:lnTo>
                  <a:lnTo>
                    <a:pt x="1317" y="352"/>
                  </a:lnTo>
                  <a:lnTo>
                    <a:pt x="1327" y="344"/>
                  </a:lnTo>
                  <a:lnTo>
                    <a:pt x="1338" y="341"/>
                  </a:lnTo>
                  <a:lnTo>
                    <a:pt x="1351" y="341"/>
                  </a:lnTo>
                  <a:lnTo>
                    <a:pt x="1363" y="348"/>
                  </a:lnTo>
                  <a:lnTo>
                    <a:pt x="1375" y="360"/>
                  </a:lnTo>
                  <a:lnTo>
                    <a:pt x="1373" y="366"/>
                  </a:lnTo>
                  <a:lnTo>
                    <a:pt x="1366" y="370"/>
                  </a:lnTo>
                  <a:lnTo>
                    <a:pt x="1360" y="372"/>
                  </a:lnTo>
                  <a:lnTo>
                    <a:pt x="1354" y="376"/>
                  </a:lnTo>
                  <a:lnTo>
                    <a:pt x="1349" y="381"/>
                  </a:lnTo>
                  <a:lnTo>
                    <a:pt x="1347" y="388"/>
                  </a:lnTo>
                  <a:lnTo>
                    <a:pt x="1368" y="382"/>
                  </a:lnTo>
                  <a:lnTo>
                    <a:pt x="1387" y="377"/>
                  </a:lnTo>
                  <a:lnTo>
                    <a:pt x="1408" y="374"/>
                  </a:lnTo>
                  <a:lnTo>
                    <a:pt x="1432" y="372"/>
                  </a:lnTo>
                  <a:lnTo>
                    <a:pt x="1459" y="374"/>
                  </a:lnTo>
                  <a:lnTo>
                    <a:pt x="1438" y="352"/>
                  </a:lnTo>
                  <a:lnTo>
                    <a:pt x="1416" y="336"/>
                  </a:lnTo>
                  <a:lnTo>
                    <a:pt x="1394" y="326"/>
                  </a:lnTo>
                  <a:lnTo>
                    <a:pt x="1370" y="320"/>
                  </a:lnTo>
                  <a:lnTo>
                    <a:pt x="1345" y="318"/>
                  </a:lnTo>
                  <a:lnTo>
                    <a:pt x="1319" y="319"/>
                  </a:lnTo>
                  <a:lnTo>
                    <a:pt x="1291" y="321"/>
                  </a:lnTo>
                  <a:lnTo>
                    <a:pt x="1261" y="325"/>
                  </a:lnTo>
                  <a:lnTo>
                    <a:pt x="1229" y="330"/>
                  </a:lnTo>
                  <a:lnTo>
                    <a:pt x="1195" y="332"/>
                  </a:lnTo>
                  <a:lnTo>
                    <a:pt x="1198" y="340"/>
                  </a:lnTo>
                  <a:lnTo>
                    <a:pt x="1203" y="343"/>
                  </a:lnTo>
                  <a:lnTo>
                    <a:pt x="1211" y="344"/>
                  </a:lnTo>
                  <a:lnTo>
                    <a:pt x="1219" y="346"/>
                  </a:lnTo>
                  <a:lnTo>
                    <a:pt x="1228" y="346"/>
                  </a:lnTo>
                  <a:lnTo>
                    <a:pt x="1236" y="347"/>
                  </a:lnTo>
                  <a:lnTo>
                    <a:pt x="1229" y="359"/>
                  </a:lnTo>
                  <a:lnTo>
                    <a:pt x="1219" y="366"/>
                  </a:lnTo>
                  <a:lnTo>
                    <a:pt x="1208" y="370"/>
                  </a:lnTo>
                  <a:lnTo>
                    <a:pt x="1196" y="371"/>
                  </a:lnTo>
                  <a:lnTo>
                    <a:pt x="1184" y="370"/>
                  </a:lnTo>
                  <a:lnTo>
                    <a:pt x="1172" y="369"/>
                  </a:lnTo>
                  <a:lnTo>
                    <a:pt x="1160" y="368"/>
                  </a:lnTo>
                  <a:lnTo>
                    <a:pt x="1147" y="368"/>
                  </a:lnTo>
                  <a:lnTo>
                    <a:pt x="1136" y="369"/>
                  </a:lnTo>
                  <a:lnTo>
                    <a:pt x="1127" y="375"/>
                  </a:lnTo>
                  <a:lnTo>
                    <a:pt x="1119" y="386"/>
                  </a:lnTo>
                  <a:lnTo>
                    <a:pt x="1112" y="402"/>
                  </a:lnTo>
                  <a:lnTo>
                    <a:pt x="1124" y="422"/>
                  </a:lnTo>
                  <a:lnTo>
                    <a:pt x="1129" y="442"/>
                  </a:lnTo>
                  <a:lnTo>
                    <a:pt x="1127" y="460"/>
                  </a:lnTo>
                  <a:lnTo>
                    <a:pt x="1119" y="478"/>
                  </a:lnTo>
                  <a:lnTo>
                    <a:pt x="1107" y="495"/>
                  </a:lnTo>
                  <a:lnTo>
                    <a:pt x="1091" y="511"/>
                  </a:lnTo>
                  <a:lnTo>
                    <a:pt x="1074" y="526"/>
                  </a:lnTo>
                  <a:lnTo>
                    <a:pt x="1057" y="541"/>
                  </a:lnTo>
                  <a:lnTo>
                    <a:pt x="1061" y="531"/>
                  </a:lnTo>
                  <a:lnTo>
                    <a:pt x="1067" y="523"/>
                  </a:lnTo>
                  <a:lnTo>
                    <a:pt x="1074" y="516"/>
                  </a:lnTo>
                  <a:lnTo>
                    <a:pt x="1084" y="512"/>
                  </a:lnTo>
                  <a:lnTo>
                    <a:pt x="1083" y="506"/>
                  </a:lnTo>
                  <a:lnTo>
                    <a:pt x="1078" y="503"/>
                  </a:lnTo>
                  <a:lnTo>
                    <a:pt x="1071" y="502"/>
                  </a:lnTo>
                  <a:lnTo>
                    <a:pt x="1063" y="500"/>
                  </a:lnTo>
                  <a:lnTo>
                    <a:pt x="1057" y="499"/>
                  </a:lnTo>
                  <a:lnTo>
                    <a:pt x="1060" y="491"/>
                  </a:lnTo>
                  <a:lnTo>
                    <a:pt x="1065" y="487"/>
                  </a:lnTo>
                  <a:lnTo>
                    <a:pt x="1073" y="483"/>
                  </a:lnTo>
                  <a:lnTo>
                    <a:pt x="1082" y="482"/>
                  </a:lnTo>
                  <a:lnTo>
                    <a:pt x="1091" y="482"/>
                  </a:lnTo>
                  <a:lnTo>
                    <a:pt x="1100" y="480"/>
                  </a:lnTo>
                  <a:lnTo>
                    <a:pt x="1107" y="477"/>
                  </a:lnTo>
                  <a:lnTo>
                    <a:pt x="1112" y="471"/>
                  </a:lnTo>
                  <a:lnTo>
                    <a:pt x="1099" y="454"/>
                  </a:lnTo>
                  <a:lnTo>
                    <a:pt x="1091" y="439"/>
                  </a:lnTo>
                  <a:lnTo>
                    <a:pt x="1088" y="425"/>
                  </a:lnTo>
                  <a:lnTo>
                    <a:pt x="1086" y="411"/>
                  </a:lnTo>
                  <a:lnTo>
                    <a:pt x="1086" y="399"/>
                  </a:lnTo>
                  <a:lnTo>
                    <a:pt x="1085" y="386"/>
                  </a:lnTo>
                  <a:lnTo>
                    <a:pt x="1082" y="374"/>
                  </a:lnTo>
                  <a:lnTo>
                    <a:pt x="1074" y="360"/>
                  </a:lnTo>
                  <a:lnTo>
                    <a:pt x="1062" y="347"/>
                  </a:lnTo>
                  <a:lnTo>
                    <a:pt x="1043" y="332"/>
                  </a:lnTo>
                  <a:lnTo>
                    <a:pt x="1037" y="330"/>
                  </a:lnTo>
                  <a:lnTo>
                    <a:pt x="1038" y="329"/>
                  </a:lnTo>
                  <a:lnTo>
                    <a:pt x="1045" y="327"/>
                  </a:lnTo>
                  <a:lnTo>
                    <a:pt x="1057" y="326"/>
                  </a:lnTo>
                  <a:lnTo>
                    <a:pt x="1072" y="326"/>
                  </a:lnTo>
                  <a:lnTo>
                    <a:pt x="1089" y="325"/>
                  </a:lnTo>
                  <a:lnTo>
                    <a:pt x="1107" y="324"/>
                  </a:lnTo>
                  <a:lnTo>
                    <a:pt x="1124" y="321"/>
                  </a:lnTo>
                  <a:lnTo>
                    <a:pt x="1140" y="319"/>
                  </a:lnTo>
                  <a:lnTo>
                    <a:pt x="1111" y="307"/>
                  </a:lnTo>
                  <a:lnTo>
                    <a:pt x="1083" y="299"/>
                  </a:lnTo>
                  <a:lnTo>
                    <a:pt x="1057" y="297"/>
                  </a:lnTo>
                  <a:lnTo>
                    <a:pt x="1035" y="298"/>
                  </a:lnTo>
                  <a:lnTo>
                    <a:pt x="1015" y="305"/>
                  </a:lnTo>
                  <a:lnTo>
                    <a:pt x="1018" y="313"/>
                  </a:lnTo>
                  <a:lnTo>
                    <a:pt x="1015" y="319"/>
                  </a:lnTo>
                  <a:lnTo>
                    <a:pt x="1007" y="326"/>
                  </a:lnTo>
                  <a:lnTo>
                    <a:pt x="998" y="332"/>
                  </a:lnTo>
                  <a:lnTo>
                    <a:pt x="985" y="338"/>
                  </a:lnTo>
                  <a:lnTo>
                    <a:pt x="975" y="344"/>
                  </a:lnTo>
                  <a:lnTo>
                    <a:pt x="964" y="352"/>
                  </a:lnTo>
                  <a:lnTo>
                    <a:pt x="955" y="359"/>
                  </a:lnTo>
                  <a:lnTo>
                    <a:pt x="951" y="368"/>
                  </a:lnTo>
                  <a:lnTo>
                    <a:pt x="953" y="377"/>
                  </a:lnTo>
                  <a:lnTo>
                    <a:pt x="960" y="388"/>
                  </a:lnTo>
                  <a:lnTo>
                    <a:pt x="932" y="396"/>
                  </a:lnTo>
                  <a:lnTo>
                    <a:pt x="904" y="399"/>
                  </a:lnTo>
                  <a:lnTo>
                    <a:pt x="877" y="398"/>
                  </a:lnTo>
                  <a:lnTo>
                    <a:pt x="850" y="394"/>
                  </a:lnTo>
                  <a:lnTo>
                    <a:pt x="821" y="388"/>
                  </a:lnTo>
                  <a:lnTo>
                    <a:pt x="825" y="398"/>
                  </a:lnTo>
                  <a:lnTo>
                    <a:pt x="831" y="407"/>
                  </a:lnTo>
                  <a:lnTo>
                    <a:pt x="838" y="413"/>
                  </a:lnTo>
                  <a:lnTo>
                    <a:pt x="847" y="419"/>
                  </a:lnTo>
                  <a:lnTo>
                    <a:pt x="854" y="425"/>
                  </a:lnTo>
                  <a:lnTo>
                    <a:pt x="860" y="432"/>
                  </a:lnTo>
                  <a:lnTo>
                    <a:pt x="864" y="443"/>
                  </a:lnTo>
                  <a:lnTo>
                    <a:pt x="863" y="458"/>
                  </a:lnTo>
                  <a:lnTo>
                    <a:pt x="871" y="452"/>
                  </a:lnTo>
                  <a:lnTo>
                    <a:pt x="881" y="448"/>
                  </a:lnTo>
                  <a:lnTo>
                    <a:pt x="892" y="444"/>
                  </a:lnTo>
                  <a:lnTo>
                    <a:pt x="904" y="443"/>
                  </a:lnTo>
                  <a:lnTo>
                    <a:pt x="893" y="454"/>
                  </a:lnTo>
                  <a:lnTo>
                    <a:pt x="887" y="464"/>
                  </a:lnTo>
                  <a:lnTo>
                    <a:pt x="886" y="475"/>
                  </a:lnTo>
                  <a:lnTo>
                    <a:pt x="887" y="484"/>
                  </a:lnTo>
                  <a:lnTo>
                    <a:pt x="887" y="493"/>
                  </a:lnTo>
                  <a:lnTo>
                    <a:pt x="884" y="503"/>
                  </a:lnTo>
                  <a:lnTo>
                    <a:pt x="877" y="512"/>
                  </a:lnTo>
                  <a:lnTo>
                    <a:pt x="872" y="506"/>
                  </a:lnTo>
                  <a:lnTo>
                    <a:pt x="870" y="500"/>
                  </a:lnTo>
                  <a:lnTo>
                    <a:pt x="867" y="494"/>
                  </a:lnTo>
                  <a:lnTo>
                    <a:pt x="865" y="487"/>
                  </a:lnTo>
                  <a:lnTo>
                    <a:pt x="860" y="481"/>
                  </a:lnTo>
                  <a:lnTo>
                    <a:pt x="850" y="475"/>
                  </a:lnTo>
                  <a:lnTo>
                    <a:pt x="835" y="471"/>
                  </a:lnTo>
                  <a:lnTo>
                    <a:pt x="843" y="455"/>
                  </a:lnTo>
                  <a:lnTo>
                    <a:pt x="843" y="442"/>
                  </a:lnTo>
                  <a:lnTo>
                    <a:pt x="838" y="428"/>
                  </a:lnTo>
                  <a:lnTo>
                    <a:pt x="827" y="416"/>
                  </a:lnTo>
                  <a:lnTo>
                    <a:pt x="814" y="407"/>
                  </a:lnTo>
                  <a:lnTo>
                    <a:pt x="796" y="399"/>
                  </a:lnTo>
                  <a:lnTo>
                    <a:pt x="777" y="393"/>
                  </a:lnTo>
                  <a:lnTo>
                    <a:pt x="758" y="389"/>
                  </a:lnTo>
                  <a:lnTo>
                    <a:pt x="738" y="388"/>
                  </a:lnTo>
                  <a:lnTo>
                    <a:pt x="751" y="377"/>
                  </a:lnTo>
                  <a:lnTo>
                    <a:pt x="765" y="370"/>
                  </a:lnTo>
                  <a:lnTo>
                    <a:pt x="782" y="365"/>
                  </a:lnTo>
                  <a:lnTo>
                    <a:pt x="800" y="361"/>
                  </a:lnTo>
                  <a:lnTo>
                    <a:pt x="821" y="360"/>
                  </a:lnTo>
                  <a:lnTo>
                    <a:pt x="822" y="350"/>
                  </a:lnTo>
                  <a:lnTo>
                    <a:pt x="820" y="343"/>
                  </a:lnTo>
                  <a:lnTo>
                    <a:pt x="816" y="338"/>
                  </a:lnTo>
                  <a:lnTo>
                    <a:pt x="809" y="335"/>
                  </a:lnTo>
                  <a:lnTo>
                    <a:pt x="802" y="333"/>
                  </a:lnTo>
                  <a:lnTo>
                    <a:pt x="793" y="332"/>
                  </a:lnTo>
                  <a:lnTo>
                    <a:pt x="798" y="325"/>
                  </a:lnTo>
                  <a:lnTo>
                    <a:pt x="805" y="321"/>
                  </a:lnTo>
                  <a:lnTo>
                    <a:pt x="815" y="320"/>
                  </a:lnTo>
                  <a:lnTo>
                    <a:pt x="826" y="319"/>
                  </a:lnTo>
                  <a:lnTo>
                    <a:pt x="838" y="319"/>
                  </a:lnTo>
                  <a:lnTo>
                    <a:pt x="849" y="319"/>
                  </a:lnTo>
                  <a:lnTo>
                    <a:pt x="850" y="331"/>
                  </a:lnTo>
                  <a:lnTo>
                    <a:pt x="849" y="340"/>
                  </a:lnTo>
                  <a:lnTo>
                    <a:pt x="844" y="346"/>
                  </a:lnTo>
                  <a:lnTo>
                    <a:pt x="839" y="350"/>
                  </a:lnTo>
                  <a:lnTo>
                    <a:pt x="833" y="354"/>
                  </a:lnTo>
                  <a:lnTo>
                    <a:pt x="827" y="359"/>
                  </a:lnTo>
                  <a:lnTo>
                    <a:pt x="822" y="365"/>
                  </a:lnTo>
                  <a:lnTo>
                    <a:pt x="821" y="374"/>
                  </a:lnTo>
                  <a:lnTo>
                    <a:pt x="837" y="374"/>
                  </a:lnTo>
                  <a:lnTo>
                    <a:pt x="849" y="369"/>
                  </a:lnTo>
                  <a:lnTo>
                    <a:pt x="859" y="364"/>
                  </a:lnTo>
                  <a:lnTo>
                    <a:pt x="869" y="357"/>
                  </a:lnTo>
                  <a:lnTo>
                    <a:pt x="878" y="350"/>
                  </a:lnTo>
                  <a:lnTo>
                    <a:pt x="891" y="347"/>
                  </a:lnTo>
                  <a:lnTo>
                    <a:pt x="878" y="336"/>
                  </a:lnTo>
                  <a:lnTo>
                    <a:pt x="869" y="325"/>
                  </a:lnTo>
                  <a:lnTo>
                    <a:pt x="863" y="314"/>
                  </a:lnTo>
                  <a:lnTo>
                    <a:pt x="858" y="303"/>
                  </a:lnTo>
                  <a:lnTo>
                    <a:pt x="853" y="292"/>
                  </a:lnTo>
                  <a:lnTo>
                    <a:pt x="848" y="282"/>
                  </a:lnTo>
                  <a:lnTo>
                    <a:pt x="842" y="275"/>
                  </a:lnTo>
                  <a:lnTo>
                    <a:pt x="833" y="269"/>
                  </a:lnTo>
                  <a:lnTo>
                    <a:pt x="822" y="264"/>
                  </a:lnTo>
                  <a:lnTo>
                    <a:pt x="808" y="263"/>
                  </a:lnTo>
                  <a:lnTo>
                    <a:pt x="833" y="242"/>
                  </a:lnTo>
                  <a:lnTo>
                    <a:pt x="859" y="221"/>
                  </a:lnTo>
                  <a:lnTo>
                    <a:pt x="886" y="202"/>
                  </a:lnTo>
                  <a:lnTo>
                    <a:pt x="912" y="182"/>
                  </a:lnTo>
                  <a:lnTo>
                    <a:pt x="942" y="167"/>
                  </a:lnTo>
                  <a:lnTo>
                    <a:pt x="971" y="153"/>
                  </a:lnTo>
                  <a:lnTo>
                    <a:pt x="1003" y="143"/>
                  </a:lnTo>
                  <a:lnTo>
                    <a:pt x="1035" y="139"/>
                  </a:lnTo>
                  <a:lnTo>
                    <a:pt x="1071" y="139"/>
                  </a:lnTo>
                  <a:lnTo>
                    <a:pt x="1050" y="134"/>
                  </a:lnTo>
                  <a:lnTo>
                    <a:pt x="1034" y="128"/>
                  </a:lnTo>
                  <a:lnTo>
                    <a:pt x="1022" y="121"/>
                  </a:lnTo>
                  <a:lnTo>
                    <a:pt x="1012" y="117"/>
                  </a:lnTo>
                  <a:lnTo>
                    <a:pt x="1004" y="112"/>
                  </a:lnTo>
                  <a:lnTo>
                    <a:pt x="996" y="107"/>
                  </a:lnTo>
                  <a:lnTo>
                    <a:pt x="990" y="104"/>
                  </a:lnTo>
                  <a:lnTo>
                    <a:pt x="982" y="103"/>
                  </a:lnTo>
                  <a:lnTo>
                    <a:pt x="973" y="103"/>
                  </a:lnTo>
                  <a:lnTo>
                    <a:pt x="961" y="104"/>
                  </a:lnTo>
                  <a:lnTo>
                    <a:pt x="947" y="109"/>
                  </a:lnTo>
                  <a:lnTo>
                    <a:pt x="928" y="115"/>
                  </a:lnTo>
                  <a:lnTo>
                    <a:pt x="904" y="125"/>
                  </a:lnTo>
                  <a:lnTo>
                    <a:pt x="909" y="134"/>
                  </a:lnTo>
                  <a:lnTo>
                    <a:pt x="915" y="142"/>
                  </a:lnTo>
                  <a:lnTo>
                    <a:pt x="922" y="148"/>
                  </a:lnTo>
                  <a:lnTo>
                    <a:pt x="932" y="152"/>
                  </a:lnTo>
                  <a:lnTo>
                    <a:pt x="916" y="163"/>
                  </a:lnTo>
                  <a:lnTo>
                    <a:pt x="901" y="171"/>
                  </a:lnTo>
                  <a:lnTo>
                    <a:pt x="889" y="177"/>
                  </a:lnTo>
                  <a:lnTo>
                    <a:pt x="877" y="184"/>
                  </a:lnTo>
                  <a:lnTo>
                    <a:pt x="864" y="192"/>
                  </a:lnTo>
                  <a:lnTo>
                    <a:pt x="863" y="193"/>
                  </a:lnTo>
                  <a:lnTo>
                    <a:pt x="839" y="182"/>
                  </a:lnTo>
                  <a:lnTo>
                    <a:pt x="816" y="179"/>
                  </a:lnTo>
                  <a:lnTo>
                    <a:pt x="815" y="179"/>
                  </a:lnTo>
                  <a:lnTo>
                    <a:pt x="811" y="177"/>
                  </a:lnTo>
                  <a:lnTo>
                    <a:pt x="804" y="179"/>
                  </a:lnTo>
                  <a:lnTo>
                    <a:pt x="803" y="180"/>
                  </a:lnTo>
                  <a:lnTo>
                    <a:pt x="794" y="180"/>
                  </a:lnTo>
                  <a:lnTo>
                    <a:pt x="774" y="186"/>
                  </a:lnTo>
                  <a:lnTo>
                    <a:pt x="753" y="197"/>
                  </a:lnTo>
                  <a:lnTo>
                    <a:pt x="732" y="210"/>
                  </a:lnTo>
                  <a:lnTo>
                    <a:pt x="712" y="225"/>
                  </a:lnTo>
                  <a:lnTo>
                    <a:pt x="691" y="242"/>
                  </a:lnTo>
                  <a:lnTo>
                    <a:pt x="670" y="259"/>
                  </a:lnTo>
                  <a:lnTo>
                    <a:pt x="647" y="276"/>
                  </a:lnTo>
                  <a:lnTo>
                    <a:pt x="624" y="291"/>
                  </a:lnTo>
                  <a:lnTo>
                    <a:pt x="600" y="303"/>
                  </a:lnTo>
                  <a:lnTo>
                    <a:pt x="574" y="313"/>
                  </a:lnTo>
                  <a:lnTo>
                    <a:pt x="546" y="319"/>
                  </a:lnTo>
                  <a:lnTo>
                    <a:pt x="517" y="319"/>
                  </a:lnTo>
                  <a:lnTo>
                    <a:pt x="522" y="310"/>
                  </a:lnTo>
                  <a:lnTo>
                    <a:pt x="527" y="301"/>
                  </a:lnTo>
                  <a:lnTo>
                    <a:pt x="530" y="290"/>
                  </a:lnTo>
                  <a:lnTo>
                    <a:pt x="530" y="277"/>
                  </a:lnTo>
                  <a:lnTo>
                    <a:pt x="489" y="290"/>
                  </a:lnTo>
                  <a:lnTo>
                    <a:pt x="449" y="303"/>
                  </a:lnTo>
                  <a:lnTo>
                    <a:pt x="409" y="318"/>
                  </a:lnTo>
                  <a:lnTo>
                    <a:pt x="371" y="333"/>
                  </a:lnTo>
                  <a:lnTo>
                    <a:pt x="336" y="352"/>
                  </a:lnTo>
                  <a:lnTo>
                    <a:pt x="301" y="372"/>
                  </a:lnTo>
                  <a:lnTo>
                    <a:pt x="270" y="394"/>
                  </a:lnTo>
                  <a:lnTo>
                    <a:pt x="243" y="421"/>
                  </a:lnTo>
                  <a:lnTo>
                    <a:pt x="219" y="450"/>
                  </a:lnTo>
                  <a:lnTo>
                    <a:pt x="198" y="484"/>
                  </a:lnTo>
                  <a:lnTo>
                    <a:pt x="189" y="480"/>
                  </a:lnTo>
                  <a:lnTo>
                    <a:pt x="187" y="474"/>
                  </a:lnTo>
                  <a:lnTo>
                    <a:pt x="188" y="466"/>
                  </a:lnTo>
                  <a:lnTo>
                    <a:pt x="192" y="459"/>
                  </a:lnTo>
                  <a:lnTo>
                    <a:pt x="196" y="452"/>
                  </a:lnTo>
                  <a:lnTo>
                    <a:pt x="198" y="443"/>
                  </a:lnTo>
                  <a:lnTo>
                    <a:pt x="189" y="449"/>
                  </a:lnTo>
                  <a:lnTo>
                    <a:pt x="181" y="453"/>
                  </a:lnTo>
                  <a:lnTo>
                    <a:pt x="170" y="456"/>
                  </a:lnTo>
                  <a:lnTo>
                    <a:pt x="157" y="458"/>
                  </a:lnTo>
                  <a:lnTo>
                    <a:pt x="160" y="472"/>
                  </a:lnTo>
                  <a:lnTo>
                    <a:pt x="159" y="487"/>
                  </a:lnTo>
                  <a:lnTo>
                    <a:pt x="153" y="500"/>
                  </a:lnTo>
                  <a:lnTo>
                    <a:pt x="144" y="512"/>
                  </a:lnTo>
                  <a:lnTo>
                    <a:pt x="132" y="525"/>
                  </a:lnTo>
                  <a:lnTo>
                    <a:pt x="119" y="537"/>
                  </a:lnTo>
                  <a:lnTo>
                    <a:pt x="104" y="548"/>
                  </a:lnTo>
                  <a:lnTo>
                    <a:pt x="90" y="559"/>
                  </a:lnTo>
                  <a:lnTo>
                    <a:pt x="75" y="570"/>
                  </a:lnTo>
                  <a:lnTo>
                    <a:pt x="63" y="581"/>
                  </a:lnTo>
                  <a:lnTo>
                    <a:pt x="52" y="592"/>
                  </a:lnTo>
                  <a:lnTo>
                    <a:pt x="46" y="603"/>
                  </a:lnTo>
                  <a:lnTo>
                    <a:pt x="42" y="614"/>
                  </a:lnTo>
                  <a:lnTo>
                    <a:pt x="45" y="626"/>
                  </a:lnTo>
                  <a:lnTo>
                    <a:pt x="52" y="638"/>
                  </a:lnTo>
                  <a:lnTo>
                    <a:pt x="67" y="651"/>
                  </a:lnTo>
                  <a:lnTo>
                    <a:pt x="87" y="665"/>
                  </a:lnTo>
                  <a:lnTo>
                    <a:pt x="82" y="675"/>
                  </a:lnTo>
                  <a:lnTo>
                    <a:pt x="77" y="678"/>
                  </a:lnTo>
                  <a:lnTo>
                    <a:pt x="71" y="678"/>
                  </a:lnTo>
                  <a:lnTo>
                    <a:pt x="65" y="676"/>
                  </a:lnTo>
                  <a:lnTo>
                    <a:pt x="58" y="672"/>
                  </a:lnTo>
                  <a:lnTo>
                    <a:pt x="52" y="668"/>
                  </a:lnTo>
                  <a:lnTo>
                    <a:pt x="45" y="668"/>
                  </a:lnTo>
                  <a:lnTo>
                    <a:pt x="39" y="671"/>
                  </a:lnTo>
                  <a:lnTo>
                    <a:pt x="32" y="679"/>
                  </a:lnTo>
                  <a:lnTo>
                    <a:pt x="30" y="687"/>
                  </a:lnTo>
                  <a:lnTo>
                    <a:pt x="31" y="695"/>
                  </a:lnTo>
                  <a:lnTo>
                    <a:pt x="35" y="704"/>
                  </a:lnTo>
                  <a:lnTo>
                    <a:pt x="40" y="711"/>
                  </a:lnTo>
                  <a:lnTo>
                    <a:pt x="45" y="716"/>
                  </a:lnTo>
                  <a:lnTo>
                    <a:pt x="51" y="720"/>
                  </a:lnTo>
                  <a:lnTo>
                    <a:pt x="56" y="720"/>
                  </a:lnTo>
                  <a:lnTo>
                    <a:pt x="58" y="715"/>
                  </a:lnTo>
                  <a:lnTo>
                    <a:pt x="59" y="707"/>
                  </a:lnTo>
                  <a:lnTo>
                    <a:pt x="70" y="711"/>
                  </a:lnTo>
                  <a:lnTo>
                    <a:pt x="75" y="717"/>
                  </a:lnTo>
                  <a:lnTo>
                    <a:pt x="75" y="723"/>
                  </a:lnTo>
                  <a:lnTo>
                    <a:pt x="71" y="729"/>
                  </a:lnTo>
                  <a:lnTo>
                    <a:pt x="65" y="735"/>
                  </a:lnTo>
                  <a:lnTo>
                    <a:pt x="58" y="743"/>
                  </a:lnTo>
                  <a:lnTo>
                    <a:pt x="52" y="749"/>
                  </a:lnTo>
                  <a:lnTo>
                    <a:pt x="47" y="756"/>
                  </a:lnTo>
                  <a:lnTo>
                    <a:pt x="46" y="762"/>
                  </a:lnTo>
                  <a:lnTo>
                    <a:pt x="40" y="763"/>
                  </a:lnTo>
                  <a:lnTo>
                    <a:pt x="36" y="760"/>
                  </a:lnTo>
                  <a:lnTo>
                    <a:pt x="32" y="755"/>
                  </a:lnTo>
                  <a:lnTo>
                    <a:pt x="31" y="746"/>
                  </a:lnTo>
                  <a:lnTo>
                    <a:pt x="30" y="738"/>
                  </a:lnTo>
                  <a:lnTo>
                    <a:pt x="30" y="729"/>
                  </a:lnTo>
                  <a:lnTo>
                    <a:pt x="29" y="723"/>
                  </a:lnTo>
                  <a:lnTo>
                    <a:pt x="28" y="720"/>
                  </a:lnTo>
                  <a:lnTo>
                    <a:pt x="25" y="720"/>
                  </a:lnTo>
                  <a:lnTo>
                    <a:pt x="23" y="723"/>
                  </a:lnTo>
                  <a:lnTo>
                    <a:pt x="18" y="734"/>
                  </a:lnTo>
                  <a:lnTo>
                    <a:pt x="14" y="721"/>
                  </a:lnTo>
                  <a:lnTo>
                    <a:pt x="9" y="707"/>
                  </a:lnTo>
                  <a:lnTo>
                    <a:pt x="6" y="696"/>
                  </a:lnTo>
                  <a:lnTo>
                    <a:pt x="2" y="685"/>
                  </a:lnTo>
                  <a:lnTo>
                    <a:pt x="0" y="672"/>
                  </a:lnTo>
                  <a:lnTo>
                    <a:pt x="1" y="656"/>
                  </a:lnTo>
                  <a:lnTo>
                    <a:pt x="4" y="638"/>
                  </a:lnTo>
                  <a:lnTo>
                    <a:pt x="14" y="642"/>
                  </a:lnTo>
                  <a:lnTo>
                    <a:pt x="21" y="649"/>
                  </a:lnTo>
                  <a:lnTo>
                    <a:pt x="28" y="655"/>
                  </a:lnTo>
                  <a:lnTo>
                    <a:pt x="36" y="661"/>
                  </a:lnTo>
                  <a:lnTo>
                    <a:pt x="46" y="665"/>
                  </a:lnTo>
                  <a:lnTo>
                    <a:pt x="37" y="646"/>
                  </a:lnTo>
                  <a:lnTo>
                    <a:pt x="35" y="628"/>
                  </a:lnTo>
                  <a:lnTo>
                    <a:pt x="35" y="612"/>
                  </a:lnTo>
                  <a:lnTo>
                    <a:pt x="37" y="597"/>
                  </a:lnTo>
                  <a:lnTo>
                    <a:pt x="42" y="582"/>
                  </a:lnTo>
                  <a:lnTo>
                    <a:pt x="46" y="569"/>
                  </a:lnTo>
                  <a:lnTo>
                    <a:pt x="49" y="558"/>
                  </a:lnTo>
                  <a:lnTo>
                    <a:pt x="56" y="550"/>
                  </a:lnTo>
                  <a:lnTo>
                    <a:pt x="63" y="543"/>
                  </a:lnTo>
                  <a:lnTo>
                    <a:pt x="69" y="536"/>
                  </a:lnTo>
                  <a:lnTo>
                    <a:pt x="74" y="527"/>
                  </a:lnTo>
                  <a:lnTo>
                    <a:pt x="129" y="471"/>
                  </a:lnTo>
                  <a:lnTo>
                    <a:pt x="187" y="419"/>
                  </a:lnTo>
                  <a:lnTo>
                    <a:pt x="249" y="369"/>
                  </a:lnTo>
                  <a:lnTo>
                    <a:pt x="314" y="322"/>
                  </a:lnTo>
                  <a:lnTo>
                    <a:pt x="382" y="281"/>
                  </a:lnTo>
                  <a:lnTo>
                    <a:pt x="454" y="242"/>
                  </a:lnTo>
                  <a:lnTo>
                    <a:pt x="530" y="208"/>
                  </a:lnTo>
                  <a:lnTo>
                    <a:pt x="538" y="212"/>
                  </a:lnTo>
                  <a:lnTo>
                    <a:pt x="539" y="216"/>
                  </a:lnTo>
                  <a:lnTo>
                    <a:pt x="536" y="223"/>
                  </a:lnTo>
                  <a:lnTo>
                    <a:pt x="533" y="230"/>
                  </a:lnTo>
                  <a:lnTo>
                    <a:pt x="530" y="238"/>
                  </a:lnTo>
                  <a:lnTo>
                    <a:pt x="530" y="249"/>
                  </a:lnTo>
                  <a:lnTo>
                    <a:pt x="547" y="248"/>
                  </a:lnTo>
                  <a:lnTo>
                    <a:pt x="562" y="244"/>
                  </a:lnTo>
                  <a:lnTo>
                    <a:pt x="576" y="237"/>
                  </a:lnTo>
                  <a:lnTo>
                    <a:pt x="590" y="230"/>
                  </a:lnTo>
                  <a:lnTo>
                    <a:pt x="602" y="223"/>
                  </a:lnTo>
                  <a:lnTo>
                    <a:pt x="615" y="215"/>
                  </a:lnTo>
                  <a:lnTo>
                    <a:pt x="628" y="210"/>
                  </a:lnTo>
                  <a:lnTo>
                    <a:pt x="641" y="209"/>
                  </a:lnTo>
                  <a:lnTo>
                    <a:pt x="654" y="213"/>
                  </a:lnTo>
                  <a:lnTo>
                    <a:pt x="669" y="221"/>
                  </a:lnTo>
                  <a:lnTo>
                    <a:pt x="715" y="186"/>
                  </a:lnTo>
                  <a:lnTo>
                    <a:pt x="764" y="156"/>
                  </a:lnTo>
                  <a:lnTo>
                    <a:pt x="813" y="132"/>
                  </a:lnTo>
                  <a:lnTo>
                    <a:pt x="863" y="114"/>
                  </a:lnTo>
                  <a:lnTo>
                    <a:pt x="914" y="100"/>
                  </a:lnTo>
                  <a:lnTo>
                    <a:pt x="966" y="89"/>
                  </a:lnTo>
                  <a:lnTo>
                    <a:pt x="1020" y="80"/>
                  </a:lnTo>
                  <a:lnTo>
                    <a:pt x="1074" y="74"/>
                  </a:lnTo>
                  <a:lnTo>
                    <a:pt x="1129" y="69"/>
                  </a:lnTo>
                  <a:lnTo>
                    <a:pt x="1185" y="64"/>
                  </a:lnTo>
                  <a:lnTo>
                    <a:pt x="1242" y="59"/>
                  </a:lnTo>
                  <a:lnTo>
                    <a:pt x="1301" y="53"/>
                  </a:lnTo>
                  <a:lnTo>
                    <a:pt x="1359" y="45"/>
                  </a:lnTo>
                  <a:lnTo>
                    <a:pt x="1420" y="34"/>
                  </a:lnTo>
                  <a:lnTo>
                    <a:pt x="1480" y="19"/>
                  </a:lnTo>
                  <a:lnTo>
                    <a:pt x="1542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7" name="Freeform 51"/>
            <p:cNvSpPr/>
            <p:nvPr/>
          </p:nvSpPr>
          <p:spPr bwMode="auto">
            <a:xfrm>
              <a:off x="5873220" y="2448137"/>
              <a:ext cx="87241" cy="75609"/>
            </a:xfrm>
            <a:custGeom>
              <a:avLst/>
              <a:gdLst>
                <a:gd name="T0" fmla="*/ 0 w 90"/>
                <a:gd name="T1" fmla="*/ 0 h 78"/>
                <a:gd name="T2" fmla="*/ 2 w 90"/>
                <a:gd name="T3" fmla="*/ 0 h 78"/>
                <a:gd name="T4" fmla="*/ 8 w 90"/>
                <a:gd name="T5" fmla="*/ 3 h 78"/>
                <a:gd name="T6" fmla="*/ 17 w 90"/>
                <a:gd name="T7" fmla="*/ 7 h 78"/>
                <a:gd name="T8" fmla="*/ 27 w 90"/>
                <a:gd name="T9" fmla="*/ 12 h 78"/>
                <a:gd name="T10" fmla="*/ 39 w 90"/>
                <a:gd name="T11" fmla="*/ 18 h 78"/>
                <a:gd name="T12" fmla="*/ 52 w 90"/>
                <a:gd name="T13" fmla="*/ 22 h 78"/>
                <a:gd name="T14" fmla="*/ 66 w 90"/>
                <a:gd name="T15" fmla="*/ 24 h 78"/>
                <a:gd name="T16" fmla="*/ 78 w 90"/>
                <a:gd name="T17" fmla="*/ 26 h 78"/>
                <a:gd name="T18" fmla="*/ 90 w 90"/>
                <a:gd name="T19" fmla="*/ 22 h 78"/>
                <a:gd name="T20" fmla="*/ 90 w 90"/>
                <a:gd name="T21" fmla="*/ 33 h 78"/>
                <a:gd name="T22" fmla="*/ 88 w 90"/>
                <a:gd name="T23" fmla="*/ 43 h 78"/>
                <a:gd name="T24" fmla="*/ 83 w 90"/>
                <a:gd name="T25" fmla="*/ 50 h 78"/>
                <a:gd name="T26" fmla="*/ 79 w 90"/>
                <a:gd name="T27" fmla="*/ 57 h 78"/>
                <a:gd name="T28" fmla="*/ 77 w 90"/>
                <a:gd name="T29" fmla="*/ 67 h 78"/>
                <a:gd name="T30" fmla="*/ 77 w 90"/>
                <a:gd name="T31" fmla="*/ 78 h 78"/>
                <a:gd name="T32" fmla="*/ 68 w 90"/>
                <a:gd name="T33" fmla="*/ 63 h 78"/>
                <a:gd name="T34" fmla="*/ 61 w 90"/>
                <a:gd name="T35" fmla="*/ 52 h 78"/>
                <a:gd name="T36" fmla="*/ 53 w 90"/>
                <a:gd name="T37" fmla="*/ 46 h 78"/>
                <a:gd name="T38" fmla="*/ 46 w 90"/>
                <a:gd name="T39" fmla="*/ 42 h 78"/>
                <a:gd name="T40" fmla="*/ 38 w 90"/>
                <a:gd name="T41" fmla="*/ 37 h 78"/>
                <a:gd name="T42" fmla="*/ 29 w 90"/>
                <a:gd name="T43" fmla="*/ 32 h 78"/>
                <a:gd name="T44" fmla="*/ 19 w 90"/>
                <a:gd name="T45" fmla="*/ 22 h 78"/>
                <a:gd name="T46" fmla="*/ 7 w 90"/>
                <a:gd name="T47" fmla="*/ 9 h 78"/>
                <a:gd name="T48" fmla="*/ 2 w 90"/>
                <a:gd name="T49" fmla="*/ 3 h 78"/>
                <a:gd name="T50" fmla="*/ 0 w 90"/>
                <a:gd name="T5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0" h="78">
                  <a:moveTo>
                    <a:pt x="0" y="0"/>
                  </a:moveTo>
                  <a:lnTo>
                    <a:pt x="2" y="0"/>
                  </a:lnTo>
                  <a:lnTo>
                    <a:pt x="8" y="3"/>
                  </a:lnTo>
                  <a:lnTo>
                    <a:pt x="17" y="7"/>
                  </a:lnTo>
                  <a:lnTo>
                    <a:pt x="27" y="12"/>
                  </a:lnTo>
                  <a:lnTo>
                    <a:pt x="39" y="18"/>
                  </a:lnTo>
                  <a:lnTo>
                    <a:pt x="52" y="22"/>
                  </a:lnTo>
                  <a:lnTo>
                    <a:pt x="66" y="24"/>
                  </a:lnTo>
                  <a:lnTo>
                    <a:pt x="78" y="26"/>
                  </a:lnTo>
                  <a:lnTo>
                    <a:pt x="90" y="22"/>
                  </a:lnTo>
                  <a:lnTo>
                    <a:pt x="90" y="33"/>
                  </a:lnTo>
                  <a:lnTo>
                    <a:pt x="88" y="43"/>
                  </a:lnTo>
                  <a:lnTo>
                    <a:pt x="83" y="50"/>
                  </a:lnTo>
                  <a:lnTo>
                    <a:pt x="79" y="57"/>
                  </a:lnTo>
                  <a:lnTo>
                    <a:pt x="77" y="67"/>
                  </a:lnTo>
                  <a:lnTo>
                    <a:pt x="77" y="78"/>
                  </a:lnTo>
                  <a:lnTo>
                    <a:pt x="68" y="63"/>
                  </a:lnTo>
                  <a:lnTo>
                    <a:pt x="61" y="52"/>
                  </a:lnTo>
                  <a:lnTo>
                    <a:pt x="53" y="46"/>
                  </a:lnTo>
                  <a:lnTo>
                    <a:pt x="46" y="42"/>
                  </a:lnTo>
                  <a:lnTo>
                    <a:pt x="38" y="37"/>
                  </a:lnTo>
                  <a:lnTo>
                    <a:pt x="29" y="32"/>
                  </a:lnTo>
                  <a:lnTo>
                    <a:pt x="19" y="22"/>
                  </a:lnTo>
                  <a:lnTo>
                    <a:pt x="7" y="9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8" name="Freeform 52"/>
            <p:cNvSpPr/>
            <p:nvPr/>
          </p:nvSpPr>
          <p:spPr bwMode="auto">
            <a:xfrm>
              <a:off x="5586295" y="2347326"/>
              <a:ext cx="52344" cy="69793"/>
            </a:xfrm>
            <a:custGeom>
              <a:avLst/>
              <a:gdLst>
                <a:gd name="T0" fmla="*/ 39 w 55"/>
                <a:gd name="T1" fmla="*/ 0 h 71"/>
                <a:gd name="T2" fmla="*/ 55 w 55"/>
                <a:gd name="T3" fmla="*/ 1 h 71"/>
                <a:gd name="T4" fmla="*/ 50 w 55"/>
                <a:gd name="T5" fmla="*/ 8 h 71"/>
                <a:gd name="T6" fmla="*/ 46 w 55"/>
                <a:gd name="T7" fmla="*/ 17 h 71"/>
                <a:gd name="T8" fmla="*/ 44 w 55"/>
                <a:gd name="T9" fmla="*/ 26 h 71"/>
                <a:gd name="T10" fmla="*/ 41 w 55"/>
                <a:gd name="T11" fmla="*/ 37 h 71"/>
                <a:gd name="T12" fmla="*/ 39 w 55"/>
                <a:gd name="T13" fmla="*/ 47 h 71"/>
                <a:gd name="T14" fmla="*/ 35 w 55"/>
                <a:gd name="T15" fmla="*/ 56 h 71"/>
                <a:gd name="T16" fmla="*/ 30 w 55"/>
                <a:gd name="T17" fmla="*/ 63 h 71"/>
                <a:gd name="T18" fmla="*/ 23 w 55"/>
                <a:gd name="T19" fmla="*/ 69 h 71"/>
                <a:gd name="T20" fmla="*/ 13 w 55"/>
                <a:gd name="T21" fmla="*/ 71 h 71"/>
                <a:gd name="T22" fmla="*/ 0 w 55"/>
                <a:gd name="T23" fmla="*/ 70 h 71"/>
                <a:gd name="T24" fmla="*/ 0 w 55"/>
                <a:gd name="T25" fmla="*/ 56 h 71"/>
                <a:gd name="T26" fmla="*/ 2 w 55"/>
                <a:gd name="T27" fmla="*/ 41 h 71"/>
                <a:gd name="T28" fmla="*/ 5 w 55"/>
                <a:gd name="T29" fmla="*/ 28 h 71"/>
                <a:gd name="T30" fmla="*/ 8 w 55"/>
                <a:gd name="T31" fmla="*/ 17 h 71"/>
                <a:gd name="T32" fmla="*/ 16 w 55"/>
                <a:gd name="T33" fmla="*/ 8 h 71"/>
                <a:gd name="T34" fmla="*/ 25 w 55"/>
                <a:gd name="T35" fmla="*/ 2 h 71"/>
                <a:gd name="T36" fmla="*/ 39 w 55"/>
                <a:gd name="T3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5" h="71">
                  <a:moveTo>
                    <a:pt x="39" y="0"/>
                  </a:moveTo>
                  <a:lnTo>
                    <a:pt x="55" y="1"/>
                  </a:lnTo>
                  <a:lnTo>
                    <a:pt x="50" y="8"/>
                  </a:lnTo>
                  <a:lnTo>
                    <a:pt x="46" y="17"/>
                  </a:lnTo>
                  <a:lnTo>
                    <a:pt x="44" y="26"/>
                  </a:lnTo>
                  <a:lnTo>
                    <a:pt x="41" y="37"/>
                  </a:lnTo>
                  <a:lnTo>
                    <a:pt x="39" y="47"/>
                  </a:lnTo>
                  <a:lnTo>
                    <a:pt x="35" y="56"/>
                  </a:lnTo>
                  <a:lnTo>
                    <a:pt x="30" y="63"/>
                  </a:lnTo>
                  <a:lnTo>
                    <a:pt x="23" y="69"/>
                  </a:lnTo>
                  <a:lnTo>
                    <a:pt x="13" y="71"/>
                  </a:lnTo>
                  <a:lnTo>
                    <a:pt x="0" y="70"/>
                  </a:lnTo>
                  <a:lnTo>
                    <a:pt x="0" y="56"/>
                  </a:lnTo>
                  <a:lnTo>
                    <a:pt x="2" y="41"/>
                  </a:lnTo>
                  <a:lnTo>
                    <a:pt x="5" y="28"/>
                  </a:lnTo>
                  <a:lnTo>
                    <a:pt x="8" y="17"/>
                  </a:lnTo>
                  <a:lnTo>
                    <a:pt x="16" y="8"/>
                  </a:lnTo>
                  <a:lnTo>
                    <a:pt x="25" y="2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9" name="Freeform 53"/>
            <p:cNvSpPr/>
            <p:nvPr/>
          </p:nvSpPr>
          <p:spPr bwMode="auto">
            <a:xfrm>
              <a:off x="6014744" y="2413241"/>
              <a:ext cx="42651" cy="56222"/>
            </a:xfrm>
            <a:custGeom>
              <a:avLst/>
              <a:gdLst>
                <a:gd name="T0" fmla="*/ 27 w 44"/>
                <a:gd name="T1" fmla="*/ 0 h 57"/>
                <a:gd name="T2" fmla="*/ 35 w 44"/>
                <a:gd name="T3" fmla="*/ 1 h 57"/>
                <a:gd name="T4" fmla="*/ 40 w 44"/>
                <a:gd name="T5" fmla="*/ 5 h 57"/>
                <a:gd name="T6" fmla="*/ 42 w 44"/>
                <a:gd name="T7" fmla="*/ 12 h 57"/>
                <a:gd name="T8" fmla="*/ 44 w 44"/>
                <a:gd name="T9" fmla="*/ 19 h 57"/>
                <a:gd name="T10" fmla="*/ 44 w 44"/>
                <a:gd name="T11" fmla="*/ 29 h 57"/>
                <a:gd name="T12" fmla="*/ 42 w 44"/>
                <a:gd name="T13" fmla="*/ 39 h 57"/>
                <a:gd name="T14" fmla="*/ 42 w 44"/>
                <a:gd name="T15" fmla="*/ 49 h 57"/>
                <a:gd name="T16" fmla="*/ 42 w 44"/>
                <a:gd name="T17" fmla="*/ 57 h 57"/>
                <a:gd name="T18" fmla="*/ 1 w 44"/>
                <a:gd name="T19" fmla="*/ 57 h 57"/>
                <a:gd name="T20" fmla="*/ 0 w 44"/>
                <a:gd name="T21" fmla="*/ 45 h 57"/>
                <a:gd name="T22" fmla="*/ 1 w 44"/>
                <a:gd name="T23" fmla="*/ 35 h 57"/>
                <a:gd name="T24" fmla="*/ 3 w 44"/>
                <a:gd name="T25" fmla="*/ 27 h 57"/>
                <a:gd name="T26" fmla="*/ 8 w 44"/>
                <a:gd name="T27" fmla="*/ 18 h 57"/>
                <a:gd name="T28" fmla="*/ 12 w 44"/>
                <a:gd name="T29" fmla="*/ 11 h 57"/>
                <a:gd name="T30" fmla="*/ 14 w 44"/>
                <a:gd name="T31" fmla="*/ 2 h 57"/>
                <a:gd name="T32" fmla="*/ 27 w 44"/>
                <a:gd name="T3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" h="57">
                  <a:moveTo>
                    <a:pt x="27" y="0"/>
                  </a:moveTo>
                  <a:lnTo>
                    <a:pt x="35" y="1"/>
                  </a:lnTo>
                  <a:lnTo>
                    <a:pt x="40" y="5"/>
                  </a:lnTo>
                  <a:lnTo>
                    <a:pt x="42" y="12"/>
                  </a:lnTo>
                  <a:lnTo>
                    <a:pt x="44" y="19"/>
                  </a:lnTo>
                  <a:lnTo>
                    <a:pt x="44" y="29"/>
                  </a:lnTo>
                  <a:lnTo>
                    <a:pt x="42" y="39"/>
                  </a:lnTo>
                  <a:lnTo>
                    <a:pt x="42" y="49"/>
                  </a:lnTo>
                  <a:lnTo>
                    <a:pt x="42" y="57"/>
                  </a:lnTo>
                  <a:lnTo>
                    <a:pt x="1" y="57"/>
                  </a:lnTo>
                  <a:lnTo>
                    <a:pt x="0" y="45"/>
                  </a:lnTo>
                  <a:lnTo>
                    <a:pt x="1" y="35"/>
                  </a:lnTo>
                  <a:lnTo>
                    <a:pt x="3" y="27"/>
                  </a:lnTo>
                  <a:lnTo>
                    <a:pt x="8" y="18"/>
                  </a:lnTo>
                  <a:lnTo>
                    <a:pt x="12" y="11"/>
                  </a:lnTo>
                  <a:lnTo>
                    <a:pt x="14" y="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1" name="Freeform 55"/>
            <p:cNvSpPr>
              <a:spLocks noEditPoints="1"/>
            </p:cNvSpPr>
            <p:nvPr/>
          </p:nvSpPr>
          <p:spPr bwMode="auto">
            <a:xfrm>
              <a:off x="5613437" y="1864594"/>
              <a:ext cx="2134488" cy="2260502"/>
            </a:xfrm>
            <a:custGeom>
              <a:avLst/>
              <a:gdLst>
                <a:gd name="T0" fmla="*/ 946 w 2202"/>
                <a:gd name="T1" fmla="*/ 51 h 2332"/>
                <a:gd name="T2" fmla="*/ 1176 w 2202"/>
                <a:gd name="T3" fmla="*/ 23 h 2332"/>
                <a:gd name="T4" fmla="*/ 1311 w 2202"/>
                <a:gd name="T5" fmla="*/ 80 h 2332"/>
                <a:gd name="T6" fmla="*/ 1482 w 2202"/>
                <a:gd name="T7" fmla="*/ 166 h 2332"/>
                <a:gd name="T8" fmla="*/ 1785 w 2202"/>
                <a:gd name="T9" fmla="*/ 430 h 2332"/>
                <a:gd name="T10" fmla="*/ 1953 w 2202"/>
                <a:gd name="T11" fmla="*/ 530 h 2332"/>
                <a:gd name="T12" fmla="*/ 2034 w 2202"/>
                <a:gd name="T13" fmla="*/ 697 h 2332"/>
                <a:gd name="T14" fmla="*/ 1841 w 2202"/>
                <a:gd name="T15" fmla="*/ 689 h 2332"/>
                <a:gd name="T16" fmla="*/ 1714 w 2202"/>
                <a:gd name="T17" fmla="*/ 562 h 2332"/>
                <a:gd name="T18" fmla="*/ 1329 w 2202"/>
                <a:gd name="T19" fmla="*/ 237 h 2332"/>
                <a:gd name="T20" fmla="*/ 1076 w 2202"/>
                <a:gd name="T21" fmla="*/ 199 h 2332"/>
                <a:gd name="T22" fmla="*/ 1100 w 2202"/>
                <a:gd name="T23" fmla="*/ 402 h 2332"/>
                <a:gd name="T24" fmla="*/ 1092 w 2202"/>
                <a:gd name="T25" fmla="*/ 544 h 2332"/>
                <a:gd name="T26" fmla="*/ 1189 w 2202"/>
                <a:gd name="T27" fmla="*/ 601 h 2332"/>
                <a:gd name="T28" fmla="*/ 1233 w 2202"/>
                <a:gd name="T29" fmla="*/ 578 h 2332"/>
                <a:gd name="T30" fmla="*/ 1515 w 2202"/>
                <a:gd name="T31" fmla="*/ 842 h 2332"/>
                <a:gd name="T32" fmla="*/ 1519 w 2202"/>
                <a:gd name="T33" fmla="*/ 1116 h 2332"/>
                <a:gd name="T34" fmla="*/ 1495 w 2202"/>
                <a:gd name="T35" fmla="*/ 930 h 2332"/>
                <a:gd name="T36" fmla="*/ 1350 w 2202"/>
                <a:gd name="T37" fmla="*/ 959 h 2332"/>
                <a:gd name="T38" fmla="*/ 1232 w 2202"/>
                <a:gd name="T39" fmla="*/ 791 h 2332"/>
                <a:gd name="T40" fmla="*/ 1120 w 2202"/>
                <a:gd name="T41" fmla="*/ 787 h 2332"/>
                <a:gd name="T42" fmla="*/ 958 w 2202"/>
                <a:gd name="T43" fmla="*/ 952 h 2332"/>
                <a:gd name="T44" fmla="*/ 645 w 2202"/>
                <a:gd name="T45" fmla="*/ 1201 h 2332"/>
                <a:gd name="T46" fmla="*/ 467 w 2202"/>
                <a:gd name="T47" fmla="*/ 1178 h 2332"/>
                <a:gd name="T48" fmla="*/ 515 w 2202"/>
                <a:gd name="T49" fmla="*/ 1439 h 2332"/>
                <a:gd name="T50" fmla="*/ 752 w 2202"/>
                <a:gd name="T51" fmla="*/ 1735 h 2332"/>
                <a:gd name="T52" fmla="*/ 830 w 2202"/>
                <a:gd name="T53" fmla="*/ 1636 h 2332"/>
                <a:gd name="T54" fmla="*/ 811 w 2202"/>
                <a:gd name="T55" fmla="*/ 1463 h 2332"/>
                <a:gd name="T56" fmla="*/ 871 w 2202"/>
                <a:gd name="T57" fmla="*/ 1406 h 2332"/>
                <a:gd name="T58" fmla="*/ 871 w 2202"/>
                <a:gd name="T59" fmla="*/ 1525 h 2332"/>
                <a:gd name="T60" fmla="*/ 1020 w 2202"/>
                <a:gd name="T61" fmla="*/ 1491 h 2332"/>
                <a:gd name="T62" fmla="*/ 830 w 2202"/>
                <a:gd name="T63" fmla="*/ 1249 h 2332"/>
                <a:gd name="T64" fmla="*/ 1093 w 2202"/>
                <a:gd name="T65" fmla="*/ 1317 h 2332"/>
                <a:gd name="T66" fmla="*/ 1205 w 2202"/>
                <a:gd name="T67" fmla="*/ 1495 h 2332"/>
                <a:gd name="T68" fmla="*/ 1290 w 2202"/>
                <a:gd name="T69" fmla="*/ 1703 h 2332"/>
                <a:gd name="T70" fmla="*/ 1357 w 2202"/>
                <a:gd name="T71" fmla="*/ 1997 h 2332"/>
                <a:gd name="T72" fmla="*/ 1600 w 2202"/>
                <a:gd name="T73" fmla="*/ 2180 h 2332"/>
                <a:gd name="T74" fmla="*/ 1508 w 2202"/>
                <a:gd name="T75" fmla="*/ 2154 h 2332"/>
                <a:gd name="T76" fmla="*/ 1443 w 2202"/>
                <a:gd name="T77" fmla="*/ 2029 h 2332"/>
                <a:gd name="T78" fmla="*/ 972 w 2202"/>
                <a:gd name="T79" fmla="*/ 2148 h 2332"/>
                <a:gd name="T80" fmla="*/ 656 w 2202"/>
                <a:gd name="T81" fmla="*/ 2312 h 2332"/>
                <a:gd name="T82" fmla="*/ 561 w 2202"/>
                <a:gd name="T83" fmla="*/ 2147 h 2332"/>
                <a:gd name="T84" fmla="*/ 556 w 2202"/>
                <a:gd name="T85" fmla="*/ 1956 h 2332"/>
                <a:gd name="T86" fmla="*/ 359 w 2202"/>
                <a:gd name="T87" fmla="*/ 1913 h 2332"/>
                <a:gd name="T88" fmla="*/ 330 w 2202"/>
                <a:gd name="T89" fmla="*/ 1920 h 2332"/>
                <a:gd name="T90" fmla="*/ 276 w 2202"/>
                <a:gd name="T91" fmla="*/ 1789 h 2332"/>
                <a:gd name="T92" fmla="*/ 102 w 2202"/>
                <a:gd name="T93" fmla="*/ 1572 h 2332"/>
                <a:gd name="T94" fmla="*/ 179 w 2202"/>
                <a:gd name="T95" fmla="*/ 1473 h 2332"/>
                <a:gd name="T96" fmla="*/ 406 w 2202"/>
                <a:gd name="T97" fmla="*/ 1292 h 2332"/>
                <a:gd name="T98" fmla="*/ 507 w 2202"/>
                <a:gd name="T99" fmla="*/ 1117 h 2332"/>
                <a:gd name="T100" fmla="*/ 719 w 2202"/>
                <a:gd name="T101" fmla="*/ 937 h 2332"/>
                <a:gd name="T102" fmla="*/ 975 w 2202"/>
                <a:gd name="T103" fmla="*/ 830 h 2332"/>
                <a:gd name="T104" fmla="*/ 986 w 2202"/>
                <a:gd name="T105" fmla="*/ 584 h 2332"/>
                <a:gd name="T106" fmla="*/ 845 w 2202"/>
                <a:gd name="T107" fmla="*/ 639 h 2332"/>
                <a:gd name="T108" fmla="*/ 636 w 2202"/>
                <a:gd name="T109" fmla="*/ 891 h 2332"/>
                <a:gd name="T110" fmla="*/ 353 w 2202"/>
                <a:gd name="T111" fmla="*/ 843 h 2332"/>
                <a:gd name="T112" fmla="*/ 297 w 2202"/>
                <a:gd name="T113" fmla="*/ 687 h 2332"/>
                <a:gd name="T114" fmla="*/ 495 w 2202"/>
                <a:gd name="T115" fmla="*/ 679 h 2332"/>
                <a:gd name="T116" fmla="*/ 630 w 2202"/>
                <a:gd name="T117" fmla="*/ 648 h 2332"/>
                <a:gd name="T118" fmla="*/ 667 w 2202"/>
                <a:gd name="T119" fmla="*/ 520 h 2332"/>
                <a:gd name="T120" fmla="*/ 722 w 2202"/>
                <a:gd name="T121" fmla="*/ 311 h 2332"/>
                <a:gd name="T122" fmla="*/ 1010 w 2202"/>
                <a:gd name="T123" fmla="*/ 361 h 2332"/>
                <a:gd name="T124" fmla="*/ 863 w 2202"/>
                <a:gd name="T125" fmla="*/ 182 h 2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02" h="2332">
                  <a:moveTo>
                    <a:pt x="969" y="1484"/>
                  </a:moveTo>
                  <a:lnTo>
                    <a:pt x="979" y="1487"/>
                  </a:lnTo>
                  <a:lnTo>
                    <a:pt x="983" y="1491"/>
                  </a:lnTo>
                  <a:lnTo>
                    <a:pt x="983" y="1497"/>
                  </a:lnTo>
                  <a:lnTo>
                    <a:pt x="981" y="1505"/>
                  </a:lnTo>
                  <a:lnTo>
                    <a:pt x="976" y="1512"/>
                  </a:lnTo>
                  <a:lnTo>
                    <a:pt x="971" y="1521"/>
                  </a:lnTo>
                  <a:lnTo>
                    <a:pt x="968" y="1529"/>
                  </a:lnTo>
                  <a:lnTo>
                    <a:pt x="966" y="1538"/>
                  </a:lnTo>
                  <a:lnTo>
                    <a:pt x="966" y="1544"/>
                  </a:lnTo>
                  <a:lnTo>
                    <a:pt x="972" y="1550"/>
                  </a:lnTo>
                  <a:lnTo>
                    <a:pt x="982" y="1554"/>
                  </a:lnTo>
                  <a:lnTo>
                    <a:pt x="977" y="1564"/>
                  </a:lnTo>
                  <a:lnTo>
                    <a:pt x="971" y="1569"/>
                  </a:lnTo>
                  <a:lnTo>
                    <a:pt x="966" y="1568"/>
                  </a:lnTo>
                  <a:lnTo>
                    <a:pt x="960" y="1563"/>
                  </a:lnTo>
                  <a:lnTo>
                    <a:pt x="957" y="1555"/>
                  </a:lnTo>
                  <a:lnTo>
                    <a:pt x="953" y="1545"/>
                  </a:lnTo>
                  <a:lnTo>
                    <a:pt x="952" y="1533"/>
                  </a:lnTo>
                  <a:lnTo>
                    <a:pt x="952" y="1522"/>
                  </a:lnTo>
                  <a:lnTo>
                    <a:pt x="955" y="1511"/>
                  </a:lnTo>
                  <a:lnTo>
                    <a:pt x="961" y="1510"/>
                  </a:lnTo>
                  <a:lnTo>
                    <a:pt x="965" y="1505"/>
                  </a:lnTo>
                  <a:lnTo>
                    <a:pt x="966" y="1497"/>
                  </a:lnTo>
                  <a:lnTo>
                    <a:pt x="968" y="1491"/>
                  </a:lnTo>
                  <a:lnTo>
                    <a:pt x="969" y="1484"/>
                  </a:lnTo>
                  <a:close/>
                  <a:moveTo>
                    <a:pt x="941" y="0"/>
                  </a:moveTo>
                  <a:lnTo>
                    <a:pt x="949" y="8"/>
                  </a:lnTo>
                  <a:lnTo>
                    <a:pt x="952" y="14"/>
                  </a:lnTo>
                  <a:lnTo>
                    <a:pt x="952" y="20"/>
                  </a:lnTo>
                  <a:lnTo>
                    <a:pt x="948" y="27"/>
                  </a:lnTo>
                  <a:lnTo>
                    <a:pt x="944" y="33"/>
                  </a:lnTo>
                  <a:lnTo>
                    <a:pt x="942" y="41"/>
                  </a:lnTo>
                  <a:lnTo>
                    <a:pt x="942" y="45"/>
                  </a:lnTo>
                  <a:lnTo>
                    <a:pt x="946" y="51"/>
                  </a:lnTo>
                  <a:lnTo>
                    <a:pt x="955" y="56"/>
                  </a:lnTo>
                  <a:lnTo>
                    <a:pt x="958" y="45"/>
                  </a:lnTo>
                  <a:lnTo>
                    <a:pt x="963" y="41"/>
                  </a:lnTo>
                  <a:lnTo>
                    <a:pt x="968" y="41"/>
                  </a:lnTo>
                  <a:lnTo>
                    <a:pt x="974" y="44"/>
                  </a:lnTo>
                  <a:lnTo>
                    <a:pt x="980" y="48"/>
                  </a:lnTo>
                  <a:lnTo>
                    <a:pt x="987" y="53"/>
                  </a:lnTo>
                  <a:lnTo>
                    <a:pt x="994" y="56"/>
                  </a:lnTo>
                  <a:lnTo>
                    <a:pt x="1002" y="59"/>
                  </a:lnTo>
                  <a:lnTo>
                    <a:pt x="1010" y="56"/>
                  </a:lnTo>
                  <a:lnTo>
                    <a:pt x="1010" y="45"/>
                  </a:lnTo>
                  <a:lnTo>
                    <a:pt x="1006" y="37"/>
                  </a:lnTo>
                  <a:lnTo>
                    <a:pt x="1002" y="31"/>
                  </a:lnTo>
                  <a:lnTo>
                    <a:pt x="994" y="26"/>
                  </a:lnTo>
                  <a:lnTo>
                    <a:pt x="988" y="21"/>
                  </a:lnTo>
                  <a:lnTo>
                    <a:pt x="982" y="15"/>
                  </a:lnTo>
                  <a:lnTo>
                    <a:pt x="992" y="16"/>
                  </a:lnTo>
                  <a:lnTo>
                    <a:pt x="1005" y="17"/>
                  </a:lnTo>
                  <a:lnTo>
                    <a:pt x="1022" y="17"/>
                  </a:lnTo>
                  <a:lnTo>
                    <a:pt x="1039" y="17"/>
                  </a:lnTo>
                  <a:lnTo>
                    <a:pt x="1058" y="19"/>
                  </a:lnTo>
                  <a:lnTo>
                    <a:pt x="1075" y="21"/>
                  </a:lnTo>
                  <a:lnTo>
                    <a:pt x="1089" y="26"/>
                  </a:lnTo>
                  <a:lnTo>
                    <a:pt x="1101" y="33"/>
                  </a:lnTo>
                  <a:lnTo>
                    <a:pt x="1108" y="43"/>
                  </a:lnTo>
                  <a:lnTo>
                    <a:pt x="1123" y="41"/>
                  </a:lnTo>
                  <a:lnTo>
                    <a:pt x="1137" y="37"/>
                  </a:lnTo>
                  <a:lnTo>
                    <a:pt x="1149" y="31"/>
                  </a:lnTo>
                  <a:lnTo>
                    <a:pt x="1159" y="22"/>
                  </a:lnTo>
                  <a:lnTo>
                    <a:pt x="1168" y="15"/>
                  </a:lnTo>
                  <a:lnTo>
                    <a:pt x="1179" y="6"/>
                  </a:lnTo>
                  <a:lnTo>
                    <a:pt x="1190" y="0"/>
                  </a:lnTo>
                  <a:lnTo>
                    <a:pt x="1187" y="10"/>
                  </a:lnTo>
                  <a:lnTo>
                    <a:pt x="1181" y="17"/>
                  </a:lnTo>
                  <a:lnTo>
                    <a:pt x="1176" y="23"/>
                  </a:lnTo>
                  <a:lnTo>
                    <a:pt x="1170" y="28"/>
                  </a:lnTo>
                  <a:lnTo>
                    <a:pt x="1167" y="34"/>
                  </a:lnTo>
                  <a:lnTo>
                    <a:pt x="1166" y="39"/>
                  </a:lnTo>
                  <a:lnTo>
                    <a:pt x="1168" y="47"/>
                  </a:lnTo>
                  <a:lnTo>
                    <a:pt x="1176" y="56"/>
                  </a:lnTo>
                  <a:lnTo>
                    <a:pt x="1188" y="58"/>
                  </a:lnTo>
                  <a:lnTo>
                    <a:pt x="1195" y="56"/>
                  </a:lnTo>
                  <a:lnTo>
                    <a:pt x="1201" y="51"/>
                  </a:lnTo>
                  <a:lnTo>
                    <a:pt x="1205" y="45"/>
                  </a:lnTo>
                  <a:lnTo>
                    <a:pt x="1207" y="38"/>
                  </a:lnTo>
                  <a:lnTo>
                    <a:pt x="1210" y="31"/>
                  </a:lnTo>
                  <a:lnTo>
                    <a:pt x="1212" y="25"/>
                  </a:lnTo>
                  <a:lnTo>
                    <a:pt x="1216" y="19"/>
                  </a:lnTo>
                  <a:lnTo>
                    <a:pt x="1223" y="15"/>
                  </a:lnTo>
                  <a:lnTo>
                    <a:pt x="1232" y="15"/>
                  </a:lnTo>
                  <a:lnTo>
                    <a:pt x="1229" y="19"/>
                  </a:lnTo>
                  <a:lnTo>
                    <a:pt x="1227" y="25"/>
                  </a:lnTo>
                  <a:lnTo>
                    <a:pt x="1222" y="32"/>
                  </a:lnTo>
                  <a:lnTo>
                    <a:pt x="1218" y="41"/>
                  </a:lnTo>
                  <a:lnTo>
                    <a:pt x="1216" y="49"/>
                  </a:lnTo>
                  <a:lnTo>
                    <a:pt x="1216" y="56"/>
                  </a:lnTo>
                  <a:lnTo>
                    <a:pt x="1217" y="64"/>
                  </a:lnTo>
                  <a:lnTo>
                    <a:pt x="1223" y="69"/>
                  </a:lnTo>
                  <a:lnTo>
                    <a:pt x="1232" y="70"/>
                  </a:lnTo>
                  <a:lnTo>
                    <a:pt x="1237" y="60"/>
                  </a:lnTo>
                  <a:lnTo>
                    <a:pt x="1244" y="55"/>
                  </a:lnTo>
                  <a:lnTo>
                    <a:pt x="1252" y="53"/>
                  </a:lnTo>
                  <a:lnTo>
                    <a:pt x="1262" y="54"/>
                  </a:lnTo>
                  <a:lnTo>
                    <a:pt x="1273" y="58"/>
                  </a:lnTo>
                  <a:lnTo>
                    <a:pt x="1283" y="62"/>
                  </a:lnTo>
                  <a:lnTo>
                    <a:pt x="1293" y="67"/>
                  </a:lnTo>
                  <a:lnTo>
                    <a:pt x="1300" y="72"/>
                  </a:lnTo>
                  <a:lnTo>
                    <a:pt x="1306" y="77"/>
                  </a:lnTo>
                  <a:lnTo>
                    <a:pt x="1310" y="80"/>
                  </a:lnTo>
                  <a:lnTo>
                    <a:pt x="1311" y="80"/>
                  </a:lnTo>
                  <a:lnTo>
                    <a:pt x="1308" y="77"/>
                  </a:lnTo>
                  <a:lnTo>
                    <a:pt x="1301" y="70"/>
                  </a:lnTo>
                  <a:lnTo>
                    <a:pt x="1301" y="60"/>
                  </a:lnTo>
                  <a:lnTo>
                    <a:pt x="1297" y="53"/>
                  </a:lnTo>
                  <a:lnTo>
                    <a:pt x="1290" y="49"/>
                  </a:lnTo>
                  <a:lnTo>
                    <a:pt x="1282" y="47"/>
                  </a:lnTo>
                  <a:lnTo>
                    <a:pt x="1272" y="45"/>
                  </a:lnTo>
                  <a:lnTo>
                    <a:pt x="1263" y="44"/>
                  </a:lnTo>
                  <a:lnTo>
                    <a:pt x="1255" y="41"/>
                  </a:lnTo>
                  <a:lnTo>
                    <a:pt x="1249" y="37"/>
                  </a:lnTo>
                  <a:lnTo>
                    <a:pt x="1245" y="28"/>
                  </a:lnTo>
                  <a:lnTo>
                    <a:pt x="1246" y="26"/>
                  </a:lnTo>
                  <a:lnTo>
                    <a:pt x="1246" y="22"/>
                  </a:lnTo>
                  <a:lnTo>
                    <a:pt x="1247" y="20"/>
                  </a:lnTo>
                  <a:lnTo>
                    <a:pt x="1249" y="17"/>
                  </a:lnTo>
                  <a:lnTo>
                    <a:pt x="1250" y="16"/>
                  </a:lnTo>
                  <a:lnTo>
                    <a:pt x="1252" y="15"/>
                  </a:lnTo>
                  <a:lnTo>
                    <a:pt x="1256" y="15"/>
                  </a:lnTo>
                  <a:lnTo>
                    <a:pt x="1260" y="15"/>
                  </a:lnTo>
                  <a:lnTo>
                    <a:pt x="1288" y="15"/>
                  </a:lnTo>
                  <a:lnTo>
                    <a:pt x="1297" y="32"/>
                  </a:lnTo>
                  <a:lnTo>
                    <a:pt x="1312" y="47"/>
                  </a:lnTo>
                  <a:lnTo>
                    <a:pt x="1328" y="58"/>
                  </a:lnTo>
                  <a:lnTo>
                    <a:pt x="1346" y="66"/>
                  </a:lnTo>
                  <a:lnTo>
                    <a:pt x="1366" y="75"/>
                  </a:lnTo>
                  <a:lnTo>
                    <a:pt x="1386" y="82"/>
                  </a:lnTo>
                  <a:lnTo>
                    <a:pt x="1407" y="89"/>
                  </a:lnTo>
                  <a:lnTo>
                    <a:pt x="1425" y="98"/>
                  </a:lnTo>
                  <a:lnTo>
                    <a:pt x="1422" y="114"/>
                  </a:lnTo>
                  <a:lnTo>
                    <a:pt x="1423" y="126"/>
                  </a:lnTo>
                  <a:lnTo>
                    <a:pt x="1429" y="137"/>
                  </a:lnTo>
                  <a:lnTo>
                    <a:pt x="1439" y="145"/>
                  </a:lnTo>
                  <a:lnTo>
                    <a:pt x="1451" y="154"/>
                  </a:lnTo>
                  <a:lnTo>
                    <a:pt x="1465" y="160"/>
                  </a:lnTo>
                  <a:lnTo>
                    <a:pt x="1482" y="166"/>
                  </a:lnTo>
                  <a:lnTo>
                    <a:pt x="1499" y="172"/>
                  </a:lnTo>
                  <a:lnTo>
                    <a:pt x="1518" y="177"/>
                  </a:lnTo>
                  <a:lnTo>
                    <a:pt x="1535" y="183"/>
                  </a:lnTo>
                  <a:lnTo>
                    <a:pt x="1551" y="188"/>
                  </a:lnTo>
                  <a:lnTo>
                    <a:pt x="1564" y="195"/>
                  </a:lnTo>
                  <a:lnTo>
                    <a:pt x="1562" y="201"/>
                  </a:lnTo>
                  <a:lnTo>
                    <a:pt x="1555" y="205"/>
                  </a:lnTo>
                  <a:lnTo>
                    <a:pt x="1548" y="207"/>
                  </a:lnTo>
                  <a:lnTo>
                    <a:pt x="1540" y="207"/>
                  </a:lnTo>
                  <a:lnTo>
                    <a:pt x="1531" y="209"/>
                  </a:lnTo>
                  <a:lnTo>
                    <a:pt x="1523" y="209"/>
                  </a:lnTo>
                  <a:lnTo>
                    <a:pt x="1529" y="218"/>
                  </a:lnTo>
                  <a:lnTo>
                    <a:pt x="1531" y="226"/>
                  </a:lnTo>
                  <a:lnTo>
                    <a:pt x="1531" y="232"/>
                  </a:lnTo>
                  <a:lnTo>
                    <a:pt x="1530" y="237"/>
                  </a:lnTo>
                  <a:lnTo>
                    <a:pt x="1527" y="242"/>
                  </a:lnTo>
                  <a:lnTo>
                    <a:pt x="1527" y="248"/>
                  </a:lnTo>
                  <a:lnTo>
                    <a:pt x="1530" y="255"/>
                  </a:lnTo>
                  <a:lnTo>
                    <a:pt x="1536" y="265"/>
                  </a:lnTo>
                  <a:lnTo>
                    <a:pt x="1560" y="260"/>
                  </a:lnTo>
                  <a:lnTo>
                    <a:pt x="1579" y="257"/>
                  </a:lnTo>
                  <a:lnTo>
                    <a:pt x="1593" y="259"/>
                  </a:lnTo>
                  <a:lnTo>
                    <a:pt x="1605" y="260"/>
                  </a:lnTo>
                  <a:lnTo>
                    <a:pt x="1614" y="265"/>
                  </a:lnTo>
                  <a:lnTo>
                    <a:pt x="1624" y="268"/>
                  </a:lnTo>
                  <a:lnTo>
                    <a:pt x="1632" y="274"/>
                  </a:lnTo>
                  <a:lnTo>
                    <a:pt x="1643" y="281"/>
                  </a:lnTo>
                  <a:lnTo>
                    <a:pt x="1656" y="287"/>
                  </a:lnTo>
                  <a:lnTo>
                    <a:pt x="1675" y="291"/>
                  </a:lnTo>
                  <a:lnTo>
                    <a:pt x="1689" y="291"/>
                  </a:lnTo>
                  <a:lnTo>
                    <a:pt x="1709" y="319"/>
                  </a:lnTo>
                  <a:lnTo>
                    <a:pt x="1729" y="346"/>
                  </a:lnTo>
                  <a:lnTo>
                    <a:pt x="1750" y="372"/>
                  </a:lnTo>
                  <a:lnTo>
                    <a:pt x="1770" y="400"/>
                  </a:lnTo>
                  <a:lnTo>
                    <a:pt x="1785" y="430"/>
                  </a:lnTo>
                  <a:lnTo>
                    <a:pt x="1800" y="422"/>
                  </a:lnTo>
                  <a:lnTo>
                    <a:pt x="1813" y="418"/>
                  </a:lnTo>
                  <a:lnTo>
                    <a:pt x="1827" y="422"/>
                  </a:lnTo>
                  <a:lnTo>
                    <a:pt x="1841" y="430"/>
                  </a:lnTo>
                  <a:lnTo>
                    <a:pt x="1851" y="449"/>
                  </a:lnTo>
                  <a:lnTo>
                    <a:pt x="1865" y="462"/>
                  </a:lnTo>
                  <a:lnTo>
                    <a:pt x="1883" y="472"/>
                  </a:lnTo>
                  <a:lnTo>
                    <a:pt x="1876" y="484"/>
                  </a:lnTo>
                  <a:lnTo>
                    <a:pt x="1869" y="488"/>
                  </a:lnTo>
                  <a:lnTo>
                    <a:pt x="1862" y="486"/>
                  </a:lnTo>
                  <a:lnTo>
                    <a:pt x="1856" y="480"/>
                  </a:lnTo>
                  <a:lnTo>
                    <a:pt x="1850" y="473"/>
                  </a:lnTo>
                  <a:lnTo>
                    <a:pt x="1844" y="463"/>
                  </a:lnTo>
                  <a:lnTo>
                    <a:pt x="1838" y="455"/>
                  </a:lnTo>
                  <a:lnTo>
                    <a:pt x="1833" y="447"/>
                  </a:lnTo>
                  <a:lnTo>
                    <a:pt x="1827" y="445"/>
                  </a:lnTo>
                  <a:lnTo>
                    <a:pt x="1821" y="456"/>
                  </a:lnTo>
                  <a:lnTo>
                    <a:pt x="1820" y="468"/>
                  </a:lnTo>
                  <a:lnTo>
                    <a:pt x="1826" y="479"/>
                  </a:lnTo>
                  <a:lnTo>
                    <a:pt x="1834" y="491"/>
                  </a:lnTo>
                  <a:lnTo>
                    <a:pt x="1848" y="502"/>
                  </a:lnTo>
                  <a:lnTo>
                    <a:pt x="1861" y="513"/>
                  </a:lnTo>
                  <a:lnTo>
                    <a:pt x="1874" y="524"/>
                  </a:lnTo>
                  <a:lnTo>
                    <a:pt x="1887" y="533"/>
                  </a:lnTo>
                  <a:lnTo>
                    <a:pt x="1896" y="541"/>
                  </a:lnTo>
                  <a:lnTo>
                    <a:pt x="1905" y="540"/>
                  </a:lnTo>
                  <a:lnTo>
                    <a:pt x="1911" y="535"/>
                  </a:lnTo>
                  <a:lnTo>
                    <a:pt x="1916" y="530"/>
                  </a:lnTo>
                  <a:lnTo>
                    <a:pt x="1921" y="524"/>
                  </a:lnTo>
                  <a:lnTo>
                    <a:pt x="1925" y="518"/>
                  </a:lnTo>
                  <a:lnTo>
                    <a:pt x="1932" y="514"/>
                  </a:lnTo>
                  <a:lnTo>
                    <a:pt x="1940" y="512"/>
                  </a:lnTo>
                  <a:lnTo>
                    <a:pt x="1952" y="514"/>
                  </a:lnTo>
                  <a:lnTo>
                    <a:pt x="1951" y="523"/>
                  </a:lnTo>
                  <a:lnTo>
                    <a:pt x="1953" y="530"/>
                  </a:lnTo>
                  <a:lnTo>
                    <a:pt x="1957" y="536"/>
                  </a:lnTo>
                  <a:lnTo>
                    <a:pt x="1961" y="541"/>
                  </a:lnTo>
                  <a:lnTo>
                    <a:pt x="1964" y="547"/>
                  </a:lnTo>
                  <a:lnTo>
                    <a:pt x="1966" y="556"/>
                  </a:lnTo>
                  <a:lnTo>
                    <a:pt x="1978" y="555"/>
                  </a:lnTo>
                  <a:lnTo>
                    <a:pt x="1986" y="552"/>
                  </a:lnTo>
                  <a:lnTo>
                    <a:pt x="1992" y="550"/>
                  </a:lnTo>
                  <a:lnTo>
                    <a:pt x="1997" y="547"/>
                  </a:lnTo>
                  <a:lnTo>
                    <a:pt x="2001" y="546"/>
                  </a:lnTo>
                  <a:lnTo>
                    <a:pt x="2006" y="546"/>
                  </a:lnTo>
                  <a:lnTo>
                    <a:pt x="2012" y="549"/>
                  </a:lnTo>
                  <a:lnTo>
                    <a:pt x="2022" y="556"/>
                  </a:lnTo>
                  <a:lnTo>
                    <a:pt x="2052" y="586"/>
                  </a:lnTo>
                  <a:lnTo>
                    <a:pt x="2079" y="620"/>
                  </a:lnTo>
                  <a:lnTo>
                    <a:pt x="2104" y="656"/>
                  </a:lnTo>
                  <a:lnTo>
                    <a:pt x="2128" y="693"/>
                  </a:lnTo>
                  <a:lnTo>
                    <a:pt x="2152" y="731"/>
                  </a:lnTo>
                  <a:lnTo>
                    <a:pt x="2175" y="769"/>
                  </a:lnTo>
                  <a:lnTo>
                    <a:pt x="2202" y="804"/>
                  </a:lnTo>
                  <a:lnTo>
                    <a:pt x="2190" y="806"/>
                  </a:lnTo>
                  <a:lnTo>
                    <a:pt x="2181" y="808"/>
                  </a:lnTo>
                  <a:lnTo>
                    <a:pt x="2174" y="812"/>
                  </a:lnTo>
                  <a:lnTo>
                    <a:pt x="2166" y="817"/>
                  </a:lnTo>
                  <a:lnTo>
                    <a:pt x="2158" y="819"/>
                  </a:lnTo>
                  <a:lnTo>
                    <a:pt x="2146" y="819"/>
                  </a:lnTo>
                  <a:lnTo>
                    <a:pt x="2130" y="802"/>
                  </a:lnTo>
                  <a:lnTo>
                    <a:pt x="2115" y="786"/>
                  </a:lnTo>
                  <a:lnTo>
                    <a:pt x="2102" y="771"/>
                  </a:lnTo>
                  <a:lnTo>
                    <a:pt x="2089" y="758"/>
                  </a:lnTo>
                  <a:lnTo>
                    <a:pt x="2075" y="750"/>
                  </a:lnTo>
                  <a:lnTo>
                    <a:pt x="2063" y="747"/>
                  </a:lnTo>
                  <a:lnTo>
                    <a:pt x="2048" y="750"/>
                  </a:lnTo>
                  <a:lnTo>
                    <a:pt x="2047" y="735"/>
                  </a:lnTo>
                  <a:lnTo>
                    <a:pt x="2042" y="717"/>
                  </a:lnTo>
                  <a:lnTo>
                    <a:pt x="2034" y="697"/>
                  </a:lnTo>
                  <a:lnTo>
                    <a:pt x="2023" y="678"/>
                  </a:lnTo>
                  <a:lnTo>
                    <a:pt x="2009" y="658"/>
                  </a:lnTo>
                  <a:lnTo>
                    <a:pt x="1995" y="640"/>
                  </a:lnTo>
                  <a:lnTo>
                    <a:pt x="1979" y="624"/>
                  </a:lnTo>
                  <a:lnTo>
                    <a:pt x="1972" y="630"/>
                  </a:lnTo>
                  <a:lnTo>
                    <a:pt x="1969" y="639"/>
                  </a:lnTo>
                  <a:lnTo>
                    <a:pt x="1970" y="648"/>
                  </a:lnTo>
                  <a:lnTo>
                    <a:pt x="1975" y="659"/>
                  </a:lnTo>
                  <a:lnTo>
                    <a:pt x="1981" y="669"/>
                  </a:lnTo>
                  <a:lnTo>
                    <a:pt x="1991" y="679"/>
                  </a:lnTo>
                  <a:lnTo>
                    <a:pt x="2001" y="686"/>
                  </a:lnTo>
                  <a:lnTo>
                    <a:pt x="2011" y="692"/>
                  </a:lnTo>
                  <a:lnTo>
                    <a:pt x="2022" y="693"/>
                  </a:lnTo>
                  <a:lnTo>
                    <a:pt x="2013" y="704"/>
                  </a:lnTo>
                  <a:lnTo>
                    <a:pt x="2009" y="713"/>
                  </a:lnTo>
                  <a:lnTo>
                    <a:pt x="2009" y="721"/>
                  </a:lnTo>
                  <a:lnTo>
                    <a:pt x="2012" y="730"/>
                  </a:lnTo>
                  <a:lnTo>
                    <a:pt x="2016" y="739"/>
                  </a:lnTo>
                  <a:lnTo>
                    <a:pt x="2019" y="750"/>
                  </a:lnTo>
                  <a:lnTo>
                    <a:pt x="2022" y="763"/>
                  </a:lnTo>
                  <a:lnTo>
                    <a:pt x="2002" y="754"/>
                  </a:lnTo>
                  <a:lnTo>
                    <a:pt x="1985" y="750"/>
                  </a:lnTo>
                  <a:lnTo>
                    <a:pt x="1969" y="746"/>
                  </a:lnTo>
                  <a:lnTo>
                    <a:pt x="1953" y="743"/>
                  </a:lnTo>
                  <a:lnTo>
                    <a:pt x="1938" y="742"/>
                  </a:lnTo>
                  <a:lnTo>
                    <a:pt x="1918" y="741"/>
                  </a:lnTo>
                  <a:lnTo>
                    <a:pt x="1896" y="739"/>
                  </a:lnTo>
                  <a:lnTo>
                    <a:pt x="1869" y="736"/>
                  </a:lnTo>
                  <a:lnTo>
                    <a:pt x="1871" y="713"/>
                  </a:lnTo>
                  <a:lnTo>
                    <a:pt x="1868" y="695"/>
                  </a:lnTo>
                  <a:lnTo>
                    <a:pt x="1862" y="679"/>
                  </a:lnTo>
                  <a:lnTo>
                    <a:pt x="1855" y="667"/>
                  </a:lnTo>
                  <a:lnTo>
                    <a:pt x="1848" y="670"/>
                  </a:lnTo>
                  <a:lnTo>
                    <a:pt x="1843" y="679"/>
                  </a:lnTo>
                  <a:lnTo>
                    <a:pt x="1841" y="689"/>
                  </a:lnTo>
                  <a:lnTo>
                    <a:pt x="1843" y="697"/>
                  </a:lnTo>
                  <a:lnTo>
                    <a:pt x="1848" y="704"/>
                  </a:lnTo>
                  <a:lnTo>
                    <a:pt x="1855" y="708"/>
                  </a:lnTo>
                  <a:lnTo>
                    <a:pt x="1851" y="718"/>
                  </a:lnTo>
                  <a:lnTo>
                    <a:pt x="1848" y="723"/>
                  </a:lnTo>
                  <a:lnTo>
                    <a:pt x="1843" y="723"/>
                  </a:lnTo>
                  <a:lnTo>
                    <a:pt x="1837" y="720"/>
                  </a:lnTo>
                  <a:lnTo>
                    <a:pt x="1831" y="715"/>
                  </a:lnTo>
                  <a:lnTo>
                    <a:pt x="1823" y="711"/>
                  </a:lnTo>
                  <a:lnTo>
                    <a:pt x="1816" y="707"/>
                  </a:lnTo>
                  <a:lnTo>
                    <a:pt x="1807" y="706"/>
                  </a:lnTo>
                  <a:lnTo>
                    <a:pt x="1800" y="708"/>
                  </a:lnTo>
                  <a:lnTo>
                    <a:pt x="1800" y="695"/>
                  </a:lnTo>
                  <a:lnTo>
                    <a:pt x="1805" y="685"/>
                  </a:lnTo>
                  <a:lnTo>
                    <a:pt x="1811" y="678"/>
                  </a:lnTo>
                  <a:lnTo>
                    <a:pt x="1820" y="673"/>
                  </a:lnTo>
                  <a:lnTo>
                    <a:pt x="1828" y="667"/>
                  </a:lnTo>
                  <a:lnTo>
                    <a:pt x="1835" y="661"/>
                  </a:lnTo>
                  <a:lnTo>
                    <a:pt x="1841" y="652"/>
                  </a:lnTo>
                  <a:lnTo>
                    <a:pt x="1838" y="644"/>
                  </a:lnTo>
                  <a:lnTo>
                    <a:pt x="1833" y="641"/>
                  </a:lnTo>
                  <a:lnTo>
                    <a:pt x="1826" y="644"/>
                  </a:lnTo>
                  <a:lnTo>
                    <a:pt x="1820" y="648"/>
                  </a:lnTo>
                  <a:lnTo>
                    <a:pt x="1811" y="654"/>
                  </a:lnTo>
                  <a:lnTo>
                    <a:pt x="1803" y="661"/>
                  </a:lnTo>
                  <a:lnTo>
                    <a:pt x="1793" y="665"/>
                  </a:lnTo>
                  <a:lnTo>
                    <a:pt x="1783" y="668"/>
                  </a:lnTo>
                  <a:lnTo>
                    <a:pt x="1772" y="667"/>
                  </a:lnTo>
                  <a:lnTo>
                    <a:pt x="1760" y="648"/>
                  </a:lnTo>
                  <a:lnTo>
                    <a:pt x="1750" y="633"/>
                  </a:lnTo>
                  <a:lnTo>
                    <a:pt x="1743" y="619"/>
                  </a:lnTo>
                  <a:lnTo>
                    <a:pt x="1736" y="607"/>
                  </a:lnTo>
                  <a:lnTo>
                    <a:pt x="1729" y="594"/>
                  </a:lnTo>
                  <a:lnTo>
                    <a:pt x="1722" y="579"/>
                  </a:lnTo>
                  <a:lnTo>
                    <a:pt x="1714" y="562"/>
                  </a:lnTo>
                  <a:lnTo>
                    <a:pt x="1703" y="541"/>
                  </a:lnTo>
                  <a:lnTo>
                    <a:pt x="1675" y="544"/>
                  </a:lnTo>
                  <a:lnTo>
                    <a:pt x="1650" y="542"/>
                  </a:lnTo>
                  <a:lnTo>
                    <a:pt x="1628" y="535"/>
                  </a:lnTo>
                  <a:lnTo>
                    <a:pt x="1608" y="524"/>
                  </a:lnTo>
                  <a:lnTo>
                    <a:pt x="1590" y="508"/>
                  </a:lnTo>
                  <a:lnTo>
                    <a:pt x="1572" y="489"/>
                  </a:lnTo>
                  <a:lnTo>
                    <a:pt x="1554" y="466"/>
                  </a:lnTo>
                  <a:lnTo>
                    <a:pt x="1536" y="439"/>
                  </a:lnTo>
                  <a:lnTo>
                    <a:pt x="1516" y="408"/>
                  </a:lnTo>
                  <a:lnTo>
                    <a:pt x="1495" y="376"/>
                  </a:lnTo>
                  <a:lnTo>
                    <a:pt x="1502" y="378"/>
                  </a:lnTo>
                  <a:lnTo>
                    <a:pt x="1508" y="383"/>
                  </a:lnTo>
                  <a:lnTo>
                    <a:pt x="1514" y="388"/>
                  </a:lnTo>
                  <a:lnTo>
                    <a:pt x="1523" y="389"/>
                  </a:lnTo>
                  <a:lnTo>
                    <a:pt x="1523" y="378"/>
                  </a:lnTo>
                  <a:lnTo>
                    <a:pt x="1523" y="367"/>
                  </a:lnTo>
                  <a:lnTo>
                    <a:pt x="1524" y="357"/>
                  </a:lnTo>
                  <a:lnTo>
                    <a:pt x="1529" y="351"/>
                  </a:lnTo>
                  <a:lnTo>
                    <a:pt x="1536" y="348"/>
                  </a:lnTo>
                  <a:lnTo>
                    <a:pt x="1527" y="335"/>
                  </a:lnTo>
                  <a:lnTo>
                    <a:pt x="1516" y="327"/>
                  </a:lnTo>
                  <a:lnTo>
                    <a:pt x="1503" y="323"/>
                  </a:lnTo>
                  <a:lnTo>
                    <a:pt x="1487" y="321"/>
                  </a:lnTo>
                  <a:lnTo>
                    <a:pt x="1471" y="322"/>
                  </a:lnTo>
                  <a:lnTo>
                    <a:pt x="1456" y="324"/>
                  </a:lnTo>
                  <a:lnTo>
                    <a:pt x="1440" y="328"/>
                  </a:lnTo>
                  <a:lnTo>
                    <a:pt x="1425" y="334"/>
                  </a:lnTo>
                  <a:lnTo>
                    <a:pt x="1419" y="312"/>
                  </a:lnTo>
                  <a:lnTo>
                    <a:pt x="1408" y="296"/>
                  </a:lnTo>
                  <a:lnTo>
                    <a:pt x="1395" y="282"/>
                  </a:lnTo>
                  <a:lnTo>
                    <a:pt x="1379" y="270"/>
                  </a:lnTo>
                  <a:lnTo>
                    <a:pt x="1362" y="259"/>
                  </a:lnTo>
                  <a:lnTo>
                    <a:pt x="1345" y="248"/>
                  </a:lnTo>
                  <a:lnTo>
                    <a:pt x="1329" y="237"/>
                  </a:lnTo>
                  <a:lnTo>
                    <a:pt x="1338" y="220"/>
                  </a:lnTo>
                  <a:lnTo>
                    <a:pt x="1339" y="205"/>
                  </a:lnTo>
                  <a:lnTo>
                    <a:pt x="1334" y="190"/>
                  </a:lnTo>
                  <a:lnTo>
                    <a:pt x="1324" y="177"/>
                  </a:lnTo>
                  <a:lnTo>
                    <a:pt x="1310" y="165"/>
                  </a:lnTo>
                  <a:lnTo>
                    <a:pt x="1293" y="154"/>
                  </a:lnTo>
                  <a:lnTo>
                    <a:pt x="1272" y="143"/>
                  </a:lnTo>
                  <a:lnTo>
                    <a:pt x="1250" y="132"/>
                  </a:lnTo>
                  <a:lnTo>
                    <a:pt x="1227" y="120"/>
                  </a:lnTo>
                  <a:lnTo>
                    <a:pt x="1205" y="109"/>
                  </a:lnTo>
                  <a:lnTo>
                    <a:pt x="1183" y="97"/>
                  </a:lnTo>
                  <a:lnTo>
                    <a:pt x="1162" y="84"/>
                  </a:lnTo>
                  <a:lnTo>
                    <a:pt x="1183" y="115"/>
                  </a:lnTo>
                  <a:lnTo>
                    <a:pt x="1204" y="138"/>
                  </a:lnTo>
                  <a:lnTo>
                    <a:pt x="1224" y="156"/>
                  </a:lnTo>
                  <a:lnTo>
                    <a:pt x="1245" y="173"/>
                  </a:lnTo>
                  <a:lnTo>
                    <a:pt x="1266" y="189"/>
                  </a:lnTo>
                  <a:lnTo>
                    <a:pt x="1288" y="209"/>
                  </a:lnTo>
                  <a:lnTo>
                    <a:pt x="1268" y="212"/>
                  </a:lnTo>
                  <a:lnTo>
                    <a:pt x="1250" y="210"/>
                  </a:lnTo>
                  <a:lnTo>
                    <a:pt x="1229" y="201"/>
                  </a:lnTo>
                  <a:lnTo>
                    <a:pt x="1209" y="189"/>
                  </a:lnTo>
                  <a:lnTo>
                    <a:pt x="1188" y="177"/>
                  </a:lnTo>
                  <a:lnTo>
                    <a:pt x="1166" y="164"/>
                  </a:lnTo>
                  <a:lnTo>
                    <a:pt x="1143" y="151"/>
                  </a:lnTo>
                  <a:lnTo>
                    <a:pt x="1118" y="143"/>
                  </a:lnTo>
                  <a:lnTo>
                    <a:pt x="1093" y="139"/>
                  </a:lnTo>
                  <a:lnTo>
                    <a:pt x="1087" y="145"/>
                  </a:lnTo>
                  <a:lnTo>
                    <a:pt x="1082" y="151"/>
                  </a:lnTo>
                  <a:lnTo>
                    <a:pt x="1077" y="159"/>
                  </a:lnTo>
                  <a:lnTo>
                    <a:pt x="1071" y="164"/>
                  </a:lnTo>
                  <a:lnTo>
                    <a:pt x="1064" y="167"/>
                  </a:lnTo>
                  <a:lnTo>
                    <a:pt x="1052" y="167"/>
                  </a:lnTo>
                  <a:lnTo>
                    <a:pt x="1061" y="185"/>
                  </a:lnTo>
                  <a:lnTo>
                    <a:pt x="1076" y="199"/>
                  </a:lnTo>
                  <a:lnTo>
                    <a:pt x="1093" y="209"/>
                  </a:lnTo>
                  <a:lnTo>
                    <a:pt x="1100" y="205"/>
                  </a:lnTo>
                  <a:lnTo>
                    <a:pt x="1105" y="200"/>
                  </a:lnTo>
                  <a:lnTo>
                    <a:pt x="1109" y="194"/>
                  </a:lnTo>
                  <a:lnTo>
                    <a:pt x="1111" y="190"/>
                  </a:lnTo>
                  <a:lnTo>
                    <a:pt x="1114" y="187"/>
                  </a:lnTo>
                  <a:lnTo>
                    <a:pt x="1116" y="184"/>
                  </a:lnTo>
                  <a:lnTo>
                    <a:pt x="1120" y="184"/>
                  </a:lnTo>
                  <a:lnTo>
                    <a:pt x="1126" y="188"/>
                  </a:lnTo>
                  <a:lnTo>
                    <a:pt x="1136" y="195"/>
                  </a:lnTo>
                  <a:lnTo>
                    <a:pt x="1122" y="205"/>
                  </a:lnTo>
                  <a:lnTo>
                    <a:pt x="1116" y="216"/>
                  </a:lnTo>
                  <a:lnTo>
                    <a:pt x="1114" y="228"/>
                  </a:lnTo>
                  <a:lnTo>
                    <a:pt x="1115" y="242"/>
                  </a:lnTo>
                  <a:lnTo>
                    <a:pt x="1118" y="255"/>
                  </a:lnTo>
                  <a:lnTo>
                    <a:pt x="1125" y="268"/>
                  </a:lnTo>
                  <a:lnTo>
                    <a:pt x="1129" y="282"/>
                  </a:lnTo>
                  <a:lnTo>
                    <a:pt x="1134" y="295"/>
                  </a:lnTo>
                  <a:lnTo>
                    <a:pt x="1136" y="309"/>
                  </a:lnTo>
                  <a:lnTo>
                    <a:pt x="1136" y="319"/>
                  </a:lnTo>
                  <a:lnTo>
                    <a:pt x="1123" y="329"/>
                  </a:lnTo>
                  <a:lnTo>
                    <a:pt x="1110" y="337"/>
                  </a:lnTo>
                  <a:lnTo>
                    <a:pt x="1094" y="341"/>
                  </a:lnTo>
                  <a:lnTo>
                    <a:pt x="1078" y="346"/>
                  </a:lnTo>
                  <a:lnTo>
                    <a:pt x="1064" y="352"/>
                  </a:lnTo>
                  <a:lnTo>
                    <a:pt x="1052" y="361"/>
                  </a:lnTo>
                  <a:lnTo>
                    <a:pt x="1056" y="368"/>
                  </a:lnTo>
                  <a:lnTo>
                    <a:pt x="1064" y="373"/>
                  </a:lnTo>
                  <a:lnTo>
                    <a:pt x="1073" y="374"/>
                  </a:lnTo>
                  <a:lnTo>
                    <a:pt x="1084" y="374"/>
                  </a:lnTo>
                  <a:lnTo>
                    <a:pt x="1097" y="374"/>
                  </a:lnTo>
                  <a:lnTo>
                    <a:pt x="1108" y="376"/>
                  </a:lnTo>
                  <a:lnTo>
                    <a:pt x="1109" y="388"/>
                  </a:lnTo>
                  <a:lnTo>
                    <a:pt x="1106" y="396"/>
                  </a:lnTo>
                  <a:lnTo>
                    <a:pt x="1100" y="402"/>
                  </a:lnTo>
                  <a:lnTo>
                    <a:pt x="1093" y="406"/>
                  </a:lnTo>
                  <a:lnTo>
                    <a:pt x="1086" y="408"/>
                  </a:lnTo>
                  <a:lnTo>
                    <a:pt x="1076" y="411"/>
                  </a:lnTo>
                  <a:lnTo>
                    <a:pt x="1067" y="413"/>
                  </a:lnTo>
                  <a:lnTo>
                    <a:pt x="1060" y="417"/>
                  </a:lnTo>
                  <a:lnTo>
                    <a:pt x="1055" y="422"/>
                  </a:lnTo>
                  <a:lnTo>
                    <a:pt x="1052" y="430"/>
                  </a:lnTo>
                  <a:lnTo>
                    <a:pt x="1053" y="435"/>
                  </a:lnTo>
                  <a:lnTo>
                    <a:pt x="1055" y="438"/>
                  </a:lnTo>
                  <a:lnTo>
                    <a:pt x="1056" y="439"/>
                  </a:lnTo>
                  <a:lnTo>
                    <a:pt x="1059" y="440"/>
                  </a:lnTo>
                  <a:lnTo>
                    <a:pt x="1061" y="439"/>
                  </a:lnTo>
                  <a:lnTo>
                    <a:pt x="1062" y="438"/>
                  </a:lnTo>
                  <a:lnTo>
                    <a:pt x="1064" y="435"/>
                  </a:lnTo>
                  <a:lnTo>
                    <a:pt x="1065" y="433"/>
                  </a:lnTo>
                  <a:lnTo>
                    <a:pt x="1066" y="430"/>
                  </a:lnTo>
                  <a:lnTo>
                    <a:pt x="1070" y="435"/>
                  </a:lnTo>
                  <a:lnTo>
                    <a:pt x="1072" y="443"/>
                  </a:lnTo>
                  <a:lnTo>
                    <a:pt x="1076" y="450"/>
                  </a:lnTo>
                  <a:lnTo>
                    <a:pt x="1080" y="460"/>
                  </a:lnTo>
                  <a:lnTo>
                    <a:pt x="1084" y="468"/>
                  </a:lnTo>
                  <a:lnTo>
                    <a:pt x="1093" y="475"/>
                  </a:lnTo>
                  <a:lnTo>
                    <a:pt x="1103" y="482"/>
                  </a:lnTo>
                  <a:lnTo>
                    <a:pt x="1117" y="485"/>
                  </a:lnTo>
                  <a:lnTo>
                    <a:pt x="1136" y="486"/>
                  </a:lnTo>
                  <a:lnTo>
                    <a:pt x="1133" y="501"/>
                  </a:lnTo>
                  <a:lnTo>
                    <a:pt x="1128" y="511"/>
                  </a:lnTo>
                  <a:lnTo>
                    <a:pt x="1120" y="518"/>
                  </a:lnTo>
                  <a:lnTo>
                    <a:pt x="1109" y="523"/>
                  </a:lnTo>
                  <a:lnTo>
                    <a:pt x="1095" y="525"/>
                  </a:lnTo>
                  <a:lnTo>
                    <a:pt x="1081" y="527"/>
                  </a:lnTo>
                  <a:lnTo>
                    <a:pt x="1066" y="528"/>
                  </a:lnTo>
                  <a:lnTo>
                    <a:pt x="1072" y="536"/>
                  </a:lnTo>
                  <a:lnTo>
                    <a:pt x="1081" y="541"/>
                  </a:lnTo>
                  <a:lnTo>
                    <a:pt x="1092" y="544"/>
                  </a:lnTo>
                  <a:lnTo>
                    <a:pt x="1104" y="542"/>
                  </a:lnTo>
                  <a:lnTo>
                    <a:pt x="1116" y="539"/>
                  </a:lnTo>
                  <a:lnTo>
                    <a:pt x="1128" y="534"/>
                  </a:lnTo>
                  <a:lnTo>
                    <a:pt x="1138" y="528"/>
                  </a:lnTo>
                  <a:lnTo>
                    <a:pt x="1145" y="520"/>
                  </a:lnTo>
                  <a:lnTo>
                    <a:pt x="1149" y="514"/>
                  </a:lnTo>
                  <a:lnTo>
                    <a:pt x="1157" y="519"/>
                  </a:lnTo>
                  <a:lnTo>
                    <a:pt x="1165" y="527"/>
                  </a:lnTo>
                  <a:lnTo>
                    <a:pt x="1170" y="535"/>
                  </a:lnTo>
                  <a:lnTo>
                    <a:pt x="1172" y="545"/>
                  </a:lnTo>
                  <a:lnTo>
                    <a:pt x="1172" y="553"/>
                  </a:lnTo>
                  <a:lnTo>
                    <a:pt x="1168" y="561"/>
                  </a:lnTo>
                  <a:lnTo>
                    <a:pt x="1161" y="566"/>
                  </a:lnTo>
                  <a:lnTo>
                    <a:pt x="1150" y="569"/>
                  </a:lnTo>
                  <a:lnTo>
                    <a:pt x="1136" y="569"/>
                  </a:lnTo>
                  <a:lnTo>
                    <a:pt x="1142" y="557"/>
                  </a:lnTo>
                  <a:lnTo>
                    <a:pt x="1144" y="551"/>
                  </a:lnTo>
                  <a:lnTo>
                    <a:pt x="1145" y="547"/>
                  </a:lnTo>
                  <a:lnTo>
                    <a:pt x="1144" y="546"/>
                  </a:lnTo>
                  <a:lnTo>
                    <a:pt x="1140" y="547"/>
                  </a:lnTo>
                  <a:lnTo>
                    <a:pt x="1134" y="550"/>
                  </a:lnTo>
                  <a:lnTo>
                    <a:pt x="1126" y="552"/>
                  </a:lnTo>
                  <a:lnTo>
                    <a:pt x="1117" y="555"/>
                  </a:lnTo>
                  <a:lnTo>
                    <a:pt x="1105" y="556"/>
                  </a:lnTo>
                  <a:lnTo>
                    <a:pt x="1093" y="556"/>
                  </a:lnTo>
                  <a:lnTo>
                    <a:pt x="1101" y="569"/>
                  </a:lnTo>
                  <a:lnTo>
                    <a:pt x="1106" y="589"/>
                  </a:lnTo>
                  <a:lnTo>
                    <a:pt x="1108" y="611"/>
                  </a:lnTo>
                  <a:lnTo>
                    <a:pt x="1123" y="606"/>
                  </a:lnTo>
                  <a:lnTo>
                    <a:pt x="1137" y="603"/>
                  </a:lnTo>
                  <a:lnTo>
                    <a:pt x="1148" y="602"/>
                  </a:lnTo>
                  <a:lnTo>
                    <a:pt x="1157" y="602"/>
                  </a:lnTo>
                  <a:lnTo>
                    <a:pt x="1166" y="603"/>
                  </a:lnTo>
                  <a:lnTo>
                    <a:pt x="1177" y="603"/>
                  </a:lnTo>
                  <a:lnTo>
                    <a:pt x="1189" y="601"/>
                  </a:lnTo>
                  <a:lnTo>
                    <a:pt x="1205" y="597"/>
                  </a:lnTo>
                  <a:lnTo>
                    <a:pt x="1202" y="578"/>
                  </a:lnTo>
                  <a:lnTo>
                    <a:pt x="1204" y="561"/>
                  </a:lnTo>
                  <a:lnTo>
                    <a:pt x="1209" y="547"/>
                  </a:lnTo>
                  <a:lnTo>
                    <a:pt x="1213" y="535"/>
                  </a:lnTo>
                  <a:lnTo>
                    <a:pt x="1220" y="523"/>
                  </a:lnTo>
                  <a:lnTo>
                    <a:pt x="1227" y="512"/>
                  </a:lnTo>
                  <a:lnTo>
                    <a:pt x="1232" y="500"/>
                  </a:lnTo>
                  <a:lnTo>
                    <a:pt x="1244" y="499"/>
                  </a:lnTo>
                  <a:lnTo>
                    <a:pt x="1252" y="500"/>
                  </a:lnTo>
                  <a:lnTo>
                    <a:pt x="1258" y="505"/>
                  </a:lnTo>
                  <a:lnTo>
                    <a:pt x="1263" y="510"/>
                  </a:lnTo>
                  <a:lnTo>
                    <a:pt x="1267" y="516"/>
                  </a:lnTo>
                  <a:lnTo>
                    <a:pt x="1272" y="522"/>
                  </a:lnTo>
                  <a:lnTo>
                    <a:pt x="1278" y="525"/>
                  </a:lnTo>
                  <a:lnTo>
                    <a:pt x="1288" y="528"/>
                  </a:lnTo>
                  <a:lnTo>
                    <a:pt x="1273" y="531"/>
                  </a:lnTo>
                  <a:lnTo>
                    <a:pt x="1266" y="538"/>
                  </a:lnTo>
                  <a:lnTo>
                    <a:pt x="1265" y="545"/>
                  </a:lnTo>
                  <a:lnTo>
                    <a:pt x="1268" y="551"/>
                  </a:lnTo>
                  <a:lnTo>
                    <a:pt x="1275" y="558"/>
                  </a:lnTo>
                  <a:lnTo>
                    <a:pt x="1286" y="563"/>
                  </a:lnTo>
                  <a:lnTo>
                    <a:pt x="1300" y="568"/>
                  </a:lnTo>
                  <a:lnTo>
                    <a:pt x="1314" y="569"/>
                  </a:lnTo>
                  <a:lnTo>
                    <a:pt x="1312" y="578"/>
                  </a:lnTo>
                  <a:lnTo>
                    <a:pt x="1306" y="583"/>
                  </a:lnTo>
                  <a:lnTo>
                    <a:pt x="1297" y="585"/>
                  </a:lnTo>
                  <a:lnTo>
                    <a:pt x="1288" y="585"/>
                  </a:lnTo>
                  <a:lnTo>
                    <a:pt x="1277" y="583"/>
                  </a:lnTo>
                  <a:lnTo>
                    <a:pt x="1267" y="580"/>
                  </a:lnTo>
                  <a:lnTo>
                    <a:pt x="1257" y="577"/>
                  </a:lnTo>
                  <a:lnTo>
                    <a:pt x="1250" y="573"/>
                  </a:lnTo>
                  <a:lnTo>
                    <a:pt x="1245" y="569"/>
                  </a:lnTo>
                  <a:lnTo>
                    <a:pt x="1239" y="573"/>
                  </a:lnTo>
                  <a:lnTo>
                    <a:pt x="1233" y="578"/>
                  </a:lnTo>
                  <a:lnTo>
                    <a:pt x="1227" y="581"/>
                  </a:lnTo>
                  <a:lnTo>
                    <a:pt x="1218" y="583"/>
                  </a:lnTo>
                  <a:lnTo>
                    <a:pt x="1227" y="592"/>
                  </a:lnTo>
                  <a:lnTo>
                    <a:pt x="1237" y="600"/>
                  </a:lnTo>
                  <a:lnTo>
                    <a:pt x="1249" y="606"/>
                  </a:lnTo>
                  <a:lnTo>
                    <a:pt x="1261" y="611"/>
                  </a:lnTo>
                  <a:lnTo>
                    <a:pt x="1273" y="616"/>
                  </a:lnTo>
                  <a:lnTo>
                    <a:pt x="1285" y="622"/>
                  </a:lnTo>
                  <a:lnTo>
                    <a:pt x="1296" y="629"/>
                  </a:lnTo>
                  <a:lnTo>
                    <a:pt x="1305" y="637"/>
                  </a:lnTo>
                  <a:lnTo>
                    <a:pt x="1312" y="648"/>
                  </a:lnTo>
                  <a:lnTo>
                    <a:pt x="1314" y="662"/>
                  </a:lnTo>
                  <a:lnTo>
                    <a:pt x="1314" y="680"/>
                  </a:lnTo>
                  <a:lnTo>
                    <a:pt x="1302" y="679"/>
                  </a:lnTo>
                  <a:lnTo>
                    <a:pt x="1294" y="678"/>
                  </a:lnTo>
                  <a:lnTo>
                    <a:pt x="1288" y="674"/>
                  </a:lnTo>
                  <a:lnTo>
                    <a:pt x="1283" y="672"/>
                  </a:lnTo>
                  <a:lnTo>
                    <a:pt x="1279" y="670"/>
                  </a:lnTo>
                  <a:lnTo>
                    <a:pt x="1274" y="670"/>
                  </a:lnTo>
                  <a:lnTo>
                    <a:pt x="1268" y="674"/>
                  </a:lnTo>
                  <a:lnTo>
                    <a:pt x="1260" y="680"/>
                  </a:lnTo>
                  <a:lnTo>
                    <a:pt x="1277" y="703"/>
                  </a:lnTo>
                  <a:lnTo>
                    <a:pt x="1291" y="723"/>
                  </a:lnTo>
                  <a:lnTo>
                    <a:pt x="1305" y="737"/>
                  </a:lnTo>
                  <a:lnTo>
                    <a:pt x="1318" y="747"/>
                  </a:lnTo>
                  <a:lnTo>
                    <a:pt x="1331" y="754"/>
                  </a:lnTo>
                  <a:lnTo>
                    <a:pt x="1345" y="758"/>
                  </a:lnTo>
                  <a:lnTo>
                    <a:pt x="1362" y="760"/>
                  </a:lnTo>
                  <a:lnTo>
                    <a:pt x="1380" y="760"/>
                  </a:lnTo>
                  <a:lnTo>
                    <a:pt x="1402" y="758"/>
                  </a:lnTo>
                  <a:lnTo>
                    <a:pt x="1428" y="756"/>
                  </a:lnTo>
                  <a:lnTo>
                    <a:pt x="1458" y="753"/>
                  </a:lnTo>
                  <a:lnTo>
                    <a:pt x="1495" y="750"/>
                  </a:lnTo>
                  <a:lnTo>
                    <a:pt x="1502" y="796"/>
                  </a:lnTo>
                  <a:lnTo>
                    <a:pt x="1515" y="842"/>
                  </a:lnTo>
                  <a:lnTo>
                    <a:pt x="1531" y="890"/>
                  </a:lnTo>
                  <a:lnTo>
                    <a:pt x="1552" y="936"/>
                  </a:lnTo>
                  <a:lnTo>
                    <a:pt x="1574" y="979"/>
                  </a:lnTo>
                  <a:lnTo>
                    <a:pt x="1597" y="1019"/>
                  </a:lnTo>
                  <a:lnTo>
                    <a:pt x="1620" y="1054"/>
                  </a:lnTo>
                  <a:lnTo>
                    <a:pt x="1620" y="1165"/>
                  </a:lnTo>
                  <a:lnTo>
                    <a:pt x="1605" y="1160"/>
                  </a:lnTo>
                  <a:lnTo>
                    <a:pt x="1592" y="1161"/>
                  </a:lnTo>
                  <a:lnTo>
                    <a:pt x="1582" y="1169"/>
                  </a:lnTo>
                  <a:lnTo>
                    <a:pt x="1575" y="1180"/>
                  </a:lnTo>
                  <a:lnTo>
                    <a:pt x="1572" y="1195"/>
                  </a:lnTo>
                  <a:lnTo>
                    <a:pt x="1572" y="1214"/>
                  </a:lnTo>
                  <a:lnTo>
                    <a:pt x="1579" y="1234"/>
                  </a:lnTo>
                  <a:lnTo>
                    <a:pt x="1566" y="1236"/>
                  </a:lnTo>
                  <a:lnTo>
                    <a:pt x="1559" y="1233"/>
                  </a:lnTo>
                  <a:lnTo>
                    <a:pt x="1554" y="1227"/>
                  </a:lnTo>
                  <a:lnTo>
                    <a:pt x="1551" y="1221"/>
                  </a:lnTo>
                  <a:lnTo>
                    <a:pt x="1548" y="1212"/>
                  </a:lnTo>
                  <a:lnTo>
                    <a:pt x="1547" y="1204"/>
                  </a:lnTo>
                  <a:lnTo>
                    <a:pt x="1544" y="1195"/>
                  </a:lnTo>
                  <a:lnTo>
                    <a:pt x="1542" y="1188"/>
                  </a:lnTo>
                  <a:lnTo>
                    <a:pt x="1537" y="1182"/>
                  </a:lnTo>
                  <a:lnTo>
                    <a:pt x="1531" y="1177"/>
                  </a:lnTo>
                  <a:lnTo>
                    <a:pt x="1521" y="1176"/>
                  </a:lnTo>
                  <a:lnTo>
                    <a:pt x="1509" y="1180"/>
                  </a:lnTo>
                  <a:lnTo>
                    <a:pt x="1516" y="1172"/>
                  </a:lnTo>
                  <a:lnTo>
                    <a:pt x="1520" y="1166"/>
                  </a:lnTo>
                  <a:lnTo>
                    <a:pt x="1519" y="1159"/>
                  </a:lnTo>
                  <a:lnTo>
                    <a:pt x="1515" y="1153"/>
                  </a:lnTo>
                  <a:lnTo>
                    <a:pt x="1512" y="1147"/>
                  </a:lnTo>
                  <a:lnTo>
                    <a:pt x="1509" y="1139"/>
                  </a:lnTo>
                  <a:lnTo>
                    <a:pt x="1509" y="1133"/>
                  </a:lnTo>
                  <a:lnTo>
                    <a:pt x="1513" y="1128"/>
                  </a:lnTo>
                  <a:lnTo>
                    <a:pt x="1523" y="1123"/>
                  </a:lnTo>
                  <a:lnTo>
                    <a:pt x="1519" y="1116"/>
                  </a:lnTo>
                  <a:lnTo>
                    <a:pt x="1514" y="1115"/>
                  </a:lnTo>
                  <a:lnTo>
                    <a:pt x="1508" y="1117"/>
                  </a:lnTo>
                  <a:lnTo>
                    <a:pt x="1501" y="1121"/>
                  </a:lnTo>
                  <a:lnTo>
                    <a:pt x="1492" y="1123"/>
                  </a:lnTo>
                  <a:lnTo>
                    <a:pt x="1481" y="1123"/>
                  </a:lnTo>
                  <a:lnTo>
                    <a:pt x="1482" y="1114"/>
                  </a:lnTo>
                  <a:lnTo>
                    <a:pt x="1480" y="1106"/>
                  </a:lnTo>
                  <a:lnTo>
                    <a:pt x="1475" y="1102"/>
                  </a:lnTo>
                  <a:lnTo>
                    <a:pt x="1469" y="1098"/>
                  </a:lnTo>
                  <a:lnTo>
                    <a:pt x="1462" y="1097"/>
                  </a:lnTo>
                  <a:lnTo>
                    <a:pt x="1453" y="1095"/>
                  </a:lnTo>
                  <a:lnTo>
                    <a:pt x="1467" y="1088"/>
                  </a:lnTo>
                  <a:lnTo>
                    <a:pt x="1473" y="1077"/>
                  </a:lnTo>
                  <a:lnTo>
                    <a:pt x="1475" y="1065"/>
                  </a:lnTo>
                  <a:lnTo>
                    <a:pt x="1471" y="1053"/>
                  </a:lnTo>
                  <a:lnTo>
                    <a:pt x="1464" y="1039"/>
                  </a:lnTo>
                  <a:lnTo>
                    <a:pt x="1453" y="1026"/>
                  </a:lnTo>
                  <a:lnTo>
                    <a:pt x="1458" y="1013"/>
                  </a:lnTo>
                  <a:lnTo>
                    <a:pt x="1464" y="1007"/>
                  </a:lnTo>
                  <a:lnTo>
                    <a:pt x="1470" y="1004"/>
                  </a:lnTo>
                  <a:lnTo>
                    <a:pt x="1476" y="1005"/>
                  </a:lnTo>
                  <a:lnTo>
                    <a:pt x="1484" y="1007"/>
                  </a:lnTo>
                  <a:lnTo>
                    <a:pt x="1492" y="1008"/>
                  </a:lnTo>
                  <a:lnTo>
                    <a:pt x="1499" y="1005"/>
                  </a:lnTo>
                  <a:lnTo>
                    <a:pt x="1509" y="999"/>
                  </a:lnTo>
                  <a:lnTo>
                    <a:pt x="1508" y="988"/>
                  </a:lnTo>
                  <a:lnTo>
                    <a:pt x="1504" y="980"/>
                  </a:lnTo>
                  <a:lnTo>
                    <a:pt x="1499" y="974"/>
                  </a:lnTo>
                  <a:lnTo>
                    <a:pt x="1495" y="968"/>
                  </a:lnTo>
                  <a:lnTo>
                    <a:pt x="1488" y="964"/>
                  </a:lnTo>
                  <a:lnTo>
                    <a:pt x="1484" y="959"/>
                  </a:lnTo>
                  <a:lnTo>
                    <a:pt x="1481" y="953"/>
                  </a:lnTo>
                  <a:lnTo>
                    <a:pt x="1482" y="947"/>
                  </a:lnTo>
                  <a:lnTo>
                    <a:pt x="1486" y="940"/>
                  </a:lnTo>
                  <a:lnTo>
                    <a:pt x="1495" y="930"/>
                  </a:lnTo>
                  <a:lnTo>
                    <a:pt x="1484" y="930"/>
                  </a:lnTo>
                  <a:lnTo>
                    <a:pt x="1475" y="933"/>
                  </a:lnTo>
                  <a:lnTo>
                    <a:pt x="1468" y="937"/>
                  </a:lnTo>
                  <a:lnTo>
                    <a:pt x="1460" y="941"/>
                  </a:lnTo>
                  <a:lnTo>
                    <a:pt x="1451" y="943"/>
                  </a:lnTo>
                  <a:lnTo>
                    <a:pt x="1440" y="943"/>
                  </a:lnTo>
                  <a:lnTo>
                    <a:pt x="1445" y="949"/>
                  </a:lnTo>
                  <a:lnTo>
                    <a:pt x="1452" y="954"/>
                  </a:lnTo>
                  <a:lnTo>
                    <a:pt x="1458" y="959"/>
                  </a:lnTo>
                  <a:lnTo>
                    <a:pt x="1464" y="965"/>
                  </a:lnTo>
                  <a:lnTo>
                    <a:pt x="1468" y="974"/>
                  </a:lnTo>
                  <a:lnTo>
                    <a:pt x="1467" y="985"/>
                  </a:lnTo>
                  <a:lnTo>
                    <a:pt x="1462" y="982"/>
                  </a:lnTo>
                  <a:lnTo>
                    <a:pt x="1456" y="979"/>
                  </a:lnTo>
                  <a:lnTo>
                    <a:pt x="1448" y="975"/>
                  </a:lnTo>
                  <a:lnTo>
                    <a:pt x="1441" y="972"/>
                  </a:lnTo>
                  <a:lnTo>
                    <a:pt x="1435" y="971"/>
                  </a:lnTo>
                  <a:lnTo>
                    <a:pt x="1429" y="972"/>
                  </a:lnTo>
                  <a:lnTo>
                    <a:pt x="1425" y="977"/>
                  </a:lnTo>
                  <a:lnTo>
                    <a:pt x="1424" y="986"/>
                  </a:lnTo>
                  <a:lnTo>
                    <a:pt x="1425" y="999"/>
                  </a:lnTo>
                  <a:lnTo>
                    <a:pt x="1415" y="996"/>
                  </a:lnTo>
                  <a:lnTo>
                    <a:pt x="1411" y="991"/>
                  </a:lnTo>
                  <a:lnTo>
                    <a:pt x="1411" y="986"/>
                  </a:lnTo>
                  <a:lnTo>
                    <a:pt x="1413" y="981"/>
                  </a:lnTo>
                  <a:lnTo>
                    <a:pt x="1418" y="974"/>
                  </a:lnTo>
                  <a:lnTo>
                    <a:pt x="1423" y="968"/>
                  </a:lnTo>
                  <a:lnTo>
                    <a:pt x="1426" y="959"/>
                  </a:lnTo>
                  <a:lnTo>
                    <a:pt x="1428" y="952"/>
                  </a:lnTo>
                  <a:lnTo>
                    <a:pt x="1425" y="943"/>
                  </a:lnTo>
                  <a:lnTo>
                    <a:pt x="1411" y="947"/>
                  </a:lnTo>
                  <a:lnTo>
                    <a:pt x="1396" y="951"/>
                  </a:lnTo>
                  <a:lnTo>
                    <a:pt x="1381" y="955"/>
                  </a:lnTo>
                  <a:lnTo>
                    <a:pt x="1367" y="958"/>
                  </a:lnTo>
                  <a:lnTo>
                    <a:pt x="1350" y="959"/>
                  </a:lnTo>
                  <a:lnTo>
                    <a:pt x="1329" y="958"/>
                  </a:lnTo>
                  <a:lnTo>
                    <a:pt x="1331" y="946"/>
                  </a:lnTo>
                  <a:lnTo>
                    <a:pt x="1338" y="938"/>
                  </a:lnTo>
                  <a:lnTo>
                    <a:pt x="1346" y="933"/>
                  </a:lnTo>
                  <a:lnTo>
                    <a:pt x="1357" y="930"/>
                  </a:lnTo>
                  <a:lnTo>
                    <a:pt x="1369" y="929"/>
                  </a:lnTo>
                  <a:lnTo>
                    <a:pt x="1384" y="929"/>
                  </a:lnTo>
                  <a:lnTo>
                    <a:pt x="1398" y="930"/>
                  </a:lnTo>
                  <a:lnTo>
                    <a:pt x="1391" y="921"/>
                  </a:lnTo>
                  <a:lnTo>
                    <a:pt x="1380" y="915"/>
                  </a:lnTo>
                  <a:lnTo>
                    <a:pt x="1368" y="910"/>
                  </a:lnTo>
                  <a:lnTo>
                    <a:pt x="1355" y="908"/>
                  </a:lnTo>
                  <a:lnTo>
                    <a:pt x="1341" y="905"/>
                  </a:lnTo>
                  <a:lnTo>
                    <a:pt x="1329" y="902"/>
                  </a:lnTo>
                  <a:lnTo>
                    <a:pt x="1329" y="879"/>
                  </a:lnTo>
                  <a:lnTo>
                    <a:pt x="1334" y="859"/>
                  </a:lnTo>
                  <a:lnTo>
                    <a:pt x="1344" y="843"/>
                  </a:lnTo>
                  <a:lnTo>
                    <a:pt x="1357" y="832"/>
                  </a:lnTo>
                  <a:lnTo>
                    <a:pt x="1346" y="819"/>
                  </a:lnTo>
                  <a:lnTo>
                    <a:pt x="1334" y="812"/>
                  </a:lnTo>
                  <a:lnTo>
                    <a:pt x="1321" y="809"/>
                  </a:lnTo>
                  <a:lnTo>
                    <a:pt x="1306" y="810"/>
                  </a:lnTo>
                  <a:lnTo>
                    <a:pt x="1290" y="814"/>
                  </a:lnTo>
                  <a:lnTo>
                    <a:pt x="1273" y="819"/>
                  </a:lnTo>
                  <a:lnTo>
                    <a:pt x="1267" y="814"/>
                  </a:lnTo>
                  <a:lnTo>
                    <a:pt x="1262" y="807"/>
                  </a:lnTo>
                  <a:lnTo>
                    <a:pt x="1260" y="799"/>
                  </a:lnTo>
                  <a:lnTo>
                    <a:pt x="1257" y="792"/>
                  </a:lnTo>
                  <a:lnTo>
                    <a:pt x="1256" y="785"/>
                  </a:lnTo>
                  <a:lnTo>
                    <a:pt x="1255" y="779"/>
                  </a:lnTo>
                  <a:lnTo>
                    <a:pt x="1254" y="775"/>
                  </a:lnTo>
                  <a:lnTo>
                    <a:pt x="1250" y="774"/>
                  </a:lnTo>
                  <a:lnTo>
                    <a:pt x="1246" y="775"/>
                  </a:lnTo>
                  <a:lnTo>
                    <a:pt x="1240" y="781"/>
                  </a:lnTo>
                  <a:lnTo>
                    <a:pt x="1232" y="791"/>
                  </a:lnTo>
                  <a:lnTo>
                    <a:pt x="1223" y="788"/>
                  </a:lnTo>
                  <a:lnTo>
                    <a:pt x="1220" y="786"/>
                  </a:lnTo>
                  <a:lnTo>
                    <a:pt x="1221" y="782"/>
                  </a:lnTo>
                  <a:lnTo>
                    <a:pt x="1223" y="776"/>
                  </a:lnTo>
                  <a:lnTo>
                    <a:pt x="1228" y="770"/>
                  </a:lnTo>
                  <a:lnTo>
                    <a:pt x="1233" y="763"/>
                  </a:lnTo>
                  <a:lnTo>
                    <a:pt x="1235" y="754"/>
                  </a:lnTo>
                  <a:lnTo>
                    <a:pt x="1235" y="746"/>
                  </a:lnTo>
                  <a:lnTo>
                    <a:pt x="1232" y="736"/>
                  </a:lnTo>
                  <a:lnTo>
                    <a:pt x="1229" y="731"/>
                  </a:lnTo>
                  <a:lnTo>
                    <a:pt x="1226" y="729"/>
                  </a:lnTo>
                  <a:lnTo>
                    <a:pt x="1220" y="729"/>
                  </a:lnTo>
                  <a:lnTo>
                    <a:pt x="1211" y="729"/>
                  </a:lnTo>
                  <a:lnTo>
                    <a:pt x="1204" y="730"/>
                  </a:lnTo>
                  <a:lnTo>
                    <a:pt x="1195" y="730"/>
                  </a:lnTo>
                  <a:lnTo>
                    <a:pt x="1188" y="729"/>
                  </a:lnTo>
                  <a:lnTo>
                    <a:pt x="1182" y="725"/>
                  </a:lnTo>
                  <a:lnTo>
                    <a:pt x="1177" y="719"/>
                  </a:lnTo>
                  <a:lnTo>
                    <a:pt x="1176" y="709"/>
                  </a:lnTo>
                  <a:lnTo>
                    <a:pt x="1176" y="693"/>
                  </a:lnTo>
                  <a:lnTo>
                    <a:pt x="1167" y="697"/>
                  </a:lnTo>
                  <a:lnTo>
                    <a:pt x="1164" y="702"/>
                  </a:lnTo>
                  <a:lnTo>
                    <a:pt x="1162" y="709"/>
                  </a:lnTo>
                  <a:lnTo>
                    <a:pt x="1165" y="718"/>
                  </a:lnTo>
                  <a:lnTo>
                    <a:pt x="1168" y="726"/>
                  </a:lnTo>
                  <a:lnTo>
                    <a:pt x="1173" y="734"/>
                  </a:lnTo>
                  <a:lnTo>
                    <a:pt x="1179" y="741"/>
                  </a:lnTo>
                  <a:lnTo>
                    <a:pt x="1185" y="747"/>
                  </a:lnTo>
                  <a:lnTo>
                    <a:pt x="1190" y="750"/>
                  </a:lnTo>
                  <a:lnTo>
                    <a:pt x="1176" y="759"/>
                  </a:lnTo>
                  <a:lnTo>
                    <a:pt x="1157" y="767"/>
                  </a:lnTo>
                  <a:lnTo>
                    <a:pt x="1137" y="771"/>
                  </a:lnTo>
                  <a:lnTo>
                    <a:pt x="1115" y="774"/>
                  </a:lnTo>
                  <a:lnTo>
                    <a:pt x="1093" y="778"/>
                  </a:lnTo>
                  <a:lnTo>
                    <a:pt x="1120" y="787"/>
                  </a:lnTo>
                  <a:lnTo>
                    <a:pt x="1142" y="801"/>
                  </a:lnTo>
                  <a:lnTo>
                    <a:pt x="1159" y="817"/>
                  </a:lnTo>
                  <a:lnTo>
                    <a:pt x="1172" y="836"/>
                  </a:lnTo>
                  <a:lnTo>
                    <a:pt x="1183" y="858"/>
                  </a:lnTo>
                  <a:lnTo>
                    <a:pt x="1189" y="881"/>
                  </a:lnTo>
                  <a:lnTo>
                    <a:pt x="1193" y="905"/>
                  </a:lnTo>
                  <a:lnTo>
                    <a:pt x="1193" y="931"/>
                  </a:lnTo>
                  <a:lnTo>
                    <a:pt x="1190" y="958"/>
                  </a:lnTo>
                  <a:lnTo>
                    <a:pt x="1182" y="941"/>
                  </a:lnTo>
                  <a:lnTo>
                    <a:pt x="1172" y="929"/>
                  </a:lnTo>
                  <a:lnTo>
                    <a:pt x="1161" y="920"/>
                  </a:lnTo>
                  <a:lnTo>
                    <a:pt x="1149" y="915"/>
                  </a:lnTo>
                  <a:lnTo>
                    <a:pt x="1137" y="912"/>
                  </a:lnTo>
                  <a:lnTo>
                    <a:pt x="1125" y="908"/>
                  </a:lnTo>
                  <a:lnTo>
                    <a:pt x="1112" y="904"/>
                  </a:lnTo>
                  <a:lnTo>
                    <a:pt x="1103" y="899"/>
                  </a:lnTo>
                  <a:lnTo>
                    <a:pt x="1093" y="891"/>
                  </a:lnTo>
                  <a:lnTo>
                    <a:pt x="1084" y="877"/>
                  </a:lnTo>
                  <a:lnTo>
                    <a:pt x="1080" y="860"/>
                  </a:lnTo>
                  <a:lnTo>
                    <a:pt x="1069" y="869"/>
                  </a:lnTo>
                  <a:lnTo>
                    <a:pt x="1060" y="871"/>
                  </a:lnTo>
                  <a:lnTo>
                    <a:pt x="1052" y="871"/>
                  </a:lnTo>
                  <a:lnTo>
                    <a:pt x="1044" y="869"/>
                  </a:lnTo>
                  <a:lnTo>
                    <a:pt x="1034" y="865"/>
                  </a:lnTo>
                  <a:lnTo>
                    <a:pt x="1024" y="862"/>
                  </a:lnTo>
                  <a:lnTo>
                    <a:pt x="1010" y="860"/>
                  </a:lnTo>
                  <a:lnTo>
                    <a:pt x="1014" y="871"/>
                  </a:lnTo>
                  <a:lnTo>
                    <a:pt x="1013" y="884"/>
                  </a:lnTo>
                  <a:lnTo>
                    <a:pt x="1008" y="896"/>
                  </a:lnTo>
                  <a:lnTo>
                    <a:pt x="1002" y="908"/>
                  </a:lnTo>
                  <a:lnTo>
                    <a:pt x="997" y="919"/>
                  </a:lnTo>
                  <a:lnTo>
                    <a:pt x="997" y="930"/>
                  </a:lnTo>
                  <a:lnTo>
                    <a:pt x="986" y="940"/>
                  </a:lnTo>
                  <a:lnTo>
                    <a:pt x="972" y="947"/>
                  </a:lnTo>
                  <a:lnTo>
                    <a:pt x="958" y="952"/>
                  </a:lnTo>
                  <a:lnTo>
                    <a:pt x="941" y="954"/>
                  </a:lnTo>
                  <a:lnTo>
                    <a:pt x="924" y="955"/>
                  </a:lnTo>
                  <a:lnTo>
                    <a:pt x="905" y="957"/>
                  </a:lnTo>
                  <a:lnTo>
                    <a:pt x="888" y="957"/>
                  </a:lnTo>
                  <a:lnTo>
                    <a:pt x="871" y="959"/>
                  </a:lnTo>
                  <a:lnTo>
                    <a:pt x="856" y="961"/>
                  </a:lnTo>
                  <a:lnTo>
                    <a:pt x="842" y="965"/>
                  </a:lnTo>
                  <a:lnTo>
                    <a:pt x="831" y="971"/>
                  </a:lnTo>
                  <a:lnTo>
                    <a:pt x="823" y="981"/>
                  </a:lnTo>
                  <a:lnTo>
                    <a:pt x="818" y="994"/>
                  </a:lnTo>
                  <a:lnTo>
                    <a:pt x="817" y="1013"/>
                  </a:lnTo>
                  <a:lnTo>
                    <a:pt x="803" y="1014"/>
                  </a:lnTo>
                  <a:lnTo>
                    <a:pt x="793" y="1013"/>
                  </a:lnTo>
                  <a:lnTo>
                    <a:pt x="785" y="1009"/>
                  </a:lnTo>
                  <a:lnTo>
                    <a:pt x="778" y="1005"/>
                  </a:lnTo>
                  <a:lnTo>
                    <a:pt x="769" y="1002"/>
                  </a:lnTo>
                  <a:lnTo>
                    <a:pt x="761" y="999"/>
                  </a:lnTo>
                  <a:lnTo>
                    <a:pt x="741" y="1011"/>
                  </a:lnTo>
                  <a:lnTo>
                    <a:pt x="725" y="1024"/>
                  </a:lnTo>
                  <a:lnTo>
                    <a:pt x="714" y="1036"/>
                  </a:lnTo>
                  <a:lnTo>
                    <a:pt x="707" y="1048"/>
                  </a:lnTo>
                  <a:lnTo>
                    <a:pt x="703" y="1063"/>
                  </a:lnTo>
                  <a:lnTo>
                    <a:pt x="705" y="1080"/>
                  </a:lnTo>
                  <a:lnTo>
                    <a:pt x="711" y="1099"/>
                  </a:lnTo>
                  <a:lnTo>
                    <a:pt x="719" y="1123"/>
                  </a:lnTo>
                  <a:lnTo>
                    <a:pt x="706" y="1125"/>
                  </a:lnTo>
                  <a:lnTo>
                    <a:pt x="696" y="1131"/>
                  </a:lnTo>
                  <a:lnTo>
                    <a:pt x="689" y="1138"/>
                  </a:lnTo>
                  <a:lnTo>
                    <a:pt x="683" y="1149"/>
                  </a:lnTo>
                  <a:lnTo>
                    <a:pt x="679" y="1160"/>
                  </a:lnTo>
                  <a:lnTo>
                    <a:pt x="677" y="1172"/>
                  </a:lnTo>
                  <a:lnTo>
                    <a:pt x="673" y="1184"/>
                  </a:lnTo>
                  <a:lnTo>
                    <a:pt x="669" y="1197"/>
                  </a:lnTo>
                  <a:lnTo>
                    <a:pt x="664" y="1206"/>
                  </a:lnTo>
                  <a:lnTo>
                    <a:pt x="645" y="1201"/>
                  </a:lnTo>
                  <a:lnTo>
                    <a:pt x="628" y="1197"/>
                  </a:lnTo>
                  <a:lnTo>
                    <a:pt x="615" y="1192"/>
                  </a:lnTo>
                  <a:lnTo>
                    <a:pt x="602" y="1189"/>
                  </a:lnTo>
                  <a:lnTo>
                    <a:pt x="591" y="1188"/>
                  </a:lnTo>
                  <a:lnTo>
                    <a:pt x="580" y="1190"/>
                  </a:lnTo>
                  <a:lnTo>
                    <a:pt x="567" y="1197"/>
                  </a:lnTo>
                  <a:lnTo>
                    <a:pt x="554" y="1206"/>
                  </a:lnTo>
                  <a:lnTo>
                    <a:pt x="561" y="1193"/>
                  </a:lnTo>
                  <a:lnTo>
                    <a:pt x="562" y="1182"/>
                  </a:lnTo>
                  <a:lnTo>
                    <a:pt x="559" y="1172"/>
                  </a:lnTo>
                  <a:lnTo>
                    <a:pt x="550" y="1164"/>
                  </a:lnTo>
                  <a:lnTo>
                    <a:pt x="539" y="1156"/>
                  </a:lnTo>
                  <a:lnTo>
                    <a:pt x="527" y="1150"/>
                  </a:lnTo>
                  <a:lnTo>
                    <a:pt x="514" y="1143"/>
                  </a:lnTo>
                  <a:lnTo>
                    <a:pt x="500" y="1136"/>
                  </a:lnTo>
                  <a:lnTo>
                    <a:pt x="487" y="1128"/>
                  </a:lnTo>
                  <a:lnTo>
                    <a:pt x="477" y="1120"/>
                  </a:lnTo>
                  <a:lnTo>
                    <a:pt x="471" y="1110"/>
                  </a:lnTo>
                  <a:lnTo>
                    <a:pt x="464" y="1113"/>
                  </a:lnTo>
                  <a:lnTo>
                    <a:pt x="461" y="1116"/>
                  </a:lnTo>
                  <a:lnTo>
                    <a:pt x="461" y="1122"/>
                  </a:lnTo>
                  <a:lnTo>
                    <a:pt x="465" y="1128"/>
                  </a:lnTo>
                  <a:lnTo>
                    <a:pt x="469" y="1136"/>
                  </a:lnTo>
                  <a:lnTo>
                    <a:pt x="472" y="1143"/>
                  </a:lnTo>
                  <a:lnTo>
                    <a:pt x="477" y="1150"/>
                  </a:lnTo>
                  <a:lnTo>
                    <a:pt x="479" y="1156"/>
                  </a:lnTo>
                  <a:lnTo>
                    <a:pt x="479" y="1161"/>
                  </a:lnTo>
                  <a:lnTo>
                    <a:pt x="477" y="1165"/>
                  </a:lnTo>
                  <a:lnTo>
                    <a:pt x="471" y="1167"/>
                  </a:lnTo>
                  <a:lnTo>
                    <a:pt x="460" y="1167"/>
                  </a:lnTo>
                  <a:lnTo>
                    <a:pt x="443" y="1165"/>
                  </a:lnTo>
                  <a:lnTo>
                    <a:pt x="445" y="1171"/>
                  </a:lnTo>
                  <a:lnTo>
                    <a:pt x="450" y="1176"/>
                  </a:lnTo>
                  <a:lnTo>
                    <a:pt x="459" y="1177"/>
                  </a:lnTo>
                  <a:lnTo>
                    <a:pt x="467" y="1178"/>
                  </a:lnTo>
                  <a:lnTo>
                    <a:pt x="476" y="1178"/>
                  </a:lnTo>
                  <a:lnTo>
                    <a:pt x="484" y="1180"/>
                  </a:lnTo>
                  <a:lnTo>
                    <a:pt x="479" y="1201"/>
                  </a:lnTo>
                  <a:lnTo>
                    <a:pt x="473" y="1223"/>
                  </a:lnTo>
                  <a:lnTo>
                    <a:pt x="465" y="1243"/>
                  </a:lnTo>
                  <a:lnTo>
                    <a:pt x="456" y="1262"/>
                  </a:lnTo>
                  <a:lnTo>
                    <a:pt x="479" y="1290"/>
                  </a:lnTo>
                  <a:lnTo>
                    <a:pt x="500" y="1314"/>
                  </a:lnTo>
                  <a:lnTo>
                    <a:pt x="520" y="1332"/>
                  </a:lnTo>
                  <a:lnTo>
                    <a:pt x="539" y="1345"/>
                  </a:lnTo>
                  <a:lnTo>
                    <a:pt x="537" y="1356"/>
                  </a:lnTo>
                  <a:lnTo>
                    <a:pt x="532" y="1360"/>
                  </a:lnTo>
                  <a:lnTo>
                    <a:pt x="527" y="1361"/>
                  </a:lnTo>
                  <a:lnTo>
                    <a:pt x="521" y="1357"/>
                  </a:lnTo>
                  <a:lnTo>
                    <a:pt x="515" y="1354"/>
                  </a:lnTo>
                  <a:lnTo>
                    <a:pt x="507" y="1349"/>
                  </a:lnTo>
                  <a:lnTo>
                    <a:pt x="500" y="1345"/>
                  </a:lnTo>
                  <a:lnTo>
                    <a:pt x="493" y="1343"/>
                  </a:lnTo>
                  <a:lnTo>
                    <a:pt x="484" y="1345"/>
                  </a:lnTo>
                  <a:lnTo>
                    <a:pt x="487" y="1360"/>
                  </a:lnTo>
                  <a:lnTo>
                    <a:pt x="494" y="1371"/>
                  </a:lnTo>
                  <a:lnTo>
                    <a:pt x="503" y="1378"/>
                  </a:lnTo>
                  <a:lnTo>
                    <a:pt x="515" y="1384"/>
                  </a:lnTo>
                  <a:lnTo>
                    <a:pt x="527" y="1389"/>
                  </a:lnTo>
                  <a:lnTo>
                    <a:pt x="540" y="1393"/>
                  </a:lnTo>
                  <a:lnTo>
                    <a:pt x="554" y="1396"/>
                  </a:lnTo>
                  <a:lnTo>
                    <a:pt x="567" y="1401"/>
                  </a:lnTo>
                  <a:lnTo>
                    <a:pt x="566" y="1416"/>
                  </a:lnTo>
                  <a:lnTo>
                    <a:pt x="560" y="1426"/>
                  </a:lnTo>
                  <a:lnTo>
                    <a:pt x="551" y="1433"/>
                  </a:lnTo>
                  <a:lnTo>
                    <a:pt x="542" y="1437"/>
                  </a:lnTo>
                  <a:lnTo>
                    <a:pt x="531" y="1438"/>
                  </a:lnTo>
                  <a:lnTo>
                    <a:pt x="520" y="1434"/>
                  </a:lnTo>
                  <a:lnTo>
                    <a:pt x="512" y="1428"/>
                  </a:lnTo>
                  <a:lnTo>
                    <a:pt x="515" y="1439"/>
                  </a:lnTo>
                  <a:lnTo>
                    <a:pt x="521" y="1448"/>
                  </a:lnTo>
                  <a:lnTo>
                    <a:pt x="529" y="1452"/>
                  </a:lnTo>
                  <a:lnTo>
                    <a:pt x="539" y="1456"/>
                  </a:lnTo>
                  <a:lnTo>
                    <a:pt x="550" y="1460"/>
                  </a:lnTo>
                  <a:lnTo>
                    <a:pt x="559" y="1465"/>
                  </a:lnTo>
                  <a:lnTo>
                    <a:pt x="565" y="1473"/>
                  </a:lnTo>
                  <a:lnTo>
                    <a:pt x="567" y="1484"/>
                  </a:lnTo>
                  <a:lnTo>
                    <a:pt x="608" y="1443"/>
                  </a:lnTo>
                  <a:lnTo>
                    <a:pt x="621" y="1451"/>
                  </a:lnTo>
                  <a:lnTo>
                    <a:pt x="629" y="1463"/>
                  </a:lnTo>
                  <a:lnTo>
                    <a:pt x="634" y="1479"/>
                  </a:lnTo>
                  <a:lnTo>
                    <a:pt x="636" y="1497"/>
                  </a:lnTo>
                  <a:lnTo>
                    <a:pt x="595" y="1497"/>
                  </a:lnTo>
                  <a:lnTo>
                    <a:pt x="608" y="1510"/>
                  </a:lnTo>
                  <a:lnTo>
                    <a:pt x="619" y="1525"/>
                  </a:lnTo>
                  <a:lnTo>
                    <a:pt x="629" y="1545"/>
                  </a:lnTo>
                  <a:lnTo>
                    <a:pt x="635" y="1568"/>
                  </a:lnTo>
                  <a:lnTo>
                    <a:pt x="638" y="1591"/>
                  </a:lnTo>
                  <a:lnTo>
                    <a:pt x="636" y="1616"/>
                  </a:lnTo>
                  <a:lnTo>
                    <a:pt x="633" y="1639"/>
                  </a:lnTo>
                  <a:lnTo>
                    <a:pt x="623" y="1659"/>
                  </a:lnTo>
                  <a:lnTo>
                    <a:pt x="608" y="1678"/>
                  </a:lnTo>
                  <a:lnTo>
                    <a:pt x="626" y="1683"/>
                  </a:lnTo>
                  <a:lnTo>
                    <a:pt x="641" y="1691"/>
                  </a:lnTo>
                  <a:lnTo>
                    <a:pt x="655" y="1701"/>
                  </a:lnTo>
                  <a:lnTo>
                    <a:pt x="668" y="1711"/>
                  </a:lnTo>
                  <a:lnTo>
                    <a:pt x="679" y="1722"/>
                  </a:lnTo>
                  <a:lnTo>
                    <a:pt x="689" y="1733"/>
                  </a:lnTo>
                  <a:lnTo>
                    <a:pt x="699" y="1741"/>
                  </a:lnTo>
                  <a:lnTo>
                    <a:pt x="707" y="1748"/>
                  </a:lnTo>
                  <a:lnTo>
                    <a:pt x="717" y="1755"/>
                  </a:lnTo>
                  <a:lnTo>
                    <a:pt x="725" y="1756"/>
                  </a:lnTo>
                  <a:lnTo>
                    <a:pt x="734" y="1753"/>
                  </a:lnTo>
                  <a:lnTo>
                    <a:pt x="742" y="1747"/>
                  </a:lnTo>
                  <a:lnTo>
                    <a:pt x="752" y="1735"/>
                  </a:lnTo>
                  <a:lnTo>
                    <a:pt x="763" y="1717"/>
                  </a:lnTo>
                  <a:lnTo>
                    <a:pt x="775" y="1691"/>
                  </a:lnTo>
                  <a:lnTo>
                    <a:pt x="798" y="1689"/>
                  </a:lnTo>
                  <a:lnTo>
                    <a:pt x="815" y="1686"/>
                  </a:lnTo>
                  <a:lnTo>
                    <a:pt x="830" y="1686"/>
                  </a:lnTo>
                  <a:lnTo>
                    <a:pt x="842" y="1688"/>
                  </a:lnTo>
                  <a:lnTo>
                    <a:pt x="853" y="1690"/>
                  </a:lnTo>
                  <a:lnTo>
                    <a:pt x="865" y="1694"/>
                  </a:lnTo>
                  <a:lnTo>
                    <a:pt x="881" y="1698"/>
                  </a:lnTo>
                  <a:lnTo>
                    <a:pt x="899" y="1706"/>
                  </a:lnTo>
                  <a:lnTo>
                    <a:pt x="887" y="1684"/>
                  </a:lnTo>
                  <a:lnTo>
                    <a:pt x="874" y="1670"/>
                  </a:lnTo>
                  <a:lnTo>
                    <a:pt x="862" y="1663"/>
                  </a:lnTo>
                  <a:lnTo>
                    <a:pt x="848" y="1661"/>
                  </a:lnTo>
                  <a:lnTo>
                    <a:pt x="835" y="1662"/>
                  </a:lnTo>
                  <a:lnTo>
                    <a:pt x="819" y="1663"/>
                  </a:lnTo>
                  <a:lnTo>
                    <a:pt x="803" y="1664"/>
                  </a:lnTo>
                  <a:lnTo>
                    <a:pt x="786" y="1663"/>
                  </a:lnTo>
                  <a:lnTo>
                    <a:pt x="768" y="1659"/>
                  </a:lnTo>
                  <a:lnTo>
                    <a:pt x="747" y="1650"/>
                  </a:lnTo>
                  <a:lnTo>
                    <a:pt x="751" y="1638"/>
                  </a:lnTo>
                  <a:lnTo>
                    <a:pt x="756" y="1628"/>
                  </a:lnTo>
                  <a:lnTo>
                    <a:pt x="763" y="1618"/>
                  </a:lnTo>
                  <a:lnTo>
                    <a:pt x="772" y="1611"/>
                  </a:lnTo>
                  <a:lnTo>
                    <a:pt x="784" y="1607"/>
                  </a:lnTo>
                  <a:lnTo>
                    <a:pt x="798" y="1606"/>
                  </a:lnTo>
                  <a:lnTo>
                    <a:pt x="817" y="1608"/>
                  </a:lnTo>
                  <a:lnTo>
                    <a:pt x="809" y="1616"/>
                  </a:lnTo>
                  <a:lnTo>
                    <a:pt x="802" y="1622"/>
                  </a:lnTo>
                  <a:lnTo>
                    <a:pt x="797" y="1627"/>
                  </a:lnTo>
                  <a:lnTo>
                    <a:pt x="795" y="1630"/>
                  </a:lnTo>
                  <a:lnTo>
                    <a:pt x="795" y="1634"/>
                  </a:lnTo>
                  <a:lnTo>
                    <a:pt x="801" y="1635"/>
                  </a:lnTo>
                  <a:lnTo>
                    <a:pt x="812" y="1636"/>
                  </a:lnTo>
                  <a:lnTo>
                    <a:pt x="830" y="1636"/>
                  </a:lnTo>
                  <a:lnTo>
                    <a:pt x="830" y="1617"/>
                  </a:lnTo>
                  <a:lnTo>
                    <a:pt x="826" y="1603"/>
                  </a:lnTo>
                  <a:lnTo>
                    <a:pt x="820" y="1594"/>
                  </a:lnTo>
                  <a:lnTo>
                    <a:pt x="812" y="1589"/>
                  </a:lnTo>
                  <a:lnTo>
                    <a:pt x="801" y="1586"/>
                  </a:lnTo>
                  <a:lnTo>
                    <a:pt x="789" y="1585"/>
                  </a:lnTo>
                  <a:lnTo>
                    <a:pt x="776" y="1588"/>
                  </a:lnTo>
                  <a:lnTo>
                    <a:pt x="762" y="1590"/>
                  </a:lnTo>
                  <a:lnTo>
                    <a:pt x="747" y="1592"/>
                  </a:lnTo>
                  <a:lnTo>
                    <a:pt x="734" y="1595"/>
                  </a:lnTo>
                  <a:lnTo>
                    <a:pt x="735" y="1588"/>
                  </a:lnTo>
                  <a:lnTo>
                    <a:pt x="740" y="1582"/>
                  </a:lnTo>
                  <a:lnTo>
                    <a:pt x="746" y="1575"/>
                  </a:lnTo>
                  <a:lnTo>
                    <a:pt x="756" y="1571"/>
                  </a:lnTo>
                  <a:lnTo>
                    <a:pt x="764" y="1567"/>
                  </a:lnTo>
                  <a:lnTo>
                    <a:pt x="774" y="1563"/>
                  </a:lnTo>
                  <a:lnTo>
                    <a:pt x="783" y="1558"/>
                  </a:lnTo>
                  <a:lnTo>
                    <a:pt x="789" y="1554"/>
                  </a:lnTo>
                  <a:lnTo>
                    <a:pt x="792" y="1549"/>
                  </a:lnTo>
                  <a:lnTo>
                    <a:pt x="791" y="1541"/>
                  </a:lnTo>
                  <a:lnTo>
                    <a:pt x="786" y="1534"/>
                  </a:lnTo>
                  <a:lnTo>
                    <a:pt x="775" y="1525"/>
                  </a:lnTo>
                  <a:lnTo>
                    <a:pt x="779" y="1518"/>
                  </a:lnTo>
                  <a:lnTo>
                    <a:pt x="783" y="1517"/>
                  </a:lnTo>
                  <a:lnTo>
                    <a:pt x="789" y="1519"/>
                  </a:lnTo>
                  <a:lnTo>
                    <a:pt x="796" y="1523"/>
                  </a:lnTo>
                  <a:lnTo>
                    <a:pt x="806" y="1525"/>
                  </a:lnTo>
                  <a:lnTo>
                    <a:pt x="817" y="1525"/>
                  </a:lnTo>
                  <a:lnTo>
                    <a:pt x="809" y="1515"/>
                  </a:lnTo>
                  <a:lnTo>
                    <a:pt x="807" y="1505"/>
                  </a:lnTo>
                  <a:lnTo>
                    <a:pt x="807" y="1495"/>
                  </a:lnTo>
                  <a:lnTo>
                    <a:pt x="808" y="1485"/>
                  </a:lnTo>
                  <a:lnTo>
                    <a:pt x="811" y="1477"/>
                  </a:lnTo>
                  <a:lnTo>
                    <a:pt x="812" y="1469"/>
                  </a:lnTo>
                  <a:lnTo>
                    <a:pt x="811" y="1463"/>
                  </a:lnTo>
                  <a:lnTo>
                    <a:pt x="808" y="1460"/>
                  </a:lnTo>
                  <a:lnTo>
                    <a:pt x="801" y="1456"/>
                  </a:lnTo>
                  <a:lnTo>
                    <a:pt x="789" y="1456"/>
                  </a:lnTo>
                  <a:lnTo>
                    <a:pt x="795" y="1450"/>
                  </a:lnTo>
                  <a:lnTo>
                    <a:pt x="801" y="1445"/>
                  </a:lnTo>
                  <a:lnTo>
                    <a:pt x="808" y="1440"/>
                  </a:lnTo>
                  <a:lnTo>
                    <a:pt x="813" y="1434"/>
                  </a:lnTo>
                  <a:lnTo>
                    <a:pt x="817" y="1426"/>
                  </a:lnTo>
                  <a:lnTo>
                    <a:pt x="817" y="1415"/>
                  </a:lnTo>
                  <a:lnTo>
                    <a:pt x="828" y="1417"/>
                  </a:lnTo>
                  <a:lnTo>
                    <a:pt x="836" y="1423"/>
                  </a:lnTo>
                  <a:lnTo>
                    <a:pt x="841" y="1432"/>
                  </a:lnTo>
                  <a:lnTo>
                    <a:pt x="845" y="1444"/>
                  </a:lnTo>
                  <a:lnTo>
                    <a:pt x="845" y="1456"/>
                  </a:lnTo>
                  <a:lnTo>
                    <a:pt x="843" y="1468"/>
                  </a:lnTo>
                  <a:lnTo>
                    <a:pt x="841" y="1480"/>
                  </a:lnTo>
                  <a:lnTo>
                    <a:pt x="836" y="1490"/>
                  </a:lnTo>
                  <a:lnTo>
                    <a:pt x="830" y="1497"/>
                  </a:lnTo>
                  <a:lnTo>
                    <a:pt x="840" y="1491"/>
                  </a:lnTo>
                  <a:lnTo>
                    <a:pt x="847" y="1489"/>
                  </a:lnTo>
                  <a:lnTo>
                    <a:pt x="853" y="1489"/>
                  </a:lnTo>
                  <a:lnTo>
                    <a:pt x="858" y="1490"/>
                  </a:lnTo>
                  <a:lnTo>
                    <a:pt x="863" y="1493"/>
                  </a:lnTo>
                  <a:lnTo>
                    <a:pt x="869" y="1493"/>
                  </a:lnTo>
                  <a:lnTo>
                    <a:pt x="876" y="1490"/>
                  </a:lnTo>
                  <a:lnTo>
                    <a:pt x="886" y="1484"/>
                  </a:lnTo>
                  <a:lnTo>
                    <a:pt x="884" y="1473"/>
                  </a:lnTo>
                  <a:lnTo>
                    <a:pt x="879" y="1463"/>
                  </a:lnTo>
                  <a:lnTo>
                    <a:pt x="874" y="1454"/>
                  </a:lnTo>
                  <a:lnTo>
                    <a:pt x="869" y="1444"/>
                  </a:lnTo>
                  <a:lnTo>
                    <a:pt x="864" y="1434"/>
                  </a:lnTo>
                  <a:lnTo>
                    <a:pt x="862" y="1426"/>
                  </a:lnTo>
                  <a:lnTo>
                    <a:pt x="862" y="1418"/>
                  </a:lnTo>
                  <a:lnTo>
                    <a:pt x="864" y="1412"/>
                  </a:lnTo>
                  <a:lnTo>
                    <a:pt x="871" y="1406"/>
                  </a:lnTo>
                  <a:lnTo>
                    <a:pt x="882" y="1402"/>
                  </a:lnTo>
                  <a:lnTo>
                    <a:pt x="899" y="1401"/>
                  </a:lnTo>
                  <a:lnTo>
                    <a:pt x="893" y="1412"/>
                  </a:lnTo>
                  <a:lnTo>
                    <a:pt x="893" y="1421"/>
                  </a:lnTo>
                  <a:lnTo>
                    <a:pt x="897" y="1427"/>
                  </a:lnTo>
                  <a:lnTo>
                    <a:pt x="903" y="1430"/>
                  </a:lnTo>
                  <a:lnTo>
                    <a:pt x="912" y="1432"/>
                  </a:lnTo>
                  <a:lnTo>
                    <a:pt x="923" y="1433"/>
                  </a:lnTo>
                  <a:lnTo>
                    <a:pt x="933" y="1434"/>
                  </a:lnTo>
                  <a:lnTo>
                    <a:pt x="944" y="1434"/>
                  </a:lnTo>
                  <a:lnTo>
                    <a:pt x="955" y="1435"/>
                  </a:lnTo>
                  <a:lnTo>
                    <a:pt x="964" y="1438"/>
                  </a:lnTo>
                  <a:lnTo>
                    <a:pt x="969" y="1443"/>
                  </a:lnTo>
                  <a:lnTo>
                    <a:pt x="970" y="1452"/>
                  </a:lnTo>
                  <a:lnTo>
                    <a:pt x="968" y="1458"/>
                  </a:lnTo>
                  <a:lnTo>
                    <a:pt x="964" y="1463"/>
                  </a:lnTo>
                  <a:lnTo>
                    <a:pt x="958" y="1466"/>
                  </a:lnTo>
                  <a:lnTo>
                    <a:pt x="953" y="1469"/>
                  </a:lnTo>
                  <a:lnTo>
                    <a:pt x="947" y="1472"/>
                  </a:lnTo>
                  <a:lnTo>
                    <a:pt x="943" y="1477"/>
                  </a:lnTo>
                  <a:lnTo>
                    <a:pt x="941" y="1484"/>
                  </a:lnTo>
                  <a:lnTo>
                    <a:pt x="944" y="1491"/>
                  </a:lnTo>
                  <a:lnTo>
                    <a:pt x="949" y="1496"/>
                  </a:lnTo>
                  <a:lnTo>
                    <a:pt x="953" y="1502"/>
                  </a:lnTo>
                  <a:lnTo>
                    <a:pt x="955" y="1511"/>
                  </a:lnTo>
                  <a:lnTo>
                    <a:pt x="943" y="1517"/>
                  </a:lnTo>
                  <a:lnTo>
                    <a:pt x="935" y="1524"/>
                  </a:lnTo>
                  <a:lnTo>
                    <a:pt x="927" y="1532"/>
                  </a:lnTo>
                  <a:lnTo>
                    <a:pt x="920" y="1539"/>
                  </a:lnTo>
                  <a:lnTo>
                    <a:pt x="914" y="1544"/>
                  </a:lnTo>
                  <a:lnTo>
                    <a:pt x="908" y="1547"/>
                  </a:lnTo>
                  <a:lnTo>
                    <a:pt x="902" y="1547"/>
                  </a:lnTo>
                  <a:lnTo>
                    <a:pt x="893" y="1545"/>
                  </a:lnTo>
                  <a:lnTo>
                    <a:pt x="884" y="1538"/>
                  </a:lnTo>
                  <a:lnTo>
                    <a:pt x="871" y="1525"/>
                  </a:lnTo>
                  <a:lnTo>
                    <a:pt x="860" y="1536"/>
                  </a:lnTo>
                  <a:lnTo>
                    <a:pt x="852" y="1551"/>
                  </a:lnTo>
                  <a:lnTo>
                    <a:pt x="845" y="1567"/>
                  </a:lnTo>
                  <a:lnTo>
                    <a:pt x="879" y="1569"/>
                  </a:lnTo>
                  <a:lnTo>
                    <a:pt x="916" y="1577"/>
                  </a:lnTo>
                  <a:lnTo>
                    <a:pt x="957" y="1590"/>
                  </a:lnTo>
                  <a:lnTo>
                    <a:pt x="998" y="1610"/>
                  </a:lnTo>
                  <a:lnTo>
                    <a:pt x="1038" y="1636"/>
                  </a:lnTo>
                  <a:lnTo>
                    <a:pt x="1045" y="1634"/>
                  </a:lnTo>
                  <a:lnTo>
                    <a:pt x="1050" y="1628"/>
                  </a:lnTo>
                  <a:lnTo>
                    <a:pt x="1053" y="1621"/>
                  </a:lnTo>
                  <a:lnTo>
                    <a:pt x="1054" y="1611"/>
                  </a:lnTo>
                  <a:lnTo>
                    <a:pt x="1055" y="1601"/>
                  </a:lnTo>
                  <a:lnTo>
                    <a:pt x="1056" y="1592"/>
                  </a:lnTo>
                  <a:lnTo>
                    <a:pt x="1060" y="1585"/>
                  </a:lnTo>
                  <a:lnTo>
                    <a:pt x="1066" y="1580"/>
                  </a:lnTo>
                  <a:lnTo>
                    <a:pt x="1052" y="1579"/>
                  </a:lnTo>
                  <a:lnTo>
                    <a:pt x="1041" y="1580"/>
                  </a:lnTo>
                  <a:lnTo>
                    <a:pt x="1032" y="1583"/>
                  </a:lnTo>
                  <a:lnTo>
                    <a:pt x="1025" y="1588"/>
                  </a:lnTo>
                  <a:lnTo>
                    <a:pt x="1016" y="1592"/>
                  </a:lnTo>
                  <a:lnTo>
                    <a:pt x="1008" y="1595"/>
                  </a:lnTo>
                  <a:lnTo>
                    <a:pt x="997" y="1596"/>
                  </a:lnTo>
                  <a:lnTo>
                    <a:pt x="982" y="1595"/>
                  </a:lnTo>
                  <a:lnTo>
                    <a:pt x="987" y="1582"/>
                  </a:lnTo>
                  <a:lnTo>
                    <a:pt x="994" y="1573"/>
                  </a:lnTo>
                  <a:lnTo>
                    <a:pt x="1005" y="1568"/>
                  </a:lnTo>
                  <a:lnTo>
                    <a:pt x="1020" y="1566"/>
                  </a:lnTo>
                  <a:lnTo>
                    <a:pt x="1038" y="1567"/>
                  </a:lnTo>
                  <a:lnTo>
                    <a:pt x="1043" y="1552"/>
                  </a:lnTo>
                  <a:lnTo>
                    <a:pt x="1043" y="1539"/>
                  </a:lnTo>
                  <a:lnTo>
                    <a:pt x="1041" y="1525"/>
                  </a:lnTo>
                  <a:lnTo>
                    <a:pt x="1034" y="1513"/>
                  </a:lnTo>
                  <a:lnTo>
                    <a:pt x="1027" y="1502"/>
                  </a:lnTo>
                  <a:lnTo>
                    <a:pt x="1020" y="1491"/>
                  </a:lnTo>
                  <a:lnTo>
                    <a:pt x="1013" y="1482"/>
                  </a:lnTo>
                  <a:lnTo>
                    <a:pt x="1005" y="1473"/>
                  </a:lnTo>
                  <a:lnTo>
                    <a:pt x="1000" y="1466"/>
                  </a:lnTo>
                  <a:lnTo>
                    <a:pt x="999" y="1458"/>
                  </a:lnTo>
                  <a:lnTo>
                    <a:pt x="1000" y="1454"/>
                  </a:lnTo>
                  <a:lnTo>
                    <a:pt x="1008" y="1449"/>
                  </a:lnTo>
                  <a:lnTo>
                    <a:pt x="1020" y="1445"/>
                  </a:lnTo>
                  <a:lnTo>
                    <a:pt x="1038" y="1443"/>
                  </a:lnTo>
                  <a:lnTo>
                    <a:pt x="1033" y="1428"/>
                  </a:lnTo>
                  <a:lnTo>
                    <a:pt x="1027" y="1421"/>
                  </a:lnTo>
                  <a:lnTo>
                    <a:pt x="1020" y="1417"/>
                  </a:lnTo>
                  <a:lnTo>
                    <a:pt x="1013" y="1417"/>
                  </a:lnTo>
                  <a:lnTo>
                    <a:pt x="1003" y="1420"/>
                  </a:lnTo>
                  <a:lnTo>
                    <a:pt x="992" y="1423"/>
                  </a:lnTo>
                  <a:lnTo>
                    <a:pt x="981" y="1427"/>
                  </a:lnTo>
                  <a:lnTo>
                    <a:pt x="969" y="1428"/>
                  </a:lnTo>
                  <a:lnTo>
                    <a:pt x="955" y="1428"/>
                  </a:lnTo>
                  <a:lnTo>
                    <a:pt x="960" y="1410"/>
                  </a:lnTo>
                  <a:lnTo>
                    <a:pt x="963" y="1395"/>
                  </a:lnTo>
                  <a:lnTo>
                    <a:pt x="961" y="1385"/>
                  </a:lnTo>
                  <a:lnTo>
                    <a:pt x="955" y="1381"/>
                  </a:lnTo>
                  <a:lnTo>
                    <a:pt x="946" y="1379"/>
                  </a:lnTo>
                  <a:lnTo>
                    <a:pt x="932" y="1381"/>
                  </a:lnTo>
                  <a:lnTo>
                    <a:pt x="914" y="1387"/>
                  </a:lnTo>
                  <a:lnTo>
                    <a:pt x="924" y="1367"/>
                  </a:lnTo>
                  <a:lnTo>
                    <a:pt x="927" y="1350"/>
                  </a:lnTo>
                  <a:lnTo>
                    <a:pt x="925" y="1335"/>
                  </a:lnTo>
                  <a:lnTo>
                    <a:pt x="919" y="1323"/>
                  </a:lnTo>
                  <a:lnTo>
                    <a:pt x="909" y="1311"/>
                  </a:lnTo>
                  <a:lnTo>
                    <a:pt x="897" y="1301"/>
                  </a:lnTo>
                  <a:lnTo>
                    <a:pt x="881" y="1292"/>
                  </a:lnTo>
                  <a:lnTo>
                    <a:pt x="865" y="1282"/>
                  </a:lnTo>
                  <a:lnTo>
                    <a:pt x="847" y="1272"/>
                  </a:lnTo>
                  <a:lnTo>
                    <a:pt x="830" y="1262"/>
                  </a:lnTo>
                  <a:lnTo>
                    <a:pt x="830" y="1249"/>
                  </a:lnTo>
                  <a:lnTo>
                    <a:pt x="835" y="1239"/>
                  </a:lnTo>
                  <a:lnTo>
                    <a:pt x="845" y="1234"/>
                  </a:lnTo>
                  <a:lnTo>
                    <a:pt x="858" y="1234"/>
                  </a:lnTo>
                  <a:lnTo>
                    <a:pt x="867" y="1236"/>
                  </a:lnTo>
                  <a:lnTo>
                    <a:pt x="869" y="1237"/>
                  </a:lnTo>
                  <a:lnTo>
                    <a:pt x="869" y="1240"/>
                  </a:lnTo>
                  <a:lnTo>
                    <a:pt x="867" y="1245"/>
                  </a:lnTo>
                  <a:lnTo>
                    <a:pt x="863" y="1251"/>
                  </a:lnTo>
                  <a:lnTo>
                    <a:pt x="859" y="1259"/>
                  </a:lnTo>
                  <a:lnTo>
                    <a:pt x="857" y="1266"/>
                  </a:lnTo>
                  <a:lnTo>
                    <a:pt x="858" y="1276"/>
                  </a:lnTo>
                  <a:lnTo>
                    <a:pt x="867" y="1272"/>
                  </a:lnTo>
                  <a:lnTo>
                    <a:pt x="874" y="1267"/>
                  </a:lnTo>
                  <a:lnTo>
                    <a:pt x="880" y="1261"/>
                  </a:lnTo>
                  <a:lnTo>
                    <a:pt x="886" y="1255"/>
                  </a:lnTo>
                  <a:lnTo>
                    <a:pt x="893" y="1250"/>
                  </a:lnTo>
                  <a:lnTo>
                    <a:pt x="902" y="1247"/>
                  </a:lnTo>
                  <a:lnTo>
                    <a:pt x="913" y="1245"/>
                  </a:lnTo>
                  <a:lnTo>
                    <a:pt x="927" y="1248"/>
                  </a:lnTo>
                  <a:lnTo>
                    <a:pt x="932" y="1256"/>
                  </a:lnTo>
                  <a:lnTo>
                    <a:pt x="937" y="1266"/>
                  </a:lnTo>
                  <a:lnTo>
                    <a:pt x="941" y="1277"/>
                  </a:lnTo>
                  <a:lnTo>
                    <a:pt x="941" y="1290"/>
                  </a:lnTo>
                  <a:lnTo>
                    <a:pt x="947" y="1284"/>
                  </a:lnTo>
                  <a:lnTo>
                    <a:pt x="952" y="1278"/>
                  </a:lnTo>
                  <a:lnTo>
                    <a:pt x="957" y="1271"/>
                  </a:lnTo>
                  <a:lnTo>
                    <a:pt x="963" y="1266"/>
                  </a:lnTo>
                  <a:lnTo>
                    <a:pt x="971" y="1262"/>
                  </a:lnTo>
                  <a:lnTo>
                    <a:pt x="982" y="1262"/>
                  </a:lnTo>
                  <a:lnTo>
                    <a:pt x="993" y="1279"/>
                  </a:lnTo>
                  <a:lnTo>
                    <a:pt x="1006" y="1294"/>
                  </a:lnTo>
                  <a:lnTo>
                    <a:pt x="1024" y="1304"/>
                  </a:lnTo>
                  <a:lnTo>
                    <a:pt x="1044" y="1311"/>
                  </a:lnTo>
                  <a:lnTo>
                    <a:pt x="1067" y="1316"/>
                  </a:lnTo>
                  <a:lnTo>
                    <a:pt x="1093" y="1317"/>
                  </a:lnTo>
                  <a:lnTo>
                    <a:pt x="1101" y="1337"/>
                  </a:lnTo>
                  <a:lnTo>
                    <a:pt x="1114" y="1353"/>
                  </a:lnTo>
                  <a:lnTo>
                    <a:pt x="1126" y="1368"/>
                  </a:lnTo>
                  <a:lnTo>
                    <a:pt x="1139" y="1383"/>
                  </a:lnTo>
                  <a:lnTo>
                    <a:pt x="1151" y="1398"/>
                  </a:lnTo>
                  <a:lnTo>
                    <a:pt x="1162" y="1415"/>
                  </a:lnTo>
                  <a:lnTo>
                    <a:pt x="1149" y="1415"/>
                  </a:lnTo>
                  <a:lnTo>
                    <a:pt x="1138" y="1411"/>
                  </a:lnTo>
                  <a:lnTo>
                    <a:pt x="1131" y="1405"/>
                  </a:lnTo>
                  <a:lnTo>
                    <a:pt x="1125" y="1398"/>
                  </a:lnTo>
                  <a:lnTo>
                    <a:pt x="1118" y="1389"/>
                  </a:lnTo>
                  <a:lnTo>
                    <a:pt x="1112" y="1382"/>
                  </a:lnTo>
                  <a:lnTo>
                    <a:pt x="1104" y="1376"/>
                  </a:lnTo>
                  <a:lnTo>
                    <a:pt x="1093" y="1373"/>
                  </a:lnTo>
                  <a:lnTo>
                    <a:pt x="1095" y="1385"/>
                  </a:lnTo>
                  <a:lnTo>
                    <a:pt x="1100" y="1396"/>
                  </a:lnTo>
                  <a:lnTo>
                    <a:pt x="1106" y="1407"/>
                  </a:lnTo>
                  <a:lnTo>
                    <a:pt x="1112" y="1417"/>
                  </a:lnTo>
                  <a:lnTo>
                    <a:pt x="1117" y="1427"/>
                  </a:lnTo>
                  <a:lnTo>
                    <a:pt x="1121" y="1437"/>
                  </a:lnTo>
                  <a:lnTo>
                    <a:pt x="1121" y="1446"/>
                  </a:lnTo>
                  <a:lnTo>
                    <a:pt x="1117" y="1458"/>
                  </a:lnTo>
                  <a:lnTo>
                    <a:pt x="1108" y="1471"/>
                  </a:lnTo>
                  <a:lnTo>
                    <a:pt x="1120" y="1477"/>
                  </a:lnTo>
                  <a:lnTo>
                    <a:pt x="1132" y="1478"/>
                  </a:lnTo>
                  <a:lnTo>
                    <a:pt x="1143" y="1477"/>
                  </a:lnTo>
                  <a:lnTo>
                    <a:pt x="1155" y="1473"/>
                  </a:lnTo>
                  <a:lnTo>
                    <a:pt x="1167" y="1469"/>
                  </a:lnTo>
                  <a:lnTo>
                    <a:pt x="1178" y="1466"/>
                  </a:lnTo>
                  <a:lnTo>
                    <a:pt x="1190" y="1463"/>
                  </a:lnTo>
                  <a:lnTo>
                    <a:pt x="1204" y="1466"/>
                  </a:lnTo>
                  <a:lnTo>
                    <a:pt x="1217" y="1472"/>
                  </a:lnTo>
                  <a:lnTo>
                    <a:pt x="1232" y="1484"/>
                  </a:lnTo>
                  <a:lnTo>
                    <a:pt x="1218" y="1493"/>
                  </a:lnTo>
                  <a:lnTo>
                    <a:pt x="1205" y="1495"/>
                  </a:lnTo>
                  <a:lnTo>
                    <a:pt x="1192" y="1493"/>
                  </a:lnTo>
                  <a:lnTo>
                    <a:pt x="1177" y="1488"/>
                  </a:lnTo>
                  <a:lnTo>
                    <a:pt x="1162" y="1484"/>
                  </a:lnTo>
                  <a:lnTo>
                    <a:pt x="1168" y="1496"/>
                  </a:lnTo>
                  <a:lnTo>
                    <a:pt x="1177" y="1506"/>
                  </a:lnTo>
                  <a:lnTo>
                    <a:pt x="1187" y="1513"/>
                  </a:lnTo>
                  <a:lnTo>
                    <a:pt x="1198" y="1521"/>
                  </a:lnTo>
                  <a:lnTo>
                    <a:pt x="1209" y="1527"/>
                  </a:lnTo>
                  <a:lnTo>
                    <a:pt x="1221" y="1533"/>
                  </a:lnTo>
                  <a:lnTo>
                    <a:pt x="1230" y="1539"/>
                  </a:lnTo>
                  <a:lnTo>
                    <a:pt x="1239" y="1546"/>
                  </a:lnTo>
                  <a:lnTo>
                    <a:pt x="1246" y="1555"/>
                  </a:lnTo>
                  <a:lnTo>
                    <a:pt x="1250" y="1566"/>
                  </a:lnTo>
                  <a:lnTo>
                    <a:pt x="1250" y="1579"/>
                  </a:lnTo>
                  <a:lnTo>
                    <a:pt x="1245" y="1595"/>
                  </a:lnTo>
                  <a:lnTo>
                    <a:pt x="1266" y="1595"/>
                  </a:lnTo>
                  <a:lnTo>
                    <a:pt x="1283" y="1599"/>
                  </a:lnTo>
                  <a:lnTo>
                    <a:pt x="1299" y="1605"/>
                  </a:lnTo>
                  <a:lnTo>
                    <a:pt x="1312" y="1612"/>
                  </a:lnTo>
                  <a:lnTo>
                    <a:pt x="1324" y="1619"/>
                  </a:lnTo>
                  <a:lnTo>
                    <a:pt x="1338" y="1627"/>
                  </a:lnTo>
                  <a:lnTo>
                    <a:pt x="1353" y="1633"/>
                  </a:lnTo>
                  <a:lnTo>
                    <a:pt x="1370" y="1636"/>
                  </a:lnTo>
                  <a:lnTo>
                    <a:pt x="1358" y="1647"/>
                  </a:lnTo>
                  <a:lnTo>
                    <a:pt x="1352" y="1657"/>
                  </a:lnTo>
                  <a:lnTo>
                    <a:pt x="1351" y="1669"/>
                  </a:lnTo>
                  <a:lnTo>
                    <a:pt x="1352" y="1680"/>
                  </a:lnTo>
                  <a:lnTo>
                    <a:pt x="1353" y="1692"/>
                  </a:lnTo>
                  <a:lnTo>
                    <a:pt x="1353" y="1705"/>
                  </a:lnTo>
                  <a:lnTo>
                    <a:pt x="1351" y="1718"/>
                  </a:lnTo>
                  <a:lnTo>
                    <a:pt x="1342" y="1733"/>
                  </a:lnTo>
                  <a:lnTo>
                    <a:pt x="1325" y="1719"/>
                  </a:lnTo>
                  <a:lnTo>
                    <a:pt x="1312" y="1711"/>
                  </a:lnTo>
                  <a:lnTo>
                    <a:pt x="1301" y="1706"/>
                  </a:lnTo>
                  <a:lnTo>
                    <a:pt x="1290" y="1703"/>
                  </a:lnTo>
                  <a:lnTo>
                    <a:pt x="1278" y="1706"/>
                  </a:lnTo>
                  <a:lnTo>
                    <a:pt x="1266" y="1712"/>
                  </a:lnTo>
                  <a:lnTo>
                    <a:pt x="1251" y="1720"/>
                  </a:lnTo>
                  <a:lnTo>
                    <a:pt x="1232" y="1733"/>
                  </a:lnTo>
                  <a:lnTo>
                    <a:pt x="1238" y="1744"/>
                  </a:lnTo>
                  <a:lnTo>
                    <a:pt x="1245" y="1753"/>
                  </a:lnTo>
                  <a:lnTo>
                    <a:pt x="1255" y="1762"/>
                  </a:lnTo>
                  <a:lnTo>
                    <a:pt x="1266" y="1770"/>
                  </a:lnTo>
                  <a:lnTo>
                    <a:pt x="1275" y="1779"/>
                  </a:lnTo>
                  <a:lnTo>
                    <a:pt x="1285" y="1787"/>
                  </a:lnTo>
                  <a:lnTo>
                    <a:pt x="1294" y="1797"/>
                  </a:lnTo>
                  <a:lnTo>
                    <a:pt x="1299" y="1807"/>
                  </a:lnTo>
                  <a:lnTo>
                    <a:pt x="1300" y="1818"/>
                  </a:lnTo>
                  <a:lnTo>
                    <a:pt x="1296" y="1830"/>
                  </a:lnTo>
                  <a:lnTo>
                    <a:pt x="1288" y="1845"/>
                  </a:lnTo>
                  <a:lnTo>
                    <a:pt x="1299" y="1845"/>
                  </a:lnTo>
                  <a:lnTo>
                    <a:pt x="1307" y="1842"/>
                  </a:lnTo>
                  <a:lnTo>
                    <a:pt x="1313" y="1839"/>
                  </a:lnTo>
                  <a:lnTo>
                    <a:pt x="1319" y="1835"/>
                  </a:lnTo>
                  <a:lnTo>
                    <a:pt x="1327" y="1831"/>
                  </a:lnTo>
                  <a:lnTo>
                    <a:pt x="1334" y="1829"/>
                  </a:lnTo>
                  <a:lnTo>
                    <a:pt x="1344" y="1828"/>
                  </a:lnTo>
                  <a:lnTo>
                    <a:pt x="1357" y="1830"/>
                  </a:lnTo>
                  <a:lnTo>
                    <a:pt x="1364" y="1850"/>
                  </a:lnTo>
                  <a:lnTo>
                    <a:pt x="1377" y="1865"/>
                  </a:lnTo>
                  <a:lnTo>
                    <a:pt x="1392" y="1878"/>
                  </a:lnTo>
                  <a:lnTo>
                    <a:pt x="1412" y="1886"/>
                  </a:lnTo>
                  <a:lnTo>
                    <a:pt x="1398" y="1887"/>
                  </a:lnTo>
                  <a:lnTo>
                    <a:pt x="1385" y="1895"/>
                  </a:lnTo>
                  <a:lnTo>
                    <a:pt x="1372" y="1906"/>
                  </a:lnTo>
                  <a:lnTo>
                    <a:pt x="1359" y="1920"/>
                  </a:lnTo>
                  <a:lnTo>
                    <a:pt x="1351" y="1937"/>
                  </a:lnTo>
                  <a:lnTo>
                    <a:pt x="1346" y="1956"/>
                  </a:lnTo>
                  <a:lnTo>
                    <a:pt x="1349" y="1976"/>
                  </a:lnTo>
                  <a:lnTo>
                    <a:pt x="1357" y="1997"/>
                  </a:lnTo>
                  <a:lnTo>
                    <a:pt x="1364" y="1988"/>
                  </a:lnTo>
                  <a:lnTo>
                    <a:pt x="1370" y="1980"/>
                  </a:lnTo>
                  <a:lnTo>
                    <a:pt x="1378" y="1971"/>
                  </a:lnTo>
                  <a:lnTo>
                    <a:pt x="1385" y="1963"/>
                  </a:lnTo>
                  <a:lnTo>
                    <a:pt x="1395" y="1957"/>
                  </a:lnTo>
                  <a:lnTo>
                    <a:pt x="1406" y="1953"/>
                  </a:lnTo>
                  <a:lnTo>
                    <a:pt x="1420" y="1952"/>
                  </a:lnTo>
                  <a:lnTo>
                    <a:pt x="1440" y="1956"/>
                  </a:lnTo>
                  <a:lnTo>
                    <a:pt x="1447" y="1982"/>
                  </a:lnTo>
                  <a:lnTo>
                    <a:pt x="1454" y="2002"/>
                  </a:lnTo>
                  <a:lnTo>
                    <a:pt x="1464" y="2018"/>
                  </a:lnTo>
                  <a:lnTo>
                    <a:pt x="1475" y="2029"/>
                  </a:lnTo>
                  <a:lnTo>
                    <a:pt x="1488" y="2038"/>
                  </a:lnTo>
                  <a:lnTo>
                    <a:pt x="1502" y="2047"/>
                  </a:lnTo>
                  <a:lnTo>
                    <a:pt x="1518" y="2055"/>
                  </a:lnTo>
                  <a:lnTo>
                    <a:pt x="1536" y="2066"/>
                  </a:lnTo>
                  <a:lnTo>
                    <a:pt x="1534" y="2071"/>
                  </a:lnTo>
                  <a:lnTo>
                    <a:pt x="1527" y="2076"/>
                  </a:lnTo>
                  <a:lnTo>
                    <a:pt x="1521" y="2079"/>
                  </a:lnTo>
                  <a:lnTo>
                    <a:pt x="1515" y="2081"/>
                  </a:lnTo>
                  <a:lnTo>
                    <a:pt x="1510" y="2086"/>
                  </a:lnTo>
                  <a:lnTo>
                    <a:pt x="1509" y="2093"/>
                  </a:lnTo>
                  <a:lnTo>
                    <a:pt x="1520" y="2097"/>
                  </a:lnTo>
                  <a:lnTo>
                    <a:pt x="1530" y="2103"/>
                  </a:lnTo>
                  <a:lnTo>
                    <a:pt x="1536" y="2110"/>
                  </a:lnTo>
                  <a:lnTo>
                    <a:pt x="1542" y="2120"/>
                  </a:lnTo>
                  <a:lnTo>
                    <a:pt x="1547" y="2128"/>
                  </a:lnTo>
                  <a:lnTo>
                    <a:pt x="1552" y="2138"/>
                  </a:lnTo>
                  <a:lnTo>
                    <a:pt x="1557" y="2146"/>
                  </a:lnTo>
                  <a:lnTo>
                    <a:pt x="1563" y="2152"/>
                  </a:lnTo>
                  <a:lnTo>
                    <a:pt x="1570" y="2154"/>
                  </a:lnTo>
                  <a:lnTo>
                    <a:pt x="1580" y="2154"/>
                  </a:lnTo>
                  <a:lnTo>
                    <a:pt x="1592" y="2149"/>
                  </a:lnTo>
                  <a:lnTo>
                    <a:pt x="1596" y="2164"/>
                  </a:lnTo>
                  <a:lnTo>
                    <a:pt x="1600" y="2180"/>
                  </a:lnTo>
                  <a:lnTo>
                    <a:pt x="1603" y="2199"/>
                  </a:lnTo>
                  <a:lnTo>
                    <a:pt x="1605" y="2219"/>
                  </a:lnTo>
                  <a:lnTo>
                    <a:pt x="1607" y="2239"/>
                  </a:lnTo>
                  <a:lnTo>
                    <a:pt x="1604" y="2259"/>
                  </a:lnTo>
                  <a:lnTo>
                    <a:pt x="1600" y="2277"/>
                  </a:lnTo>
                  <a:lnTo>
                    <a:pt x="1592" y="2293"/>
                  </a:lnTo>
                  <a:lnTo>
                    <a:pt x="1581" y="2305"/>
                  </a:lnTo>
                  <a:lnTo>
                    <a:pt x="1564" y="2315"/>
                  </a:lnTo>
                  <a:lnTo>
                    <a:pt x="1569" y="2306"/>
                  </a:lnTo>
                  <a:lnTo>
                    <a:pt x="1575" y="2299"/>
                  </a:lnTo>
                  <a:lnTo>
                    <a:pt x="1582" y="2292"/>
                  </a:lnTo>
                  <a:lnTo>
                    <a:pt x="1588" y="2284"/>
                  </a:lnTo>
                  <a:lnTo>
                    <a:pt x="1592" y="2273"/>
                  </a:lnTo>
                  <a:lnTo>
                    <a:pt x="1581" y="2272"/>
                  </a:lnTo>
                  <a:lnTo>
                    <a:pt x="1574" y="2275"/>
                  </a:lnTo>
                  <a:lnTo>
                    <a:pt x="1568" y="2278"/>
                  </a:lnTo>
                  <a:lnTo>
                    <a:pt x="1564" y="2284"/>
                  </a:lnTo>
                  <a:lnTo>
                    <a:pt x="1560" y="2292"/>
                  </a:lnTo>
                  <a:lnTo>
                    <a:pt x="1558" y="2298"/>
                  </a:lnTo>
                  <a:lnTo>
                    <a:pt x="1553" y="2303"/>
                  </a:lnTo>
                  <a:lnTo>
                    <a:pt x="1546" y="2305"/>
                  </a:lnTo>
                  <a:lnTo>
                    <a:pt x="1536" y="2305"/>
                  </a:lnTo>
                  <a:lnTo>
                    <a:pt x="1523" y="2301"/>
                  </a:lnTo>
                  <a:lnTo>
                    <a:pt x="1530" y="2281"/>
                  </a:lnTo>
                  <a:lnTo>
                    <a:pt x="1538" y="2261"/>
                  </a:lnTo>
                  <a:lnTo>
                    <a:pt x="1547" y="2243"/>
                  </a:lnTo>
                  <a:lnTo>
                    <a:pt x="1555" y="2224"/>
                  </a:lnTo>
                  <a:lnTo>
                    <a:pt x="1562" y="2202"/>
                  </a:lnTo>
                  <a:lnTo>
                    <a:pt x="1564" y="2176"/>
                  </a:lnTo>
                  <a:lnTo>
                    <a:pt x="1559" y="2167"/>
                  </a:lnTo>
                  <a:lnTo>
                    <a:pt x="1554" y="2159"/>
                  </a:lnTo>
                  <a:lnTo>
                    <a:pt x="1547" y="2153"/>
                  </a:lnTo>
                  <a:lnTo>
                    <a:pt x="1536" y="2149"/>
                  </a:lnTo>
                  <a:lnTo>
                    <a:pt x="1520" y="2149"/>
                  </a:lnTo>
                  <a:lnTo>
                    <a:pt x="1508" y="2154"/>
                  </a:lnTo>
                  <a:lnTo>
                    <a:pt x="1499" y="2163"/>
                  </a:lnTo>
                  <a:lnTo>
                    <a:pt x="1496" y="2175"/>
                  </a:lnTo>
                  <a:lnTo>
                    <a:pt x="1495" y="2191"/>
                  </a:lnTo>
                  <a:lnTo>
                    <a:pt x="1484" y="2182"/>
                  </a:lnTo>
                  <a:lnTo>
                    <a:pt x="1475" y="2169"/>
                  </a:lnTo>
                  <a:lnTo>
                    <a:pt x="1470" y="2153"/>
                  </a:lnTo>
                  <a:lnTo>
                    <a:pt x="1467" y="2135"/>
                  </a:lnTo>
                  <a:lnTo>
                    <a:pt x="1479" y="2142"/>
                  </a:lnTo>
                  <a:lnTo>
                    <a:pt x="1486" y="2146"/>
                  </a:lnTo>
                  <a:lnTo>
                    <a:pt x="1488" y="2146"/>
                  </a:lnTo>
                  <a:lnTo>
                    <a:pt x="1490" y="2144"/>
                  </a:lnTo>
                  <a:lnTo>
                    <a:pt x="1488" y="2142"/>
                  </a:lnTo>
                  <a:lnTo>
                    <a:pt x="1486" y="2137"/>
                  </a:lnTo>
                  <a:lnTo>
                    <a:pt x="1485" y="2133"/>
                  </a:lnTo>
                  <a:lnTo>
                    <a:pt x="1486" y="2128"/>
                  </a:lnTo>
                  <a:lnTo>
                    <a:pt x="1488" y="2125"/>
                  </a:lnTo>
                  <a:lnTo>
                    <a:pt x="1495" y="2121"/>
                  </a:lnTo>
                  <a:lnTo>
                    <a:pt x="1491" y="2114"/>
                  </a:lnTo>
                  <a:lnTo>
                    <a:pt x="1484" y="2110"/>
                  </a:lnTo>
                  <a:lnTo>
                    <a:pt x="1474" y="2108"/>
                  </a:lnTo>
                  <a:lnTo>
                    <a:pt x="1462" y="2108"/>
                  </a:lnTo>
                  <a:lnTo>
                    <a:pt x="1451" y="2108"/>
                  </a:lnTo>
                  <a:lnTo>
                    <a:pt x="1440" y="2108"/>
                  </a:lnTo>
                  <a:lnTo>
                    <a:pt x="1436" y="2096"/>
                  </a:lnTo>
                  <a:lnTo>
                    <a:pt x="1437" y="2088"/>
                  </a:lnTo>
                  <a:lnTo>
                    <a:pt x="1441" y="2085"/>
                  </a:lnTo>
                  <a:lnTo>
                    <a:pt x="1447" y="2081"/>
                  </a:lnTo>
                  <a:lnTo>
                    <a:pt x="1453" y="2080"/>
                  </a:lnTo>
                  <a:lnTo>
                    <a:pt x="1460" y="2077"/>
                  </a:lnTo>
                  <a:lnTo>
                    <a:pt x="1465" y="2075"/>
                  </a:lnTo>
                  <a:lnTo>
                    <a:pt x="1469" y="2071"/>
                  </a:lnTo>
                  <a:lnTo>
                    <a:pt x="1470" y="2063"/>
                  </a:lnTo>
                  <a:lnTo>
                    <a:pt x="1467" y="2052"/>
                  </a:lnTo>
                  <a:lnTo>
                    <a:pt x="1456" y="2038"/>
                  </a:lnTo>
                  <a:lnTo>
                    <a:pt x="1443" y="2029"/>
                  </a:lnTo>
                  <a:lnTo>
                    <a:pt x="1431" y="2025"/>
                  </a:lnTo>
                  <a:lnTo>
                    <a:pt x="1419" y="2024"/>
                  </a:lnTo>
                  <a:lnTo>
                    <a:pt x="1407" y="2024"/>
                  </a:lnTo>
                  <a:lnTo>
                    <a:pt x="1395" y="2026"/>
                  </a:lnTo>
                  <a:lnTo>
                    <a:pt x="1384" y="2027"/>
                  </a:lnTo>
                  <a:lnTo>
                    <a:pt x="1373" y="2027"/>
                  </a:lnTo>
                  <a:lnTo>
                    <a:pt x="1363" y="2026"/>
                  </a:lnTo>
                  <a:lnTo>
                    <a:pt x="1356" y="2021"/>
                  </a:lnTo>
                  <a:lnTo>
                    <a:pt x="1349" y="2012"/>
                  </a:lnTo>
                  <a:lnTo>
                    <a:pt x="1342" y="1997"/>
                  </a:lnTo>
                  <a:lnTo>
                    <a:pt x="1314" y="2026"/>
                  </a:lnTo>
                  <a:lnTo>
                    <a:pt x="1283" y="2053"/>
                  </a:lnTo>
                  <a:lnTo>
                    <a:pt x="1247" y="2076"/>
                  </a:lnTo>
                  <a:lnTo>
                    <a:pt x="1212" y="2099"/>
                  </a:lnTo>
                  <a:lnTo>
                    <a:pt x="1176" y="2121"/>
                  </a:lnTo>
                  <a:lnTo>
                    <a:pt x="1154" y="2109"/>
                  </a:lnTo>
                  <a:lnTo>
                    <a:pt x="1132" y="2096"/>
                  </a:lnTo>
                  <a:lnTo>
                    <a:pt x="1109" y="2083"/>
                  </a:lnTo>
                  <a:lnTo>
                    <a:pt x="1084" y="2072"/>
                  </a:lnTo>
                  <a:lnTo>
                    <a:pt x="1060" y="2064"/>
                  </a:lnTo>
                  <a:lnTo>
                    <a:pt x="1034" y="2058"/>
                  </a:lnTo>
                  <a:lnTo>
                    <a:pt x="1009" y="2055"/>
                  </a:lnTo>
                  <a:lnTo>
                    <a:pt x="982" y="2058"/>
                  </a:lnTo>
                  <a:lnTo>
                    <a:pt x="955" y="2065"/>
                  </a:lnTo>
                  <a:lnTo>
                    <a:pt x="927" y="2080"/>
                  </a:lnTo>
                  <a:lnTo>
                    <a:pt x="926" y="2092"/>
                  </a:lnTo>
                  <a:lnTo>
                    <a:pt x="927" y="2102"/>
                  </a:lnTo>
                  <a:lnTo>
                    <a:pt x="932" y="2108"/>
                  </a:lnTo>
                  <a:lnTo>
                    <a:pt x="940" y="2113"/>
                  </a:lnTo>
                  <a:lnTo>
                    <a:pt x="947" y="2116"/>
                  </a:lnTo>
                  <a:lnTo>
                    <a:pt x="954" y="2120"/>
                  </a:lnTo>
                  <a:lnTo>
                    <a:pt x="961" y="2125"/>
                  </a:lnTo>
                  <a:lnTo>
                    <a:pt x="968" y="2130"/>
                  </a:lnTo>
                  <a:lnTo>
                    <a:pt x="971" y="2138"/>
                  </a:lnTo>
                  <a:lnTo>
                    <a:pt x="972" y="2148"/>
                  </a:lnTo>
                  <a:lnTo>
                    <a:pt x="969" y="2163"/>
                  </a:lnTo>
                  <a:lnTo>
                    <a:pt x="948" y="2153"/>
                  </a:lnTo>
                  <a:lnTo>
                    <a:pt x="929" y="2148"/>
                  </a:lnTo>
                  <a:lnTo>
                    <a:pt x="912" y="2147"/>
                  </a:lnTo>
                  <a:lnTo>
                    <a:pt x="896" y="2150"/>
                  </a:lnTo>
                  <a:lnTo>
                    <a:pt x="880" y="2158"/>
                  </a:lnTo>
                  <a:lnTo>
                    <a:pt x="865" y="2166"/>
                  </a:lnTo>
                  <a:lnTo>
                    <a:pt x="849" y="2176"/>
                  </a:lnTo>
                  <a:lnTo>
                    <a:pt x="832" y="2187"/>
                  </a:lnTo>
                  <a:lnTo>
                    <a:pt x="814" y="2198"/>
                  </a:lnTo>
                  <a:lnTo>
                    <a:pt x="795" y="2206"/>
                  </a:lnTo>
                  <a:lnTo>
                    <a:pt x="773" y="2214"/>
                  </a:lnTo>
                  <a:lnTo>
                    <a:pt x="747" y="2219"/>
                  </a:lnTo>
                  <a:lnTo>
                    <a:pt x="757" y="2236"/>
                  </a:lnTo>
                  <a:lnTo>
                    <a:pt x="770" y="2250"/>
                  </a:lnTo>
                  <a:lnTo>
                    <a:pt x="789" y="2260"/>
                  </a:lnTo>
                  <a:lnTo>
                    <a:pt x="775" y="2267"/>
                  </a:lnTo>
                  <a:lnTo>
                    <a:pt x="763" y="2272"/>
                  </a:lnTo>
                  <a:lnTo>
                    <a:pt x="751" y="2275"/>
                  </a:lnTo>
                  <a:lnTo>
                    <a:pt x="741" y="2277"/>
                  </a:lnTo>
                  <a:lnTo>
                    <a:pt x="733" y="2281"/>
                  </a:lnTo>
                  <a:lnTo>
                    <a:pt x="725" y="2284"/>
                  </a:lnTo>
                  <a:lnTo>
                    <a:pt x="720" y="2292"/>
                  </a:lnTo>
                  <a:lnTo>
                    <a:pt x="719" y="2301"/>
                  </a:lnTo>
                  <a:lnTo>
                    <a:pt x="719" y="2315"/>
                  </a:lnTo>
                  <a:lnTo>
                    <a:pt x="710" y="2309"/>
                  </a:lnTo>
                  <a:lnTo>
                    <a:pt x="702" y="2306"/>
                  </a:lnTo>
                  <a:lnTo>
                    <a:pt x="696" y="2309"/>
                  </a:lnTo>
                  <a:lnTo>
                    <a:pt x="692" y="2316"/>
                  </a:lnTo>
                  <a:lnTo>
                    <a:pt x="692" y="2329"/>
                  </a:lnTo>
                  <a:lnTo>
                    <a:pt x="679" y="2332"/>
                  </a:lnTo>
                  <a:lnTo>
                    <a:pt x="669" y="2331"/>
                  </a:lnTo>
                  <a:lnTo>
                    <a:pt x="663" y="2327"/>
                  </a:lnTo>
                  <a:lnTo>
                    <a:pt x="660" y="2321"/>
                  </a:lnTo>
                  <a:lnTo>
                    <a:pt x="656" y="2312"/>
                  </a:lnTo>
                  <a:lnTo>
                    <a:pt x="655" y="2304"/>
                  </a:lnTo>
                  <a:lnTo>
                    <a:pt x="652" y="2295"/>
                  </a:lnTo>
                  <a:lnTo>
                    <a:pt x="651" y="2287"/>
                  </a:lnTo>
                  <a:lnTo>
                    <a:pt x="647" y="2281"/>
                  </a:lnTo>
                  <a:lnTo>
                    <a:pt x="641" y="2276"/>
                  </a:lnTo>
                  <a:lnTo>
                    <a:pt x="634" y="2273"/>
                  </a:lnTo>
                  <a:lnTo>
                    <a:pt x="623" y="2273"/>
                  </a:lnTo>
                  <a:lnTo>
                    <a:pt x="629" y="2259"/>
                  </a:lnTo>
                  <a:lnTo>
                    <a:pt x="632" y="2245"/>
                  </a:lnTo>
                  <a:lnTo>
                    <a:pt x="632" y="2234"/>
                  </a:lnTo>
                  <a:lnTo>
                    <a:pt x="630" y="2224"/>
                  </a:lnTo>
                  <a:lnTo>
                    <a:pt x="627" y="2211"/>
                  </a:lnTo>
                  <a:lnTo>
                    <a:pt x="624" y="2198"/>
                  </a:lnTo>
                  <a:lnTo>
                    <a:pt x="623" y="2182"/>
                  </a:lnTo>
                  <a:lnTo>
                    <a:pt x="623" y="2163"/>
                  </a:lnTo>
                  <a:lnTo>
                    <a:pt x="605" y="2163"/>
                  </a:lnTo>
                  <a:lnTo>
                    <a:pt x="591" y="2164"/>
                  </a:lnTo>
                  <a:lnTo>
                    <a:pt x="583" y="2167"/>
                  </a:lnTo>
                  <a:lnTo>
                    <a:pt x="578" y="2172"/>
                  </a:lnTo>
                  <a:lnTo>
                    <a:pt x="576" y="2178"/>
                  </a:lnTo>
                  <a:lnTo>
                    <a:pt x="574" y="2186"/>
                  </a:lnTo>
                  <a:lnTo>
                    <a:pt x="574" y="2193"/>
                  </a:lnTo>
                  <a:lnTo>
                    <a:pt x="573" y="2202"/>
                  </a:lnTo>
                  <a:lnTo>
                    <a:pt x="572" y="2210"/>
                  </a:lnTo>
                  <a:lnTo>
                    <a:pt x="567" y="2219"/>
                  </a:lnTo>
                  <a:lnTo>
                    <a:pt x="512" y="2219"/>
                  </a:lnTo>
                  <a:lnTo>
                    <a:pt x="520" y="2206"/>
                  </a:lnTo>
                  <a:lnTo>
                    <a:pt x="524" y="2192"/>
                  </a:lnTo>
                  <a:lnTo>
                    <a:pt x="526" y="2175"/>
                  </a:lnTo>
                  <a:lnTo>
                    <a:pt x="527" y="2155"/>
                  </a:lnTo>
                  <a:lnTo>
                    <a:pt x="526" y="2135"/>
                  </a:lnTo>
                  <a:lnTo>
                    <a:pt x="537" y="2136"/>
                  </a:lnTo>
                  <a:lnTo>
                    <a:pt x="545" y="2138"/>
                  </a:lnTo>
                  <a:lnTo>
                    <a:pt x="552" y="2143"/>
                  </a:lnTo>
                  <a:lnTo>
                    <a:pt x="561" y="2147"/>
                  </a:lnTo>
                  <a:lnTo>
                    <a:pt x="570" y="2149"/>
                  </a:lnTo>
                  <a:lnTo>
                    <a:pt x="580" y="2149"/>
                  </a:lnTo>
                  <a:lnTo>
                    <a:pt x="567" y="2141"/>
                  </a:lnTo>
                  <a:lnTo>
                    <a:pt x="560" y="2131"/>
                  </a:lnTo>
                  <a:lnTo>
                    <a:pt x="559" y="2121"/>
                  </a:lnTo>
                  <a:lnTo>
                    <a:pt x="562" y="2111"/>
                  </a:lnTo>
                  <a:lnTo>
                    <a:pt x="568" y="2102"/>
                  </a:lnTo>
                  <a:lnTo>
                    <a:pt x="578" y="2092"/>
                  </a:lnTo>
                  <a:lnTo>
                    <a:pt x="589" y="2082"/>
                  </a:lnTo>
                  <a:lnTo>
                    <a:pt x="599" y="2074"/>
                  </a:lnTo>
                  <a:lnTo>
                    <a:pt x="608" y="2066"/>
                  </a:lnTo>
                  <a:lnTo>
                    <a:pt x="604" y="2058"/>
                  </a:lnTo>
                  <a:lnTo>
                    <a:pt x="598" y="2057"/>
                  </a:lnTo>
                  <a:lnTo>
                    <a:pt x="591" y="2060"/>
                  </a:lnTo>
                  <a:lnTo>
                    <a:pt x="585" y="2066"/>
                  </a:lnTo>
                  <a:lnTo>
                    <a:pt x="578" y="2075"/>
                  </a:lnTo>
                  <a:lnTo>
                    <a:pt x="572" y="2083"/>
                  </a:lnTo>
                  <a:lnTo>
                    <a:pt x="563" y="2090"/>
                  </a:lnTo>
                  <a:lnTo>
                    <a:pt x="556" y="2092"/>
                  </a:lnTo>
                  <a:lnTo>
                    <a:pt x="548" y="2090"/>
                  </a:lnTo>
                  <a:lnTo>
                    <a:pt x="539" y="2080"/>
                  </a:lnTo>
                  <a:lnTo>
                    <a:pt x="548" y="2065"/>
                  </a:lnTo>
                  <a:lnTo>
                    <a:pt x="552" y="2047"/>
                  </a:lnTo>
                  <a:lnTo>
                    <a:pt x="554" y="2024"/>
                  </a:lnTo>
                  <a:lnTo>
                    <a:pt x="595" y="2024"/>
                  </a:lnTo>
                  <a:lnTo>
                    <a:pt x="583" y="2019"/>
                  </a:lnTo>
                  <a:lnTo>
                    <a:pt x="577" y="2012"/>
                  </a:lnTo>
                  <a:lnTo>
                    <a:pt x="573" y="2004"/>
                  </a:lnTo>
                  <a:lnTo>
                    <a:pt x="573" y="1996"/>
                  </a:lnTo>
                  <a:lnTo>
                    <a:pt x="573" y="1987"/>
                  </a:lnTo>
                  <a:lnTo>
                    <a:pt x="574" y="1979"/>
                  </a:lnTo>
                  <a:lnTo>
                    <a:pt x="574" y="1971"/>
                  </a:lnTo>
                  <a:lnTo>
                    <a:pt x="572" y="1964"/>
                  </a:lnTo>
                  <a:lnTo>
                    <a:pt x="566" y="1959"/>
                  </a:lnTo>
                  <a:lnTo>
                    <a:pt x="556" y="1956"/>
                  </a:lnTo>
                  <a:lnTo>
                    <a:pt x="539" y="1956"/>
                  </a:lnTo>
                  <a:lnTo>
                    <a:pt x="549" y="1943"/>
                  </a:lnTo>
                  <a:lnTo>
                    <a:pt x="561" y="1935"/>
                  </a:lnTo>
                  <a:lnTo>
                    <a:pt x="577" y="1930"/>
                  </a:lnTo>
                  <a:lnTo>
                    <a:pt x="595" y="1927"/>
                  </a:lnTo>
                  <a:lnTo>
                    <a:pt x="595" y="1920"/>
                  </a:lnTo>
                  <a:lnTo>
                    <a:pt x="591" y="1915"/>
                  </a:lnTo>
                  <a:lnTo>
                    <a:pt x="587" y="1913"/>
                  </a:lnTo>
                  <a:lnTo>
                    <a:pt x="579" y="1913"/>
                  </a:lnTo>
                  <a:lnTo>
                    <a:pt x="572" y="1913"/>
                  </a:lnTo>
                  <a:lnTo>
                    <a:pt x="565" y="1913"/>
                  </a:lnTo>
                  <a:lnTo>
                    <a:pt x="557" y="1912"/>
                  </a:lnTo>
                  <a:lnTo>
                    <a:pt x="552" y="1909"/>
                  </a:lnTo>
                  <a:lnTo>
                    <a:pt x="550" y="1904"/>
                  </a:lnTo>
                  <a:lnTo>
                    <a:pt x="550" y="1897"/>
                  </a:lnTo>
                  <a:lnTo>
                    <a:pt x="554" y="1886"/>
                  </a:lnTo>
                  <a:lnTo>
                    <a:pt x="539" y="1881"/>
                  </a:lnTo>
                  <a:lnTo>
                    <a:pt x="527" y="1881"/>
                  </a:lnTo>
                  <a:lnTo>
                    <a:pt x="518" y="1884"/>
                  </a:lnTo>
                  <a:lnTo>
                    <a:pt x="511" y="1887"/>
                  </a:lnTo>
                  <a:lnTo>
                    <a:pt x="506" y="1893"/>
                  </a:lnTo>
                  <a:lnTo>
                    <a:pt x="500" y="1899"/>
                  </a:lnTo>
                  <a:lnTo>
                    <a:pt x="495" y="1904"/>
                  </a:lnTo>
                  <a:lnTo>
                    <a:pt x="489" y="1909"/>
                  </a:lnTo>
                  <a:lnTo>
                    <a:pt x="481" y="1913"/>
                  </a:lnTo>
                  <a:lnTo>
                    <a:pt x="471" y="1913"/>
                  </a:lnTo>
                  <a:lnTo>
                    <a:pt x="462" y="1901"/>
                  </a:lnTo>
                  <a:lnTo>
                    <a:pt x="458" y="1885"/>
                  </a:lnTo>
                  <a:lnTo>
                    <a:pt x="455" y="1867"/>
                  </a:lnTo>
                  <a:lnTo>
                    <a:pt x="456" y="1845"/>
                  </a:lnTo>
                  <a:lnTo>
                    <a:pt x="441" y="1862"/>
                  </a:lnTo>
                  <a:lnTo>
                    <a:pt x="421" y="1875"/>
                  </a:lnTo>
                  <a:lnTo>
                    <a:pt x="400" y="1887"/>
                  </a:lnTo>
                  <a:lnTo>
                    <a:pt x="378" y="1899"/>
                  </a:lnTo>
                  <a:lnTo>
                    <a:pt x="359" y="1913"/>
                  </a:lnTo>
                  <a:lnTo>
                    <a:pt x="359" y="1924"/>
                  </a:lnTo>
                  <a:lnTo>
                    <a:pt x="361" y="1932"/>
                  </a:lnTo>
                  <a:lnTo>
                    <a:pt x="364" y="1940"/>
                  </a:lnTo>
                  <a:lnTo>
                    <a:pt x="369" y="1946"/>
                  </a:lnTo>
                  <a:lnTo>
                    <a:pt x="372" y="1952"/>
                  </a:lnTo>
                  <a:lnTo>
                    <a:pt x="375" y="1960"/>
                  </a:lnTo>
                  <a:lnTo>
                    <a:pt x="376" y="1970"/>
                  </a:lnTo>
                  <a:lnTo>
                    <a:pt x="374" y="1982"/>
                  </a:lnTo>
                  <a:lnTo>
                    <a:pt x="357" y="1980"/>
                  </a:lnTo>
                  <a:lnTo>
                    <a:pt x="337" y="1981"/>
                  </a:lnTo>
                  <a:lnTo>
                    <a:pt x="315" y="1984"/>
                  </a:lnTo>
                  <a:lnTo>
                    <a:pt x="292" y="1988"/>
                  </a:lnTo>
                  <a:lnTo>
                    <a:pt x="269" y="1992"/>
                  </a:lnTo>
                  <a:lnTo>
                    <a:pt x="246" y="1997"/>
                  </a:lnTo>
                  <a:lnTo>
                    <a:pt x="225" y="2001"/>
                  </a:lnTo>
                  <a:lnTo>
                    <a:pt x="207" y="2002"/>
                  </a:lnTo>
                  <a:lnTo>
                    <a:pt x="191" y="2001"/>
                  </a:lnTo>
                  <a:lnTo>
                    <a:pt x="179" y="1997"/>
                  </a:lnTo>
                  <a:lnTo>
                    <a:pt x="176" y="1982"/>
                  </a:lnTo>
                  <a:lnTo>
                    <a:pt x="179" y="1971"/>
                  </a:lnTo>
                  <a:lnTo>
                    <a:pt x="185" y="1962"/>
                  </a:lnTo>
                  <a:lnTo>
                    <a:pt x="196" y="1954"/>
                  </a:lnTo>
                  <a:lnTo>
                    <a:pt x="209" y="1949"/>
                  </a:lnTo>
                  <a:lnTo>
                    <a:pt x="225" y="1947"/>
                  </a:lnTo>
                  <a:lnTo>
                    <a:pt x="242" y="1946"/>
                  </a:lnTo>
                  <a:lnTo>
                    <a:pt x="259" y="1946"/>
                  </a:lnTo>
                  <a:lnTo>
                    <a:pt x="276" y="1948"/>
                  </a:lnTo>
                  <a:lnTo>
                    <a:pt x="291" y="1951"/>
                  </a:lnTo>
                  <a:lnTo>
                    <a:pt x="304" y="1956"/>
                  </a:lnTo>
                  <a:lnTo>
                    <a:pt x="314" y="1954"/>
                  </a:lnTo>
                  <a:lnTo>
                    <a:pt x="321" y="1952"/>
                  </a:lnTo>
                  <a:lnTo>
                    <a:pt x="325" y="1946"/>
                  </a:lnTo>
                  <a:lnTo>
                    <a:pt x="327" y="1938"/>
                  </a:lnTo>
                  <a:lnTo>
                    <a:pt x="329" y="1929"/>
                  </a:lnTo>
                  <a:lnTo>
                    <a:pt x="330" y="1920"/>
                  </a:lnTo>
                  <a:lnTo>
                    <a:pt x="332" y="1912"/>
                  </a:lnTo>
                  <a:lnTo>
                    <a:pt x="335" y="1906"/>
                  </a:lnTo>
                  <a:lnTo>
                    <a:pt x="339" y="1899"/>
                  </a:lnTo>
                  <a:lnTo>
                    <a:pt x="348" y="1898"/>
                  </a:lnTo>
                  <a:lnTo>
                    <a:pt x="359" y="1899"/>
                  </a:lnTo>
                  <a:lnTo>
                    <a:pt x="354" y="1896"/>
                  </a:lnTo>
                  <a:lnTo>
                    <a:pt x="346" y="1893"/>
                  </a:lnTo>
                  <a:lnTo>
                    <a:pt x="336" y="1890"/>
                  </a:lnTo>
                  <a:lnTo>
                    <a:pt x="325" y="1887"/>
                  </a:lnTo>
                  <a:lnTo>
                    <a:pt x="315" y="1887"/>
                  </a:lnTo>
                  <a:lnTo>
                    <a:pt x="305" y="1889"/>
                  </a:lnTo>
                  <a:lnTo>
                    <a:pt x="297" y="1893"/>
                  </a:lnTo>
                  <a:lnTo>
                    <a:pt x="292" y="1901"/>
                  </a:lnTo>
                  <a:lnTo>
                    <a:pt x="291" y="1913"/>
                  </a:lnTo>
                  <a:lnTo>
                    <a:pt x="284" y="1912"/>
                  </a:lnTo>
                  <a:lnTo>
                    <a:pt x="277" y="1907"/>
                  </a:lnTo>
                  <a:lnTo>
                    <a:pt x="271" y="1899"/>
                  </a:lnTo>
                  <a:lnTo>
                    <a:pt x="265" y="1892"/>
                  </a:lnTo>
                  <a:lnTo>
                    <a:pt x="259" y="1884"/>
                  </a:lnTo>
                  <a:lnTo>
                    <a:pt x="254" y="1878"/>
                  </a:lnTo>
                  <a:lnTo>
                    <a:pt x="249" y="1873"/>
                  </a:lnTo>
                  <a:lnTo>
                    <a:pt x="245" y="1871"/>
                  </a:lnTo>
                  <a:lnTo>
                    <a:pt x="241" y="1875"/>
                  </a:lnTo>
                  <a:lnTo>
                    <a:pt x="237" y="1884"/>
                  </a:lnTo>
                  <a:lnTo>
                    <a:pt x="235" y="1899"/>
                  </a:lnTo>
                  <a:lnTo>
                    <a:pt x="226" y="1892"/>
                  </a:lnTo>
                  <a:lnTo>
                    <a:pt x="221" y="1881"/>
                  </a:lnTo>
                  <a:lnTo>
                    <a:pt x="220" y="1868"/>
                  </a:lnTo>
                  <a:lnTo>
                    <a:pt x="223" y="1854"/>
                  </a:lnTo>
                  <a:lnTo>
                    <a:pt x="228" y="1840"/>
                  </a:lnTo>
                  <a:lnTo>
                    <a:pt x="235" y="1825"/>
                  </a:lnTo>
                  <a:lnTo>
                    <a:pt x="243" y="1812"/>
                  </a:lnTo>
                  <a:lnTo>
                    <a:pt x="253" y="1801"/>
                  </a:lnTo>
                  <a:lnTo>
                    <a:pt x="265" y="1793"/>
                  </a:lnTo>
                  <a:lnTo>
                    <a:pt x="276" y="1789"/>
                  </a:lnTo>
                  <a:lnTo>
                    <a:pt x="268" y="1767"/>
                  </a:lnTo>
                  <a:lnTo>
                    <a:pt x="258" y="1747"/>
                  </a:lnTo>
                  <a:lnTo>
                    <a:pt x="248" y="1731"/>
                  </a:lnTo>
                  <a:lnTo>
                    <a:pt x="237" y="1717"/>
                  </a:lnTo>
                  <a:lnTo>
                    <a:pt x="226" y="1702"/>
                  </a:lnTo>
                  <a:lnTo>
                    <a:pt x="215" y="1689"/>
                  </a:lnTo>
                  <a:lnTo>
                    <a:pt x="207" y="1675"/>
                  </a:lnTo>
                  <a:lnTo>
                    <a:pt x="200" y="1659"/>
                  </a:lnTo>
                  <a:lnTo>
                    <a:pt x="195" y="1641"/>
                  </a:lnTo>
                  <a:lnTo>
                    <a:pt x="192" y="1619"/>
                  </a:lnTo>
                  <a:lnTo>
                    <a:pt x="193" y="1595"/>
                  </a:lnTo>
                  <a:lnTo>
                    <a:pt x="181" y="1596"/>
                  </a:lnTo>
                  <a:lnTo>
                    <a:pt x="170" y="1602"/>
                  </a:lnTo>
                  <a:lnTo>
                    <a:pt x="159" y="1610"/>
                  </a:lnTo>
                  <a:lnTo>
                    <a:pt x="148" y="1619"/>
                  </a:lnTo>
                  <a:lnTo>
                    <a:pt x="139" y="1628"/>
                  </a:lnTo>
                  <a:lnTo>
                    <a:pt x="129" y="1636"/>
                  </a:lnTo>
                  <a:lnTo>
                    <a:pt x="122" y="1640"/>
                  </a:lnTo>
                  <a:lnTo>
                    <a:pt x="116" y="1641"/>
                  </a:lnTo>
                  <a:lnTo>
                    <a:pt x="111" y="1636"/>
                  </a:lnTo>
                  <a:lnTo>
                    <a:pt x="108" y="1630"/>
                  </a:lnTo>
                  <a:lnTo>
                    <a:pt x="103" y="1627"/>
                  </a:lnTo>
                  <a:lnTo>
                    <a:pt x="97" y="1624"/>
                  </a:lnTo>
                  <a:lnTo>
                    <a:pt x="90" y="1624"/>
                  </a:lnTo>
                  <a:lnTo>
                    <a:pt x="83" y="1623"/>
                  </a:lnTo>
                  <a:lnTo>
                    <a:pt x="69" y="1623"/>
                  </a:lnTo>
                  <a:lnTo>
                    <a:pt x="74" y="1614"/>
                  </a:lnTo>
                  <a:lnTo>
                    <a:pt x="78" y="1608"/>
                  </a:lnTo>
                  <a:lnTo>
                    <a:pt x="79" y="1602"/>
                  </a:lnTo>
                  <a:lnTo>
                    <a:pt x="75" y="1597"/>
                  </a:lnTo>
                  <a:lnTo>
                    <a:pt x="69" y="1595"/>
                  </a:lnTo>
                  <a:lnTo>
                    <a:pt x="73" y="1584"/>
                  </a:lnTo>
                  <a:lnTo>
                    <a:pt x="80" y="1578"/>
                  </a:lnTo>
                  <a:lnTo>
                    <a:pt x="90" y="1574"/>
                  </a:lnTo>
                  <a:lnTo>
                    <a:pt x="102" y="1572"/>
                  </a:lnTo>
                  <a:lnTo>
                    <a:pt x="113" y="1571"/>
                  </a:lnTo>
                  <a:lnTo>
                    <a:pt x="124" y="1567"/>
                  </a:lnTo>
                  <a:lnTo>
                    <a:pt x="133" y="1562"/>
                  </a:lnTo>
                  <a:lnTo>
                    <a:pt x="137" y="1554"/>
                  </a:lnTo>
                  <a:lnTo>
                    <a:pt x="129" y="1551"/>
                  </a:lnTo>
                  <a:lnTo>
                    <a:pt x="116" y="1550"/>
                  </a:lnTo>
                  <a:lnTo>
                    <a:pt x="98" y="1550"/>
                  </a:lnTo>
                  <a:lnTo>
                    <a:pt x="79" y="1550"/>
                  </a:lnTo>
                  <a:lnTo>
                    <a:pt x="58" y="1550"/>
                  </a:lnTo>
                  <a:lnTo>
                    <a:pt x="36" y="1549"/>
                  </a:lnTo>
                  <a:lnTo>
                    <a:pt x="17" y="1545"/>
                  </a:lnTo>
                  <a:lnTo>
                    <a:pt x="0" y="1539"/>
                  </a:lnTo>
                  <a:lnTo>
                    <a:pt x="6" y="1532"/>
                  </a:lnTo>
                  <a:lnTo>
                    <a:pt x="11" y="1523"/>
                  </a:lnTo>
                  <a:lnTo>
                    <a:pt x="16" y="1515"/>
                  </a:lnTo>
                  <a:lnTo>
                    <a:pt x="21" y="1505"/>
                  </a:lnTo>
                  <a:lnTo>
                    <a:pt x="25" y="1496"/>
                  </a:lnTo>
                  <a:lnTo>
                    <a:pt x="33" y="1489"/>
                  </a:lnTo>
                  <a:lnTo>
                    <a:pt x="43" y="1485"/>
                  </a:lnTo>
                  <a:lnTo>
                    <a:pt x="55" y="1484"/>
                  </a:lnTo>
                  <a:lnTo>
                    <a:pt x="52" y="1499"/>
                  </a:lnTo>
                  <a:lnTo>
                    <a:pt x="55" y="1511"/>
                  </a:lnTo>
                  <a:lnTo>
                    <a:pt x="60" y="1519"/>
                  </a:lnTo>
                  <a:lnTo>
                    <a:pt x="67" y="1524"/>
                  </a:lnTo>
                  <a:lnTo>
                    <a:pt x="77" y="1527"/>
                  </a:lnTo>
                  <a:lnTo>
                    <a:pt x="88" y="1528"/>
                  </a:lnTo>
                  <a:lnTo>
                    <a:pt x="98" y="1525"/>
                  </a:lnTo>
                  <a:lnTo>
                    <a:pt x="108" y="1521"/>
                  </a:lnTo>
                  <a:lnTo>
                    <a:pt x="117" y="1515"/>
                  </a:lnTo>
                  <a:lnTo>
                    <a:pt x="124" y="1506"/>
                  </a:lnTo>
                  <a:lnTo>
                    <a:pt x="128" y="1495"/>
                  </a:lnTo>
                  <a:lnTo>
                    <a:pt x="128" y="1483"/>
                  </a:lnTo>
                  <a:lnTo>
                    <a:pt x="124" y="1471"/>
                  </a:lnTo>
                  <a:lnTo>
                    <a:pt x="151" y="1472"/>
                  </a:lnTo>
                  <a:lnTo>
                    <a:pt x="179" y="1473"/>
                  </a:lnTo>
                  <a:lnTo>
                    <a:pt x="206" y="1472"/>
                  </a:lnTo>
                  <a:lnTo>
                    <a:pt x="234" y="1467"/>
                  </a:lnTo>
                  <a:lnTo>
                    <a:pt x="262" y="1458"/>
                  </a:lnTo>
                  <a:lnTo>
                    <a:pt x="291" y="1443"/>
                  </a:lnTo>
                  <a:lnTo>
                    <a:pt x="298" y="1444"/>
                  </a:lnTo>
                  <a:lnTo>
                    <a:pt x="302" y="1449"/>
                  </a:lnTo>
                  <a:lnTo>
                    <a:pt x="301" y="1454"/>
                  </a:lnTo>
                  <a:lnTo>
                    <a:pt x="297" y="1461"/>
                  </a:lnTo>
                  <a:lnTo>
                    <a:pt x="292" y="1468"/>
                  </a:lnTo>
                  <a:lnTo>
                    <a:pt x="286" y="1476"/>
                  </a:lnTo>
                  <a:lnTo>
                    <a:pt x="281" y="1484"/>
                  </a:lnTo>
                  <a:lnTo>
                    <a:pt x="277" y="1491"/>
                  </a:lnTo>
                  <a:lnTo>
                    <a:pt x="276" y="1497"/>
                  </a:lnTo>
                  <a:lnTo>
                    <a:pt x="308" y="1474"/>
                  </a:lnTo>
                  <a:lnTo>
                    <a:pt x="337" y="1448"/>
                  </a:lnTo>
                  <a:lnTo>
                    <a:pt x="364" y="1418"/>
                  </a:lnTo>
                  <a:lnTo>
                    <a:pt x="387" y="1387"/>
                  </a:lnTo>
                  <a:lnTo>
                    <a:pt x="382" y="1377"/>
                  </a:lnTo>
                  <a:lnTo>
                    <a:pt x="377" y="1373"/>
                  </a:lnTo>
                  <a:lnTo>
                    <a:pt x="371" y="1373"/>
                  </a:lnTo>
                  <a:lnTo>
                    <a:pt x="365" y="1376"/>
                  </a:lnTo>
                  <a:lnTo>
                    <a:pt x="358" y="1379"/>
                  </a:lnTo>
                  <a:lnTo>
                    <a:pt x="352" y="1383"/>
                  </a:lnTo>
                  <a:lnTo>
                    <a:pt x="344" y="1384"/>
                  </a:lnTo>
                  <a:lnTo>
                    <a:pt x="338" y="1381"/>
                  </a:lnTo>
                  <a:lnTo>
                    <a:pt x="332" y="1373"/>
                  </a:lnTo>
                  <a:lnTo>
                    <a:pt x="343" y="1363"/>
                  </a:lnTo>
                  <a:lnTo>
                    <a:pt x="357" y="1356"/>
                  </a:lnTo>
                  <a:lnTo>
                    <a:pt x="372" y="1351"/>
                  </a:lnTo>
                  <a:lnTo>
                    <a:pt x="388" y="1346"/>
                  </a:lnTo>
                  <a:lnTo>
                    <a:pt x="403" y="1340"/>
                  </a:lnTo>
                  <a:lnTo>
                    <a:pt x="415" y="1332"/>
                  </a:lnTo>
                  <a:lnTo>
                    <a:pt x="411" y="1318"/>
                  </a:lnTo>
                  <a:lnTo>
                    <a:pt x="409" y="1305"/>
                  </a:lnTo>
                  <a:lnTo>
                    <a:pt x="406" y="1292"/>
                  </a:lnTo>
                  <a:lnTo>
                    <a:pt x="402" y="1279"/>
                  </a:lnTo>
                  <a:lnTo>
                    <a:pt x="395" y="1270"/>
                  </a:lnTo>
                  <a:lnTo>
                    <a:pt x="387" y="1262"/>
                  </a:lnTo>
                  <a:lnTo>
                    <a:pt x="387" y="1248"/>
                  </a:lnTo>
                  <a:lnTo>
                    <a:pt x="395" y="1237"/>
                  </a:lnTo>
                  <a:lnTo>
                    <a:pt x="404" y="1226"/>
                  </a:lnTo>
                  <a:lnTo>
                    <a:pt x="414" y="1215"/>
                  </a:lnTo>
                  <a:lnTo>
                    <a:pt x="421" y="1205"/>
                  </a:lnTo>
                  <a:lnTo>
                    <a:pt x="425" y="1194"/>
                  </a:lnTo>
                  <a:lnTo>
                    <a:pt x="423" y="1184"/>
                  </a:lnTo>
                  <a:lnTo>
                    <a:pt x="416" y="1175"/>
                  </a:lnTo>
                  <a:lnTo>
                    <a:pt x="402" y="1165"/>
                  </a:lnTo>
                  <a:lnTo>
                    <a:pt x="402" y="1153"/>
                  </a:lnTo>
                  <a:lnTo>
                    <a:pt x="403" y="1144"/>
                  </a:lnTo>
                  <a:lnTo>
                    <a:pt x="406" y="1138"/>
                  </a:lnTo>
                  <a:lnTo>
                    <a:pt x="409" y="1133"/>
                  </a:lnTo>
                  <a:lnTo>
                    <a:pt x="411" y="1130"/>
                  </a:lnTo>
                  <a:lnTo>
                    <a:pt x="411" y="1125"/>
                  </a:lnTo>
                  <a:lnTo>
                    <a:pt x="408" y="1119"/>
                  </a:lnTo>
                  <a:lnTo>
                    <a:pt x="402" y="1110"/>
                  </a:lnTo>
                  <a:lnTo>
                    <a:pt x="419" y="1113"/>
                  </a:lnTo>
                  <a:lnTo>
                    <a:pt x="432" y="1113"/>
                  </a:lnTo>
                  <a:lnTo>
                    <a:pt x="442" y="1109"/>
                  </a:lnTo>
                  <a:lnTo>
                    <a:pt x="451" y="1104"/>
                  </a:lnTo>
                  <a:lnTo>
                    <a:pt x="459" y="1098"/>
                  </a:lnTo>
                  <a:lnTo>
                    <a:pt x="466" y="1092"/>
                  </a:lnTo>
                  <a:lnTo>
                    <a:pt x="475" y="1087"/>
                  </a:lnTo>
                  <a:lnTo>
                    <a:pt x="484" y="1082"/>
                  </a:lnTo>
                  <a:lnTo>
                    <a:pt x="497" y="1081"/>
                  </a:lnTo>
                  <a:lnTo>
                    <a:pt x="512" y="1082"/>
                  </a:lnTo>
                  <a:lnTo>
                    <a:pt x="505" y="1094"/>
                  </a:lnTo>
                  <a:lnTo>
                    <a:pt x="501" y="1104"/>
                  </a:lnTo>
                  <a:lnTo>
                    <a:pt x="501" y="1110"/>
                  </a:lnTo>
                  <a:lnTo>
                    <a:pt x="503" y="1115"/>
                  </a:lnTo>
                  <a:lnTo>
                    <a:pt x="507" y="1117"/>
                  </a:lnTo>
                  <a:lnTo>
                    <a:pt x="512" y="1120"/>
                  </a:lnTo>
                  <a:lnTo>
                    <a:pt x="518" y="1121"/>
                  </a:lnTo>
                  <a:lnTo>
                    <a:pt x="523" y="1123"/>
                  </a:lnTo>
                  <a:lnTo>
                    <a:pt x="529" y="1127"/>
                  </a:lnTo>
                  <a:lnTo>
                    <a:pt x="534" y="1132"/>
                  </a:lnTo>
                  <a:lnTo>
                    <a:pt x="538" y="1141"/>
                  </a:lnTo>
                  <a:lnTo>
                    <a:pt x="539" y="1152"/>
                  </a:lnTo>
                  <a:lnTo>
                    <a:pt x="555" y="1131"/>
                  </a:lnTo>
                  <a:lnTo>
                    <a:pt x="572" y="1117"/>
                  </a:lnTo>
                  <a:lnTo>
                    <a:pt x="589" y="1110"/>
                  </a:lnTo>
                  <a:lnTo>
                    <a:pt x="606" y="1105"/>
                  </a:lnTo>
                  <a:lnTo>
                    <a:pt x="624" y="1104"/>
                  </a:lnTo>
                  <a:lnTo>
                    <a:pt x="643" y="1103"/>
                  </a:lnTo>
                  <a:lnTo>
                    <a:pt x="660" y="1100"/>
                  </a:lnTo>
                  <a:lnTo>
                    <a:pt x="678" y="1095"/>
                  </a:lnTo>
                  <a:lnTo>
                    <a:pt x="673" y="1089"/>
                  </a:lnTo>
                  <a:lnTo>
                    <a:pt x="671" y="1082"/>
                  </a:lnTo>
                  <a:lnTo>
                    <a:pt x="668" y="1075"/>
                  </a:lnTo>
                  <a:lnTo>
                    <a:pt x="666" y="1066"/>
                  </a:lnTo>
                  <a:lnTo>
                    <a:pt x="662" y="1060"/>
                  </a:lnTo>
                  <a:lnTo>
                    <a:pt x="657" y="1055"/>
                  </a:lnTo>
                  <a:lnTo>
                    <a:pt x="649" y="1053"/>
                  </a:lnTo>
                  <a:lnTo>
                    <a:pt x="636" y="1054"/>
                  </a:lnTo>
                  <a:lnTo>
                    <a:pt x="643" y="1039"/>
                  </a:lnTo>
                  <a:lnTo>
                    <a:pt x="650" y="1025"/>
                  </a:lnTo>
                  <a:lnTo>
                    <a:pt x="657" y="1010"/>
                  </a:lnTo>
                  <a:lnTo>
                    <a:pt x="666" y="998"/>
                  </a:lnTo>
                  <a:lnTo>
                    <a:pt x="677" y="986"/>
                  </a:lnTo>
                  <a:lnTo>
                    <a:pt x="689" y="977"/>
                  </a:lnTo>
                  <a:lnTo>
                    <a:pt x="705" y="971"/>
                  </a:lnTo>
                  <a:lnTo>
                    <a:pt x="724" y="969"/>
                  </a:lnTo>
                  <a:lnTo>
                    <a:pt x="747" y="971"/>
                  </a:lnTo>
                  <a:lnTo>
                    <a:pt x="740" y="957"/>
                  </a:lnTo>
                  <a:lnTo>
                    <a:pt x="731" y="946"/>
                  </a:lnTo>
                  <a:lnTo>
                    <a:pt x="719" y="937"/>
                  </a:lnTo>
                  <a:lnTo>
                    <a:pt x="706" y="930"/>
                  </a:lnTo>
                  <a:lnTo>
                    <a:pt x="692" y="922"/>
                  </a:lnTo>
                  <a:lnTo>
                    <a:pt x="678" y="915"/>
                  </a:lnTo>
                  <a:lnTo>
                    <a:pt x="678" y="902"/>
                  </a:lnTo>
                  <a:lnTo>
                    <a:pt x="682" y="892"/>
                  </a:lnTo>
                  <a:lnTo>
                    <a:pt x="688" y="884"/>
                  </a:lnTo>
                  <a:lnTo>
                    <a:pt x="695" y="876"/>
                  </a:lnTo>
                  <a:lnTo>
                    <a:pt x="702" y="870"/>
                  </a:lnTo>
                  <a:lnTo>
                    <a:pt x="710" y="864"/>
                  </a:lnTo>
                  <a:lnTo>
                    <a:pt x="716" y="857"/>
                  </a:lnTo>
                  <a:lnTo>
                    <a:pt x="720" y="847"/>
                  </a:lnTo>
                  <a:lnTo>
                    <a:pt x="722" y="835"/>
                  </a:lnTo>
                  <a:lnTo>
                    <a:pt x="719" y="819"/>
                  </a:lnTo>
                  <a:lnTo>
                    <a:pt x="735" y="830"/>
                  </a:lnTo>
                  <a:lnTo>
                    <a:pt x="748" y="840"/>
                  </a:lnTo>
                  <a:lnTo>
                    <a:pt x="758" y="849"/>
                  </a:lnTo>
                  <a:lnTo>
                    <a:pt x="767" y="859"/>
                  </a:lnTo>
                  <a:lnTo>
                    <a:pt x="774" y="869"/>
                  </a:lnTo>
                  <a:lnTo>
                    <a:pt x="781" y="881"/>
                  </a:lnTo>
                  <a:lnTo>
                    <a:pt x="791" y="897"/>
                  </a:lnTo>
                  <a:lnTo>
                    <a:pt x="802" y="915"/>
                  </a:lnTo>
                  <a:lnTo>
                    <a:pt x="828" y="913"/>
                  </a:lnTo>
                  <a:lnTo>
                    <a:pt x="849" y="912"/>
                  </a:lnTo>
                  <a:lnTo>
                    <a:pt x="870" y="912"/>
                  </a:lnTo>
                  <a:lnTo>
                    <a:pt x="891" y="910"/>
                  </a:lnTo>
                  <a:lnTo>
                    <a:pt x="914" y="909"/>
                  </a:lnTo>
                  <a:lnTo>
                    <a:pt x="938" y="907"/>
                  </a:lnTo>
                  <a:lnTo>
                    <a:pt x="969" y="902"/>
                  </a:lnTo>
                  <a:lnTo>
                    <a:pt x="961" y="892"/>
                  </a:lnTo>
                  <a:lnTo>
                    <a:pt x="959" y="885"/>
                  </a:lnTo>
                  <a:lnTo>
                    <a:pt x="963" y="879"/>
                  </a:lnTo>
                  <a:lnTo>
                    <a:pt x="970" y="875"/>
                  </a:lnTo>
                  <a:lnTo>
                    <a:pt x="982" y="874"/>
                  </a:lnTo>
                  <a:lnTo>
                    <a:pt x="975" y="852"/>
                  </a:lnTo>
                  <a:lnTo>
                    <a:pt x="975" y="830"/>
                  </a:lnTo>
                  <a:lnTo>
                    <a:pt x="979" y="808"/>
                  </a:lnTo>
                  <a:lnTo>
                    <a:pt x="987" y="788"/>
                  </a:lnTo>
                  <a:lnTo>
                    <a:pt x="998" y="769"/>
                  </a:lnTo>
                  <a:lnTo>
                    <a:pt x="1010" y="752"/>
                  </a:lnTo>
                  <a:lnTo>
                    <a:pt x="1024" y="736"/>
                  </a:lnTo>
                  <a:lnTo>
                    <a:pt x="1026" y="724"/>
                  </a:lnTo>
                  <a:lnTo>
                    <a:pt x="1024" y="715"/>
                  </a:lnTo>
                  <a:lnTo>
                    <a:pt x="1019" y="709"/>
                  </a:lnTo>
                  <a:lnTo>
                    <a:pt x="1011" y="706"/>
                  </a:lnTo>
                  <a:lnTo>
                    <a:pt x="1004" y="703"/>
                  </a:lnTo>
                  <a:lnTo>
                    <a:pt x="996" y="701"/>
                  </a:lnTo>
                  <a:lnTo>
                    <a:pt x="988" y="698"/>
                  </a:lnTo>
                  <a:lnTo>
                    <a:pt x="982" y="693"/>
                  </a:lnTo>
                  <a:lnTo>
                    <a:pt x="987" y="683"/>
                  </a:lnTo>
                  <a:lnTo>
                    <a:pt x="993" y="673"/>
                  </a:lnTo>
                  <a:lnTo>
                    <a:pt x="999" y="663"/>
                  </a:lnTo>
                  <a:lnTo>
                    <a:pt x="1005" y="653"/>
                  </a:lnTo>
                  <a:lnTo>
                    <a:pt x="1009" y="641"/>
                  </a:lnTo>
                  <a:lnTo>
                    <a:pt x="1011" y="628"/>
                  </a:lnTo>
                  <a:lnTo>
                    <a:pt x="1010" y="611"/>
                  </a:lnTo>
                  <a:lnTo>
                    <a:pt x="1026" y="620"/>
                  </a:lnTo>
                  <a:lnTo>
                    <a:pt x="1038" y="626"/>
                  </a:lnTo>
                  <a:lnTo>
                    <a:pt x="1050" y="630"/>
                  </a:lnTo>
                  <a:lnTo>
                    <a:pt x="1061" y="631"/>
                  </a:lnTo>
                  <a:lnTo>
                    <a:pt x="1073" y="631"/>
                  </a:lnTo>
                  <a:lnTo>
                    <a:pt x="1087" y="631"/>
                  </a:lnTo>
                  <a:lnTo>
                    <a:pt x="1103" y="634"/>
                  </a:lnTo>
                  <a:lnTo>
                    <a:pt x="1121" y="639"/>
                  </a:lnTo>
                  <a:lnTo>
                    <a:pt x="1100" y="622"/>
                  </a:lnTo>
                  <a:lnTo>
                    <a:pt x="1081" y="603"/>
                  </a:lnTo>
                  <a:lnTo>
                    <a:pt x="1060" y="585"/>
                  </a:lnTo>
                  <a:lnTo>
                    <a:pt x="1038" y="569"/>
                  </a:lnTo>
                  <a:lnTo>
                    <a:pt x="1017" y="572"/>
                  </a:lnTo>
                  <a:lnTo>
                    <a:pt x="1000" y="577"/>
                  </a:lnTo>
                  <a:lnTo>
                    <a:pt x="986" y="584"/>
                  </a:lnTo>
                  <a:lnTo>
                    <a:pt x="972" y="594"/>
                  </a:lnTo>
                  <a:lnTo>
                    <a:pt x="959" y="603"/>
                  </a:lnTo>
                  <a:lnTo>
                    <a:pt x="947" y="614"/>
                  </a:lnTo>
                  <a:lnTo>
                    <a:pt x="933" y="623"/>
                  </a:lnTo>
                  <a:lnTo>
                    <a:pt x="919" y="631"/>
                  </a:lnTo>
                  <a:lnTo>
                    <a:pt x="902" y="636"/>
                  </a:lnTo>
                  <a:lnTo>
                    <a:pt x="881" y="640"/>
                  </a:lnTo>
                  <a:lnTo>
                    <a:pt x="858" y="639"/>
                  </a:lnTo>
                  <a:lnTo>
                    <a:pt x="858" y="628"/>
                  </a:lnTo>
                  <a:lnTo>
                    <a:pt x="860" y="619"/>
                  </a:lnTo>
                  <a:lnTo>
                    <a:pt x="865" y="614"/>
                  </a:lnTo>
                  <a:lnTo>
                    <a:pt x="871" y="611"/>
                  </a:lnTo>
                  <a:lnTo>
                    <a:pt x="875" y="618"/>
                  </a:lnTo>
                  <a:lnTo>
                    <a:pt x="880" y="622"/>
                  </a:lnTo>
                  <a:lnTo>
                    <a:pt x="887" y="623"/>
                  </a:lnTo>
                  <a:lnTo>
                    <a:pt x="893" y="620"/>
                  </a:lnTo>
                  <a:lnTo>
                    <a:pt x="898" y="617"/>
                  </a:lnTo>
                  <a:lnTo>
                    <a:pt x="899" y="611"/>
                  </a:lnTo>
                  <a:lnTo>
                    <a:pt x="893" y="609"/>
                  </a:lnTo>
                  <a:lnTo>
                    <a:pt x="890" y="605"/>
                  </a:lnTo>
                  <a:lnTo>
                    <a:pt x="888" y="597"/>
                  </a:lnTo>
                  <a:lnTo>
                    <a:pt x="887" y="590"/>
                  </a:lnTo>
                  <a:lnTo>
                    <a:pt x="886" y="583"/>
                  </a:lnTo>
                  <a:lnTo>
                    <a:pt x="873" y="581"/>
                  </a:lnTo>
                  <a:lnTo>
                    <a:pt x="863" y="583"/>
                  </a:lnTo>
                  <a:lnTo>
                    <a:pt x="854" y="586"/>
                  </a:lnTo>
                  <a:lnTo>
                    <a:pt x="847" y="590"/>
                  </a:lnTo>
                  <a:lnTo>
                    <a:pt x="839" y="594"/>
                  </a:lnTo>
                  <a:lnTo>
                    <a:pt x="830" y="597"/>
                  </a:lnTo>
                  <a:lnTo>
                    <a:pt x="830" y="607"/>
                  </a:lnTo>
                  <a:lnTo>
                    <a:pt x="832" y="613"/>
                  </a:lnTo>
                  <a:lnTo>
                    <a:pt x="835" y="619"/>
                  </a:lnTo>
                  <a:lnTo>
                    <a:pt x="840" y="625"/>
                  </a:lnTo>
                  <a:lnTo>
                    <a:pt x="842" y="630"/>
                  </a:lnTo>
                  <a:lnTo>
                    <a:pt x="845" y="639"/>
                  </a:lnTo>
                  <a:lnTo>
                    <a:pt x="830" y="642"/>
                  </a:lnTo>
                  <a:lnTo>
                    <a:pt x="815" y="642"/>
                  </a:lnTo>
                  <a:lnTo>
                    <a:pt x="801" y="641"/>
                  </a:lnTo>
                  <a:lnTo>
                    <a:pt x="786" y="639"/>
                  </a:lnTo>
                  <a:lnTo>
                    <a:pt x="772" y="636"/>
                  </a:lnTo>
                  <a:lnTo>
                    <a:pt x="759" y="633"/>
                  </a:lnTo>
                  <a:lnTo>
                    <a:pt x="747" y="631"/>
                  </a:lnTo>
                  <a:lnTo>
                    <a:pt x="736" y="630"/>
                  </a:lnTo>
                  <a:lnTo>
                    <a:pt x="728" y="631"/>
                  </a:lnTo>
                  <a:lnTo>
                    <a:pt x="720" y="636"/>
                  </a:lnTo>
                  <a:lnTo>
                    <a:pt x="716" y="644"/>
                  </a:lnTo>
                  <a:lnTo>
                    <a:pt x="714" y="656"/>
                  </a:lnTo>
                  <a:lnTo>
                    <a:pt x="716" y="672"/>
                  </a:lnTo>
                  <a:lnTo>
                    <a:pt x="719" y="693"/>
                  </a:lnTo>
                  <a:lnTo>
                    <a:pt x="664" y="693"/>
                  </a:lnTo>
                  <a:lnTo>
                    <a:pt x="669" y="715"/>
                  </a:lnTo>
                  <a:lnTo>
                    <a:pt x="669" y="740"/>
                  </a:lnTo>
                  <a:lnTo>
                    <a:pt x="667" y="765"/>
                  </a:lnTo>
                  <a:lnTo>
                    <a:pt x="663" y="795"/>
                  </a:lnTo>
                  <a:lnTo>
                    <a:pt x="662" y="825"/>
                  </a:lnTo>
                  <a:lnTo>
                    <a:pt x="664" y="860"/>
                  </a:lnTo>
                  <a:lnTo>
                    <a:pt x="655" y="866"/>
                  </a:lnTo>
                  <a:lnTo>
                    <a:pt x="647" y="869"/>
                  </a:lnTo>
                  <a:lnTo>
                    <a:pt x="639" y="868"/>
                  </a:lnTo>
                  <a:lnTo>
                    <a:pt x="632" y="866"/>
                  </a:lnTo>
                  <a:lnTo>
                    <a:pt x="626" y="865"/>
                  </a:lnTo>
                  <a:lnTo>
                    <a:pt x="619" y="868"/>
                  </a:lnTo>
                  <a:lnTo>
                    <a:pt x="613" y="875"/>
                  </a:lnTo>
                  <a:lnTo>
                    <a:pt x="608" y="888"/>
                  </a:lnTo>
                  <a:lnTo>
                    <a:pt x="612" y="896"/>
                  </a:lnTo>
                  <a:lnTo>
                    <a:pt x="616" y="899"/>
                  </a:lnTo>
                  <a:lnTo>
                    <a:pt x="621" y="898"/>
                  </a:lnTo>
                  <a:lnTo>
                    <a:pt x="626" y="896"/>
                  </a:lnTo>
                  <a:lnTo>
                    <a:pt x="630" y="892"/>
                  </a:lnTo>
                  <a:lnTo>
                    <a:pt x="636" y="891"/>
                  </a:lnTo>
                  <a:lnTo>
                    <a:pt x="643" y="893"/>
                  </a:lnTo>
                  <a:lnTo>
                    <a:pt x="650" y="902"/>
                  </a:lnTo>
                  <a:lnTo>
                    <a:pt x="636" y="907"/>
                  </a:lnTo>
                  <a:lnTo>
                    <a:pt x="621" y="910"/>
                  </a:lnTo>
                  <a:lnTo>
                    <a:pt x="601" y="912"/>
                  </a:lnTo>
                  <a:lnTo>
                    <a:pt x="580" y="912"/>
                  </a:lnTo>
                  <a:lnTo>
                    <a:pt x="559" y="910"/>
                  </a:lnTo>
                  <a:lnTo>
                    <a:pt x="537" y="909"/>
                  </a:lnTo>
                  <a:lnTo>
                    <a:pt x="515" y="908"/>
                  </a:lnTo>
                  <a:lnTo>
                    <a:pt x="495" y="908"/>
                  </a:lnTo>
                  <a:lnTo>
                    <a:pt x="477" y="910"/>
                  </a:lnTo>
                  <a:lnTo>
                    <a:pt x="461" y="914"/>
                  </a:lnTo>
                  <a:lnTo>
                    <a:pt x="450" y="920"/>
                  </a:lnTo>
                  <a:lnTo>
                    <a:pt x="443" y="930"/>
                  </a:lnTo>
                  <a:lnTo>
                    <a:pt x="434" y="936"/>
                  </a:lnTo>
                  <a:lnTo>
                    <a:pt x="428" y="938"/>
                  </a:lnTo>
                  <a:lnTo>
                    <a:pt x="422" y="937"/>
                  </a:lnTo>
                  <a:lnTo>
                    <a:pt x="416" y="936"/>
                  </a:lnTo>
                  <a:lnTo>
                    <a:pt x="410" y="932"/>
                  </a:lnTo>
                  <a:lnTo>
                    <a:pt x="402" y="930"/>
                  </a:lnTo>
                  <a:lnTo>
                    <a:pt x="395" y="921"/>
                  </a:lnTo>
                  <a:lnTo>
                    <a:pt x="391" y="912"/>
                  </a:lnTo>
                  <a:lnTo>
                    <a:pt x="388" y="901"/>
                  </a:lnTo>
                  <a:lnTo>
                    <a:pt x="387" y="888"/>
                  </a:lnTo>
                  <a:lnTo>
                    <a:pt x="381" y="893"/>
                  </a:lnTo>
                  <a:lnTo>
                    <a:pt x="372" y="897"/>
                  </a:lnTo>
                  <a:lnTo>
                    <a:pt x="364" y="899"/>
                  </a:lnTo>
                  <a:lnTo>
                    <a:pt x="355" y="899"/>
                  </a:lnTo>
                  <a:lnTo>
                    <a:pt x="349" y="896"/>
                  </a:lnTo>
                  <a:lnTo>
                    <a:pt x="346" y="888"/>
                  </a:lnTo>
                  <a:lnTo>
                    <a:pt x="359" y="888"/>
                  </a:lnTo>
                  <a:lnTo>
                    <a:pt x="363" y="876"/>
                  </a:lnTo>
                  <a:lnTo>
                    <a:pt x="361" y="864"/>
                  </a:lnTo>
                  <a:lnTo>
                    <a:pt x="358" y="853"/>
                  </a:lnTo>
                  <a:lnTo>
                    <a:pt x="353" y="843"/>
                  </a:lnTo>
                  <a:lnTo>
                    <a:pt x="346" y="837"/>
                  </a:lnTo>
                  <a:lnTo>
                    <a:pt x="337" y="832"/>
                  </a:lnTo>
                  <a:lnTo>
                    <a:pt x="330" y="832"/>
                  </a:lnTo>
                  <a:lnTo>
                    <a:pt x="324" y="837"/>
                  </a:lnTo>
                  <a:lnTo>
                    <a:pt x="318" y="846"/>
                  </a:lnTo>
                  <a:lnTo>
                    <a:pt x="325" y="849"/>
                  </a:lnTo>
                  <a:lnTo>
                    <a:pt x="326" y="854"/>
                  </a:lnTo>
                  <a:lnTo>
                    <a:pt x="324" y="860"/>
                  </a:lnTo>
                  <a:lnTo>
                    <a:pt x="320" y="868"/>
                  </a:lnTo>
                  <a:lnTo>
                    <a:pt x="318" y="877"/>
                  </a:lnTo>
                  <a:lnTo>
                    <a:pt x="318" y="888"/>
                  </a:lnTo>
                  <a:lnTo>
                    <a:pt x="311" y="884"/>
                  </a:lnTo>
                  <a:lnTo>
                    <a:pt x="303" y="879"/>
                  </a:lnTo>
                  <a:lnTo>
                    <a:pt x="294" y="876"/>
                  </a:lnTo>
                  <a:lnTo>
                    <a:pt x="286" y="876"/>
                  </a:lnTo>
                  <a:lnTo>
                    <a:pt x="280" y="880"/>
                  </a:lnTo>
                  <a:lnTo>
                    <a:pt x="276" y="888"/>
                  </a:lnTo>
                  <a:lnTo>
                    <a:pt x="248" y="888"/>
                  </a:lnTo>
                  <a:lnTo>
                    <a:pt x="243" y="865"/>
                  </a:lnTo>
                  <a:lnTo>
                    <a:pt x="242" y="840"/>
                  </a:lnTo>
                  <a:lnTo>
                    <a:pt x="243" y="814"/>
                  </a:lnTo>
                  <a:lnTo>
                    <a:pt x="248" y="791"/>
                  </a:lnTo>
                  <a:lnTo>
                    <a:pt x="276" y="791"/>
                  </a:lnTo>
                  <a:lnTo>
                    <a:pt x="287" y="795"/>
                  </a:lnTo>
                  <a:lnTo>
                    <a:pt x="296" y="795"/>
                  </a:lnTo>
                  <a:lnTo>
                    <a:pt x="301" y="791"/>
                  </a:lnTo>
                  <a:lnTo>
                    <a:pt x="302" y="784"/>
                  </a:lnTo>
                  <a:lnTo>
                    <a:pt x="303" y="775"/>
                  </a:lnTo>
                  <a:lnTo>
                    <a:pt x="302" y="764"/>
                  </a:lnTo>
                  <a:lnTo>
                    <a:pt x="301" y="752"/>
                  </a:lnTo>
                  <a:lnTo>
                    <a:pt x="298" y="739"/>
                  </a:lnTo>
                  <a:lnTo>
                    <a:pt x="296" y="725"/>
                  </a:lnTo>
                  <a:lnTo>
                    <a:pt x="294" y="711"/>
                  </a:lnTo>
                  <a:lnTo>
                    <a:pt x="294" y="698"/>
                  </a:lnTo>
                  <a:lnTo>
                    <a:pt x="297" y="687"/>
                  </a:lnTo>
                  <a:lnTo>
                    <a:pt x="301" y="678"/>
                  </a:lnTo>
                  <a:lnTo>
                    <a:pt x="308" y="670"/>
                  </a:lnTo>
                  <a:lnTo>
                    <a:pt x="318" y="667"/>
                  </a:lnTo>
                  <a:lnTo>
                    <a:pt x="318" y="721"/>
                  </a:lnTo>
                  <a:lnTo>
                    <a:pt x="332" y="713"/>
                  </a:lnTo>
                  <a:lnTo>
                    <a:pt x="347" y="706"/>
                  </a:lnTo>
                  <a:lnTo>
                    <a:pt x="361" y="700"/>
                  </a:lnTo>
                  <a:lnTo>
                    <a:pt x="376" y="696"/>
                  </a:lnTo>
                  <a:lnTo>
                    <a:pt x="392" y="696"/>
                  </a:lnTo>
                  <a:lnTo>
                    <a:pt x="410" y="700"/>
                  </a:lnTo>
                  <a:lnTo>
                    <a:pt x="428" y="708"/>
                  </a:lnTo>
                  <a:lnTo>
                    <a:pt x="428" y="700"/>
                  </a:lnTo>
                  <a:lnTo>
                    <a:pt x="425" y="693"/>
                  </a:lnTo>
                  <a:lnTo>
                    <a:pt x="421" y="689"/>
                  </a:lnTo>
                  <a:lnTo>
                    <a:pt x="415" y="685"/>
                  </a:lnTo>
                  <a:lnTo>
                    <a:pt x="409" y="681"/>
                  </a:lnTo>
                  <a:lnTo>
                    <a:pt x="403" y="678"/>
                  </a:lnTo>
                  <a:lnTo>
                    <a:pt x="399" y="673"/>
                  </a:lnTo>
                  <a:lnTo>
                    <a:pt x="398" y="667"/>
                  </a:lnTo>
                  <a:lnTo>
                    <a:pt x="399" y="659"/>
                  </a:lnTo>
                  <a:lnTo>
                    <a:pt x="405" y="651"/>
                  </a:lnTo>
                  <a:lnTo>
                    <a:pt x="415" y="639"/>
                  </a:lnTo>
                  <a:lnTo>
                    <a:pt x="423" y="645"/>
                  </a:lnTo>
                  <a:lnTo>
                    <a:pt x="430" y="648"/>
                  </a:lnTo>
                  <a:lnTo>
                    <a:pt x="434" y="648"/>
                  </a:lnTo>
                  <a:lnTo>
                    <a:pt x="439" y="646"/>
                  </a:lnTo>
                  <a:lnTo>
                    <a:pt x="443" y="644"/>
                  </a:lnTo>
                  <a:lnTo>
                    <a:pt x="450" y="641"/>
                  </a:lnTo>
                  <a:lnTo>
                    <a:pt x="459" y="639"/>
                  </a:lnTo>
                  <a:lnTo>
                    <a:pt x="471" y="639"/>
                  </a:lnTo>
                  <a:lnTo>
                    <a:pt x="472" y="646"/>
                  </a:lnTo>
                  <a:lnTo>
                    <a:pt x="476" y="654"/>
                  </a:lnTo>
                  <a:lnTo>
                    <a:pt x="481" y="664"/>
                  </a:lnTo>
                  <a:lnTo>
                    <a:pt x="488" y="673"/>
                  </a:lnTo>
                  <a:lnTo>
                    <a:pt x="495" y="679"/>
                  </a:lnTo>
                  <a:lnTo>
                    <a:pt x="504" y="683"/>
                  </a:lnTo>
                  <a:lnTo>
                    <a:pt x="512" y="683"/>
                  </a:lnTo>
                  <a:lnTo>
                    <a:pt x="520" y="676"/>
                  </a:lnTo>
                  <a:lnTo>
                    <a:pt x="526" y="667"/>
                  </a:lnTo>
                  <a:lnTo>
                    <a:pt x="516" y="665"/>
                  </a:lnTo>
                  <a:lnTo>
                    <a:pt x="509" y="661"/>
                  </a:lnTo>
                  <a:lnTo>
                    <a:pt x="506" y="652"/>
                  </a:lnTo>
                  <a:lnTo>
                    <a:pt x="506" y="642"/>
                  </a:lnTo>
                  <a:lnTo>
                    <a:pt x="507" y="630"/>
                  </a:lnTo>
                  <a:lnTo>
                    <a:pt x="512" y="617"/>
                  </a:lnTo>
                  <a:lnTo>
                    <a:pt x="517" y="603"/>
                  </a:lnTo>
                  <a:lnTo>
                    <a:pt x="524" y="590"/>
                  </a:lnTo>
                  <a:lnTo>
                    <a:pt x="532" y="578"/>
                  </a:lnTo>
                  <a:lnTo>
                    <a:pt x="539" y="568"/>
                  </a:lnTo>
                  <a:lnTo>
                    <a:pt x="546" y="559"/>
                  </a:lnTo>
                  <a:lnTo>
                    <a:pt x="554" y="556"/>
                  </a:lnTo>
                  <a:lnTo>
                    <a:pt x="550" y="568"/>
                  </a:lnTo>
                  <a:lnTo>
                    <a:pt x="550" y="578"/>
                  </a:lnTo>
                  <a:lnTo>
                    <a:pt x="552" y="584"/>
                  </a:lnTo>
                  <a:lnTo>
                    <a:pt x="556" y="589"/>
                  </a:lnTo>
                  <a:lnTo>
                    <a:pt x="562" y="594"/>
                  </a:lnTo>
                  <a:lnTo>
                    <a:pt x="567" y="596"/>
                  </a:lnTo>
                  <a:lnTo>
                    <a:pt x="573" y="600"/>
                  </a:lnTo>
                  <a:lnTo>
                    <a:pt x="578" y="605"/>
                  </a:lnTo>
                  <a:lnTo>
                    <a:pt x="580" y="611"/>
                  </a:lnTo>
                  <a:lnTo>
                    <a:pt x="571" y="617"/>
                  </a:lnTo>
                  <a:lnTo>
                    <a:pt x="567" y="623"/>
                  </a:lnTo>
                  <a:lnTo>
                    <a:pt x="568" y="629"/>
                  </a:lnTo>
                  <a:lnTo>
                    <a:pt x="574" y="636"/>
                  </a:lnTo>
                  <a:lnTo>
                    <a:pt x="582" y="641"/>
                  </a:lnTo>
                  <a:lnTo>
                    <a:pt x="593" y="646"/>
                  </a:lnTo>
                  <a:lnTo>
                    <a:pt x="604" y="650"/>
                  </a:lnTo>
                  <a:lnTo>
                    <a:pt x="613" y="652"/>
                  </a:lnTo>
                  <a:lnTo>
                    <a:pt x="623" y="652"/>
                  </a:lnTo>
                  <a:lnTo>
                    <a:pt x="630" y="648"/>
                  </a:lnTo>
                  <a:lnTo>
                    <a:pt x="634" y="641"/>
                  </a:lnTo>
                  <a:lnTo>
                    <a:pt x="635" y="630"/>
                  </a:lnTo>
                  <a:lnTo>
                    <a:pt x="636" y="619"/>
                  </a:lnTo>
                  <a:lnTo>
                    <a:pt x="636" y="608"/>
                  </a:lnTo>
                  <a:lnTo>
                    <a:pt x="636" y="597"/>
                  </a:lnTo>
                  <a:lnTo>
                    <a:pt x="644" y="607"/>
                  </a:lnTo>
                  <a:lnTo>
                    <a:pt x="656" y="613"/>
                  </a:lnTo>
                  <a:lnTo>
                    <a:pt x="672" y="616"/>
                  </a:lnTo>
                  <a:lnTo>
                    <a:pt x="690" y="616"/>
                  </a:lnTo>
                  <a:lnTo>
                    <a:pt x="712" y="612"/>
                  </a:lnTo>
                  <a:lnTo>
                    <a:pt x="734" y="607"/>
                  </a:lnTo>
                  <a:lnTo>
                    <a:pt x="758" y="600"/>
                  </a:lnTo>
                  <a:lnTo>
                    <a:pt x="783" y="590"/>
                  </a:lnTo>
                  <a:lnTo>
                    <a:pt x="807" y="580"/>
                  </a:lnTo>
                  <a:lnTo>
                    <a:pt x="830" y="569"/>
                  </a:lnTo>
                  <a:lnTo>
                    <a:pt x="828" y="562"/>
                  </a:lnTo>
                  <a:lnTo>
                    <a:pt x="823" y="556"/>
                  </a:lnTo>
                  <a:lnTo>
                    <a:pt x="818" y="550"/>
                  </a:lnTo>
                  <a:lnTo>
                    <a:pt x="817" y="541"/>
                  </a:lnTo>
                  <a:lnTo>
                    <a:pt x="801" y="544"/>
                  </a:lnTo>
                  <a:lnTo>
                    <a:pt x="789" y="549"/>
                  </a:lnTo>
                  <a:lnTo>
                    <a:pt x="778" y="556"/>
                  </a:lnTo>
                  <a:lnTo>
                    <a:pt x="769" y="566"/>
                  </a:lnTo>
                  <a:lnTo>
                    <a:pt x="762" y="575"/>
                  </a:lnTo>
                  <a:lnTo>
                    <a:pt x="755" y="586"/>
                  </a:lnTo>
                  <a:lnTo>
                    <a:pt x="747" y="597"/>
                  </a:lnTo>
                  <a:lnTo>
                    <a:pt x="735" y="583"/>
                  </a:lnTo>
                  <a:lnTo>
                    <a:pt x="724" y="574"/>
                  </a:lnTo>
                  <a:lnTo>
                    <a:pt x="713" y="568"/>
                  </a:lnTo>
                  <a:lnTo>
                    <a:pt x="703" y="564"/>
                  </a:lnTo>
                  <a:lnTo>
                    <a:pt x="694" y="559"/>
                  </a:lnTo>
                  <a:lnTo>
                    <a:pt x="684" y="553"/>
                  </a:lnTo>
                  <a:lnTo>
                    <a:pt x="674" y="544"/>
                  </a:lnTo>
                  <a:lnTo>
                    <a:pt x="664" y="528"/>
                  </a:lnTo>
                  <a:lnTo>
                    <a:pt x="667" y="520"/>
                  </a:lnTo>
                  <a:lnTo>
                    <a:pt x="672" y="518"/>
                  </a:lnTo>
                  <a:lnTo>
                    <a:pt x="678" y="519"/>
                  </a:lnTo>
                  <a:lnTo>
                    <a:pt x="684" y="523"/>
                  </a:lnTo>
                  <a:lnTo>
                    <a:pt x="692" y="528"/>
                  </a:lnTo>
                  <a:lnTo>
                    <a:pt x="692" y="517"/>
                  </a:lnTo>
                  <a:lnTo>
                    <a:pt x="691" y="508"/>
                  </a:lnTo>
                  <a:lnTo>
                    <a:pt x="686" y="503"/>
                  </a:lnTo>
                  <a:lnTo>
                    <a:pt x="680" y="499"/>
                  </a:lnTo>
                  <a:lnTo>
                    <a:pt x="673" y="496"/>
                  </a:lnTo>
                  <a:lnTo>
                    <a:pt x="666" y="494"/>
                  </a:lnTo>
                  <a:lnTo>
                    <a:pt x="658" y="490"/>
                  </a:lnTo>
                  <a:lnTo>
                    <a:pt x="654" y="485"/>
                  </a:lnTo>
                  <a:lnTo>
                    <a:pt x="650" y="479"/>
                  </a:lnTo>
                  <a:lnTo>
                    <a:pt x="649" y="471"/>
                  </a:lnTo>
                  <a:lnTo>
                    <a:pt x="650" y="458"/>
                  </a:lnTo>
                  <a:lnTo>
                    <a:pt x="661" y="449"/>
                  </a:lnTo>
                  <a:lnTo>
                    <a:pt x="671" y="441"/>
                  </a:lnTo>
                  <a:lnTo>
                    <a:pt x="679" y="436"/>
                  </a:lnTo>
                  <a:lnTo>
                    <a:pt x="686" y="433"/>
                  </a:lnTo>
                  <a:lnTo>
                    <a:pt x="691" y="429"/>
                  </a:lnTo>
                  <a:lnTo>
                    <a:pt x="695" y="425"/>
                  </a:lnTo>
                  <a:lnTo>
                    <a:pt x="695" y="419"/>
                  </a:lnTo>
                  <a:lnTo>
                    <a:pt x="692" y="413"/>
                  </a:lnTo>
                  <a:lnTo>
                    <a:pt x="688" y="402"/>
                  </a:lnTo>
                  <a:lnTo>
                    <a:pt x="678" y="389"/>
                  </a:lnTo>
                  <a:lnTo>
                    <a:pt x="719" y="389"/>
                  </a:lnTo>
                  <a:lnTo>
                    <a:pt x="713" y="374"/>
                  </a:lnTo>
                  <a:lnTo>
                    <a:pt x="711" y="362"/>
                  </a:lnTo>
                  <a:lnTo>
                    <a:pt x="711" y="352"/>
                  </a:lnTo>
                  <a:lnTo>
                    <a:pt x="713" y="344"/>
                  </a:lnTo>
                  <a:lnTo>
                    <a:pt x="717" y="338"/>
                  </a:lnTo>
                  <a:lnTo>
                    <a:pt x="720" y="330"/>
                  </a:lnTo>
                  <a:lnTo>
                    <a:pt x="723" y="324"/>
                  </a:lnTo>
                  <a:lnTo>
                    <a:pt x="724" y="318"/>
                  </a:lnTo>
                  <a:lnTo>
                    <a:pt x="722" y="311"/>
                  </a:lnTo>
                  <a:lnTo>
                    <a:pt x="717" y="302"/>
                  </a:lnTo>
                  <a:lnTo>
                    <a:pt x="706" y="291"/>
                  </a:lnTo>
                  <a:lnTo>
                    <a:pt x="735" y="291"/>
                  </a:lnTo>
                  <a:lnTo>
                    <a:pt x="759" y="295"/>
                  </a:lnTo>
                  <a:lnTo>
                    <a:pt x="780" y="302"/>
                  </a:lnTo>
                  <a:lnTo>
                    <a:pt x="795" y="313"/>
                  </a:lnTo>
                  <a:lnTo>
                    <a:pt x="804" y="327"/>
                  </a:lnTo>
                  <a:lnTo>
                    <a:pt x="809" y="345"/>
                  </a:lnTo>
                  <a:lnTo>
                    <a:pt x="808" y="366"/>
                  </a:lnTo>
                  <a:lnTo>
                    <a:pt x="802" y="389"/>
                  </a:lnTo>
                  <a:lnTo>
                    <a:pt x="819" y="386"/>
                  </a:lnTo>
                  <a:lnTo>
                    <a:pt x="831" y="388"/>
                  </a:lnTo>
                  <a:lnTo>
                    <a:pt x="840" y="393"/>
                  </a:lnTo>
                  <a:lnTo>
                    <a:pt x="845" y="402"/>
                  </a:lnTo>
                  <a:lnTo>
                    <a:pt x="847" y="415"/>
                  </a:lnTo>
                  <a:lnTo>
                    <a:pt x="845" y="430"/>
                  </a:lnTo>
                  <a:lnTo>
                    <a:pt x="871" y="421"/>
                  </a:lnTo>
                  <a:lnTo>
                    <a:pt x="892" y="413"/>
                  </a:lnTo>
                  <a:lnTo>
                    <a:pt x="908" y="407"/>
                  </a:lnTo>
                  <a:lnTo>
                    <a:pt x="920" y="401"/>
                  </a:lnTo>
                  <a:lnTo>
                    <a:pt x="929" y="395"/>
                  </a:lnTo>
                  <a:lnTo>
                    <a:pt x="935" y="390"/>
                  </a:lnTo>
                  <a:lnTo>
                    <a:pt x="940" y="384"/>
                  </a:lnTo>
                  <a:lnTo>
                    <a:pt x="944" y="378"/>
                  </a:lnTo>
                  <a:lnTo>
                    <a:pt x="949" y="371"/>
                  </a:lnTo>
                  <a:lnTo>
                    <a:pt x="955" y="361"/>
                  </a:lnTo>
                  <a:lnTo>
                    <a:pt x="959" y="363"/>
                  </a:lnTo>
                  <a:lnTo>
                    <a:pt x="965" y="367"/>
                  </a:lnTo>
                  <a:lnTo>
                    <a:pt x="972" y="371"/>
                  </a:lnTo>
                  <a:lnTo>
                    <a:pt x="981" y="374"/>
                  </a:lnTo>
                  <a:lnTo>
                    <a:pt x="989" y="377"/>
                  </a:lnTo>
                  <a:lnTo>
                    <a:pt x="997" y="378"/>
                  </a:lnTo>
                  <a:lnTo>
                    <a:pt x="1004" y="376"/>
                  </a:lnTo>
                  <a:lnTo>
                    <a:pt x="1008" y="371"/>
                  </a:lnTo>
                  <a:lnTo>
                    <a:pt x="1010" y="361"/>
                  </a:lnTo>
                  <a:lnTo>
                    <a:pt x="1000" y="356"/>
                  </a:lnTo>
                  <a:lnTo>
                    <a:pt x="996" y="352"/>
                  </a:lnTo>
                  <a:lnTo>
                    <a:pt x="997" y="351"/>
                  </a:lnTo>
                  <a:lnTo>
                    <a:pt x="1000" y="350"/>
                  </a:lnTo>
                  <a:lnTo>
                    <a:pt x="1008" y="349"/>
                  </a:lnTo>
                  <a:lnTo>
                    <a:pt x="1016" y="349"/>
                  </a:lnTo>
                  <a:lnTo>
                    <a:pt x="1026" y="349"/>
                  </a:lnTo>
                  <a:lnTo>
                    <a:pt x="1034" y="348"/>
                  </a:lnTo>
                  <a:lnTo>
                    <a:pt x="1043" y="346"/>
                  </a:lnTo>
                  <a:lnTo>
                    <a:pt x="1049" y="344"/>
                  </a:lnTo>
                  <a:lnTo>
                    <a:pt x="1053" y="340"/>
                  </a:lnTo>
                  <a:lnTo>
                    <a:pt x="1052" y="334"/>
                  </a:lnTo>
                  <a:lnTo>
                    <a:pt x="1043" y="327"/>
                  </a:lnTo>
                  <a:lnTo>
                    <a:pt x="1033" y="322"/>
                  </a:lnTo>
                  <a:lnTo>
                    <a:pt x="1024" y="319"/>
                  </a:lnTo>
                  <a:lnTo>
                    <a:pt x="1014" y="317"/>
                  </a:lnTo>
                  <a:lnTo>
                    <a:pt x="1005" y="316"/>
                  </a:lnTo>
                  <a:lnTo>
                    <a:pt x="997" y="315"/>
                  </a:lnTo>
                  <a:lnTo>
                    <a:pt x="992" y="312"/>
                  </a:lnTo>
                  <a:lnTo>
                    <a:pt x="988" y="309"/>
                  </a:lnTo>
                  <a:lnTo>
                    <a:pt x="987" y="301"/>
                  </a:lnTo>
                  <a:lnTo>
                    <a:pt x="989" y="291"/>
                  </a:lnTo>
                  <a:lnTo>
                    <a:pt x="997" y="278"/>
                  </a:lnTo>
                  <a:lnTo>
                    <a:pt x="971" y="268"/>
                  </a:lnTo>
                  <a:lnTo>
                    <a:pt x="943" y="262"/>
                  </a:lnTo>
                  <a:lnTo>
                    <a:pt x="914" y="256"/>
                  </a:lnTo>
                  <a:lnTo>
                    <a:pt x="885" y="251"/>
                  </a:lnTo>
                  <a:lnTo>
                    <a:pt x="857" y="245"/>
                  </a:lnTo>
                  <a:lnTo>
                    <a:pt x="830" y="237"/>
                  </a:lnTo>
                  <a:lnTo>
                    <a:pt x="847" y="231"/>
                  </a:lnTo>
                  <a:lnTo>
                    <a:pt x="857" y="223"/>
                  </a:lnTo>
                  <a:lnTo>
                    <a:pt x="863" y="215"/>
                  </a:lnTo>
                  <a:lnTo>
                    <a:pt x="865" y="205"/>
                  </a:lnTo>
                  <a:lnTo>
                    <a:pt x="864" y="194"/>
                  </a:lnTo>
                  <a:lnTo>
                    <a:pt x="863" y="182"/>
                  </a:lnTo>
                  <a:lnTo>
                    <a:pt x="860" y="170"/>
                  </a:lnTo>
                  <a:lnTo>
                    <a:pt x="858" y="159"/>
                  </a:lnTo>
                  <a:lnTo>
                    <a:pt x="858" y="147"/>
                  </a:lnTo>
                  <a:lnTo>
                    <a:pt x="862" y="137"/>
                  </a:lnTo>
                  <a:lnTo>
                    <a:pt x="869" y="127"/>
                  </a:lnTo>
                  <a:lnTo>
                    <a:pt x="881" y="118"/>
                  </a:lnTo>
                  <a:lnTo>
                    <a:pt x="899" y="112"/>
                  </a:lnTo>
                  <a:lnTo>
                    <a:pt x="902" y="118"/>
                  </a:lnTo>
                  <a:lnTo>
                    <a:pt x="909" y="123"/>
                  </a:lnTo>
                  <a:lnTo>
                    <a:pt x="920" y="127"/>
                  </a:lnTo>
                  <a:lnTo>
                    <a:pt x="935" y="128"/>
                  </a:lnTo>
                  <a:lnTo>
                    <a:pt x="949" y="128"/>
                  </a:lnTo>
                  <a:lnTo>
                    <a:pt x="965" y="127"/>
                  </a:lnTo>
                  <a:lnTo>
                    <a:pt x="977" y="126"/>
                  </a:lnTo>
                  <a:lnTo>
                    <a:pt x="987" y="123"/>
                  </a:lnTo>
                  <a:lnTo>
                    <a:pt x="993" y="120"/>
                  </a:lnTo>
                  <a:lnTo>
                    <a:pt x="992" y="116"/>
                  </a:lnTo>
                  <a:lnTo>
                    <a:pt x="982" y="112"/>
                  </a:lnTo>
                  <a:lnTo>
                    <a:pt x="968" y="114"/>
                  </a:lnTo>
                  <a:lnTo>
                    <a:pt x="955" y="111"/>
                  </a:lnTo>
                  <a:lnTo>
                    <a:pt x="947" y="106"/>
                  </a:lnTo>
                  <a:lnTo>
                    <a:pt x="940" y="99"/>
                  </a:lnTo>
                  <a:lnTo>
                    <a:pt x="933" y="92"/>
                  </a:lnTo>
                  <a:lnTo>
                    <a:pt x="927" y="83"/>
                  </a:lnTo>
                  <a:lnTo>
                    <a:pt x="921" y="76"/>
                  </a:lnTo>
                  <a:lnTo>
                    <a:pt x="914" y="70"/>
                  </a:lnTo>
                  <a:lnTo>
                    <a:pt x="919" y="56"/>
                  </a:lnTo>
                  <a:lnTo>
                    <a:pt x="920" y="44"/>
                  </a:lnTo>
                  <a:lnTo>
                    <a:pt x="920" y="36"/>
                  </a:lnTo>
                  <a:lnTo>
                    <a:pt x="919" y="27"/>
                  </a:lnTo>
                  <a:lnTo>
                    <a:pt x="919" y="20"/>
                  </a:lnTo>
                  <a:lnTo>
                    <a:pt x="921" y="14"/>
                  </a:lnTo>
                  <a:lnTo>
                    <a:pt x="929" y="8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2" name="Freeform 56"/>
            <p:cNvSpPr/>
            <p:nvPr/>
          </p:nvSpPr>
          <p:spPr bwMode="auto">
            <a:xfrm>
              <a:off x="6578900" y="2603232"/>
              <a:ext cx="63976" cy="94995"/>
            </a:xfrm>
            <a:custGeom>
              <a:avLst/>
              <a:gdLst>
                <a:gd name="T0" fmla="*/ 27 w 64"/>
                <a:gd name="T1" fmla="*/ 0 h 97"/>
                <a:gd name="T2" fmla="*/ 44 w 64"/>
                <a:gd name="T3" fmla="*/ 1 h 97"/>
                <a:gd name="T4" fmla="*/ 55 w 64"/>
                <a:gd name="T5" fmla="*/ 5 h 97"/>
                <a:gd name="T6" fmla="*/ 62 w 64"/>
                <a:gd name="T7" fmla="*/ 11 h 97"/>
                <a:gd name="T8" fmla="*/ 64 w 64"/>
                <a:gd name="T9" fmla="*/ 17 h 97"/>
                <a:gd name="T10" fmla="*/ 64 w 64"/>
                <a:gd name="T11" fmla="*/ 25 h 97"/>
                <a:gd name="T12" fmla="*/ 63 w 64"/>
                <a:gd name="T13" fmla="*/ 35 h 97"/>
                <a:gd name="T14" fmla="*/ 61 w 64"/>
                <a:gd name="T15" fmla="*/ 46 h 97"/>
                <a:gd name="T16" fmla="*/ 57 w 64"/>
                <a:gd name="T17" fmla="*/ 57 h 97"/>
                <a:gd name="T18" fmla="*/ 55 w 64"/>
                <a:gd name="T19" fmla="*/ 71 h 97"/>
                <a:gd name="T20" fmla="*/ 53 w 64"/>
                <a:gd name="T21" fmla="*/ 84 h 97"/>
                <a:gd name="T22" fmla="*/ 55 w 64"/>
                <a:gd name="T23" fmla="*/ 97 h 97"/>
                <a:gd name="T24" fmla="*/ 40 w 64"/>
                <a:gd name="T25" fmla="*/ 91 h 97"/>
                <a:gd name="T26" fmla="*/ 27 w 64"/>
                <a:gd name="T27" fmla="*/ 84 h 97"/>
                <a:gd name="T28" fmla="*/ 16 w 64"/>
                <a:gd name="T29" fmla="*/ 74 h 97"/>
                <a:gd name="T30" fmla="*/ 7 w 64"/>
                <a:gd name="T31" fmla="*/ 62 h 97"/>
                <a:gd name="T32" fmla="*/ 1 w 64"/>
                <a:gd name="T33" fmla="*/ 46 h 97"/>
                <a:gd name="T34" fmla="*/ 0 w 64"/>
                <a:gd name="T35" fmla="*/ 28 h 97"/>
                <a:gd name="T36" fmla="*/ 9 w 64"/>
                <a:gd name="T37" fmla="*/ 29 h 97"/>
                <a:gd name="T38" fmla="*/ 17 w 64"/>
                <a:gd name="T39" fmla="*/ 27 h 97"/>
                <a:gd name="T40" fmla="*/ 22 w 64"/>
                <a:gd name="T41" fmla="*/ 22 h 97"/>
                <a:gd name="T42" fmla="*/ 24 w 64"/>
                <a:gd name="T43" fmla="*/ 16 h 97"/>
                <a:gd name="T44" fmla="*/ 27 w 64"/>
                <a:gd name="T45" fmla="*/ 8 h 97"/>
                <a:gd name="T46" fmla="*/ 27 w 64"/>
                <a:gd name="T4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4" h="97">
                  <a:moveTo>
                    <a:pt x="27" y="0"/>
                  </a:moveTo>
                  <a:lnTo>
                    <a:pt x="44" y="1"/>
                  </a:lnTo>
                  <a:lnTo>
                    <a:pt x="55" y="5"/>
                  </a:lnTo>
                  <a:lnTo>
                    <a:pt x="62" y="11"/>
                  </a:lnTo>
                  <a:lnTo>
                    <a:pt x="64" y="17"/>
                  </a:lnTo>
                  <a:lnTo>
                    <a:pt x="64" y="25"/>
                  </a:lnTo>
                  <a:lnTo>
                    <a:pt x="63" y="35"/>
                  </a:lnTo>
                  <a:lnTo>
                    <a:pt x="61" y="46"/>
                  </a:lnTo>
                  <a:lnTo>
                    <a:pt x="57" y="57"/>
                  </a:lnTo>
                  <a:lnTo>
                    <a:pt x="55" y="71"/>
                  </a:lnTo>
                  <a:lnTo>
                    <a:pt x="53" y="84"/>
                  </a:lnTo>
                  <a:lnTo>
                    <a:pt x="55" y="97"/>
                  </a:lnTo>
                  <a:lnTo>
                    <a:pt x="40" y="91"/>
                  </a:lnTo>
                  <a:lnTo>
                    <a:pt x="27" y="84"/>
                  </a:lnTo>
                  <a:lnTo>
                    <a:pt x="16" y="74"/>
                  </a:lnTo>
                  <a:lnTo>
                    <a:pt x="7" y="62"/>
                  </a:lnTo>
                  <a:lnTo>
                    <a:pt x="1" y="46"/>
                  </a:lnTo>
                  <a:lnTo>
                    <a:pt x="0" y="28"/>
                  </a:lnTo>
                  <a:lnTo>
                    <a:pt x="9" y="29"/>
                  </a:lnTo>
                  <a:lnTo>
                    <a:pt x="17" y="27"/>
                  </a:lnTo>
                  <a:lnTo>
                    <a:pt x="22" y="22"/>
                  </a:lnTo>
                  <a:lnTo>
                    <a:pt x="24" y="16"/>
                  </a:lnTo>
                  <a:lnTo>
                    <a:pt x="27" y="8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3" name="Freeform 57"/>
            <p:cNvSpPr/>
            <p:nvPr/>
          </p:nvSpPr>
          <p:spPr bwMode="auto">
            <a:xfrm>
              <a:off x="6592471" y="2494665"/>
              <a:ext cx="94995" cy="83363"/>
            </a:xfrm>
            <a:custGeom>
              <a:avLst/>
              <a:gdLst>
                <a:gd name="T0" fmla="*/ 10 w 98"/>
                <a:gd name="T1" fmla="*/ 0 h 85"/>
                <a:gd name="T2" fmla="*/ 17 w 98"/>
                <a:gd name="T3" fmla="*/ 2 h 85"/>
                <a:gd name="T4" fmla="*/ 22 w 98"/>
                <a:gd name="T5" fmla="*/ 7 h 85"/>
                <a:gd name="T6" fmla="*/ 26 w 98"/>
                <a:gd name="T7" fmla="*/ 13 h 85"/>
                <a:gd name="T8" fmla="*/ 27 w 98"/>
                <a:gd name="T9" fmla="*/ 21 h 85"/>
                <a:gd name="T10" fmla="*/ 28 w 98"/>
                <a:gd name="T11" fmla="*/ 29 h 85"/>
                <a:gd name="T12" fmla="*/ 44 w 98"/>
                <a:gd name="T13" fmla="*/ 24 h 85"/>
                <a:gd name="T14" fmla="*/ 55 w 98"/>
                <a:gd name="T15" fmla="*/ 22 h 85"/>
                <a:gd name="T16" fmla="*/ 63 w 98"/>
                <a:gd name="T17" fmla="*/ 22 h 85"/>
                <a:gd name="T18" fmla="*/ 70 w 98"/>
                <a:gd name="T19" fmla="*/ 24 h 85"/>
                <a:gd name="T20" fmla="*/ 77 w 98"/>
                <a:gd name="T21" fmla="*/ 29 h 85"/>
                <a:gd name="T22" fmla="*/ 85 w 98"/>
                <a:gd name="T23" fmla="*/ 35 h 85"/>
                <a:gd name="T24" fmla="*/ 98 w 98"/>
                <a:gd name="T25" fmla="*/ 42 h 85"/>
                <a:gd name="T26" fmla="*/ 91 w 98"/>
                <a:gd name="T27" fmla="*/ 49 h 85"/>
                <a:gd name="T28" fmla="*/ 85 w 98"/>
                <a:gd name="T29" fmla="*/ 53 h 85"/>
                <a:gd name="T30" fmla="*/ 78 w 98"/>
                <a:gd name="T31" fmla="*/ 58 h 85"/>
                <a:gd name="T32" fmla="*/ 73 w 98"/>
                <a:gd name="T33" fmla="*/ 64 h 85"/>
                <a:gd name="T34" fmla="*/ 70 w 98"/>
                <a:gd name="T35" fmla="*/ 73 h 85"/>
                <a:gd name="T36" fmla="*/ 70 w 98"/>
                <a:gd name="T37" fmla="*/ 85 h 85"/>
                <a:gd name="T38" fmla="*/ 62 w 98"/>
                <a:gd name="T39" fmla="*/ 74 h 85"/>
                <a:gd name="T40" fmla="*/ 54 w 98"/>
                <a:gd name="T41" fmla="*/ 67 h 85"/>
                <a:gd name="T42" fmla="*/ 44 w 98"/>
                <a:gd name="T43" fmla="*/ 60 h 85"/>
                <a:gd name="T44" fmla="*/ 33 w 98"/>
                <a:gd name="T45" fmla="*/ 53 h 85"/>
                <a:gd name="T46" fmla="*/ 23 w 98"/>
                <a:gd name="T47" fmla="*/ 46 h 85"/>
                <a:gd name="T48" fmla="*/ 15 w 98"/>
                <a:gd name="T49" fmla="*/ 39 h 85"/>
                <a:gd name="T50" fmla="*/ 7 w 98"/>
                <a:gd name="T51" fmla="*/ 29 h 85"/>
                <a:gd name="T52" fmla="*/ 3 w 98"/>
                <a:gd name="T53" fmla="*/ 17 h 85"/>
                <a:gd name="T54" fmla="*/ 0 w 98"/>
                <a:gd name="T55" fmla="*/ 1 h 85"/>
                <a:gd name="T56" fmla="*/ 10 w 98"/>
                <a:gd name="T57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8" h="85">
                  <a:moveTo>
                    <a:pt x="10" y="0"/>
                  </a:moveTo>
                  <a:lnTo>
                    <a:pt x="17" y="2"/>
                  </a:lnTo>
                  <a:lnTo>
                    <a:pt x="22" y="7"/>
                  </a:lnTo>
                  <a:lnTo>
                    <a:pt x="26" y="13"/>
                  </a:lnTo>
                  <a:lnTo>
                    <a:pt x="27" y="21"/>
                  </a:lnTo>
                  <a:lnTo>
                    <a:pt x="28" y="29"/>
                  </a:lnTo>
                  <a:lnTo>
                    <a:pt x="44" y="24"/>
                  </a:lnTo>
                  <a:lnTo>
                    <a:pt x="55" y="22"/>
                  </a:lnTo>
                  <a:lnTo>
                    <a:pt x="63" y="22"/>
                  </a:lnTo>
                  <a:lnTo>
                    <a:pt x="70" y="24"/>
                  </a:lnTo>
                  <a:lnTo>
                    <a:pt x="77" y="29"/>
                  </a:lnTo>
                  <a:lnTo>
                    <a:pt x="85" y="35"/>
                  </a:lnTo>
                  <a:lnTo>
                    <a:pt x="98" y="42"/>
                  </a:lnTo>
                  <a:lnTo>
                    <a:pt x="91" y="49"/>
                  </a:lnTo>
                  <a:lnTo>
                    <a:pt x="85" y="53"/>
                  </a:lnTo>
                  <a:lnTo>
                    <a:pt x="78" y="58"/>
                  </a:lnTo>
                  <a:lnTo>
                    <a:pt x="73" y="64"/>
                  </a:lnTo>
                  <a:lnTo>
                    <a:pt x="70" y="73"/>
                  </a:lnTo>
                  <a:lnTo>
                    <a:pt x="70" y="85"/>
                  </a:lnTo>
                  <a:lnTo>
                    <a:pt x="62" y="74"/>
                  </a:lnTo>
                  <a:lnTo>
                    <a:pt x="54" y="67"/>
                  </a:lnTo>
                  <a:lnTo>
                    <a:pt x="44" y="60"/>
                  </a:lnTo>
                  <a:lnTo>
                    <a:pt x="33" y="53"/>
                  </a:lnTo>
                  <a:lnTo>
                    <a:pt x="23" y="46"/>
                  </a:lnTo>
                  <a:lnTo>
                    <a:pt x="15" y="39"/>
                  </a:lnTo>
                  <a:lnTo>
                    <a:pt x="7" y="29"/>
                  </a:lnTo>
                  <a:lnTo>
                    <a:pt x="3" y="17"/>
                  </a:lnTo>
                  <a:lnTo>
                    <a:pt x="0" y="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5" name="Freeform 59"/>
            <p:cNvSpPr/>
            <p:nvPr/>
          </p:nvSpPr>
          <p:spPr bwMode="auto">
            <a:xfrm>
              <a:off x="6404419" y="2254269"/>
              <a:ext cx="215194" cy="149278"/>
            </a:xfrm>
            <a:custGeom>
              <a:avLst/>
              <a:gdLst>
                <a:gd name="T0" fmla="*/ 180 w 221"/>
                <a:gd name="T1" fmla="*/ 0 h 154"/>
                <a:gd name="T2" fmla="*/ 177 w 221"/>
                <a:gd name="T3" fmla="*/ 19 h 154"/>
                <a:gd name="T4" fmla="*/ 179 w 221"/>
                <a:gd name="T5" fmla="*/ 32 h 154"/>
                <a:gd name="T6" fmla="*/ 183 w 221"/>
                <a:gd name="T7" fmla="*/ 43 h 154"/>
                <a:gd name="T8" fmla="*/ 191 w 221"/>
                <a:gd name="T9" fmla="*/ 51 h 154"/>
                <a:gd name="T10" fmla="*/ 198 w 221"/>
                <a:gd name="T11" fmla="*/ 59 h 154"/>
                <a:gd name="T12" fmla="*/ 207 w 221"/>
                <a:gd name="T13" fmla="*/ 66 h 154"/>
                <a:gd name="T14" fmla="*/ 214 w 221"/>
                <a:gd name="T15" fmla="*/ 75 h 154"/>
                <a:gd name="T16" fmla="*/ 219 w 221"/>
                <a:gd name="T17" fmla="*/ 84 h 154"/>
                <a:gd name="T18" fmla="*/ 221 w 221"/>
                <a:gd name="T19" fmla="*/ 98 h 154"/>
                <a:gd name="T20" fmla="*/ 205 w 221"/>
                <a:gd name="T21" fmla="*/ 83 h 154"/>
                <a:gd name="T22" fmla="*/ 189 w 221"/>
                <a:gd name="T23" fmla="*/ 76 h 154"/>
                <a:gd name="T24" fmla="*/ 175 w 221"/>
                <a:gd name="T25" fmla="*/ 75 h 154"/>
                <a:gd name="T26" fmla="*/ 160 w 221"/>
                <a:gd name="T27" fmla="*/ 78 h 154"/>
                <a:gd name="T28" fmla="*/ 146 w 221"/>
                <a:gd name="T29" fmla="*/ 84 h 154"/>
                <a:gd name="T30" fmla="*/ 131 w 221"/>
                <a:gd name="T31" fmla="*/ 94 h 154"/>
                <a:gd name="T32" fmla="*/ 118 w 221"/>
                <a:gd name="T33" fmla="*/ 106 h 154"/>
                <a:gd name="T34" fmla="*/ 103 w 221"/>
                <a:gd name="T35" fmla="*/ 118 h 154"/>
                <a:gd name="T36" fmla="*/ 88 w 221"/>
                <a:gd name="T37" fmla="*/ 129 h 154"/>
                <a:gd name="T38" fmla="*/ 73 w 221"/>
                <a:gd name="T39" fmla="*/ 140 h 154"/>
                <a:gd name="T40" fmla="*/ 57 w 221"/>
                <a:gd name="T41" fmla="*/ 149 h 154"/>
                <a:gd name="T42" fmla="*/ 41 w 221"/>
                <a:gd name="T43" fmla="*/ 154 h 154"/>
                <a:gd name="T44" fmla="*/ 31 w 221"/>
                <a:gd name="T45" fmla="*/ 153 h 154"/>
                <a:gd name="T46" fmla="*/ 25 w 221"/>
                <a:gd name="T47" fmla="*/ 149 h 154"/>
                <a:gd name="T48" fmla="*/ 20 w 221"/>
                <a:gd name="T49" fmla="*/ 143 h 154"/>
                <a:gd name="T50" fmla="*/ 18 w 221"/>
                <a:gd name="T51" fmla="*/ 134 h 154"/>
                <a:gd name="T52" fmla="*/ 15 w 221"/>
                <a:gd name="T53" fmla="*/ 127 h 154"/>
                <a:gd name="T54" fmla="*/ 13 w 221"/>
                <a:gd name="T55" fmla="*/ 120 h 154"/>
                <a:gd name="T56" fmla="*/ 7 w 221"/>
                <a:gd name="T57" fmla="*/ 114 h 154"/>
                <a:gd name="T58" fmla="*/ 0 w 221"/>
                <a:gd name="T59" fmla="*/ 112 h 154"/>
                <a:gd name="T60" fmla="*/ 9 w 221"/>
                <a:gd name="T61" fmla="*/ 97 h 154"/>
                <a:gd name="T62" fmla="*/ 22 w 221"/>
                <a:gd name="T63" fmla="*/ 89 h 154"/>
                <a:gd name="T64" fmla="*/ 34 w 221"/>
                <a:gd name="T65" fmla="*/ 87 h 154"/>
                <a:gd name="T66" fmla="*/ 47 w 221"/>
                <a:gd name="T67" fmla="*/ 89 h 154"/>
                <a:gd name="T68" fmla="*/ 63 w 221"/>
                <a:gd name="T69" fmla="*/ 95 h 154"/>
                <a:gd name="T70" fmla="*/ 79 w 221"/>
                <a:gd name="T71" fmla="*/ 104 h 154"/>
                <a:gd name="T72" fmla="*/ 97 w 221"/>
                <a:gd name="T73" fmla="*/ 112 h 154"/>
                <a:gd name="T74" fmla="*/ 101 w 221"/>
                <a:gd name="T75" fmla="*/ 94 h 154"/>
                <a:gd name="T76" fmla="*/ 104 w 221"/>
                <a:gd name="T77" fmla="*/ 77 h 154"/>
                <a:gd name="T78" fmla="*/ 110 w 221"/>
                <a:gd name="T79" fmla="*/ 61 h 154"/>
                <a:gd name="T80" fmla="*/ 116 w 221"/>
                <a:gd name="T81" fmla="*/ 45 h 154"/>
                <a:gd name="T82" fmla="*/ 126 w 221"/>
                <a:gd name="T83" fmla="*/ 32 h 154"/>
                <a:gd name="T84" fmla="*/ 140 w 221"/>
                <a:gd name="T85" fmla="*/ 20 h 154"/>
                <a:gd name="T86" fmla="*/ 157 w 221"/>
                <a:gd name="T87" fmla="*/ 9 h 154"/>
                <a:gd name="T88" fmla="*/ 180 w 221"/>
                <a:gd name="T8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1" h="154">
                  <a:moveTo>
                    <a:pt x="180" y="0"/>
                  </a:moveTo>
                  <a:lnTo>
                    <a:pt x="177" y="19"/>
                  </a:lnTo>
                  <a:lnTo>
                    <a:pt x="179" y="32"/>
                  </a:lnTo>
                  <a:lnTo>
                    <a:pt x="183" y="43"/>
                  </a:lnTo>
                  <a:lnTo>
                    <a:pt x="191" y="51"/>
                  </a:lnTo>
                  <a:lnTo>
                    <a:pt x="198" y="59"/>
                  </a:lnTo>
                  <a:lnTo>
                    <a:pt x="207" y="66"/>
                  </a:lnTo>
                  <a:lnTo>
                    <a:pt x="214" y="75"/>
                  </a:lnTo>
                  <a:lnTo>
                    <a:pt x="219" y="84"/>
                  </a:lnTo>
                  <a:lnTo>
                    <a:pt x="221" y="98"/>
                  </a:lnTo>
                  <a:lnTo>
                    <a:pt x="205" y="83"/>
                  </a:lnTo>
                  <a:lnTo>
                    <a:pt x="189" y="76"/>
                  </a:lnTo>
                  <a:lnTo>
                    <a:pt x="175" y="75"/>
                  </a:lnTo>
                  <a:lnTo>
                    <a:pt x="160" y="78"/>
                  </a:lnTo>
                  <a:lnTo>
                    <a:pt x="146" y="84"/>
                  </a:lnTo>
                  <a:lnTo>
                    <a:pt x="131" y="94"/>
                  </a:lnTo>
                  <a:lnTo>
                    <a:pt x="118" y="106"/>
                  </a:lnTo>
                  <a:lnTo>
                    <a:pt x="103" y="118"/>
                  </a:lnTo>
                  <a:lnTo>
                    <a:pt x="88" y="129"/>
                  </a:lnTo>
                  <a:lnTo>
                    <a:pt x="73" y="140"/>
                  </a:lnTo>
                  <a:lnTo>
                    <a:pt x="57" y="149"/>
                  </a:lnTo>
                  <a:lnTo>
                    <a:pt x="41" y="154"/>
                  </a:lnTo>
                  <a:lnTo>
                    <a:pt x="31" y="153"/>
                  </a:lnTo>
                  <a:lnTo>
                    <a:pt x="25" y="149"/>
                  </a:lnTo>
                  <a:lnTo>
                    <a:pt x="20" y="143"/>
                  </a:lnTo>
                  <a:lnTo>
                    <a:pt x="18" y="134"/>
                  </a:lnTo>
                  <a:lnTo>
                    <a:pt x="15" y="127"/>
                  </a:lnTo>
                  <a:lnTo>
                    <a:pt x="13" y="120"/>
                  </a:lnTo>
                  <a:lnTo>
                    <a:pt x="7" y="114"/>
                  </a:lnTo>
                  <a:lnTo>
                    <a:pt x="0" y="112"/>
                  </a:lnTo>
                  <a:lnTo>
                    <a:pt x="9" y="97"/>
                  </a:lnTo>
                  <a:lnTo>
                    <a:pt x="22" y="89"/>
                  </a:lnTo>
                  <a:lnTo>
                    <a:pt x="34" y="87"/>
                  </a:lnTo>
                  <a:lnTo>
                    <a:pt x="47" y="89"/>
                  </a:lnTo>
                  <a:lnTo>
                    <a:pt x="63" y="95"/>
                  </a:lnTo>
                  <a:lnTo>
                    <a:pt x="79" y="104"/>
                  </a:lnTo>
                  <a:lnTo>
                    <a:pt x="97" y="112"/>
                  </a:lnTo>
                  <a:lnTo>
                    <a:pt x="101" y="94"/>
                  </a:lnTo>
                  <a:lnTo>
                    <a:pt x="104" y="77"/>
                  </a:lnTo>
                  <a:lnTo>
                    <a:pt x="110" y="61"/>
                  </a:lnTo>
                  <a:lnTo>
                    <a:pt x="116" y="45"/>
                  </a:lnTo>
                  <a:lnTo>
                    <a:pt x="126" y="32"/>
                  </a:lnTo>
                  <a:lnTo>
                    <a:pt x="140" y="20"/>
                  </a:lnTo>
                  <a:lnTo>
                    <a:pt x="157" y="9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6" name="Freeform 60"/>
            <p:cNvSpPr/>
            <p:nvPr/>
          </p:nvSpPr>
          <p:spPr bwMode="auto">
            <a:xfrm>
              <a:off x="7303967" y="2281411"/>
              <a:ext cx="67854" cy="69793"/>
            </a:xfrm>
            <a:custGeom>
              <a:avLst/>
              <a:gdLst>
                <a:gd name="T0" fmla="*/ 0 w 69"/>
                <a:gd name="T1" fmla="*/ 0 h 71"/>
                <a:gd name="T2" fmla="*/ 15 w 69"/>
                <a:gd name="T3" fmla="*/ 8 h 71"/>
                <a:gd name="T4" fmla="*/ 26 w 69"/>
                <a:gd name="T5" fmla="*/ 17 h 71"/>
                <a:gd name="T6" fmla="*/ 35 w 69"/>
                <a:gd name="T7" fmla="*/ 28 h 71"/>
                <a:gd name="T8" fmla="*/ 44 w 69"/>
                <a:gd name="T9" fmla="*/ 39 h 71"/>
                <a:gd name="T10" fmla="*/ 55 w 69"/>
                <a:gd name="T11" fmla="*/ 49 h 71"/>
                <a:gd name="T12" fmla="*/ 69 w 69"/>
                <a:gd name="T13" fmla="*/ 56 h 71"/>
                <a:gd name="T14" fmla="*/ 59 w 69"/>
                <a:gd name="T15" fmla="*/ 66 h 71"/>
                <a:gd name="T16" fmla="*/ 48 w 69"/>
                <a:gd name="T17" fmla="*/ 71 h 71"/>
                <a:gd name="T18" fmla="*/ 38 w 69"/>
                <a:gd name="T19" fmla="*/ 69 h 71"/>
                <a:gd name="T20" fmla="*/ 27 w 69"/>
                <a:gd name="T21" fmla="*/ 62 h 71"/>
                <a:gd name="T22" fmla="*/ 18 w 69"/>
                <a:gd name="T23" fmla="*/ 53 h 71"/>
                <a:gd name="T24" fmla="*/ 10 w 69"/>
                <a:gd name="T25" fmla="*/ 41 h 71"/>
                <a:gd name="T26" fmla="*/ 4 w 69"/>
                <a:gd name="T27" fmla="*/ 27 h 71"/>
                <a:gd name="T28" fmla="*/ 1 w 69"/>
                <a:gd name="T29" fmla="*/ 14 h 71"/>
                <a:gd name="T30" fmla="*/ 0 w 69"/>
                <a:gd name="T3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9" h="71">
                  <a:moveTo>
                    <a:pt x="0" y="0"/>
                  </a:moveTo>
                  <a:lnTo>
                    <a:pt x="15" y="8"/>
                  </a:lnTo>
                  <a:lnTo>
                    <a:pt x="26" y="17"/>
                  </a:lnTo>
                  <a:lnTo>
                    <a:pt x="35" y="28"/>
                  </a:lnTo>
                  <a:lnTo>
                    <a:pt x="44" y="39"/>
                  </a:lnTo>
                  <a:lnTo>
                    <a:pt x="55" y="49"/>
                  </a:lnTo>
                  <a:lnTo>
                    <a:pt x="69" y="56"/>
                  </a:lnTo>
                  <a:lnTo>
                    <a:pt x="59" y="66"/>
                  </a:lnTo>
                  <a:lnTo>
                    <a:pt x="48" y="71"/>
                  </a:lnTo>
                  <a:lnTo>
                    <a:pt x="38" y="69"/>
                  </a:lnTo>
                  <a:lnTo>
                    <a:pt x="27" y="62"/>
                  </a:lnTo>
                  <a:lnTo>
                    <a:pt x="18" y="53"/>
                  </a:lnTo>
                  <a:lnTo>
                    <a:pt x="10" y="41"/>
                  </a:lnTo>
                  <a:lnTo>
                    <a:pt x="4" y="27"/>
                  </a:lnTo>
                  <a:lnTo>
                    <a:pt x="1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7" name="Freeform 61"/>
            <p:cNvSpPr/>
            <p:nvPr/>
          </p:nvSpPr>
          <p:spPr bwMode="auto">
            <a:xfrm>
              <a:off x="7358250" y="2403547"/>
              <a:ext cx="79486" cy="65915"/>
            </a:xfrm>
            <a:custGeom>
              <a:avLst/>
              <a:gdLst>
                <a:gd name="T0" fmla="*/ 0 w 83"/>
                <a:gd name="T1" fmla="*/ 0 h 68"/>
                <a:gd name="T2" fmla="*/ 17 w 83"/>
                <a:gd name="T3" fmla="*/ 6 h 68"/>
                <a:gd name="T4" fmla="*/ 29 w 83"/>
                <a:gd name="T5" fmla="*/ 11 h 68"/>
                <a:gd name="T6" fmla="*/ 40 w 83"/>
                <a:gd name="T7" fmla="*/ 14 h 68"/>
                <a:gd name="T8" fmla="*/ 49 w 83"/>
                <a:gd name="T9" fmla="*/ 17 h 68"/>
                <a:gd name="T10" fmla="*/ 56 w 83"/>
                <a:gd name="T11" fmla="*/ 21 h 68"/>
                <a:gd name="T12" fmla="*/ 65 w 83"/>
                <a:gd name="T13" fmla="*/ 24 h 68"/>
                <a:gd name="T14" fmla="*/ 73 w 83"/>
                <a:gd name="T15" fmla="*/ 31 h 68"/>
                <a:gd name="T16" fmla="*/ 83 w 83"/>
                <a:gd name="T17" fmla="*/ 41 h 68"/>
                <a:gd name="T18" fmla="*/ 79 w 83"/>
                <a:gd name="T19" fmla="*/ 47 h 68"/>
                <a:gd name="T20" fmla="*/ 74 w 83"/>
                <a:gd name="T21" fmla="*/ 51 h 68"/>
                <a:gd name="T22" fmla="*/ 67 w 83"/>
                <a:gd name="T23" fmla="*/ 53 h 68"/>
                <a:gd name="T24" fmla="*/ 61 w 83"/>
                <a:gd name="T25" fmla="*/ 57 h 68"/>
                <a:gd name="T26" fmla="*/ 57 w 83"/>
                <a:gd name="T27" fmla="*/ 61 h 68"/>
                <a:gd name="T28" fmla="*/ 55 w 83"/>
                <a:gd name="T29" fmla="*/ 68 h 68"/>
                <a:gd name="T30" fmla="*/ 44 w 83"/>
                <a:gd name="T31" fmla="*/ 61 h 68"/>
                <a:gd name="T32" fmla="*/ 34 w 83"/>
                <a:gd name="T33" fmla="*/ 55 h 68"/>
                <a:gd name="T34" fmla="*/ 23 w 83"/>
                <a:gd name="T35" fmla="*/ 46 h 68"/>
                <a:gd name="T36" fmla="*/ 15 w 83"/>
                <a:gd name="T37" fmla="*/ 38 h 68"/>
                <a:gd name="T38" fmla="*/ 6 w 83"/>
                <a:gd name="T39" fmla="*/ 28 h 68"/>
                <a:gd name="T40" fmla="*/ 1 w 83"/>
                <a:gd name="T41" fmla="*/ 14 h 68"/>
                <a:gd name="T42" fmla="*/ 0 w 83"/>
                <a:gd name="T4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3" h="68">
                  <a:moveTo>
                    <a:pt x="0" y="0"/>
                  </a:moveTo>
                  <a:lnTo>
                    <a:pt x="17" y="6"/>
                  </a:lnTo>
                  <a:lnTo>
                    <a:pt x="29" y="11"/>
                  </a:lnTo>
                  <a:lnTo>
                    <a:pt x="40" y="14"/>
                  </a:lnTo>
                  <a:lnTo>
                    <a:pt x="49" y="17"/>
                  </a:lnTo>
                  <a:lnTo>
                    <a:pt x="56" y="21"/>
                  </a:lnTo>
                  <a:lnTo>
                    <a:pt x="65" y="24"/>
                  </a:lnTo>
                  <a:lnTo>
                    <a:pt x="73" y="31"/>
                  </a:lnTo>
                  <a:lnTo>
                    <a:pt x="83" y="41"/>
                  </a:lnTo>
                  <a:lnTo>
                    <a:pt x="79" y="47"/>
                  </a:lnTo>
                  <a:lnTo>
                    <a:pt x="74" y="51"/>
                  </a:lnTo>
                  <a:lnTo>
                    <a:pt x="67" y="53"/>
                  </a:lnTo>
                  <a:lnTo>
                    <a:pt x="61" y="57"/>
                  </a:lnTo>
                  <a:lnTo>
                    <a:pt x="57" y="61"/>
                  </a:lnTo>
                  <a:lnTo>
                    <a:pt x="55" y="68"/>
                  </a:lnTo>
                  <a:lnTo>
                    <a:pt x="44" y="61"/>
                  </a:lnTo>
                  <a:lnTo>
                    <a:pt x="34" y="55"/>
                  </a:lnTo>
                  <a:lnTo>
                    <a:pt x="23" y="46"/>
                  </a:lnTo>
                  <a:lnTo>
                    <a:pt x="15" y="38"/>
                  </a:lnTo>
                  <a:lnTo>
                    <a:pt x="6" y="28"/>
                  </a:lnTo>
                  <a:lnTo>
                    <a:pt x="1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8" name="Freeform 62"/>
            <p:cNvSpPr/>
            <p:nvPr/>
          </p:nvSpPr>
          <p:spPr bwMode="auto">
            <a:xfrm>
              <a:off x="6109739" y="2521807"/>
              <a:ext cx="94995" cy="52344"/>
            </a:xfrm>
            <a:custGeom>
              <a:avLst/>
              <a:gdLst>
                <a:gd name="T0" fmla="*/ 62 w 98"/>
                <a:gd name="T1" fmla="*/ 0 h 53"/>
                <a:gd name="T2" fmla="*/ 75 w 98"/>
                <a:gd name="T3" fmla="*/ 2 h 53"/>
                <a:gd name="T4" fmla="*/ 86 w 98"/>
                <a:gd name="T5" fmla="*/ 7 h 53"/>
                <a:gd name="T6" fmla="*/ 93 w 98"/>
                <a:gd name="T7" fmla="*/ 16 h 53"/>
                <a:gd name="T8" fmla="*/ 98 w 98"/>
                <a:gd name="T9" fmla="*/ 28 h 53"/>
                <a:gd name="T10" fmla="*/ 96 w 98"/>
                <a:gd name="T11" fmla="*/ 42 h 53"/>
                <a:gd name="T12" fmla="*/ 73 w 98"/>
                <a:gd name="T13" fmla="*/ 51 h 53"/>
                <a:gd name="T14" fmla="*/ 53 w 98"/>
                <a:gd name="T15" fmla="*/ 53 h 53"/>
                <a:gd name="T16" fmla="*/ 33 w 98"/>
                <a:gd name="T17" fmla="*/ 51 h 53"/>
                <a:gd name="T18" fmla="*/ 16 w 98"/>
                <a:gd name="T19" fmla="*/ 42 h 53"/>
                <a:gd name="T20" fmla="*/ 0 w 98"/>
                <a:gd name="T21" fmla="*/ 29 h 53"/>
                <a:gd name="T22" fmla="*/ 5 w 98"/>
                <a:gd name="T23" fmla="*/ 21 h 53"/>
                <a:gd name="T24" fmla="*/ 12 w 98"/>
                <a:gd name="T25" fmla="*/ 13 h 53"/>
                <a:gd name="T26" fmla="*/ 23 w 98"/>
                <a:gd name="T27" fmla="*/ 7 h 53"/>
                <a:gd name="T28" fmla="*/ 37 w 98"/>
                <a:gd name="T29" fmla="*/ 2 h 53"/>
                <a:gd name="T30" fmla="*/ 49 w 98"/>
                <a:gd name="T31" fmla="*/ 1 h 53"/>
                <a:gd name="T32" fmla="*/ 62 w 98"/>
                <a:gd name="T33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8" h="53">
                  <a:moveTo>
                    <a:pt x="62" y="0"/>
                  </a:moveTo>
                  <a:lnTo>
                    <a:pt x="75" y="2"/>
                  </a:lnTo>
                  <a:lnTo>
                    <a:pt x="86" y="7"/>
                  </a:lnTo>
                  <a:lnTo>
                    <a:pt x="93" y="16"/>
                  </a:lnTo>
                  <a:lnTo>
                    <a:pt x="98" y="28"/>
                  </a:lnTo>
                  <a:lnTo>
                    <a:pt x="96" y="42"/>
                  </a:lnTo>
                  <a:lnTo>
                    <a:pt x="73" y="51"/>
                  </a:lnTo>
                  <a:lnTo>
                    <a:pt x="53" y="53"/>
                  </a:lnTo>
                  <a:lnTo>
                    <a:pt x="33" y="51"/>
                  </a:lnTo>
                  <a:lnTo>
                    <a:pt x="16" y="42"/>
                  </a:lnTo>
                  <a:lnTo>
                    <a:pt x="0" y="29"/>
                  </a:lnTo>
                  <a:lnTo>
                    <a:pt x="5" y="21"/>
                  </a:lnTo>
                  <a:lnTo>
                    <a:pt x="12" y="13"/>
                  </a:lnTo>
                  <a:lnTo>
                    <a:pt x="23" y="7"/>
                  </a:lnTo>
                  <a:lnTo>
                    <a:pt x="37" y="2"/>
                  </a:lnTo>
                  <a:lnTo>
                    <a:pt x="49" y="1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9" name="Freeform 63"/>
            <p:cNvSpPr/>
            <p:nvPr/>
          </p:nvSpPr>
          <p:spPr bwMode="auto">
            <a:xfrm>
              <a:off x="7061632" y="2859138"/>
              <a:ext cx="54283" cy="56222"/>
            </a:xfrm>
            <a:custGeom>
              <a:avLst/>
              <a:gdLst>
                <a:gd name="T0" fmla="*/ 16 w 58"/>
                <a:gd name="T1" fmla="*/ 0 h 57"/>
                <a:gd name="T2" fmla="*/ 25 w 58"/>
                <a:gd name="T3" fmla="*/ 5 h 57"/>
                <a:gd name="T4" fmla="*/ 32 w 58"/>
                <a:gd name="T5" fmla="*/ 11 h 57"/>
                <a:gd name="T6" fmla="*/ 39 w 58"/>
                <a:gd name="T7" fmla="*/ 18 h 57"/>
                <a:gd name="T8" fmla="*/ 47 w 58"/>
                <a:gd name="T9" fmla="*/ 24 h 57"/>
                <a:gd name="T10" fmla="*/ 58 w 58"/>
                <a:gd name="T11" fmla="*/ 28 h 57"/>
                <a:gd name="T12" fmla="*/ 54 w 58"/>
                <a:gd name="T13" fmla="*/ 40 h 57"/>
                <a:gd name="T14" fmla="*/ 45 w 58"/>
                <a:gd name="T15" fmla="*/ 50 h 57"/>
                <a:gd name="T16" fmla="*/ 34 w 58"/>
                <a:gd name="T17" fmla="*/ 55 h 57"/>
                <a:gd name="T18" fmla="*/ 20 w 58"/>
                <a:gd name="T19" fmla="*/ 57 h 57"/>
                <a:gd name="T20" fmla="*/ 2 w 58"/>
                <a:gd name="T21" fmla="*/ 56 h 57"/>
                <a:gd name="T22" fmla="*/ 0 w 58"/>
                <a:gd name="T23" fmla="*/ 43 h 57"/>
                <a:gd name="T24" fmla="*/ 2 w 58"/>
                <a:gd name="T25" fmla="*/ 33 h 57"/>
                <a:gd name="T26" fmla="*/ 5 w 58"/>
                <a:gd name="T27" fmla="*/ 24 h 57"/>
                <a:gd name="T28" fmla="*/ 9 w 58"/>
                <a:gd name="T29" fmla="*/ 17 h 57"/>
                <a:gd name="T30" fmla="*/ 13 w 58"/>
                <a:gd name="T31" fmla="*/ 9 h 57"/>
                <a:gd name="T32" fmla="*/ 16 w 58"/>
                <a:gd name="T3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57">
                  <a:moveTo>
                    <a:pt x="16" y="0"/>
                  </a:moveTo>
                  <a:lnTo>
                    <a:pt x="25" y="5"/>
                  </a:lnTo>
                  <a:lnTo>
                    <a:pt x="32" y="11"/>
                  </a:lnTo>
                  <a:lnTo>
                    <a:pt x="39" y="18"/>
                  </a:lnTo>
                  <a:lnTo>
                    <a:pt x="47" y="24"/>
                  </a:lnTo>
                  <a:lnTo>
                    <a:pt x="58" y="28"/>
                  </a:lnTo>
                  <a:lnTo>
                    <a:pt x="54" y="40"/>
                  </a:lnTo>
                  <a:lnTo>
                    <a:pt x="45" y="50"/>
                  </a:lnTo>
                  <a:lnTo>
                    <a:pt x="34" y="55"/>
                  </a:lnTo>
                  <a:lnTo>
                    <a:pt x="20" y="57"/>
                  </a:lnTo>
                  <a:lnTo>
                    <a:pt x="2" y="56"/>
                  </a:lnTo>
                  <a:lnTo>
                    <a:pt x="0" y="43"/>
                  </a:lnTo>
                  <a:lnTo>
                    <a:pt x="2" y="33"/>
                  </a:lnTo>
                  <a:lnTo>
                    <a:pt x="5" y="24"/>
                  </a:lnTo>
                  <a:lnTo>
                    <a:pt x="9" y="17"/>
                  </a:lnTo>
                  <a:lnTo>
                    <a:pt x="13" y="9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0" name="Freeform 64"/>
            <p:cNvSpPr/>
            <p:nvPr/>
          </p:nvSpPr>
          <p:spPr bwMode="auto">
            <a:xfrm>
              <a:off x="6780523" y="3576450"/>
              <a:ext cx="67854" cy="75609"/>
            </a:xfrm>
            <a:custGeom>
              <a:avLst/>
              <a:gdLst>
                <a:gd name="T0" fmla="*/ 16 w 69"/>
                <a:gd name="T1" fmla="*/ 0 h 80"/>
                <a:gd name="T2" fmla="*/ 22 w 69"/>
                <a:gd name="T3" fmla="*/ 2 h 80"/>
                <a:gd name="T4" fmla="*/ 30 w 69"/>
                <a:gd name="T5" fmla="*/ 5 h 80"/>
                <a:gd name="T6" fmla="*/ 41 w 69"/>
                <a:gd name="T7" fmla="*/ 8 h 80"/>
                <a:gd name="T8" fmla="*/ 55 w 69"/>
                <a:gd name="T9" fmla="*/ 10 h 80"/>
                <a:gd name="T10" fmla="*/ 52 w 69"/>
                <a:gd name="T11" fmla="*/ 22 h 80"/>
                <a:gd name="T12" fmla="*/ 52 w 69"/>
                <a:gd name="T13" fmla="*/ 32 h 80"/>
                <a:gd name="T14" fmla="*/ 56 w 69"/>
                <a:gd name="T15" fmla="*/ 41 h 80"/>
                <a:gd name="T16" fmla="*/ 60 w 69"/>
                <a:gd name="T17" fmla="*/ 47 h 80"/>
                <a:gd name="T18" fmla="*/ 63 w 69"/>
                <a:gd name="T19" fmla="*/ 53 h 80"/>
                <a:gd name="T20" fmla="*/ 67 w 69"/>
                <a:gd name="T21" fmla="*/ 60 h 80"/>
                <a:gd name="T22" fmla="*/ 69 w 69"/>
                <a:gd name="T23" fmla="*/ 69 h 80"/>
                <a:gd name="T24" fmla="*/ 68 w 69"/>
                <a:gd name="T25" fmla="*/ 80 h 80"/>
                <a:gd name="T26" fmla="*/ 58 w 69"/>
                <a:gd name="T27" fmla="*/ 77 h 80"/>
                <a:gd name="T28" fmla="*/ 51 w 69"/>
                <a:gd name="T29" fmla="*/ 71 h 80"/>
                <a:gd name="T30" fmla="*/ 46 w 69"/>
                <a:gd name="T31" fmla="*/ 64 h 80"/>
                <a:gd name="T32" fmla="*/ 42 w 69"/>
                <a:gd name="T33" fmla="*/ 55 h 80"/>
                <a:gd name="T34" fmla="*/ 39 w 69"/>
                <a:gd name="T35" fmla="*/ 47 h 80"/>
                <a:gd name="T36" fmla="*/ 35 w 69"/>
                <a:gd name="T37" fmla="*/ 38 h 80"/>
                <a:gd name="T38" fmla="*/ 29 w 69"/>
                <a:gd name="T39" fmla="*/ 31 h 80"/>
                <a:gd name="T40" fmla="*/ 23 w 69"/>
                <a:gd name="T41" fmla="*/ 25 h 80"/>
                <a:gd name="T42" fmla="*/ 13 w 69"/>
                <a:gd name="T43" fmla="*/ 22 h 80"/>
                <a:gd name="T44" fmla="*/ 0 w 69"/>
                <a:gd name="T45" fmla="*/ 24 h 80"/>
                <a:gd name="T46" fmla="*/ 5 w 69"/>
                <a:gd name="T47" fmla="*/ 10 h 80"/>
                <a:gd name="T48" fmla="*/ 10 w 69"/>
                <a:gd name="T49" fmla="*/ 3 h 80"/>
                <a:gd name="T50" fmla="*/ 16 w 69"/>
                <a:gd name="T5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9" h="80">
                  <a:moveTo>
                    <a:pt x="16" y="0"/>
                  </a:moveTo>
                  <a:lnTo>
                    <a:pt x="22" y="2"/>
                  </a:lnTo>
                  <a:lnTo>
                    <a:pt x="30" y="5"/>
                  </a:lnTo>
                  <a:lnTo>
                    <a:pt x="41" y="8"/>
                  </a:lnTo>
                  <a:lnTo>
                    <a:pt x="55" y="10"/>
                  </a:lnTo>
                  <a:lnTo>
                    <a:pt x="52" y="22"/>
                  </a:lnTo>
                  <a:lnTo>
                    <a:pt x="52" y="32"/>
                  </a:lnTo>
                  <a:lnTo>
                    <a:pt x="56" y="41"/>
                  </a:lnTo>
                  <a:lnTo>
                    <a:pt x="60" y="47"/>
                  </a:lnTo>
                  <a:lnTo>
                    <a:pt x="63" y="53"/>
                  </a:lnTo>
                  <a:lnTo>
                    <a:pt x="67" y="60"/>
                  </a:lnTo>
                  <a:lnTo>
                    <a:pt x="69" y="69"/>
                  </a:lnTo>
                  <a:lnTo>
                    <a:pt x="68" y="80"/>
                  </a:lnTo>
                  <a:lnTo>
                    <a:pt x="58" y="77"/>
                  </a:lnTo>
                  <a:lnTo>
                    <a:pt x="51" y="71"/>
                  </a:lnTo>
                  <a:lnTo>
                    <a:pt x="46" y="64"/>
                  </a:lnTo>
                  <a:lnTo>
                    <a:pt x="42" y="55"/>
                  </a:lnTo>
                  <a:lnTo>
                    <a:pt x="39" y="47"/>
                  </a:lnTo>
                  <a:lnTo>
                    <a:pt x="35" y="38"/>
                  </a:lnTo>
                  <a:lnTo>
                    <a:pt x="29" y="31"/>
                  </a:lnTo>
                  <a:lnTo>
                    <a:pt x="23" y="25"/>
                  </a:lnTo>
                  <a:lnTo>
                    <a:pt x="13" y="22"/>
                  </a:lnTo>
                  <a:lnTo>
                    <a:pt x="0" y="24"/>
                  </a:lnTo>
                  <a:lnTo>
                    <a:pt x="5" y="10"/>
                  </a:lnTo>
                  <a:lnTo>
                    <a:pt x="10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1" name="Freeform 65"/>
            <p:cNvSpPr/>
            <p:nvPr/>
          </p:nvSpPr>
          <p:spPr bwMode="auto">
            <a:xfrm>
              <a:off x="6014744" y="3235242"/>
              <a:ext cx="63976" cy="67854"/>
            </a:xfrm>
            <a:custGeom>
              <a:avLst/>
              <a:gdLst>
                <a:gd name="T0" fmla="*/ 1 w 67"/>
                <a:gd name="T1" fmla="*/ 0 h 69"/>
                <a:gd name="T2" fmla="*/ 12 w 67"/>
                <a:gd name="T3" fmla="*/ 1 h 69"/>
                <a:gd name="T4" fmla="*/ 24 w 67"/>
                <a:gd name="T5" fmla="*/ 5 h 69"/>
                <a:gd name="T6" fmla="*/ 35 w 67"/>
                <a:gd name="T7" fmla="*/ 9 h 69"/>
                <a:gd name="T8" fmla="*/ 46 w 67"/>
                <a:gd name="T9" fmla="*/ 15 h 69"/>
                <a:gd name="T10" fmla="*/ 55 w 67"/>
                <a:gd name="T11" fmla="*/ 24 h 69"/>
                <a:gd name="T12" fmla="*/ 62 w 67"/>
                <a:gd name="T13" fmla="*/ 33 h 69"/>
                <a:gd name="T14" fmla="*/ 65 w 67"/>
                <a:gd name="T15" fmla="*/ 41 h 69"/>
                <a:gd name="T16" fmla="*/ 67 w 67"/>
                <a:gd name="T17" fmla="*/ 48 h 69"/>
                <a:gd name="T18" fmla="*/ 64 w 67"/>
                <a:gd name="T19" fmla="*/ 56 h 69"/>
                <a:gd name="T20" fmla="*/ 57 w 67"/>
                <a:gd name="T21" fmla="*/ 62 h 69"/>
                <a:gd name="T22" fmla="*/ 46 w 67"/>
                <a:gd name="T23" fmla="*/ 67 h 69"/>
                <a:gd name="T24" fmla="*/ 29 w 67"/>
                <a:gd name="T25" fmla="*/ 69 h 69"/>
                <a:gd name="T26" fmla="*/ 33 w 67"/>
                <a:gd name="T27" fmla="*/ 56 h 69"/>
                <a:gd name="T28" fmla="*/ 33 w 67"/>
                <a:gd name="T29" fmla="*/ 46 h 69"/>
                <a:gd name="T30" fmla="*/ 29 w 67"/>
                <a:gd name="T31" fmla="*/ 39 h 69"/>
                <a:gd name="T32" fmla="*/ 24 w 67"/>
                <a:gd name="T33" fmla="*/ 34 h 69"/>
                <a:gd name="T34" fmla="*/ 18 w 67"/>
                <a:gd name="T35" fmla="*/ 30 h 69"/>
                <a:gd name="T36" fmla="*/ 12 w 67"/>
                <a:gd name="T37" fmla="*/ 28 h 69"/>
                <a:gd name="T38" fmla="*/ 6 w 67"/>
                <a:gd name="T39" fmla="*/ 23 h 69"/>
                <a:gd name="T40" fmla="*/ 2 w 67"/>
                <a:gd name="T41" fmla="*/ 18 h 69"/>
                <a:gd name="T42" fmla="*/ 0 w 67"/>
                <a:gd name="T43" fmla="*/ 11 h 69"/>
                <a:gd name="T44" fmla="*/ 1 w 67"/>
                <a:gd name="T45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7" h="69">
                  <a:moveTo>
                    <a:pt x="1" y="0"/>
                  </a:moveTo>
                  <a:lnTo>
                    <a:pt x="12" y="1"/>
                  </a:lnTo>
                  <a:lnTo>
                    <a:pt x="24" y="5"/>
                  </a:lnTo>
                  <a:lnTo>
                    <a:pt x="35" y="9"/>
                  </a:lnTo>
                  <a:lnTo>
                    <a:pt x="46" y="15"/>
                  </a:lnTo>
                  <a:lnTo>
                    <a:pt x="55" y="24"/>
                  </a:lnTo>
                  <a:lnTo>
                    <a:pt x="62" y="33"/>
                  </a:lnTo>
                  <a:lnTo>
                    <a:pt x="65" y="41"/>
                  </a:lnTo>
                  <a:lnTo>
                    <a:pt x="67" y="48"/>
                  </a:lnTo>
                  <a:lnTo>
                    <a:pt x="64" y="56"/>
                  </a:lnTo>
                  <a:lnTo>
                    <a:pt x="57" y="62"/>
                  </a:lnTo>
                  <a:lnTo>
                    <a:pt x="46" y="67"/>
                  </a:lnTo>
                  <a:lnTo>
                    <a:pt x="29" y="69"/>
                  </a:lnTo>
                  <a:lnTo>
                    <a:pt x="33" y="56"/>
                  </a:lnTo>
                  <a:lnTo>
                    <a:pt x="33" y="46"/>
                  </a:lnTo>
                  <a:lnTo>
                    <a:pt x="29" y="39"/>
                  </a:lnTo>
                  <a:lnTo>
                    <a:pt x="24" y="34"/>
                  </a:lnTo>
                  <a:lnTo>
                    <a:pt x="18" y="30"/>
                  </a:lnTo>
                  <a:lnTo>
                    <a:pt x="12" y="28"/>
                  </a:lnTo>
                  <a:lnTo>
                    <a:pt x="6" y="23"/>
                  </a:lnTo>
                  <a:lnTo>
                    <a:pt x="2" y="18"/>
                  </a:lnTo>
                  <a:lnTo>
                    <a:pt x="0" y="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2" name="Freeform 66"/>
            <p:cNvSpPr>
              <a:spLocks noEditPoints="1"/>
            </p:cNvSpPr>
            <p:nvPr/>
          </p:nvSpPr>
          <p:spPr bwMode="auto">
            <a:xfrm>
              <a:off x="6092291" y="3297280"/>
              <a:ext cx="79486" cy="85302"/>
            </a:xfrm>
            <a:custGeom>
              <a:avLst/>
              <a:gdLst>
                <a:gd name="T0" fmla="*/ 32 w 83"/>
                <a:gd name="T1" fmla="*/ 6 h 89"/>
                <a:gd name="T2" fmla="*/ 38 w 83"/>
                <a:gd name="T3" fmla="*/ 9 h 89"/>
                <a:gd name="T4" fmla="*/ 49 w 83"/>
                <a:gd name="T5" fmla="*/ 15 h 89"/>
                <a:gd name="T6" fmla="*/ 60 w 83"/>
                <a:gd name="T7" fmla="*/ 22 h 89"/>
                <a:gd name="T8" fmla="*/ 69 w 83"/>
                <a:gd name="T9" fmla="*/ 30 h 89"/>
                <a:gd name="T10" fmla="*/ 77 w 83"/>
                <a:gd name="T11" fmla="*/ 40 h 89"/>
                <a:gd name="T12" fmla="*/ 82 w 83"/>
                <a:gd name="T13" fmla="*/ 50 h 89"/>
                <a:gd name="T14" fmla="*/ 83 w 83"/>
                <a:gd name="T15" fmla="*/ 60 h 89"/>
                <a:gd name="T16" fmla="*/ 80 w 83"/>
                <a:gd name="T17" fmla="*/ 69 h 89"/>
                <a:gd name="T18" fmla="*/ 73 w 83"/>
                <a:gd name="T19" fmla="*/ 79 h 89"/>
                <a:gd name="T20" fmla="*/ 60 w 83"/>
                <a:gd name="T21" fmla="*/ 89 h 89"/>
                <a:gd name="T22" fmla="*/ 48 w 83"/>
                <a:gd name="T23" fmla="*/ 79 h 89"/>
                <a:gd name="T24" fmla="*/ 39 w 83"/>
                <a:gd name="T25" fmla="*/ 66 h 89"/>
                <a:gd name="T26" fmla="*/ 33 w 83"/>
                <a:gd name="T27" fmla="*/ 49 h 89"/>
                <a:gd name="T28" fmla="*/ 32 w 83"/>
                <a:gd name="T29" fmla="*/ 28 h 89"/>
                <a:gd name="T30" fmla="*/ 32 w 83"/>
                <a:gd name="T31" fmla="*/ 6 h 89"/>
                <a:gd name="T32" fmla="*/ 32 w 83"/>
                <a:gd name="T33" fmla="*/ 6 h 89"/>
                <a:gd name="T34" fmla="*/ 32 w 83"/>
                <a:gd name="T35" fmla="*/ 6 h 89"/>
                <a:gd name="T36" fmla="*/ 32 w 83"/>
                <a:gd name="T37" fmla="*/ 6 h 89"/>
                <a:gd name="T38" fmla="*/ 32 w 83"/>
                <a:gd name="T39" fmla="*/ 6 h 89"/>
                <a:gd name="T40" fmla="*/ 9 w 83"/>
                <a:gd name="T41" fmla="*/ 0 h 89"/>
                <a:gd name="T42" fmla="*/ 17 w 83"/>
                <a:gd name="T43" fmla="*/ 1 h 89"/>
                <a:gd name="T44" fmla="*/ 27 w 83"/>
                <a:gd name="T45" fmla="*/ 4 h 89"/>
                <a:gd name="T46" fmla="*/ 32 w 83"/>
                <a:gd name="T47" fmla="*/ 6 h 89"/>
                <a:gd name="T48" fmla="*/ 26 w 83"/>
                <a:gd name="T49" fmla="*/ 7 h 89"/>
                <a:gd name="T50" fmla="*/ 22 w 83"/>
                <a:gd name="T51" fmla="*/ 12 h 89"/>
                <a:gd name="T52" fmla="*/ 21 w 83"/>
                <a:gd name="T53" fmla="*/ 19 h 89"/>
                <a:gd name="T54" fmla="*/ 20 w 83"/>
                <a:gd name="T55" fmla="*/ 27 h 89"/>
                <a:gd name="T56" fmla="*/ 18 w 83"/>
                <a:gd name="T57" fmla="*/ 33 h 89"/>
                <a:gd name="T58" fmla="*/ 7 w 83"/>
                <a:gd name="T59" fmla="*/ 21 h 89"/>
                <a:gd name="T60" fmla="*/ 1 w 83"/>
                <a:gd name="T61" fmla="*/ 11 h 89"/>
                <a:gd name="T62" fmla="*/ 0 w 83"/>
                <a:gd name="T63" fmla="*/ 5 h 89"/>
                <a:gd name="T64" fmla="*/ 3 w 83"/>
                <a:gd name="T65" fmla="*/ 1 h 89"/>
                <a:gd name="T66" fmla="*/ 9 w 83"/>
                <a:gd name="T6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89">
                  <a:moveTo>
                    <a:pt x="32" y="6"/>
                  </a:moveTo>
                  <a:lnTo>
                    <a:pt x="38" y="9"/>
                  </a:lnTo>
                  <a:lnTo>
                    <a:pt x="49" y="15"/>
                  </a:lnTo>
                  <a:lnTo>
                    <a:pt x="60" y="22"/>
                  </a:lnTo>
                  <a:lnTo>
                    <a:pt x="69" y="30"/>
                  </a:lnTo>
                  <a:lnTo>
                    <a:pt x="77" y="40"/>
                  </a:lnTo>
                  <a:lnTo>
                    <a:pt x="82" y="50"/>
                  </a:lnTo>
                  <a:lnTo>
                    <a:pt x="83" y="60"/>
                  </a:lnTo>
                  <a:lnTo>
                    <a:pt x="80" y="69"/>
                  </a:lnTo>
                  <a:lnTo>
                    <a:pt x="73" y="79"/>
                  </a:lnTo>
                  <a:lnTo>
                    <a:pt x="60" y="89"/>
                  </a:lnTo>
                  <a:lnTo>
                    <a:pt x="48" y="79"/>
                  </a:lnTo>
                  <a:lnTo>
                    <a:pt x="39" y="66"/>
                  </a:lnTo>
                  <a:lnTo>
                    <a:pt x="33" y="49"/>
                  </a:lnTo>
                  <a:lnTo>
                    <a:pt x="32" y="28"/>
                  </a:lnTo>
                  <a:lnTo>
                    <a:pt x="32" y="6"/>
                  </a:lnTo>
                  <a:close/>
                  <a:moveTo>
                    <a:pt x="32" y="6"/>
                  </a:moveTo>
                  <a:lnTo>
                    <a:pt x="32" y="6"/>
                  </a:lnTo>
                  <a:lnTo>
                    <a:pt x="32" y="6"/>
                  </a:lnTo>
                  <a:lnTo>
                    <a:pt x="32" y="6"/>
                  </a:lnTo>
                  <a:close/>
                  <a:moveTo>
                    <a:pt x="9" y="0"/>
                  </a:moveTo>
                  <a:lnTo>
                    <a:pt x="17" y="1"/>
                  </a:lnTo>
                  <a:lnTo>
                    <a:pt x="27" y="4"/>
                  </a:lnTo>
                  <a:lnTo>
                    <a:pt x="32" y="6"/>
                  </a:lnTo>
                  <a:lnTo>
                    <a:pt x="26" y="7"/>
                  </a:lnTo>
                  <a:lnTo>
                    <a:pt x="22" y="12"/>
                  </a:lnTo>
                  <a:lnTo>
                    <a:pt x="21" y="19"/>
                  </a:lnTo>
                  <a:lnTo>
                    <a:pt x="20" y="27"/>
                  </a:lnTo>
                  <a:lnTo>
                    <a:pt x="18" y="33"/>
                  </a:lnTo>
                  <a:lnTo>
                    <a:pt x="7" y="21"/>
                  </a:lnTo>
                  <a:lnTo>
                    <a:pt x="1" y="11"/>
                  </a:lnTo>
                  <a:lnTo>
                    <a:pt x="0" y="5"/>
                  </a:lnTo>
                  <a:lnTo>
                    <a:pt x="3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3" name="Freeform 67"/>
            <p:cNvSpPr/>
            <p:nvPr/>
          </p:nvSpPr>
          <p:spPr bwMode="auto">
            <a:xfrm>
              <a:off x="5853833" y="3318605"/>
              <a:ext cx="310189" cy="281109"/>
            </a:xfrm>
            <a:custGeom>
              <a:avLst/>
              <a:gdLst>
                <a:gd name="T0" fmla="*/ 227 w 320"/>
                <a:gd name="T1" fmla="*/ 5 h 290"/>
                <a:gd name="T2" fmla="*/ 238 w 320"/>
                <a:gd name="T3" fmla="*/ 33 h 290"/>
                <a:gd name="T4" fmla="*/ 219 w 320"/>
                <a:gd name="T5" fmla="*/ 55 h 290"/>
                <a:gd name="T6" fmla="*/ 210 w 320"/>
                <a:gd name="T7" fmla="*/ 66 h 290"/>
                <a:gd name="T8" fmla="*/ 228 w 320"/>
                <a:gd name="T9" fmla="*/ 84 h 290"/>
                <a:gd name="T10" fmla="*/ 236 w 320"/>
                <a:gd name="T11" fmla="*/ 108 h 290"/>
                <a:gd name="T12" fmla="*/ 207 w 320"/>
                <a:gd name="T13" fmla="*/ 121 h 290"/>
                <a:gd name="T14" fmla="*/ 193 w 320"/>
                <a:gd name="T15" fmla="*/ 147 h 290"/>
                <a:gd name="T16" fmla="*/ 168 w 320"/>
                <a:gd name="T17" fmla="*/ 164 h 290"/>
                <a:gd name="T18" fmla="*/ 161 w 320"/>
                <a:gd name="T19" fmla="*/ 177 h 290"/>
                <a:gd name="T20" fmla="*/ 179 w 320"/>
                <a:gd name="T21" fmla="*/ 194 h 290"/>
                <a:gd name="T22" fmla="*/ 200 w 320"/>
                <a:gd name="T23" fmla="*/ 181 h 290"/>
                <a:gd name="T24" fmla="*/ 216 w 320"/>
                <a:gd name="T25" fmla="*/ 164 h 290"/>
                <a:gd name="T26" fmla="*/ 236 w 320"/>
                <a:gd name="T27" fmla="*/ 173 h 290"/>
                <a:gd name="T28" fmla="*/ 227 w 320"/>
                <a:gd name="T29" fmla="*/ 192 h 290"/>
                <a:gd name="T30" fmla="*/ 235 w 320"/>
                <a:gd name="T31" fmla="*/ 206 h 290"/>
                <a:gd name="T32" fmla="*/ 258 w 320"/>
                <a:gd name="T33" fmla="*/ 192 h 290"/>
                <a:gd name="T34" fmla="*/ 279 w 320"/>
                <a:gd name="T35" fmla="*/ 177 h 290"/>
                <a:gd name="T36" fmla="*/ 313 w 320"/>
                <a:gd name="T37" fmla="*/ 191 h 290"/>
                <a:gd name="T38" fmla="*/ 319 w 320"/>
                <a:gd name="T39" fmla="*/ 247 h 290"/>
                <a:gd name="T40" fmla="*/ 308 w 320"/>
                <a:gd name="T41" fmla="*/ 234 h 290"/>
                <a:gd name="T42" fmla="*/ 180 w 320"/>
                <a:gd name="T43" fmla="*/ 219 h 290"/>
                <a:gd name="T44" fmla="*/ 185 w 320"/>
                <a:gd name="T45" fmla="*/ 247 h 290"/>
                <a:gd name="T46" fmla="*/ 203 w 320"/>
                <a:gd name="T47" fmla="*/ 261 h 290"/>
                <a:gd name="T48" fmla="*/ 208 w 320"/>
                <a:gd name="T49" fmla="*/ 289 h 290"/>
                <a:gd name="T50" fmla="*/ 184 w 320"/>
                <a:gd name="T51" fmla="*/ 284 h 290"/>
                <a:gd name="T52" fmla="*/ 174 w 320"/>
                <a:gd name="T53" fmla="*/ 265 h 290"/>
                <a:gd name="T54" fmla="*/ 152 w 320"/>
                <a:gd name="T55" fmla="*/ 257 h 290"/>
                <a:gd name="T56" fmla="*/ 151 w 320"/>
                <a:gd name="T57" fmla="*/ 228 h 290"/>
                <a:gd name="T58" fmla="*/ 139 w 320"/>
                <a:gd name="T59" fmla="*/ 200 h 290"/>
                <a:gd name="T60" fmla="*/ 106 w 320"/>
                <a:gd name="T61" fmla="*/ 191 h 290"/>
                <a:gd name="T62" fmla="*/ 66 w 320"/>
                <a:gd name="T63" fmla="*/ 191 h 290"/>
                <a:gd name="T64" fmla="*/ 34 w 320"/>
                <a:gd name="T65" fmla="*/ 192 h 290"/>
                <a:gd name="T66" fmla="*/ 20 w 320"/>
                <a:gd name="T67" fmla="*/ 170 h 290"/>
                <a:gd name="T68" fmla="*/ 14 w 320"/>
                <a:gd name="T69" fmla="*/ 139 h 290"/>
                <a:gd name="T70" fmla="*/ 14 w 320"/>
                <a:gd name="T71" fmla="*/ 101 h 290"/>
                <a:gd name="T72" fmla="*/ 57 w 320"/>
                <a:gd name="T73" fmla="*/ 88 h 290"/>
                <a:gd name="T74" fmla="*/ 62 w 320"/>
                <a:gd name="T75" fmla="*/ 71 h 290"/>
                <a:gd name="T76" fmla="*/ 37 w 320"/>
                <a:gd name="T77" fmla="*/ 68 h 290"/>
                <a:gd name="T78" fmla="*/ 45 w 320"/>
                <a:gd name="T79" fmla="*/ 44 h 290"/>
                <a:gd name="T80" fmla="*/ 76 w 320"/>
                <a:gd name="T81" fmla="*/ 34 h 290"/>
                <a:gd name="T82" fmla="*/ 102 w 320"/>
                <a:gd name="T83" fmla="*/ 32 h 290"/>
                <a:gd name="T84" fmla="*/ 111 w 320"/>
                <a:gd name="T85" fmla="*/ 11 h 290"/>
                <a:gd name="T86" fmla="*/ 137 w 320"/>
                <a:gd name="T87" fmla="*/ 19 h 290"/>
                <a:gd name="T88" fmla="*/ 150 w 320"/>
                <a:gd name="T89" fmla="*/ 41 h 290"/>
                <a:gd name="T90" fmla="*/ 168 w 320"/>
                <a:gd name="T91" fmla="*/ 56 h 290"/>
                <a:gd name="T92" fmla="*/ 199 w 320"/>
                <a:gd name="T93" fmla="*/ 51 h 290"/>
                <a:gd name="T94" fmla="*/ 214 w 320"/>
                <a:gd name="T95" fmla="*/ 34 h 290"/>
                <a:gd name="T96" fmla="*/ 219 w 320"/>
                <a:gd name="T97" fmla="*/ 15 h 290"/>
                <a:gd name="T98" fmla="*/ 211 w 320"/>
                <a:gd name="T99" fmla="*/ 2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0" h="290">
                  <a:moveTo>
                    <a:pt x="216" y="0"/>
                  </a:moveTo>
                  <a:lnTo>
                    <a:pt x="221" y="1"/>
                  </a:lnTo>
                  <a:lnTo>
                    <a:pt x="227" y="5"/>
                  </a:lnTo>
                  <a:lnTo>
                    <a:pt x="231" y="12"/>
                  </a:lnTo>
                  <a:lnTo>
                    <a:pt x="235" y="22"/>
                  </a:lnTo>
                  <a:lnTo>
                    <a:pt x="238" y="33"/>
                  </a:lnTo>
                  <a:lnTo>
                    <a:pt x="239" y="43"/>
                  </a:lnTo>
                  <a:lnTo>
                    <a:pt x="236" y="54"/>
                  </a:lnTo>
                  <a:lnTo>
                    <a:pt x="219" y="55"/>
                  </a:lnTo>
                  <a:lnTo>
                    <a:pt x="211" y="58"/>
                  </a:lnTo>
                  <a:lnTo>
                    <a:pt x="207" y="62"/>
                  </a:lnTo>
                  <a:lnTo>
                    <a:pt x="210" y="66"/>
                  </a:lnTo>
                  <a:lnTo>
                    <a:pt x="214" y="72"/>
                  </a:lnTo>
                  <a:lnTo>
                    <a:pt x="221" y="78"/>
                  </a:lnTo>
                  <a:lnTo>
                    <a:pt x="228" y="84"/>
                  </a:lnTo>
                  <a:lnTo>
                    <a:pt x="234" y="91"/>
                  </a:lnTo>
                  <a:lnTo>
                    <a:pt x="236" y="100"/>
                  </a:lnTo>
                  <a:lnTo>
                    <a:pt x="236" y="108"/>
                  </a:lnTo>
                  <a:lnTo>
                    <a:pt x="223" y="110"/>
                  </a:lnTo>
                  <a:lnTo>
                    <a:pt x="214" y="114"/>
                  </a:lnTo>
                  <a:lnTo>
                    <a:pt x="207" y="121"/>
                  </a:lnTo>
                  <a:lnTo>
                    <a:pt x="202" y="129"/>
                  </a:lnTo>
                  <a:lnTo>
                    <a:pt x="197" y="139"/>
                  </a:lnTo>
                  <a:lnTo>
                    <a:pt x="193" y="147"/>
                  </a:lnTo>
                  <a:lnTo>
                    <a:pt x="186" y="156"/>
                  </a:lnTo>
                  <a:lnTo>
                    <a:pt x="178" y="162"/>
                  </a:lnTo>
                  <a:lnTo>
                    <a:pt x="168" y="164"/>
                  </a:lnTo>
                  <a:lnTo>
                    <a:pt x="154" y="164"/>
                  </a:lnTo>
                  <a:lnTo>
                    <a:pt x="156" y="170"/>
                  </a:lnTo>
                  <a:lnTo>
                    <a:pt x="161" y="177"/>
                  </a:lnTo>
                  <a:lnTo>
                    <a:pt x="166" y="183"/>
                  </a:lnTo>
                  <a:lnTo>
                    <a:pt x="167" y="191"/>
                  </a:lnTo>
                  <a:lnTo>
                    <a:pt x="179" y="194"/>
                  </a:lnTo>
                  <a:lnTo>
                    <a:pt x="188" y="191"/>
                  </a:lnTo>
                  <a:lnTo>
                    <a:pt x="195" y="186"/>
                  </a:lnTo>
                  <a:lnTo>
                    <a:pt x="200" y="181"/>
                  </a:lnTo>
                  <a:lnTo>
                    <a:pt x="203" y="174"/>
                  </a:lnTo>
                  <a:lnTo>
                    <a:pt x="208" y="169"/>
                  </a:lnTo>
                  <a:lnTo>
                    <a:pt x="216" y="164"/>
                  </a:lnTo>
                  <a:lnTo>
                    <a:pt x="224" y="162"/>
                  </a:lnTo>
                  <a:lnTo>
                    <a:pt x="236" y="164"/>
                  </a:lnTo>
                  <a:lnTo>
                    <a:pt x="236" y="173"/>
                  </a:lnTo>
                  <a:lnTo>
                    <a:pt x="234" y="180"/>
                  </a:lnTo>
                  <a:lnTo>
                    <a:pt x="231" y="186"/>
                  </a:lnTo>
                  <a:lnTo>
                    <a:pt x="227" y="192"/>
                  </a:lnTo>
                  <a:lnTo>
                    <a:pt x="224" y="197"/>
                  </a:lnTo>
                  <a:lnTo>
                    <a:pt x="223" y="206"/>
                  </a:lnTo>
                  <a:lnTo>
                    <a:pt x="235" y="206"/>
                  </a:lnTo>
                  <a:lnTo>
                    <a:pt x="245" y="203"/>
                  </a:lnTo>
                  <a:lnTo>
                    <a:pt x="252" y="198"/>
                  </a:lnTo>
                  <a:lnTo>
                    <a:pt x="258" y="192"/>
                  </a:lnTo>
                  <a:lnTo>
                    <a:pt x="264" y="185"/>
                  </a:lnTo>
                  <a:lnTo>
                    <a:pt x="270" y="180"/>
                  </a:lnTo>
                  <a:lnTo>
                    <a:pt x="279" y="177"/>
                  </a:lnTo>
                  <a:lnTo>
                    <a:pt x="290" y="175"/>
                  </a:lnTo>
                  <a:lnTo>
                    <a:pt x="306" y="178"/>
                  </a:lnTo>
                  <a:lnTo>
                    <a:pt x="313" y="191"/>
                  </a:lnTo>
                  <a:lnTo>
                    <a:pt x="318" y="206"/>
                  </a:lnTo>
                  <a:lnTo>
                    <a:pt x="320" y="225"/>
                  </a:lnTo>
                  <a:lnTo>
                    <a:pt x="319" y="247"/>
                  </a:lnTo>
                  <a:lnTo>
                    <a:pt x="313" y="245"/>
                  </a:lnTo>
                  <a:lnTo>
                    <a:pt x="309" y="240"/>
                  </a:lnTo>
                  <a:lnTo>
                    <a:pt x="308" y="234"/>
                  </a:lnTo>
                  <a:lnTo>
                    <a:pt x="307" y="226"/>
                  </a:lnTo>
                  <a:lnTo>
                    <a:pt x="306" y="219"/>
                  </a:lnTo>
                  <a:lnTo>
                    <a:pt x="180" y="219"/>
                  </a:lnTo>
                  <a:lnTo>
                    <a:pt x="179" y="231"/>
                  </a:lnTo>
                  <a:lnTo>
                    <a:pt x="182" y="240"/>
                  </a:lnTo>
                  <a:lnTo>
                    <a:pt x="185" y="247"/>
                  </a:lnTo>
                  <a:lnTo>
                    <a:pt x="191" y="252"/>
                  </a:lnTo>
                  <a:lnTo>
                    <a:pt x="197" y="256"/>
                  </a:lnTo>
                  <a:lnTo>
                    <a:pt x="203" y="261"/>
                  </a:lnTo>
                  <a:lnTo>
                    <a:pt x="208" y="268"/>
                  </a:lnTo>
                  <a:lnTo>
                    <a:pt x="210" y="276"/>
                  </a:lnTo>
                  <a:lnTo>
                    <a:pt x="208" y="289"/>
                  </a:lnTo>
                  <a:lnTo>
                    <a:pt x="197" y="290"/>
                  </a:lnTo>
                  <a:lnTo>
                    <a:pt x="190" y="287"/>
                  </a:lnTo>
                  <a:lnTo>
                    <a:pt x="184" y="284"/>
                  </a:lnTo>
                  <a:lnTo>
                    <a:pt x="180" y="278"/>
                  </a:lnTo>
                  <a:lnTo>
                    <a:pt x="178" y="272"/>
                  </a:lnTo>
                  <a:lnTo>
                    <a:pt x="174" y="265"/>
                  </a:lnTo>
                  <a:lnTo>
                    <a:pt x="169" y="259"/>
                  </a:lnTo>
                  <a:lnTo>
                    <a:pt x="162" y="257"/>
                  </a:lnTo>
                  <a:lnTo>
                    <a:pt x="152" y="257"/>
                  </a:lnTo>
                  <a:lnTo>
                    <a:pt x="139" y="261"/>
                  </a:lnTo>
                  <a:lnTo>
                    <a:pt x="147" y="242"/>
                  </a:lnTo>
                  <a:lnTo>
                    <a:pt x="151" y="228"/>
                  </a:lnTo>
                  <a:lnTo>
                    <a:pt x="150" y="216"/>
                  </a:lnTo>
                  <a:lnTo>
                    <a:pt x="146" y="207"/>
                  </a:lnTo>
                  <a:lnTo>
                    <a:pt x="139" y="200"/>
                  </a:lnTo>
                  <a:lnTo>
                    <a:pt x="129" y="195"/>
                  </a:lnTo>
                  <a:lnTo>
                    <a:pt x="118" y="192"/>
                  </a:lnTo>
                  <a:lnTo>
                    <a:pt x="106" y="191"/>
                  </a:lnTo>
                  <a:lnTo>
                    <a:pt x="93" y="191"/>
                  </a:lnTo>
                  <a:lnTo>
                    <a:pt x="79" y="191"/>
                  </a:lnTo>
                  <a:lnTo>
                    <a:pt x="66" y="191"/>
                  </a:lnTo>
                  <a:lnTo>
                    <a:pt x="54" y="192"/>
                  </a:lnTo>
                  <a:lnTo>
                    <a:pt x="43" y="192"/>
                  </a:lnTo>
                  <a:lnTo>
                    <a:pt x="34" y="192"/>
                  </a:lnTo>
                  <a:lnTo>
                    <a:pt x="28" y="191"/>
                  </a:lnTo>
                  <a:lnTo>
                    <a:pt x="23" y="180"/>
                  </a:lnTo>
                  <a:lnTo>
                    <a:pt x="20" y="170"/>
                  </a:lnTo>
                  <a:lnTo>
                    <a:pt x="18" y="161"/>
                  </a:lnTo>
                  <a:lnTo>
                    <a:pt x="16" y="150"/>
                  </a:lnTo>
                  <a:lnTo>
                    <a:pt x="14" y="139"/>
                  </a:lnTo>
                  <a:lnTo>
                    <a:pt x="9" y="125"/>
                  </a:lnTo>
                  <a:lnTo>
                    <a:pt x="0" y="108"/>
                  </a:lnTo>
                  <a:lnTo>
                    <a:pt x="14" y="101"/>
                  </a:lnTo>
                  <a:lnTo>
                    <a:pt x="28" y="96"/>
                  </a:lnTo>
                  <a:lnTo>
                    <a:pt x="43" y="92"/>
                  </a:lnTo>
                  <a:lnTo>
                    <a:pt x="57" y="88"/>
                  </a:lnTo>
                  <a:lnTo>
                    <a:pt x="70" y="80"/>
                  </a:lnTo>
                  <a:lnTo>
                    <a:pt x="67" y="74"/>
                  </a:lnTo>
                  <a:lnTo>
                    <a:pt x="62" y="71"/>
                  </a:lnTo>
                  <a:lnTo>
                    <a:pt x="55" y="68"/>
                  </a:lnTo>
                  <a:lnTo>
                    <a:pt x="46" y="68"/>
                  </a:lnTo>
                  <a:lnTo>
                    <a:pt x="37" y="68"/>
                  </a:lnTo>
                  <a:lnTo>
                    <a:pt x="28" y="67"/>
                  </a:lnTo>
                  <a:lnTo>
                    <a:pt x="36" y="54"/>
                  </a:lnTo>
                  <a:lnTo>
                    <a:pt x="45" y="44"/>
                  </a:lnTo>
                  <a:lnTo>
                    <a:pt x="55" y="38"/>
                  </a:lnTo>
                  <a:lnTo>
                    <a:pt x="65" y="35"/>
                  </a:lnTo>
                  <a:lnTo>
                    <a:pt x="76" y="34"/>
                  </a:lnTo>
                  <a:lnTo>
                    <a:pt x="85" y="34"/>
                  </a:lnTo>
                  <a:lnTo>
                    <a:pt x="95" y="33"/>
                  </a:lnTo>
                  <a:lnTo>
                    <a:pt x="102" y="32"/>
                  </a:lnTo>
                  <a:lnTo>
                    <a:pt x="109" y="28"/>
                  </a:lnTo>
                  <a:lnTo>
                    <a:pt x="111" y="22"/>
                  </a:lnTo>
                  <a:lnTo>
                    <a:pt x="111" y="11"/>
                  </a:lnTo>
                  <a:lnTo>
                    <a:pt x="122" y="12"/>
                  </a:lnTo>
                  <a:lnTo>
                    <a:pt x="130" y="15"/>
                  </a:lnTo>
                  <a:lnTo>
                    <a:pt x="137" y="19"/>
                  </a:lnTo>
                  <a:lnTo>
                    <a:pt x="141" y="27"/>
                  </a:lnTo>
                  <a:lnTo>
                    <a:pt x="145" y="34"/>
                  </a:lnTo>
                  <a:lnTo>
                    <a:pt x="150" y="41"/>
                  </a:lnTo>
                  <a:lnTo>
                    <a:pt x="155" y="47"/>
                  </a:lnTo>
                  <a:lnTo>
                    <a:pt x="161" y="54"/>
                  </a:lnTo>
                  <a:lnTo>
                    <a:pt x="168" y="56"/>
                  </a:lnTo>
                  <a:lnTo>
                    <a:pt x="180" y="56"/>
                  </a:lnTo>
                  <a:lnTo>
                    <a:pt x="195" y="54"/>
                  </a:lnTo>
                  <a:lnTo>
                    <a:pt x="199" y="51"/>
                  </a:lnTo>
                  <a:lnTo>
                    <a:pt x="203" y="46"/>
                  </a:lnTo>
                  <a:lnTo>
                    <a:pt x="210" y="40"/>
                  </a:lnTo>
                  <a:lnTo>
                    <a:pt x="214" y="34"/>
                  </a:lnTo>
                  <a:lnTo>
                    <a:pt x="218" y="27"/>
                  </a:lnTo>
                  <a:lnTo>
                    <a:pt x="219" y="19"/>
                  </a:lnTo>
                  <a:lnTo>
                    <a:pt x="219" y="15"/>
                  </a:lnTo>
                  <a:lnTo>
                    <a:pt x="216" y="12"/>
                  </a:lnTo>
                  <a:lnTo>
                    <a:pt x="208" y="11"/>
                  </a:lnTo>
                  <a:lnTo>
                    <a:pt x="211" y="2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4" name="Freeform 68"/>
            <p:cNvSpPr/>
            <p:nvPr/>
          </p:nvSpPr>
          <p:spPr bwMode="auto">
            <a:xfrm>
              <a:off x="6158206" y="3370949"/>
              <a:ext cx="44590" cy="65915"/>
            </a:xfrm>
            <a:custGeom>
              <a:avLst/>
              <a:gdLst>
                <a:gd name="T0" fmla="*/ 19 w 47"/>
                <a:gd name="T1" fmla="*/ 0 h 69"/>
                <a:gd name="T2" fmla="*/ 29 w 47"/>
                <a:gd name="T3" fmla="*/ 7 h 69"/>
                <a:gd name="T4" fmla="*/ 35 w 47"/>
                <a:gd name="T5" fmla="*/ 17 h 69"/>
                <a:gd name="T6" fmla="*/ 39 w 47"/>
                <a:gd name="T7" fmla="*/ 29 h 69"/>
                <a:gd name="T8" fmla="*/ 41 w 47"/>
                <a:gd name="T9" fmla="*/ 42 h 69"/>
                <a:gd name="T10" fmla="*/ 45 w 47"/>
                <a:gd name="T11" fmla="*/ 56 h 69"/>
                <a:gd name="T12" fmla="*/ 47 w 47"/>
                <a:gd name="T13" fmla="*/ 69 h 69"/>
                <a:gd name="T14" fmla="*/ 29 w 47"/>
                <a:gd name="T15" fmla="*/ 65 h 69"/>
                <a:gd name="T16" fmla="*/ 16 w 47"/>
                <a:gd name="T17" fmla="*/ 59 h 69"/>
                <a:gd name="T18" fmla="*/ 6 w 47"/>
                <a:gd name="T19" fmla="*/ 52 h 69"/>
                <a:gd name="T20" fmla="*/ 1 w 47"/>
                <a:gd name="T21" fmla="*/ 42 h 69"/>
                <a:gd name="T22" fmla="*/ 0 w 47"/>
                <a:gd name="T23" fmla="*/ 32 h 69"/>
                <a:gd name="T24" fmla="*/ 2 w 47"/>
                <a:gd name="T25" fmla="*/ 21 h 69"/>
                <a:gd name="T26" fmla="*/ 10 w 47"/>
                <a:gd name="T27" fmla="*/ 9 h 69"/>
                <a:gd name="T28" fmla="*/ 19 w 47"/>
                <a:gd name="T2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69">
                  <a:moveTo>
                    <a:pt x="19" y="0"/>
                  </a:moveTo>
                  <a:lnTo>
                    <a:pt x="29" y="7"/>
                  </a:lnTo>
                  <a:lnTo>
                    <a:pt x="35" y="17"/>
                  </a:lnTo>
                  <a:lnTo>
                    <a:pt x="39" y="29"/>
                  </a:lnTo>
                  <a:lnTo>
                    <a:pt x="41" y="42"/>
                  </a:lnTo>
                  <a:lnTo>
                    <a:pt x="45" y="56"/>
                  </a:lnTo>
                  <a:lnTo>
                    <a:pt x="47" y="69"/>
                  </a:lnTo>
                  <a:lnTo>
                    <a:pt x="29" y="65"/>
                  </a:lnTo>
                  <a:lnTo>
                    <a:pt x="16" y="59"/>
                  </a:lnTo>
                  <a:lnTo>
                    <a:pt x="6" y="52"/>
                  </a:lnTo>
                  <a:lnTo>
                    <a:pt x="1" y="42"/>
                  </a:lnTo>
                  <a:lnTo>
                    <a:pt x="0" y="32"/>
                  </a:lnTo>
                  <a:lnTo>
                    <a:pt x="2" y="21"/>
                  </a:lnTo>
                  <a:lnTo>
                    <a:pt x="10" y="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5" name="Freeform 69"/>
            <p:cNvSpPr/>
            <p:nvPr/>
          </p:nvSpPr>
          <p:spPr bwMode="auto">
            <a:xfrm>
              <a:off x="6606042" y="3487270"/>
              <a:ext cx="93057" cy="137646"/>
            </a:xfrm>
            <a:custGeom>
              <a:avLst/>
              <a:gdLst>
                <a:gd name="T0" fmla="*/ 45 w 97"/>
                <a:gd name="T1" fmla="*/ 0 h 143"/>
                <a:gd name="T2" fmla="*/ 56 w 97"/>
                <a:gd name="T3" fmla="*/ 4 h 143"/>
                <a:gd name="T4" fmla="*/ 59 w 97"/>
                <a:gd name="T5" fmla="*/ 17 h 143"/>
                <a:gd name="T6" fmla="*/ 66 w 97"/>
                <a:gd name="T7" fmla="*/ 28 h 143"/>
                <a:gd name="T8" fmla="*/ 74 w 97"/>
                <a:gd name="T9" fmla="*/ 39 h 143"/>
                <a:gd name="T10" fmla="*/ 82 w 97"/>
                <a:gd name="T11" fmla="*/ 48 h 143"/>
                <a:gd name="T12" fmla="*/ 90 w 97"/>
                <a:gd name="T13" fmla="*/ 59 h 143"/>
                <a:gd name="T14" fmla="*/ 94 w 97"/>
                <a:gd name="T15" fmla="*/ 71 h 143"/>
                <a:gd name="T16" fmla="*/ 97 w 97"/>
                <a:gd name="T17" fmla="*/ 87 h 143"/>
                <a:gd name="T18" fmla="*/ 86 w 97"/>
                <a:gd name="T19" fmla="*/ 89 h 143"/>
                <a:gd name="T20" fmla="*/ 77 w 97"/>
                <a:gd name="T21" fmla="*/ 95 h 143"/>
                <a:gd name="T22" fmla="*/ 71 w 97"/>
                <a:gd name="T23" fmla="*/ 102 h 143"/>
                <a:gd name="T24" fmla="*/ 66 w 97"/>
                <a:gd name="T25" fmla="*/ 112 h 143"/>
                <a:gd name="T26" fmla="*/ 62 w 97"/>
                <a:gd name="T27" fmla="*/ 121 h 143"/>
                <a:gd name="T28" fmla="*/ 57 w 97"/>
                <a:gd name="T29" fmla="*/ 130 h 143"/>
                <a:gd name="T30" fmla="*/ 51 w 97"/>
                <a:gd name="T31" fmla="*/ 137 h 143"/>
                <a:gd name="T32" fmla="*/ 41 w 97"/>
                <a:gd name="T33" fmla="*/ 141 h 143"/>
                <a:gd name="T34" fmla="*/ 28 w 97"/>
                <a:gd name="T35" fmla="*/ 143 h 143"/>
                <a:gd name="T36" fmla="*/ 31 w 97"/>
                <a:gd name="T37" fmla="*/ 127 h 143"/>
                <a:gd name="T38" fmla="*/ 32 w 97"/>
                <a:gd name="T39" fmla="*/ 116 h 143"/>
                <a:gd name="T40" fmla="*/ 30 w 97"/>
                <a:gd name="T41" fmla="*/ 107 h 143"/>
                <a:gd name="T42" fmla="*/ 26 w 97"/>
                <a:gd name="T43" fmla="*/ 100 h 143"/>
                <a:gd name="T44" fmla="*/ 20 w 97"/>
                <a:gd name="T45" fmla="*/ 94 h 143"/>
                <a:gd name="T46" fmla="*/ 14 w 97"/>
                <a:gd name="T47" fmla="*/ 89 h 143"/>
                <a:gd name="T48" fmla="*/ 9 w 97"/>
                <a:gd name="T49" fmla="*/ 84 h 143"/>
                <a:gd name="T50" fmla="*/ 4 w 97"/>
                <a:gd name="T51" fmla="*/ 78 h 143"/>
                <a:gd name="T52" fmla="*/ 1 w 97"/>
                <a:gd name="T53" fmla="*/ 70 h 143"/>
                <a:gd name="T54" fmla="*/ 0 w 97"/>
                <a:gd name="T55" fmla="*/ 59 h 143"/>
                <a:gd name="T56" fmla="*/ 12 w 97"/>
                <a:gd name="T57" fmla="*/ 62 h 143"/>
                <a:gd name="T58" fmla="*/ 19 w 97"/>
                <a:gd name="T59" fmla="*/ 61 h 143"/>
                <a:gd name="T60" fmla="*/ 24 w 97"/>
                <a:gd name="T61" fmla="*/ 57 h 143"/>
                <a:gd name="T62" fmla="*/ 28 w 97"/>
                <a:gd name="T63" fmla="*/ 52 h 143"/>
                <a:gd name="T64" fmla="*/ 28 w 97"/>
                <a:gd name="T65" fmla="*/ 44 h 143"/>
                <a:gd name="T66" fmla="*/ 28 w 97"/>
                <a:gd name="T67" fmla="*/ 35 h 143"/>
                <a:gd name="T68" fmla="*/ 28 w 97"/>
                <a:gd name="T69" fmla="*/ 27 h 143"/>
                <a:gd name="T70" fmla="*/ 28 w 97"/>
                <a:gd name="T71" fmla="*/ 18 h 143"/>
                <a:gd name="T72" fmla="*/ 29 w 97"/>
                <a:gd name="T73" fmla="*/ 11 h 143"/>
                <a:gd name="T74" fmla="*/ 31 w 97"/>
                <a:gd name="T75" fmla="*/ 5 h 143"/>
                <a:gd name="T76" fmla="*/ 36 w 97"/>
                <a:gd name="T77" fmla="*/ 1 h 143"/>
                <a:gd name="T78" fmla="*/ 45 w 97"/>
                <a:gd name="T79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7" h="143">
                  <a:moveTo>
                    <a:pt x="45" y="0"/>
                  </a:moveTo>
                  <a:lnTo>
                    <a:pt x="56" y="4"/>
                  </a:lnTo>
                  <a:lnTo>
                    <a:pt x="59" y="17"/>
                  </a:lnTo>
                  <a:lnTo>
                    <a:pt x="66" y="28"/>
                  </a:lnTo>
                  <a:lnTo>
                    <a:pt x="74" y="39"/>
                  </a:lnTo>
                  <a:lnTo>
                    <a:pt x="82" y="48"/>
                  </a:lnTo>
                  <a:lnTo>
                    <a:pt x="90" y="59"/>
                  </a:lnTo>
                  <a:lnTo>
                    <a:pt x="94" y="71"/>
                  </a:lnTo>
                  <a:lnTo>
                    <a:pt x="97" y="87"/>
                  </a:lnTo>
                  <a:lnTo>
                    <a:pt x="86" y="89"/>
                  </a:lnTo>
                  <a:lnTo>
                    <a:pt x="77" y="95"/>
                  </a:lnTo>
                  <a:lnTo>
                    <a:pt x="71" y="102"/>
                  </a:lnTo>
                  <a:lnTo>
                    <a:pt x="66" y="112"/>
                  </a:lnTo>
                  <a:lnTo>
                    <a:pt x="62" y="121"/>
                  </a:lnTo>
                  <a:lnTo>
                    <a:pt x="57" y="130"/>
                  </a:lnTo>
                  <a:lnTo>
                    <a:pt x="51" y="137"/>
                  </a:lnTo>
                  <a:lnTo>
                    <a:pt x="41" y="141"/>
                  </a:lnTo>
                  <a:lnTo>
                    <a:pt x="28" y="143"/>
                  </a:lnTo>
                  <a:lnTo>
                    <a:pt x="31" y="127"/>
                  </a:lnTo>
                  <a:lnTo>
                    <a:pt x="32" y="116"/>
                  </a:lnTo>
                  <a:lnTo>
                    <a:pt x="30" y="107"/>
                  </a:lnTo>
                  <a:lnTo>
                    <a:pt x="26" y="100"/>
                  </a:lnTo>
                  <a:lnTo>
                    <a:pt x="20" y="94"/>
                  </a:lnTo>
                  <a:lnTo>
                    <a:pt x="14" y="89"/>
                  </a:lnTo>
                  <a:lnTo>
                    <a:pt x="9" y="84"/>
                  </a:lnTo>
                  <a:lnTo>
                    <a:pt x="4" y="78"/>
                  </a:lnTo>
                  <a:lnTo>
                    <a:pt x="1" y="70"/>
                  </a:lnTo>
                  <a:lnTo>
                    <a:pt x="0" y="59"/>
                  </a:lnTo>
                  <a:lnTo>
                    <a:pt x="12" y="62"/>
                  </a:lnTo>
                  <a:lnTo>
                    <a:pt x="19" y="61"/>
                  </a:lnTo>
                  <a:lnTo>
                    <a:pt x="24" y="57"/>
                  </a:lnTo>
                  <a:lnTo>
                    <a:pt x="28" y="52"/>
                  </a:lnTo>
                  <a:lnTo>
                    <a:pt x="28" y="44"/>
                  </a:lnTo>
                  <a:lnTo>
                    <a:pt x="28" y="35"/>
                  </a:lnTo>
                  <a:lnTo>
                    <a:pt x="28" y="27"/>
                  </a:lnTo>
                  <a:lnTo>
                    <a:pt x="28" y="18"/>
                  </a:lnTo>
                  <a:lnTo>
                    <a:pt x="29" y="11"/>
                  </a:lnTo>
                  <a:lnTo>
                    <a:pt x="31" y="5"/>
                  </a:lnTo>
                  <a:lnTo>
                    <a:pt x="36" y="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6" name="Freeform 70"/>
            <p:cNvSpPr/>
            <p:nvPr/>
          </p:nvSpPr>
          <p:spPr bwMode="auto">
            <a:xfrm>
              <a:off x="6671957" y="3450435"/>
              <a:ext cx="108566" cy="54283"/>
            </a:xfrm>
            <a:custGeom>
              <a:avLst/>
              <a:gdLst>
                <a:gd name="T0" fmla="*/ 0 w 112"/>
                <a:gd name="T1" fmla="*/ 0 h 55"/>
                <a:gd name="T2" fmla="*/ 18 w 112"/>
                <a:gd name="T3" fmla="*/ 8 h 55"/>
                <a:gd name="T4" fmla="*/ 38 w 112"/>
                <a:gd name="T5" fmla="*/ 14 h 55"/>
                <a:gd name="T6" fmla="*/ 58 w 112"/>
                <a:gd name="T7" fmla="*/ 19 h 55"/>
                <a:gd name="T8" fmla="*/ 78 w 112"/>
                <a:gd name="T9" fmla="*/ 25 h 55"/>
                <a:gd name="T10" fmla="*/ 96 w 112"/>
                <a:gd name="T11" fmla="*/ 32 h 55"/>
                <a:gd name="T12" fmla="*/ 112 w 112"/>
                <a:gd name="T13" fmla="*/ 42 h 55"/>
                <a:gd name="T14" fmla="*/ 102 w 112"/>
                <a:gd name="T15" fmla="*/ 50 h 55"/>
                <a:gd name="T16" fmla="*/ 91 w 112"/>
                <a:gd name="T17" fmla="*/ 53 h 55"/>
                <a:gd name="T18" fmla="*/ 79 w 112"/>
                <a:gd name="T19" fmla="*/ 53 h 55"/>
                <a:gd name="T20" fmla="*/ 67 w 112"/>
                <a:gd name="T21" fmla="*/ 50 h 55"/>
                <a:gd name="T22" fmla="*/ 53 w 112"/>
                <a:gd name="T23" fmla="*/ 47 h 55"/>
                <a:gd name="T24" fmla="*/ 40 w 112"/>
                <a:gd name="T25" fmla="*/ 44 h 55"/>
                <a:gd name="T26" fmla="*/ 27 w 112"/>
                <a:gd name="T27" fmla="*/ 44 h 55"/>
                <a:gd name="T28" fmla="*/ 13 w 112"/>
                <a:gd name="T29" fmla="*/ 48 h 55"/>
                <a:gd name="T30" fmla="*/ 0 w 112"/>
                <a:gd name="T31" fmla="*/ 55 h 55"/>
                <a:gd name="T32" fmla="*/ 0 w 112"/>
                <a:gd name="T3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2" h="55">
                  <a:moveTo>
                    <a:pt x="0" y="0"/>
                  </a:moveTo>
                  <a:lnTo>
                    <a:pt x="18" y="8"/>
                  </a:lnTo>
                  <a:lnTo>
                    <a:pt x="38" y="14"/>
                  </a:lnTo>
                  <a:lnTo>
                    <a:pt x="58" y="19"/>
                  </a:lnTo>
                  <a:lnTo>
                    <a:pt x="78" y="25"/>
                  </a:lnTo>
                  <a:lnTo>
                    <a:pt x="96" y="32"/>
                  </a:lnTo>
                  <a:lnTo>
                    <a:pt x="112" y="42"/>
                  </a:lnTo>
                  <a:lnTo>
                    <a:pt x="102" y="50"/>
                  </a:lnTo>
                  <a:lnTo>
                    <a:pt x="91" y="53"/>
                  </a:lnTo>
                  <a:lnTo>
                    <a:pt x="79" y="53"/>
                  </a:lnTo>
                  <a:lnTo>
                    <a:pt x="67" y="50"/>
                  </a:lnTo>
                  <a:lnTo>
                    <a:pt x="53" y="47"/>
                  </a:lnTo>
                  <a:lnTo>
                    <a:pt x="40" y="44"/>
                  </a:lnTo>
                  <a:lnTo>
                    <a:pt x="27" y="44"/>
                  </a:lnTo>
                  <a:lnTo>
                    <a:pt x="13" y="48"/>
                  </a:lnTo>
                  <a:lnTo>
                    <a:pt x="0" y="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7" name="Freeform 71"/>
            <p:cNvSpPr/>
            <p:nvPr/>
          </p:nvSpPr>
          <p:spPr bwMode="auto">
            <a:xfrm>
              <a:off x="6136881" y="3543492"/>
              <a:ext cx="67854" cy="60099"/>
            </a:xfrm>
            <a:custGeom>
              <a:avLst/>
              <a:gdLst>
                <a:gd name="T0" fmla="*/ 41 w 71"/>
                <a:gd name="T1" fmla="*/ 0 h 60"/>
                <a:gd name="T2" fmla="*/ 57 w 71"/>
                <a:gd name="T3" fmla="*/ 3 h 60"/>
                <a:gd name="T4" fmla="*/ 66 w 71"/>
                <a:gd name="T5" fmla="*/ 8 h 60"/>
                <a:gd name="T6" fmla="*/ 71 w 71"/>
                <a:gd name="T7" fmla="*/ 15 h 60"/>
                <a:gd name="T8" fmla="*/ 71 w 71"/>
                <a:gd name="T9" fmla="*/ 25 h 60"/>
                <a:gd name="T10" fmla="*/ 68 w 71"/>
                <a:gd name="T11" fmla="*/ 34 h 60"/>
                <a:gd name="T12" fmla="*/ 61 w 71"/>
                <a:gd name="T13" fmla="*/ 43 h 60"/>
                <a:gd name="T14" fmla="*/ 52 w 71"/>
                <a:gd name="T15" fmla="*/ 51 h 60"/>
                <a:gd name="T16" fmla="*/ 41 w 71"/>
                <a:gd name="T17" fmla="*/ 57 h 60"/>
                <a:gd name="T18" fmla="*/ 28 w 71"/>
                <a:gd name="T19" fmla="*/ 60 h 60"/>
                <a:gd name="T20" fmla="*/ 15 w 71"/>
                <a:gd name="T21" fmla="*/ 60 h 60"/>
                <a:gd name="T22" fmla="*/ 0 w 71"/>
                <a:gd name="T23" fmla="*/ 56 h 60"/>
                <a:gd name="T24" fmla="*/ 4 w 71"/>
                <a:gd name="T25" fmla="*/ 50 h 60"/>
                <a:gd name="T26" fmla="*/ 9 w 71"/>
                <a:gd name="T27" fmla="*/ 45 h 60"/>
                <a:gd name="T28" fmla="*/ 16 w 71"/>
                <a:gd name="T29" fmla="*/ 43 h 60"/>
                <a:gd name="T30" fmla="*/ 24 w 71"/>
                <a:gd name="T31" fmla="*/ 42 h 60"/>
                <a:gd name="T32" fmla="*/ 33 w 71"/>
                <a:gd name="T33" fmla="*/ 42 h 60"/>
                <a:gd name="T34" fmla="*/ 41 w 71"/>
                <a:gd name="T35" fmla="*/ 42 h 60"/>
                <a:gd name="T36" fmla="*/ 41 w 71"/>
                <a:gd name="T3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1" h="60">
                  <a:moveTo>
                    <a:pt x="41" y="0"/>
                  </a:moveTo>
                  <a:lnTo>
                    <a:pt x="57" y="3"/>
                  </a:lnTo>
                  <a:lnTo>
                    <a:pt x="66" y="8"/>
                  </a:lnTo>
                  <a:lnTo>
                    <a:pt x="71" y="15"/>
                  </a:lnTo>
                  <a:lnTo>
                    <a:pt x="71" y="25"/>
                  </a:lnTo>
                  <a:lnTo>
                    <a:pt x="68" y="34"/>
                  </a:lnTo>
                  <a:lnTo>
                    <a:pt x="61" y="43"/>
                  </a:lnTo>
                  <a:lnTo>
                    <a:pt x="52" y="51"/>
                  </a:lnTo>
                  <a:lnTo>
                    <a:pt x="41" y="57"/>
                  </a:lnTo>
                  <a:lnTo>
                    <a:pt x="28" y="60"/>
                  </a:lnTo>
                  <a:lnTo>
                    <a:pt x="15" y="60"/>
                  </a:lnTo>
                  <a:lnTo>
                    <a:pt x="0" y="56"/>
                  </a:lnTo>
                  <a:lnTo>
                    <a:pt x="4" y="50"/>
                  </a:lnTo>
                  <a:lnTo>
                    <a:pt x="9" y="45"/>
                  </a:lnTo>
                  <a:lnTo>
                    <a:pt x="16" y="43"/>
                  </a:lnTo>
                  <a:lnTo>
                    <a:pt x="24" y="42"/>
                  </a:lnTo>
                  <a:lnTo>
                    <a:pt x="33" y="42"/>
                  </a:lnTo>
                  <a:lnTo>
                    <a:pt x="41" y="42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8" name="Freeform 72"/>
            <p:cNvSpPr/>
            <p:nvPr/>
          </p:nvSpPr>
          <p:spPr bwMode="auto">
            <a:xfrm>
              <a:off x="6377277" y="3706341"/>
              <a:ext cx="67854" cy="48467"/>
            </a:xfrm>
            <a:custGeom>
              <a:avLst/>
              <a:gdLst>
                <a:gd name="T0" fmla="*/ 28 w 69"/>
                <a:gd name="T1" fmla="*/ 0 h 52"/>
                <a:gd name="T2" fmla="*/ 43 w 69"/>
                <a:gd name="T3" fmla="*/ 0 h 52"/>
                <a:gd name="T4" fmla="*/ 56 w 69"/>
                <a:gd name="T5" fmla="*/ 5 h 52"/>
                <a:gd name="T6" fmla="*/ 64 w 69"/>
                <a:gd name="T7" fmla="*/ 14 h 52"/>
                <a:gd name="T8" fmla="*/ 69 w 69"/>
                <a:gd name="T9" fmla="*/ 26 h 52"/>
                <a:gd name="T10" fmla="*/ 69 w 69"/>
                <a:gd name="T11" fmla="*/ 42 h 52"/>
                <a:gd name="T12" fmla="*/ 60 w 69"/>
                <a:gd name="T13" fmla="*/ 49 h 52"/>
                <a:gd name="T14" fmla="*/ 53 w 69"/>
                <a:gd name="T15" fmla="*/ 52 h 52"/>
                <a:gd name="T16" fmla="*/ 47 w 69"/>
                <a:gd name="T17" fmla="*/ 52 h 52"/>
                <a:gd name="T18" fmla="*/ 41 w 69"/>
                <a:gd name="T19" fmla="*/ 49 h 52"/>
                <a:gd name="T20" fmla="*/ 34 w 69"/>
                <a:gd name="T21" fmla="*/ 46 h 52"/>
                <a:gd name="T22" fmla="*/ 25 w 69"/>
                <a:gd name="T23" fmla="*/ 42 h 52"/>
                <a:gd name="T24" fmla="*/ 14 w 69"/>
                <a:gd name="T25" fmla="*/ 41 h 52"/>
                <a:gd name="T26" fmla="*/ 0 w 69"/>
                <a:gd name="T27" fmla="*/ 42 h 52"/>
                <a:gd name="T28" fmla="*/ 6 w 69"/>
                <a:gd name="T29" fmla="*/ 36 h 52"/>
                <a:gd name="T30" fmla="*/ 12 w 69"/>
                <a:gd name="T31" fmla="*/ 31 h 52"/>
                <a:gd name="T32" fmla="*/ 19 w 69"/>
                <a:gd name="T33" fmla="*/ 26 h 52"/>
                <a:gd name="T34" fmla="*/ 24 w 69"/>
                <a:gd name="T35" fmla="*/ 20 h 52"/>
                <a:gd name="T36" fmla="*/ 28 w 69"/>
                <a:gd name="T37" fmla="*/ 13 h 52"/>
                <a:gd name="T38" fmla="*/ 28 w 69"/>
                <a:gd name="T3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9" h="52">
                  <a:moveTo>
                    <a:pt x="28" y="0"/>
                  </a:moveTo>
                  <a:lnTo>
                    <a:pt x="43" y="0"/>
                  </a:lnTo>
                  <a:lnTo>
                    <a:pt x="56" y="5"/>
                  </a:lnTo>
                  <a:lnTo>
                    <a:pt x="64" y="14"/>
                  </a:lnTo>
                  <a:lnTo>
                    <a:pt x="69" y="26"/>
                  </a:lnTo>
                  <a:lnTo>
                    <a:pt x="69" y="42"/>
                  </a:lnTo>
                  <a:lnTo>
                    <a:pt x="60" y="49"/>
                  </a:lnTo>
                  <a:lnTo>
                    <a:pt x="53" y="52"/>
                  </a:lnTo>
                  <a:lnTo>
                    <a:pt x="47" y="52"/>
                  </a:lnTo>
                  <a:lnTo>
                    <a:pt x="41" y="49"/>
                  </a:lnTo>
                  <a:lnTo>
                    <a:pt x="34" y="46"/>
                  </a:lnTo>
                  <a:lnTo>
                    <a:pt x="25" y="42"/>
                  </a:lnTo>
                  <a:lnTo>
                    <a:pt x="14" y="41"/>
                  </a:lnTo>
                  <a:lnTo>
                    <a:pt x="0" y="42"/>
                  </a:lnTo>
                  <a:lnTo>
                    <a:pt x="6" y="36"/>
                  </a:lnTo>
                  <a:lnTo>
                    <a:pt x="12" y="31"/>
                  </a:lnTo>
                  <a:lnTo>
                    <a:pt x="19" y="26"/>
                  </a:lnTo>
                  <a:lnTo>
                    <a:pt x="24" y="20"/>
                  </a:lnTo>
                  <a:lnTo>
                    <a:pt x="28" y="1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9" name="Freeform 73"/>
            <p:cNvSpPr/>
            <p:nvPr/>
          </p:nvSpPr>
          <p:spPr bwMode="auto">
            <a:xfrm>
              <a:off x="6377277" y="3781950"/>
              <a:ext cx="81425" cy="60099"/>
            </a:xfrm>
            <a:custGeom>
              <a:avLst/>
              <a:gdLst>
                <a:gd name="T0" fmla="*/ 62 w 82"/>
                <a:gd name="T1" fmla="*/ 0 h 64"/>
                <a:gd name="T2" fmla="*/ 64 w 82"/>
                <a:gd name="T3" fmla="*/ 0 h 64"/>
                <a:gd name="T4" fmla="*/ 67 w 82"/>
                <a:gd name="T5" fmla="*/ 2 h 64"/>
                <a:gd name="T6" fmla="*/ 69 w 82"/>
                <a:gd name="T7" fmla="*/ 4 h 64"/>
                <a:gd name="T8" fmla="*/ 71 w 82"/>
                <a:gd name="T9" fmla="*/ 8 h 64"/>
                <a:gd name="T10" fmla="*/ 74 w 82"/>
                <a:gd name="T11" fmla="*/ 11 h 64"/>
                <a:gd name="T12" fmla="*/ 76 w 82"/>
                <a:gd name="T13" fmla="*/ 15 h 64"/>
                <a:gd name="T14" fmla="*/ 79 w 82"/>
                <a:gd name="T15" fmla="*/ 20 h 64"/>
                <a:gd name="T16" fmla="*/ 81 w 82"/>
                <a:gd name="T17" fmla="*/ 26 h 64"/>
                <a:gd name="T18" fmla="*/ 82 w 82"/>
                <a:gd name="T19" fmla="*/ 32 h 64"/>
                <a:gd name="T20" fmla="*/ 82 w 82"/>
                <a:gd name="T21" fmla="*/ 39 h 64"/>
                <a:gd name="T22" fmla="*/ 82 w 82"/>
                <a:gd name="T23" fmla="*/ 47 h 64"/>
                <a:gd name="T24" fmla="*/ 70 w 82"/>
                <a:gd name="T25" fmla="*/ 48 h 64"/>
                <a:gd name="T26" fmla="*/ 59 w 82"/>
                <a:gd name="T27" fmla="*/ 52 h 64"/>
                <a:gd name="T28" fmla="*/ 50 w 82"/>
                <a:gd name="T29" fmla="*/ 55 h 64"/>
                <a:gd name="T30" fmla="*/ 40 w 82"/>
                <a:gd name="T31" fmla="*/ 60 h 64"/>
                <a:gd name="T32" fmla="*/ 29 w 82"/>
                <a:gd name="T33" fmla="*/ 63 h 64"/>
                <a:gd name="T34" fmla="*/ 15 w 82"/>
                <a:gd name="T35" fmla="*/ 64 h 64"/>
                <a:gd name="T36" fmla="*/ 0 w 82"/>
                <a:gd name="T37" fmla="*/ 61 h 64"/>
                <a:gd name="T38" fmla="*/ 7 w 82"/>
                <a:gd name="T39" fmla="*/ 53 h 64"/>
                <a:gd name="T40" fmla="*/ 18 w 82"/>
                <a:gd name="T41" fmla="*/ 47 h 64"/>
                <a:gd name="T42" fmla="*/ 30 w 82"/>
                <a:gd name="T43" fmla="*/ 42 h 64"/>
                <a:gd name="T44" fmla="*/ 42 w 82"/>
                <a:gd name="T45" fmla="*/ 39 h 64"/>
                <a:gd name="T46" fmla="*/ 56 w 82"/>
                <a:gd name="T47" fmla="*/ 37 h 64"/>
                <a:gd name="T48" fmla="*/ 69 w 82"/>
                <a:gd name="T49" fmla="*/ 33 h 64"/>
                <a:gd name="T50" fmla="*/ 64 w 82"/>
                <a:gd name="T51" fmla="*/ 26 h 64"/>
                <a:gd name="T52" fmla="*/ 60 w 82"/>
                <a:gd name="T53" fmla="*/ 20 h 64"/>
                <a:gd name="T54" fmla="*/ 58 w 82"/>
                <a:gd name="T55" fmla="*/ 14 h 64"/>
                <a:gd name="T56" fmla="*/ 57 w 82"/>
                <a:gd name="T57" fmla="*/ 9 h 64"/>
                <a:gd name="T58" fmla="*/ 57 w 82"/>
                <a:gd name="T59" fmla="*/ 5 h 64"/>
                <a:gd name="T60" fmla="*/ 57 w 82"/>
                <a:gd name="T61" fmla="*/ 3 h 64"/>
                <a:gd name="T62" fmla="*/ 58 w 82"/>
                <a:gd name="T63" fmla="*/ 2 h 64"/>
                <a:gd name="T64" fmla="*/ 59 w 82"/>
                <a:gd name="T65" fmla="*/ 0 h 64"/>
                <a:gd name="T66" fmla="*/ 62 w 82"/>
                <a:gd name="T6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2" h="64">
                  <a:moveTo>
                    <a:pt x="62" y="0"/>
                  </a:moveTo>
                  <a:lnTo>
                    <a:pt x="64" y="0"/>
                  </a:lnTo>
                  <a:lnTo>
                    <a:pt x="67" y="2"/>
                  </a:lnTo>
                  <a:lnTo>
                    <a:pt x="69" y="4"/>
                  </a:lnTo>
                  <a:lnTo>
                    <a:pt x="71" y="8"/>
                  </a:lnTo>
                  <a:lnTo>
                    <a:pt x="74" y="11"/>
                  </a:lnTo>
                  <a:lnTo>
                    <a:pt x="76" y="15"/>
                  </a:lnTo>
                  <a:lnTo>
                    <a:pt x="79" y="20"/>
                  </a:lnTo>
                  <a:lnTo>
                    <a:pt x="81" y="26"/>
                  </a:lnTo>
                  <a:lnTo>
                    <a:pt x="82" y="32"/>
                  </a:lnTo>
                  <a:lnTo>
                    <a:pt x="82" y="39"/>
                  </a:lnTo>
                  <a:lnTo>
                    <a:pt x="82" y="47"/>
                  </a:lnTo>
                  <a:lnTo>
                    <a:pt x="70" y="48"/>
                  </a:lnTo>
                  <a:lnTo>
                    <a:pt x="59" y="52"/>
                  </a:lnTo>
                  <a:lnTo>
                    <a:pt x="50" y="55"/>
                  </a:lnTo>
                  <a:lnTo>
                    <a:pt x="40" y="60"/>
                  </a:lnTo>
                  <a:lnTo>
                    <a:pt x="29" y="63"/>
                  </a:lnTo>
                  <a:lnTo>
                    <a:pt x="15" y="64"/>
                  </a:lnTo>
                  <a:lnTo>
                    <a:pt x="0" y="61"/>
                  </a:lnTo>
                  <a:lnTo>
                    <a:pt x="7" y="53"/>
                  </a:lnTo>
                  <a:lnTo>
                    <a:pt x="18" y="47"/>
                  </a:lnTo>
                  <a:lnTo>
                    <a:pt x="30" y="42"/>
                  </a:lnTo>
                  <a:lnTo>
                    <a:pt x="42" y="39"/>
                  </a:lnTo>
                  <a:lnTo>
                    <a:pt x="56" y="37"/>
                  </a:lnTo>
                  <a:lnTo>
                    <a:pt x="69" y="33"/>
                  </a:lnTo>
                  <a:lnTo>
                    <a:pt x="64" y="26"/>
                  </a:lnTo>
                  <a:lnTo>
                    <a:pt x="60" y="20"/>
                  </a:lnTo>
                  <a:lnTo>
                    <a:pt x="58" y="14"/>
                  </a:lnTo>
                  <a:lnTo>
                    <a:pt x="57" y="9"/>
                  </a:lnTo>
                  <a:lnTo>
                    <a:pt x="57" y="5"/>
                  </a:lnTo>
                  <a:lnTo>
                    <a:pt x="57" y="3"/>
                  </a:lnTo>
                  <a:lnTo>
                    <a:pt x="58" y="2"/>
                  </a:lnTo>
                  <a:lnTo>
                    <a:pt x="59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0" name="Freeform 74"/>
            <p:cNvSpPr/>
            <p:nvPr/>
          </p:nvSpPr>
          <p:spPr bwMode="auto">
            <a:xfrm>
              <a:off x="6794094" y="3772256"/>
              <a:ext cx="67854" cy="42651"/>
            </a:xfrm>
            <a:custGeom>
              <a:avLst/>
              <a:gdLst>
                <a:gd name="T0" fmla="*/ 0 w 70"/>
                <a:gd name="T1" fmla="*/ 0 h 43"/>
                <a:gd name="T2" fmla="*/ 70 w 70"/>
                <a:gd name="T3" fmla="*/ 0 h 43"/>
                <a:gd name="T4" fmla="*/ 64 w 70"/>
                <a:gd name="T5" fmla="*/ 5 h 43"/>
                <a:gd name="T6" fmla="*/ 57 w 70"/>
                <a:gd name="T7" fmla="*/ 12 h 43"/>
                <a:gd name="T8" fmla="*/ 50 w 70"/>
                <a:gd name="T9" fmla="*/ 21 h 43"/>
                <a:gd name="T10" fmla="*/ 42 w 70"/>
                <a:gd name="T11" fmla="*/ 29 h 43"/>
                <a:gd name="T12" fmla="*/ 33 w 70"/>
                <a:gd name="T13" fmla="*/ 36 h 43"/>
                <a:gd name="T14" fmla="*/ 25 w 70"/>
                <a:gd name="T15" fmla="*/ 41 h 43"/>
                <a:gd name="T16" fmla="*/ 16 w 70"/>
                <a:gd name="T17" fmla="*/ 43 h 43"/>
                <a:gd name="T18" fmla="*/ 8 w 70"/>
                <a:gd name="T19" fmla="*/ 38 h 43"/>
                <a:gd name="T20" fmla="*/ 0 w 70"/>
                <a:gd name="T21" fmla="*/ 28 h 43"/>
                <a:gd name="T22" fmla="*/ 0 w 70"/>
                <a:gd name="T2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43">
                  <a:moveTo>
                    <a:pt x="0" y="0"/>
                  </a:moveTo>
                  <a:lnTo>
                    <a:pt x="70" y="0"/>
                  </a:lnTo>
                  <a:lnTo>
                    <a:pt x="64" y="5"/>
                  </a:lnTo>
                  <a:lnTo>
                    <a:pt x="57" y="12"/>
                  </a:lnTo>
                  <a:lnTo>
                    <a:pt x="50" y="21"/>
                  </a:lnTo>
                  <a:lnTo>
                    <a:pt x="42" y="29"/>
                  </a:lnTo>
                  <a:lnTo>
                    <a:pt x="33" y="36"/>
                  </a:lnTo>
                  <a:lnTo>
                    <a:pt x="25" y="41"/>
                  </a:lnTo>
                  <a:lnTo>
                    <a:pt x="16" y="43"/>
                  </a:lnTo>
                  <a:lnTo>
                    <a:pt x="8" y="38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1" name="Freeform 75"/>
            <p:cNvSpPr/>
            <p:nvPr/>
          </p:nvSpPr>
          <p:spPr bwMode="auto">
            <a:xfrm>
              <a:off x="5627008" y="1984792"/>
              <a:ext cx="643642" cy="484670"/>
            </a:xfrm>
            <a:custGeom>
              <a:avLst/>
              <a:gdLst>
                <a:gd name="T0" fmla="*/ 415 w 665"/>
                <a:gd name="T1" fmla="*/ 18 h 499"/>
                <a:gd name="T2" fmla="*/ 407 w 665"/>
                <a:gd name="T3" fmla="*/ 56 h 499"/>
                <a:gd name="T4" fmla="*/ 348 w 665"/>
                <a:gd name="T5" fmla="*/ 63 h 499"/>
                <a:gd name="T6" fmla="*/ 372 w 665"/>
                <a:gd name="T7" fmla="*/ 48 h 499"/>
                <a:gd name="T8" fmla="*/ 337 w 665"/>
                <a:gd name="T9" fmla="*/ 23 h 499"/>
                <a:gd name="T10" fmla="*/ 291 w 665"/>
                <a:gd name="T11" fmla="*/ 56 h 499"/>
                <a:gd name="T12" fmla="*/ 328 w 665"/>
                <a:gd name="T13" fmla="*/ 60 h 499"/>
                <a:gd name="T14" fmla="*/ 305 w 665"/>
                <a:gd name="T15" fmla="*/ 74 h 499"/>
                <a:gd name="T16" fmla="*/ 333 w 665"/>
                <a:gd name="T17" fmla="*/ 90 h 499"/>
                <a:gd name="T18" fmla="*/ 410 w 665"/>
                <a:gd name="T19" fmla="*/ 98 h 499"/>
                <a:gd name="T20" fmla="*/ 468 w 665"/>
                <a:gd name="T21" fmla="*/ 99 h 499"/>
                <a:gd name="T22" fmla="*/ 458 w 665"/>
                <a:gd name="T23" fmla="*/ 127 h 499"/>
                <a:gd name="T24" fmla="*/ 477 w 665"/>
                <a:gd name="T25" fmla="*/ 152 h 499"/>
                <a:gd name="T26" fmla="*/ 487 w 665"/>
                <a:gd name="T27" fmla="*/ 120 h 499"/>
                <a:gd name="T28" fmla="*/ 496 w 665"/>
                <a:gd name="T29" fmla="*/ 87 h 499"/>
                <a:gd name="T30" fmla="*/ 510 w 665"/>
                <a:gd name="T31" fmla="*/ 121 h 499"/>
                <a:gd name="T32" fmla="*/ 539 w 665"/>
                <a:gd name="T33" fmla="*/ 156 h 499"/>
                <a:gd name="T34" fmla="*/ 591 w 665"/>
                <a:gd name="T35" fmla="*/ 165 h 499"/>
                <a:gd name="T36" fmla="*/ 637 w 665"/>
                <a:gd name="T37" fmla="*/ 188 h 499"/>
                <a:gd name="T38" fmla="*/ 642 w 665"/>
                <a:gd name="T39" fmla="*/ 237 h 499"/>
                <a:gd name="T40" fmla="*/ 605 w 665"/>
                <a:gd name="T41" fmla="*/ 236 h 499"/>
                <a:gd name="T42" fmla="*/ 595 w 665"/>
                <a:gd name="T43" fmla="*/ 264 h 499"/>
                <a:gd name="T44" fmla="*/ 632 w 665"/>
                <a:gd name="T45" fmla="*/ 259 h 499"/>
                <a:gd name="T46" fmla="*/ 665 w 665"/>
                <a:gd name="T47" fmla="*/ 251 h 499"/>
                <a:gd name="T48" fmla="*/ 645 w 665"/>
                <a:gd name="T49" fmla="*/ 291 h 499"/>
                <a:gd name="T50" fmla="*/ 627 w 665"/>
                <a:gd name="T51" fmla="*/ 293 h 499"/>
                <a:gd name="T52" fmla="*/ 591 w 665"/>
                <a:gd name="T53" fmla="*/ 311 h 499"/>
                <a:gd name="T54" fmla="*/ 550 w 665"/>
                <a:gd name="T55" fmla="*/ 354 h 499"/>
                <a:gd name="T56" fmla="*/ 507 w 665"/>
                <a:gd name="T57" fmla="*/ 378 h 499"/>
                <a:gd name="T58" fmla="*/ 526 w 665"/>
                <a:gd name="T59" fmla="*/ 389 h 499"/>
                <a:gd name="T60" fmla="*/ 563 w 665"/>
                <a:gd name="T61" fmla="*/ 389 h 499"/>
                <a:gd name="T62" fmla="*/ 546 w 665"/>
                <a:gd name="T63" fmla="*/ 399 h 499"/>
                <a:gd name="T64" fmla="*/ 527 w 665"/>
                <a:gd name="T65" fmla="*/ 417 h 499"/>
                <a:gd name="T66" fmla="*/ 507 w 665"/>
                <a:gd name="T67" fmla="*/ 417 h 499"/>
                <a:gd name="T68" fmla="*/ 479 w 665"/>
                <a:gd name="T69" fmla="*/ 409 h 499"/>
                <a:gd name="T70" fmla="*/ 417 w 665"/>
                <a:gd name="T71" fmla="*/ 425 h 499"/>
                <a:gd name="T72" fmla="*/ 316 w 665"/>
                <a:gd name="T73" fmla="*/ 478 h 499"/>
                <a:gd name="T74" fmla="*/ 235 w 665"/>
                <a:gd name="T75" fmla="*/ 458 h 499"/>
                <a:gd name="T76" fmla="*/ 244 w 665"/>
                <a:gd name="T77" fmla="*/ 492 h 499"/>
                <a:gd name="T78" fmla="*/ 219 w 665"/>
                <a:gd name="T79" fmla="*/ 480 h 499"/>
                <a:gd name="T80" fmla="*/ 222 w 665"/>
                <a:gd name="T81" fmla="*/ 460 h 499"/>
                <a:gd name="T82" fmla="*/ 217 w 665"/>
                <a:gd name="T83" fmla="*/ 425 h 499"/>
                <a:gd name="T84" fmla="*/ 134 w 665"/>
                <a:gd name="T85" fmla="*/ 420 h 499"/>
                <a:gd name="T86" fmla="*/ 131 w 665"/>
                <a:gd name="T87" fmla="*/ 394 h 499"/>
                <a:gd name="T88" fmla="*/ 194 w 665"/>
                <a:gd name="T89" fmla="*/ 375 h 499"/>
                <a:gd name="T90" fmla="*/ 124 w 665"/>
                <a:gd name="T91" fmla="*/ 366 h 499"/>
                <a:gd name="T92" fmla="*/ 76 w 665"/>
                <a:gd name="T93" fmla="*/ 342 h 499"/>
                <a:gd name="T94" fmla="*/ 27 w 665"/>
                <a:gd name="T95" fmla="*/ 358 h 499"/>
                <a:gd name="T96" fmla="*/ 5 w 665"/>
                <a:gd name="T97" fmla="*/ 342 h 499"/>
                <a:gd name="T98" fmla="*/ 17 w 665"/>
                <a:gd name="T99" fmla="*/ 327 h 499"/>
                <a:gd name="T100" fmla="*/ 70 w 665"/>
                <a:gd name="T101" fmla="*/ 320 h 499"/>
                <a:gd name="T102" fmla="*/ 53 w 665"/>
                <a:gd name="T103" fmla="*/ 292 h 499"/>
                <a:gd name="T104" fmla="*/ 42 w 665"/>
                <a:gd name="T105" fmla="*/ 236 h 499"/>
                <a:gd name="T106" fmla="*/ 53 w 665"/>
                <a:gd name="T107" fmla="*/ 233 h 499"/>
                <a:gd name="T108" fmla="*/ 56 w 665"/>
                <a:gd name="T109" fmla="*/ 223 h 499"/>
                <a:gd name="T110" fmla="*/ 118 w 665"/>
                <a:gd name="T111" fmla="*/ 160 h 499"/>
                <a:gd name="T112" fmla="*/ 111 w 665"/>
                <a:gd name="T113" fmla="*/ 84 h 499"/>
                <a:gd name="T114" fmla="*/ 146 w 665"/>
                <a:gd name="T115" fmla="*/ 50 h 499"/>
                <a:gd name="T116" fmla="*/ 195 w 665"/>
                <a:gd name="T117" fmla="*/ 53 h 499"/>
                <a:gd name="T118" fmla="*/ 235 w 665"/>
                <a:gd name="T119" fmla="*/ 29 h 499"/>
                <a:gd name="T120" fmla="*/ 202 w 665"/>
                <a:gd name="T121" fmla="*/ 25 h 499"/>
                <a:gd name="T122" fmla="*/ 260 w 665"/>
                <a:gd name="T123" fmla="*/ 7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65" h="499">
                  <a:moveTo>
                    <a:pt x="344" y="0"/>
                  </a:moveTo>
                  <a:lnTo>
                    <a:pt x="369" y="2"/>
                  </a:lnTo>
                  <a:lnTo>
                    <a:pt x="393" y="8"/>
                  </a:lnTo>
                  <a:lnTo>
                    <a:pt x="415" y="18"/>
                  </a:lnTo>
                  <a:lnTo>
                    <a:pt x="437" y="34"/>
                  </a:lnTo>
                  <a:lnTo>
                    <a:pt x="458" y="56"/>
                  </a:lnTo>
                  <a:lnTo>
                    <a:pt x="431" y="54"/>
                  </a:lnTo>
                  <a:lnTo>
                    <a:pt x="407" y="56"/>
                  </a:lnTo>
                  <a:lnTo>
                    <a:pt x="386" y="59"/>
                  </a:lnTo>
                  <a:lnTo>
                    <a:pt x="367" y="64"/>
                  </a:lnTo>
                  <a:lnTo>
                    <a:pt x="346" y="70"/>
                  </a:lnTo>
                  <a:lnTo>
                    <a:pt x="348" y="63"/>
                  </a:lnTo>
                  <a:lnTo>
                    <a:pt x="353" y="58"/>
                  </a:lnTo>
                  <a:lnTo>
                    <a:pt x="359" y="54"/>
                  </a:lnTo>
                  <a:lnTo>
                    <a:pt x="365" y="52"/>
                  </a:lnTo>
                  <a:lnTo>
                    <a:pt x="372" y="48"/>
                  </a:lnTo>
                  <a:lnTo>
                    <a:pt x="374" y="42"/>
                  </a:lnTo>
                  <a:lnTo>
                    <a:pt x="362" y="30"/>
                  </a:lnTo>
                  <a:lnTo>
                    <a:pt x="350" y="23"/>
                  </a:lnTo>
                  <a:lnTo>
                    <a:pt x="337" y="23"/>
                  </a:lnTo>
                  <a:lnTo>
                    <a:pt x="326" y="26"/>
                  </a:lnTo>
                  <a:lnTo>
                    <a:pt x="316" y="34"/>
                  </a:lnTo>
                  <a:lnTo>
                    <a:pt x="303" y="43"/>
                  </a:lnTo>
                  <a:lnTo>
                    <a:pt x="291" y="56"/>
                  </a:lnTo>
                  <a:lnTo>
                    <a:pt x="309" y="57"/>
                  </a:lnTo>
                  <a:lnTo>
                    <a:pt x="320" y="58"/>
                  </a:lnTo>
                  <a:lnTo>
                    <a:pt x="326" y="59"/>
                  </a:lnTo>
                  <a:lnTo>
                    <a:pt x="328" y="60"/>
                  </a:lnTo>
                  <a:lnTo>
                    <a:pt x="325" y="63"/>
                  </a:lnTo>
                  <a:lnTo>
                    <a:pt x="319" y="65"/>
                  </a:lnTo>
                  <a:lnTo>
                    <a:pt x="312" y="69"/>
                  </a:lnTo>
                  <a:lnTo>
                    <a:pt x="305" y="74"/>
                  </a:lnTo>
                  <a:lnTo>
                    <a:pt x="297" y="79"/>
                  </a:lnTo>
                  <a:lnTo>
                    <a:pt x="291" y="84"/>
                  </a:lnTo>
                  <a:lnTo>
                    <a:pt x="313" y="86"/>
                  </a:lnTo>
                  <a:lnTo>
                    <a:pt x="333" y="90"/>
                  </a:lnTo>
                  <a:lnTo>
                    <a:pt x="352" y="93"/>
                  </a:lnTo>
                  <a:lnTo>
                    <a:pt x="370" y="97"/>
                  </a:lnTo>
                  <a:lnTo>
                    <a:pt x="390" y="98"/>
                  </a:lnTo>
                  <a:lnTo>
                    <a:pt x="410" y="98"/>
                  </a:lnTo>
                  <a:lnTo>
                    <a:pt x="432" y="93"/>
                  </a:lnTo>
                  <a:lnTo>
                    <a:pt x="458" y="84"/>
                  </a:lnTo>
                  <a:lnTo>
                    <a:pt x="464" y="92"/>
                  </a:lnTo>
                  <a:lnTo>
                    <a:pt x="468" y="99"/>
                  </a:lnTo>
                  <a:lnTo>
                    <a:pt x="466" y="106"/>
                  </a:lnTo>
                  <a:lnTo>
                    <a:pt x="464" y="112"/>
                  </a:lnTo>
                  <a:lnTo>
                    <a:pt x="460" y="119"/>
                  </a:lnTo>
                  <a:lnTo>
                    <a:pt x="458" y="127"/>
                  </a:lnTo>
                  <a:lnTo>
                    <a:pt x="456" y="138"/>
                  </a:lnTo>
                  <a:lnTo>
                    <a:pt x="458" y="153"/>
                  </a:lnTo>
                  <a:lnTo>
                    <a:pt x="469" y="154"/>
                  </a:lnTo>
                  <a:lnTo>
                    <a:pt x="477" y="152"/>
                  </a:lnTo>
                  <a:lnTo>
                    <a:pt x="482" y="147"/>
                  </a:lnTo>
                  <a:lnTo>
                    <a:pt x="485" y="140"/>
                  </a:lnTo>
                  <a:lnTo>
                    <a:pt x="486" y="130"/>
                  </a:lnTo>
                  <a:lnTo>
                    <a:pt x="487" y="120"/>
                  </a:lnTo>
                  <a:lnTo>
                    <a:pt x="487" y="110"/>
                  </a:lnTo>
                  <a:lnTo>
                    <a:pt x="488" y="101"/>
                  </a:lnTo>
                  <a:lnTo>
                    <a:pt x="491" y="93"/>
                  </a:lnTo>
                  <a:lnTo>
                    <a:pt x="496" y="87"/>
                  </a:lnTo>
                  <a:lnTo>
                    <a:pt x="502" y="84"/>
                  </a:lnTo>
                  <a:lnTo>
                    <a:pt x="513" y="84"/>
                  </a:lnTo>
                  <a:lnTo>
                    <a:pt x="510" y="104"/>
                  </a:lnTo>
                  <a:lnTo>
                    <a:pt x="510" y="121"/>
                  </a:lnTo>
                  <a:lnTo>
                    <a:pt x="514" y="134"/>
                  </a:lnTo>
                  <a:lnTo>
                    <a:pt x="520" y="143"/>
                  </a:lnTo>
                  <a:lnTo>
                    <a:pt x="530" y="151"/>
                  </a:lnTo>
                  <a:lnTo>
                    <a:pt x="539" y="156"/>
                  </a:lnTo>
                  <a:lnTo>
                    <a:pt x="552" y="158"/>
                  </a:lnTo>
                  <a:lnTo>
                    <a:pt x="564" y="160"/>
                  </a:lnTo>
                  <a:lnTo>
                    <a:pt x="577" y="163"/>
                  </a:lnTo>
                  <a:lnTo>
                    <a:pt x="591" y="165"/>
                  </a:lnTo>
                  <a:lnTo>
                    <a:pt x="604" y="168"/>
                  </a:lnTo>
                  <a:lnTo>
                    <a:pt x="616" y="173"/>
                  </a:lnTo>
                  <a:lnTo>
                    <a:pt x="627" y="179"/>
                  </a:lnTo>
                  <a:lnTo>
                    <a:pt x="637" y="188"/>
                  </a:lnTo>
                  <a:lnTo>
                    <a:pt x="644" y="201"/>
                  </a:lnTo>
                  <a:lnTo>
                    <a:pt x="649" y="216"/>
                  </a:lnTo>
                  <a:lnTo>
                    <a:pt x="651" y="236"/>
                  </a:lnTo>
                  <a:lnTo>
                    <a:pt x="642" y="237"/>
                  </a:lnTo>
                  <a:lnTo>
                    <a:pt x="633" y="236"/>
                  </a:lnTo>
                  <a:lnTo>
                    <a:pt x="622" y="236"/>
                  </a:lnTo>
                  <a:lnTo>
                    <a:pt x="614" y="236"/>
                  </a:lnTo>
                  <a:lnTo>
                    <a:pt x="605" y="236"/>
                  </a:lnTo>
                  <a:lnTo>
                    <a:pt x="598" y="240"/>
                  </a:lnTo>
                  <a:lnTo>
                    <a:pt x="594" y="244"/>
                  </a:lnTo>
                  <a:lnTo>
                    <a:pt x="593" y="252"/>
                  </a:lnTo>
                  <a:lnTo>
                    <a:pt x="595" y="264"/>
                  </a:lnTo>
                  <a:lnTo>
                    <a:pt x="609" y="266"/>
                  </a:lnTo>
                  <a:lnTo>
                    <a:pt x="619" y="266"/>
                  </a:lnTo>
                  <a:lnTo>
                    <a:pt x="626" y="263"/>
                  </a:lnTo>
                  <a:lnTo>
                    <a:pt x="632" y="259"/>
                  </a:lnTo>
                  <a:lnTo>
                    <a:pt x="639" y="255"/>
                  </a:lnTo>
                  <a:lnTo>
                    <a:pt x="645" y="252"/>
                  </a:lnTo>
                  <a:lnTo>
                    <a:pt x="654" y="249"/>
                  </a:lnTo>
                  <a:lnTo>
                    <a:pt x="665" y="251"/>
                  </a:lnTo>
                  <a:lnTo>
                    <a:pt x="654" y="261"/>
                  </a:lnTo>
                  <a:lnTo>
                    <a:pt x="649" y="272"/>
                  </a:lnTo>
                  <a:lnTo>
                    <a:pt x="647" y="282"/>
                  </a:lnTo>
                  <a:lnTo>
                    <a:pt x="645" y="291"/>
                  </a:lnTo>
                  <a:lnTo>
                    <a:pt x="643" y="299"/>
                  </a:lnTo>
                  <a:lnTo>
                    <a:pt x="637" y="305"/>
                  </a:lnTo>
                  <a:lnTo>
                    <a:pt x="634" y="298"/>
                  </a:lnTo>
                  <a:lnTo>
                    <a:pt x="627" y="293"/>
                  </a:lnTo>
                  <a:lnTo>
                    <a:pt x="619" y="292"/>
                  </a:lnTo>
                  <a:lnTo>
                    <a:pt x="608" y="291"/>
                  </a:lnTo>
                  <a:lnTo>
                    <a:pt x="595" y="292"/>
                  </a:lnTo>
                  <a:lnTo>
                    <a:pt x="591" y="311"/>
                  </a:lnTo>
                  <a:lnTo>
                    <a:pt x="582" y="326"/>
                  </a:lnTo>
                  <a:lnTo>
                    <a:pt x="572" y="338"/>
                  </a:lnTo>
                  <a:lnTo>
                    <a:pt x="561" y="347"/>
                  </a:lnTo>
                  <a:lnTo>
                    <a:pt x="550" y="354"/>
                  </a:lnTo>
                  <a:lnTo>
                    <a:pt x="538" y="359"/>
                  </a:lnTo>
                  <a:lnTo>
                    <a:pt x="526" y="365"/>
                  </a:lnTo>
                  <a:lnTo>
                    <a:pt x="515" y="371"/>
                  </a:lnTo>
                  <a:lnTo>
                    <a:pt x="507" y="378"/>
                  </a:lnTo>
                  <a:lnTo>
                    <a:pt x="499" y="389"/>
                  </a:lnTo>
                  <a:lnTo>
                    <a:pt x="507" y="391"/>
                  </a:lnTo>
                  <a:lnTo>
                    <a:pt x="516" y="391"/>
                  </a:lnTo>
                  <a:lnTo>
                    <a:pt x="526" y="389"/>
                  </a:lnTo>
                  <a:lnTo>
                    <a:pt x="537" y="388"/>
                  </a:lnTo>
                  <a:lnTo>
                    <a:pt x="547" y="387"/>
                  </a:lnTo>
                  <a:lnTo>
                    <a:pt x="555" y="387"/>
                  </a:lnTo>
                  <a:lnTo>
                    <a:pt x="563" y="389"/>
                  </a:lnTo>
                  <a:lnTo>
                    <a:pt x="567" y="394"/>
                  </a:lnTo>
                  <a:lnTo>
                    <a:pt x="567" y="403"/>
                  </a:lnTo>
                  <a:lnTo>
                    <a:pt x="555" y="399"/>
                  </a:lnTo>
                  <a:lnTo>
                    <a:pt x="546" y="399"/>
                  </a:lnTo>
                  <a:lnTo>
                    <a:pt x="539" y="402"/>
                  </a:lnTo>
                  <a:lnTo>
                    <a:pt x="535" y="405"/>
                  </a:lnTo>
                  <a:lnTo>
                    <a:pt x="531" y="411"/>
                  </a:lnTo>
                  <a:lnTo>
                    <a:pt x="527" y="417"/>
                  </a:lnTo>
                  <a:lnTo>
                    <a:pt x="524" y="422"/>
                  </a:lnTo>
                  <a:lnTo>
                    <a:pt x="519" y="427"/>
                  </a:lnTo>
                  <a:lnTo>
                    <a:pt x="513" y="431"/>
                  </a:lnTo>
                  <a:lnTo>
                    <a:pt x="507" y="417"/>
                  </a:lnTo>
                  <a:lnTo>
                    <a:pt x="501" y="410"/>
                  </a:lnTo>
                  <a:lnTo>
                    <a:pt x="493" y="408"/>
                  </a:lnTo>
                  <a:lnTo>
                    <a:pt x="487" y="408"/>
                  </a:lnTo>
                  <a:lnTo>
                    <a:pt x="479" y="409"/>
                  </a:lnTo>
                  <a:lnTo>
                    <a:pt x="469" y="410"/>
                  </a:lnTo>
                  <a:lnTo>
                    <a:pt x="458" y="408"/>
                  </a:lnTo>
                  <a:lnTo>
                    <a:pt x="443" y="403"/>
                  </a:lnTo>
                  <a:lnTo>
                    <a:pt x="417" y="425"/>
                  </a:lnTo>
                  <a:lnTo>
                    <a:pt x="389" y="444"/>
                  </a:lnTo>
                  <a:lnTo>
                    <a:pt x="359" y="465"/>
                  </a:lnTo>
                  <a:lnTo>
                    <a:pt x="333" y="486"/>
                  </a:lnTo>
                  <a:lnTo>
                    <a:pt x="316" y="478"/>
                  </a:lnTo>
                  <a:lnTo>
                    <a:pt x="296" y="472"/>
                  </a:lnTo>
                  <a:lnTo>
                    <a:pt x="275" y="467"/>
                  </a:lnTo>
                  <a:lnTo>
                    <a:pt x="256" y="464"/>
                  </a:lnTo>
                  <a:lnTo>
                    <a:pt x="235" y="458"/>
                  </a:lnTo>
                  <a:lnTo>
                    <a:pt x="235" y="469"/>
                  </a:lnTo>
                  <a:lnTo>
                    <a:pt x="238" y="478"/>
                  </a:lnTo>
                  <a:lnTo>
                    <a:pt x="241" y="486"/>
                  </a:lnTo>
                  <a:lnTo>
                    <a:pt x="244" y="492"/>
                  </a:lnTo>
                  <a:lnTo>
                    <a:pt x="243" y="497"/>
                  </a:lnTo>
                  <a:lnTo>
                    <a:pt x="235" y="499"/>
                  </a:lnTo>
                  <a:lnTo>
                    <a:pt x="225" y="488"/>
                  </a:lnTo>
                  <a:lnTo>
                    <a:pt x="219" y="480"/>
                  </a:lnTo>
                  <a:lnTo>
                    <a:pt x="217" y="473"/>
                  </a:lnTo>
                  <a:lnTo>
                    <a:pt x="217" y="469"/>
                  </a:lnTo>
                  <a:lnTo>
                    <a:pt x="218" y="465"/>
                  </a:lnTo>
                  <a:lnTo>
                    <a:pt x="222" y="460"/>
                  </a:lnTo>
                  <a:lnTo>
                    <a:pt x="225" y="453"/>
                  </a:lnTo>
                  <a:lnTo>
                    <a:pt x="230" y="443"/>
                  </a:lnTo>
                  <a:lnTo>
                    <a:pt x="235" y="431"/>
                  </a:lnTo>
                  <a:lnTo>
                    <a:pt x="217" y="425"/>
                  </a:lnTo>
                  <a:lnTo>
                    <a:pt x="195" y="421"/>
                  </a:lnTo>
                  <a:lnTo>
                    <a:pt x="174" y="420"/>
                  </a:lnTo>
                  <a:lnTo>
                    <a:pt x="154" y="420"/>
                  </a:lnTo>
                  <a:lnTo>
                    <a:pt x="134" y="420"/>
                  </a:lnTo>
                  <a:lnTo>
                    <a:pt x="121" y="419"/>
                  </a:lnTo>
                  <a:lnTo>
                    <a:pt x="111" y="416"/>
                  </a:lnTo>
                  <a:lnTo>
                    <a:pt x="111" y="389"/>
                  </a:lnTo>
                  <a:lnTo>
                    <a:pt x="131" y="394"/>
                  </a:lnTo>
                  <a:lnTo>
                    <a:pt x="148" y="395"/>
                  </a:lnTo>
                  <a:lnTo>
                    <a:pt x="163" y="394"/>
                  </a:lnTo>
                  <a:lnTo>
                    <a:pt x="179" y="388"/>
                  </a:lnTo>
                  <a:lnTo>
                    <a:pt x="194" y="375"/>
                  </a:lnTo>
                  <a:lnTo>
                    <a:pt x="176" y="371"/>
                  </a:lnTo>
                  <a:lnTo>
                    <a:pt x="157" y="370"/>
                  </a:lnTo>
                  <a:lnTo>
                    <a:pt x="140" y="369"/>
                  </a:lnTo>
                  <a:lnTo>
                    <a:pt x="124" y="366"/>
                  </a:lnTo>
                  <a:lnTo>
                    <a:pt x="110" y="360"/>
                  </a:lnTo>
                  <a:lnTo>
                    <a:pt x="96" y="350"/>
                  </a:lnTo>
                  <a:lnTo>
                    <a:pt x="83" y="333"/>
                  </a:lnTo>
                  <a:lnTo>
                    <a:pt x="76" y="342"/>
                  </a:lnTo>
                  <a:lnTo>
                    <a:pt x="66" y="348"/>
                  </a:lnTo>
                  <a:lnTo>
                    <a:pt x="54" y="352"/>
                  </a:lnTo>
                  <a:lnTo>
                    <a:pt x="40" y="355"/>
                  </a:lnTo>
                  <a:lnTo>
                    <a:pt x="27" y="358"/>
                  </a:lnTo>
                  <a:lnTo>
                    <a:pt x="14" y="361"/>
                  </a:lnTo>
                  <a:lnTo>
                    <a:pt x="12" y="353"/>
                  </a:lnTo>
                  <a:lnTo>
                    <a:pt x="10" y="347"/>
                  </a:lnTo>
                  <a:lnTo>
                    <a:pt x="5" y="342"/>
                  </a:lnTo>
                  <a:lnTo>
                    <a:pt x="2" y="336"/>
                  </a:lnTo>
                  <a:lnTo>
                    <a:pt x="0" y="328"/>
                  </a:lnTo>
                  <a:lnTo>
                    <a:pt x="0" y="320"/>
                  </a:lnTo>
                  <a:lnTo>
                    <a:pt x="17" y="327"/>
                  </a:lnTo>
                  <a:lnTo>
                    <a:pt x="33" y="330"/>
                  </a:lnTo>
                  <a:lnTo>
                    <a:pt x="49" y="330"/>
                  </a:lnTo>
                  <a:lnTo>
                    <a:pt x="61" y="325"/>
                  </a:lnTo>
                  <a:lnTo>
                    <a:pt x="70" y="320"/>
                  </a:lnTo>
                  <a:lnTo>
                    <a:pt x="67" y="313"/>
                  </a:lnTo>
                  <a:lnTo>
                    <a:pt x="64" y="305"/>
                  </a:lnTo>
                  <a:lnTo>
                    <a:pt x="59" y="299"/>
                  </a:lnTo>
                  <a:lnTo>
                    <a:pt x="53" y="292"/>
                  </a:lnTo>
                  <a:lnTo>
                    <a:pt x="48" y="283"/>
                  </a:lnTo>
                  <a:lnTo>
                    <a:pt x="44" y="271"/>
                  </a:lnTo>
                  <a:lnTo>
                    <a:pt x="42" y="257"/>
                  </a:lnTo>
                  <a:lnTo>
                    <a:pt x="42" y="236"/>
                  </a:lnTo>
                  <a:lnTo>
                    <a:pt x="45" y="237"/>
                  </a:lnTo>
                  <a:lnTo>
                    <a:pt x="49" y="236"/>
                  </a:lnTo>
                  <a:lnTo>
                    <a:pt x="51" y="235"/>
                  </a:lnTo>
                  <a:lnTo>
                    <a:pt x="53" y="233"/>
                  </a:lnTo>
                  <a:lnTo>
                    <a:pt x="54" y="231"/>
                  </a:lnTo>
                  <a:lnTo>
                    <a:pt x="55" y="229"/>
                  </a:lnTo>
                  <a:lnTo>
                    <a:pt x="55" y="225"/>
                  </a:lnTo>
                  <a:lnTo>
                    <a:pt x="56" y="223"/>
                  </a:lnTo>
                  <a:lnTo>
                    <a:pt x="73" y="208"/>
                  </a:lnTo>
                  <a:lnTo>
                    <a:pt x="90" y="193"/>
                  </a:lnTo>
                  <a:lnTo>
                    <a:pt x="106" y="177"/>
                  </a:lnTo>
                  <a:lnTo>
                    <a:pt x="118" y="160"/>
                  </a:lnTo>
                  <a:lnTo>
                    <a:pt x="126" y="142"/>
                  </a:lnTo>
                  <a:lnTo>
                    <a:pt x="128" y="124"/>
                  </a:lnTo>
                  <a:lnTo>
                    <a:pt x="123" y="104"/>
                  </a:lnTo>
                  <a:lnTo>
                    <a:pt x="111" y="84"/>
                  </a:lnTo>
                  <a:lnTo>
                    <a:pt x="118" y="68"/>
                  </a:lnTo>
                  <a:lnTo>
                    <a:pt x="126" y="57"/>
                  </a:lnTo>
                  <a:lnTo>
                    <a:pt x="135" y="51"/>
                  </a:lnTo>
                  <a:lnTo>
                    <a:pt x="146" y="50"/>
                  </a:lnTo>
                  <a:lnTo>
                    <a:pt x="159" y="50"/>
                  </a:lnTo>
                  <a:lnTo>
                    <a:pt x="171" y="51"/>
                  </a:lnTo>
                  <a:lnTo>
                    <a:pt x="183" y="52"/>
                  </a:lnTo>
                  <a:lnTo>
                    <a:pt x="195" y="53"/>
                  </a:lnTo>
                  <a:lnTo>
                    <a:pt x="207" y="52"/>
                  </a:lnTo>
                  <a:lnTo>
                    <a:pt x="218" y="48"/>
                  </a:lnTo>
                  <a:lnTo>
                    <a:pt x="228" y="41"/>
                  </a:lnTo>
                  <a:lnTo>
                    <a:pt x="235" y="29"/>
                  </a:lnTo>
                  <a:lnTo>
                    <a:pt x="227" y="28"/>
                  </a:lnTo>
                  <a:lnTo>
                    <a:pt x="218" y="28"/>
                  </a:lnTo>
                  <a:lnTo>
                    <a:pt x="210" y="26"/>
                  </a:lnTo>
                  <a:lnTo>
                    <a:pt x="202" y="25"/>
                  </a:lnTo>
                  <a:lnTo>
                    <a:pt x="197" y="22"/>
                  </a:lnTo>
                  <a:lnTo>
                    <a:pt x="194" y="14"/>
                  </a:lnTo>
                  <a:lnTo>
                    <a:pt x="228" y="12"/>
                  </a:lnTo>
                  <a:lnTo>
                    <a:pt x="260" y="7"/>
                  </a:lnTo>
                  <a:lnTo>
                    <a:pt x="290" y="3"/>
                  </a:lnTo>
                  <a:lnTo>
                    <a:pt x="318" y="1"/>
                  </a:lnTo>
                  <a:lnTo>
                    <a:pt x="344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6" name="Freeform 80"/>
            <p:cNvSpPr>
              <a:spLocks noEditPoints="1"/>
            </p:cNvSpPr>
            <p:nvPr/>
          </p:nvSpPr>
          <p:spPr bwMode="auto">
            <a:xfrm>
              <a:off x="4190445" y="1777353"/>
              <a:ext cx="1570332" cy="3150357"/>
            </a:xfrm>
            <a:custGeom>
              <a:avLst/>
              <a:gdLst>
                <a:gd name="T0" fmla="*/ 1451 w 1620"/>
                <a:gd name="T1" fmla="*/ 50 h 3250"/>
                <a:gd name="T2" fmla="*/ 1329 w 1620"/>
                <a:gd name="T3" fmla="*/ 237 h 3250"/>
                <a:gd name="T4" fmla="*/ 1199 w 1620"/>
                <a:gd name="T5" fmla="*/ 268 h 3250"/>
                <a:gd name="T6" fmla="*/ 1058 w 1620"/>
                <a:gd name="T7" fmla="*/ 257 h 3250"/>
                <a:gd name="T8" fmla="*/ 941 w 1620"/>
                <a:gd name="T9" fmla="*/ 317 h 3250"/>
                <a:gd name="T10" fmla="*/ 837 w 1620"/>
                <a:gd name="T11" fmla="*/ 457 h 3250"/>
                <a:gd name="T12" fmla="*/ 879 w 1620"/>
                <a:gd name="T13" fmla="*/ 530 h 3250"/>
                <a:gd name="T14" fmla="*/ 1201 w 1620"/>
                <a:gd name="T15" fmla="*/ 601 h 3250"/>
                <a:gd name="T16" fmla="*/ 1329 w 1620"/>
                <a:gd name="T17" fmla="*/ 438 h 3250"/>
                <a:gd name="T18" fmla="*/ 1440 w 1620"/>
                <a:gd name="T19" fmla="*/ 285 h 3250"/>
                <a:gd name="T20" fmla="*/ 1562 w 1620"/>
                <a:gd name="T21" fmla="*/ 271 h 3250"/>
                <a:gd name="T22" fmla="*/ 1534 w 1620"/>
                <a:gd name="T23" fmla="*/ 448 h 3250"/>
                <a:gd name="T24" fmla="*/ 1358 w 1620"/>
                <a:gd name="T25" fmla="*/ 629 h 3250"/>
                <a:gd name="T26" fmla="*/ 1329 w 1620"/>
                <a:gd name="T27" fmla="*/ 770 h 3250"/>
                <a:gd name="T28" fmla="*/ 1140 w 1620"/>
                <a:gd name="T29" fmla="*/ 840 h 3250"/>
                <a:gd name="T30" fmla="*/ 1027 w 1620"/>
                <a:gd name="T31" fmla="*/ 971 h 3250"/>
                <a:gd name="T32" fmla="*/ 1081 w 1620"/>
                <a:gd name="T33" fmla="*/ 1056 h 3250"/>
                <a:gd name="T34" fmla="*/ 1142 w 1620"/>
                <a:gd name="T35" fmla="*/ 1161 h 3250"/>
                <a:gd name="T36" fmla="*/ 948 w 1620"/>
                <a:gd name="T37" fmla="*/ 1201 h 3250"/>
                <a:gd name="T38" fmla="*/ 712 w 1620"/>
                <a:gd name="T39" fmla="*/ 1306 h 3250"/>
                <a:gd name="T40" fmla="*/ 700 w 1620"/>
                <a:gd name="T41" fmla="*/ 1175 h 3250"/>
                <a:gd name="T42" fmla="*/ 607 w 1620"/>
                <a:gd name="T43" fmla="*/ 1190 h 3250"/>
                <a:gd name="T44" fmla="*/ 484 w 1620"/>
                <a:gd name="T45" fmla="*/ 1380 h 3250"/>
                <a:gd name="T46" fmla="*/ 469 w 1620"/>
                <a:gd name="T47" fmla="*/ 1514 h 3250"/>
                <a:gd name="T48" fmla="*/ 166 w 1620"/>
                <a:gd name="T49" fmla="*/ 1754 h 3250"/>
                <a:gd name="T50" fmla="*/ 243 w 1620"/>
                <a:gd name="T51" fmla="*/ 2002 h 3250"/>
                <a:gd name="T52" fmla="*/ 215 w 1620"/>
                <a:gd name="T53" fmla="*/ 2311 h 3250"/>
                <a:gd name="T54" fmla="*/ 370 w 1620"/>
                <a:gd name="T55" fmla="*/ 2711 h 3250"/>
                <a:gd name="T56" fmla="*/ 310 w 1620"/>
                <a:gd name="T57" fmla="*/ 2390 h 3250"/>
                <a:gd name="T58" fmla="*/ 387 w 1620"/>
                <a:gd name="T59" fmla="*/ 1915 h 3250"/>
                <a:gd name="T60" fmla="*/ 349 w 1620"/>
                <a:gd name="T61" fmla="*/ 1612 h 3250"/>
                <a:gd name="T62" fmla="*/ 488 w 1620"/>
                <a:gd name="T63" fmla="*/ 1626 h 3250"/>
                <a:gd name="T64" fmla="*/ 673 w 1620"/>
                <a:gd name="T65" fmla="*/ 1763 h 3250"/>
                <a:gd name="T66" fmla="*/ 690 w 1620"/>
                <a:gd name="T67" fmla="*/ 2036 h 3250"/>
                <a:gd name="T68" fmla="*/ 442 w 1620"/>
                <a:gd name="T69" fmla="*/ 2365 h 3250"/>
                <a:gd name="T70" fmla="*/ 447 w 1620"/>
                <a:gd name="T71" fmla="*/ 2508 h 3250"/>
                <a:gd name="T72" fmla="*/ 609 w 1620"/>
                <a:gd name="T73" fmla="*/ 2974 h 3250"/>
                <a:gd name="T74" fmla="*/ 723 w 1620"/>
                <a:gd name="T75" fmla="*/ 3131 h 3250"/>
                <a:gd name="T76" fmla="*/ 585 w 1620"/>
                <a:gd name="T77" fmla="*/ 3085 h 3250"/>
                <a:gd name="T78" fmla="*/ 372 w 1620"/>
                <a:gd name="T79" fmla="*/ 2914 h 3250"/>
                <a:gd name="T80" fmla="*/ 443 w 1620"/>
                <a:gd name="T81" fmla="*/ 3237 h 3250"/>
                <a:gd name="T82" fmla="*/ 432 w 1620"/>
                <a:gd name="T83" fmla="*/ 3124 h 3250"/>
                <a:gd name="T84" fmla="*/ 271 w 1620"/>
                <a:gd name="T85" fmla="*/ 2804 h 3250"/>
                <a:gd name="T86" fmla="*/ 173 w 1620"/>
                <a:gd name="T87" fmla="*/ 2450 h 3250"/>
                <a:gd name="T88" fmla="*/ 155 w 1620"/>
                <a:gd name="T89" fmla="*/ 2165 h 3250"/>
                <a:gd name="T90" fmla="*/ 100 w 1620"/>
                <a:gd name="T91" fmla="*/ 2019 h 3250"/>
                <a:gd name="T92" fmla="*/ 90 w 1620"/>
                <a:gd name="T93" fmla="*/ 1965 h 3250"/>
                <a:gd name="T94" fmla="*/ 13 w 1620"/>
                <a:gd name="T95" fmla="*/ 1670 h 3250"/>
                <a:gd name="T96" fmla="*/ 111 w 1620"/>
                <a:gd name="T97" fmla="*/ 1574 h 3250"/>
                <a:gd name="T98" fmla="*/ 211 w 1620"/>
                <a:gd name="T99" fmla="*/ 1311 h 3250"/>
                <a:gd name="T100" fmla="*/ 230 w 1620"/>
                <a:gd name="T101" fmla="*/ 1108 h 3250"/>
                <a:gd name="T102" fmla="*/ 147 w 1620"/>
                <a:gd name="T103" fmla="*/ 1255 h 3250"/>
                <a:gd name="T104" fmla="*/ 69 w 1620"/>
                <a:gd name="T105" fmla="*/ 1326 h 3250"/>
                <a:gd name="T106" fmla="*/ 72 w 1620"/>
                <a:gd name="T107" fmla="*/ 1242 h 3250"/>
                <a:gd name="T108" fmla="*/ 139 w 1620"/>
                <a:gd name="T109" fmla="*/ 1048 h 3250"/>
                <a:gd name="T110" fmla="*/ 234 w 1620"/>
                <a:gd name="T111" fmla="*/ 805 h 3250"/>
                <a:gd name="T112" fmla="*/ 428 w 1620"/>
                <a:gd name="T113" fmla="*/ 604 h 3250"/>
                <a:gd name="T114" fmla="*/ 486 w 1620"/>
                <a:gd name="T115" fmla="*/ 593 h 3250"/>
                <a:gd name="T116" fmla="*/ 520 w 1620"/>
                <a:gd name="T117" fmla="*/ 608 h 3250"/>
                <a:gd name="T118" fmla="*/ 639 w 1620"/>
                <a:gd name="T119" fmla="*/ 384 h 3250"/>
                <a:gd name="T120" fmla="*/ 1054 w 1620"/>
                <a:gd name="T121" fmla="*/ 210 h 3250"/>
                <a:gd name="T122" fmla="*/ 1396 w 1620"/>
                <a:gd name="T123" fmla="*/ 60 h 3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20" h="3250">
                  <a:moveTo>
                    <a:pt x="1296" y="76"/>
                  </a:moveTo>
                  <a:lnTo>
                    <a:pt x="1319" y="79"/>
                  </a:lnTo>
                  <a:lnTo>
                    <a:pt x="1343" y="90"/>
                  </a:lnTo>
                  <a:lnTo>
                    <a:pt x="1343" y="90"/>
                  </a:lnTo>
                  <a:lnTo>
                    <a:pt x="1334" y="92"/>
                  </a:lnTo>
                  <a:lnTo>
                    <a:pt x="1325" y="89"/>
                  </a:lnTo>
                  <a:lnTo>
                    <a:pt x="1317" y="85"/>
                  </a:lnTo>
                  <a:lnTo>
                    <a:pt x="1307" y="81"/>
                  </a:lnTo>
                  <a:lnTo>
                    <a:pt x="1299" y="77"/>
                  </a:lnTo>
                  <a:lnTo>
                    <a:pt x="1295" y="76"/>
                  </a:lnTo>
                  <a:lnTo>
                    <a:pt x="1296" y="76"/>
                  </a:lnTo>
                  <a:close/>
                  <a:moveTo>
                    <a:pt x="1291" y="74"/>
                  </a:moveTo>
                  <a:lnTo>
                    <a:pt x="1295" y="76"/>
                  </a:lnTo>
                  <a:lnTo>
                    <a:pt x="1283" y="77"/>
                  </a:lnTo>
                  <a:lnTo>
                    <a:pt x="1284" y="76"/>
                  </a:lnTo>
                  <a:lnTo>
                    <a:pt x="1291" y="74"/>
                  </a:lnTo>
                  <a:close/>
                  <a:moveTo>
                    <a:pt x="1462" y="0"/>
                  </a:moveTo>
                  <a:lnTo>
                    <a:pt x="1470" y="1"/>
                  </a:lnTo>
                  <a:lnTo>
                    <a:pt x="1476" y="4"/>
                  </a:lnTo>
                  <a:lnTo>
                    <a:pt x="1484" y="9"/>
                  </a:lnTo>
                  <a:lnTo>
                    <a:pt x="1492" y="14"/>
                  </a:lnTo>
                  <a:lnTo>
                    <a:pt x="1502" y="18"/>
                  </a:lnTo>
                  <a:lnTo>
                    <a:pt x="1514" y="25"/>
                  </a:lnTo>
                  <a:lnTo>
                    <a:pt x="1530" y="31"/>
                  </a:lnTo>
                  <a:lnTo>
                    <a:pt x="1551" y="36"/>
                  </a:lnTo>
                  <a:lnTo>
                    <a:pt x="1515" y="36"/>
                  </a:lnTo>
                  <a:lnTo>
                    <a:pt x="1483" y="40"/>
                  </a:lnTo>
                  <a:lnTo>
                    <a:pt x="1451" y="50"/>
                  </a:lnTo>
                  <a:lnTo>
                    <a:pt x="1422" y="64"/>
                  </a:lnTo>
                  <a:lnTo>
                    <a:pt x="1392" y="79"/>
                  </a:lnTo>
                  <a:lnTo>
                    <a:pt x="1366" y="99"/>
                  </a:lnTo>
                  <a:lnTo>
                    <a:pt x="1339" y="118"/>
                  </a:lnTo>
                  <a:lnTo>
                    <a:pt x="1313" y="139"/>
                  </a:lnTo>
                  <a:lnTo>
                    <a:pt x="1288" y="160"/>
                  </a:lnTo>
                  <a:lnTo>
                    <a:pt x="1302" y="161"/>
                  </a:lnTo>
                  <a:lnTo>
                    <a:pt x="1313" y="166"/>
                  </a:lnTo>
                  <a:lnTo>
                    <a:pt x="1322" y="172"/>
                  </a:lnTo>
                  <a:lnTo>
                    <a:pt x="1328" y="179"/>
                  </a:lnTo>
                  <a:lnTo>
                    <a:pt x="1333" y="189"/>
                  </a:lnTo>
                  <a:lnTo>
                    <a:pt x="1338" y="200"/>
                  </a:lnTo>
                  <a:lnTo>
                    <a:pt x="1343" y="211"/>
                  </a:lnTo>
                  <a:lnTo>
                    <a:pt x="1349" y="222"/>
                  </a:lnTo>
                  <a:lnTo>
                    <a:pt x="1358" y="233"/>
                  </a:lnTo>
                  <a:lnTo>
                    <a:pt x="1371" y="244"/>
                  </a:lnTo>
                  <a:lnTo>
                    <a:pt x="1358" y="247"/>
                  </a:lnTo>
                  <a:lnTo>
                    <a:pt x="1349" y="254"/>
                  </a:lnTo>
                  <a:lnTo>
                    <a:pt x="1339" y="261"/>
                  </a:lnTo>
                  <a:lnTo>
                    <a:pt x="1329" y="266"/>
                  </a:lnTo>
                  <a:lnTo>
                    <a:pt x="1317" y="271"/>
                  </a:lnTo>
                  <a:lnTo>
                    <a:pt x="1301" y="271"/>
                  </a:lnTo>
                  <a:lnTo>
                    <a:pt x="1302" y="262"/>
                  </a:lnTo>
                  <a:lnTo>
                    <a:pt x="1307" y="256"/>
                  </a:lnTo>
                  <a:lnTo>
                    <a:pt x="1313" y="251"/>
                  </a:lnTo>
                  <a:lnTo>
                    <a:pt x="1319" y="247"/>
                  </a:lnTo>
                  <a:lnTo>
                    <a:pt x="1324" y="243"/>
                  </a:lnTo>
                  <a:lnTo>
                    <a:pt x="1329" y="237"/>
                  </a:lnTo>
                  <a:lnTo>
                    <a:pt x="1330" y="228"/>
                  </a:lnTo>
                  <a:lnTo>
                    <a:pt x="1329" y="216"/>
                  </a:lnTo>
                  <a:lnTo>
                    <a:pt x="1318" y="216"/>
                  </a:lnTo>
                  <a:lnTo>
                    <a:pt x="1306" y="216"/>
                  </a:lnTo>
                  <a:lnTo>
                    <a:pt x="1295" y="217"/>
                  </a:lnTo>
                  <a:lnTo>
                    <a:pt x="1285" y="218"/>
                  </a:lnTo>
                  <a:lnTo>
                    <a:pt x="1278" y="222"/>
                  </a:lnTo>
                  <a:lnTo>
                    <a:pt x="1273" y="229"/>
                  </a:lnTo>
                  <a:lnTo>
                    <a:pt x="1282" y="230"/>
                  </a:lnTo>
                  <a:lnTo>
                    <a:pt x="1289" y="232"/>
                  </a:lnTo>
                  <a:lnTo>
                    <a:pt x="1296" y="235"/>
                  </a:lnTo>
                  <a:lnTo>
                    <a:pt x="1300" y="240"/>
                  </a:lnTo>
                  <a:lnTo>
                    <a:pt x="1302" y="247"/>
                  </a:lnTo>
                  <a:lnTo>
                    <a:pt x="1301" y="257"/>
                  </a:lnTo>
                  <a:lnTo>
                    <a:pt x="1280" y="258"/>
                  </a:lnTo>
                  <a:lnTo>
                    <a:pt x="1262" y="262"/>
                  </a:lnTo>
                  <a:lnTo>
                    <a:pt x="1245" y="267"/>
                  </a:lnTo>
                  <a:lnTo>
                    <a:pt x="1231" y="274"/>
                  </a:lnTo>
                  <a:lnTo>
                    <a:pt x="1218" y="285"/>
                  </a:lnTo>
                  <a:lnTo>
                    <a:pt x="1204" y="285"/>
                  </a:lnTo>
                  <a:lnTo>
                    <a:pt x="1189" y="285"/>
                  </a:lnTo>
                  <a:lnTo>
                    <a:pt x="1181" y="284"/>
                  </a:lnTo>
                  <a:lnTo>
                    <a:pt x="1177" y="283"/>
                  </a:lnTo>
                  <a:lnTo>
                    <a:pt x="1178" y="280"/>
                  </a:lnTo>
                  <a:lnTo>
                    <a:pt x="1182" y="278"/>
                  </a:lnTo>
                  <a:lnTo>
                    <a:pt x="1187" y="274"/>
                  </a:lnTo>
                  <a:lnTo>
                    <a:pt x="1193" y="271"/>
                  </a:lnTo>
                  <a:lnTo>
                    <a:pt x="1199" y="268"/>
                  </a:lnTo>
                  <a:lnTo>
                    <a:pt x="1203" y="265"/>
                  </a:lnTo>
                  <a:lnTo>
                    <a:pt x="1203" y="262"/>
                  </a:lnTo>
                  <a:lnTo>
                    <a:pt x="1199" y="260"/>
                  </a:lnTo>
                  <a:lnTo>
                    <a:pt x="1190" y="257"/>
                  </a:lnTo>
                  <a:lnTo>
                    <a:pt x="1201" y="257"/>
                  </a:lnTo>
                  <a:lnTo>
                    <a:pt x="1210" y="252"/>
                  </a:lnTo>
                  <a:lnTo>
                    <a:pt x="1220" y="244"/>
                  </a:lnTo>
                  <a:lnTo>
                    <a:pt x="1228" y="233"/>
                  </a:lnTo>
                  <a:lnTo>
                    <a:pt x="1239" y="222"/>
                  </a:lnTo>
                  <a:lnTo>
                    <a:pt x="1252" y="212"/>
                  </a:lnTo>
                  <a:lnTo>
                    <a:pt x="1268" y="205"/>
                  </a:lnTo>
                  <a:lnTo>
                    <a:pt x="1288" y="202"/>
                  </a:lnTo>
                  <a:lnTo>
                    <a:pt x="1255" y="200"/>
                  </a:lnTo>
                  <a:lnTo>
                    <a:pt x="1223" y="205"/>
                  </a:lnTo>
                  <a:lnTo>
                    <a:pt x="1192" y="213"/>
                  </a:lnTo>
                  <a:lnTo>
                    <a:pt x="1161" y="226"/>
                  </a:lnTo>
                  <a:lnTo>
                    <a:pt x="1130" y="241"/>
                  </a:lnTo>
                  <a:lnTo>
                    <a:pt x="1097" y="257"/>
                  </a:lnTo>
                  <a:lnTo>
                    <a:pt x="1063" y="272"/>
                  </a:lnTo>
                  <a:lnTo>
                    <a:pt x="1025" y="285"/>
                  </a:lnTo>
                  <a:lnTo>
                    <a:pt x="1021" y="273"/>
                  </a:lnTo>
                  <a:lnTo>
                    <a:pt x="1021" y="266"/>
                  </a:lnTo>
                  <a:lnTo>
                    <a:pt x="1024" y="261"/>
                  </a:lnTo>
                  <a:lnTo>
                    <a:pt x="1029" y="258"/>
                  </a:lnTo>
                  <a:lnTo>
                    <a:pt x="1036" y="258"/>
                  </a:lnTo>
                  <a:lnTo>
                    <a:pt x="1043" y="258"/>
                  </a:lnTo>
                  <a:lnTo>
                    <a:pt x="1050" y="258"/>
                  </a:lnTo>
                  <a:lnTo>
                    <a:pt x="1058" y="257"/>
                  </a:lnTo>
                  <a:lnTo>
                    <a:pt x="1063" y="255"/>
                  </a:lnTo>
                  <a:lnTo>
                    <a:pt x="1066" y="251"/>
                  </a:lnTo>
                  <a:lnTo>
                    <a:pt x="1066" y="244"/>
                  </a:lnTo>
                  <a:lnTo>
                    <a:pt x="1056" y="235"/>
                  </a:lnTo>
                  <a:lnTo>
                    <a:pt x="1046" y="233"/>
                  </a:lnTo>
                  <a:lnTo>
                    <a:pt x="1035" y="235"/>
                  </a:lnTo>
                  <a:lnTo>
                    <a:pt x="1021" y="241"/>
                  </a:lnTo>
                  <a:lnTo>
                    <a:pt x="1009" y="249"/>
                  </a:lnTo>
                  <a:lnTo>
                    <a:pt x="997" y="258"/>
                  </a:lnTo>
                  <a:lnTo>
                    <a:pt x="986" y="268"/>
                  </a:lnTo>
                  <a:lnTo>
                    <a:pt x="976" y="278"/>
                  </a:lnTo>
                  <a:lnTo>
                    <a:pt x="969" y="285"/>
                  </a:lnTo>
                  <a:lnTo>
                    <a:pt x="970" y="293"/>
                  </a:lnTo>
                  <a:lnTo>
                    <a:pt x="973" y="296"/>
                  </a:lnTo>
                  <a:lnTo>
                    <a:pt x="976" y="297"/>
                  </a:lnTo>
                  <a:lnTo>
                    <a:pt x="980" y="295"/>
                  </a:lnTo>
                  <a:lnTo>
                    <a:pt x="985" y="293"/>
                  </a:lnTo>
                  <a:lnTo>
                    <a:pt x="988" y="289"/>
                  </a:lnTo>
                  <a:lnTo>
                    <a:pt x="993" y="288"/>
                  </a:lnTo>
                  <a:lnTo>
                    <a:pt x="996" y="288"/>
                  </a:lnTo>
                  <a:lnTo>
                    <a:pt x="998" y="291"/>
                  </a:lnTo>
                  <a:lnTo>
                    <a:pt x="998" y="300"/>
                  </a:lnTo>
                  <a:lnTo>
                    <a:pt x="997" y="313"/>
                  </a:lnTo>
                  <a:lnTo>
                    <a:pt x="988" y="318"/>
                  </a:lnTo>
                  <a:lnTo>
                    <a:pt x="979" y="319"/>
                  </a:lnTo>
                  <a:lnTo>
                    <a:pt x="966" y="319"/>
                  </a:lnTo>
                  <a:lnTo>
                    <a:pt x="954" y="317"/>
                  </a:lnTo>
                  <a:lnTo>
                    <a:pt x="941" y="317"/>
                  </a:lnTo>
                  <a:lnTo>
                    <a:pt x="929" y="317"/>
                  </a:lnTo>
                  <a:lnTo>
                    <a:pt x="918" y="321"/>
                  </a:lnTo>
                  <a:lnTo>
                    <a:pt x="908" y="328"/>
                  </a:lnTo>
                  <a:lnTo>
                    <a:pt x="899" y="340"/>
                  </a:lnTo>
                  <a:lnTo>
                    <a:pt x="903" y="347"/>
                  </a:lnTo>
                  <a:lnTo>
                    <a:pt x="908" y="349"/>
                  </a:lnTo>
                  <a:lnTo>
                    <a:pt x="914" y="346"/>
                  </a:lnTo>
                  <a:lnTo>
                    <a:pt x="921" y="342"/>
                  </a:lnTo>
                  <a:lnTo>
                    <a:pt x="930" y="340"/>
                  </a:lnTo>
                  <a:lnTo>
                    <a:pt x="941" y="340"/>
                  </a:lnTo>
                  <a:lnTo>
                    <a:pt x="934" y="351"/>
                  </a:lnTo>
                  <a:lnTo>
                    <a:pt x="923" y="360"/>
                  </a:lnTo>
                  <a:lnTo>
                    <a:pt x="909" y="364"/>
                  </a:lnTo>
                  <a:lnTo>
                    <a:pt x="897" y="366"/>
                  </a:lnTo>
                  <a:lnTo>
                    <a:pt x="884" y="362"/>
                  </a:lnTo>
                  <a:lnTo>
                    <a:pt x="871" y="355"/>
                  </a:lnTo>
                  <a:lnTo>
                    <a:pt x="880" y="369"/>
                  </a:lnTo>
                  <a:lnTo>
                    <a:pt x="884" y="381"/>
                  </a:lnTo>
                  <a:lnTo>
                    <a:pt x="884" y="391"/>
                  </a:lnTo>
                  <a:lnTo>
                    <a:pt x="880" y="399"/>
                  </a:lnTo>
                  <a:lnTo>
                    <a:pt x="874" y="406"/>
                  </a:lnTo>
                  <a:lnTo>
                    <a:pt x="868" y="412"/>
                  </a:lnTo>
                  <a:lnTo>
                    <a:pt x="859" y="418"/>
                  </a:lnTo>
                  <a:lnTo>
                    <a:pt x="851" y="424"/>
                  </a:lnTo>
                  <a:lnTo>
                    <a:pt x="842" y="431"/>
                  </a:lnTo>
                  <a:lnTo>
                    <a:pt x="836" y="441"/>
                  </a:lnTo>
                  <a:lnTo>
                    <a:pt x="830" y="451"/>
                  </a:lnTo>
                  <a:lnTo>
                    <a:pt x="837" y="457"/>
                  </a:lnTo>
                  <a:lnTo>
                    <a:pt x="845" y="456"/>
                  </a:lnTo>
                  <a:lnTo>
                    <a:pt x="852" y="451"/>
                  </a:lnTo>
                  <a:lnTo>
                    <a:pt x="861" y="442"/>
                  </a:lnTo>
                  <a:lnTo>
                    <a:pt x="870" y="433"/>
                  </a:lnTo>
                  <a:lnTo>
                    <a:pt x="881" y="423"/>
                  </a:lnTo>
                  <a:lnTo>
                    <a:pt x="892" y="414"/>
                  </a:lnTo>
                  <a:lnTo>
                    <a:pt x="903" y="409"/>
                  </a:lnTo>
                  <a:lnTo>
                    <a:pt x="915" y="407"/>
                  </a:lnTo>
                  <a:lnTo>
                    <a:pt x="927" y="412"/>
                  </a:lnTo>
                  <a:lnTo>
                    <a:pt x="941" y="424"/>
                  </a:lnTo>
                  <a:lnTo>
                    <a:pt x="927" y="438"/>
                  </a:lnTo>
                  <a:lnTo>
                    <a:pt x="910" y="448"/>
                  </a:lnTo>
                  <a:lnTo>
                    <a:pt x="891" y="457"/>
                  </a:lnTo>
                  <a:lnTo>
                    <a:pt x="870" y="463"/>
                  </a:lnTo>
                  <a:lnTo>
                    <a:pt x="848" y="469"/>
                  </a:lnTo>
                  <a:lnTo>
                    <a:pt x="825" y="474"/>
                  </a:lnTo>
                  <a:lnTo>
                    <a:pt x="803" y="479"/>
                  </a:lnTo>
                  <a:lnTo>
                    <a:pt x="809" y="486"/>
                  </a:lnTo>
                  <a:lnTo>
                    <a:pt x="819" y="491"/>
                  </a:lnTo>
                  <a:lnTo>
                    <a:pt x="830" y="494"/>
                  </a:lnTo>
                  <a:lnTo>
                    <a:pt x="842" y="495"/>
                  </a:lnTo>
                  <a:lnTo>
                    <a:pt x="854" y="496"/>
                  </a:lnTo>
                  <a:lnTo>
                    <a:pt x="867" y="498"/>
                  </a:lnTo>
                  <a:lnTo>
                    <a:pt x="876" y="503"/>
                  </a:lnTo>
                  <a:lnTo>
                    <a:pt x="882" y="509"/>
                  </a:lnTo>
                  <a:lnTo>
                    <a:pt x="886" y="520"/>
                  </a:lnTo>
                  <a:lnTo>
                    <a:pt x="884" y="526"/>
                  </a:lnTo>
                  <a:lnTo>
                    <a:pt x="879" y="530"/>
                  </a:lnTo>
                  <a:lnTo>
                    <a:pt x="873" y="533"/>
                  </a:lnTo>
                  <a:lnTo>
                    <a:pt x="865" y="534"/>
                  </a:lnTo>
                  <a:lnTo>
                    <a:pt x="858" y="535"/>
                  </a:lnTo>
                  <a:lnTo>
                    <a:pt x="882" y="546"/>
                  </a:lnTo>
                  <a:lnTo>
                    <a:pt x="904" y="558"/>
                  </a:lnTo>
                  <a:lnTo>
                    <a:pt x="924" y="573"/>
                  </a:lnTo>
                  <a:lnTo>
                    <a:pt x="941" y="590"/>
                  </a:lnTo>
                  <a:lnTo>
                    <a:pt x="955" y="590"/>
                  </a:lnTo>
                  <a:lnTo>
                    <a:pt x="955" y="609"/>
                  </a:lnTo>
                  <a:lnTo>
                    <a:pt x="959" y="625"/>
                  </a:lnTo>
                  <a:lnTo>
                    <a:pt x="965" y="636"/>
                  </a:lnTo>
                  <a:lnTo>
                    <a:pt x="975" y="643"/>
                  </a:lnTo>
                  <a:lnTo>
                    <a:pt x="988" y="648"/>
                  </a:lnTo>
                  <a:lnTo>
                    <a:pt x="1003" y="649"/>
                  </a:lnTo>
                  <a:lnTo>
                    <a:pt x="1019" y="648"/>
                  </a:lnTo>
                  <a:lnTo>
                    <a:pt x="1037" y="645"/>
                  </a:lnTo>
                  <a:lnTo>
                    <a:pt x="1058" y="640"/>
                  </a:lnTo>
                  <a:lnTo>
                    <a:pt x="1077" y="632"/>
                  </a:lnTo>
                  <a:lnTo>
                    <a:pt x="1099" y="625"/>
                  </a:lnTo>
                  <a:lnTo>
                    <a:pt x="1120" y="617"/>
                  </a:lnTo>
                  <a:lnTo>
                    <a:pt x="1142" y="607"/>
                  </a:lnTo>
                  <a:lnTo>
                    <a:pt x="1162" y="598"/>
                  </a:lnTo>
                  <a:lnTo>
                    <a:pt x="1182" y="590"/>
                  </a:lnTo>
                  <a:lnTo>
                    <a:pt x="1201" y="582"/>
                  </a:lnTo>
                  <a:lnTo>
                    <a:pt x="1218" y="576"/>
                  </a:lnTo>
                  <a:lnTo>
                    <a:pt x="1215" y="586"/>
                  </a:lnTo>
                  <a:lnTo>
                    <a:pt x="1209" y="595"/>
                  </a:lnTo>
                  <a:lnTo>
                    <a:pt x="1201" y="601"/>
                  </a:lnTo>
                  <a:lnTo>
                    <a:pt x="1194" y="607"/>
                  </a:lnTo>
                  <a:lnTo>
                    <a:pt x="1186" y="613"/>
                  </a:lnTo>
                  <a:lnTo>
                    <a:pt x="1179" y="621"/>
                  </a:lnTo>
                  <a:lnTo>
                    <a:pt x="1177" y="631"/>
                  </a:lnTo>
                  <a:lnTo>
                    <a:pt x="1195" y="621"/>
                  </a:lnTo>
                  <a:lnTo>
                    <a:pt x="1211" y="609"/>
                  </a:lnTo>
                  <a:lnTo>
                    <a:pt x="1224" y="596"/>
                  </a:lnTo>
                  <a:lnTo>
                    <a:pt x="1237" y="581"/>
                  </a:lnTo>
                  <a:lnTo>
                    <a:pt x="1250" y="565"/>
                  </a:lnTo>
                  <a:lnTo>
                    <a:pt x="1263" y="551"/>
                  </a:lnTo>
                  <a:lnTo>
                    <a:pt x="1278" y="539"/>
                  </a:lnTo>
                  <a:lnTo>
                    <a:pt x="1295" y="528"/>
                  </a:lnTo>
                  <a:lnTo>
                    <a:pt x="1315" y="520"/>
                  </a:lnTo>
                  <a:lnTo>
                    <a:pt x="1316" y="509"/>
                  </a:lnTo>
                  <a:lnTo>
                    <a:pt x="1313" y="502"/>
                  </a:lnTo>
                  <a:lnTo>
                    <a:pt x="1308" y="496"/>
                  </a:lnTo>
                  <a:lnTo>
                    <a:pt x="1301" y="492"/>
                  </a:lnTo>
                  <a:lnTo>
                    <a:pt x="1307" y="484"/>
                  </a:lnTo>
                  <a:lnTo>
                    <a:pt x="1313" y="481"/>
                  </a:lnTo>
                  <a:lnTo>
                    <a:pt x="1319" y="483"/>
                  </a:lnTo>
                  <a:lnTo>
                    <a:pt x="1327" y="486"/>
                  </a:lnTo>
                  <a:lnTo>
                    <a:pt x="1335" y="490"/>
                  </a:lnTo>
                  <a:lnTo>
                    <a:pt x="1343" y="492"/>
                  </a:lnTo>
                  <a:lnTo>
                    <a:pt x="1344" y="483"/>
                  </a:lnTo>
                  <a:lnTo>
                    <a:pt x="1341" y="474"/>
                  </a:lnTo>
                  <a:lnTo>
                    <a:pt x="1336" y="468"/>
                  </a:lnTo>
                  <a:lnTo>
                    <a:pt x="1329" y="466"/>
                  </a:lnTo>
                  <a:lnTo>
                    <a:pt x="1329" y="438"/>
                  </a:lnTo>
                  <a:lnTo>
                    <a:pt x="1338" y="433"/>
                  </a:lnTo>
                  <a:lnTo>
                    <a:pt x="1346" y="427"/>
                  </a:lnTo>
                  <a:lnTo>
                    <a:pt x="1353" y="419"/>
                  </a:lnTo>
                  <a:lnTo>
                    <a:pt x="1357" y="409"/>
                  </a:lnTo>
                  <a:lnTo>
                    <a:pt x="1364" y="400"/>
                  </a:lnTo>
                  <a:lnTo>
                    <a:pt x="1367" y="390"/>
                  </a:lnTo>
                  <a:lnTo>
                    <a:pt x="1367" y="381"/>
                  </a:lnTo>
                  <a:lnTo>
                    <a:pt x="1366" y="372"/>
                  </a:lnTo>
                  <a:lnTo>
                    <a:pt x="1367" y="361"/>
                  </a:lnTo>
                  <a:lnTo>
                    <a:pt x="1373" y="351"/>
                  </a:lnTo>
                  <a:lnTo>
                    <a:pt x="1384" y="340"/>
                  </a:lnTo>
                  <a:lnTo>
                    <a:pt x="1372" y="341"/>
                  </a:lnTo>
                  <a:lnTo>
                    <a:pt x="1361" y="345"/>
                  </a:lnTo>
                  <a:lnTo>
                    <a:pt x="1351" y="349"/>
                  </a:lnTo>
                  <a:lnTo>
                    <a:pt x="1343" y="355"/>
                  </a:lnTo>
                  <a:lnTo>
                    <a:pt x="1344" y="340"/>
                  </a:lnTo>
                  <a:lnTo>
                    <a:pt x="1340" y="329"/>
                  </a:lnTo>
                  <a:lnTo>
                    <a:pt x="1334" y="322"/>
                  </a:lnTo>
                  <a:lnTo>
                    <a:pt x="1327" y="316"/>
                  </a:lnTo>
                  <a:lnTo>
                    <a:pt x="1318" y="310"/>
                  </a:lnTo>
                  <a:lnTo>
                    <a:pt x="1311" y="304"/>
                  </a:lnTo>
                  <a:lnTo>
                    <a:pt x="1305" y="295"/>
                  </a:lnTo>
                  <a:lnTo>
                    <a:pt x="1301" y="285"/>
                  </a:lnTo>
                  <a:lnTo>
                    <a:pt x="1330" y="291"/>
                  </a:lnTo>
                  <a:lnTo>
                    <a:pt x="1357" y="295"/>
                  </a:lnTo>
                  <a:lnTo>
                    <a:pt x="1384" y="296"/>
                  </a:lnTo>
                  <a:lnTo>
                    <a:pt x="1412" y="293"/>
                  </a:lnTo>
                  <a:lnTo>
                    <a:pt x="1440" y="285"/>
                  </a:lnTo>
                  <a:lnTo>
                    <a:pt x="1433" y="274"/>
                  </a:lnTo>
                  <a:lnTo>
                    <a:pt x="1431" y="265"/>
                  </a:lnTo>
                  <a:lnTo>
                    <a:pt x="1435" y="256"/>
                  </a:lnTo>
                  <a:lnTo>
                    <a:pt x="1444" y="249"/>
                  </a:lnTo>
                  <a:lnTo>
                    <a:pt x="1455" y="241"/>
                  </a:lnTo>
                  <a:lnTo>
                    <a:pt x="1465" y="235"/>
                  </a:lnTo>
                  <a:lnTo>
                    <a:pt x="1478" y="229"/>
                  </a:lnTo>
                  <a:lnTo>
                    <a:pt x="1487" y="223"/>
                  </a:lnTo>
                  <a:lnTo>
                    <a:pt x="1495" y="216"/>
                  </a:lnTo>
                  <a:lnTo>
                    <a:pt x="1498" y="210"/>
                  </a:lnTo>
                  <a:lnTo>
                    <a:pt x="1495" y="202"/>
                  </a:lnTo>
                  <a:lnTo>
                    <a:pt x="1515" y="195"/>
                  </a:lnTo>
                  <a:lnTo>
                    <a:pt x="1537" y="194"/>
                  </a:lnTo>
                  <a:lnTo>
                    <a:pt x="1563" y="196"/>
                  </a:lnTo>
                  <a:lnTo>
                    <a:pt x="1591" y="204"/>
                  </a:lnTo>
                  <a:lnTo>
                    <a:pt x="1620" y="216"/>
                  </a:lnTo>
                  <a:lnTo>
                    <a:pt x="1604" y="218"/>
                  </a:lnTo>
                  <a:lnTo>
                    <a:pt x="1587" y="221"/>
                  </a:lnTo>
                  <a:lnTo>
                    <a:pt x="1569" y="222"/>
                  </a:lnTo>
                  <a:lnTo>
                    <a:pt x="1552" y="223"/>
                  </a:lnTo>
                  <a:lnTo>
                    <a:pt x="1537" y="223"/>
                  </a:lnTo>
                  <a:lnTo>
                    <a:pt x="1525" y="224"/>
                  </a:lnTo>
                  <a:lnTo>
                    <a:pt x="1518" y="226"/>
                  </a:lnTo>
                  <a:lnTo>
                    <a:pt x="1517" y="227"/>
                  </a:lnTo>
                  <a:lnTo>
                    <a:pt x="1523" y="229"/>
                  </a:lnTo>
                  <a:lnTo>
                    <a:pt x="1542" y="244"/>
                  </a:lnTo>
                  <a:lnTo>
                    <a:pt x="1554" y="257"/>
                  </a:lnTo>
                  <a:lnTo>
                    <a:pt x="1562" y="271"/>
                  </a:lnTo>
                  <a:lnTo>
                    <a:pt x="1565" y="283"/>
                  </a:lnTo>
                  <a:lnTo>
                    <a:pt x="1566" y="296"/>
                  </a:lnTo>
                  <a:lnTo>
                    <a:pt x="1566" y="308"/>
                  </a:lnTo>
                  <a:lnTo>
                    <a:pt x="1568" y="322"/>
                  </a:lnTo>
                  <a:lnTo>
                    <a:pt x="1571" y="336"/>
                  </a:lnTo>
                  <a:lnTo>
                    <a:pt x="1579" y="351"/>
                  </a:lnTo>
                  <a:lnTo>
                    <a:pt x="1592" y="368"/>
                  </a:lnTo>
                  <a:lnTo>
                    <a:pt x="1587" y="374"/>
                  </a:lnTo>
                  <a:lnTo>
                    <a:pt x="1580" y="377"/>
                  </a:lnTo>
                  <a:lnTo>
                    <a:pt x="1571" y="379"/>
                  </a:lnTo>
                  <a:lnTo>
                    <a:pt x="1562" y="379"/>
                  </a:lnTo>
                  <a:lnTo>
                    <a:pt x="1553" y="380"/>
                  </a:lnTo>
                  <a:lnTo>
                    <a:pt x="1545" y="384"/>
                  </a:lnTo>
                  <a:lnTo>
                    <a:pt x="1540" y="388"/>
                  </a:lnTo>
                  <a:lnTo>
                    <a:pt x="1537" y="396"/>
                  </a:lnTo>
                  <a:lnTo>
                    <a:pt x="1543" y="397"/>
                  </a:lnTo>
                  <a:lnTo>
                    <a:pt x="1551" y="399"/>
                  </a:lnTo>
                  <a:lnTo>
                    <a:pt x="1558" y="400"/>
                  </a:lnTo>
                  <a:lnTo>
                    <a:pt x="1563" y="403"/>
                  </a:lnTo>
                  <a:lnTo>
                    <a:pt x="1564" y="409"/>
                  </a:lnTo>
                  <a:lnTo>
                    <a:pt x="1554" y="413"/>
                  </a:lnTo>
                  <a:lnTo>
                    <a:pt x="1547" y="420"/>
                  </a:lnTo>
                  <a:lnTo>
                    <a:pt x="1541" y="428"/>
                  </a:lnTo>
                  <a:lnTo>
                    <a:pt x="1537" y="438"/>
                  </a:lnTo>
                  <a:lnTo>
                    <a:pt x="1536" y="440"/>
                  </a:lnTo>
                  <a:lnTo>
                    <a:pt x="1536" y="444"/>
                  </a:lnTo>
                  <a:lnTo>
                    <a:pt x="1535" y="446"/>
                  </a:lnTo>
                  <a:lnTo>
                    <a:pt x="1534" y="448"/>
                  </a:lnTo>
                  <a:lnTo>
                    <a:pt x="1532" y="450"/>
                  </a:lnTo>
                  <a:lnTo>
                    <a:pt x="1530" y="451"/>
                  </a:lnTo>
                  <a:lnTo>
                    <a:pt x="1526" y="452"/>
                  </a:lnTo>
                  <a:lnTo>
                    <a:pt x="1523" y="451"/>
                  </a:lnTo>
                  <a:lnTo>
                    <a:pt x="1517" y="462"/>
                  </a:lnTo>
                  <a:lnTo>
                    <a:pt x="1508" y="472"/>
                  </a:lnTo>
                  <a:lnTo>
                    <a:pt x="1497" y="480"/>
                  </a:lnTo>
                  <a:lnTo>
                    <a:pt x="1487" y="490"/>
                  </a:lnTo>
                  <a:lnTo>
                    <a:pt x="1478" y="498"/>
                  </a:lnTo>
                  <a:lnTo>
                    <a:pt x="1469" y="506"/>
                  </a:lnTo>
                  <a:lnTo>
                    <a:pt x="1465" y="514"/>
                  </a:lnTo>
                  <a:lnTo>
                    <a:pt x="1464" y="522"/>
                  </a:lnTo>
                  <a:lnTo>
                    <a:pt x="1470" y="528"/>
                  </a:lnTo>
                  <a:lnTo>
                    <a:pt x="1481" y="535"/>
                  </a:lnTo>
                  <a:lnTo>
                    <a:pt x="1464" y="534"/>
                  </a:lnTo>
                  <a:lnTo>
                    <a:pt x="1451" y="537"/>
                  </a:lnTo>
                  <a:lnTo>
                    <a:pt x="1441" y="543"/>
                  </a:lnTo>
                  <a:lnTo>
                    <a:pt x="1434" y="553"/>
                  </a:lnTo>
                  <a:lnTo>
                    <a:pt x="1429" y="564"/>
                  </a:lnTo>
                  <a:lnTo>
                    <a:pt x="1425" y="576"/>
                  </a:lnTo>
                  <a:lnTo>
                    <a:pt x="1422" y="589"/>
                  </a:lnTo>
                  <a:lnTo>
                    <a:pt x="1417" y="602"/>
                  </a:lnTo>
                  <a:lnTo>
                    <a:pt x="1413" y="613"/>
                  </a:lnTo>
                  <a:lnTo>
                    <a:pt x="1407" y="624"/>
                  </a:lnTo>
                  <a:lnTo>
                    <a:pt x="1399" y="631"/>
                  </a:lnTo>
                  <a:lnTo>
                    <a:pt x="1386" y="626"/>
                  </a:lnTo>
                  <a:lnTo>
                    <a:pt x="1372" y="625"/>
                  </a:lnTo>
                  <a:lnTo>
                    <a:pt x="1358" y="629"/>
                  </a:lnTo>
                  <a:lnTo>
                    <a:pt x="1345" y="634"/>
                  </a:lnTo>
                  <a:lnTo>
                    <a:pt x="1333" y="639"/>
                  </a:lnTo>
                  <a:lnTo>
                    <a:pt x="1323" y="643"/>
                  </a:lnTo>
                  <a:lnTo>
                    <a:pt x="1315" y="646"/>
                  </a:lnTo>
                  <a:lnTo>
                    <a:pt x="1323" y="648"/>
                  </a:lnTo>
                  <a:lnTo>
                    <a:pt x="1328" y="653"/>
                  </a:lnTo>
                  <a:lnTo>
                    <a:pt x="1332" y="660"/>
                  </a:lnTo>
                  <a:lnTo>
                    <a:pt x="1334" y="668"/>
                  </a:lnTo>
                  <a:lnTo>
                    <a:pt x="1336" y="676"/>
                  </a:lnTo>
                  <a:lnTo>
                    <a:pt x="1340" y="682"/>
                  </a:lnTo>
                  <a:lnTo>
                    <a:pt x="1347" y="686"/>
                  </a:lnTo>
                  <a:lnTo>
                    <a:pt x="1357" y="687"/>
                  </a:lnTo>
                  <a:lnTo>
                    <a:pt x="1357" y="701"/>
                  </a:lnTo>
                  <a:lnTo>
                    <a:pt x="1346" y="710"/>
                  </a:lnTo>
                  <a:lnTo>
                    <a:pt x="1336" y="714"/>
                  </a:lnTo>
                  <a:lnTo>
                    <a:pt x="1328" y="713"/>
                  </a:lnTo>
                  <a:lnTo>
                    <a:pt x="1321" y="709"/>
                  </a:lnTo>
                  <a:lnTo>
                    <a:pt x="1313" y="704"/>
                  </a:lnTo>
                  <a:lnTo>
                    <a:pt x="1306" y="697"/>
                  </a:lnTo>
                  <a:lnTo>
                    <a:pt x="1296" y="692"/>
                  </a:lnTo>
                  <a:lnTo>
                    <a:pt x="1287" y="688"/>
                  </a:lnTo>
                  <a:lnTo>
                    <a:pt x="1273" y="687"/>
                  </a:lnTo>
                  <a:lnTo>
                    <a:pt x="1282" y="708"/>
                  </a:lnTo>
                  <a:lnTo>
                    <a:pt x="1290" y="723"/>
                  </a:lnTo>
                  <a:lnTo>
                    <a:pt x="1299" y="735"/>
                  </a:lnTo>
                  <a:lnTo>
                    <a:pt x="1307" y="744"/>
                  </a:lnTo>
                  <a:lnTo>
                    <a:pt x="1317" y="755"/>
                  </a:lnTo>
                  <a:lnTo>
                    <a:pt x="1329" y="770"/>
                  </a:lnTo>
                  <a:lnTo>
                    <a:pt x="1329" y="781"/>
                  </a:lnTo>
                  <a:lnTo>
                    <a:pt x="1327" y="788"/>
                  </a:lnTo>
                  <a:lnTo>
                    <a:pt x="1322" y="794"/>
                  </a:lnTo>
                  <a:lnTo>
                    <a:pt x="1315" y="798"/>
                  </a:lnTo>
                  <a:lnTo>
                    <a:pt x="1308" y="790"/>
                  </a:lnTo>
                  <a:lnTo>
                    <a:pt x="1299" y="787"/>
                  </a:lnTo>
                  <a:lnTo>
                    <a:pt x="1287" y="788"/>
                  </a:lnTo>
                  <a:lnTo>
                    <a:pt x="1274" y="791"/>
                  </a:lnTo>
                  <a:lnTo>
                    <a:pt x="1260" y="793"/>
                  </a:lnTo>
                  <a:lnTo>
                    <a:pt x="1246" y="793"/>
                  </a:lnTo>
                  <a:lnTo>
                    <a:pt x="1232" y="791"/>
                  </a:lnTo>
                  <a:lnTo>
                    <a:pt x="1218" y="783"/>
                  </a:lnTo>
                  <a:lnTo>
                    <a:pt x="1218" y="794"/>
                  </a:lnTo>
                  <a:lnTo>
                    <a:pt x="1222" y="803"/>
                  </a:lnTo>
                  <a:lnTo>
                    <a:pt x="1226" y="811"/>
                  </a:lnTo>
                  <a:lnTo>
                    <a:pt x="1229" y="819"/>
                  </a:lnTo>
                  <a:lnTo>
                    <a:pt x="1232" y="827"/>
                  </a:lnTo>
                  <a:lnTo>
                    <a:pt x="1232" y="840"/>
                  </a:lnTo>
                  <a:lnTo>
                    <a:pt x="1216" y="850"/>
                  </a:lnTo>
                  <a:lnTo>
                    <a:pt x="1201" y="858"/>
                  </a:lnTo>
                  <a:lnTo>
                    <a:pt x="1189" y="860"/>
                  </a:lnTo>
                  <a:lnTo>
                    <a:pt x="1179" y="860"/>
                  </a:lnTo>
                  <a:lnTo>
                    <a:pt x="1171" y="857"/>
                  </a:lnTo>
                  <a:lnTo>
                    <a:pt x="1162" y="853"/>
                  </a:lnTo>
                  <a:lnTo>
                    <a:pt x="1156" y="848"/>
                  </a:lnTo>
                  <a:lnTo>
                    <a:pt x="1150" y="844"/>
                  </a:lnTo>
                  <a:lnTo>
                    <a:pt x="1145" y="841"/>
                  </a:lnTo>
                  <a:lnTo>
                    <a:pt x="1140" y="840"/>
                  </a:lnTo>
                  <a:lnTo>
                    <a:pt x="1136" y="841"/>
                  </a:lnTo>
                  <a:lnTo>
                    <a:pt x="1130" y="847"/>
                  </a:lnTo>
                  <a:lnTo>
                    <a:pt x="1123" y="857"/>
                  </a:lnTo>
                  <a:lnTo>
                    <a:pt x="1116" y="872"/>
                  </a:lnTo>
                  <a:lnTo>
                    <a:pt x="1108" y="894"/>
                  </a:lnTo>
                  <a:lnTo>
                    <a:pt x="1076" y="896"/>
                  </a:lnTo>
                  <a:lnTo>
                    <a:pt x="1046" y="899"/>
                  </a:lnTo>
                  <a:lnTo>
                    <a:pt x="1016" y="904"/>
                  </a:lnTo>
                  <a:lnTo>
                    <a:pt x="991" y="911"/>
                  </a:lnTo>
                  <a:lnTo>
                    <a:pt x="969" y="922"/>
                  </a:lnTo>
                  <a:lnTo>
                    <a:pt x="986" y="922"/>
                  </a:lnTo>
                  <a:lnTo>
                    <a:pt x="1002" y="926"/>
                  </a:lnTo>
                  <a:lnTo>
                    <a:pt x="1015" y="930"/>
                  </a:lnTo>
                  <a:lnTo>
                    <a:pt x="1029" y="935"/>
                  </a:lnTo>
                  <a:lnTo>
                    <a:pt x="1043" y="938"/>
                  </a:lnTo>
                  <a:lnTo>
                    <a:pt x="1060" y="938"/>
                  </a:lnTo>
                  <a:lnTo>
                    <a:pt x="1080" y="936"/>
                  </a:lnTo>
                  <a:lnTo>
                    <a:pt x="1078" y="926"/>
                  </a:lnTo>
                  <a:lnTo>
                    <a:pt x="1081" y="919"/>
                  </a:lnTo>
                  <a:lnTo>
                    <a:pt x="1086" y="914"/>
                  </a:lnTo>
                  <a:lnTo>
                    <a:pt x="1092" y="911"/>
                  </a:lnTo>
                  <a:lnTo>
                    <a:pt x="1099" y="910"/>
                  </a:lnTo>
                  <a:lnTo>
                    <a:pt x="1108" y="909"/>
                  </a:lnTo>
                  <a:lnTo>
                    <a:pt x="1108" y="950"/>
                  </a:lnTo>
                  <a:lnTo>
                    <a:pt x="1080" y="953"/>
                  </a:lnTo>
                  <a:lnTo>
                    <a:pt x="1056" y="956"/>
                  </a:lnTo>
                  <a:lnTo>
                    <a:pt x="1039" y="963"/>
                  </a:lnTo>
                  <a:lnTo>
                    <a:pt x="1027" y="971"/>
                  </a:lnTo>
                  <a:lnTo>
                    <a:pt x="1019" y="980"/>
                  </a:lnTo>
                  <a:lnTo>
                    <a:pt x="1014" y="991"/>
                  </a:lnTo>
                  <a:lnTo>
                    <a:pt x="1013" y="1002"/>
                  </a:lnTo>
                  <a:lnTo>
                    <a:pt x="1013" y="1015"/>
                  </a:lnTo>
                  <a:lnTo>
                    <a:pt x="1014" y="1028"/>
                  </a:lnTo>
                  <a:lnTo>
                    <a:pt x="1016" y="1043"/>
                  </a:lnTo>
                  <a:lnTo>
                    <a:pt x="1019" y="1058"/>
                  </a:lnTo>
                  <a:lnTo>
                    <a:pt x="1022" y="1072"/>
                  </a:lnTo>
                  <a:lnTo>
                    <a:pt x="1024" y="1087"/>
                  </a:lnTo>
                  <a:lnTo>
                    <a:pt x="1025" y="1103"/>
                  </a:lnTo>
                  <a:lnTo>
                    <a:pt x="1031" y="1103"/>
                  </a:lnTo>
                  <a:lnTo>
                    <a:pt x="1037" y="1099"/>
                  </a:lnTo>
                  <a:lnTo>
                    <a:pt x="1043" y="1094"/>
                  </a:lnTo>
                  <a:lnTo>
                    <a:pt x="1048" y="1088"/>
                  </a:lnTo>
                  <a:lnTo>
                    <a:pt x="1052" y="1081"/>
                  </a:lnTo>
                  <a:lnTo>
                    <a:pt x="1054" y="1073"/>
                  </a:lnTo>
                  <a:lnTo>
                    <a:pt x="1052" y="1067"/>
                  </a:lnTo>
                  <a:lnTo>
                    <a:pt x="1047" y="1062"/>
                  </a:lnTo>
                  <a:lnTo>
                    <a:pt x="1038" y="1061"/>
                  </a:lnTo>
                  <a:lnTo>
                    <a:pt x="1041" y="1054"/>
                  </a:lnTo>
                  <a:lnTo>
                    <a:pt x="1047" y="1050"/>
                  </a:lnTo>
                  <a:lnTo>
                    <a:pt x="1054" y="1049"/>
                  </a:lnTo>
                  <a:lnTo>
                    <a:pt x="1063" y="1048"/>
                  </a:lnTo>
                  <a:lnTo>
                    <a:pt x="1071" y="1048"/>
                  </a:lnTo>
                  <a:lnTo>
                    <a:pt x="1080" y="1048"/>
                  </a:lnTo>
                  <a:lnTo>
                    <a:pt x="1080" y="1051"/>
                  </a:lnTo>
                  <a:lnTo>
                    <a:pt x="1080" y="1054"/>
                  </a:lnTo>
                  <a:lnTo>
                    <a:pt x="1081" y="1056"/>
                  </a:lnTo>
                  <a:lnTo>
                    <a:pt x="1082" y="1059"/>
                  </a:lnTo>
                  <a:lnTo>
                    <a:pt x="1084" y="1059"/>
                  </a:lnTo>
                  <a:lnTo>
                    <a:pt x="1087" y="1060"/>
                  </a:lnTo>
                  <a:lnTo>
                    <a:pt x="1091" y="1061"/>
                  </a:lnTo>
                  <a:lnTo>
                    <a:pt x="1093" y="1061"/>
                  </a:lnTo>
                  <a:lnTo>
                    <a:pt x="1084" y="1070"/>
                  </a:lnTo>
                  <a:lnTo>
                    <a:pt x="1077" y="1076"/>
                  </a:lnTo>
                  <a:lnTo>
                    <a:pt x="1074" y="1081"/>
                  </a:lnTo>
                  <a:lnTo>
                    <a:pt x="1072" y="1084"/>
                  </a:lnTo>
                  <a:lnTo>
                    <a:pt x="1074" y="1090"/>
                  </a:lnTo>
                  <a:lnTo>
                    <a:pt x="1076" y="1101"/>
                  </a:lnTo>
                  <a:lnTo>
                    <a:pt x="1080" y="1116"/>
                  </a:lnTo>
                  <a:lnTo>
                    <a:pt x="1088" y="1106"/>
                  </a:lnTo>
                  <a:lnTo>
                    <a:pt x="1097" y="1100"/>
                  </a:lnTo>
                  <a:lnTo>
                    <a:pt x="1103" y="1100"/>
                  </a:lnTo>
                  <a:lnTo>
                    <a:pt x="1108" y="1104"/>
                  </a:lnTo>
                  <a:lnTo>
                    <a:pt x="1112" y="1109"/>
                  </a:lnTo>
                  <a:lnTo>
                    <a:pt x="1117" y="1116"/>
                  </a:lnTo>
                  <a:lnTo>
                    <a:pt x="1120" y="1123"/>
                  </a:lnTo>
                  <a:lnTo>
                    <a:pt x="1123" y="1131"/>
                  </a:lnTo>
                  <a:lnTo>
                    <a:pt x="1126" y="1136"/>
                  </a:lnTo>
                  <a:lnTo>
                    <a:pt x="1130" y="1138"/>
                  </a:lnTo>
                  <a:lnTo>
                    <a:pt x="1132" y="1137"/>
                  </a:lnTo>
                  <a:lnTo>
                    <a:pt x="1136" y="1131"/>
                  </a:lnTo>
                  <a:lnTo>
                    <a:pt x="1144" y="1136"/>
                  </a:lnTo>
                  <a:lnTo>
                    <a:pt x="1148" y="1144"/>
                  </a:lnTo>
                  <a:lnTo>
                    <a:pt x="1147" y="1153"/>
                  </a:lnTo>
                  <a:lnTo>
                    <a:pt x="1142" y="1161"/>
                  </a:lnTo>
                  <a:lnTo>
                    <a:pt x="1134" y="1170"/>
                  </a:lnTo>
                  <a:lnTo>
                    <a:pt x="1126" y="1177"/>
                  </a:lnTo>
                  <a:lnTo>
                    <a:pt x="1115" y="1183"/>
                  </a:lnTo>
                  <a:lnTo>
                    <a:pt x="1104" y="1185"/>
                  </a:lnTo>
                  <a:lnTo>
                    <a:pt x="1093" y="1185"/>
                  </a:lnTo>
                  <a:lnTo>
                    <a:pt x="1095" y="1179"/>
                  </a:lnTo>
                  <a:lnTo>
                    <a:pt x="1100" y="1176"/>
                  </a:lnTo>
                  <a:lnTo>
                    <a:pt x="1108" y="1175"/>
                  </a:lnTo>
                  <a:lnTo>
                    <a:pt x="1115" y="1173"/>
                  </a:lnTo>
                  <a:lnTo>
                    <a:pt x="1121" y="1172"/>
                  </a:lnTo>
                  <a:lnTo>
                    <a:pt x="1116" y="1164"/>
                  </a:lnTo>
                  <a:lnTo>
                    <a:pt x="1111" y="1154"/>
                  </a:lnTo>
                  <a:lnTo>
                    <a:pt x="1109" y="1143"/>
                  </a:lnTo>
                  <a:lnTo>
                    <a:pt x="1108" y="1131"/>
                  </a:lnTo>
                  <a:lnTo>
                    <a:pt x="1083" y="1138"/>
                  </a:lnTo>
                  <a:lnTo>
                    <a:pt x="1063" y="1144"/>
                  </a:lnTo>
                  <a:lnTo>
                    <a:pt x="1043" y="1146"/>
                  </a:lnTo>
                  <a:lnTo>
                    <a:pt x="1025" y="1150"/>
                  </a:lnTo>
                  <a:lnTo>
                    <a:pt x="1005" y="1153"/>
                  </a:lnTo>
                  <a:lnTo>
                    <a:pt x="982" y="1157"/>
                  </a:lnTo>
                  <a:lnTo>
                    <a:pt x="970" y="1168"/>
                  </a:lnTo>
                  <a:lnTo>
                    <a:pt x="963" y="1177"/>
                  </a:lnTo>
                  <a:lnTo>
                    <a:pt x="962" y="1187"/>
                  </a:lnTo>
                  <a:lnTo>
                    <a:pt x="963" y="1198"/>
                  </a:lnTo>
                  <a:lnTo>
                    <a:pt x="965" y="1211"/>
                  </a:lnTo>
                  <a:lnTo>
                    <a:pt x="969" y="1227"/>
                  </a:lnTo>
                  <a:lnTo>
                    <a:pt x="958" y="1216"/>
                  </a:lnTo>
                  <a:lnTo>
                    <a:pt x="948" y="1201"/>
                  </a:lnTo>
                  <a:lnTo>
                    <a:pt x="941" y="1185"/>
                  </a:lnTo>
                  <a:lnTo>
                    <a:pt x="925" y="1207"/>
                  </a:lnTo>
                  <a:lnTo>
                    <a:pt x="907" y="1224"/>
                  </a:lnTo>
                  <a:lnTo>
                    <a:pt x="884" y="1239"/>
                  </a:lnTo>
                  <a:lnTo>
                    <a:pt x="859" y="1251"/>
                  </a:lnTo>
                  <a:lnTo>
                    <a:pt x="831" y="1261"/>
                  </a:lnTo>
                  <a:lnTo>
                    <a:pt x="803" y="1270"/>
                  </a:lnTo>
                  <a:lnTo>
                    <a:pt x="816" y="1276"/>
                  </a:lnTo>
                  <a:lnTo>
                    <a:pt x="822" y="1284"/>
                  </a:lnTo>
                  <a:lnTo>
                    <a:pt x="824" y="1295"/>
                  </a:lnTo>
                  <a:lnTo>
                    <a:pt x="823" y="1306"/>
                  </a:lnTo>
                  <a:lnTo>
                    <a:pt x="818" y="1318"/>
                  </a:lnTo>
                  <a:lnTo>
                    <a:pt x="812" y="1332"/>
                  </a:lnTo>
                  <a:lnTo>
                    <a:pt x="803" y="1344"/>
                  </a:lnTo>
                  <a:lnTo>
                    <a:pt x="796" y="1355"/>
                  </a:lnTo>
                  <a:lnTo>
                    <a:pt x="789" y="1366"/>
                  </a:lnTo>
                  <a:lnTo>
                    <a:pt x="775" y="1358"/>
                  </a:lnTo>
                  <a:lnTo>
                    <a:pt x="763" y="1351"/>
                  </a:lnTo>
                  <a:lnTo>
                    <a:pt x="750" y="1346"/>
                  </a:lnTo>
                  <a:lnTo>
                    <a:pt x="738" y="1344"/>
                  </a:lnTo>
                  <a:lnTo>
                    <a:pt x="727" y="1345"/>
                  </a:lnTo>
                  <a:lnTo>
                    <a:pt x="716" y="1352"/>
                  </a:lnTo>
                  <a:lnTo>
                    <a:pt x="706" y="1366"/>
                  </a:lnTo>
                  <a:lnTo>
                    <a:pt x="702" y="1358"/>
                  </a:lnTo>
                  <a:lnTo>
                    <a:pt x="701" y="1347"/>
                  </a:lnTo>
                  <a:lnTo>
                    <a:pt x="702" y="1335"/>
                  </a:lnTo>
                  <a:lnTo>
                    <a:pt x="706" y="1321"/>
                  </a:lnTo>
                  <a:lnTo>
                    <a:pt x="712" y="1306"/>
                  </a:lnTo>
                  <a:lnTo>
                    <a:pt x="721" y="1293"/>
                  </a:lnTo>
                  <a:lnTo>
                    <a:pt x="732" y="1282"/>
                  </a:lnTo>
                  <a:lnTo>
                    <a:pt x="744" y="1273"/>
                  </a:lnTo>
                  <a:lnTo>
                    <a:pt x="758" y="1268"/>
                  </a:lnTo>
                  <a:lnTo>
                    <a:pt x="775" y="1270"/>
                  </a:lnTo>
                  <a:lnTo>
                    <a:pt x="762" y="1261"/>
                  </a:lnTo>
                  <a:lnTo>
                    <a:pt x="756" y="1252"/>
                  </a:lnTo>
                  <a:lnTo>
                    <a:pt x="755" y="1242"/>
                  </a:lnTo>
                  <a:lnTo>
                    <a:pt x="757" y="1231"/>
                  </a:lnTo>
                  <a:lnTo>
                    <a:pt x="762" y="1218"/>
                  </a:lnTo>
                  <a:lnTo>
                    <a:pt x="768" y="1204"/>
                  </a:lnTo>
                  <a:lnTo>
                    <a:pt x="773" y="1189"/>
                  </a:lnTo>
                  <a:lnTo>
                    <a:pt x="775" y="1172"/>
                  </a:lnTo>
                  <a:lnTo>
                    <a:pt x="762" y="1172"/>
                  </a:lnTo>
                  <a:lnTo>
                    <a:pt x="752" y="1176"/>
                  </a:lnTo>
                  <a:lnTo>
                    <a:pt x="745" y="1183"/>
                  </a:lnTo>
                  <a:lnTo>
                    <a:pt x="741" y="1193"/>
                  </a:lnTo>
                  <a:lnTo>
                    <a:pt x="738" y="1204"/>
                  </a:lnTo>
                  <a:lnTo>
                    <a:pt x="736" y="1216"/>
                  </a:lnTo>
                  <a:lnTo>
                    <a:pt x="734" y="1227"/>
                  </a:lnTo>
                  <a:lnTo>
                    <a:pt x="723" y="1227"/>
                  </a:lnTo>
                  <a:lnTo>
                    <a:pt x="716" y="1223"/>
                  </a:lnTo>
                  <a:lnTo>
                    <a:pt x="712" y="1216"/>
                  </a:lnTo>
                  <a:lnTo>
                    <a:pt x="710" y="1207"/>
                  </a:lnTo>
                  <a:lnTo>
                    <a:pt x="708" y="1199"/>
                  </a:lnTo>
                  <a:lnTo>
                    <a:pt x="707" y="1189"/>
                  </a:lnTo>
                  <a:lnTo>
                    <a:pt x="705" y="1181"/>
                  </a:lnTo>
                  <a:lnTo>
                    <a:pt x="700" y="1175"/>
                  </a:lnTo>
                  <a:lnTo>
                    <a:pt x="693" y="1172"/>
                  </a:lnTo>
                  <a:lnTo>
                    <a:pt x="685" y="1175"/>
                  </a:lnTo>
                  <a:lnTo>
                    <a:pt x="682" y="1181"/>
                  </a:lnTo>
                  <a:lnTo>
                    <a:pt x="680" y="1187"/>
                  </a:lnTo>
                  <a:lnTo>
                    <a:pt x="682" y="1193"/>
                  </a:lnTo>
                  <a:lnTo>
                    <a:pt x="686" y="1198"/>
                  </a:lnTo>
                  <a:lnTo>
                    <a:pt x="693" y="1200"/>
                  </a:lnTo>
                  <a:lnTo>
                    <a:pt x="679" y="1203"/>
                  </a:lnTo>
                  <a:lnTo>
                    <a:pt x="672" y="1201"/>
                  </a:lnTo>
                  <a:lnTo>
                    <a:pt x="668" y="1198"/>
                  </a:lnTo>
                  <a:lnTo>
                    <a:pt x="668" y="1192"/>
                  </a:lnTo>
                  <a:lnTo>
                    <a:pt x="671" y="1182"/>
                  </a:lnTo>
                  <a:lnTo>
                    <a:pt x="674" y="1172"/>
                  </a:lnTo>
                  <a:lnTo>
                    <a:pt x="679" y="1160"/>
                  </a:lnTo>
                  <a:lnTo>
                    <a:pt x="684" y="1146"/>
                  </a:lnTo>
                  <a:lnTo>
                    <a:pt x="689" y="1132"/>
                  </a:lnTo>
                  <a:lnTo>
                    <a:pt x="693" y="1117"/>
                  </a:lnTo>
                  <a:lnTo>
                    <a:pt x="694" y="1103"/>
                  </a:lnTo>
                  <a:lnTo>
                    <a:pt x="693" y="1089"/>
                  </a:lnTo>
                  <a:lnTo>
                    <a:pt x="677" y="1094"/>
                  </a:lnTo>
                  <a:lnTo>
                    <a:pt x="663" y="1101"/>
                  </a:lnTo>
                  <a:lnTo>
                    <a:pt x="654" y="1112"/>
                  </a:lnTo>
                  <a:lnTo>
                    <a:pt x="645" y="1125"/>
                  </a:lnTo>
                  <a:lnTo>
                    <a:pt x="638" y="1138"/>
                  </a:lnTo>
                  <a:lnTo>
                    <a:pt x="630" y="1151"/>
                  </a:lnTo>
                  <a:lnTo>
                    <a:pt x="623" y="1166"/>
                  </a:lnTo>
                  <a:lnTo>
                    <a:pt x="616" y="1178"/>
                  </a:lnTo>
                  <a:lnTo>
                    <a:pt x="607" y="1190"/>
                  </a:lnTo>
                  <a:lnTo>
                    <a:pt x="596" y="1201"/>
                  </a:lnTo>
                  <a:lnTo>
                    <a:pt x="584" y="1209"/>
                  </a:lnTo>
                  <a:lnTo>
                    <a:pt x="568" y="1215"/>
                  </a:lnTo>
                  <a:lnTo>
                    <a:pt x="549" y="1216"/>
                  </a:lnTo>
                  <a:lnTo>
                    <a:pt x="526" y="1213"/>
                  </a:lnTo>
                  <a:lnTo>
                    <a:pt x="533" y="1235"/>
                  </a:lnTo>
                  <a:lnTo>
                    <a:pt x="537" y="1254"/>
                  </a:lnTo>
                  <a:lnTo>
                    <a:pt x="537" y="1271"/>
                  </a:lnTo>
                  <a:lnTo>
                    <a:pt x="533" y="1289"/>
                  </a:lnTo>
                  <a:lnTo>
                    <a:pt x="526" y="1311"/>
                  </a:lnTo>
                  <a:lnTo>
                    <a:pt x="517" y="1298"/>
                  </a:lnTo>
                  <a:lnTo>
                    <a:pt x="515" y="1284"/>
                  </a:lnTo>
                  <a:lnTo>
                    <a:pt x="517" y="1270"/>
                  </a:lnTo>
                  <a:lnTo>
                    <a:pt x="522" y="1256"/>
                  </a:lnTo>
                  <a:lnTo>
                    <a:pt x="526" y="1242"/>
                  </a:lnTo>
                  <a:lnTo>
                    <a:pt x="514" y="1243"/>
                  </a:lnTo>
                  <a:lnTo>
                    <a:pt x="505" y="1248"/>
                  </a:lnTo>
                  <a:lnTo>
                    <a:pt x="499" y="1256"/>
                  </a:lnTo>
                  <a:lnTo>
                    <a:pt x="497" y="1267"/>
                  </a:lnTo>
                  <a:lnTo>
                    <a:pt x="495" y="1280"/>
                  </a:lnTo>
                  <a:lnTo>
                    <a:pt x="497" y="1294"/>
                  </a:lnTo>
                  <a:lnTo>
                    <a:pt x="497" y="1310"/>
                  </a:lnTo>
                  <a:lnTo>
                    <a:pt x="499" y="1324"/>
                  </a:lnTo>
                  <a:lnTo>
                    <a:pt x="499" y="1339"/>
                  </a:lnTo>
                  <a:lnTo>
                    <a:pt x="499" y="1352"/>
                  </a:lnTo>
                  <a:lnTo>
                    <a:pt x="497" y="1365"/>
                  </a:lnTo>
                  <a:lnTo>
                    <a:pt x="492" y="1373"/>
                  </a:lnTo>
                  <a:lnTo>
                    <a:pt x="484" y="1380"/>
                  </a:lnTo>
                  <a:lnTo>
                    <a:pt x="493" y="1391"/>
                  </a:lnTo>
                  <a:lnTo>
                    <a:pt x="506" y="1400"/>
                  </a:lnTo>
                  <a:lnTo>
                    <a:pt x="521" y="1405"/>
                  </a:lnTo>
                  <a:lnTo>
                    <a:pt x="539" y="1407"/>
                  </a:lnTo>
                  <a:lnTo>
                    <a:pt x="531" y="1421"/>
                  </a:lnTo>
                  <a:lnTo>
                    <a:pt x="526" y="1436"/>
                  </a:lnTo>
                  <a:lnTo>
                    <a:pt x="526" y="1452"/>
                  </a:lnTo>
                  <a:lnTo>
                    <a:pt x="527" y="1469"/>
                  </a:lnTo>
                  <a:lnTo>
                    <a:pt x="531" y="1488"/>
                  </a:lnTo>
                  <a:lnTo>
                    <a:pt x="536" y="1503"/>
                  </a:lnTo>
                  <a:lnTo>
                    <a:pt x="539" y="1518"/>
                  </a:lnTo>
                  <a:lnTo>
                    <a:pt x="525" y="1512"/>
                  </a:lnTo>
                  <a:lnTo>
                    <a:pt x="515" y="1507"/>
                  </a:lnTo>
                  <a:lnTo>
                    <a:pt x="509" y="1507"/>
                  </a:lnTo>
                  <a:lnTo>
                    <a:pt x="506" y="1508"/>
                  </a:lnTo>
                  <a:lnTo>
                    <a:pt x="508" y="1513"/>
                  </a:lnTo>
                  <a:lnTo>
                    <a:pt x="510" y="1519"/>
                  </a:lnTo>
                  <a:lnTo>
                    <a:pt x="514" y="1528"/>
                  </a:lnTo>
                  <a:lnTo>
                    <a:pt x="519" y="1538"/>
                  </a:lnTo>
                  <a:lnTo>
                    <a:pt x="522" y="1548"/>
                  </a:lnTo>
                  <a:lnTo>
                    <a:pt x="526" y="1561"/>
                  </a:lnTo>
                  <a:lnTo>
                    <a:pt x="519" y="1555"/>
                  </a:lnTo>
                  <a:lnTo>
                    <a:pt x="511" y="1551"/>
                  </a:lnTo>
                  <a:lnTo>
                    <a:pt x="506" y="1550"/>
                  </a:lnTo>
                  <a:lnTo>
                    <a:pt x="501" y="1552"/>
                  </a:lnTo>
                  <a:lnTo>
                    <a:pt x="498" y="1561"/>
                  </a:lnTo>
                  <a:lnTo>
                    <a:pt x="486" y="1534"/>
                  </a:lnTo>
                  <a:lnTo>
                    <a:pt x="469" y="1514"/>
                  </a:lnTo>
                  <a:lnTo>
                    <a:pt x="450" y="1500"/>
                  </a:lnTo>
                  <a:lnTo>
                    <a:pt x="430" y="1490"/>
                  </a:lnTo>
                  <a:lnTo>
                    <a:pt x="408" y="1484"/>
                  </a:lnTo>
                  <a:lnTo>
                    <a:pt x="385" y="1480"/>
                  </a:lnTo>
                  <a:lnTo>
                    <a:pt x="359" y="1480"/>
                  </a:lnTo>
                  <a:lnTo>
                    <a:pt x="334" y="1481"/>
                  </a:lnTo>
                  <a:lnTo>
                    <a:pt x="308" y="1484"/>
                  </a:lnTo>
                  <a:lnTo>
                    <a:pt x="281" y="1488"/>
                  </a:lnTo>
                  <a:lnTo>
                    <a:pt x="254" y="1490"/>
                  </a:lnTo>
                  <a:lnTo>
                    <a:pt x="229" y="1492"/>
                  </a:lnTo>
                  <a:lnTo>
                    <a:pt x="203" y="1492"/>
                  </a:lnTo>
                  <a:lnTo>
                    <a:pt x="180" y="1491"/>
                  </a:lnTo>
                  <a:lnTo>
                    <a:pt x="183" y="1497"/>
                  </a:lnTo>
                  <a:lnTo>
                    <a:pt x="187" y="1501"/>
                  </a:lnTo>
                  <a:lnTo>
                    <a:pt x="195" y="1502"/>
                  </a:lnTo>
                  <a:lnTo>
                    <a:pt x="203" y="1503"/>
                  </a:lnTo>
                  <a:lnTo>
                    <a:pt x="213" y="1503"/>
                  </a:lnTo>
                  <a:lnTo>
                    <a:pt x="222" y="1505"/>
                  </a:lnTo>
                  <a:lnTo>
                    <a:pt x="206" y="1533"/>
                  </a:lnTo>
                  <a:lnTo>
                    <a:pt x="196" y="1559"/>
                  </a:lnTo>
                  <a:lnTo>
                    <a:pt x="189" y="1585"/>
                  </a:lnTo>
                  <a:lnTo>
                    <a:pt x="185" y="1609"/>
                  </a:lnTo>
                  <a:lnTo>
                    <a:pt x="184" y="1633"/>
                  </a:lnTo>
                  <a:lnTo>
                    <a:pt x="183" y="1656"/>
                  </a:lnTo>
                  <a:lnTo>
                    <a:pt x="181" y="1680"/>
                  </a:lnTo>
                  <a:lnTo>
                    <a:pt x="179" y="1703"/>
                  </a:lnTo>
                  <a:lnTo>
                    <a:pt x="174" y="1729"/>
                  </a:lnTo>
                  <a:lnTo>
                    <a:pt x="166" y="1754"/>
                  </a:lnTo>
                  <a:lnTo>
                    <a:pt x="180" y="1759"/>
                  </a:lnTo>
                  <a:lnTo>
                    <a:pt x="190" y="1768"/>
                  </a:lnTo>
                  <a:lnTo>
                    <a:pt x="195" y="1780"/>
                  </a:lnTo>
                  <a:lnTo>
                    <a:pt x="198" y="1795"/>
                  </a:lnTo>
                  <a:lnTo>
                    <a:pt x="200" y="1810"/>
                  </a:lnTo>
                  <a:lnTo>
                    <a:pt x="201" y="1829"/>
                  </a:lnTo>
                  <a:lnTo>
                    <a:pt x="202" y="1847"/>
                  </a:lnTo>
                  <a:lnTo>
                    <a:pt x="206" y="1866"/>
                  </a:lnTo>
                  <a:lnTo>
                    <a:pt x="212" y="1885"/>
                  </a:lnTo>
                  <a:lnTo>
                    <a:pt x="222" y="1903"/>
                  </a:lnTo>
                  <a:lnTo>
                    <a:pt x="235" y="1920"/>
                  </a:lnTo>
                  <a:lnTo>
                    <a:pt x="225" y="1920"/>
                  </a:lnTo>
                  <a:lnTo>
                    <a:pt x="218" y="1919"/>
                  </a:lnTo>
                  <a:lnTo>
                    <a:pt x="213" y="1915"/>
                  </a:lnTo>
                  <a:lnTo>
                    <a:pt x="207" y="1912"/>
                  </a:lnTo>
                  <a:lnTo>
                    <a:pt x="201" y="1908"/>
                  </a:lnTo>
                  <a:lnTo>
                    <a:pt x="194" y="1907"/>
                  </a:lnTo>
                  <a:lnTo>
                    <a:pt x="204" y="1918"/>
                  </a:lnTo>
                  <a:lnTo>
                    <a:pt x="211" y="1927"/>
                  </a:lnTo>
                  <a:lnTo>
                    <a:pt x="213" y="1938"/>
                  </a:lnTo>
                  <a:lnTo>
                    <a:pt x="213" y="1949"/>
                  </a:lnTo>
                  <a:lnTo>
                    <a:pt x="211" y="1961"/>
                  </a:lnTo>
                  <a:lnTo>
                    <a:pt x="208" y="1977"/>
                  </a:lnTo>
                  <a:lnTo>
                    <a:pt x="207" y="1996"/>
                  </a:lnTo>
                  <a:lnTo>
                    <a:pt x="207" y="2017"/>
                  </a:lnTo>
                  <a:lnTo>
                    <a:pt x="223" y="2015"/>
                  </a:lnTo>
                  <a:lnTo>
                    <a:pt x="235" y="2010"/>
                  </a:lnTo>
                  <a:lnTo>
                    <a:pt x="243" y="2002"/>
                  </a:lnTo>
                  <a:lnTo>
                    <a:pt x="250" y="1989"/>
                  </a:lnTo>
                  <a:lnTo>
                    <a:pt x="262" y="1997"/>
                  </a:lnTo>
                  <a:lnTo>
                    <a:pt x="271" y="2007"/>
                  </a:lnTo>
                  <a:lnTo>
                    <a:pt x="280" y="2019"/>
                  </a:lnTo>
                  <a:lnTo>
                    <a:pt x="286" y="2032"/>
                  </a:lnTo>
                  <a:lnTo>
                    <a:pt x="288" y="2047"/>
                  </a:lnTo>
                  <a:lnTo>
                    <a:pt x="285" y="2060"/>
                  </a:lnTo>
                  <a:lnTo>
                    <a:pt x="276" y="2072"/>
                  </a:lnTo>
                  <a:lnTo>
                    <a:pt x="270" y="2070"/>
                  </a:lnTo>
                  <a:lnTo>
                    <a:pt x="267" y="2064"/>
                  </a:lnTo>
                  <a:lnTo>
                    <a:pt x="264" y="2058"/>
                  </a:lnTo>
                  <a:lnTo>
                    <a:pt x="260" y="2052"/>
                  </a:lnTo>
                  <a:lnTo>
                    <a:pt x="257" y="2047"/>
                  </a:lnTo>
                  <a:lnTo>
                    <a:pt x="250" y="2046"/>
                  </a:lnTo>
                  <a:lnTo>
                    <a:pt x="243" y="2056"/>
                  </a:lnTo>
                  <a:lnTo>
                    <a:pt x="240" y="2072"/>
                  </a:lnTo>
                  <a:lnTo>
                    <a:pt x="237" y="2089"/>
                  </a:lnTo>
                  <a:lnTo>
                    <a:pt x="236" y="2109"/>
                  </a:lnTo>
                  <a:lnTo>
                    <a:pt x="234" y="2130"/>
                  </a:lnTo>
                  <a:lnTo>
                    <a:pt x="231" y="2150"/>
                  </a:lnTo>
                  <a:lnTo>
                    <a:pt x="228" y="2171"/>
                  </a:lnTo>
                  <a:lnTo>
                    <a:pt x="220" y="2190"/>
                  </a:lnTo>
                  <a:lnTo>
                    <a:pt x="209" y="2209"/>
                  </a:lnTo>
                  <a:lnTo>
                    <a:pt x="194" y="2225"/>
                  </a:lnTo>
                  <a:lnTo>
                    <a:pt x="196" y="2247"/>
                  </a:lnTo>
                  <a:lnTo>
                    <a:pt x="202" y="2268"/>
                  </a:lnTo>
                  <a:lnTo>
                    <a:pt x="208" y="2289"/>
                  </a:lnTo>
                  <a:lnTo>
                    <a:pt x="215" y="2311"/>
                  </a:lnTo>
                  <a:lnTo>
                    <a:pt x="222" y="2331"/>
                  </a:lnTo>
                  <a:lnTo>
                    <a:pt x="226" y="2350"/>
                  </a:lnTo>
                  <a:lnTo>
                    <a:pt x="229" y="2370"/>
                  </a:lnTo>
                  <a:lnTo>
                    <a:pt x="229" y="2387"/>
                  </a:lnTo>
                  <a:lnTo>
                    <a:pt x="223" y="2404"/>
                  </a:lnTo>
                  <a:lnTo>
                    <a:pt x="212" y="2419"/>
                  </a:lnTo>
                  <a:lnTo>
                    <a:pt x="194" y="2433"/>
                  </a:lnTo>
                  <a:lnTo>
                    <a:pt x="208" y="2456"/>
                  </a:lnTo>
                  <a:lnTo>
                    <a:pt x="218" y="2479"/>
                  </a:lnTo>
                  <a:lnTo>
                    <a:pt x="226" y="2505"/>
                  </a:lnTo>
                  <a:lnTo>
                    <a:pt x="232" y="2530"/>
                  </a:lnTo>
                  <a:lnTo>
                    <a:pt x="237" y="2557"/>
                  </a:lnTo>
                  <a:lnTo>
                    <a:pt x="242" y="2583"/>
                  </a:lnTo>
                  <a:lnTo>
                    <a:pt x="247" y="2610"/>
                  </a:lnTo>
                  <a:lnTo>
                    <a:pt x="252" y="2635"/>
                  </a:lnTo>
                  <a:lnTo>
                    <a:pt x="258" y="2659"/>
                  </a:lnTo>
                  <a:lnTo>
                    <a:pt x="267" y="2683"/>
                  </a:lnTo>
                  <a:lnTo>
                    <a:pt x="278" y="2703"/>
                  </a:lnTo>
                  <a:lnTo>
                    <a:pt x="292" y="2722"/>
                  </a:lnTo>
                  <a:lnTo>
                    <a:pt x="309" y="2739"/>
                  </a:lnTo>
                  <a:lnTo>
                    <a:pt x="332" y="2752"/>
                  </a:lnTo>
                  <a:lnTo>
                    <a:pt x="337" y="2746"/>
                  </a:lnTo>
                  <a:lnTo>
                    <a:pt x="343" y="2739"/>
                  </a:lnTo>
                  <a:lnTo>
                    <a:pt x="349" y="2731"/>
                  </a:lnTo>
                  <a:lnTo>
                    <a:pt x="355" y="2724"/>
                  </a:lnTo>
                  <a:lnTo>
                    <a:pt x="361" y="2718"/>
                  </a:lnTo>
                  <a:lnTo>
                    <a:pt x="366" y="2713"/>
                  </a:lnTo>
                  <a:lnTo>
                    <a:pt x="370" y="2711"/>
                  </a:lnTo>
                  <a:lnTo>
                    <a:pt x="374" y="2711"/>
                  </a:lnTo>
                  <a:lnTo>
                    <a:pt x="375" y="2716"/>
                  </a:lnTo>
                  <a:lnTo>
                    <a:pt x="375" y="2724"/>
                  </a:lnTo>
                  <a:lnTo>
                    <a:pt x="374" y="2737"/>
                  </a:lnTo>
                  <a:lnTo>
                    <a:pt x="383" y="2739"/>
                  </a:lnTo>
                  <a:lnTo>
                    <a:pt x="391" y="2736"/>
                  </a:lnTo>
                  <a:lnTo>
                    <a:pt x="396" y="2733"/>
                  </a:lnTo>
                  <a:lnTo>
                    <a:pt x="402" y="2729"/>
                  </a:lnTo>
                  <a:lnTo>
                    <a:pt x="408" y="2725"/>
                  </a:lnTo>
                  <a:lnTo>
                    <a:pt x="415" y="2724"/>
                  </a:lnTo>
                  <a:lnTo>
                    <a:pt x="402" y="2703"/>
                  </a:lnTo>
                  <a:lnTo>
                    <a:pt x="387" y="2683"/>
                  </a:lnTo>
                  <a:lnTo>
                    <a:pt x="374" y="2662"/>
                  </a:lnTo>
                  <a:lnTo>
                    <a:pt x="361" y="2639"/>
                  </a:lnTo>
                  <a:lnTo>
                    <a:pt x="352" y="2614"/>
                  </a:lnTo>
                  <a:lnTo>
                    <a:pt x="346" y="2585"/>
                  </a:lnTo>
                  <a:lnTo>
                    <a:pt x="353" y="2589"/>
                  </a:lnTo>
                  <a:lnTo>
                    <a:pt x="359" y="2594"/>
                  </a:lnTo>
                  <a:lnTo>
                    <a:pt x="365" y="2597"/>
                  </a:lnTo>
                  <a:lnTo>
                    <a:pt x="374" y="2600"/>
                  </a:lnTo>
                  <a:lnTo>
                    <a:pt x="370" y="2568"/>
                  </a:lnTo>
                  <a:lnTo>
                    <a:pt x="364" y="2540"/>
                  </a:lnTo>
                  <a:lnTo>
                    <a:pt x="357" y="2515"/>
                  </a:lnTo>
                  <a:lnTo>
                    <a:pt x="347" y="2489"/>
                  </a:lnTo>
                  <a:lnTo>
                    <a:pt x="337" y="2465"/>
                  </a:lnTo>
                  <a:lnTo>
                    <a:pt x="327" y="2440"/>
                  </a:lnTo>
                  <a:lnTo>
                    <a:pt x="319" y="2416"/>
                  </a:lnTo>
                  <a:lnTo>
                    <a:pt x="310" y="2390"/>
                  </a:lnTo>
                  <a:lnTo>
                    <a:pt x="303" y="2362"/>
                  </a:lnTo>
                  <a:lnTo>
                    <a:pt x="298" y="2333"/>
                  </a:lnTo>
                  <a:lnTo>
                    <a:pt x="297" y="2300"/>
                  </a:lnTo>
                  <a:lnTo>
                    <a:pt x="298" y="2265"/>
                  </a:lnTo>
                  <a:lnTo>
                    <a:pt x="304" y="2225"/>
                  </a:lnTo>
                  <a:lnTo>
                    <a:pt x="330" y="2209"/>
                  </a:lnTo>
                  <a:lnTo>
                    <a:pt x="353" y="2190"/>
                  </a:lnTo>
                  <a:lnTo>
                    <a:pt x="374" y="2170"/>
                  </a:lnTo>
                  <a:lnTo>
                    <a:pt x="371" y="2155"/>
                  </a:lnTo>
                  <a:lnTo>
                    <a:pt x="365" y="2143"/>
                  </a:lnTo>
                  <a:lnTo>
                    <a:pt x="358" y="2133"/>
                  </a:lnTo>
                  <a:lnTo>
                    <a:pt x="348" y="2126"/>
                  </a:lnTo>
                  <a:lnTo>
                    <a:pt x="340" y="2117"/>
                  </a:lnTo>
                  <a:lnTo>
                    <a:pt x="330" y="2109"/>
                  </a:lnTo>
                  <a:lnTo>
                    <a:pt x="323" y="2099"/>
                  </a:lnTo>
                  <a:lnTo>
                    <a:pt x="318" y="2087"/>
                  </a:lnTo>
                  <a:lnTo>
                    <a:pt x="336" y="2092"/>
                  </a:lnTo>
                  <a:lnTo>
                    <a:pt x="353" y="2091"/>
                  </a:lnTo>
                  <a:lnTo>
                    <a:pt x="371" y="2084"/>
                  </a:lnTo>
                  <a:lnTo>
                    <a:pt x="387" y="2072"/>
                  </a:lnTo>
                  <a:lnTo>
                    <a:pt x="402" y="2055"/>
                  </a:lnTo>
                  <a:lnTo>
                    <a:pt x="414" y="2035"/>
                  </a:lnTo>
                  <a:lnTo>
                    <a:pt x="421" y="2011"/>
                  </a:lnTo>
                  <a:lnTo>
                    <a:pt x="425" y="1987"/>
                  </a:lnTo>
                  <a:lnTo>
                    <a:pt x="424" y="1960"/>
                  </a:lnTo>
                  <a:lnTo>
                    <a:pt x="416" y="1933"/>
                  </a:lnTo>
                  <a:lnTo>
                    <a:pt x="402" y="1907"/>
                  </a:lnTo>
                  <a:lnTo>
                    <a:pt x="387" y="1915"/>
                  </a:lnTo>
                  <a:lnTo>
                    <a:pt x="369" y="1920"/>
                  </a:lnTo>
                  <a:lnTo>
                    <a:pt x="346" y="1920"/>
                  </a:lnTo>
                  <a:lnTo>
                    <a:pt x="335" y="1908"/>
                  </a:lnTo>
                  <a:lnTo>
                    <a:pt x="329" y="1892"/>
                  </a:lnTo>
                  <a:lnTo>
                    <a:pt x="325" y="1876"/>
                  </a:lnTo>
                  <a:lnTo>
                    <a:pt x="324" y="1859"/>
                  </a:lnTo>
                  <a:lnTo>
                    <a:pt x="324" y="1842"/>
                  </a:lnTo>
                  <a:lnTo>
                    <a:pt x="324" y="1826"/>
                  </a:lnTo>
                  <a:lnTo>
                    <a:pt x="324" y="1812"/>
                  </a:lnTo>
                  <a:lnTo>
                    <a:pt x="320" y="1798"/>
                  </a:lnTo>
                  <a:lnTo>
                    <a:pt x="314" y="1788"/>
                  </a:lnTo>
                  <a:lnTo>
                    <a:pt x="304" y="1781"/>
                  </a:lnTo>
                  <a:lnTo>
                    <a:pt x="316" y="1763"/>
                  </a:lnTo>
                  <a:lnTo>
                    <a:pt x="331" y="1752"/>
                  </a:lnTo>
                  <a:lnTo>
                    <a:pt x="347" y="1747"/>
                  </a:lnTo>
                  <a:lnTo>
                    <a:pt x="366" y="1747"/>
                  </a:lnTo>
                  <a:lnTo>
                    <a:pt x="387" y="1754"/>
                  </a:lnTo>
                  <a:lnTo>
                    <a:pt x="386" y="1739"/>
                  </a:lnTo>
                  <a:lnTo>
                    <a:pt x="380" y="1724"/>
                  </a:lnTo>
                  <a:lnTo>
                    <a:pt x="372" y="1712"/>
                  </a:lnTo>
                  <a:lnTo>
                    <a:pt x="364" y="1698"/>
                  </a:lnTo>
                  <a:lnTo>
                    <a:pt x="357" y="1686"/>
                  </a:lnTo>
                  <a:lnTo>
                    <a:pt x="349" y="1673"/>
                  </a:lnTo>
                  <a:lnTo>
                    <a:pt x="346" y="1659"/>
                  </a:lnTo>
                  <a:lnTo>
                    <a:pt x="346" y="1646"/>
                  </a:lnTo>
                  <a:lnTo>
                    <a:pt x="349" y="1631"/>
                  </a:lnTo>
                  <a:lnTo>
                    <a:pt x="360" y="1615"/>
                  </a:lnTo>
                  <a:lnTo>
                    <a:pt x="349" y="1612"/>
                  </a:lnTo>
                  <a:lnTo>
                    <a:pt x="340" y="1609"/>
                  </a:lnTo>
                  <a:lnTo>
                    <a:pt x="330" y="1606"/>
                  </a:lnTo>
                  <a:lnTo>
                    <a:pt x="321" y="1602"/>
                  </a:lnTo>
                  <a:lnTo>
                    <a:pt x="314" y="1595"/>
                  </a:lnTo>
                  <a:lnTo>
                    <a:pt x="308" y="1586"/>
                  </a:lnTo>
                  <a:lnTo>
                    <a:pt x="304" y="1573"/>
                  </a:lnTo>
                  <a:lnTo>
                    <a:pt x="303" y="1555"/>
                  </a:lnTo>
                  <a:lnTo>
                    <a:pt x="304" y="1533"/>
                  </a:lnTo>
                  <a:lnTo>
                    <a:pt x="308" y="1536"/>
                  </a:lnTo>
                  <a:lnTo>
                    <a:pt x="314" y="1544"/>
                  </a:lnTo>
                  <a:lnTo>
                    <a:pt x="321" y="1551"/>
                  </a:lnTo>
                  <a:lnTo>
                    <a:pt x="330" y="1558"/>
                  </a:lnTo>
                  <a:lnTo>
                    <a:pt x="338" y="1564"/>
                  </a:lnTo>
                  <a:lnTo>
                    <a:pt x="347" y="1570"/>
                  </a:lnTo>
                  <a:lnTo>
                    <a:pt x="355" y="1573"/>
                  </a:lnTo>
                  <a:lnTo>
                    <a:pt x="363" y="1573"/>
                  </a:lnTo>
                  <a:lnTo>
                    <a:pt x="369" y="1569"/>
                  </a:lnTo>
                  <a:lnTo>
                    <a:pt x="372" y="1561"/>
                  </a:lnTo>
                  <a:lnTo>
                    <a:pt x="374" y="1546"/>
                  </a:lnTo>
                  <a:lnTo>
                    <a:pt x="386" y="1572"/>
                  </a:lnTo>
                  <a:lnTo>
                    <a:pt x="397" y="1600"/>
                  </a:lnTo>
                  <a:lnTo>
                    <a:pt x="405" y="1628"/>
                  </a:lnTo>
                  <a:lnTo>
                    <a:pt x="415" y="1657"/>
                  </a:lnTo>
                  <a:lnTo>
                    <a:pt x="433" y="1653"/>
                  </a:lnTo>
                  <a:lnTo>
                    <a:pt x="449" y="1650"/>
                  </a:lnTo>
                  <a:lnTo>
                    <a:pt x="465" y="1644"/>
                  </a:lnTo>
                  <a:lnTo>
                    <a:pt x="477" y="1636"/>
                  </a:lnTo>
                  <a:lnTo>
                    <a:pt x="488" y="1626"/>
                  </a:lnTo>
                  <a:lnTo>
                    <a:pt x="495" y="1612"/>
                  </a:lnTo>
                  <a:lnTo>
                    <a:pt x="499" y="1595"/>
                  </a:lnTo>
                  <a:lnTo>
                    <a:pt x="498" y="1574"/>
                  </a:lnTo>
                  <a:lnTo>
                    <a:pt x="512" y="1583"/>
                  </a:lnTo>
                  <a:lnTo>
                    <a:pt x="522" y="1592"/>
                  </a:lnTo>
                  <a:lnTo>
                    <a:pt x="528" y="1606"/>
                  </a:lnTo>
                  <a:lnTo>
                    <a:pt x="532" y="1620"/>
                  </a:lnTo>
                  <a:lnTo>
                    <a:pt x="533" y="1635"/>
                  </a:lnTo>
                  <a:lnTo>
                    <a:pt x="533" y="1650"/>
                  </a:lnTo>
                  <a:lnTo>
                    <a:pt x="534" y="1663"/>
                  </a:lnTo>
                  <a:lnTo>
                    <a:pt x="536" y="1675"/>
                  </a:lnTo>
                  <a:lnTo>
                    <a:pt x="539" y="1685"/>
                  </a:lnTo>
                  <a:lnTo>
                    <a:pt x="564" y="1673"/>
                  </a:lnTo>
                  <a:lnTo>
                    <a:pt x="582" y="1661"/>
                  </a:lnTo>
                  <a:lnTo>
                    <a:pt x="596" y="1650"/>
                  </a:lnTo>
                  <a:lnTo>
                    <a:pt x="609" y="1639"/>
                  </a:lnTo>
                  <a:lnTo>
                    <a:pt x="620" y="1626"/>
                  </a:lnTo>
                  <a:lnTo>
                    <a:pt x="632" y="1614"/>
                  </a:lnTo>
                  <a:lnTo>
                    <a:pt x="646" y="1602"/>
                  </a:lnTo>
                  <a:lnTo>
                    <a:pt x="665" y="1587"/>
                  </a:lnTo>
                  <a:lnTo>
                    <a:pt x="666" y="1602"/>
                  </a:lnTo>
                  <a:lnTo>
                    <a:pt x="666" y="1619"/>
                  </a:lnTo>
                  <a:lnTo>
                    <a:pt x="667" y="1639"/>
                  </a:lnTo>
                  <a:lnTo>
                    <a:pt x="667" y="1661"/>
                  </a:lnTo>
                  <a:lnTo>
                    <a:pt x="667" y="1685"/>
                  </a:lnTo>
                  <a:lnTo>
                    <a:pt x="668" y="1711"/>
                  </a:lnTo>
                  <a:lnTo>
                    <a:pt x="669" y="1736"/>
                  </a:lnTo>
                  <a:lnTo>
                    <a:pt x="673" y="1763"/>
                  </a:lnTo>
                  <a:lnTo>
                    <a:pt x="677" y="1788"/>
                  </a:lnTo>
                  <a:lnTo>
                    <a:pt x="682" y="1814"/>
                  </a:lnTo>
                  <a:lnTo>
                    <a:pt x="689" y="1838"/>
                  </a:lnTo>
                  <a:lnTo>
                    <a:pt x="699" y="1862"/>
                  </a:lnTo>
                  <a:lnTo>
                    <a:pt x="711" y="1882"/>
                  </a:lnTo>
                  <a:lnTo>
                    <a:pt x="724" y="1899"/>
                  </a:lnTo>
                  <a:lnTo>
                    <a:pt x="742" y="1915"/>
                  </a:lnTo>
                  <a:lnTo>
                    <a:pt x="762" y="1926"/>
                  </a:lnTo>
                  <a:lnTo>
                    <a:pt x="786" y="1933"/>
                  </a:lnTo>
                  <a:lnTo>
                    <a:pt x="813" y="1936"/>
                  </a:lnTo>
                  <a:lnTo>
                    <a:pt x="845" y="1935"/>
                  </a:lnTo>
                  <a:lnTo>
                    <a:pt x="818" y="1954"/>
                  </a:lnTo>
                  <a:lnTo>
                    <a:pt x="796" y="1977"/>
                  </a:lnTo>
                  <a:lnTo>
                    <a:pt x="774" y="2003"/>
                  </a:lnTo>
                  <a:lnTo>
                    <a:pt x="753" y="2028"/>
                  </a:lnTo>
                  <a:lnTo>
                    <a:pt x="732" y="2052"/>
                  </a:lnTo>
                  <a:lnTo>
                    <a:pt x="706" y="2072"/>
                  </a:lnTo>
                  <a:lnTo>
                    <a:pt x="705" y="2055"/>
                  </a:lnTo>
                  <a:lnTo>
                    <a:pt x="707" y="2041"/>
                  </a:lnTo>
                  <a:lnTo>
                    <a:pt x="712" y="2030"/>
                  </a:lnTo>
                  <a:lnTo>
                    <a:pt x="719" y="2021"/>
                  </a:lnTo>
                  <a:lnTo>
                    <a:pt x="727" y="2019"/>
                  </a:lnTo>
                  <a:lnTo>
                    <a:pt x="747" y="2017"/>
                  </a:lnTo>
                  <a:lnTo>
                    <a:pt x="732" y="2017"/>
                  </a:lnTo>
                  <a:lnTo>
                    <a:pt x="727" y="2019"/>
                  </a:lnTo>
                  <a:lnTo>
                    <a:pt x="725" y="2019"/>
                  </a:lnTo>
                  <a:lnTo>
                    <a:pt x="706" y="2026"/>
                  </a:lnTo>
                  <a:lnTo>
                    <a:pt x="690" y="2036"/>
                  </a:lnTo>
                  <a:lnTo>
                    <a:pt x="676" y="2049"/>
                  </a:lnTo>
                  <a:lnTo>
                    <a:pt x="663" y="2066"/>
                  </a:lnTo>
                  <a:lnTo>
                    <a:pt x="651" y="2083"/>
                  </a:lnTo>
                  <a:lnTo>
                    <a:pt x="641" y="2103"/>
                  </a:lnTo>
                  <a:lnTo>
                    <a:pt x="632" y="2123"/>
                  </a:lnTo>
                  <a:lnTo>
                    <a:pt x="622" y="2144"/>
                  </a:lnTo>
                  <a:lnTo>
                    <a:pt x="611" y="2164"/>
                  </a:lnTo>
                  <a:lnTo>
                    <a:pt x="601" y="2183"/>
                  </a:lnTo>
                  <a:lnTo>
                    <a:pt x="589" y="2200"/>
                  </a:lnTo>
                  <a:lnTo>
                    <a:pt x="576" y="2215"/>
                  </a:lnTo>
                  <a:lnTo>
                    <a:pt x="560" y="2227"/>
                  </a:lnTo>
                  <a:lnTo>
                    <a:pt x="543" y="2236"/>
                  </a:lnTo>
                  <a:lnTo>
                    <a:pt x="522" y="2239"/>
                  </a:lnTo>
                  <a:lnTo>
                    <a:pt x="498" y="2239"/>
                  </a:lnTo>
                  <a:lnTo>
                    <a:pt x="491" y="2255"/>
                  </a:lnTo>
                  <a:lnTo>
                    <a:pt x="486" y="2273"/>
                  </a:lnTo>
                  <a:lnTo>
                    <a:pt x="482" y="2294"/>
                  </a:lnTo>
                  <a:lnTo>
                    <a:pt x="480" y="2315"/>
                  </a:lnTo>
                  <a:lnTo>
                    <a:pt x="477" y="2337"/>
                  </a:lnTo>
                  <a:lnTo>
                    <a:pt x="475" y="2357"/>
                  </a:lnTo>
                  <a:lnTo>
                    <a:pt x="471" y="2377"/>
                  </a:lnTo>
                  <a:lnTo>
                    <a:pt x="465" y="2394"/>
                  </a:lnTo>
                  <a:lnTo>
                    <a:pt x="455" y="2409"/>
                  </a:lnTo>
                  <a:lnTo>
                    <a:pt x="443" y="2419"/>
                  </a:lnTo>
                  <a:lnTo>
                    <a:pt x="443" y="2405"/>
                  </a:lnTo>
                  <a:lnTo>
                    <a:pt x="438" y="2391"/>
                  </a:lnTo>
                  <a:lnTo>
                    <a:pt x="439" y="2378"/>
                  </a:lnTo>
                  <a:lnTo>
                    <a:pt x="442" y="2365"/>
                  </a:lnTo>
                  <a:lnTo>
                    <a:pt x="447" y="2351"/>
                  </a:lnTo>
                  <a:lnTo>
                    <a:pt x="450" y="2338"/>
                  </a:lnTo>
                  <a:lnTo>
                    <a:pt x="452" y="2324"/>
                  </a:lnTo>
                  <a:lnTo>
                    <a:pt x="450" y="2310"/>
                  </a:lnTo>
                  <a:lnTo>
                    <a:pt x="443" y="2294"/>
                  </a:lnTo>
                  <a:lnTo>
                    <a:pt x="430" y="2309"/>
                  </a:lnTo>
                  <a:lnTo>
                    <a:pt x="422" y="2321"/>
                  </a:lnTo>
                  <a:lnTo>
                    <a:pt x="417" y="2331"/>
                  </a:lnTo>
                  <a:lnTo>
                    <a:pt x="417" y="2339"/>
                  </a:lnTo>
                  <a:lnTo>
                    <a:pt x="417" y="2346"/>
                  </a:lnTo>
                  <a:lnTo>
                    <a:pt x="419" y="2352"/>
                  </a:lnTo>
                  <a:lnTo>
                    <a:pt x="419" y="2359"/>
                  </a:lnTo>
                  <a:lnTo>
                    <a:pt x="417" y="2363"/>
                  </a:lnTo>
                  <a:lnTo>
                    <a:pt x="413" y="2368"/>
                  </a:lnTo>
                  <a:lnTo>
                    <a:pt x="403" y="2372"/>
                  </a:lnTo>
                  <a:lnTo>
                    <a:pt x="387" y="2378"/>
                  </a:lnTo>
                  <a:lnTo>
                    <a:pt x="385" y="2395"/>
                  </a:lnTo>
                  <a:lnTo>
                    <a:pt x="385" y="2413"/>
                  </a:lnTo>
                  <a:lnTo>
                    <a:pt x="388" y="2430"/>
                  </a:lnTo>
                  <a:lnTo>
                    <a:pt x="394" y="2446"/>
                  </a:lnTo>
                  <a:lnTo>
                    <a:pt x="403" y="2458"/>
                  </a:lnTo>
                  <a:lnTo>
                    <a:pt x="411" y="2468"/>
                  </a:lnTo>
                  <a:lnTo>
                    <a:pt x="422" y="2472"/>
                  </a:lnTo>
                  <a:lnTo>
                    <a:pt x="432" y="2469"/>
                  </a:lnTo>
                  <a:lnTo>
                    <a:pt x="443" y="2461"/>
                  </a:lnTo>
                  <a:lnTo>
                    <a:pt x="447" y="2473"/>
                  </a:lnTo>
                  <a:lnTo>
                    <a:pt x="448" y="2490"/>
                  </a:lnTo>
                  <a:lnTo>
                    <a:pt x="447" y="2508"/>
                  </a:lnTo>
                  <a:lnTo>
                    <a:pt x="444" y="2529"/>
                  </a:lnTo>
                  <a:lnTo>
                    <a:pt x="439" y="2549"/>
                  </a:lnTo>
                  <a:lnTo>
                    <a:pt x="436" y="2568"/>
                  </a:lnTo>
                  <a:lnTo>
                    <a:pt x="432" y="2586"/>
                  </a:lnTo>
                  <a:lnTo>
                    <a:pt x="430" y="2602"/>
                  </a:lnTo>
                  <a:lnTo>
                    <a:pt x="428" y="2613"/>
                  </a:lnTo>
                  <a:lnTo>
                    <a:pt x="447" y="2634"/>
                  </a:lnTo>
                  <a:lnTo>
                    <a:pt x="466" y="2655"/>
                  </a:lnTo>
                  <a:lnTo>
                    <a:pt x="484" y="2677"/>
                  </a:lnTo>
                  <a:lnTo>
                    <a:pt x="503" y="2700"/>
                  </a:lnTo>
                  <a:lnTo>
                    <a:pt x="517" y="2724"/>
                  </a:lnTo>
                  <a:lnTo>
                    <a:pt x="529" y="2750"/>
                  </a:lnTo>
                  <a:lnTo>
                    <a:pt x="537" y="2778"/>
                  </a:lnTo>
                  <a:lnTo>
                    <a:pt x="539" y="2807"/>
                  </a:lnTo>
                  <a:lnTo>
                    <a:pt x="550" y="2808"/>
                  </a:lnTo>
                  <a:lnTo>
                    <a:pt x="557" y="2806"/>
                  </a:lnTo>
                  <a:lnTo>
                    <a:pt x="562" y="2802"/>
                  </a:lnTo>
                  <a:lnTo>
                    <a:pt x="565" y="2795"/>
                  </a:lnTo>
                  <a:lnTo>
                    <a:pt x="567" y="2787"/>
                  </a:lnTo>
                  <a:lnTo>
                    <a:pt x="567" y="2779"/>
                  </a:lnTo>
                  <a:lnTo>
                    <a:pt x="565" y="2802"/>
                  </a:lnTo>
                  <a:lnTo>
                    <a:pt x="565" y="2826"/>
                  </a:lnTo>
                  <a:lnTo>
                    <a:pt x="566" y="2852"/>
                  </a:lnTo>
                  <a:lnTo>
                    <a:pt x="570" y="2878"/>
                  </a:lnTo>
                  <a:lnTo>
                    <a:pt x="576" y="2903"/>
                  </a:lnTo>
                  <a:lnTo>
                    <a:pt x="584" y="2929"/>
                  </a:lnTo>
                  <a:lnTo>
                    <a:pt x="595" y="2952"/>
                  </a:lnTo>
                  <a:lnTo>
                    <a:pt x="609" y="2974"/>
                  </a:lnTo>
                  <a:lnTo>
                    <a:pt x="626" y="2993"/>
                  </a:lnTo>
                  <a:lnTo>
                    <a:pt x="645" y="3010"/>
                  </a:lnTo>
                  <a:lnTo>
                    <a:pt x="668" y="3025"/>
                  </a:lnTo>
                  <a:lnTo>
                    <a:pt x="696" y="3035"/>
                  </a:lnTo>
                  <a:lnTo>
                    <a:pt x="727" y="3041"/>
                  </a:lnTo>
                  <a:lnTo>
                    <a:pt x="761" y="3043"/>
                  </a:lnTo>
                  <a:lnTo>
                    <a:pt x="767" y="3051"/>
                  </a:lnTo>
                  <a:lnTo>
                    <a:pt x="770" y="3060"/>
                  </a:lnTo>
                  <a:lnTo>
                    <a:pt x="774" y="3072"/>
                  </a:lnTo>
                  <a:lnTo>
                    <a:pt x="777" y="3083"/>
                  </a:lnTo>
                  <a:lnTo>
                    <a:pt x="779" y="3094"/>
                  </a:lnTo>
                  <a:lnTo>
                    <a:pt x="784" y="3103"/>
                  </a:lnTo>
                  <a:lnTo>
                    <a:pt x="791" y="3109"/>
                  </a:lnTo>
                  <a:lnTo>
                    <a:pt x="803" y="3111"/>
                  </a:lnTo>
                  <a:lnTo>
                    <a:pt x="794" y="3120"/>
                  </a:lnTo>
                  <a:lnTo>
                    <a:pt x="784" y="3122"/>
                  </a:lnTo>
                  <a:lnTo>
                    <a:pt x="774" y="3119"/>
                  </a:lnTo>
                  <a:lnTo>
                    <a:pt x="763" y="3113"/>
                  </a:lnTo>
                  <a:lnTo>
                    <a:pt x="753" y="3103"/>
                  </a:lnTo>
                  <a:lnTo>
                    <a:pt x="742" y="3094"/>
                  </a:lnTo>
                  <a:lnTo>
                    <a:pt x="733" y="3085"/>
                  </a:lnTo>
                  <a:lnTo>
                    <a:pt x="722" y="3079"/>
                  </a:lnTo>
                  <a:lnTo>
                    <a:pt x="712" y="3075"/>
                  </a:lnTo>
                  <a:lnTo>
                    <a:pt x="702" y="3076"/>
                  </a:lnTo>
                  <a:lnTo>
                    <a:pt x="693" y="3085"/>
                  </a:lnTo>
                  <a:lnTo>
                    <a:pt x="707" y="3103"/>
                  </a:lnTo>
                  <a:lnTo>
                    <a:pt x="717" y="3119"/>
                  </a:lnTo>
                  <a:lnTo>
                    <a:pt x="723" y="3131"/>
                  </a:lnTo>
                  <a:lnTo>
                    <a:pt x="725" y="3141"/>
                  </a:lnTo>
                  <a:lnTo>
                    <a:pt x="725" y="3150"/>
                  </a:lnTo>
                  <a:lnTo>
                    <a:pt x="724" y="3159"/>
                  </a:lnTo>
                  <a:lnTo>
                    <a:pt x="722" y="3169"/>
                  </a:lnTo>
                  <a:lnTo>
                    <a:pt x="719" y="3178"/>
                  </a:lnTo>
                  <a:lnTo>
                    <a:pt x="718" y="3191"/>
                  </a:lnTo>
                  <a:lnTo>
                    <a:pt x="718" y="3205"/>
                  </a:lnTo>
                  <a:lnTo>
                    <a:pt x="719" y="3222"/>
                  </a:lnTo>
                  <a:lnTo>
                    <a:pt x="710" y="3225"/>
                  </a:lnTo>
                  <a:lnTo>
                    <a:pt x="702" y="3222"/>
                  </a:lnTo>
                  <a:lnTo>
                    <a:pt x="696" y="3217"/>
                  </a:lnTo>
                  <a:lnTo>
                    <a:pt x="691" y="3211"/>
                  </a:lnTo>
                  <a:lnTo>
                    <a:pt x="688" y="3204"/>
                  </a:lnTo>
                  <a:lnTo>
                    <a:pt x="685" y="3199"/>
                  </a:lnTo>
                  <a:lnTo>
                    <a:pt x="683" y="3197"/>
                  </a:lnTo>
                  <a:lnTo>
                    <a:pt x="682" y="3199"/>
                  </a:lnTo>
                  <a:lnTo>
                    <a:pt x="680" y="3208"/>
                  </a:lnTo>
                  <a:lnTo>
                    <a:pt x="678" y="3222"/>
                  </a:lnTo>
                  <a:lnTo>
                    <a:pt x="663" y="3215"/>
                  </a:lnTo>
                  <a:lnTo>
                    <a:pt x="652" y="3205"/>
                  </a:lnTo>
                  <a:lnTo>
                    <a:pt x="641" y="3193"/>
                  </a:lnTo>
                  <a:lnTo>
                    <a:pt x="633" y="3180"/>
                  </a:lnTo>
                  <a:lnTo>
                    <a:pt x="626" y="3164"/>
                  </a:lnTo>
                  <a:lnTo>
                    <a:pt x="618" y="3148"/>
                  </a:lnTo>
                  <a:lnTo>
                    <a:pt x="611" y="3132"/>
                  </a:lnTo>
                  <a:lnTo>
                    <a:pt x="604" y="3115"/>
                  </a:lnTo>
                  <a:lnTo>
                    <a:pt x="595" y="3099"/>
                  </a:lnTo>
                  <a:lnTo>
                    <a:pt x="585" y="3085"/>
                  </a:lnTo>
                  <a:lnTo>
                    <a:pt x="575" y="3071"/>
                  </a:lnTo>
                  <a:lnTo>
                    <a:pt x="560" y="3060"/>
                  </a:lnTo>
                  <a:lnTo>
                    <a:pt x="543" y="3051"/>
                  </a:lnTo>
                  <a:lnTo>
                    <a:pt x="523" y="3044"/>
                  </a:lnTo>
                  <a:lnTo>
                    <a:pt x="499" y="3042"/>
                  </a:lnTo>
                  <a:lnTo>
                    <a:pt x="471" y="3043"/>
                  </a:lnTo>
                  <a:lnTo>
                    <a:pt x="471" y="3032"/>
                  </a:lnTo>
                  <a:lnTo>
                    <a:pt x="469" y="3024"/>
                  </a:lnTo>
                  <a:lnTo>
                    <a:pt x="466" y="3016"/>
                  </a:lnTo>
                  <a:lnTo>
                    <a:pt x="461" y="3010"/>
                  </a:lnTo>
                  <a:lnTo>
                    <a:pt x="458" y="3004"/>
                  </a:lnTo>
                  <a:lnTo>
                    <a:pt x="455" y="2996"/>
                  </a:lnTo>
                  <a:lnTo>
                    <a:pt x="454" y="2986"/>
                  </a:lnTo>
                  <a:lnTo>
                    <a:pt x="456" y="2974"/>
                  </a:lnTo>
                  <a:lnTo>
                    <a:pt x="466" y="2977"/>
                  </a:lnTo>
                  <a:lnTo>
                    <a:pt x="473" y="2985"/>
                  </a:lnTo>
                  <a:lnTo>
                    <a:pt x="481" y="2991"/>
                  </a:lnTo>
                  <a:lnTo>
                    <a:pt x="488" y="2997"/>
                  </a:lnTo>
                  <a:lnTo>
                    <a:pt x="498" y="3001"/>
                  </a:lnTo>
                  <a:lnTo>
                    <a:pt x="481" y="2968"/>
                  </a:lnTo>
                  <a:lnTo>
                    <a:pt x="465" y="2934"/>
                  </a:lnTo>
                  <a:lnTo>
                    <a:pt x="448" y="2899"/>
                  </a:lnTo>
                  <a:lnTo>
                    <a:pt x="430" y="2867"/>
                  </a:lnTo>
                  <a:lnTo>
                    <a:pt x="410" y="2835"/>
                  </a:lnTo>
                  <a:lnTo>
                    <a:pt x="387" y="2807"/>
                  </a:lnTo>
                  <a:lnTo>
                    <a:pt x="376" y="2843"/>
                  </a:lnTo>
                  <a:lnTo>
                    <a:pt x="371" y="2880"/>
                  </a:lnTo>
                  <a:lnTo>
                    <a:pt x="372" y="2914"/>
                  </a:lnTo>
                  <a:lnTo>
                    <a:pt x="380" y="2947"/>
                  </a:lnTo>
                  <a:lnTo>
                    <a:pt x="391" y="2979"/>
                  </a:lnTo>
                  <a:lnTo>
                    <a:pt x="407" y="3009"/>
                  </a:lnTo>
                  <a:lnTo>
                    <a:pt x="426" y="3037"/>
                  </a:lnTo>
                  <a:lnTo>
                    <a:pt x="448" y="3064"/>
                  </a:lnTo>
                  <a:lnTo>
                    <a:pt x="472" y="3089"/>
                  </a:lnTo>
                  <a:lnTo>
                    <a:pt x="498" y="3111"/>
                  </a:lnTo>
                  <a:lnTo>
                    <a:pt x="491" y="3125"/>
                  </a:lnTo>
                  <a:lnTo>
                    <a:pt x="488" y="3138"/>
                  </a:lnTo>
                  <a:lnTo>
                    <a:pt x="491" y="3150"/>
                  </a:lnTo>
                  <a:lnTo>
                    <a:pt x="497" y="3161"/>
                  </a:lnTo>
                  <a:lnTo>
                    <a:pt x="504" y="3174"/>
                  </a:lnTo>
                  <a:lnTo>
                    <a:pt x="511" y="3187"/>
                  </a:lnTo>
                  <a:lnTo>
                    <a:pt x="519" y="3200"/>
                  </a:lnTo>
                  <a:lnTo>
                    <a:pt x="525" y="3215"/>
                  </a:lnTo>
                  <a:lnTo>
                    <a:pt x="527" y="3232"/>
                  </a:lnTo>
                  <a:lnTo>
                    <a:pt x="526" y="3250"/>
                  </a:lnTo>
                  <a:lnTo>
                    <a:pt x="506" y="3243"/>
                  </a:lnTo>
                  <a:lnTo>
                    <a:pt x="489" y="3231"/>
                  </a:lnTo>
                  <a:lnTo>
                    <a:pt x="473" y="3220"/>
                  </a:lnTo>
                  <a:lnTo>
                    <a:pt x="456" y="3209"/>
                  </a:lnTo>
                  <a:lnTo>
                    <a:pt x="450" y="3211"/>
                  </a:lnTo>
                  <a:lnTo>
                    <a:pt x="449" y="3216"/>
                  </a:lnTo>
                  <a:lnTo>
                    <a:pt x="450" y="3221"/>
                  </a:lnTo>
                  <a:lnTo>
                    <a:pt x="453" y="3226"/>
                  </a:lnTo>
                  <a:lnTo>
                    <a:pt x="453" y="3231"/>
                  </a:lnTo>
                  <a:lnTo>
                    <a:pt x="450" y="3234"/>
                  </a:lnTo>
                  <a:lnTo>
                    <a:pt x="443" y="3237"/>
                  </a:lnTo>
                  <a:lnTo>
                    <a:pt x="428" y="3225"/>
                  </a:lnTo>
                  <a:lnTo>
                    <a:pt x="414" y="3214"/>
                  </a:lnTo>
                  <a:lnTo>
                    <a:pt x="399" y="3203"/>
                  </a:lnTo>
                  <a:lnTo>
                    <a:pt x="386" y="3191"/>
                  </a:lnTo>
                  <a:lnTo>
                    <a:pt x="375" y="3176"/>
                  </a:lnTo>
                  <a:lnTo>
                    <a:pt x="365" y="3160"/>
                  </a:lnTo>
                  <a:lnTo>
                    <a:pt x="360" y="3139"/>
                  </a:lnTo>
                  <a:lnTo>
                    <a:pt x="364" y="3138"/>
                  </a:lnTo>
                  <a:lnTo>
                    <a:pt x="368" y="3137"/>
                  </a:lnTo>
                  <a:lnTo>
                    <a:pt x="369" y="3135"/>
                  </a:lnTo>
                  <a:lnTo>
                    <a:pt x="369" y="3133"/>
                  </a:lnTo>
                  <a:lnTo>
                    <a:pt x="368" y="3131"/>
                  </a:lnTo>
                  <a:lnTo>
                    <a:pt x="366" y="3128"/>
                  </a:lnTo>
                  <a:lnTo>
                    <a:pt x="365" y="3127"/>
                  </a:lnTo>
                  <a:lnTo>
                    <a:pt x="363" y="3126"/>
                  </a:lnTo>
                  <a:lnTo>
                    <a:pt x="360" y="3126"/>
                  </a:lnTo>
                  <a:lnTo>
                    <a:pt x="365" y="3126"/>
                  </a:lnTo>
                  <a:lnTo>
                    <a:pt x="375" y="3127"/>
                  </a:lnTo>
                  <a:lnTo>
                    <a:pt x="386" y="3130"/>
                  </a:lnTo>
                  <a:lnTo>
                    <a:pt x="398" y="3135"/>
                  </a:lnTo>
                  <a:lnTo>
                    <a:pt x="409" y="3141"/>
                  </a:lnTo>
                  <a:lnTo>
                    <a:pt x="417" y="3147"/>
                  </a:lnTo>
                  <a:lnTo>
                    <a:pt x="422" y="3153"/>
                  </a:lnTo>
                  <a:lnTo>
                    <a:pt x="422" y="3160"/>
                  </a:lnTo>
                  <a:lnTo>
                    <a:pt x="415" y="3167"/>
                  </a:lnTo>
                  <a:lnTo>
                    <a:pt x="456" y="3167"/>
                  </a:lnTo>
                  <a:lnTo>
                    <a:pt x="447" y="3143"/>
                  </a:lnTo>
                  <a:lnTo>
                    <a:pt x="432" y="3124"/>
                  </a:lnTo>
                  <a:lnTo>
                    <a:pt x="411" y="3109"/>
                  </a:lnTo>
                  <a:lnTo>
                    <a:pt x="387" y="3098"/>
                  </a:lnTo>
                  <a:lnTo>
                    <a:pt x="391" y="3092"/>
                  </a:lnTo>
                  <a:lnTo>
                    <a:pt x="396" y="3091"/>
                  </a:lnTo>
                  <a:lnTo>
                    <a:pt x="402" y="3092"/>
                  </a:lnTo>
                  <a:lnTo>
                    <a:pt x="409" y="3096"/>
                  </a:lnTo>
                  <a:lnTo>
                    <a:pt x="419" y="3099"/>
                  </a:lnTo>
                  <a:lnTo>
                    <a:pt x="428" y="3098"/>
                  </a:lnTo>
                  <a:lnTo>
                    <a:pt x="417" y="3086"/>
                  </a:lnTo>
                  <a:lnTo>
                    <a:pt x="404" y="3071"/>
                  </a:lnTo>
                  <a:lnTo>
                    <a:pt x="391" y="3054"/>
                  </a:lnTo>
                  <a:lnTo>
                    <a:pt x="379" y="3036"/>
                  </a:lnTo>
                  <a:lnTo>
                    <a:pt x="368" y="3016"/>
                  </a:lnTo>
                  <a:lnTo>
                    <a:pt x="360" y="2997"/>
                  </a:lnTo>
                  <a:lnTo>
                    <a:pt x="355" y="2979"/>
                  </a:lnTo>
                  <a:lnTo>
                    <a:pt x="355" y="2962"/>
                  </a:lnTo>
                  <a:lnTo>
                    <a:pt x="360" y="2946"/>
                  </a:lnTo>
                  <a:lnTo>
                    <a:pt x="348" y="2936"/>
                  </a:lnTo>
                  <a:lnTo>
                    <a:pt x="335" y="2925"/>
                  </a:lnTo>
                  <a:lnTo>
                    <a:pt x="321" y="2913"/>
                  </a:lnTo>
                  <a:lnTo>
                    <a:pt x="308" y="2899"/>
                  </a:lnTo>
                  <a:lnTo>
                    <a:pt x="296" y="2886"/>
                  </a:lnTo>
                  <a:lnTo>
                    <a:pt x="285" y="2871"/>
                  </a:lnTo>
                  <a:lnTo>
                    <a:pt x="279" y="2858"/>
                  </a:lnTo>
                  <a:lnTo>
                    <a:pt x="276" y="2845"/>
                  </a:lnTo>
                  <a:lnTo>
                    <a:pt x="280" y="2832"/>
                  </a:lnTo>
                  <a:lnTo>
                    <a:pt x="291" y="2821"/>
                  </a:lnTo>
                  <a:lnTo>
                    <a:pt x="271" y="2804"/>
                  </a:lnTo>
                  <a:lnTo>
                    <a:pt x="253" y="2786"/>
                  </a:lnTo>
                  <a:lnTo>
                    <a:pt x="237" y="2765"/>
                  </a:lnTo>
                  <a:lnTo>
                    <a:pt x="225" y="2744"/>
                  </a:lnTo>
                  <a:lnTo>
                    <a:pt x="215" y="2720"/>
                  </a:lnTo>
                  <a:lnTo>
                    <a:pt x="209" y="2696"/>
                  </a:lnTo>
                  <a:lnTo>
                    <a:pt x="208" y="2672"/>
                  </a:lnTo>
                  <a:lnTo>
                    <a:pt x="212" y="2646"/>
                  </a:lnTo>
                  <a:lnTo>
                    <a:pt x="220" y="2623"/>
                  </a:lnTo>
                  <a:lnTo>
                    <a:pt x="235" y="2600"/>
                  </a:lnTo>
                  <a:lnTo>
                    <a:pt x="232" y="2589"/>
                  </a:lnTo>
                  <a:lnTo>
                    <a:pt x="228" y="2582"/>
                  </a:lnTo>
                  <a:lnTo>
                    <a:pt x="220" y="2577"/>
                  </a:lnTo>
                  <a:lnTo>
                    <a:pt x="211" y="2573"/>
                  </a:lnTo>
                  <a:lnTo>
                    <a:pt x="201" y="2571"/>
                  </a:lnTo>
                  <a:lnTo>
                    <a:pt x="190" y="2569"/>
                  </a:lnTo>
                  <a:lnTo>
                    <a:pt x="180" y="2566"/>
                  </a:lnTo>
                  <a:lnTo>
                    <a:pt x="173" y="2561"/>
                  </a:lnTo>
                  <a:lnTo>
                    <a:pt x="167" y="2553"/>
                  </a:lnTo>
                  <a:lnTo>
                    <a:pt x="164" y="2544"/>
                  </a:lnTo>
                  <a:lnTo>
                    <a:pt x="166" y="2530"/>
                  </a:lnTo>
                  <a:lnTo>
                    <a:pt x="180" y="2539"/>
                  </a:lnTo>
                  <a:lnTo>
                    <a:pt x="198" y="2543"/>
                  </a:lnTo>
                  <a:lnTo>
                    <a:pt x="222" y="2544"/>
                  </a:lnTo>
                  <a:lnTo>
                    <a:pt x="203" y="2528"/>
                  </a:lnTo>
                  <a:lnTo>
                    <a:pt x="190" y="2511"/>
                  </a:lnTo>
                  <a:lnTo>
                    <a:pt x="179" y="2491"/>
                  </a:lnTo>
                  <a:lnTo>
                    <a:pt x="174" y="2471"/>
                  </a:lnTo>
                  <a:lnTo>
                    <a:pt x="173" y="2450"/>
                  </a:lnTo>
                  <a:lnTo>
                    <a:pt x="178" y="2430"/>
                  </a:lnTo>
                  <a:lnTo>
                    <a:pt x="189" y="2410"/>
                  </a:lnTo>
                  <a:lnTo>
                    <a:pt x="207" y="2391"/>
                  </a:lnTo>
                  <a:lnTo>
                    <a:pt x="196" y="2389"/>
                  </a:lnTo>
                  <a:lnTo>
                    <a:pt x="189" y="2389"/>
                  </a:lnTo>
                  <a:lnTo>
                    <a:pt x="184" y="2393"/>
                  </a:lnTo>
                  <a:lnTo>
                    <a:pt x="181" y="2399"/>
                  </a:lnTo>
                  <a:lnTo>
                    <a:pt x="180" y="2405"/>
                  </a:lnTo>
                  <a:lnTo>
                    <a:pt x="178" y="2412"/>
                  </a:lnTo>
                  <a:lnTo>
                    <a:pt x="175" y="2417"/>
                  </a:lnTo>
                  <a:lnTo>
                    <a:pt x="170" y="2421"/>
                  </a:lnTo>
                  <a:lnTo>
                    <a:pt x="163" y="2422"/>
                  </a:lnTo>
                  <a:lnTo>
                    <a:pt x="152" y="2419"/>
                  </a:lnTo>
                  <a:lnTo>
                    <a:pt x="161" y="2385"/>
                  </a:lnTo>
                  <a:lnTo>
                    <a:pt x="166" y="2356"/>
                  </a:lnTo>
                  <a:lnTo>
                    <a:pt x="167" y="2331"/>
                  </a:lnTo>
                  <a:lnTo>
                    <a:pt x="168" y="2309"/>
                  </a:lnTo>
                  <a:lnTo>
                    <a:pt x="167" y="2288"/>
                  </a:lnTo>
                  <a:lnTo>
                    <a:pt x="166" y="2268"/>
                  </a:lnTo>
                  <a:lnTo>
                    <a:pt x="164" y="2250"/>
                  </a:lnTo>
                  <a:lnTo>
                    <a:pt x="163" y="2231"/>
                  </a:lnTo>
                  <a:lnTo>
                    <a:pt x="164" y="2209"/>
                  </a:lnTo>
                  <a:lnTo>
                    <a:pt x="167" y="2186"/>
                  </a:lnTo>
                  <a:lnTo>
                    <a:pt x="172" y="2159"/>
                  </a:lnTo>
                  <a:lnTo>
                    <a:pt x="180" y="2128"/>
                  </a:lnTo>
                  <a:lnTo>
                    <a:pt x="168" y="2137"/>
                  </a:lnTo>
                  <a:lnTo>
                    <a:pt x="159" y="2149"/>
                  </a:lnTo>
                  <a:lnTo>
                    <a:pt x="155" y="2165"/>
                  </a:lnTo>
                  <a:lnTo>
                    <a:pt x="152" y="2183"/>
                  </a:lnTo>
                  <a:lnTo>
                    <a:pt x="140" y="2180"/>
                  </a:lnTo>
                  <a:lnTo>
                    <a:pt x="131" y="2171"/>
                  </a:lnTo>
                  <a:lnTo>
                    <a:pt x="128" y="2161"/>
                  </a:lnTo>
                  <a:lnTo>
                    <a:pt x="128" y="2149"/>
                  </a:lnTo>
                  <a:lnTo>
                    <a:pt x="129" y="2136"/>
                  </a:lnTo>
                  <a:lnTo>
                    <a:pt x="134" y="2123"/>
                  </a:lnTo>
                  <a:lnTo>
                    <a:pt x="140" y="2110"/>
                  </a:lnTo>
                  <a:lnTo>
                    <a:pt x="148" y="2100"/>
                  </a:lnTo>
                  <a:lnTo>
                    <a:pt x="157" y="2092"/>
                  </a:lnTo>
                  <a:lnTo>
                    <a:pt x="166" y="2087"/>
                  </a:lnTo>
                  <a:lnTo>
                    <a:pt x="163" y="2080"/>
                  </a:lnTo>
                  <a:lnTo>
                    <a:pt x="158" y="2074"/>
                  </a:lnTo>
                  <a:lnTo>
                    <a:pt x="153" y="2067"/>
                  </a:lnTo>
                  <a:lnTo>
                    <a:pt x="152" y="2059"/>
                  </a:lnTo>
                  <a:lnTo>
                    <a:pt x="136" y="2060"/>
                  </a:lnTo>
                  <a:lnTo>
                    <a:pt x="124" y="2066"/>
                  </a:lnTo>
                  <a:lnTo>
                    <a:pt x="116" y="2075"/>
                  </a:lnTo>
                  <a:lnTo>
                    <a:pt x="111" y="2087"/>
                  </a:lnTo>
                  <a:lnTo>
                    <a:pt x="100" y="2083"/>
                  </a:lnTo>
                  <a:lnTo>
                    <a:pt x="91" y="2078"/>
                  </a:lnTo>
                  <a:lnTo>
                    <a:pt x="86" y="2069"/>
                  </a:lnTo>
                  <a:lnTo>
                    <a:pt x="83" y="2059"/>
                  </a:lnTo>
                  <a:lnTo>
                    <a:pt x="83" y="2046"/>
                  </a:lnTo>
                  <a:lnTo>
                    <a:pt x="83" y="2032"/>
                  </a:lnTo>
                  <a:lnTo>
                    <a:pt x="83" y="2017"/>
                  </a:lnTo>
                  <a:lnTo>
                    <a:pt x="93" y="2016"/>
                  </a:lnTo>
                  <a:lnTo>
                    <a:pt x="100" y="2019"/>
                  </a:lnTo>
                  <a:lnTo>
                    <a:pt x="103" y="2022"/>
                  </a:lnTo>
                  <a:lnTo>
                    <a:pt x="107" y="2027"/>
                  </a:lnTo>
                  <a:lnTo>
                    <a:pt x="110" y="2033"/>
                  </a:lnTo>
                  <a:lnTo>
                    <a:pt x="113" y="2039"/>
                  </a:lnTo>
                  <a:lnTo>
                    <a:pt x="118" y="2043"/>
                  </a:lnTo>
                  <a:lnTo>
                    <a:pt x="124" y="2046"/>
                  </a:lnTo>
                  <a:lnTo>
                    <a:pt x="133" y="2037"/>
                  </a:lnTo>
                  <a:lnTo>
                    <a:pt x="138" y="2026"/>
                  </a:lnTo>
                  <a:lnTo>
                    <a:pt x="141" y="2014"/>
                  </a:lnTo>
                  <a:lnTo>
                    <a:pt x="144" y="2000"/>
                  </a:lnTo>
                  <a:lnTo>
                    <a:pt x="145" y="1986"/>
                  </a:lnTo>
                  <a:lnTo>
                    <a:pt x="147" y="1974"/>
                  </a:lnTo>
                  <a:lnTo>
                    <a:pt x="152" y="1961"/>
                  </a:lnTo>
                  <a:lnTo>
                    <a:pt x="148" y="1955"/>
                  </a:lnTo>
                  <a:lnTo>
                    <a:pt x="144" y="1952"/>
                  </a:lnTo>
                  <a:lnTo>
                    <a:pt x="138" y="1949"/>
                  </a:lnTo>
                  <a:lnTo>
                    <a:pt x="131" y="1946"/>
                  </a:lnTo>
                  <a:lnTo>
                    <a:pt x="127" y="1942"/>
                  </a:lnTo>
                  <a:lnTo>
                    <a:pt x="124" y="1935"/>
                  </a:lnTo>
                  <a:lnTo>
                    <a:pt x="113" y="1946"/>
                  </a:lnTo>
                  <a:lnTo>
                    <a:pt x="103" y="1960"/>
                  </a:lnTo>
                  <a:lnTo>
                    <a:pt x="96" y="1976"/>
                  </a:lnTo>
                  <a:lnTo>
                    <a:pt x="93" y="1975"/>
                  </a:lnTo>
                  <a:lnTo>
                    <a:pt x="89" y="1972"/>
                  </a:lnTo>
                  <a:lnTo>
                    <a:pt x="88" y="1971"/>
                  </a:lnTo>
                  <a:lnTo>
                    <a:pt x="88" y="1969"/>
                  </a:lnTo>
                  <a:lnTo>
                    <a:pt x="89" y="1966"/>
                  </a:lnTo>
                  <a:lnTo>
                    <a:pt x="90" y="1965"/>
                  </a:lnTo>
                  <a:lnTo>
                    <a:pt x="91" y="1963"/>
                  </a:lnTo>
                  <a:lnTo>
                    <a:pt x="94" y="1963"/>
                  </a:lnTo>
                  <a:lnTo>
                    <a:pt x="96" y="1961"/>
                  </a:lnTo>
                  <a:lnTo>
                    <a:pt x="90" y="1936"/>
                  </a:lnTo>
                  <a:lnTo>
                    <a:pt x="84" y="1915"/>
                  </a:lnTo>
                  <a:lnTo>
                    <a:pt x="78" y="1898"/>
                  </a:lnTo>
                  <a:lnTo>
                    <a:pt x="72" y="1883"/>
                  </a:lnTo>
                  <a:lnTo>
                    <a:pt x="67" y="1870"/>
                  </a:lnTo>
                  <a:lnTo>
                    <a:pt x="65" y="1858"/>
                  </a:lnTo>
                  <a:lnTo>
                    <a:pt x="65" y="1846"/>
                  </a:lnTo>
                  <a:lnTo>
                    <a:pt x="67" y="1832"/>
                  </a:lnTo>
                  <a:lnTo>
                    <a:pt x="73" y="1815"/>
                  </a:lnTo>
                  <a:lnTo>
                    <a:pt x="83" y="1796"/>
                  </a:lnTo>
                  <a:lnTo>
                    <a:pt x="74" y="1790"/>
                  </a:lnTo>
                  <a:lnTo>
                    <a:pt x="62" y="1788"/>
                  </a:lnTo>
                  <a:lnTo>
                    <a:pt x="50" y="1788"/>
                  </a:lnTo>
                  <a:lnTo>
                    <a:pt x="38" y="1791"/>
                  </a:lnTo>
                  <a:lnTo>
                    <a:pt x="24" y="1791"/>
                  </a:lnTo>
                  <a:lnTo>
                    <a:pt x="11" y="1788"/>
                  </a:lnTo>
                  <a:lnTo>
                    <a:pt x="0" y="1781"/>
                  </a:lnTo>
                  <a:lnTo>
                    <a:pt x="13" y="1765"/>
                  </a:lnTo>
                  <a:lnTo>
                    <a:pt x="22" y="1752"/>
                  </a:lnTo>
                  <a:lnTo>
                    <a:pt x="28" y="1741"/>
                  </a:lnTo>
                  <a:lnTo>
                    <a:pt x="29" y="1730"/>
                  </a:lnTo>
                  <a:lnTo>
                    <a:pt x="29" y="1719"/>
                  </a:lnTo>
                  <a:lnTo>
                    <a:pt x="26" y="1707"/>
                  </a:lnTo>
                  <a:lnTo>
                    <a:pt x="21" y="1691"/>
                  </a:lnTo>
                  <a:lnTo>
                    <a:pt x="13" y="1670"/>
                  </a:lnTo>
                  <a:lnTo>
                    <a:pt x="29" y="1676"/>
                  </a:lnTo>
                  <a:lnTo>
                    <a:pt x="41" y="1679"/>
                  </a:lnTo>
                  <a:lnTo>
                    <a:pt x="49" y="1679"/>
                  </a:lnTo>
                  <a:lnTo>
                    <a:pt x="54" y="1674"/>
                  </a:lnTo>
                  <a:lnTo>
                    <a:pt x="56" y="1664"/>
                  </a:lnTo>
                  <a:lnTo>
                    <a:pt x="56" y="1650"/>
                  </a:lnTo>
                  <a:lnTo>
                    <a:pt x="55" y="1629"/>
                  </a:lnTo>
                  <a:lnTo>
                    <a:pt x="67" y="1631"/>
                  </a:lnTo>
                  <a:lnTo>
                    <a:pt x="74" y="1637"/>
                  </a:lnTo>
                  <a:lnTo>
                    <a:pt x="79" y="1646"/>
                  </a:lnTo>
                  <a:lnTo>
                    <a:pt x="83" y="1658"/>
                  </a:lnTo>
                  <a:lnTo>
                    <a:pt x="84" y="1670"/>
                  </a:lnTo>
                  <a:lnTo>
                    <a:pt x="84" y="1684"/>
                  </a:lnTo>
                  <a:lnTo>
                    <a:pt x="83" y="1698"/>
                  </a:lnTo>
                  <a:lnTo>
                    <a:pt x="83" y="1713"/>
                  </a:lnTo>
                  <a:lnTo>
                    <a:pt x="91" y="1723"/>
                  </a:lnTo>
                  <a:lnTo>
                    <a:pt x="102" y="1730"/>
                  </a:lnTo>
                  <a:lnTo>
                    <a:pt x="114" y="1736"/>
                  </a:lnTo>
                  <a:lnTo>
                    <a:pt x="128" y="1741"/>
                  </a:lnTo>
                  <a:lnTo>
                    <a:pt x="141" y="1747"/>
                  </a:lnTo>
                  <a:lnTo>
                    <a:pt x="152" y="1754"/>
                  </a:lnTo>
                  <a:lnTo>
                    <a:pt x="136" y="1730"/>
                  </a:lnTo>
                  <a:lnTo>
                    <a:pt x="127" y="1704"/>
                  </a:lnTo>
                  <a:lnTo>
                    <a:pt x="120" y="1679"/>
                  </a:lnTo>
                  <a:lnTo>
                    <a:pt x="118" y="1653"/>
                  </a:lnTo>
                  <a:lnTo>
                    <a:pt x="116" y="1626"/>
                  </a:lnTo>
                  <a:lnTo>
                    <a:pt x="114" y="1600"/>
                  </a:lnTo>
                  <a:lnTo>
                    <a:pt x="111" y="1574"/>
                  </a:lnTo>
                  <a:lnTo>
                    <a:pt x="138" y="1544"/>
                  </a:lnTo>
                  <a:lnTo>
                    <a:pt x="162" y="1510"/>
                  </a:lnTo>
                  <a:lnTo>
                    <a:pt x="185" y="1474"/>
                  </a:lnTo>
                  <a:lnTo>
                    <a:pt x="206" y="1438"/>
                  </a:lnTo>
                  <a:lnTo>
                    <a:pt x="226" y="1401"/>
                  </a:lnTo>
                  <a:lnTo>
                    <a:pt x="250" y="1366"/>
                  </a:lnTo>
                  <a:lnTo>
                    <a:pt x="241" y="1373"/>
                  </a:lnTo>
                  <a:lnTo>
                    <a:pt x="232" y="1382"/>
                  </a:lnTo>
                  <a:lnTo>
                    <a:pt x="225" y="1390"/>
                  </a:lnTo>
                  <a:lnTo>
                    <a:pt x="217" y="1397"/>
                  </a:lnTo>
                  <a:lnTo>
                    <a:pt x="207" y="1404"/>
                  </a:lnTo>
                  <a:lnTo>
                    <a:pt x="195" y="1407"/>
                  </a:lnTo>
                  <a:lnTo>
                    <a:pt x="180" y="1407"/>
                  </a:lnTo>
                  <a:lnTo>
                    <a:pt x="192" y="1391"/>
                  </a:lnTo>
                  <a:lnTo>
                    <a:pt x="201" y="1378"/>
                  </a:lnTo>
                  <a:lnTo>
                    <a:pt x="208" y="1367"/>
                  </a:lnTo>
                  <a:lnTo>
                    <a:pt x="213" y="1356"/>
                  </a:lnTo>
                  <a:lnTo>
                    <a:pt x="219" y="1346"/>
                  </a:lnTo>
                  <a:lnTo>
                    <a:pt x="226" y="1335"/>
                  </a:lnTo>
                  <a:lnTo>
                    <a:pt x="236" y="1324"/>
                  </a:lnTo>
                  <a:lnTo>
                    <a:pt x="250" y="1311"/>
                  </a:lnTo>
                  <a:lnTo>
                    <a:pt x="246" y="1300"/>
                  </a:lnTo>
                  <a:lnTo>
                    <a:pt x="241" y="1295"/>
                  </a:lnTo>
                  <a:lnTo>
                    <a:pt x="236" y="1295"/>
                  </a:lnTo>
                  <a:lnTo>
                    <a:pt x="230" y="1298"/>
                  </a:lnTo>
                  <a:lnTo>
                    <a:pt x="224" y="1302"/>
                  </a:lnTo>
                  <a:lnTo>
                    <a:pt x="218" y="1307"/>
                  </a:lnTo>
                  <a:lnTo>
                    <a:pt x="211" y="1311"/>
                  </a:lnTo>
                  <a:lnTo>
                    <a:pt x="202" y="1312"/>
                  </a:lnTo>
                  <a:lnTo>
                    <a:pt x="194" y="1311"/>
                  </a:lnTo>
                  <a:lnTo>
                    <a:pt x="194" y="1296"/>
                  </a:lnTo>
                  <a:lnTo>
                    <a:pt x="197" y="1285"/>
                  </a:lnTo>
                  <a:lnTo>
                    <a:pt x="203" y="1277"/>
                  </a:lnTo>
                  <a:lnTo>
                    <a:pt x="212" y="1272"/>
                  </a:lnTo>
                  <a:lnTo>
                    <a:pt x="220" y="1271"/>
                  </a:lnTo>
                  <a:lnTo>
                    <a:pt x="231" y="1272"/>
                  </a:lnTo>
                  <a:lnTo>
                    <a:pt x="241" y="1276"/>
                  </a:lnTo>
                  <a:lnTo>
                    <a:pt x="250" y="1283"/>
                  </a:lnTo>
                  <a:lnTo>
                    <a:pt x="237" y="1273"/>
                  </a:lnTo>
                  <a:lnTo>
                    <a:pt x="231" y="1262"/>
                  </a:lnTo>
                  <a:lnTo>
                    <a:pt x="230" y="1251"/>
                  </a:lnTo>
                  <a:lnTo>
                    <a:pt x="231" y="1240"/>
                  </a:lnTo>
                  <a:lnTo>
                    <a:pt x="235" y="1228"/>
                  </a:lnTo>
                  <a:lnTo>
                    <a:pt x="237" y="1217"/>
                  </a:lnTo>
                  <a:lnTo>
                    <a:pt x="241" y="1206"/>
                  </a:lnTo>
                  <a:lnTo>
                    <a:pt x="242" y="1196"/>
                  </a:lnTo>
                  <a:lnTo>
                    <a:pt x="240" y="1187"/>
                  </a:lnTo>
                  <a:lnTo>
                    <a:pt x="234" y="1179"/>
                  </a:lnTo>
                  <a:lnTo>
                    <a:pt x="222" y="1172"/>
                  </a:lnTo>
                  <a:lnTo>
                    <a:pt x="230" y="1153"/>
                  </a:lnTo>
                  <a:lnTo>
                    <a:pt x="241" y="1136"/>
                  </a:lnTo>
                  <a:lnTo>
                    <a:pt x="252" y="1120"/>
                  </a:lnTo>
                  <a:lnTo>
                    <a:pt x="263" y="1103"/>
                  </a:lnTo>
                  <a:lnTo>
                    <a:pt x="253" y="1099"/>
                  </a:lnTo>
                  <a:lnTo>
                    <a:pt x="242" y="1101"/>
                  </a:lnTo>
                  <a:lnTo>
                    <a:pt x="230" y="1108"/>
                  </a:lnTo>
                  <a:lnTo>
                    <a:pt x="215" y="1116"/>
                  </a:lnTo>
                  <a:lnTo>
                    <a:pt x="201" y="1126"/>
                  </a:lnTo>
                  <a:lnTo>
                    <a:pt x="185" y="1137"/>
                  </a:lnTo>
                  <a:lnTo>
                    <a:pt x="169" y="1146"/>
                  </a:lnTo>
                  <a:lnTo>
                    <a:pt x="153" y="1154"/>
                  </a:lnTo>
                  <a:lnTo>
                    <a:pt x="139" y="1157"/>
                  </a:lnTo>
                  <a:lnTo>
                    <a:pt x="144" y="1166"/>
                  </a:lnTo>
                  <a:lnTo>
                    <a:pt x="152" y="1173"/>
                  </a:lnTo>
                  <a:lnTo>
                    <a:pt x="161" y="1178"/>
                  </a:lnTo>
                  <a:lnTo>
                    <a:pt x="169" y="1182"/>
                  </a:lnTo>
                  <a:lnTo>
                    <a:pt x="178" y="1181"/>
                  </a:lnTo>
                  <a:lnTo>
                    <a:pt x="185" y="1177"/>
                  </a:lnTo>
                  <a:lnTo>
                    <a:pt x="191" y="1170"/>
                  </a:lnTo>
                  <a:lnTo>
                    <a:pt x="194" y="1157"/>
                  </a:lnTo>
                  <a:lnTo>
                    <a:pt x="207" y="1168"/>
                  </a:lnTo>
                  <a:lnTo>
                    <a:pt x="215" y="1181"/>
                  </a:lnTo>
                  <a:lnTo>
                    <a:pt x="218" y="1193"/>
                  </a:lnTo>
                  <a:lnTo>
                    <a:pt x="217" y="1206"/>
                  </a:lnTo>
                  <a:lnTo>
                    <a:pt x="212" y="1220"/>
                  </a:lnTo>
                  <a:lnTo>
                    <a:pt x="204" y="1233"/>
                  </a:lnTo>
                  <a:lnTo>
                    <a:pt x="197" y="1246"/>
                  </a:lnTo>
                  <a:lnTo>
                    <a:pt x="187" y="1259"/>
                  </a:lnTo>
                  <a:lnTo>
                    <a:pt x="180" y="1270"/>
                  </a:lnTo>
                  <a:lnTo>
                    <a:pt x="174" y="1266"/>
                  </a:lnTo>
                  <a:lnTo>
                    <a:pt x="168" y="1262"/>
                  </a:lnTo>
                  <a:lnTo>
                    <a:pt x="161" y="1259"/>
                  </a:lnTo>
                  <a:lnTo>
                    <a:pt x="155" y="1256"/>
                  </a:lnTo>
                  <a:lnTo>
                    <a:pt x="147" y="1255"/>
                  </a:lnTo>
                  <a:lnTo>
                    <a:pt x="142" y="1257"/>
                  </a:lnTo>
                  <a:lnTo>
                    <a:pt x="139" y="1261"/>
                  </a:lnTo>
                  <a:lnTo>
                    <a:pt x="136" y="1270"/>
                  </a:lnTo>
                  <a:lnTo>
                    <a:pt x="139" y="1283"/>
                  </a:lnTo>
                  <a:lnTo>
                    <a:pt x="128" y="1273"/>
                  </a:lnTo>
                  <a:lnTo>
                    <a:pt x="123" y="1265"/>
                  </a:lnTo>
                  <a:lnTo>
                    <a:pt x="122" y="1257"/>
                  </a:lnTo>
                  <a:lnTo>
                    <a:pt x="125" y="1250"/>
                  </a:lnTo>
                  <a:lnTo>
                    <a:pt x="131" y="1244"/>
                  </a:lnTo>
                  <a:lnTo>
                    <a:pt x="139" y="1238"/>
                  </a:lnTo>
                  <a:lnTo>
                    <a:pt x="147" y="1232"/>
                  </a:lnTo>
                  <a:lnTo>
                    <a:pt x="156" y="1226"/>
                  </a:lnTo>
                  <a:lnTo>
                    <a:pt x="162" y="1217"/>
                  </a:lnTo>
                  <a:lnTo>
                    <a:pt x="167" y="1209"/>
                  </a:lnTo>
                  <a:lnTo>
                    <a:pt x="169" y="1198"/>
                  </a:lnTo>
                  <a:lnTo>
                    <a:pt x="166" y="1185"/>
                  </a:lnTo>
                  <a:lnTo>
                    <a:pt x="148" y="1190"/>
                  </a:lnTo>
                  <a:lnTo>
                    <a:pt x="135" y="1199"/>
                  </a:lnTo>
                  <a:lnTo>
                    <a:pt x="123" y="1211"/>
                  </a:lnTo>
                  <a:lnTo>
                    <a:pt x="114" y="1226"/>
                  </a:lnTo>
                  <a:lnTo>
                    <a:pt x="107" y="1242"/>
                  </a:lnTo>
                  <a:lnTo>
                    <a:pt x="102" y="1260"/>
                  </a:lnTo>
                  <a:lnTo>
                    <a:pt x="97" y="1277"/>
                  </a:lnTo>
                  <a:lnTo>
                    <a:pt x="94" y="1293"/>
                  </a:lnTo>
                  <a:lnTo>
                    <a:pt x="90" y="1306"/>
                  </a:lnTo>
                  <a:lnTo>
                    <a:pt x="88" y="1317"/>
                  </a:lnTo>
                  <a:lnTo>
                    <a:pt x="83" y="1324"/>
                  </a:lnTo>
                  <a:lnTo>
                    <a:pt x="69" y="1326"/>
                  </a:lnTo>
                  <a:lnTo>
                    <a:pt x="62" y="1326"/>
                  </a:lnTo>
                  <a:lnTo>
                    <a:pt x="58" y="1323"/>
                  </a:lnTo>
                  <a:lnTo>
                    <a:pt x="57" y="1321"/>
                  </a:lnTo>
                  <a:lnTo>
                    <a:pt x="60" y="1317"/>
                  </a:lnTo>
                  <a:lnTo>
                    <a:pt x="62" y="1312"/>
                  </a:lnTo>
                  <a:lnTo>
                    <a:pt x="66" y="1307"/>
                  </a:lnTo>
                  <a:lnTo>
                    <a:pt x="67" y="1304"/>
                  </a:lnTo>
                  <a:lnTo>
                    <a:pt x="67" y="1300"/>
                  </a:lnTo>
                  <a:lnTo>
                    <a:pt x="63" y="1298"/>
                  </a:lnTo>
                  <a:lnTo>
                    <a:pt x="55" y="1296"/>
                  </a:lnTo>
                  <a:lnTo>
                    <a:pt x="51" y="1296"/>
                  </a:lnTo>
                  <a:lnTo>
                    <a:pt x="49" y="1296"/>
                  </a:lnTo>
                  <a:lnTo>
                    <a:pt x="46" y="1298"/>
                  </a:lnTo>
                  <a:lnTo>
                    <a:pt x="44" y="1300"/>
                  </a:lnTo>
                  <a:lnTo>
                    <a:pt x="43" y="1301"/>
                  </a:lnTo>
                  <a:lnTo>
                    <a:pt x="43" y="1305"/>
                  </a:lnTo>
                  <a:lnTo>
                    <a:pt x="41" y="1307"/>
                  </a:lnTo>
                  <a:lnTo>
                    <a:pt x="41" y="1311"/>
                  </a:lnTo>
                  <a:lnTo>
                    <a:pt x="34" y="1305"/>
                  </a:lnTo>
                  <a:lnTo>
                    <a:pt x="33" y="1299"/>
                  </a:lnTo>
                  <a:lnTo>
                    <a:pt x="38" y="1293"/>
                  </a:lnTo>
                  <a:lnTo>
                    <a:pt x="46" y="1287"/>
                  </a:lnTo>
                  <a:lnTo>
                    <a:pt x="57" y="1279"/>
                  </a:lnTo>
                  <a:lnTo>
                    <a:pt x="68" y="1272"/>
                  </a:lnTo>
                  <a:lnTo>
                    <a:pt x="77" y="1262"/>
                  </a:lnTo>
                  <a:lnTo>
                    <a:pt x="83" y="1252"/>
                  </a:lnTo>
                  <a:lnTo>
                    <a:pt x="83" y="1242"/>
                  </a:lnTo>
                  <a:lnTo>
                    <a:pt x="72" y="1242"/>
                  </a:lnTo>
                  <a:lnTo>
                    <a:pt x="63" y="1244"/>
                  </a:lnTo>
                  <a:lnTo>
                    <a:pt x="56" y="1249"/>
                  </a:lnTo>
                  <a:lnTo>
                    <a:pt x="47" y="1252"/>
                  </a:lnTo>
                  <a:lnTo>
                    <a:pt x="39" y="1256"/>
                  </a:lnTo>
                  <a:lnTo>
                    <a:pt x="28" y="1257"/>
                  </a:lnTo>
                  <a:lnTo>
                    <a:pt x="13" y="1255"/>
                  </a:lnTo>
                  <a:lnTo>
                    <a:pt x="23" y="1231"/>
                  </a:lnTo>
                  <a:lnTo>
                    <a:pt x="30" y="1205"/>
                  </a:lnTo>
                  <a:lnTo>
                    <a:pt x="38" y="1178"/>
                  </a:lnTo>
                  <a:lnTo>
                    <a:pt x="46" y="1153"/>
                  </a:lnTo>
                  <a:lnTo>
                    <a:pt x="56" y="1128"/>
                  </a:lnTo>
                  <a:lnTo>
                    <a:pt x="67" y="1106"/>
                  </a:lnTo>
                  <a:lnTo>
                    <a:pt x="83" y="1089"/>
                  </a:lnTo>
                  <a:lnTo>
                    <a:pt x="94" y="1092"/>
                  </a:lnTo>
                  <a:lnTo>
                    <a:pt x="99" y="1097"/>
                  </a:lnTo>
                  <a:lnTo>
                    <a:pt x="99" y="1101"/>
                  </a:lnTo>
                  <a:lnTo>
                    <a:pt x="96" y="1108"/>
                  </a:lnTo>
                  <a:lnTo>
                    <a:pt x="91" y="1114"/>
                  </a:lnTo>
                  <a:lnTo>
                    <a:pt x="86" y="1121"/>
                  </a:lnTo>
                  <a:lnTo>
                    <a:pt x="83" y="1128"/>
                  </a:lnTo>
                  <a:lnTo>
                    <a:pt x="80" y="1136"/>
                  </a:lnTo>
                  <a:lnTo>
                    <a:pt x="83" y="1144"/>
                  </a:lnTo>
                  <a:lnTo>
                    <a:pt x="95" y="1132"/>
                  </a:lnTo>
                  <a:lnTo>
                    <a:pt x="106" y="1116"/>
                  </a:lnTo>
                  <a:lnTo>
                    <a:pt x="113" y="1099"/>
                  </a:lnTo>
                  <a:lnTo>
                    <a:pt x="122" y="1081"/>
                  </a:lnTo>
                  <a:lnTo>
                    <a:pt x="129" y="1064"/>
                  </a:lnTo>
                  <a:lnTo>
                    <a:pt x="139" y="1048"/>
                  </a:lnTo>
                  <a:lnTo>
                    <a:pt x="151" y="1049"/>
                  </a:lnTo>
                  <a:lnTo>
                    <a:pt x="161" y="1048"/>
                  </a:lnTo>
                  <a:lnTo>
                    <a:pt x="167" y="1043"/>
                  </a:lnTo>
                  <a:lnTo>
                    <a:pt x="170" y="1037"/>
                  </a:lnTo>
                  <a:lnTo>
                    <a:pt x="174" y="1030"/>
                  </a:lnTo>
                  <a:lnTo>
                    <a:pt x="178" y="1021"/>
                  </a:lnTo>
                  <a:lnTo>
                    <a:pt x="181" y="1015"/>
                  </a:lnTo>
                  <a:lnTo>
                    <a:pt x="186" y="1009"/>
                  </a:lnTo>
                  <a:lnTo>
                    <a:pt x="194" y="1005"/>
                  </a:lnTo>
                  <a:lnTo>
                    <a:pt x="192" y="997"/>
                  </a:lnTo>
                  <a:lnTo>
                    <a:pt x="189" y="993"/>
                  </a:lnTo>
                  <a:lnTo>
                    <a:pt x="184" y="993"/>
                  </a:lnTo>
                  <a:lnTo>
                    <a:pt x="179" y="997"/>
                  </a:lnTo>
                  <a:lnTo>
                    <a:pt x="173" y="1002"/>
                  </a:lnTo>
                  <a:lnTo>
                    <a:pt x="169" y="1009"/>
                  </a:lnTo>
                  <a:lnTo>
                    <a:pt x="166" y="1017"/>
                  </a:lnTo>
                  <a:lnTo>
                    <a:pt x="164" y="1025"/>
                  </a:lnTo>
                  <a:lnTo>
                    <a:pt x="166" y="1033"/>
                  </a:lnTo>
                  <a:lnTo>
                    <a:pt x="157" y="1020"/>
                  </a:lnTo>
                  <a:lnTo>
                    <a:pt x="151" y="1010"/>
                  </a:lnTo>
                  <a:lnTo>
                    <a:pt x="146" y="1003"/>
                  </a:lnTo>
                  <a:lnTo>
                    <a:pt x="140" y="999"/>
                  </a:lnTo>
                  <a:lnTo>
                    <a:pt x="134" y="995"/>
                  </a:lnTo>
                  <a:lnTo>
                    <a:pt x="124" y="992"/>
                  </a:lnTo>
                  <a:lnTo>
                    <a:pt x="155" y="928"/>
                  </a:lnTo>
                  <a:lnTo>
                    <a:pt x="186" y="869"/>
                  </a:lnTo>
                  <a:lnTo>
                    <a:pt x="222" y="811"/>
                  </a:lnTo>
                  <a:lnTo>
                    <a:pt x="234" y="805"/>
                  </a:lnTo>
                  <a:lnTo>
                    <a:pt x="247" y="798"/>
                  </a:lnTo>
                  <a:lnTo>
                    <a:pt x="260" y="788"/>
                  </a:lnTo>
                  <a:lnTo>
                    <a:pt x="275" y="779"/>
                  </a:lnTo>
                  <a:lnTo>
                    <a:pt x="288" y="768"/>
                  </a:lnTo>
                  <a:lnTo>
                    <a:pt x="302" y="755"/>
                  </a:lnTo>
                  <a:lnTo>
                    <a:pt x="313" y="744"/>
                  </a:lnTo>
                  <a:lnTo>
                    <a:pt x="323" y="734"/>
                  </a:lnTo>
                  <a:lnTo>
                    <a:pt x="329" y="724"/>
                  </a:lnTo>
                  <a:lnTo>
                    <a:pt x="332" y="715"/>
                  </a:lnTo>
                  <a:lnTo>
                    <a:pt x="332" y="708"/>
                  </a:lnTo>
                  <a:lnTo>
                    <a:pt x="329" y="703"/>
                  </a:lnTo>
                  <a:lnTo>
                    <a:pt x="319" y="701"/>
                  </a:lnTo>
                  <a:lnTo>
                    <a:pt x="304" y="701"/>
                  </a:lnTo>
                  <a:lnTo>
                    <a:pt x="310" y="684"/>
                  </a:lnTo>
                  <a:lnTo>
                    <a:pt x="319" y="669"/>
                  </a:lnTo>
                  <a:lnTo>
                    <a:pt x="330" y="657"/>
                  </a:lnTo>
                  <a:lnTo>
                    <a:pt x="341" y="645"/>
                  </a:lnTo>
                  <a:lnTo>
                    <a:pt x="351" y="631"/>
                  </a:lnTo>
                  <a:lnTo>
                    <a:pt x="360" y="618"/>
                  </a:lnTo>
                  <a:lnTo>
                    <a:pt x="366" y="609"/>
                  </a:lnTo>
                  <a:lnTo>
                    <a:pt x="374" y="607"/>
                  </a:lnTo>
                  <a:lnTo>
                    <a:pt x="381" y="608"/>
                  </a:lnTo>
                  <a:lnTo>
                    <a:pt x="389" y="612"/>
                  </a:lnTo>
                  <a:lnTo>
                    <a:pt x="399" y="615"/>
                  </a:lnTo>
                  <a:lnTo>
                    <a:pt x="408" y="619"/>
                  </a:lnTo>
                  <a:lnTo>
                    <a:pt x="415" y="619"/>
                  </a:lnTo>
                  <a:lnTo>
                    <a:pt x="422" y="614"/>
                  </a:lnTo>
                  <a:lnTo>
                    <a:pt x="428" y="604"/>
                  </a:lnTo>
                  <a:lnTo>
                    <a:pt x="427" y="596"/>
                  </a:lnTo>
                  <a:lnTo>
                    <a:pt x="431" y="586"/>
                  </a:lnTo>
                  <a:lnTo>
                    <a:pt x="439" y="576"/>
                  </a:lnTo>
                  <a:lnTo>
                    <a:pt x="449" y="564"/>
                  </a:lnTo>
                  <a:lnTo>
                    <a:pt x="461" y="551"/>
                  </a:lnTo>
                  <a:lnTo>
                    <a:pt x="475" y="537"/>
                  </a:lnTo>
                  <a:lnTo>
                    <a:pt x="486" y="523"/>
                  </a:lnTo>
                  <a:lnTo>
                    <a:pt x="494" y="508"/>
                  </a:lnTo>
                  <a:lnTo>
                    <a:pt x="498" y="492"/>
                  </a:lnTo>
                  <a:lnTo>
                    <a:pt x="503" y="483"/>
                  </a:lnTo>
                  <a:lnTo>
                    <a:pt x="509" y="475"/>
                  </a:lnTo>
                  <a:lnTo>
                    <a:pt x="517" y="470"/>
                  </a:lnTo>
                  <a:lnTo>
                    <a:pt x="526" y="466"/>
                  </a:lnTo>
                  <a:lnTo>
                    <a:pt x="522" y="479"/>
                  </a:lnTo>
                  <a:lnTo>
                    <a:pt x="517" y="494"/>
                  </a:lnTo>
                  <a:lnTo>
                    <a:pt x="515" y="509"/>
                  </a:lnTo>
                  <a:lnTo>
                    <a:pt x="515" y="525"/>
                  </a:lnTo>
                  <a:lnTo>
                    <a:pt x="517" y="543"/>
                  </a:lnTo>
                  <a:lnTo>
                    <a:pt x="526" y="562"/>
                  </a:lnTo>
                  <a:lnTo>
                    <a:pt x="516" y="558"/>
                  </a:lnTo>
                  <a:lnTo>
                    <a:pt x="508" y="552"/>
                  </a:lnTo>
                  <a:lnTo>
                    <a:pt x="501" y="546"/>
                  </a:lnTo>
                  <a:lnTo>
                    <a:pt x="494" y="539"/>
                  </a:lnTo>
                  <a:lnTo>
                    <a:pt x="484" y="535"/>
                  </a:lnTo>
                  <a:lnTo>
                    <a:pt x="481" y="553"/>
                  </a:lnTo>
                  <a:lnTo>
                    <a:pt x="480" y="569"/>
                  </a:lnTo>
                  <a:lnTo>
                    <a:pt x="482" y="582"/>
                  </a:lnTo>
                  <a:lnTo>
                    <a:pt x="486" y="593"/>
                  </a:lnTo>
                  <a:lnTo>
                    <a:pt x="489" y="604"/>
                  </a:lnTo>
                  <a:lnTo>
                    <a:pt x="494" y="618"/>
                  </a:lnTo>
                  <a:lnTo>
                    <a:pt x="498" y="631"/>
                  </a:lnTo>
                  <a:lnTo>
                    <a:pt x="503" y="620"/>
                  </a:lnTo>
                  <a:lnTo>
                    <a:pt x="505" y="617"/>
                  </a:lnTo>
                  <a:lnTo>
                    <a:pt x="508" y="617"/>
                  </a:lnTo>
                  <a:lnTo>
                    <a:pt x="509" y="620"/>
                  </a:lnTo>
                  <a:lnTo>
                    <a:pt x="510" y="626"/>
                  </a:lnTo>
                  <a:lnTo>
                    <a:pt x="510" y="635"/>
                  </a:lnTo>
                  <a:lnTo>
                    <a:pt x="511" y="643"/>
                  </a:lnTo>
                  <a:lnTo>
                    <a:pt x="512" y="652"/>
                  </a:lnTo>
                  <a:lnTo>
                    <a:pt x="516" y="657"/>
                  </a:lnTo>
                  <a:lnTo>
                    <a:pt x="520" y="660"/>
                  </a:lnTo>
                  <a:lnTo>
                    <a:pt x="526" y="659"/>
                  </a:lnTo>
                  <a:lnTo>
                    <a:pt x="527" y="653"/>
                  </a:lnTo>
                  <a:lnTo>
                    <a:pt x="532" y="646"/>
                  </a:lnTo>
                  <a:lnTo>
                    <a:pt x="538" y="640"/>
                  </a:lnTo>
                  <a:lnTo>
                    <a:pt x="545" y="632"/>
                  </a:lnTo>
                  <a:lnTo>
                    <a:pt x="551" y="626"/>
                  </a:lnTo>
                  <a:lnTo>
                    <a:pt x="555" y="620"/>
                  </a:lnTo>
                  <a:lnTo>
                    <a:pt x="555" y="614"/>
                  </a:lnTo>
                  <a:lnTo>
                    <a:pt x="550" y="608"/>
                  </a:lnTo>
                  <a:lnTo>
                    <a:pt x="539" y="604"/>
                  </a:lnTo>
                  <a:lnTo>
                    <a:pt x="538" y="612"/>
                  </a:lnTo>
                  <a:lnTo>
                    <a:pt x="536" y="617"/>
                  </a:lnTo>
                  <a:lnTo>
                    <a:pt x="531" y="617"/>
                  </a:lnTo>
                  <a:lnTo>
                    <a:pt x="525" y="613"/>
                  </a:lnTo>
                  <a:lnTo>
                    <a:pt x="520" y="608"/>
                  </a:lnTo>
                  <a:lnTo>
                    <a:pt x="515" y="601"/>
                  </a:lnTo>
                  <a:lnTo>
                    <a:pt x="511" y="592"/>
                  </a:lnTo>
                  <a:lnTo>
                    <a:pt x="510" y="584"/>
                  </a:lnTo>
                  <a:lnTo>
                    <a:pt x="512" y="576"/>
                  </a:lnTo>
                  <a:lnTo>
                    <a:pt x="519" y="568"/>
                  </a:lnTo>
                  <a:lnTo>
                    <a:pt x="525" y="565"/>
                  </a:lnTo>
                  <a:lnTo>
                    <a:pt x="532" y="565"/>
                  </a:lnTo>
                  <a:lnTo>
                    <a:pt x="538" y="569"/>
                  </a:lnTo>
                  <a:lnTo>
                    <a:pt x="545" y="573"/>
                  </a:lnTo>
                  <a:lnTo>
                    <a:pt x="551" y="575"/>
                  </a:lnTo>
                  <a:lnTo>
                    <a:pt x="557" y="575"/>
                  </a:lnTo>
                  <a:lnTo>
                    <a:pt x="562" y="572"/>
                  </a:lnTo>
                  <a:lnTo>
                    <a:pt x="567" y="562"/>
                  </a:lnTo>
                  <a:lnTo>
                    <a:pt x="547" y="548"/>
                  </a:lnTo>
                  <a:lnTo>
                    <a:pt x="532" y="535"/>
                  </a:lnTo>
                  <a:lnTo>
                    <a:pt x="525" y="523"/>
                  </a:lnTo>
                  <a:lnTo>
                    <a:pt x="522" y="511"/>
                  </a:lnTo>
                  <a:lnTo>
                    <a:pt x="526" y="500"/>
                  </a:lnTo>
                  <a:lnTo>
                    <a:pt x="532" y="489"/>
                  </a:lnTo>
                  <a:lnTo>
                    <a:pt x="543" y="478"/>
                  </a:lnTo>
                  <a:lnTo>
                    <a:pt x="555" y="467"/>
                  </a:lnTo>
                  <a:lnTo>
                    <a:pt x="570" y="456"/>
                  </a:lnTo>
                  <a:lnTo>
                    <a:pt x="584" y="445"/>
                  </a:lnTo>
                  <a:lnTo>
                    <a:pt x="599" y="434"/>
                  </a:lnTo>
                  <a:lnTo>
                    <a:pt x="612" y="422"/>
                  </a:lnTo>
                  <a:lnTo>
                    <a:pt x="624" y="409"/>
                  </a:lnTo>
                  <a:lnTo>
                    <a:pt x="633" y="397"/>
                  </a:lnTo>
                  <a:lnTo>
                    <a:pt x="639" y="384"/>
                  </a:lnTo>
                  <a:lnTo>
                    <a:pt x="640" y="369"/>
                  </a:lnTo>
                  <a:lnTo>
                    <a:pt x="637" y="355"/>
                  </a:lnTo>
                  <a:lnTo>
                    <a:pt x="650" y="353"/>
                  </a:lnTo>
                  <a:lnTo>
                    <a:pt x="661" y="350"/>
                  </a:lnTo>
                  <a:lnTo>
                    <a:pt x="669" y="346"/>
                  </a:lnTo>
                  <a:lnTo>
                    <a:pt x="678" y="340"/>
                  </a:lnTo>
                  <a:lnTo>
                    <a:pt x="676" y="349"/>
                  </a:lnTo>
                  <a:lnTo>
                    <a:pt x="672" y="356"/>
                  </a:lnTo>
                  <a:lnTo>
                    <a:pt x="668" y="363"/>
                  </a:lnTo>
                  <a:lnTo>
                    <a:pt x="667" y="371"/>
                  </a:lnTo>
                  <a:lnTo>
                    <a:pt x="669" y="377"/>
                  </a:lnTo>
                  <a:lnTo>
                    <a:pt x="678" y="381"/>
                  </a:lnTo>
                  <a:lnTo>
                    <a:pt x="699" y="347"/>
                  </a:lnTo>
                  <a:lnTo>
                    <a:pt x="723" y="318"/>
                  </a:lnTo>
                  <a:lnTo>
                    <a:pt x="750" y="291"/>
                  </a:lnTo>
                  <a:lnTo>
                    <a:pt x="781" y="269"/>
                  </a:lnTo>
                  <a:lnTo>
                    <a:pt x="816" y="249"/>
                  </a:lnTo>
                  <a:lnTo>
                    <a:pt x="851" y="230"/>
                  </a:lnTo>
                  <a:lnTo>
                    <a:pt x="889" y="215"/>
                  </a:lnTo>
                  <a:lnTo>
                    <a:pt x="929" y="200"/>
                  </a:lnTo>
                  <a:lnTo>
                    <a:pt x="969" y="187"/>
                  </a:lnTo>
                  <a:lnTo>
                    <a:pt x="1010" y="174"/>
                  </a:lnTo>
                  <a:lnTo>
                    <a:pt x="1010" y="187"/>
                  </a:lnTo>
                  <a:lnTo>
                    <a:pt x="1007" y="198"/>
                  </a:lnTo>
                  <a:lnTo>
                    <a:pt x="1002" y="207"/>
                  </a:lnTo>
                  <a:lnTo>
                    <a:pt x="997" y="216"/>
                  </a:lnTo>
                  <a:lnTo>
                    <a:pt x="1026" y="216"/>
                  </a:lnTo>
                  <a:lnTo>
                    <a:pt x="1054" y="210"/>
                  </a:lnTo>
                  <a:lnTo>
                    <a:pt x="1080" y="200"/>
                  </a:lnTo>
                  <a:lnTo>
                    <a:pt x="1104" y="188"/>
                  </a:lnTo>
                  <a:lnTo>
                    <a:pt x="1127" y="173"/>
                  </a:lnTo>
                  <a:lnTo>
                    <a:pt x="1150" y="156"/>
                  </a:lnTo>
                  <a:lnTo>
                    <a:pt x="1171" y="139"/>
                  </a:lnTo>
                  <a:lnTo>
                    <a:pt x="1192" y="122"/>
                  </a:lnTo>
                  <a:lnTo>
                    <a:pt x="1212" y="107"/>
                  </a:lnTo>
                  <a:lnTo>
                    <a:pt x="1233" y="94"/>
                  </a:lnTo>
                  <a:lnTo>
                    <a:pt x="1254" y="83"/>
                  </a:lnTo>
                  <a:lnTo>
                    <a:pt x="1274" y="77"/>
                  </a:lnTo>
                  <a:lnTo>
                    <a:pt x="1283" y="77"/>
                  </a:lnTo>
                  <a:lnTo>
                    <a:pt x="1278" y="81"/>
                  </a:lnTo>
                  <a:lnTo>
                    <a:pt x="1273" y="90"/>
                  </a:lnTo>
                  <a:lnTo>
                    <a:pt x="1285" y="90"/>
                  </a:lnTo>
                  <a:lnTo>
                    <a:pt x="1294" y="94"/>
                  </a:lnTo>
                  <a:lnTo>
                    <a:pt x="1300" y="100"/>
                  </a:lnTo>
                  <a:lnTo>
                    <a:pt x="1305" y="106"/>
                  </a:lnTo>
                  <a:lnTo>
                    <a:pt x="1310" y="113"/>
                  </a:lnTo>
                  <a:lnTo>
                    <a:pt x="1315" y="118"/>
                  </a:lnTo>
                  <a:lnTo>
                    <a:pt x="1330" y="101"/>
                  </a:lnTo>
                  <a:lnTo>
                    <a:pt x="1343" y="90"/>
                  </a:lnTo>
                  <a:lnTo>
                    <a:pt x="1343" y="90"/>
                  </a:lnTo>
                  <a:lnTo>
                    <a:pt x="1343" y="90"/>
                  </a:lnTo>
                  <a:lnTo>
                    <a:pt x="1344" y="89"/>
                  </a:lnTo>
                  <a:lnTo>
                    <a:pt x="1357" y="81"/>
                  </a:lnTo>
                  <a:lnTo>
                    <a:pt x="1369" y="74"/>
                  </a:lnTo>
                  <a:lnTo>
                    <a:pt x="1381" y="68"/>
                  </a:lnTo>
                  <a:lnTo>
                    <a:pt x="1396" y="60"/>
                  </a:lnTo>
                  <a:lnTo>
                    <a:pt x="1412" y="49"/>
                  </a:lnTo>
                  <a:lnTo>
                    <a:pt x="1402" y="45"/>
                  </a:lnTo>
                  <a:lnTo>
                    <a:pt x="1395" y="39"/>
                  </a:lnTo>
                  <a:lnTo>
                    <a:pt x="1389" y="31"/>
                  </a:lnTo>
                  <a:lnTo>
                    <a:pt x="1384" y="22"/>
                  </a:lnTo>
                  <a:lnTo>
                    <a:pt x="1408" y="12"/>
                  </a:lnTo>
                  <a:lnTo>
                    <a:pt x="1427" y="6"/>
                  </a:lnTo>
                  <a:lnTo>
                    <a:pt x="1441" y="1"/>
                  </a:lnTo>
                  <a:lnTo>
                    <a:pt x="1453" y="0"/>
                  </a:lnTo>
                  <a:lnTo>
                    <a:pt x="1462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7" name="Freeform 81"/>
            <p:cNvSpPr/>
            <p:nvPr/>
          </p:nvSpPr>
          <p:spPr bwMode="auto">
            <a:xfrm>
              <a:off x="5237333" y="2308552"/>
              <a:ext cx="230703" cy="294680"/>
            </a:xfrm>
            <a:custGeom>
              <a:avLst/>
              <a:gdLst>
                <a:gd name="T0" fmla="*/ 235 w 238"/>
                <a:gd name="T1" fmla="*/ 0 h 305"/>
                <a:gd name="T2" fmla="*/ 238 w 238"/>
                <a:gd name="T3" fmla="*/ 22 h 305"/>
                <a:gd name="T4" fmla="*/ 236 w 238"/>
                <a:gd name="T5" fmla="*/ 43 h 305"/>
                <a:gd name="T6" fmla="*/ 228 w 238"/>
                <a:gd name="T7" fmla="*/ 61 h 305"/>
                <a:gd name="T8" fmla="*/ 217 w 238"/>
                <a:gd name="T9" fmla="*/ 80 h 305"/>
                <a:gd name="T10" fmla="*/ 202 w 238"/>
                <a:gd name="T11" fmla="*/ 97 h 305"/>
                <a:gd name="T12" fmla="*/ 185 w 238"/>
                <a:gd name="T13" fmla="*/ 114 h 305"/>
                <a:gd name="T14" fmla="*/ 165 w 238"/>
                <a:gd name="T15" fmla="*/ 131 h 305"/>
                <a:gd name="T16" fmla="*/ 146 w 238"/>
                <a:gd name="T17" fmla="*/ 148 h 305"/>
                <a:gd name="T18" fmla="*/ 125 w 238"/>
                <a:gd name="T19" fmla="*/ 165 h 305"/>
                <a:gd name="T20" fmla="*/ 104 w 238"/>
                <a:gd name="T21" fmla="*/ 184 h 305"/>
                <a:gd name="T22" fmla="*/ 86 w 238"/>
                <a:gd name="T23" fmla="*/ 204 h 305"/>
                <a:gd name="T24" fmla="*/ 70 w 238"/>
                <a:gd name="T25" fmla="*/ 226 h 305"/>
                <a:gd name="T26" fmla="*/ 57 w 238"/>
                <a:gd name="T27" fmla="*/ 250 h 305"/>
                <a:gd name="T28" fmla="*/ 47 w 238"/>
                <a:gd name="T29" fmla="*/ 276 h 305"/>
                <a:gd name="T30" fmla="*/ 41 w 238"/>
                <a:gd name="T31" fmla="*/ 305 h 305"/>
                <a:gd name="T32" fmla="*/ 28 w 238"/>
                <a:gd name="T33" fmla="*/ 293 h 305"/>
                <a:gd name="T34" fmla="*/ 20 w 238"/>
                <a:gd name="T35" fmla="*/ 279 h 305"/>
                <a:gd name="T36" fmla="*/ 18 w 238"/>
                <a:gd name="T37" fmla="*/ 265 h 305"/>
                <a:gd name="T38" fmla="*/ 18 w 238"/>
                <a:gd name="T39" fmla="*/ 250 h 305"/>
                <a:gd name="T40" fmla="*/ 19 w 238"/>
                <a:gd name="T41" fmla="*/ 234 h 305"/>
                <a:gd name="T42" fmla="*/ 20 w 238"/>
                <a:gd name="T43" fmla="*/ 218 h 305"/>
                <a:gd name="T44" fmla="*/ 18 w 238"/>
                <a:gd name="T45" fmla="*/ 201 h 305"/>
                <a:gd name="T46" fmla="*/ 12 w 238"/>
                <a:gd name="T47" fmla="*/ 184 h 305"/>
                <a:gd name="T48" fmla="*/ 0 w 238"/>
                <a:gd name="T49" fmla="*/ 166 h 305"/>
                <a:gd name="T50" fmla="*/ 56 w 238"/>
                <a:gd name="T51" fmla="*/ 166 h 305"/>
                <a:gd name="T52" fmla="*/ 53 w 238"/>
                <a:gd name="T53" fmla="*/ 159 h 305"/>
                <a:gd name="T54" fmla="*/ 47 w 238"/>
                <a:gd name="T55" fmla="*/ 154 h 305"/>
                <a:gd name="T56" fmla="*/ 39 w 238"/>
                <a:gd name="T57" fmla="*/ 151 h 305"/>
                <a:gd name="T58" fmla="*/ 30 w 238"/>
                <a:gd name="T59" fmla="*/ 150 h 305"/>
                <a:gd name="T60" fmla="*/ 20 w 238"/>
                <a:gd name="T61" fmla="*/ 149 h 305"/>
                <a:gd name="T62" fmla="*/ 12 w 238"/>
                <a:gd name="T63" fmla="*/ 148 h 305"/>
                <a:gd name="T64" fmla="*/ 4 w 238"/>
                <a:gd name="T65" fmla="*/ 144 h 305"/>
                <a:gd name="T66" fmla="*/ 0 w 238"/>
                <a:gd name="T67" fmla="*/ 139 h 305"/>
                <a:gd name="T68" fmla="*/ 4 w 238"/>
                <a:gd name="T69" fmla="*/ 132 h 305"/>
                <a:gd name="T70" fmla="*/ 11 w 238"/>
                <a:gd name="T71" fmla="*/ 127 h 305"/>
                <a:gd name="T72" fmla="*/ 18 w 238"/>
                <a:gd name="T73" fmla="*/ 125 h 305"/>
                <a:gd name="T74" fmla="*/ 28 w 238"/>
                <a:gd name="T75" fmla="*/ 122 h 305"/>
                <a:gd name="T76" fmla="*/ 36 w 238"/>
                <a:gd name="T77" fmla="*/ 120 h 305"/>
                <a:gd name="T78" fmla="*/ 45 w 238"/>
                <a:gd name="T79" fmla="*/ 117 h 305"/>
                <a:gd name="T80" fmla="*/ 51 w 238"/>
                <a:gd name="T81" fmla="*/ 112 h 305"/>
                <a:gd name="T82" fmla="*/ 56 w 238"/>
                <a:gd name="T83" fmla="*/ 106 h 305"/>
                <a:gd name="T84" fmla="*/ 57 w 238"/>
                <a:gd name="T85" fmla="*/ 97 h 305"/>
                <a:gd name="T86" fmla="*/ 56 w 238"/>
                <a:gd name="T87" fmla="*/ 83 h 305"/>
                <a:gd name="T88" fmla="*/ 76 w 238"/>
                <a:gd name="T89" fmla="*/ 91 h 305"/>
                <a:gd name="T90" fmla="*/ 96 w 238"/>
                <a:gd name="T91" fmla="*/ 92 h 305"/>
                <a:gd name="T92" fmla="*/ 114 w 238"/>
                <a:gd name="T93" fmla="*/ 89 h 305"/>
                <a:gd name="T94" fmla="*/ 130 w 238"/>
                <a:gd name="T95" fmla="*/ 82 h 305"/>
                <a:gd name="T96" fmla="*/ 146 w 238"/>
                <a:gd name="T97" fmla="*/ 71 h 305"/>
                <a:gd name="T98" fmla="*/ 160 w 238"/>
                <a:gd name="T99" fmla="*/ 59 h 305"/>
                <a:gd name="T100" fmla="*/ 174 w 238"/>
                <a:gd name="T101" fmla="*/ 45 h 305"/>
                <a:gd name="T102" fmla="*/ 188 w 238"/>
                <a:gd name="T103" fmla="*/ 32 h 305"/>
                <a:gd name="T104" fmla="*/ 203 w 238"/>
                <a:gd name="T105" fmla="*/ 20 h 305"/>
                <a:gd name="T106" fmla="*/ 219 w 238"/>
                <a:gd name="T107" fmla="*/ 9 h 305"/>
                <a:gd name="T108" fmla="*/ 235 w 238"/>
                <a:gd name="T109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8" h="305">
                  <a:moveTo>
                    <a:pt x="235" y="0"/>
                  </a:moveTo>
                  <a:lnTo>
                    <a:pt x="238" y="22"/>
                  </a:lnTo>
                  <a:lnTo>
                    <a:pt x="236" y="43"/>
                  </a:lnTo>
                  <a:lnTo>
                    <a:pt x="228" y="61"/>
                  </a:lnTo>
                  <a:lnTo>
                    <a:pt x="217" y="80"/>
                  </a:lnTo>
                  <a:lnTo>
                    <a:pt x="202" y="97"/>
                  </a:lnTo>
                  <a:lnTo>
                    <a:pt x="185" y="114"/>
                  </a:lnTo>
                  <a:lnTo>
                    <a:pt x="165" y="131"/>
                  </a:lnTo>
                  <a:lnTo>
                    <a:pt x="146" y="148"/>
                  </a:lnTo>
                  <a:lnTo>
                    <a:pt x="125" y="165"/>
                  </a:lnTo>
                  <a:lnTo>
                    <a:pt x="104" y="184"/>
                  </a:lnTo>
                  <a:lnTo>
                    <a:pt x="86" y="204"/>
                  </a:lnTo>
                  <a:lnTo>
                    <a:pt x="70" y="226"/>
                  </a:lnTo>
                  <a:lnTo>
                    <a:pt x="57" y="250"/>
                  </a:lnTo>
                  <a:lnTo>
                    <a:pt x="47" y="276"/>
                  </a:lnTo>
                  <a:lnTo>
                    <a:pt x="41" y="305"/>
                  </a:lnTo>
                  <a:lnTo>
                    <a:pt x="28" y="293"/>
                  </a:lnTo>
                  <a:lnTo>
                    <a:pt x="20" y="279"/>
                  </a:lnTo>
                  <a:lnTo>
                    <a:pt x="18" y="265"/>
                  </a:lnTo>
                  <a:lnTo>
                    <a:pt x="18" y="250"/>
                  </a:lnTo>
                  <a:lnTo>
                    <a:pt x="19" y="234"/>
                  </a:lnTo>
                  <a:lnTo>
                    <a:pt x="20" y="218"/>
                  </a:lnTo>
                  <a:lnTo>
                    <a:pt x="18" y="201"/>
                  </a:lnTo>
                  <a:lnTo>
                    <a:pt x="12" y="184"/>
                  </a:lnTo>
                  <a:lnTo>
                    <a:pt x="0" y="166"/>
                  </a:lnTo>
                  <a:lnTo>
                    <a:pt x="56" y="166"/>
                  </a:lnTo>
                  <a:lnTo>
                    <a:pt x="53" y="159"/>
                  </a:lnTo>
                  <a:lnTo>
                    <a:pt x="47" y="154"/>
                  </a:lnTo>
                  <a:lnTo>
                    <a:pt x="39" y="151"/>
                  </a:lnTo>
                  <a:lnTo>
                    <a:pt x="30" y="150"/>
                  </a:lnTo>
                  <a:lnTo>
                    <a:pt x="20" y="149"/>
                  </a:lnTo>
                  <a:lnTo>
                    <a:pt x="12" y="148"/>
                  </a:lnTo>
                  <a:lnTo>
                    <a:pt x="4" y="144"/>
                  </a:lnTo>
                  <a:lnTo>
                    <a:pt x="0" y="139"/>
                  </a:lnTo>
                  <a:lnTo>
                    <a:pt x="4" y="132"/>
                  </a:lnTo>
                  <a:lnTo>
                    <a:pt x="11" y="127"/>
                  </a:lnTo>
                  <a:lnTo>
                    <a:pt x="18" y="125"/>
                  </a:lnTo>
                  <a:lnTo>
                    <a:pt x="28" y="122"/>
                  </a:lnTo>
                  <a:lnTo>
                    <a:pt x="36" y="120"/>
                  </a:lnTo>
                  <a:lnTo>
                    <a:pt x="45" y="117"/>
                  </a:lnTo>
                  <a:lnTo>
                    <a:pt x="51" y="112"/>
                  </a:lnTo>
                  <a:lnTo>
                    <a:pt x="56" y="106"/>
                  </a:lnTo>
                  <a:lnTo>
                    <a:pt x="57" y="97"/>
                  </a:lnTo>
                  <a:lnTo>
                    <a:pt x="56" y="83"/>
                  </a:lnTo>
                  <a:lnTo>
                    <a:pt x="76" y="91"/>
                  </a:lnTo>
                  <a:lnTo>
                    <a:pt x="96" y="92"/>
                  </a:lnTo>
                  <a:lnTo>
                    <a:pt x="114" y="89"/>
                  </a:lnTo>
                  <a:lnTo>
                    <a:pt x="130" y="82"/>
                  </a:lnTo>
                  <a:lnTo>
                    <a:pt x="146" y="71"/>
                  </a:lnTo>
                  <a:lnTo>
                    <a:pt x="160" y="59"/>
                  </a:lnTo>
                  <a:lnTo>
                    <a:pt x="174" y="45"/>
                  </a:lnTo>
                  <a:lnTo>
                    <a:pt x="188" y="32"/>
                  </a:lnTo>
                  <a:lnTo>
                    <a:pt x="203" y="20"/>
                  </a:lnTo>
                  <a:lnTo>
                    <a:pt x="219" y="9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8" name="Freeform 82"/>
            <p:cNvSpPr/>
            <p:nvPr/>
          </p:nvSpPr>
          <p:spPr bwMode="auto">
            <a:xfrm>
              <a:off x="4768172" y="2529562"/>
              <a:ext cx="374165" cy="383859"/>
            </a:xfrm>
            <a:custGeom>
              <a:avLst/>
              <a:gdLst>
                <a:gd name="T0" fmla="*/ 195 w 387"/>
                <a:gd name="T1" fmla="*/ 4 h 396"/>
                <a:gd name="T2" fmla="*/ 228 w 387"/>
                <a:gd name="T3" fmla="*/ 16 h 396"/>
                <a:gd name="T4" fmla="*/ 258 w 387"/>
                <a:gd name="T5" fmla="*/ 49 h 396"/>
                <a:gd name="T6" fmla="*/ 235 w 387"/>
                <a:gd name="T7" fmla="*/ 123 h 396"/>
                <a:gd name="T8" fmla="*/ 228 w 387"/>
                <a:gd name="T9" fmla="*/ 173 h 396"/>
                <a:gd name="T10" fmla="*/ 262 w 387"/>
                <a:gd name="T11" fmla="*/ 172 h 396"/>
                <a:gd name="T12" fmla="*/ 301 w 387"/>
                <a:gd name="T13" fmla="*/ 157 h 396"/>
                <a:gd name="T14" fmla="*/ 325 w 387"/>
                <a:gd name="T15" fmla="*/ 138 h 396"/>
                <a:gd name="T16" fmla="*/ 341 w 387"/>
                <a:gd name="T17" fmla="*/ 157 h 396"/>
                <a:gd name="T18" fmla="*/ 352 w 387"/>
                <a:gd name="T19" fmla="*/ 168 h 396"/>
                <a:gd name="T20" fmla="*/ 340 w 387"/>
                <a:gd name="T21" fmla="*/ 215 h 396"/>
                <a:gd name="T22" fmla="*/ 351 w 387"/>
                <a:gd name="T23" fmla="*/ 268 h 396"/>
                <a:gd name="T24" fmla="*/ 387 w 387"/>
                <a:gd name="T25" fmla="*/ 299 h 396"/>
                <a:gd name="T26" fmla="*/ 319 w 387"/>
                <a:gd name="T27" fmla="*/ 370 h 396"/>
                <a:gd name="T28" fmla="*/ 222 w 387"/>
                <a:gd name="T29" fmla="*/ 395 h 396"/>
                <a:gd name="T30" fmla="*/ 207 w 387"/>
                <a:gd name="T31" fmla="*/ 372 h 396"/>
                <a:gd name="T32" fmla="*/ 255 w 387"/>
                <a:gd name="T33" fmla="*/ 342 h 396"/>
                <a:gd name="T34" fmla="*/ 261 w 387"/>
                <a:gd name="T35" fmla="*/ 316 h 396"/>
                <a:gd name="T36" fmla="*/ 233 w 387"/>
                <a:gd name="T37" fmla="*/ 327 h 396"/>
                <a:gd name="T38" fmla="*/ 211 w 387"/>
                <a:gd name="T39" fmla="*/ 332 h 396"/>
                <a:gd name="T40" fmla="*/ 166 w 387"/>
                <a:gd name="T41" fmla="*/ 327 h 396"/>
                <a:gd name="T42" fmla="*/ 169 w 387"/>
                <a:gd name="T43" fmla="*/ 295 h 396"/>
                <a:gd name="T44" fmla="*/ 180 w 387"/>
                <a:gd name="T45" fmla="*/ 272 h 396"/>
                <a:gd name="T46" fmla="*/ 146 w 387"/>
                <a:gd name="T47" fmla="*/ 250 h 396"/>
                <a:gd name="T48" fmla="*/ 104 w 387"/>
                <a:gd name="T49" fmla="*/ 265 h 396"/>
                <a:gd name="T50" fmla="*/ 61 w 387"/>
                <a:gd name="T51" fmla="*/ 297 h 396"/>
                <a:gd name="T52" fmla="*/ 28 w 387"/>
                <a:gd name="T53" fmla="*/ 327 h 396"/>
                <a:gd name="T54" fmla="*/ 28 w 387"/>
                <a:gd name="T55" fmla="*/ 303 h 396"/>
                <a:gd name="T56" fmla="*/ 57 w 387"/>
                <a:gd name="T57" fmla="*/ 272 h 396"/>
                <a:gd name="T58" fmla="*/ 70 w 387"/>
                <a:gd name="T59" fmla="*/ 229 h 396"/>
                <a:gd name="T60" fmla="*/ 46 w 387"/>
                <a:gd name="T61" fmla="*/ 234 h 396"/>
                <a:gd name="T62" fmla="*/ 39 w 387"/>
                <a:gd name="T63" fmla="*/ 255 h 396"/>
                <a:gd name="T64" fmla="*/ 31 w 387"/>
                <a:gd name="T65" fmla="*/ 274 h 396"/>
                <a:gd name="T66" fmla="*/ 0 w 387"/>
                <a:gd name="T67" fmla="*/ 272 h 396"/>
                <a:gd name="T68" fmla="*/ 11 w 387"/>
                <a:gd name="T69" fmla="*/ 232 h 396"/>
                <a:gd name="T70" fmla="*/ 45 w 387"/>
                <a:gd name="T71" fmla="*/ 219 h 396"/>
                <a:gd name="T72" fmla="*/ 81 w 387"/>
                <a:gd name="T73" fmla="*/ 229 h 396"/>
                <a:gd name="T74" fmla="*/ 112 w 387"/>
                <a:gd name="T75" fmla="*/ 243 h 396"/>
                <a:gd name="T76" fmla="*/ 144 w 387"/>
                <a:gd name="T77" fmla="*/ 226 h 396"/>
                <a:gd name="T78" fmla="*/ 158 w 387"/>
                <a:gd name="T79" fmla="*/ 206 h 396"/>
                <a:gd name="T80" fmla="*/ 157 w 387"/>
                <a:gd name="T81" fmla="*/ 179 h 396"/>
                <a:gd name="T82" fmla="*/ 160 w 387"/>
                <a:gd name="T83" fmla="*/ 155 h 396"/>
                <a:gd name="T84" fmla="*/ 130 w 387"/>
                <a:gd name="T85" fmla="*/ 173 h 396"/>
                <a:gd name="T86" fmla="*/ 79 w 387"/>
                <a:gd name="T87" fmla="*/ 191 h 396"/>
                <a:gd name="T88" fmla="*/ 28 w 387"/>
                <a:gd name="T89" fmla="*/ 174 h 396"/>
                <a:gd name="T90" fmla="*/ 66 w 387"/>
                <a:gd name="T91" fmla="*/ 156 h 396"/>
                <a:gd name="T92" fmla="*/ 94 w 387"/>
                <a:gd name="T93" fmla="*/ 129 h 396"/>
                <a:gd name="T94" fmla="*/ 98 w 387"/>
                <a:gd name="T95" fmla="*/ 77 h 396"/>
                <a:gd name="T96" fmla="*/ 130 w 387"/>
                <a:gd name="T97" fmla="*/ 85 h 396"/>
                <a:gd name="T98" fmla="*/ 165 w 387"/>
                <a:gd name="T99" fmla="*/ 94 h 396"/>
                <a:gd name="T100" fmla="*/ 174 w 387"/>
                <a:gd name="T101" fmla="*/ 70 h 396"/>
                <a:gd name="T102" fmla="*/ 152 w 387"/>
                <a:gd name="T103" fmla="*/ 49 h 396"/>
                <a:gd name="T104" fmla="*/ 138 w 387"/>
                <a:gd name="T105" fmla="*/ 22 h 396"/>
                <a:gd name="T106" fmla="*/ 172 w 387"/>
                <a:gd name="T107" fmla="*/ 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87" h="396">
                  <a:moveTo>
                    <a:pt x="172" y="0"/>
                  </a:moveTo>
                  <a:lnTo>
                    <a:pt x="184" y="1"/>
                  </a:lnTo>
                  <a:lnTo>
                    <a:pt x="195" y="4"/>
                  </a:lnTo>
                  <a:lnTo>
                    <a:pt x="205" y="7"/>
                  </a:lnTo>
                  <a:lnTo>
                    <a:pt x="216" y="12"/>
                  </a:lnTo>
                  <a:lnTo>
                    <a:pt x="228" y="16"/>
                  </a:lnTo>
                  <a:lnTo>
                    <a:pt x="244" y="20"/>
                  </a:lnTo>
                  <a:lnTo>
                    <a:pt x="263" y="22"/>
                  </a:lnTo>
                  <a:lnTo>
                    <a:pt x="258" y="49"/>
                  </a:lnTo>
                  <a:lnTo>
                    <a:pt x="252" y="74"/>
                  </a:lnTo>
                  <a:lnTo>
                    <a:pt x="244" y="99"/>
                  </a:lnTo>
                  <a:lnTo>
                    <a:pt x="235" y="123"/>
                  </a:lnTo>
                  <a:lnTo>
                    <a:pt x="228" y="148"/>
                  </a:lnTo>
                  <a:lnTo>
                    <a:pt x="222" y="174"/>
                  </a:lnTo>
                  <a:lnTo>
                    <a:pt x="228" y="173"/>
                  </a:lnTo>
                  <a:lnTo>
                    <a:pt x="238" y="173"/>
                  </a:lnTo>
                  <a:lnTo>
                    <a:pt x="248" y="173"/>
                  </a:lnTo>
                  <a:lnTo>
                    <a:pt x="262" y="172"/>
                  </a:lnTo>
                  <a:lnTo>
                    <a:pt x="275" y="169"/>
                  </a:lnTo>
                  <a:lnTo>
                    <a:pt x="289" y="165"/>
                  </a:lnTo>
                  <a:lnTo>
                    <a:pt x="301" y="157"/>
                  </a:lnTo>
                  <a:lnTo>
                    <a:pt x="311" y="148"/>
                  </a:lnTo>
                  <a:lnTo>
                    <a:pt x="319" y="133"/>
                  </a:lnTo>
                  <a:lnTo>
                    <a:pt x="325" y="138"/>
                  </a:lnTo>
                  <a:lnTo>
                    <a:pt x="330" y="145"/>
                  </a:lnTo>
                  <a:lnTo>
                    <a:pt x="335" y="151"/>
                  </a:lnTo>
                  <a:lnTo>
                    <a:pt x="341" y="157"/>
                  </a:lnTo>
                  <a:lnTo>
                    <a:pt x="348" y="160"/>
                  </a:lnTo>
                  <a:lnTo>
                    <a:pt x="360" y="160"/>
                  </a:lnTo>
                  <a:lnTo>
                    <a:pt x="352" y="168"/>
                  </a:lnTo>
                  <a:lnTo>
                    <a:pt x="345" y="182"/>
                  </a:lnTo>
                  <a:lnTo>
                    <a:pt x="341" y="198"/>
                  </a:lnTo>
                  <a:lnTo>
                    <a:pt x="340" y="215"/>
                  </a:lnTo>
                  <a:lnTo>
                    <a:pt x="341" y="234"/>
                  </a:lnTo>
                  <a:lnTo>
                    <a:pt x="345" y="252"/>
                  </a:lnTo>
                  <a:lnTo>
                    <a:pt x="351" y="268"/>
                  </a:lnTo>
                  <a:lnTo>
                    <a:pt x="360" y="283"/>
                  </a:lnTo>
                  <a:lnTo>
                    <a:pt x="373" y="294"/>
                  </a:lnTo>
                  <a:lnTo>
                    <a:pt x="387" y="299"/>
                  </a:lnTo>
                  <a:lnTo>
                    <a:pt x="367" y="329"/>
                  </a:lnTo>
                  <a:lnTo>
                    <a:pt x="345" y="353"/>
                  </a:lnTo>
                  <a:lnTo>
                    <a:pt x="319" y="370"/>
                  </a:lnTo>
                  <a:lnTo>
                    <a:pt x="290" y="383"/>
                  </a:lnTo>
                  <a:lnTo>
                    <a:pt x="257" y="390"/>
                  </a:lnTo>
                  <a:lnTo>
                    <a:pt x="222" y="395"/>
                  </a:lnTo>
                  <a:lnTo>
                    <a:pt x="180" y="396"/>
                  </a:lnTo>
                  <a:lnTo>
                    <a:pt x="193" y="383"/>
                  </a:lnTo>
                  <a:lnTo>
                    <a:pt x="207" y="372"/>
                  </a:lnTo>
                  <a:lnTo>
                    <a:pt x="224" y="362"/>
                  </a:lnTo>
                  <a:lnTo>
                    <a:pt x="240" y="353"/>
                  </a:lnTo>
                  <a:lnTo>
                    <a:pt x="255" y="342"/>
                  </a:lnTo>
                  <a:lnTo>
                    <a:pt x="268" y="329"/>
                  </a:lnTo>
                  <a:lnTo>
                    <a:pt x="276" y="313"/>
                  </a:lnTo>
                  <a:lnTo>
                    <a:pt x="261" y="316"/>
                  </a:lnTo>
                  <a:lnTo>
                    <a:pt x="248" y="319"/>
                  </a:lnTo>
                  <a:lnTo>
                    <a:pt x="240" y="323"/>
                  </a:lnTo>
                  <a:lnTo>
                    <a:pt x="233" y="327"/>
                  </a:lnTo>
                  <a:lnTo>
                    <a:pt x="227" y="329"/>
                  </a:lnTo>
                  <a:lnTo>
                    <a:pt x="219" y="330"/>
                  </a:lnTo>
                  <a:lnTo>
                    <a:pt x="211" y="332"/>
                  </a:lnTo>
                  <a:lnTo>
                    <a:pt x="201" y="332"/>
                  </a:lnTo>
                  <a:lnTo>
                    <a:pt x="186" y="330"/>
                  </a:lnTo>
                  <a:lnTo>
                    <a:pt x="166" y="327"/>
                  </a:lnTo>
                  <a:lnTo>
                    <a:pt x="165" y="313"/>
                  </a:lnTo>
                  <a:lnTo>
                    <a:pt x="167" y="303"/>
                  </a:lnTo>
                  <a:lnTo>
                    <a:pt x="169" y="295"/>
                  </a:lnTo>
                  <a:lnTo>
                    <a:pt x="173" y="288"/>
                  </a:lnTo>
                  <a:lnTo>
                    <a:pt x="178" y="280"/>
                  </a:lnTo>
                  <a:lnTo>
                    <a:pt x="180" y="272"/>
                  </a:lnTo>
                  <a:lnTo>
                    <a:pt x="171" y="258"/>
                  </a:lnTo>
                  <a:lnTo>
                    <a:pt x="160" y="252"/>
                  </a:lnTo>
                  <a:lnTo>
                    <a:pt x="146" y="250"/>
                  </a:lnTo>
                  <a:lnTo>
                    <a:pt x="133" y="252"/>
                  </a:lnTo>
                  <a:lnTo>
                    <a:pt x="118" y="257"/>
                  </a:lnTo>
                  <a:lnTo>
                    <a:pt x="104" y="265"/>
                  </a:lnTo>
                  <a:lnTo>
                    <a:pt x="88" y="274"/>
                  </a:lnTo>
                  <a:lnTo>
                    <a:pt x="74" y="285"/>
                  </a:lnTo>
                  <a:lnTo>
                    <a:pt x="61" y="297"/>
                  </a:lnTo>
                  <a:lnTo>
                    <a:pt x="48" y="308"/>
                  </a:lnTo>
                  <a:lnTo>
                    <a:pt x="37" y="318"/>
                  </a:lnTo>
                  <a:lnTo>
                    <a:pt x="28" y="327"/>
                  </a:lnTo>
                  <a:lnTo>
                    <a:pt x="22" y="319"/>
                  </a:lnTo>
                  <a:lnTo>
                    <a:pt x="23" y="312"/>
                  </a:lnTo>
                  <a:lnTo>
                    <a:pt x="28" y="303"/>
                  </a:lnTo>
                  <a:lnTo>
                    <a:pt x="37" y="294"/>
                  </a:lnTo>
                  <a:lnTo>
                    <a:pt x="48" y="284"/>
                  </a:lnTo>
                  <a:lnTo>
                    <a:pt x="57" y="272"/>
                  </a:lnTo>
                  <a:lnTo>
                    <a:pt x="66" y="260"/>
                  </a:lnTo>
                  <a:lnTo>
                    <a:pt x="70" y="245"/>
                  </a:lnTo>
                  <a:lnTo>
                    <a:pt x="70" y="229"/>
                  </a:lnTo>
                  <a:lnTo>
                    <a:pt x="59" y="228"/>
                  </a:lnTo>
                  <a:lnTo>
                    <a:pt x="51" y="229"/>
                  </a:lnTo>
                  <a:lnTo>
                    <a:pt x="46" y="234"/>
                  </a:lnTo>
                  <a:lnTo>
                    <a:pt x="43" y="240"/>
                  </a:lnTo>
                  <a:lnTo>
                    <a:pt x="42" y="247"/>
                  </a:lnTo>
                  <a:lnTo>
                    <a:pt x="39" y="255"/>
                  </a:lnTo>
                  <a:lnTo>
                    <a:pt x="38" y="262"/>
                  </a:lnTo>
                  <a:lnTo>
                    <a:pt x="34" y="269"/>
                  </a:lnTo>
                  <a:lnTo>
                    <a:pt x="31" y="274"/>
                  </a:lnTo>
                  <a:lnTo>
                    <a:pt x="23" y="277"/>
                  </a:lnTo>
                  <a:lnTo>
                    <a:pt x="14" y="275"/>
                  </a:lnTo>
                  <a:lnTo>
                    <a:pt x="0" y="272"/>
                  </a:lnTo>
                  <a:lnTo>
                    <a:pt x="0" y="255"/>
                  </a:lnTo>
                  <a:lnTo>
                    <a:pt x="5" y="241"/>
                  </a:lnTo>
                  <a:lnTo>
                    <a:pt x="11" y="232"/>
                  </a:lnTo>
                  <a:lnTo>
                    <a:pt x="21" y="226"/>
                  </a:lnTo>
                  <a:lnTo>
                    <a:pt x="33" y="221"/>
                  </a:lnTo>
                  <a:lnTo>
                    <a:pt x="45" y="219"/>
                  </a:lnTo>
                  <a:lnTo>
                    <a:pt x="57" y="221"/>
                  </a:lnTo>
                  <a:lnTo>
                    <a:pt x="70" y="224"/>
                  </a:lnTo>
                  <a:lnTo>
                    <a:pt x="81" y="229"/>
                  </a:lnTo>
                  <a:lnTo>
                    <a:pt x="90" y="235"/>
                  </a:lnTo>
                  <a:lnTo>
                    <a:pt x="98" y="244"/>
                  </a:lnTo>
                  <a:lnTo>
                    <a:pt x="112" y="243"/>
                  </a:lnTo>
                  <a:lnTo>
                    <a:pt x="124" y="239"/>
                  </a:lnTo>
                  <a:lnTo>
                    <a:pt x="135" y="233"/>
                  </a:lnTo>
                  <a:lnTo>
                    <a:pt x="144" y="226"/>
                  </a:lnTo>
                  <a:lnTo>
                    <a:pt x="155" y="219"/>
                  </a:lnTo>
                  <a:lnTo>
                    <a:pt x="166" y="216"/>
                  </a:lnTo>
                  <a:lnTo>
                    <a:pt x="158" y="206"/>
                  </a:lnTo>
                  <a:lnTo>
                    <a:pt x="155" y="196"/>
                  </a:lnTo>
                  <a:lnTo>
                    <a:pt x="156" y="188"/>
                  </a:lnTo>
                  <a:lnTo>
                    <a:pt x="157" y="179"/>
                  </a:lnTo>
                  <a:lnTo>
                    <a:pt x="161" y="172"/>
                  </a:lnTo>
                  <a:lnTo>
                    <a:pt x="161" y="163"/>
                  </a:lnTo>
                  <a:lnTo>
                    <a:pt x="160" y="155"/>
                  </a:lnTo>
                  <a:lnTo>
                    <a:pt x="152" y="146"/>
                  </a:lnTo>
                  <a:lnTo>
                    <a:pt x="144" y="161"/>
                  </a:lnTo>
                  <a:lnTo>
                    <a:pt x="130" y="173"/>
                  </a:lnTo>
                  <a:lnTo>
                    <a:pt x="115" y="183"/>
                  </a:lnTo>
                  <a:lnTo>
                    <a:pt x="98" y="189"/>
                  </a:lnTo>
                  <a:lnTo>
                    <a:pt x="79" y="191"/>
                  </a:lnTo>
                  <a:lnTo>
                    <a:pt x="61" y="190"/>
                  </a:lnTo>
                  <a:lnTo>
                    <a:pt x="44" y="185"/>
                  </a:lnTo>
                  <a:lnTo>
                    <a:pt x="28" y="174"/>
                  </a:lnTo>
                  <a:lnTo>
                    <a:pt x="40" y="168"/>
                  </a:lnTo>
                  <a:lnTo>
                    <a:pt x="54" y="162"/>
                  </a:lnTo>
                  <a:lnTo>
                    <a:pt x="66" y="156"/>
                  </a:lnTo>
                  <a:lnTo>
                    <a:pt x="77" y="150"/>
                  </a:lnTo>
                  <a:lnTo>
                    <a:pt x="87" y="140"/>
                  </a:lnTo>
                  <a:lnTo>
                    <a:pt x="94" y="129"/>
                  </a:lnTo>
                  <a:lnTo>
                    <a:pt x="99" y="116"/>
                  </a:lnTo>
                  <a:lnTo>
                    <a:pt x="100" y="99"/>
                  </a:lnTo>
                  <a:lnTo>
                    <a:pt x="98" y="77"/>
                  </a:lnTo>
                  <a:lnTo>
                    <a:pt x="110" y="78"/>
                  </a:lnTo>
                  <a:lnTo>
                    <a:pt x="121" y="82"/>
                  </a:lnTo>
                  <a:lnTo>
                    <a:pt x="130" y="85"/>
                  </a:lnTo>
                  <a:lnTo>
                    <a:pt x="140" y="90"/>
                  </a:lnTo>
                  <a:lnTo>
                    <a:pt x="151" y="93"/>
                  </a:lnTo>
                  <a:lnTo>
                    <a:pt x="165" y="94"/>
                  </a:lnTo>
                  <a:lnTo>
                    <a:pt x="180" y="92"/>
                  </a:lnTo>
                  <a:lnTo>
                    <a:pt x="179" y="78"/>
                  </a:lnTo>
                  <a:lnTo>
                    <a:pt x="174" y="70"/>
                  </a:lnTo>
                  <a:lnTo>
                    <a:pt x="168" y="62"/>
                  </a:lnTo>
                  <a:lnTo>
                    <a:pt x="161" y="55"/>
                  </a:lnTo>
                  <a:lnTo>
                    <a:pt x="152" y="49"/>
                  </a:lnTo>
                  <a:lnTo>
                    <a:pt x="146" y="42"/>
                  </a:lnTo>
                  <a:lnTo>
                    <a:pt x="140" y="33"/>
                  </a:lnTo>
                  <a:lnTo>
                    <a:pt x="138" y="22"/>
                  </a:lnTo>
                  <a:lnTo>
                    <a:pt x="139" y="7"/>
                  </a:lnTo>
                  <a:lnTo>
                    <a:pt x="157" y="3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9" name="Freeform 83"/>
            <p:cNvSpPr/>
            <p:nvPr/>
          </p:nvSpPr>
          <p:spPr bwMode="auto">
            <a:xfrm>
              <a:off x="4632464" y="2403547"/>
              <a:ext cx="348963" cy="188052"/>
            </a:xfrm>
            <a:custGeom>
              <a:avLst/>
              <a:gdLst>
                <a:gd name="T0" fmla="*/ 299 w 360"/>
                <a:gd name="T1" fmla="*/ 0 h 194"/>
                <a:gd name="T2" fmla="*/ 302 w 360"/>
                <a:gd name="T3" fmla="*/ 8 h 194"/>
                <a:gd name="T4" fmla="*/ 297 w 360"/>
                <a:gd name="T5" fmla="*/ 22 h 194"/>
                <a:gd name="T6" fmla="*/ 288 w 360"/>
                <a:gd name="T7" fmla="*/ 35 h 194"/>
                <a:gd name="T8" fmla="*/ 278 w 360"/>
                <a:gd name="T9" fmla="*/ 41 h 194"/>
                <a:gd name="T10" fmla="*/ 293 w 360"/>
                <a:gd name="T11" fmla="*/ 42 h 194"/>
                <a:gd name="T12" fmla="*/ 316 w 360"/>
                <a:gd name="T13" fmla="*/ 49 h 194"/>
                <a:gd name="T14" fmla="*/ 338 w 360"/>
                <a:gd name="T15" fmla="*/ 55 h 194"/>
                <a:gd name="T16" fmla="*/ 347 w 360"/>
                <a:gd name="T17" fmla="*/ 55 h 194"/>
                <a:gd name="T18" fmla="*/ 360 w 360"/>
                <a:gd name="T19" fmla="*/ 72 h 194"/>
                <a:gd name="T20" fmla="*/ 356 w 360"/>
                <a:gd name="T21" fmla="*/ 77 h 194"/>
                <a:gd name="T22" fmla="*/ 344 w 360"/>
                <a:gd name="T23" fmla="*/ 75 h 194"/>
                <a:gd name="T24" fmla="*/ 325 w 360"/>
                <a:gd name="T25" fmla="*/ 73 h 194"/>
                <a:gd name="T26" fmla="*/ 310 w 360"/>
                <a:gd name="T27" fmla="*/ 74 h 194"/>
                <a:gd name="T28" fmla="*/ 301 w 360"/>
                <a:gd name="T29" fmla="*/ 85 h 194"/>
                <a:gd name="T30" fmla="*/ 305 w 360"/>
                <a:gd name="T31" fmla="*/ 111 h 194"/>
                <a:gd name="T32" fmla="*/ 250 w 360"/>
                <a:gd name="T33" fmla="*/ 55 h 194"/>
                <a:gd name="T34" fmla="*/ 240 w 360"/>
                <a:gd name="T35" fmla="*/ 63 h 194"/>
                <a:gd name="T36" fmla="*/ 234 w 360"/>
                <a:gd name="T37" fmla="*/ 77 h 194"/>
                <a:gd name="T38" fmla="*/ 222 w 360"/>
                <a:gd name="T39" fmla="*/ 83 h 194"/>
                <a:gd name="T40" fmla="*/ 244 w 360"/>
                <a:gd name="T41" fmla="*/ 102 h 194"/>
                <a:gd name="T42" fmla="*/ 278 w 360"/>
                <a:gd name="T43" fmla="*/ 111 h 194"/>
                <a:gd name="T44" fmla="*/ 274 w 360"/>
                <a:gd name="T45" fmla="*/ 130 h 194"/>
                <a:gd name="T46" fmla="*/ 266 w 360"/>
                <a:gd name="T47" fmla="*/ 145 h 194"/>
                <a:gd name="T48" fmla="*/ 263 w 360"/>
                <a:gd name="T49" fmla="*/ 165 h 194"/>
                <a:gd name="T50" fmla="*/ 245 w 360"/>
                <a:gd name="T51" fmla="*/ 155 h 194"/>
                <a:gd name="T52" fmla="*/ 226 w 360"/>
                <a:gd name="T53" fmla="*/ 156 h 194"/>
                <a:gd name="T54" fmla="*/ 211 w 360"/>
                <a:gd name="T55" fmla="*/ 168 h 194"/>
                <a:gd name="T56" fmla="*/ 209 w 360"/>
                <a:gd name="T57" fmla="*/ 194 h 194"/>
                <a:gd name="T58" fmla="*/ 201 w 360"/>
                <a:gd name="T59" fmla="*/ 194 h 194"/>
                <a:gd name="T60" fmla="*/ 198 w 360"/>
                <a:gd name="T61" fmla="*/ 191 h 194"/>
                <a:gd name="T62" fmla="*/ 195 w 360"/>
                <a:gd name="T63" fmla="*/ 186 h 194"/>
                <a:gd name="T64" fmla="*/ 194 w 360"/>
                <a:gd name="T65" fmla="*/ 180 h 194"/>
                <a:gd name="T66" fmla="*/ 168 w 360"/>
                <a:gd name="T67" fmla="*/ 170 h 194"/>
                <a:gd name="T68" fmla="*/ 178 w 360"/>
                <a:gd name="T69" fmla="*/ 159 h 194"/>
                <a:gd name="T70" fmla="*/ 190 w 360"/>
                <a:gd name="T71" fmla="*/ 151 h 194"/>
                <a:gd name="T72" fmla="*/ 196 w 360"/>
                <a:gd name="T73" fmla="*/ 136 h 194"/>
                <a:gd name="T74" fmla="*/ 177 w 360"/>
                <a:gd name="T75" fmla="*/ 133 h 194"/>
                <a:gd name="T76" fmla="*/ 139 w 360"/>
                <a:gd name="T77" fmla="*/ 150 h 194"/>
                <a:gd name="T78" fmla="*/ 99 w 360"/>
                <a:gd name="T79" fmla="*/ 163 h 194"/>
                <a:gd name="T80" fmla="*/ 60 w 360"/>
                <a:gd name="T81" fmla="*/ 165 h 194"/>
                <a:gd name="T82" fmla="*/ 27 w 360"/>
                <a:gd name="T83" fmla="*/ 155 h 194"/>
                <a:gd name="T84" fmla="*/ 0 w 360"/>
                <a:gd name="T85" fmla="*/ 124 h 194"/>
                <a:gd name="T86" fmla="*/ 28 w 360"/>
                <a:gd name="T87" fmla="*/ 139 h 194"/>
                <a:gd name="T88" fmla="*/ 64 w 360"/>
                <a:gd name="T89" fmla="*/ 134 h 194"/>
                <a:gd name="T90" fmla="*/ 99 w 360"/>
                <a:gd name="T91" fmla="*/ 114 h 194"/>
                <a:gd name="T92" fmla="*/ 127 w 360"/>
                <a:gd name="T93" fmla="*/ 81 h 194"/>
                <a:gd name="T94" fmla="*/ 139 w 360"/>
                <a:gd name="T95" fmla="*/ 41 h 194"/>
                <a:gd name="T96" fmla="*/ 157 w 360"/>
                <a:gd name="T97" fmla="*/ 41 h 194"/>
                <a:gd name="T98" fmla="*/ 168 w 360"/>
                <a:gd name="T99" fmla="*/ 53 h 194"/>
                <a:gd name="T100" fmla="*/ 174 w 360"/>
                <a:gd name="T101" fmla="*/ 64 h 194"/>
                <a:gd name="T102" fmla="*/ 178 w 360"/>
                <a:gd name="T103" fmla="*/ 64 h 194"/>
                <a:gd name="T104" fmla="*/ 181 w 360"/>
                <a:gd name="T105" fmla="*/ 41 h 194"/>
                <a:gd name="T106" fmla="*/ 190 w 360"/>
                <a:gd name="T107" fmla="*/ 47 h 194"/>
                <a:gd name="T108" fmla="*/ 193 w 360"/>
                <a:gd name="T109" fmla="*/ 62 h 194"/>
                <a:gd name="T110" fmla="*/ 210 w 360"/>
                <a:gd name="T111" fmla="*/ 61 h 194"/>
                <a:gd name="T112" fmla="*/ 243 w 360"/>
                <a:gd name="T113" fmla="*/ 45 h 194"/>
                <a:gd name="T114" fmla="*/ 272 w 360"/>
                <a:gd name="T115" fmla="*/ 27 h 194"/>
                <a:gd name="T116" fmla="*/ 291 w 360"/>
                <a:gd name="T11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60" h="194">
                  <a:moveTo>
                    <a:pt x="291" y="0"/>
                  </a:moveTo>
                  <a:lnTo>
                    <a:pt x="299" y="0"/>
                  </a:lnTo>
                  <a:lnTo>
                    <a:pt x="302" y="2"/>
                  </a:lnTo>
                  <a:lnTo>
                    <a:pt x="302" y="8"/>
                  </a:lnTo>
                  <a:lnTo>
                    <a:pt x="301" y="14"/>
                  </a:lnTo>
                  <a:lnTo>
                    <a:pt x="297" y="22"/>
                  </a:lnTo>
                  <a:lnTo>
                    <a:pt x="293" y="29"/>
                  </a:lnTo>
                  <a:lnTo>
                    <a:pt x="288" y="35"/>
                  </a:lnTo>
                  <a:lnTo>
                    <a:pt x="282" y="39"/>
                  </a:lnTo>
                  <a:lnTo>
                    <a:pt x="278" y="41"/>
                  </a:lnTo>
                  <a:lnTo>
                    <a:pt x="283" y="41"/>
                  </a:lnTo>
                  <a:lnTo>
                    <a:pt x="293" y="42"/>
                  </a:lnTo>
                  <a:lnTo>
                    <a:pt x="304" y="46"/>
                  </a:lnTo>
                  <a:lnTo>
                    <a:pt x="316" y="49"/>
                  </a:lnTo>
                  <a:lnTo>
                    <a:pt x="328" y="52"/>
                  </a:lnTo>
                  <a:lnTo>
                    <a:pt x="338" y="55"/>
                  </a:lnTo>
                  <a:lnTo>
                    <a:pt x="345" y="56"/>
                  </a:lnTo>
                  <a:lnTo>
                    <a:pt x="347" y="55"/>
                  </a:lnTo>
                  <a:lnTo>
                    <a:pt x="356" y="66"/>
                  </a:lnTo>
                  <a:lnTo>
                    <a:pt x="360" y="72"/>
                  </a:lnTo>
                  <a:lnTo>
                    <a:pt x="360" y="75"/>
                  </a:lnTo>
                  <a:lnTo>
                    <a:pt x="356" y="77"/>
                  </a:lnTo>
                  <a:lnTo>
                    <a:pt x="351" y="77"/>
                  </a:lnTo>
                  <a:lnTo>
                    <a:pt x="344" y="75"/>
                  </a:lnTo>
                  <a:lnTo>
                    <a:pt x="335" y="74"/>
                  </a:lnTo>
                  <a:lnTo>
                    <a:pt x="325" y="73"/>
                  </a:lnTo>
                  <a:lnTo>
                    <a:pt x="317" y="73"/>
                  </a:lnTo>
                  <a:lnTo>
                    <a:pt x="310" y="74"/>
                  </a:lnTo>
                  <a:lnTo>
                    <a:pt x="305" y="78"/>
                  </a:lnTo>
                  <a:lnTo>
                    <a:pt x="301" y="85"/>
                  </a:lnTo>
                  <a:lnTo>
                    <a:pt x="301" y="95"/>
                  </a:lnTo>
                  <a:lnTo>
                    <a:pt x="305" y="111"/>
                  </a:lnTo>
                  <a:lnTo>
                    <a:pt x="279" y="80"/>
                  </a:lnTo>
                  <a:lnTo>
                    <a:pt x="250" y="55"/>
                  </a:lnTo>
                  <a:lnTo>
                    <a:pt x="244" y="58"/>
                  </a:lnTo>
                  <a:lnTo>
                    <a:pt x="240" y="63"/>
                  </a:lnTo>
                  <a:lnTo>
                    <a:pt x="238" y="69"/>
                  </a:lnTo>
                  <a:lnTo>
                    <a:pt x="234" y="77"/>
                  </a:lnTo>
                  <a:lnTo>
                    <a:pt x="229" y="80"/>
                  </a:lnTo>
                  <a:lnTo>
                    <a:pt x="222" y="83"/>
                  </a:lnTo>
                  <a:lnTo>
                    <a:pt x="232" y="95"/>
                  </a:lnTo>
                  <a:lnTo>
                    <a:pt x="244" y="102"/>
                  </a:lnTo>
                  <a:lnTo>
                    <a:pt x="260" y="108"/>
                  </a:lnTo>
                  <a:lnTo>
                    <a:pt x="278" y="111"/>
                  </a:lnTo>
                  <a:lnTo>
                    <a:pt x="277" y="122"/>
                  </a:lnTo>
                  <a:lnTo>
                    <a:pt x="274" y="130"/>
                  </a:lnTo>
                  <a:lnTo>
                    <a:pt x="271" y="137"/>
                  </a:lnTo>
                  <a:lnTo>
                    <a:pt x="266" y="145"/>
                  </a:lnTo>
                  <a:lnTo>
                    <a:pt x="263" y="155"/>
                  </a:lnTo>
                  <a:lnTo>
                    <a:pt x="263" y="165"/>
                  </a:lnTo>
                  <a:lnTo>
                    <a:pt x="255" y="158"/>
                  </a:lnTo>
                  <a:lnTo>
                    <a:pt x="245" y="155"/>
                  </a:lnTo>
                  <a:lnTo>
                    <a:pt x="235" y="153"/>
                  </a:lnTo>
                  <a:lnTo>
                    <a:pt x="226" y="156"/>
                  </a:lnTo>
                  <a:lnTo>
                    <a:pt x="217" y="159"/>
                  </a:lnTo>
                  <a:lnTo>
                    <a:pt x="211" y="168"/>
                  </a:lnTo>
                  <a:lnTo>
                    <a:pt x="209" y="179"/>
                  </a:lnTo>
                  <a:lnTo>
                    <a:pt x="209" y="194"/>
                  </a:lnTo>
                  <a:lnTo>
                    <a:pt x="205" y="194"/>
                  </a:lnTo>
                  <a:lnTo>
                    <a:pt x="201" y="194"/>
                  </a:lnTo>
                  <a:lnTo>
                    <a:pt x="199" y="192"/>
                  </a:lnTo>
                  <a:lnTo>
                    <a:pt x="198" y="191"/>
                  </a:lnTo>
                  <a:lnTo>
                    <a:pt x="196" y="189"/>
                  </a:lnTo>
                  <a:lnTo>
                    <a:pt x="195" y="186"/>
                  </a:lnTo>
                  <a:lnTo>
                    <a:pt x="195" y="183"/>
                  </a:lnTo>
                  <a:lnTo>
                    <a:pt x="194" y="180"/>
                  </a:lnTo>
                  <a:lnTo>
                    <a:pt x="167" y="180"/>
                  </a:lnTo>
                  <a:lnTo>
                    <a:pt x="168" y="170"/>
                  </a:lnTo>
                  <a:lnTo>
                    <a:pt x="173" y="164"/>
                  </a:lnTo>
                  <a:lnTo>
                    <a:pt x="178" y="159"/>
                  </a:lnTo>
                  <a:lnTo>
                    <a:pt x="184" y="156"/>
                  </a:lnTo>
                  <a:lnTo>
                    <a:pt x="190" y="151"/>
                  </a:lnTo>
                  <a:lnTo>
                    <a:pt x="194" y="145"/>
                  </a:lnTo>
                  <a:lnTo>
                    <a:pt x="196" y="136"/>
                  </a:lnTo>
                  <a:lnTo>
                    <a:pt x="194" y="124"/>
                  </a:lnTo>
                  <a:lnTo>
                    <a:pt x="177" y="133"/>
                  </a:lnTo>
                  <a:lnTo>
                    <a:pt x="159" y="141"/>
                  </a:lnTo>
                  <a:lnTo>
                    <a:pt x="139" y="150"/>
                  </a:lnTo>
                  <a:lnTo>
                    <a:pt x="119" y="157"/>
                  </a:lnTo>
                  <a:lnTo>
                    <a:pt x="99" y="163"/>
                  </a:lnTo>
                  <a:lnTo>
                    <a:pt x="80" y="165"/>
                  </a:lnTo>
                  <a:lnTo>
                    <a:pt x="60" y="165"/>
                  </a:lnTo>
                  <a:lnTo>
                    <a:pt x="43" y="163"/>
                  </a:lnTo>
                  <a:lnTo>
                    <a:pt x="27" y="155"/>
                  </a:lnTo>
                  <a:lnTo>
                    <a:pt x="13" y="142"/>
                  </a:lnTo>
                  <a:lnTo>
                    <a:pt x="0" y="124"/>
                  </a:lnTo>
                  <a:lnTo>
                    <a:pt x="13" y="134"/>
                  </a:lnTo>
                  <a:lnTo>
                    <a:pt x="28" y="139"/>
                  </a:lnTo>
                  <a:lnTo>
                    <a:pt x="45" y="139"/>
                  </a:lnTo>
                  <a:lnTo>
                    <a:pt x="64" y="134"/>
                  </a:lnTo>
                  <a:lnTo>
                    <a:pt x="82" y="125"/>
                  </a:lnTo>
                  <a:lnTo>
                    <a:pt x="99" y="114"/>
                  </a:lnTo>
                  <a:lnTo>
                    <a:pt x="115" y="98"/>
                  </a:lnTo>
                  <a:lnTo>
                    <a:pt x="127" y="81"/>
                  </a:lnTo>
                  <a:lnTo>
                    <a:pt x="136" y="62"/>
                  </a:lnTo>
                  <a:lnTo>
                    <a:pt x="139" y="41"/>
                  </a:lnTo>
                  <a:lnTo>
                    <a:pt x="149" y="39"/>
                  </a:lnTo>
                  <a:lnTo>
                    <a:pt x="157" y="41"/>
                  </a:lnTo>
                  <a:lnTo>
                    <a:pt x="164" y="46"/>
                  </a:lnTo>
                  <a:lnTo>
                    <a:pt x="168" y="53"/>
                  </a:lnTo>
                  <a:lnTo>
                    <a:pt x="172" y="60"/>
                  </a:lnTo>
                  <a:lnTo>
                    <a:pt x="174" y="64"/>
                  </a:lnTo>
                  <a:lnTo>
                    <a:pt x="176" y="67"/>
                  </a:lnTo>
                  <a:lnTo>
                    <a:pt x="178" y="64"/>
                  </a:lnTo>
                  <a:lnTo>
                    <a:pt x="179" y="57"/>
                  </a:lnTo>
                  <a:lnTo>
                    <a:pt x="181" y="41"/>
                  </a:lnTo>
                  <a:lnTo>
                    <a:pt x="187" y="42"/>
                  </a:lnTo>
                  <a:lnTo>
                    <a:pt x="190" y="47"/>
                  </a:lnTo>
                  <a:lnTo>
                    <a:pt x="193" y="55"/>
                  </a:lnTo>
                  <a:lnTo>
                    <a:pt x="193" y="62"/>
                  </a:lnTo>
                  <a:lnTo>
                    <a:pt x="194" y="68"/>
                  </a:lnTo>
                  <a:lnTo>
                    <a:pt x="210" y="61"/>
                  </a:lnTo>
                  <a:lnTo>
                    <a:pt x="226" y="52"/>
                  </a:lnTo>
                  <a:lnTo>
                    <a:pt x="243" y="45"/>
                  </a:lnTo>
                  <a:lnTo>
                    <a:pt x="258" y="38"/>
                  </a:lnTo>
                  <a:lnTo>
                    <a:pt x="272" y="27"/>
                  </a:lnTo>
                  <a:lnTo>
                    <a:pt x="283" y="14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0" name="Freeform 84"/>
            <p:cNvSpPr/>
            <p:nvPr/>
          </p:nvSpPr>
          <p:spPr bwMode="auto">
            <a:xfrm>
              <a:off x="4390129" y="2523746"/>
              <a:ext cx="87241" cy="147340"/>
            </a:xfrm>
            <a:custGeom>
              <a:avLst/>
              <a:gdLst>
                <a:gd name="T0" fmla="*/ 85 w 90"/>
                <a:gd name="T1" fmla="*/ 0 h 152"/>
                <a:gd name="T2" fmla="*/ 90 w 90"/>
                <a:gd name="T3" fmla="*/ 17 h 152"/>
                <a:gd name="T4" fmla="*/ 87 w 90"/>
                <a:gd name="T5" fmla="*/ 34 h 152"/>
                <a:gd name="T6" fmla="*/ 80 w 90"/>
                <a:gd name="T7" fmla="*/ 51 h 152"/>
                <a:gd name="T8" fmla="*/ 68 w 90"/>
                <a:gd name="T9" fmla="*/ 68 h 152"/>
                <a:gd name="T10" fmla="*/ 53 w 90"/>
                <a:gd name="T11" fmla="*/ 85 h 152"/>
                <a:gd name="T12" fmla="*/ 37 w 90"/>
                <a:gd name="T13" fmla="*/ 102 h 152"/>
                <a:gd name="T14" fmla="*/ 23 w 90"/>
                <a:gd name="T15" fmla="*/ 119 h 152"/>
                <a:gd name="T16" fmla="*/ 11 w 90"/>
                <a:gd name="T17" fmla="*/ 135 h 152"/>
                <a:gd name="T18" fmla="*/ 1 w 90"/>
                <a:gd name="T19" fmla="*/ 152 h 152"/>
                <a:gd name="T20" fmla="*/ 0 w 90"/>
                <a:gd name="T21" fmla="*/ 139 h 152"/>
                <a:gd name="T22" fmla="*/ 3 w 90"/>
                <a:gd name="T23" fmla="*/ 123 h 152"/>
                <a:gd name="T24" fmla="*/ 12 w 90"/>
                <a:gd name="T25" fmla="*/ 107 h 152"/>
                <a:gd name="T26" fmla="*/ 24 w 90"/>
                <a:gd name="T27" fmla="*/ 89 h 152"/>
                <a:gd name="T28" fmla="*/ 37 w 90"/>
                <a:gd name="T29" fmla="*/ 72 h 152"/>
                <a:gd name="T30" fmla="*/ 51 w 90"/>
                <a:gd name="T31" fmla="*/ 54 h 152"/>
                <a:gd name="T32" fmla="*/ 64 w 90"/>
                <a:gd name="T33" fmla="*/ 35 h 152"/>
                <a:gd name="T34" fmla="*/ 76 w 90"/>
                <a:gd name="T35" fmla="*/ 17 h 152"/>
                <a:gd name="T36" fmla="*/ 85 w 90"/>
                <a:gd name="T3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152">
                  <a:moveTo>
                    <a:pt x="85" y="0"/>
                  </a:moveTo>
                  <a:lnTo>
                    <a:pt x="90" y="17"/>
                  </a:lnTo>
                  <a:lnTo>
                    <a:pt x="87" y="34"/>
                  </a:lnTo>
                  <a:lnTo>
                    <a:pt x="80" y="51"/>
                  </a:lnTo>
                  <a:lnTo>
                    <a:pt x="68" y="68"/>
                  </a:lnTo>
                  <a:lnTo>
                    <a:pt x="53" y="85"/>
                  </a:lnTo>
                  <a:lnTo>
                    <a:pt x="37" y="102"/>
                  </a:lnTo>
                  <a:lnTo>
                    <a:pt x="23" y="119"/>
                  </a:lnTo>
                  <a:lnTo>
                    <a:pt x="11" y="135"/>
                  </a:lnTo>
                  <a:lnTo>
                    <a:pt x="1" y="152"/>
                  </a:lnTo>
                  <a:lnTo>
                    <a:pt x="0" y="139"/>
                  </a:lnTo>
                  <a:lnTo>
                    <a:pt x="3" y="123"/>
                  </a:lnTo>
                  <a:lnTo>
                    <a:pt x="12" y="107"/>
                  </a:lnTo>
                  <a:lnTo>
                    <a:pt x="24" y="89"/>
                  </a:lnTo>
                  <a:lnTo>
                    <a:pt x="37" y="72"/>
                  </a:lnTo>
                  <a:lnTo>
                    <a:pt x="51" y="54"/>
                  </a:lnTo>
                  <a:lnTo>
                    <a:pt x="64" y="35"/>
                  </a:lnTo>
                  <a:lnTo>
                    <a:pt x="76" y="17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2" name="Freeform 86"/>
            <p:cNvSpPr/>
            <p:nvPr/>
          </p:nvSpPr>
          <p:spPr bwMode="auto">
            <a:xfrm>
              <a:off x="4915512" y="2293043"/>
              <a:ext cx="67854" cy="58160"/>
            </a:xfrm>
            <a:custGeom>
              <a:avLst/>
              <a:gdLst>
                <a:gd name="T0" fmla="*/ 48 w 71"/>
                <a:gd name="T1" fmla="*/ 0 h 60"/>
                <a:gd name="T2" fmla="*/ 58 w 71"/>
                <a:gd name="T3" fmla="*/ 0 h 60"/>
                <a:gd name="T4" fmla="*/ 70 w 71"/>
                <a:gd name="T5" fmla="*/ 4 h 60"/>
                <a:gd name="T6" fmla="*/ 71 w 71"/>
                <a:gd name="T7" fmla="*/ 16 h 60"/>
                <a:gd name="T8" fmla="*/ 70 w 71"/>
                <a:gd name="T9" fmla="*/ 26 h 60"/>
                <a:gd name="T10" fmla="*/ 66 w 71"/>
                <a:gd name="T11" fmla="*/ 34 h 60"/>
                <a:gd name="T12" fmla="*/ 62 w 71"/>
                <a:gd name="T13" fmla="*/ 43 h 60"/>
                <a:gd name="T14" fmla="*/ 59 w 71"/>
                <a:gd name="T15" fmla="*/ 50 h 60"/>
                <a:gd name="T16" fmla="*/ 56 w 71"/>
                <a:gd name="T17" fmla="*/ 59 h 60"/>
                <a:gd name="T18" fmla="*/ 44 w 71"/>
                <a:gd name="T19" fmla="*/ 60 h 60"/>
                <a:gd name="T20" fmla="*/ 36 w 71"/>
                <a:gd name="T21" fmla="*/ 59 h 60"/>
                <a:gd name="T22" fmla="*/ 30 w 71"/>
                <a:gd name="T23" fmla="*/ 55 h 60"/>
                <a:gd name="T24" fmla="*/ 25 w 71"/>
                <a:gd name="T25" fmla="*/ 49 h 60"/>
                <a:gd name="T26" fmla="*/ 20 w 71"/>
                <a:gd name="T27" fmla="*/ 43 h 60"/>
                <a:gd name="T28" fmla="*/ 15 w 71"/>
                <a:gd name="T29" fmla="*/ 37 h 60"/>
                <a:gd name="T30" fmla="*/ 9 w 71"/>
                <a:gd name="T31" fmla="*/ 33 h 60"/>
                <a:gd name="T32" fmla="*/ 0 w 71"/>
                <a:gd name="T33" fmla="*/ 31 h 60"/>
                <a:gd name="T34" fmla="*/ 2 w 71"/>
                <a:gd name="T35" fmla="*/ 27 h 60"/>
                <a:gd name="T36" fmla="*/ 3 w 71"/>
                <a:gd name="T37" fmla="*/ 23 h 60"/>
                <a:gd name="T38" fmla="*/ 5 w 71"/>
                <a:gd name="T39" fmla="*/ 22 h 60"/>
                <a:gd name="T40" fmla="*/ 8 w 71"/>
                <a:gd name="T41" fmla="*/ 22 h 60"/>
                <a:gd name="T42" fmla="*/ 9 w 71"/>
                <a:gd name="T43" fmla="*/ 22 h 60"/>
                <a:gd name="T44" fmla="*/ 11 w 71"/>
                <a:gd name="T45" fmla="*/ 25 h 60"/>
                <a:gd name="T46" fmla="*/ 13 w 71"/>
                <a:gd name="T47" fmla="*/ 26 h 60"/>
                <a:gd name="T48" fmla="*/ 14 w 71"/>
                <a:gd name="T49" fmla="*/ 28 h 60"/>
                <a:gd name="T50" fmla="*/ 14 w 71"/>
                <a:gd name="T51" fmla="*/ 31 h 60"/>
                <a:gd name="T52" fmla="*/ 21 w 71"/>
                <a:gd name="T53" fmla="*/ 28 h 60"/>
                <a:gd name="T54" fmla="*/ 25 w 71"/>
                <a:gd name="T55" fmla="*/ 23 h 60"/>
                <a:gd name="T56" fmla="*/ 28 w 71"/>
                <a:gd name="T57" fmla="*/ 17 h 60"/>
                <a:gd name="T58" fmla="*/ 32 w 71"/>
                <a:gd name="T59" fmla="*/ 12 h 60"/>
                <a:gd name="T60" fmla="*/ 36 w 71"/>
                <a:gd name="T61" fmla="*/ 6 h 60"/>
                <a:gd name="T62" fmla="*/ 41 w 71"/>
                <a:gd name="T63" fmla="*/ 3 h 60"/>
                <a:gd name="T64" fmla="*/ 48 w 71"/>
                <a:gd name="T6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" h="60">
                  <a:moveTo>
                    <a:pt x="48" y="0"/>
                  </a:moveTo>
                  <a:lnTo>
                    <a:pt x="58" y="0"/>
                  </a:lnTo>
                  <a:lnTo>
                    <a:pt x="70" y="4"/>
                  </a:lnTo>
                  <a:lnTo>
                    <a:pt x="71" y="16"/>
                  </a:lnTo>
                  <a:lnTo>
                    <a:pt x="70" y="26"/>
                  </a:lnTo>
                  <a:lnTo>
                    <a:pt x="66" y="34"/>
                  </a:lnTo>
                  <a:lnTo>
                    <a:pt x="62" y="43"/>
                  </a:lnTo>
                  <a:lnTo>
                    <a:pt x="59" y="50"/>
                  </a:lnTo>
                  <a:lnTo>
                    <a:pt x="56" y="59"/>
                  </a:lnTo>
                  <a:lnTo>
                    <a:pt x="44" y="60"/>
                  </a:lnTo>
                  <a:lnTo>
                    <a:pt x="36" y="59"/>
                  </a:lnTo>
                  <a:lnTo>
                    <a:pt x="30" y="55"/>
                  </a:lnTo>
                  <a:lnTo>
                    <a:pt x="25" y="49"/>
                  </a:lnTo>
                  <a:lnTo>
                    <a:pt x="20" y="43"/>
                  </a:lnTo>
                  <a:lnTo>
                    <a:pt x="15" y="37"/>
                  </a:lnTo>
                  <a:lnTo>
                    <a:pt x="9" y="33"/>
                  </a:lnTo>
                  <a:lnTo>
                    <a:pt x="0" y="31"/>
                  </a:lnTo>
                  <a:lnTo>
                    <a:pt x="2" y="27"/>
                  </a:lnTo>
                  <a:lnTo>
                    <a:pt x="3" y="23"/>
                  </a:lnTo>
                  <a:lnTo>
                    <a:pt x="5" y="22"/>
                  </a:lnTo>
                  <a:lnTo>
                    <a:pt x="8" y="22"/>
                  </a:lnTo>
                  <a:lnTo>
                    <a:pt x="9" y="22"/>
                  </a:lnTo>
                  <a:lnTo>
                    <a:pt x="11" y="25"/>
                  </a:lnTo>
                  <a:lnTo>
                    <a:pt x="13" y="26"/>
                  </a:lnTo>
                  <a:lnTo>
                    <a:pt x="14" y="28"/>
                  </a:lnTo>
                  <a:lnTo>
                    <a:pt x="14" y="31"/>
                  </a:lnTo>
                  <a:lnTo>
                    <a:pt x="21" y="28"/>
                  </a:lnTo>
                  <a:lnTo>
                    <a:pt x="25" y="23"/>
                  </a:lnTo>
                  <a:lnTo>
                    <a:pt x="28" y="17"/>
                  </a:lnTo>
                  <a:lnTo>
                    <a:pt x="32" y="12"/>
                  </a:lnTo>
                  <a:lnTo>
                    <a:pt x="36" y="6"/>
                  </a:lnTo>
                  <a:lnTo>
                    <a:pt x="41" y="3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3" name="Freeform 87"/>
            <p:cNvSpPr/>
            <p:nvPr/>
          </p:nvSpPr>
          <p:spPr bwMode="auto">
            <a:xfrm>
              <a:off x="5089993" y="2564458"/>
              <a:ext cx="91118" cy="65915"/>
            </a:xfrm>
            <a:custGeom>
              <a:avLst/>
              <a:gdLst>
                <a:gd name="T0" fmla="*/ 0 w 95"/>
                <a:gd name="T1" fmla="*/ 0 h 70"/>
                <a:gd name="T2" fmla="*/ 9 w 95"/>
                <a:gd name="T3" fmla="*/ 3 h 70"/>
                <a:gd name="T4" fmla="*/ 18 w 95"/>
                <a:gd name="T5" fmla="*/ 8 h 70"/>
                <a:gd name="T6" fmla="*/ 27 w 95"/>
                <a:gd name="T7" fmla="*/ 14 h 70"/>
                <a:gd name="T8" fmla="*/ 38 w 95"/>
                <a:gd name="T9" fmla="*/ 21 h 70"/>
                <a:gd name="T10" fmla="*/ 48 w 95"/>
                <a:gd name="T11" fmla="*/ 26 h 70"/>
                <a:gd name="T12" fmla="*/ 59 w 95"/>
                <a:gd name="T13" fmla="*/ 29 h 70"/>
                <a:gd name="T14" fmla="*/ 69 w 95"/>
                <a:gd name="T15" fmla="*/ 29 h 70"/>
                <a:gd name="T16" fmla="*/ 77 w 95"/>
                <a:gd name="T17" fmla="*/ 25 h 70"/>
                <a:gd name="T18" fmla="*/ 83 w 95"/>
                <a:gd name="T19" fmla="*/ 15 h 70"/>
                <a:gd name="T20" fmla="*/ 93 w 95"/>
                <a:gd name="T21" fmla="*/ 20 h 70"/>
                <a:gd name="T22" fmla="*/ 95 w 95"/>
                <a:gd name="T23" fmla="*/ 27 h 70"/>
                <a:gd name="T24" fmla="*/ 95 w 95"/>
                <a:gd name="T25" fmla="*/ 36 h 70"/>
                <a:gd name="T26" fmla="*/ 91 w 95"/>
                <a:gd name="T27" fmla="*/ 46 h 70"/>
                <a:gd name="T28" fmla="*/ 83 w 95"/>
                <a:gd name="T29" fmla="*/ 54 h 70"/>
                <a:gd name="T30" fmla="*/ 75 w 95"/>
                <a:gd name="T31" fmla="*/ 61 h 70"/>
                <a:gd name="T32" fmla="*/ 64 w 95"/>
                <a:gd name="T33" fmla="*/ 66 h 70"/>
                <a:gd name="T34" fmla="*/ 53 w 95"/>
                <a:gd name="T35" fmla="*/ 70 h 70"/>
                <a:gd name="T36" fmla="*/ 42 w 95"/>
                <a:gd name="T37" fmla="*/ 70 h 70"/>
                <a:gd name="T38" fmla="*/ 42 w 95"/>
                <a:gd name="T39" fmla="*/ 55 h 70"/>
                <a:gd name="T40" fmla="*/ 42 w 95"/>
                <a:gd name="T41" fmla="*/ 48 h 70"/>
                <a:gd name="T42" fmla="*/ 39 w 95"/>
                <a:gd name="T43" fmla="*/ 44 h 70"/>
                <a:gd name="T44" fmla="*/ 36 w 95"/>
                <a:gd name="T45" fmla="*/ 46 h 70"/>
                <a:gd name="T46" fmla="*/ 31 w 95"/>
                <a:gd name="T47" fmla="*/ 48 h 70"/>
                <a:gd name="T48" fmla="*/ 25 w 95"/>
                <a:gd name="T49" fmla="*/ 52 h 70"/>
                <a:gd name="T50" fmla="*/ 19 w 95"/>
                <a:gd name="T51" fmla="*/ 55 h 70"/>
                <a:gd name="T52" fmla="*/ 10 w 95"/>
                <a:gd name="T53" fmla="*/ 57 h 70"/>
                <a:gd name="T54" fmla="*/ 0 w 95"/>
                <a:gd name="T55" fmla="*/ 57 h 70"/>
                <a:gd name="T56" fmla="*/ 0 w 95"/>
                <a:gd name="T5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5" h="70">
                  <a:moveTo>
                    <a:pt x="0" y="0"/>
                  </a:moveTo>
                  <a:lnTo>
                    <a:pt x="9" y="3"/>
                  </a:lnTo>
                  <a:lnTo>
                    <a:pt x="18" y="8"/>
                  </a:lnTo>
                  <a:lnTo>
                    <a:pt x="27" y="14"/>
                  </a:lnTo>
                  <a:lnTo>
                    <a:pt x="38" y="21"/>
                  </a:lnTo>
                  <a:lnTo>
                    <a:pt x="48" y="26"/>
                  </a:lnTo>
                  <a:lnTo>
                    <a:pt x="59" y="29"/>
                  </a:lnTo>
                  <a:lnTo>
                    <a:pt x="69" y="29"/>
                  </a:lnTo>
                  <a:lnTo>
                    <a:pt x="77" y="25"/>
                  </a:lnTo>
                  <a:lnTo>
                    <a:pt x="83" y="15"/>
                  </a:lnTo>
                  <a:lnTo>
                    <a:pt x="93" y="20"/>
                  </a:lnTo>
                  <a:lnTo>
                    <a:pt x="95" y="27"/>
                  </a:lnTo>
                  <a:lnTo>
                    <a:pt x="95" y="36"/>
                  </a:lnTo>
                  <a:lnTo>
                    <a:pt x="91" y="46"/>
                  </a:lnTo>
                  <a:lnTo>
                    <a:pt x="83" y="54"/>
                  </a:lnTo>
                  <a:lnTo>
                    <a:pt x="75" y="61"/>
                  </a:lnTo>
                  <a:lnTo>
                    <a:pt x="64" y="66"/>
                  </a:lnTo>
                  <a:lnTo>
                    <a:pt x="53" y="70"/>
                  </a:lnTo>
                  <a:lnTo>
                    <a:pt x="42" y="70"/>
                  </a:lnTo>
                  <a:lnTo>
                    <a:pt x="42" y="55"/>
                  </a:lnTo>
                  <a:lnTo>
                    <a:pt x="42" y="48"/>
                  </a:lnTo>
                  <a:lnTo>
                    <a:pt x="39" y="44"/>
                  </a:lnTo>
                  <a:lnTo>
                    <a:pt x="36" y="46"/>
                  </a:lnTo>
                  <a:lnTo>
                    <a:pt x="31" y="48"/>
                  </a:lnTo>
                  <a:lnTo>
                    <a:pt x="25" y="52"/>
                  </a:lnTo>
                  <a:lnTo>
                    <a:pt x="19" y="55"/>
                  </a:lnTo>
                  <a:lnTo>
                    <a:pt x="10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4" name="Freeform 88"/>
            <p:cNvSpPr/>
            <p:nvPr/>
          </p:nvSpPr>
          <p:spPr bwMode="auto">
            <a:xfrm>
              <a:off x="4498695" y="2618741"/>
              <a:ext cx="94995" cy="147340"/>
            </a:xfrm>
            <a:custGeom>
              <a:avLst/>
              <a:gdLst>
                <a:gd name="T0" fmla="*/ 84 w 97"/>
                <a:gd name="T1" fmla="*/ 0 h 152"/>
                <a:gd name="T2" fmla="*/ 90 w 97"/>
                <a:gd name="T3" fmla="*/ 2 h 152"/>
                <a:gd name="T4" fmla="*/ 95 w 97"/>
                <a:gd name="T5" fmla="*/ 8 h 152"/>
                <a:gd name="T6" fmla="*/ 95 w 97"/>
                <a:gd name="T7" fmla="*/ 14 h 152"/>
                <a:gd name="T8" fmla="*/ 93 w 97"/>
                <a:gd name="T9" fmla="*/ 20 h 152"/>
                <a:gd name="T10" fmla="*/ 90 w 97"/>
                <a:gd name="T11" fmla="*/ 25 h 152"/>
                <a:gd name="T12" fmla="*/ 84 w 97"/>
                <a:gd name="T13" fmla="*/ 26 h 152"/>
                <a:gd name="T14" fmla="*/ 92 w 97"/>
                <a:gd name="T15" fmla="*/ 26 h 152"/>
                <a:gd name="T16" fmla="*/ 97 w 97"/>
                <a:gd name="T17" fmla="*/ 30 h 152"/>
                <a:gd name="T18" fmla="*/ 97 w 97"/>
                <a:gd name="T19" fmla="*/ 37 h 152"/>
                <a:gd name="T20" fmla="*/ 95 w 97"/>
                <a:gd name="T21" fmla="*/ 47 h 152"/>
                <a:gd name="T22" fmla="*/ 90 w 97"/>
                <a:gd name="T23" fmla="*/ 58 h 152"/>
                <a:gd name="T24" fmla="*/ 82 w 97"/>
                <a:gd name="T25" fmla="*/ 70 h 152"/>
                <a:gd name="T26" fmla="*/ 73 w 97"/>
                <a:gd name="T27" fmla="*/ 84 h 152"/>
                <a:gd name="T28" fmla="*/ 62 w 97"/>
                <a:gd name="T29" fmla="*/ 98 h 152"/>
                <a:gd name="T30" fmla="*/ 50 w 97"/>
                <a:gd name="T31" fmla="*/ 112 h 152"/>
                <a:gd name="T32" fmla="*/ 36 w 97"/>
                <a:gd name="T33" fmla="*/ 124 h 152"/>
                <a:gd name="T34" fmla="*/ 24 w 97"/>
                <a:gd name="T35" fmla="*/ 136 h 152"/>
                <a:gd name="T36" fmla="*/ 12 w 97"/>
                <a:gd name="T37" fmla="*/ 144 h 152"/>
                <a:gd name="T38" fmla="*/ 0 w 97"/>
                <a:gd name="T39" fmla="*/ 152 h 152"/>
                <a:gd name="T40" fmla="*/ 0 w 97"/>
                <a:gd name="T41" fmla="*/ 141 h 152"/>
                <a:gd name="T42" fmla="*/ 2 w 97"/>
                <a:gd name="T43" fmla="*/ 132 h 152"/>
                <a:gd name="T44" fmla="*/ 6 w 97"/>
                <a:gd name="T45" fmla="*/ 125 h 152"/>
                <a:gd name="T46" fmla="*/ 9 w 97"/>
                <a:gd name="T47" fmla="*/ 119 h 152"/>
                <a:gd name="T48" fmla="*/ 13 w 97"/>
                <a:gd name="T49" fmla="*/ 113 h 152"/>
                <a:gd name="T50" fmla="*/ 16 w 97"/>
                <a:gd name="T51" fmla="*/ 104 h 152"/>
                <a:gd name="T52" fmla="*/ 17 w 97"/>
                <a:gd name="T53" fmla="*/ 95 h 152"/>
                <a:gd name="T54" fmla="*/ 14 w 97"/>
                <a:gd name="T55" fmla="*/ 82 h 152"/>
                <a:gd name="T56" fmla="*/ 30 w 97"/>
                <a:gd name="T57" fmla="*/ 80 h 152"/>
                <a:gd name="T58" fmla="*/ 43 w 97"/>
                <a:gd name="T59" fmla="*/ 74 h 152"/>
                <a:gd name="T60" fmla="*/ 54 w 97"/>
                <a:gd name="T61" fmla="*/ 65 h 152"/>
                <a:gd name="T62" fmla="*/ 63 w 97"/>
                <a:gd name="T63" fmla="*/ 54 h 152"/>
                <a:gd name="T64" fmla="*/ 69 w 97"/>
                <a:gd name="T65" fmla="*/ 42 h 152"/>
                <a:gd name="T66" fmla="*/ 75 w 97"/>
                <a:gd name="T67" fmla="*/ 29 h 152"/>
                <a:gd name="T68" fmla="*/ 79 w 97"/>
                <a:gd name="T69" fmla="*/ 14 h 152"/>
                <a:gd name="T70" fmla="*/ 84 w 97"/>
                <a:gd name="T71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7" h="152">
                  <a:moveTo>
                    <a:pt x="84" y="0"/>
                  </a:moveTo>
                  <a:lnTo>
                    <a:pt x="90" y="2"/>
                  </a:lnTo>
                  <a:lnTo>
                    <a:pt x="95" y="8"/>
                  </a:lnTo>
                  <a:lnTo>
                    <a:pt x="95" y="14"/>
                  </a:lnTo>
                  <a:lnTo>
                    <a:pt x="93" y="20"/>
                  </a:lnTo>
                  <a:lnTo>
                    <a:pt x="90" y="25"/>
                  </a:lnTo>
                  <a:lnTo>
                    <a:pt x="84" y="26"/>
                  </a:lnTo>
                  <a:lnTo>
                    <a:pt x="92" y="26"/>
                  </a:lnTo>
                  <a:lnTo>
                    <a:pt x="97" y="30"/>
                  </a:lnTo>
                  <a:lnTo>
                    <a:pt x="97" y="37"/>
                  </a:lnTo>
                  <a:lnTo>
                    <a:pt x="95" y="47"/>
                  </a:lnTo>
                  <a:lnTo>
                    <a:pt x="90" y="58"/>
                  </a:lnTo>
                  <a:lnTo>
                    <a:pt x="82" y="70"/>
                  </a:lnTo>
                  <a:lnTo>
                    <a:pt x="73" y="84"/>
                  </a:lnTo>
                  <a:lnTo>
                    <a:pt x="62" y="98"/>
                  </a:lnTo>
                  <a:lnTo>
                    <a:pt x="50" y="112"/>
                  </a:lnTo>
                  <a:lnTo>
                    <a:pt x="36" y="124"/>
                  </a:lnTo>
                  <a:lnTo>
                    <a:pt x="24" y="136"/>
                  </a:lnTo>
                  <a:lnTo>
                    <a:pt x="12" y="144"/>
                  </a:lnTo>
                  <a:lnTo>
                    <a:pt x="0" y="152"/>
                  </a:lnTo>
                  <a:lnTo>
                    <a:pt x="0" y="141"/>
                  </a:lnTo>
                  <a:lnTo>
                    <a:pt x="2" y="132"/>
                  </a:lnTo>
                  <a:lnTo>
                    <a:pt x="6" y="125"/>
                  </a:lnTo>
                  <a:lnTo>
                    <a:pt x="9" y="119"/>
                  </a:lnTo>
                  <a:lnTo>
                    <a:pt x="13" y="113"/>
                  </a:lnTo>
                  <a:lnTo>
                    <a:pt x="16" y="104"/>
                  </a:lnTo>
                  <a:lnTo>
                    <a:pt x="17" y="95"/>
                  </a:lnTo>
                  <a:lnTo>
                    <a:pt x="14" y="82"/>
                  </a:lnTo>
                  <a:lnTo>
                    <a:pt x="30" y="80"/>
                  </a:lnTo>
                  <a:lnTo>
                    <a:pt x="43" y="74"/>
                  </a:lnTo>
                  <a:lnTo>
                    <a:pt x="54" y="65"/>
                  </a:lnTo>
                  <a:lnTo>
                    <a:pt x="63" y="54"/>
                  </a:lnTo>
                  <a:lnTo>
                    <a:pt x="69" y="42"/>
                  </a:lnTo>
                  <a:lnTo>
                    <a:pt x="75" y="29"/>
                  </a:lnTo>
                  <a:lnTo>
                    <a:pt x="79" y="14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5" name="Freeform 89"/>
            <p:cNvSpPr/>
            <p:nvPr/>
          </p:nvSpPr>
          <p:spPr bwMode="auto">
            <a:xfrm>
              <a:off x="4593691" y="2643944"/>
              <a:ext cx="50406" cy="81425"/>
            </a:xfrm>
            <a:custGeom>
              <a:avLst/>
              <a:gdLst>
                <a:gd name="T0" fmla="*/ 28 w 54"/>
                <a:gd name="T1" fmla="*/ 0 h 84"/>
                <a:gd name="T2" fmla="*/ 43 w 54"/>
                <a:gd name="T3" fmla="*/ 8 h 84"/>
                <a:gd name="T4" fmla="*/ 51 w 54"/>
                <a:gd name="T5" fmla="*/ 14 h 84"/>
                <a:gd name="T6" fmla="*/ 54 w 54"/>
                <a:gd name="T7" fmla="*/ 22 h 84"/>
                <a:gd name="T8" fmla="*/ 51 w 54"/>
                <a:gd name="T9" fmla="*/ 31 h 84"/>
                <a:gd name="T10" fmla="*/ 48 w 54"/>
                <a:gd name="T11" fmla="*/ 39 h 84"/>
                <a:gd name="T12" fmla="*/ 40 w 54"/>
                <a:gd name="T13" fmla="*/ 49 h 84"/>
                <a:gd name="T14" fmla="*/ 34 w 54"/>
                <a:gd name="T15" fmla="*/ 60 h 84"/>
                <a:gd name="T16" fmla="*/ 29 w 54"/>
                <a:gd name="T17" fmla="*/ 72 h 84"/>
                <a:gd name="T18" fmla="*/ 28 w 54"/>
                <a:gd name="T19" fmla="*/ 84 h 84"/>
                <a:gd name="T20" fmla="*/ 21 w 54"/>
                <a:gd name="T21" fmla="*/ 81 h 84"/>
                <a:gd name="T22" fmla="*/ 17 w 54"/>
                <a:gd name="T23" fmla="*/ 75 h 84"/>
                <a:gd name="T24" fmla="*/ 16 w 54"/>
                <a:gd name="T25" fmla="*/ 66 h 84"/>
                <a:gd name="T26" fmla="*/ 15 w 54"/>
                <a:gd name="T27" fmla="*/ 58 h 84"/>
                <a:gd name="T28" fmla="*/ 12 w 54"/>
                <a:gd name="T29" fmla="*/ 50 h 84"/>
                <a:gd name="T30" fmla="*/ 7 w 54"/>
                <a:gd name="T31" fmla="*/ 44 h 84"/>
                <a:gd name="T32" fmla="*/ 0 w 54"/>
                <a:gd name="T33" fmla="*/ 42 h 84"/>
                <a:gd name="T34" fmla="*/ 6 w 54"/>
                <a:gd name="T35" fmla="*/ 36 h 84"/>
                <a:gd name="T36" fmla="*/ 12 w 54"/>
                <a:gd name="T37" fmla="*/ 31 h 84"/>
                <a:gd name="T38" fmla="*/ 20 w 54"/>
                <a:gd name="T39" fmla="*/ 26 h 84"/>
                <a:gd name="T40" fmla="*/ 24 w 54"/>
                <a:gd name="T41" fmla="*/ 21 h 84"/>
                <a:gd name="T42" fmla="*/ 28 w 54"/>
                <a:gd name="T43" fmla="*/ 13 h 84"/>
                <a:gd name="T44" fmla="*/ 28 w 54"/>
                <a:gd name="T45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4" h="84">
                  <a:moveTo>
                    <a:pt x="28" y="0"/>
                  </a:moveTo>
                  <a:lnTo>
                    <a:pt x="43" y="8"/>
                  </a:lnTo>
                  <a:lnTo>
                    <a:pt x="51" y="14"/>
                  </a:lnTo>
                  <a:lnTo>
                    <a:pt x="54" y="22"/>
                  </a:lnTo>
                  <a:lnTo>
                    <a:pt x="51" y="31"/>
                  </a:lnTo>
                  <a:lnTo>
                    <a:pt x="48" y="39"/>
                  </a:lnTo>
                  <a:lnTo>
                    <a:pt x="40" y="49"/>
                  </a:lnTo>
                  <a:lnTo>
                    <a:pt x="34" y="60"/>
                  </a:lnTo>
                  <a:lnTo>
                    <a:pt x="29" y="72"/>
                  </a:lnTo>
                  <a:lnTo>
                    <a:pt x="28" y="84"/>
                  </a:lnTo>
                  <a:lnTo>
                    <a:pt x="21" y="81"/>
                  </a:lnTo>
                  <a:lnTo>
                    <a:pt x="17" y="75"/>
                  </a:lnTo>
                  <a:lnTo>
                    <a:pt x="16" y="66"/>
                  </a:lnTo>
                  <a:lnTo>
                    <a:pt x="15" y="58"/>
                  </a:lnTo>
                  <a:lnTo>
                    <a:pt x="12" y="50"/>
                  </a:lnTo>
                  <a:lnTo>
                    <a:pt x="7" y="44"/>
                  </a:lnTo>
                  <a:lnTo>
                    <a:pt x="0" y="42"/>
                  </a:lnTo>
                  <a:lnTo>
                    <a:pt x="6" y="36"/>
                  </a:lnTo>
                  <a:lnTo>
                    <a:pt x="12" y="31"/>
                  </a:lnTo>
                  <a:lnTo>
                    <a:pt x="20" y="26"/>
                  </a:lnTo>
                  <a:lnTo>
                    <a:pt x="24" y="21"/>
                  </a:lnTo>
                  <a:lnTo>
                    <a:pt x="28" y="1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6" name="Freeform 90"/>
            <p:cNvSpPr/>
            <p:nvPr/>
          </p:nvSpPr>
          <p:spPr bwMode="auto">
            <a:xfrm>
              <a:off x="4461860" y="2791284"/>
              <a:ext cx="50406" cy="67854"/>
            </a:xfrm>
            <a:custGeom>
              <a:avLst/>
              <a:gdLst>
                <a:gd name="T0" fmla="*/ 40 w 52"/>
                <a:gd name="T1" fmla="*/ 0 h 69"/>
                <a:gd name="T2" fmla="*/ 52 w 52"/>
                <a:gd name="T3" fmla="*/ 1 h 69"/>
                <a:gd name="T4" fmla="*/ 45 w 52"/>
                <a:gd name="T5" fmla="*/ 13 h 69"/>
                <a:gd name="T6" fmla="*/ 39 w 52"/>
                <a:gd name="T7" fmla="*/ 29 h 69"/>
                <a:gd name="T8" fmla="*/ 36 w 52"/>
                <a:gd name="T9" fmla="*/ 47 h 69"/>
                <a:gd name="T10" fmla="*/ 38 w 52"/>
                <a:gd name="T11" fmla="*/ 69 h 69"/>
                <a:gd name="T12" fmla="*/ 30 w 52"/>
                <a:gd name="T13" fmla="*/ 64 h 69"/>
                <a:gd name="T14" fmla="*/ 24 w 52"/>
                <a:gd name="T15" fmla="*/ 61 h 69"/>
                <a:gd name="T16" fmla="*/ 18 w 52"/>
                <a:gd name="T17" fmla="*/ 59 h 69"/>
                <a:gd name="T18" fmla="*/ 13 w 52"/>
                <a:gd name="T19" fmla="*/ 62 h 69"/>
                <a:gd name="T20" fmla="*/ 11 w 52"/>
                <a:gd name="T21" fmla="*/ 69 h 69"/>
                <a:gd name="T22" fmla="*/ 4 w 52"/>
                <a:gd name="T23" fmla="*/ 64 h 69"/>
                <a:gd name="T24" fmla="*/ 0 w 52"/>
                <a:gd name="T25" fmla="*/ 54 h 69"/>
                <a:gd name="T26" fmla="*/ 0 w 52"/>
                <a:gd name="T27" fmla="*/ 45 h 69"/>
                <a:gd name="T28" fmla="*/ 4 w 52"/>
                <a:gd name="T29" fmla="*/ 32 h 69"/>
                <a:gd name="T30" fmla="*/ 10 w 52"/>
                <a:gd name="T31" fmla="*/ 22 h 69"/>
                <a:gd name="T32" fmla="*/ 18 w 52"/>
                <a:gd name="T33" fmla="*/ 12 h 69"/>
                <a:gd name="T34" fmla="*/ 28 w 52"/>
                <a:gd name="T35" fmla="*/ 4 h 69"/>
                <a:gd name="T36" fmla="*/ 40 w 52"/>
                <a:gd name="T3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2" h="69">
                  <a:moveTo>
                    <a:pt x="40" y="0"/>
                  </a:moveTo>
                  <a:lnTo>
                    <a:pt x="52" y="1"/>
                  </a:lnTo>
                  <a:lnTo>
                    <a:pt x="45" y="13"/>
                  </a:lnTo>
                  <a:lnTo>
                    <a:pt x="39" y="29"/>
                  </a:lnTo>
                  <a:lnTo>
                    <a:pt x="36" y="47"/>
                  </a:lnTo>
                  <a:lnTo>
                    <a:pt x="38" y="69"/>
                  </a:lnTo>
                  <a:lnTo>
                    <a:pt x="30" y="64"/>
                  </a:lnTo>
                  <a:lnTo>
                    <a:pt x="24" y="61"/>
                  </a:lnTo>
                  <a:lnTo>
                    <a:pt x="18" y="59"/>
                  </a:lnTo>
                  <a:lnTo>
                    <a:pt x="13" y="62"/>
                  </a:lnTo>
                  <a:lnTo>
                    <a:pt x="11" y="69"/>
                  </a:lnTo>
                  <a:lnTo>
                    <a:pt x="4" y="64"/>
                  </a:lnTo>
                  <a:lnTo>
                    <a:pt x="0" y="54"/>
                  </a:lnTo>
                  <a:lnTo>
                    <a:pt x="0" y="45"/>
                  </a:lnTo>
                  <a:lnTo>
                    <a:pt x="4" y="32"/>
                  </a:lnTo>
                  <a:lnTo>
                    <a:pt x="10" y="22"/>
                  </a:lnTo>
                  <a:lnTo>
                    <a:pt x="18" y="12"/>
                  </a:lnTo>
                  <a:lnTo>
                    <a:pt x="28" y="4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7" name="Freeform 91"/>
            <p:cNvSpPr/>
            <p:nvPr/>
          </p:nvSpPr>
          <p:spPr bwMode="auto">
            <a:xfrm>
              <a:off x="4444412" y="2845567"/>
              <a:ext cx="149278" cy="147340"/>
            </a:xfrm>
            <a:custGeom>
              <a:avLst/>
              <a:gdLst>
                <a:gd name="T0" fmla="*/ 97 w 152"/>
                <a:gd name="T1" fmla="*/ 0 h 152"/>
                <a:gd name="T2" fmla="*/ 116 w 152"/>
                <a:gd name="T3" fmla="*/ 2 h 152"/>
                <a:gd name="T4" fmla="*/ 131 w 152"/>
                <a:gd name="T5" fmla="*/ 9 h 152"/>
                <a:gd name="T6" fmla="*/ 142 w 152"/>
                <a:gd name="T7" fmla="*/ 20 h 152"/>
                <a:gd name="T8" fmla="*/ 150 w 152"/>
                <a:gd name="T9" fmla="*/ 36 h 152"/>
                <a:gd name="T10" fmla="*/ 152 w 152"/>
                <a:gd name="T11" fmla="*/ 54 h 152"/>
                <a:gd name="T12" fmla="*/ 134 w 152"/>
                <a:gd name="T13" fmla="*/ 48 h 152"/>
                <a:gd name="T14" fmla="*/ 117 w 152"/>
                <a:gd name="T15" fmla="*/ 47 h 152"/>
                <a:gd name="T16" fmla="*/ 102 w 152"/>
                <a:gd name="T17" fmla="*/ 51 h 152"/>
                <a:gd name="T18" fmla="*/ 89 w 152"/>
                <a:gd name="T19" fmla="*/ 58 h 152"/>
                <a:gd name="T20" fmla="*/ 77 w 152"/>
                <a:gd name="T21" fmla="*/ 69 h 152"/>
                <a:gd name="T22" fmla="*/ 66 w 152"/>
                <a:gd name="T23" fmla="*/ 82 h 152"/>
                <a:gd name="T24" fmla="*/ 55 w 152"/>
                <a:gd name="T25" fmla="*/ 97 h 152"/>
                <a:gd name="T26" fmla="*/ 45 w 152"/>
                <a:gd name="T27" fmla="*/ 112 h 152"/>
                <a:gd name="T28" fmla="*/ 35 w 152"/>
                <a:gd name="T29" fmla="*/ 126 h 152"/>
                <a:gd name="T30" fmla="*/ 24 w 152"/>
                <a:gd name="T31" fmla="*/ 140 h 152"/>
                <a:gd name="T32" fmla="*/ 13 w 152"/>
                <a:gd name="T33" fmla="*/ 152 h 152"/>
                <a:gd name="T34" fmla="*/ 7 w 152"/>
                <a:gd name="T35" fmla="*/ 149 h 152"/>
                <a:gd name="T36" fmla="*/ 6 w 152"/>
                <a:gd name="T37" fmla="*/ 145 h 152"/>
                <a:gd name="T38" fmla="*/ 7 w 152"/>
                <a:gd name="T39" fmla="*/ 140 h 152"/>
                <a:gd name="T40" fmla="*/ 10 w 152"/>
                <a:gd name="T41" fmla="*/ 135 h 152"/>
                <a:gd name="T42" fmla="*/ 10 w 152"/>
                <a:gd name="T43" fmla="*/ 130 h 152"/>
                <a:gd name="T44" fmla="*/ 7 w 152"/>
                <a:gd name="T45" fmla="*/ 126 h 152"/>
                <a:gd name="T46" fmla="*/ 0 w 152"/>
                <a:gd name="T47" fmla="*/ 124 h 152"/>
                <a:gd name="T48" fmla="*/ 1 w 152"/>
                <a:gd name="T49" fmla="*/ 120 h 152"/>
                <a:gd name="T50" fmla="*/ 2 w 152"/>
                <a:gd name="T51" fmla="*/ 117 h 152"/>
                <a:gd name="T52" fmla="*/ 5 w 152"/>
                <a:gd name="T53" fmla="*/ 115 h 152"/>
                <a:gd name="T54" fmla="*/ 7 w 152"/>
                <a:gd name="T55" fmla="*/ 115 h 152"/>
                <a:gd name="T56" fmla="*/ 8 w 152"/>
                <a:gd name="T57" fmla="*/ 117 h 152"/>
                <a:gd name="T58" fmla="*/ 11 w 152"/>
                <a:gd name="T59" fmla="*/ 118 h 152"/>
                <a:gd name="T60" fmla="*/ 12 w 152"/>
                <a:gd name="T61" fmla="*/ 119 h 152"/>
                <a:gd name="T62" fmla="*/ 13 w 152"/>
                <a:gd name="T63" fmla="*/ 121 h 152"/>
                <a:gd name="T64" fmla="*/ 13 w 152"/>
                <a:gd name="T65" fmla="*/ 124 h 152"/>
                <a:gd name="T66" fmla="*/ 39 w 152"/>
                <a:gd name="T67" fmla="*/ 80 h 152"/>
                <a:gd name="T68" fmla="*/ 67 w 152"/>
                <a:gd name="T69" fmla="*/ 39 h 152"/>
                <a:gd name="T70" fmla="*/ 97 w 152"/>
                <a:gd name="T71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2" h="152">
                  <a:moveTo>
                    <a:pt x="97" y="0"/>
                  </a:moveTo>
                  <a:lnTo>
                    <a:pt x="116" y="2"/>
                  </a:lnTo>
                  <a:lnTo>
                    <a:pt x="131" y="9"/>
                  </a:lnTo>
                  <a:lnTo>
                    <a:pt x="142" y="20"/>
                  </a:lnTo>
                  <a:lnTo>
                    <a:pt x="150" y="36"/>
                  </a:lnTo>
                  <a:lnTo>
                    <a:pt x="152" y="54"/>
                  </a:lnTo>
                  <a:lnTo>
                    <a:pt x="134" y="48"/>
                  </a:lnTo>
                  <a:lnTo>
                    <a:pt x="117" y="47"/>
                  </a:lnTo>
                  <a:lnTo>
                    <a:pt x="102" y="51"/>
                  </a:lnTo>
                  <a:lnTo>
                    <a:pt x="89" y="58"/>
                  </a:lnTo>
                  <a:lnTo>
                    <a:pt x="77" y="69"/>
                  </a:lnTo>
                  <a:lnTo>
                    <a:pt x="66" y="82"/>
                  </a:lnTo>
                  <a:lnTo>
                    <a:pt x="55" y="97"/>
                  </a:lnTo>
                  <a:lnTo>
                    <a:pt x="45" y="112"/>
                  </a:lnTo>
                  <a:lnTo>
                    <a:pt x="35" y="126"/>
                  </a:lnTo>
                  <a:lnTo>
                    <a:pt x="24" y="140"/>
                  </a:lnTo>
                  <a:lnTo>
                    <a:pt x="13" y="152"/>
                  </a:lnTo>
                  <a:lnTo>
                    <a:pt x="7" y="149"/>
                  </a:lnTo>
                  <a:lnTo>
                    <a:pt x="6" y="145"/>
                  </a:lnTo>
                  <a:lnTo>
                    <a:pt x="7" y="140"/>
                  </a:lnTo>
                  <a:lnTo>
                    <a:pt x="10" y="135"/>
                  </a:lnTo>
                  <a:lnTo>
                    <a:pt x="10" y="130"/>
                  </a:lnTo>
                  <a:lnTo>
                    <a:pt x="7" y="126"/>
                  </a:lnTo>
                  <a:lnTo>
                    <a:pt x="0" y="124"/>
                  </a:lnTo>
                  <a:lnTo>
                    <a:pt x="1" y="120"/>
                  </a:lnTo>
                  <a:lnTo>
                    <a:pt x="2" y="117"/>
                  </a:lnTo>
                  <a:lnTo>
                    <a:pt x="5" y="115"/>
                  </a:lnTo>
                  <a:lnTo>
                    <a:pt x="7" y="115"/>
                  </a:lnTo>
                  <a:lnTo>
                    <a:pt x="8" y="117"/>
                  </a:lnTo>
                  <a:lnTo>
                    <a:pt x="11" y="118"/>
                  </a:lnTo>
                  <a:lnTo>
                    <a:pt x="12" y="119"/>
                  </a:lnTo>
                  <a:lnTo>
                    <a:pt x="13" y="121"/>
                  </a:lnTo>
                  <a:lnTo>
                    <a:pt x="13" y="124"/>
                  </a:lnTo>
                  <a:lnTo>
                    <a:pt x="39" y="80"/>
                  </a:lnTo>
                  <a:lnTo>
                    <a:pt x="67" y="39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8" name="Freeform 92"/>
            <p:cNvSpPr/>
            <p:nvPr/>
          </p:nvSpPr>
          <p:spPr bwMode="auto">
            <a:xfrm>
              <a:off x="4578181" y="3060760"/>
              <a:ext cx="69793" cy="122137"/>
            </a:xfrm>
            <a:custGeom>
              <a:avLst/>
              <a:gdLst>
                <a:gd name="T0" fmla="*/ 72 w 72"/>
                <a:gd name="T1" fmla="*/ 0 h 126"/>
                <a:gd name="T2" fmla="*/ 64 w 72"/>
                <a:gd name="T3" fmla="*/ 20 h 126"/>
                <a:gd name="T4" fmla="*/ 56 w 72"/>
                <a:gd name="T5" fmla="*/ 34 h 126"/>
                <a:gd name="T6" fmla="*/ 50 w 72"/>
                <a:gd name="T7" fmla="*/ 47 h 126"/>
                <a:gd name="T8" fmla="*/ 45 w 72"/>
                <a:gd name="T9" fmla="*/ 58 h 126"/>
                <a:gd name="T10" fmla="*/ 43 w 72"/>
                <a:gd name="T11" fmla="*/ 69 h 126"/>
                <a:gd name="T12" fmla="*/ 43 w 72"/>
                <a:gd name="T13" fmla="*/ 80 h 126"/>
                <a:gd name="T14" fmla="*/ 45 w 72"/>
                <a:gd name="T15" fmla="*/ 92 h 126"/>
                <a:gd name="T16" fmla="*/ 50 w 72"/>
                <a:gd name="T17" fmla="*/ 106 h 126"/>
                <a:gd name="T18" fmla="*/ 57 w 72"/>
                <a:gd name="T19" fmla="*/ 125 h 126"/>
                <a:gd name="T20" fmla="*/ 51 w 72"/>
                <a:gd name="T21" fmla="*/ 126 h 126"/>
                <a:gd name="T22" fmla="*/ 46 w 72"/>
                <a:gd name="T23" fmla="*/ 126 h 126"/>
                <a:gd name="T24" fmla="*/ 42 w 72"/>
                <a:gd name="T25" fmla="*/ 125 h 126"/>
                <a:gd name="T26" fmla="*/ 39 w 72"/>
                <a:gd name="T27" fmla="*/ 123 h 126"/>
                <a:gd name="T28" fmla="*/ 37 w 72"/>
                <a:gd name="T29" fmla="*/ 121 h 126"/>
                <a:gd name="T30" fmla="*/ 36 w 72"/>
                <a:gd name="T31" fmla="*/ 119 h 126"/>
                <a:gd name="T32" fmla="*/ 36 w 72"/>
                <a:gd name="T33" fmla="*/ 117 h 126"/>
                <a:gd name="T34" fmla="*/ 36 w 72"/>
                <a:gd name="T35" fmla="*/ 115 h 126"/>
                <a:gd name="T36" fmla="*/ 38 w 72"/>
                <a:gd name="T37" fmla="*/ 114 h 126"/>
                <a:gd name="T38" fmla="*/ 40 w 72"/>
                <a:gd name="T39" fmla="*/ 112 h 126"/>
                <a:gd name="T40" fmla="*/ 44 w 72"/>
                <a:gd name="T41" fmla="*/ 111 h 126"/>
                <a:gd name="T42" fmla="*/ 40 w 72"/>
                <a:gd name="T43" fmla="*/ 104 h 126"/>
                <a:gd name="T44" fmla="*/ 36 w 72"/>
                <a:gd name="T45" fmla="*/ 100 h 126"/>
                <a:gd name="T46" fmla="*/ 28 w 72"/>
                <a:gd name="T47" fmla="*/ 99 h 126"/>
                <a:gd name="T48" fmla="*/ 22 w 72"/>
                <a:gd name="T49" fmla="*/ 101 h 126"/>
                <a:gd name="T50" fmla="*/ 18 w 72"/>
                <a:gd name="T51" fmla="*/ 105 h 126"/>
                <a:gd name="T52" fmla="*/ 16 w 72"/>
                <a:gd name="T53" fmla="*/ 111 h 126"/>
                <a:gd name="T54" fmla="*/ 6 w 72"/>
                <a:gd name="T55" fmla="*/ 109 h 126"/>
                <a:gd name="T56" fmla="*/ 1 w 72"/>
                <a:gd name="T57" fmla="*/ 105 h 126"/>
                <a:gd name="T58" fmla="*/ 0 w 72"/>
                <a:gd name="T59" fmla="*/ 100 h 126"/>
                <a:gd name="T60" fmla="*/ 3 w 72"/>
                <a:gd name="T61" fmla="*/ 94 h 126"/>
                <a:gd name="T62" fmla="*/ 8 w 72"/>
                <a:gd name="T63" fmla="*/ 87 h 126"/>
                <a:gd name="T64" fmla="*/ 11 w 72"/>
                <a:gd name="T65" fmla="*/ 80 h 126"/>
                <a:gd name="T66" fmla="*/ 16 w 72"/>
                <a:gd name="T67" fmla="*/ 73 h 126"/>
                <a:gd name="T68" fmla="*/ 18 w 72"/>
                <a:gd name="T69" fmla="*/ 67 h 126"/>
                <a:gd name="T70" fmla="*/ 17 w 72"/>
                <a:gd name="T71" fmla="*/ 61 h 126"/>
                <a:gd name="T72" fmla="*/ 12 w 72"/>
                <a:gd name="T73" fmla="*/ 58 h 126"/>
                <a:gd name="T74" fmla="*/ 3 w 72"/>
                <a:gd name="T75" fmla="*/ 56 h 126"/>
                <a:gd name="T76" fmla="*/ 8 w 72"/>
                <a:gd name="T77" fmla="*/ 50 h 126"/>
                <a:gd name="T78" fmla="*/ 15 w 72"/>
                <a:gd name="T79" fmla="*/ 44 h 126"/>
                <a:gd name="T80" fmla="*/ 21 w 72"/>
                <a:gd name="T81" fmla="*/ 39 h 126"/>
                <a:gd name="T82" fmla="*/ 26 w 72"/>
                <a:gd name="T83" fmla="*/ 36 h 126"/>
                <a:gd name="T84" fmla="*/ 25 w 72"/>
                <a:gd name="T85" fmla="*/ 32 h 126"/>
                <a:gd name="T86" fmla="*/ 16 w 72"/>
                <a:gd name="T87" fmla="*/ 28 h 126"/>
                <a:gd name="T88" fmla="*/ 25 w 72"/>
                <a:gd name="T89" fmla="*/ 16 h 126"/>
                <a:gd name="T90" fmla="*/ 38 w 72"/>
                <a:gd name="T91" fmla="*/ 8 h 126"/>
                <a:gd name="T92" fmla="*/ 54 w 72"/>
                <a:gd name="T93" fmla="*/ 3 h 126"/>
                <a:gd name="T94" fmla="*/ 72 w 72"/>
                <a:gd name="T95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2" h="126">
                  <a:moveTo>
                    <a:pt x="72" y="0"/>
                  </a:moveTo>
                  <a:lnTo>
                    <a:pt x="64" y="20"/>
                  </a:lnTo>
                  <a:lnTo>
                    <a:pt x="56" y="34"/>
                  </a:lnTo>
                  <a:lnTo>
                    <a:pt x="50" y="47"/>
                  </a:lnTo>
                  <a:lnTo>
                    <a:pt x="45" y="58"/>
                  </a:lnTo>
                  <a:lnTo>
                    <a:pt x="43" y="69"/>
                  </a:lnTo>
                  <a:lnTo>
                    <a:pt x="43" y="80"/>
                  </a:lnTo>
                  <a:lnTo>
                    <a:pt x="45" y="92"/>
                  </a:lnTo>
                  <a:lnTo>
                    <a:pt x="50" y="106"/>
                  </a:lnTo>
                  <a:lnTo>
                    <a:pt x="57" y="125"/>
                  </a:lnTo>
                  <a:lnTo>
                    <a:pt x="51" y="126"/>
                  </a:lnTo>
                  <a:lnTo>
                    <a:pt x="46" y="126"/>
                  </a:lnTo>
                  <a:lnTo>
                    <a:pt x="42" y="125"/>
                  </a:lnTo>
                  <a:lnTo>
                    <a:pt x="39" y="123"/>
                  </a:lnTo>
                  <a:lnTo>
                    <a:pt x="37" y="121"/>
                  </a:lnTo>
                  <a:lnTo>
                    <a:pt x="36" y="119"/>
                  </a:lnTo>
                  <a:lnTo>
                    <a:pt x="36" y="117"/>
                  </a:lnTo>
                  <a:lnTo>
                    <a:pt x="36" y="115"/>
                  </a:lnTo>
                  <a:lnTo>
                    <a:pt x="38" y="114"/>
                  </a:lnTo>
                  <a:lnTo>
                    <a:pt x="40" y="112"/>
                  </a:lnTo>
                  <a:lnTo>
                    <a:pt x="44" y="111"/>
                  </a:lnTo>
                  <a:lnTo>
                    <a:pt x="40" y="104"/>
                  </a:lnTo>
                  <a:lnTo>
                    <a:pt x="36" y="100"/>
                  </a:lnTo>
                  <a:lnTo>
                    <a:pt x="28" y="99"/>
                  </a:lnTo>
                  <a:lnTo>
                    <a:pt x="22" y="101"/>
                  </a:lnTo>
                  <a:lnTo>
                    <a:pt x="18" y="105"/>
                  </a:lnTo>
                  <a:lnTo>
                    <a:pt x="16" y="111"/>
                  </a:lnTo>
                  <a:lnTo>
                    <a:pt x="6" y="109"/>
                  </a:lnTo>
                  <a:lnTo>
                    <a:pt x="1" y="105"/>
                  </a:lnTo>
                  <a:lnTo>
                    <a:pt x="0" y="100"/>
                  </a:lnTo>
                  <a:lnTo>
                    <a:pt x="3" y="94"/>
                  </a:lnTo>
                  <a:lnTo>
                    <a:pt x="8" y="87"/>
                  </a:lnTo>
                  <a:lnTo>
                    <a:pt x="11" y="80"/>
                  </a:lnTo>
                  <a:lnTo>
                    <a:pt x="16" y="73"/>
                  </a:lnTo>
                  <a:lnTo>
                    <a:pt x="18" y="67"/>
                  </a:lnTo>
                  <a:lnTo>
                    <a:pt x="17" y="61"/>
                  </a:lnTo>
                  <a:lnTo>
                    <a:pt x="12" y="58"/>
                  </a:lnTo>
                  <a:lnTo>
                    <a:pt x="3" y="56"/>
                  </a:lnTo>
                  <a:lnTo>
                    <a:pt x="8" y="50"/>
                  </a:lnTo>
                  <a:lnTo>
                    <a:pt x="15" y="44"/>
                  </a:lnTo>
                  <a:lnTo>
                    <a:pt x="21" y="39"/>
                  </a:lnTo>
                  <a:lnTo>
                    <a:pt x="26" y="36"/>
                  </a:lnTo>
                  <a:lnTo>
                    <a:pt x="25" y="32"/>
                  </a:lnTo>
                  <a:lnTo>
                    <a:pt x="16" y="28"/>
                  </a:lnTo>
                  <a:lnTo>
                    <a:pt x="25" y="16"/>
                  </a:lnTo>
                  <a:lnTo>
                    <a:pt x="38" y="8"/>
                  </a:lnTo>
                  <a:lnTo>
                    <a:pt x="54" y="3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9" name="Freeform 93"/>
            <p:cNvSpPr/>
            <p:nvPr/>
          </p:nvSpPr>
          <p:spPr bwMode="auto">
            <a:xfrm>
              <a:off x="4642158" y="4578748"/>
              <a:ext cx="56222" cy="67854"/>
            </a:xfrm>
            <a:custGeom>
              <a:avLst/>
              <a:gdLst>
                <a:gd name="T0" fmla="*/ 5 w 59"/>
                <a:gd name="T1" fmla="*/ 0 h 69"/>
                <a:gd name="T2" fmla="*/ 12 w 59"/>
                <a:gd name="T3" fmla="*/ 2 h 69"/>
                <a:gd name="T4" fmla="*/ 22 w 59"/>
                <a:gd name="T5" fmla="*/ 6 h 69"/>
                <a:gd name="T6" fmla="*/ 32 w 59"/>
                <a:gd name="T7" fmla="*/ 12 h 69"/>
                <a:gd name="T8" fmla="*/ 40 w 59"/>
                <a:gd name="T9" fmla="*/ 20 h 69"/>
                <a:gd name="T10" fmla="*/ 49 w 59"/>
                <a:gd name="T11" fmla="*/ 29 h 69"/>
                <a:gd name="T12" fmla="*/ 55 w 59"/>
                <a:gd name="T13" fmla="*/ 39 h 69"/>
                <a:gd name="T14" fmla="*/ 59 w 59"/>
                <a:gd name="T15" fmla="*/ 48 h 69"/>
                <a:gd name="T16" fmla="*/ 59 w 59"/>
                <a:gd name="T17" fmla="*/ 56 h 69"/>
                <a:gd name="T18" fmla="*/ 55 w 59"/>
                <a:gd name="T19" fmla="*/ 63 h 69"/>
                <a:gd name="T20" fmla="*/ 46 w 59"/>
                <a:gd name="T21" fmla="*/ 68 h 69"/>
                <a:gd name="T22" fmla="*/ 32 w 59"/>
                <a:gd name="T23" fmla="*/ 69 h 69"/>
                <a:gd name="T24" fmla="*/ 32 w 59"/>
                <a:gd name="T25" fmla="*/ 65 h 69"/>
                <a:gd name="T26" fmla="*/ 32 w 59"/>
                <a:gd name="T27" fmla="*/ 63 h 69"/>
                <a:gd name="T28" fmla="*/ 33 w 59"/>
                <a:gd name="T29" fmla="*/ 61 h 69"/>
                <a:gd name="T30" fmla="*/ 35 w 59"/>
                <a:gd name="T31" fmla="*/ 58 h 69"/>
                <a:gd name="T32" fmla="*/ 38 w 59"/>
                <a:gd name="T33" fmla="*/ 57 h 69"/>
                <a:gd name="T34" fmla="*/ 40 w 59"/>
                <a:gd name="T35" fmla="*/ 57 h 69"/>
                <a:gd name="T36" fmla="*/ 43 w 59"/>
                <a:gd name="T37" fmla="*/ 56 h 69"/>
                <a:gd name="T38" fmla="*/ 46 w 59"/>
                <a:gd name="T39" fmla="*/ 56 h 69"/>
                <a:gd name="T40" fmla="*/ 43 w 59"/>
                <a:gd name="T41" fmla="*/ 50 h 69"/>
                <a:gd name="T42" fmla="*/ 38 w 59"/>
                <a:gd name="T43" fmla="*/ 45 h 69"/>
                <a:gd name="T44" fmla="*/ 31 w 59"/>
                <a:gd name="T45" fmla="*/ 42 h 69"/>
                <a:gd name="T46" fmla="*/ 23 w 59"/>
                <a:gd name="T47" fmla="*/ 40 h 69"/>
                <a:gd name="T48" fmla="*/ 15 w 59"/>
                <a:gd name="T49" fmla="*/ 39 h 69"/>
                <a:gd name="T50" fmla="*/ 9 w 59"/>
                <a:gd name="T51" fmla="*/ 35 h 69"/>
                <a:gd name="T52" fmla="*/ 3 w 59"/>
                <a:gd name="T53" fmla="*/ 31 h 69"/>
                <a:gd name="T54" fmla="*/ 0 w 59"/>
                <a:gd name="T55" fmla="*/ 24 h 69"/>
                <a:gd name="T56" fmla="*/ 0 w 59"/>
                <a:gd name="T57" fmla="*/ 14 h 69"/>
                <a:gd name="T58" fmla="*/ 5 w 59"/>
                <a:gd name="T5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9" h="69">
                  <a:moveTo>
                    <a:pt x="5" y="0"/>
                  </a:moveTo>
                  <a:lnTo>
                    <a:pt x="12" y="2"/>
                  </a:lnTo>
                  <a:lnTo>
                    <a:pt x="22" y="6"/>
                  </a:lnTo>
                  <a:lnTo>
                    <a:pt x="32" y="12"/>
                  </a:lnTo>
                  <a:lnTo>
                    <a:pt x="40" y="20"/>
                  </a:lnTo>
                  <a:lnTo>
                    <a:pt x="49" y="29"/>
                  </a:lnTo>
                  <a:lnTo>
                    <a:pt x="55" y="39"/>
                  </a:lnTo>
                  <a:lnTo>
                    <a:pt x="59" y="48"/>
                  </a:lnTo>
                  <a:lnTo>
                    <a:pt x="59" y="56"/>
                  </a:lnTo>
                  <a:lnTo>
                    <a:pt x="55" y="63"/>
                  </a:lnTo>
                  <a:lnTo>
                    <a:pt x="46" y="68"/>
                  </a:lnTo>
                  <a:lnTo>
                    <a:pt x="32" y="69"/>
                  </a:lnTo>
                  <a:lnTo>
                    <a:pt x="32" y="65"/>
                  </a:lnTo>
                  <a:lnTo>
                    <a:pt x="32" y="63"/>
                  </a:lnTo>
                  <a:lnTo>
                    <a:pt x="33" y="61"/>
                  </a:lnTo>
                  <a:lnTo>
                    <a:pt x="35" y="58"/>
                  </a:lnTo>
                  <a:lnTo>
                    <a:pt x="38" y="57"/>
                  </a:lnTo>
                  <a:lnTo>
                    <a:pt x="40" y="57"/>
                  </a:lnTo>
                  <a:lnTo>
                    <a:pt x="43" y="56"/>
                  </a:lnTo>
                  <a:lnTo>
                    <a:pt x="46" y="56"/>
                  </a:lnTo>
                  <a:lnTo>
                    <a:pt x="43" y="50"/>
                  </a:lnTo>
                  <a:lnTo>
                    <a:pt x="38" y="45"/>
                  </a:lnTo>
                  <a:lnTo>
                    <a:pt x="31" y="42"/>
                  </a:lnTo>
                  <a:lnTo>
                    <a:pt x="23" y="40"/>
                  </a:lnTo>
                  <a:lnTo>
                    <a:pt x="15" y="39"/>
                  </a:lnTo>
                  <a:lnTo>
                    <a:pt x="9" y="35"/>
                  </a:lnTo>
                  <a:lnTo>
                    <a:pt x="3" y="31"/>
                  </a:lnTo>
                  <a:lnTo>
                    <a:pt x="0" y="24"/>
                  </a:lnTo>
                  <a:lnTo>
                    <a:pt x="0" y="1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0" name="Freeform 94"/>
            <p:cNvSpPr/>
            <p:nvPr/>
          </p:nvSpPr>
          <p:spPr bwMode="auto">
            <a:xfrm>
              <a:off x="4552978" y="4311210"/>
              <a:ext cx="106627" cy="96934"/>
            </a:xfrm>
            <a:custGeom>
              <a:avLst/>
              <a:gdLst>
                <a:gd name="T0" fmla="*/ 0 w 110"/>
                <a:gd name="T1" fmla="*/ 0 h 100"/>
                <a:gd name="T2" fmla="*/ 19 w 110"/>
                <a:gd name="T3" fmla="*/ 10 h 100"/>
                <a:gd name="T4" fmla="*/ 36 w 110"/>
                <a:gd name="T5" fmla="*/ 23 h 100"/>
                <a:gd name="T6" fmla="*/ 50 w 110"/>
                <a:gd name="T7" fmla="*/ 39 h 100"/>
                <a:gd name="T8" fmla="*/ 63 w 110"/>
                <a:gd name="T9" fmla="*/ 55 h 100"/>
                <a:gd name="T10" fmla="*/ 78 w 110"/>
                <a:gd name="T11" fmla="*/ 71 h 100"/>
                <a:gd name="T12" fmla="*/ 92 w 110"/>
                <a:gd name="T13" fmla="*/ 85 h 100"/>
                <a:gd name="T14" fmla="*/ 110 w 110"/>
                <a:gd name="T15" fmla="*/ 98 h 100"/>
                <a:gd name="T16" fmla="*/ 98 w 110"/>
                <a:gd name="T17" fmla="*/ 100 h 100"/>
                <a:gd name="T18" fmla="*/ 85 w 110"/>
                <a:gd name="T19" fmla="*/ 98 h 100"/>
                <a:gd name="T20" fmla="*/ 70 w 110"/>
                <a:gd name="T21" fmla="*/ 90 h 100"/>
                <a:gd name="T22" fmla="*/ 56 w 110"/>
                <a:gd name="T23" fmla="*/ 79 h 100"/>
                <a:gd name="T24" fmla="*/ 41 w 110"/>
                <a:gd name="T25" fmla="*/ 66 h 100"/>
                <a:gd name="T26" fmla="*/ 28 w 110"/>
                <a:gd name="T27" fmla="*/ 50 h 100"/>
                <a:gd name="T28" fmla="*/ 15 w 110"/>
                <a:gd name="T29" fmla="*/ 33 h 100"/>
                <a:gd name="T30" fmla="*/ 6 w 110"/>
                <a:gd name="T31" fmla="*/ 16 h 100"/>
                <a:gd name="T32" fmla="*/ 0 w 110"/>
                <a:gd name="T3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0" h="100">
                  <a:moveTo>
                    <a:pt x="0" y="0"/>
                  </a:moveTo>
                  <a:lnTo>
                    <a:pt x="19" y="10"/>
                  </a:lnTo>
                  <a:lnTo>
                    <a:pt x="36" y="23"/>
                  </a:lnTo>
                  <a:lnTo>
                    <a:pt x="50" y="39"/>
                  </a:lnTo>
                  <a:lnTo>
                    <a:pt x="63" y="55"/>
                  </a:lnTo>
                  <a:lnTo>
                    <a:pt x="78" y="71"/>
                  </a:lnTo>
                  <a:lnTo>
                    <a:pt x="92" y="85"/>
                  </a:lnTo>
                  <a:lnTo>
                    <a:pt x="110" y="98"/>
                  </a:lnTo>
                  <a:lnTo>
                    <a:pt x="98" y="100"/>
                  </a:lnTo>
                  <a:lnTo>
                    <a:pt x="85" y="98"/>
                  </a:lnTo>
                  <a:lnTo>
                    <a:pt x="70" y="90"/>
                  </a:lnTo>
                  <a:lnTo>
                    <a:pt x="56" y="79"/>
                  </a:lnTo>
                  <a:lnTo>
                    <a:pt x="41" y="66"/>
                  </a:lnTo>
                  <a:lnTo>
                    <a:pt x="28" y="50"/>
                  </a:lnTo>
                  <a:lnTo>
                    <a:pt x="15" y="33"/>
                  </a:lnTo>
                  <a:lnTo>
                    <a:pt x="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1" name="Freeform 95"/>
            <p:cNvSpPr/>
            <p:nvPr/>
          </p:nvSpPr>
          <p:spPr bwMode="auto">
            <a:xfrm>
              <a:off x="4512266" y="3867252"/>
              <a:ext cx="118260" cy="106627"/>
            </a:xfrm>
            <a:custGeom>
              <a:avLst/>
              <a:gdLst>
                <a:gd name="T0" fmla="*/ 68 w 122"/>
                <a:gd name="T1" fmla="*/ 0 h 111"/>
                <a:gd name="T2" fmla="*/ 75 w 122"/>
                <a:gd name="T3" fmla="*/ 3 h 111"/>
                <a:gd name="T4" fmla="*/ 81 w 122"/>
                <a:gd name="T5" fmla="*/ 9 h 111"/>
                <a:gd name="T6" fmla="*/ 85 w 122"/>
                <a:gd name="T7" fmla="*/ 17 h 111"/>
                <a:gd name="T8" fmla="*/ 90 w 122"/>
                <a:gd name="T9" fmla="*/ 28 h 111"/>
                <a:gd name="T10" fmla="*/ 94 w 122"/>
                <a:gd name="T11" fmla="*/ 40 h 111"/>
                <a:gd name="T12" fmla="*/ 99 w 122"/>
                <a:gd name="T13" fmla="*/ 50 h 111"/>
                <a:gd name="T14" fmla="*/ 103 w 122"/>
                <a:gd name="T15" fmla="*/ 59 h 111"/>
                <a:gd name="T16" fmla="*/ 105 w 122"/>
                <a:gd name="T17" fmla="*/ 62 h 111"/>
                <a:gd name="T18" fmla="*/ 109 w 122"/>
                <a:gd name="T19" fmla="*/ 62 h 111"/>
                <a:gd name="T20" fmla="*/ 111 w 122"/>
                <a:gd name="T21" fmla="*/ 56 h 111"/>
                <a:gd name="T22" fmla="*/ 118 w 122"/>
                <a:gd name="T23" fmla="*/ 59 h 111"/>
                <a:gd name="T24" fmla="*/ 122 w 122"/>
                <a:gd name="T25" fmla="*/ 62 h 111"/>
                <a:gd name="T26" fmla="*/ 121 w 122"/>
                <a:gd name="T27" fmla="*/ 68 h 111"/>
                <a:gd name="T28" fmla="*/ 118 w 122"/>
                <a:gd name="T29" fmla="*/ 74 h 111"/>
                <a:gd name="T30" fmla="*/ 112 w 122"/>
                <a:gd name="T31" fmla="*/ 82 h 111"/>
                <a:gd name="T32" fmla="*/ 107 w 122"/>
                <a:gd name="T33" fmla="*/ 90 h 111"/>
                <a:gd name="T34" fmla="*/ 101 w 122"/>
                <a:gd name="T35" fmla="*/ 98 h 111"/>
                <a:gd name="T36" fmla="*/ 98 w 122"/>
                <a:gd name="T37" fmla="*/ 105 h 111"/>
                <a:gd name="T38" fmla="*/ 96 w 122"/>
                <a:gd name="T39" fmla="*/ 111 h 111"/>
                <a:gd name="T40" fmla="*/ 90 w 122"/>
                <a:gd name="T41" fmla="*/ 109 h 111"/>
                <a:gd name="T42" fmla="*/ 89 w 122"/>
                <a:gd name="T43" fmla="*/ 104 h 111"/>
                <a:gd name="T44" fmla="*/ 92 w 122"/>
                <a:gd name="T45" fmla="*/ 98 h 111"/>
                <a:gd name="T46" fmla="*/ 95 w 122"/>
                <a:gd name="T47" fmla="*/ 90 h 111"/>
                <a:gd name="T48" fmla="*/ 98 w 122"/>
                <a:gd name="T49" fmla="*/ 81 h 111"/>
                <a:gd name="T50" fmla="*/ 96 w 122"/>
                <a:gd name="T51" fmla="*/ 70 h 111"/>
                <a:gd name="T52" fmla="*/ 84 w 122"/>
                <a:gd name="T53" fmla="*/ 71 h 111"/>
                <a:gd name="T54" fmla="*/ 75 w 122"/>
                <a:gd name="T55" fmla="*/ 74 h 111"/>
                <a:gd name="T56" fmla="*/ 66 w 122"/>
                <a:gd name="T57" fmla="*/ 81 h 111"/>
                <a:gd name="T58" fmla="*/ 57 w 122"/>
                <a:gd name="T59" fmla="*/ 87 h 111"/>
                <a:gd name="T60" fmla="*/ 50 w 122"/>
                <a:gd name="T61" fmla="*/ 93 h 111"/>
                <a:gd name="T62" fmla="*/ 42 w 122"/>
                <a:gd name="T63" fmla="*/ 98 h 111"/>
                <a:gd name="T64" fmla="*/ 31 w 122"/>
                <a:gd name="T65" fmla="*/ 100 h 111"/>
                <a:gd name="T66" fmla="*/ 17 w 122"/>
                <a:gd name="T67" fmla="*/ 101 h 111"/>
                <a:gd name="T68" fmla="*/ 0 w 122"/>
                <a:gd name="T69" fmla="*/ 98 h 111"/>
                <a:gd name="T70" fmla="*/ 5 w 122"/>
                <a:gd name="T71" fmla="*/ 88 h 111"/>
                <a:gd name="T72" fmla="*/ 14 w 122"/>
                <a:gd name="T73" fmla="*/ 78 h 111"/>
                <a:gd name="T74" fmla="*/ 25 w 122"/>
                <a:gd name="T75" fmla="*/ 67 h 111"/>
                <a:gd name="T76" fmla="*/ 34 w 122"/>
                <a:gd name="T77" fmla="*/ 56 h 111"/>
                <a:gd name="T78" fmla="*/ 45 w 122"/>
                <a:gd name="T79" fmla="*/ 46 h 111"/>
                <a:gd name="T80" fmla="*/ 53 w 122"/>
                <a:gd name="T81" fmla="*/ 37 h 111"/>
                <a:gd name="T82" fmla="*/ 59 w 122"/>
                <a:gd name="T83" fmla="*/ 27 h 111"/>
                <a:gd name="T84" fmla="*/ 60 w 122"/>
                <a:gd name="T85" fmla="*/ 20 h 111"/>
                <a:gd name="T86" fmla="*/ 55 w 122"/>
                <a:gd name="T87" fmla="*/ 15 h 111"/>
                <a:gd name="T88" fmla="*/ 62 w 122"/>
                <a:gd name="T89" fmla="*/ 4 h 111"/>
                <a:gd name="T90" fmla="*/ 68 w 122"/>
                <a:gd name="T91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2" h="111">
                  <a:moveTo>
                    <a:pt x="68" y="0"/>
                  </a:moveTo>
                  <a:lnTo>
                    <a:pt x="75" y="3"/>
                  </a:lnTo>
                  <a:lnTo>
                    <a:pt x="81" y="9"/>
                  </a:lnTo>
                  <a:lnTo>
                    <a:pt x="85" y="17"/>
                  </a:lnTo>
                  <a:lnTo>
                    <a:pt x="90" y="28"/>
                  </a:lnTo>
                  <a:lnTo>
                    <a:pt x="94" y="40"/>
                  </a:lnTo>
                  <a:lnTo>
                    <a:pt x="99" y="50"/>
                  </a:lnTo>
                  <a:lnTo>
                    <a:pt x="103" y="59"/>
                  </a:lnTo>
                  <a:lnTo>
                    <a:pt x="105" y="62"/>
                  </a:lnTo>
                  <a:lnTo>
                    <a:pt x="109" y="62"/>
                  </a:lnTo>
                  <a:lnTo>
                    <a:pt x="111" y="56"/>
                  </a:lnTo>
                  <a:lnTo>
                    <a:pt x="118" y="59"/>
                  </a:lnTo>
                  <a:lnTo>
                    <a:pt x="122" y="62"/>
                  </a:lnTo>
                  <a:lnTo>
                    <a:pt x="121" y="68"/>
                  </a:lnTo>
                  <a:lnTo>
                    <a:pt x="118" y="74"/>
                  </a:lnTo>
                  <a:lnTo>
                    <a:pt x="112" y="82"/>
                  </a:lnTo>
                  <a:lnTo>
                    <a:pt x="107" y="90"/>
                  </a:lnTo>
                  <a:lnTo>
                    <a:pt x="101" y="98"/>
                  </a:lnTo>
                  <a:lnTo>
                    <a:pt x="98" y="105"/>
                  </a:lnTo>
                  <a:lnTo>
                    <a:pt x="96" y="111"/>
                  </a:lnTo>
                  <a:lnTo>
                    <a:pt x="90" y="109"/>
                  </a:lnTo>
                  <a:lnTo>
                    <a:pt x="89" y="104"/>
                  </a:lnTo>
                  <a:lnTo>
                    <a:pt x="92" y="98"/>
                  </a:lnTo>
                  <a:lnTo>
                    <a:pt x="95" y="90"/>
                  </a:lnTo>
                  <a:lnTo>
                    <a:pt x="98" y="81"/>
                  </a:lnTo>
                  <a:lnTo>
                    <a:pt x="96" y="70"/>
                  </a:lnTo>
                  <a:lnTo>
                    <a:pt x="84" y="71"/>
                  </a:lnTo>
                  <a:lnTo>
                    <a:pt x="75" y="74"/>
                  </a:lnTo>
                  <a:lnTo>
                    <a:pt x="66" y="81"/>
                  </a:lnTo>
                  <a:lnTo>
                    <a:pt x="57" y="87"/>
                  </a:lnTo>
                  <a:lnTo>
                    <a:pt x="50" y="93"/>
                  </a:lnTo>
                  <a:lnTo>
                    <a:pt x="42" y="98"/>
                  </a:lnTo>
                  <a:lnTo>
                    <a:pt x="31" y="100"/>
                  </a:lnTo>
                  <a:lnTo>
                    <a:pt x="17" y="101"/>
                  </a:lnTo>
                  <a:lnTo>
                    <a:pt x="0" y="98"/>
                  </a:lnTo>
                  <a:lnTo>
                    <a:pt x="5" y="88"/>
                  </a:lnTo>
                  <a:lnTo>
                    <a:pt x="14" y="78"/>
                  </a:lnTo>
                  <a:lnTo>
                    <a:pt x="25" y="67"/>
                  </a:lnTo>
                  <a:lnTo>
                    <a:pt x="34" y="56"/>
                  </a:lnTo>
                  <a:lnTo>
                    <a:pt x="45" y="46"/>
                  </a:lnTo>
                  <a:lnTo>
                    <a:pt x="53" y="37"/>
                  </a:lnTo>
                  <a:lnTo>
                    <a:pt x="59" y="27"/>
                  </a:lnTo>
                  <a:lnTo>
                    <a:pt x="60" y="20"/>
                  </a:lnTo>
                  <a:lnTo>
                    <a:pt x="55" y="15"/>
                  </a:lnTo>
                  <a:lnTo>
                    <a:pt x="62" y="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2" name="Freeform 96"/>
            <p:cNvSpPr/>
            <p:nvPr/>
          </p:nvSpPr>
          <p:spPr bwMode="auto">
            <a:xfrm>
              <a:off x="4646035" y="3504718"/>
              <a:ext cx="67854" cy="65915"/>
            </a:xfrm>
            <a:custGeom>
              <a:avLst/>
              <a:gdLst>
                <a:gd name="T0" fmla="*/ 14 w 69"/>
                <a:gd name="T1" fmla="*/ 0 h 70"/>
                <a:gd name="T2" fmla="*/ 25 w 69"/>
                <a:gd name="T3" fmla="*/ 1 h 70"/>
                <a:gd name="T4" fmla="*/ 34 w 69"/>
                <a:gd name="T5" fmla="*/ 4 h 70"/>
                <a:gd name="T6" fmla="*/ 41 w 69"/>
                <a:gd name="T7" fmla="*/ 7 h 70"/>
                <a:gd name="T8" fmla="*/ 50 w 69"/>
                <a:gd name="T9" fmla="*/ 12 h 70"/>
                <a:gd name="T10" fmla="*/ 58 w 69"/>
                <a:gd name="T11" fmla="*/ 15 h 70"/>
                <a:gd name="T12" fmla="*/ 69 w 69"/>
                <a:gd name="T13" fmla="*/ 15 h 70"/>
                <a:gd name="T14" fmla="*/ 61 w 69"/>
                <a:gd name="T15" fmla="*/ 29 h 70"/>
                <a:gd name="T16" fmla="*/ 57 w 69"/>
                <a:gd name="T17" fmla="*/ 48 h 70"/>
                <a:gd name="T18" fmla="*/ 56 w 69"/>
                <a:gd name="T19" fmla="*/ 70 h 70"/>
                <a:gd name="T20" fmla="*/ 1 w 69"/>
                <a:gd name="T21" fmla="*/ 70 h 70"/>
                <a:gd name="T22" fmla="*/ 0 w 69"/>
                <a:gd name="T23" fmla="*/ 48 h 70"/>
                <a:gd name="T24" fmla="*/ 1 w 69"/>
                <a:gd name="T25" fmla="*/ 29 h 70"/>
                <a:gd name="T26" fmla="*/ 7 w 69"/>
                <a:gd name="T27" fmla="*/ 14 h 70"/>
                <a:gd name="T28" fmla="*/ 14 w 69"/>
                <a:gd name="T2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" h="70">
                  <a:moveTo>
                    <a:pt x="14" y="0"/>
                  </a:moveTo>
                  <a:lnTo>
                    <a:pt x="25" y="1"/>
                  </a:lnTo>
                  <a:lnTo>
                    <a:pt x="34" y="4"/>
                  </a:lnTo>
                  <a:lnTo>
                    <a:pt x="41" y="7"/>
                  </a:lnTo>
                  <a:lnTo>
                    <a:pt x="50" y="12"/>
                  </a:lnTo>
                  <a:lnTo>
                    <a:pt x="58" y="15"/>
                  </a:lnTo>
                  <a:lnTo>
                    <a:pt x="69" y="15"/>
                  </a:lnTo>
                  <a:lnTo>
                    <a:pt x="61" y="29"/>
                  </a:lnTo>
                  <a:lnTo>
                    <a:pt x="57" y="48"/>
                  </a:lnTo>
                  <a:lnTo>
                    <a:pt x="56" y="70"/>
                  </a:lnTo>
                  <a:lnTo>
                    <a:pt x="1" y="70"/>
                  </a:lnTo>
                  <a:lnTo>
                    <a:pt x="0" y="48"/>
                  </a:lnTo>
                  <a:lnTo>
                    <a:pt x="1" y="29"/>
                  </a:lnTo>
                  <a:lnTo>
                    <a:pt x="7" y="1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3" name="Freeform 97"/>
            <p:cNvSpPr/>
            <p:nvPr/>
          </p:nvSpPr>
          <p:spPr bwMode="auto">
            <a:xfrm>
              <a:off x="4768172" y="3597775"/>
              <a:ext cx="93057" cy="102750"/>
            </a:xfrm>
            <a:custGeom>
              <a:avLst/>
              <a:gdLst>
                <a:gd name="T0" fmla="*/ 17 w 98"/>
                <a:gd name="T1" fmla="*/ 0 h 108"/>
                <a:gd name="T2" fmla="*/ 29 w 98"/>
                <a:gd name="T3" fmla="*/ 2 h 108"/>
                <a:gd name="T4" fmla="*/ 40 w 98"/>
                <a:gd name="T5" fmla="*/ 6 h 108"/>
                <a:gd name="T6" fmla="*/ 48 w 98"/>
                <a:gd name="T7" fmla="*/ 14 h 108"/>
                <a:gd name="T8" fmla="*/ 53 w 98"/>
                <a:gd name="T9" fmla="*/ 24 h 108"/>
                <a:gd name="T10" fmla="*/ 57 w 98"/>
                <a:gd name="T11" fmla="*/ 35 h 108"/>
                <a:gd name="T12" fmla="*/ 61 w 98"/>
                <a:gd name="T13" fmla="*/ 45 h 108"/>
                <a:gd name="T14" fmla="*/ 66 w 98"/>
                <a:gd name="T15" fmla="*/ 56 h 108"/>
                <a:gd name="T16" fmla="*/ 71 w 98"/>
                <a:gd name="T17" fmla="*/ 66 h 108"/>
                <a:gd name="T18" fmla="*/ 77 w 98"/>
                <a:gd name="T19" fmla="*/ 75 h 108"/>
                <a:gd name="T20" fmla="*/ 85 w 98"/>
                <a:gd name="T21" fmla="*/ 81 h 108"/>
                <a:gd name="T22" fmla="*/ 98 w 98"/>
                <a:gd name="T23" fmla="*/ 84 h 108"/>
                <a:gd name="T24" fmla="*/ 91 w 98"/>
                <a:gd name="T25" fmla="*/ 98 h 108"/>
                <a:gd name="T26" fmla="*/ 87 w 98"/>
                <a:gd name="T27" fmla="*/ 105 h 108"/>
                <a:gd name="T28" fmla="*/ 82 w 98"/>
                <a:gd name="T29" fmla="*/ 108 h 108"/>
                <a:gd name="T30" fmla="*/ 74 w 98"/>
                <a:gd name="T31" fmla="*/ 106 h 108"/>
                <a:gd name="T32" fmla="*/ 66 w 98"/>
                <a:gd name="T33" fmla="*/ 104 h 108"/>
                <a:gd name="T34" fmla="*/ 55 w 98"/>
                <a:gd name="T35" fmla="*/ 100 h 108"/>
                <a:gd name="T36" fmla="*/ 42 w 98"/>
                <a:gd name="T37" fmla="*/ 99 h 108"/>
                <a:gd name="T38" fmla="*/ 46 w 98"/>
                <a:gd name="T39" fmla="*/ 81 h 108"/>
                <a:gd name="T40" fmla="*/ 48 w 98"/>
                <a:gd name="T41" fmla="*/ 67 h 108"/>
                <a:gd name="T42" fmla="*/ 45 w 98"/>
                <a:gd name="T43" fmla="*/ 56 h 108"/>
                <a:gd name="T44" fmla="*/ 42 w 98"/>
                <a:gd name="T45" fmla="*/ 49 h 108"/>
                <a:gd name="T46" fmla="*/ 35 w 98"/>
                <a:gd name="T47" fmla="*/ 42 h 108"/>
                <a:gd name="T48" fmla="*/ 28 w 98"/>
                <a:gd name="T49" fmla="*/ 37 h 108"/>
                <a:gd name="T50" fmla="*/ 21 w 98"/>
                <a:gd name="T51" fmla="*/ 31 h 108"/>
                <a:gd name="T52" fmla="*/ 14 w 98"/>
                <a:gd name="T53" fmla="*/ 26 h 108"/>
                <a:gd name="T54" fmla="*/ 7 w 98"/>
                <a:gd name="T55" fmla="*/ 20 h 108"/>
                <a:gd name="T56" fmla="*/ 3 w 98"/>
                <a:gd name="T57" fmla="*/ 11 h 108"/>
                <a:gd name="T58" fmla="*/ 0 w 98"/>
                <a:gd name="T59" fmla="*/ 2 h 108"/>
                <a:gd name="T60" fmla="*/ 17 w 98"/>
                <a:gd name="T61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8" h="108">
                  <a:moveTo>
                    <a:pt x="17" y="0"/>
                  </a:moveTo>
                  <a:lnTo>
                    <a:pt x="29" y="2"/>
                  </a:lnTo>
                  <a:lnTo>
                    <a:pt x="40" y="6"/>
                  </a:lnTo>
                  <a:lnTo>
                    <a:pt x="48" y="14"/>
                  </a:lnTo>
                  <a:lnTo>
                    <a:pt x="53" y="24"/>
                  </a:lnTo>
                  <a:lnTo>
                    <a:pt x="57" y="35"/>
                  </a:lnTo>
                  <a:lnTo>
                    <a:pt x="61" y="45"/>
                  </a:lnTo>
                  <a:lnTo>
                    <a:pt x="66" y="56"/>
                  </a:lnTo>
                  <a:lnTo>
                    <a:pt x="71" y="66"/>
                  </a:lnTo>
                  <a:lnTo>
                    <a:pt x="77" y="75"/>
                  </a:lnTo>
                  <a:lnTo>
                    <a:pt x="85" y="81"/>
                  </a:lnTo>
                  <a:lnTo>
                    <a:pt x="98" y="84"/>
                  </a:lnTo>
                  <a:lnTo>
                    <a:pt x="91" y="98"/>
                  </a:lnTo>
                  <a:lnTo>
                    <a:pt x="87" y="105"/>
                  </a:lnTo>
                  <a:lnTo>
                    <a:pt x="82" y="108"/>
                  </a:lnTo>
                  <a:lnTo>
                    <a:pt x="74" y="106"/>
                  </a:lnTo>
                  <a:lnTo>
                    <a:pt x="66" y="104"/>
                  </a:lnTo>
                  <a:lnTo>
                    <a:pt x="55" y="100"/>
                  </a:lnTo>
                  <a:lnTo>
                    <a:pt x="42" y="99"/>
                  </a:lnTo>
                  <a:lnTo>
                    <a:pt x="46" y="81"/>
                  </a:lnTo>
                  <a:lnTo>
                    <a:pt x="48" y="67"/>
                  </a:lnTo>
                  <a:lnTo>
                    <a:pt x="45" y="56"/>
                  </a:lnTo>
                  <a:lnTo>
                    <a:pt x="42" y="49"/>
                  </a:lnTo>
                  <a:lnTo>
                    <a:pt x="35" y="42"/>
                  </a:lnTo>
                  <a:lnTo>
                    <a:pt x="28" y="37"/>
                  </a:lnTo>
                  <a:lnTo>
                    <a:pt x="21" y="31"/>
                  </a:lnTo>
                  <a:lnTo>
                    <a:pt x="14" y="26"/>
                  </a:lnTo>
                  <a:lnTo>
                    <a:pt x="7" y="20"/>
                  </a:lnTo>
                  <a:lnTo>
                    <a:pt x="3" y="11"/>
                  </a:lnTo>
                  <a:lnTo>
                    <a:pt x="0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8" name="Freeform 102"/>
            <p:cNvSpPr/>
            <p:nvPr/>
          </p:nvSpPr>
          <p:spPr bwMode="auto">
            <a:xfrm>
              <a:off x="4969795" y="1971222"/>
              <a:ext cx="469161" cy="378043"/>
            </a:xfrm>
            <a:custGeom>
              <a:avLst/>
              <a:gdLst>
                <a:gd name="T0" fmla="*/ 465 w 485"/>
                <a:gd name="T1" fmla="*/ 5 h 390"/>
                <a:gd name="T2" fmla="*/ 425 w 485"/>
                <a:gd name="T3" fmla="*/ 33 h 390"/>
                <a:gd name="T4" fmla="*/ 398 w 485"/>
                <a:gd name="T5" fmla="*/ 57 h 390"/>
                <a:gd name="T6" fmla="*/ 400 w 485"/>
                <a:gd name="T7" fmla="*/ 62 h 390"/>
                <a:gd name="T8" fmla="*/ 390 w 485"/>
                <a:gd name="T9" fmla="*/ 71 h 390"/>
                <a:gd name="T10" fmla="*/ 375 w 485"/>
                <a:gd name="T11" fmla="*/ 80 h 390"/>
                <a:gd name="T12" fmla="*/ 386 w 485"/>
                <a:gd name="T13" fmla="*/ 85 h 390"/>
                <a:gd name="T14" fmla="*/ 384 w 485"/>
                <a:gd name="T15" fmla="*/ 102 h 390"/>
                <a:gd name="T16" fmla="*/ 363 w 485"/>
                <a:gd name="T17" fmla="*/ 84 h 390"/>
                <a:gd name="T18" fmla="*/ 348 w 485"/>
                <a:gd name="T19" fmla="*/ 51 h 390"/>
                <a:gd name="T20" fmla="*/ 281 w 485"/>
                <a:gd name="T21" fmla="*/ 67 h 390"/>
                <a:gd name="T22" fmla="*/ 211 w 485"/>
                <a:gd name="T23" fmla="*/ 128 h 390"/>
                <a:gd name="T24" fmla="*/ 159 w 485"/>
                <a:gd name="T25" fmla="*/ 207 h 390"/>
                <a:gd name="T26" fmla="*/ 114 w 485"/>
                <a:gd name="T27" fmla="*/ 294 h 390"/>
                <a:gd name="T28" fmla="*/ 105 w 485"/>
                <a:gd name="T29" fmla="*/ 333 h 390"/>
                <a:gd name="T30" fmla="*/ 132 w 485"/>
                <a:gd name="T31" fmla="*/ 337 h 390"/>
                <a:gd name="T32" fmla="*/ 152 w 485"/>
                <a:gd name="T33" fmla="*/ 348 h 390"/>
                <a:gd name="T34" fmla="*/ 138 w 485"/>
                <a:gd name="T35" fmla="*/ 364 h 390"/>
                <a:gd name="T36" fmla="*/ 127 w 485"/>
                <a:gd name="T37" fmla="*/ 370 h 390"/>
                <a:gd name="T38" fmla="*/ 138 w 485"/>
                <a:gd name="T39" fmla="*/ 390 h 390"/>
                <a:gd name="T40" fmla="*/ 79 w 485"/>
                <a:gd name="T41" fmla="*/ 346 h 390"/>
                <a:gd name="T42" fmla="*/ 70 w 485"/>
                <a:gd name="T43" fmla="*/ 333 h 390"/>
                <a:gd name="T44" fmla="*/ 83 w 485"/>
                <a:gd name="T45" fmla="*/ 320 h 390"/>
                <a:gd name="T46" fmla="*/ 64 w 485"/>
                <a:gd name="T47" fmla="*/ 298 h 390"/>
                <a:gd name="T48" fmla="*/ 27 w 485"/>
                <a:gd name="T49" fmla="*/ 294 h 390"/>
                <a:gd name="T50" fmla="*/ 0 w 485"/>
                <a:gd name="T51" fmla="*/ 279 h 390"/>
                <a:gd name="T52" fmla="*/ 67 w 485"/>
                <a:gd name="T53" fmla="*/ 263 h 390"/>
                <a:gd name="T54" fmla="*/ 124 w 485"/>
                <a:gd name="T55" fmla="*/ 238 h 390"/>
                <a:gd name="T56" fmla="*/ 112 w 485"/>
                <a:gd name="T57" fmla="*/ 207 h 390"/>
                <a:gd name="T58" fmla="*/ 78 w 485"/>
                <a:gd name="T59" fmla="*/ 223 h 390"/>
                <a:gd name="T60" fmla="*/ 49 w 485"/>
                <a:gd name="T61" fmla="*/ 251 h 390"/>
                <a:gd name="T62" fmla="*/ 27 w 485"/>
                <a:gd name="T63" fmla="*/ 251 h 390"/>
                <a:gd name="T64" fmla="*/ 48 w 485"/>
                <a:gd name="T65" fmla="*/ 224 h 390"/>
                <a:gd name="T66" fmla="*/ 71 w 485"/>
                <a:gd name="T67" fmla="*/ 206 h 390"/>
                <a:gd name="T68" fmla="*/ 81 w 485"/>
                <a:gd name="T69" fmla="*/ 181 h 390"/>
                <a:gd name="T70" fmla="*/ 81 w 485"/>
                <a:gd name="T71" fmla="*/ 162 h 390"/>
                <a:gd name="T72" fmla="*/ 120 w 485"/>
                <a:gd name="T73" fmla="*/ 160 h 390"/>
                <a:gd name="T74" fmla="*/ 127 w 485"/>
                <a:gd name="T75" fmla="*/ 140 h 390"/>
                <a:gd name="T76" fmla="*/ 105 w 485"/>
                <a:gd name="T77" fmla="*/ 149 h 390"/>
                <a:gd name="T78" fmla="*/ 105 w 485"/>
                <a:gd name="T79" fmla="*/ 128 h 390"/>
                <a:gd name="T80" fmla="*/ 138 w 485"/>
                <a:gd name="T81" fmla="*/ 117 h 390"/>
                <a:gd name="T82" fmla="*/ 176 w 485"/>
                <a:gd name="T83" fmla="*/ 119 h 390"/>
                <a:gd name="T84" fmla="*/ 195 w 485"/>
                <a:gd name="T85" fmla="*/ 100 h 390"/>
                <a:gd name="T86" fmla="*/ 190 w 485"/>
                <a:gd name="T87" fmla="*/ 88 h 390"/>
                <a:gd name="T88" fmla="*/ 177 w 485"/>
                <a:gd name="T89" fmla="*/ 95 h 390"/>
                <a:gd name="T90" fmla="*/ 167 w 485"/>
                <a:gd name="T91" fmla="*/ 93 h 390"/>
                <a:gd name="T92" fmla="*/ 183 w 485"/>
                <a:gd name="T93" fmla="*/ 68 h 390"/>
                <a:gd name="T94" fmla="*/ 218 w 485"/>
                <a:gd name="T95" fmla="*/ 41 h 390"/>
                <a:gd name="T96" fmla="*/ 253 w 485"/>
                <a:gd name="T97" fmla="*/ 35 h 390"/>
                <a:gd name="T98" fmla="*/ 260 w 485"/>
                <a:gd name="T99" fmla="*/ 55 h 390"/>
                <a:gd name="T100" fmla="*/ 240 w 485"/>
                <a:gd name="T101" fmla="*/ 58 h 390"/>
                <a:gd name="T102" fmla="*/ 221 w 485"/>
                <a:gd name="T103" fmla="*/ 61 h 390"/>
                <a:gd name="T104" fmla="*/ 222 w 485"/>
                <a:gd name="T105" fmla="*/ 85 h 390"/>
                <a:gd name="T106" fmla="*/ 327 w 485"/>
                <a:gd name="T107" fmla="*/ 41 h 390"/>
                <a:gd name="T108" fmla="*/ 420 w 485"/>
                <a:gd name="T109" fmla="*/ 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85" h="390">
                  <a:moveTo>
                    <a:pt x="452" y="0"/>
                  </a:moveTo>
                  <a:lnTo>
                    <a:pt x="485" y="2"/>
                  </a:lnTo>
                  <a:lnTo>
                    <a:pt x="465" y="5"/>
                  </a:lnTo>
                  <a:lnTo>
                    <a:pt x="449" y="12"/>
                  </a:lnTo>
                  <a:lnTo>
                    <a:pt x="436" y="22"/>
                  </a:lnTo>
                  <a:lnTo>
                    <a:pt x="425" y="33"/>
                  </a:lnTo>
                  <a:lnTo>
                    <a:pt x="417" y="44"/>
                  </a:lnTo>
                  <a:lnTo>
                    <a:pt x="407" y="52"/>
                  </a:lnTo>
                  <a:lnTo>
                    <a:pt x="398" y="57"/>
                  </a:lnTo>
                  <a:lnTo>
                    <a:pt x="387" y="57"/>
                  </a:lnTo>
                  <a:lnTo>
                    <a:pt x="396" y="60"/>
                  </a:lnTo>
                  <a:lnTo>
                    <a:pt x="400" y="62"/>
                  </a:lnTo>
                  <a:lnTo>
                    <a:pt x="400" y="65"/>
                  </a:lnTo>
                  <a:lnTo>
                    <a:pt x="396" y="68"/>
                  </a:lnTo>
                  <a:lnTo>
                    <a:pt x="390" y="71"/>
                  </a:lnTo>
                  <a:lnTo>
                    <a:pt x="384" y="74"/>
                  </a:lnTo>
                  <a:lnTo>
                    <a:pt x="379" y="78"/>
                  </a:lnTo>
                  <a:lnTo>
                    <a:pt x="375" y="80"/>
                  </a:lnTo>
                  <a:lnTo>
                    <a:pt x="374" y="83"/>
                  </a:lnTo>
                  <a:lnTo>
                    <a:pt x="378" y="84"/>
                  </a:lnTo>
                  <a:lnTo>
                    <a:pt x="386" y="85"/>
                  </a:lnTo>
                  <a:lnTo>
                    <a:pt x="401" y="85"/>
                  </a:lnTo>
                  <a:lnTo>
                    <a:pt x="392" y="97"/>
                  </a:lnTo>
                  <a:lnTo>
                    <a:pt x="384" y="102"/>
                  </a:lnTo>
                  <a:lnTo>
                    <a:pt x="376" y="100"/>
                  </a:lnTo>
                  <a:lnTo>
                    <a:pt x="369" y="94"/>
                  </a:lnTo>
                  <a:lnTo>
                    <a:pt x="363" y="84"/>
                  </a:lnTo>
                  <a:lnTo>
                    <a:pt x="357" y="73"/>
                  </a:lnTo>
                  <a:lnTo>
                    <a:pt x="352" y="62"/>
                  </a:lnTo>
                  <a:lnTo>
                    <a:pt x="348" y="51"/>
                  </a:lnTo>
                  <a:lnTo>
                    <a:pt x="346" y="44"/>
                  </a:lnTo>
                  <a:lnTo>
                    <a:pt x="312" y="54"/>
                  </a:lnTo>
                  <a:lnTo>
                    <a:pt x="281" y="67"/>
                  </a:lnTo>
                  <a:lnTo>
                    <a:pt x="255" y="84"/>
                  </a:lnTo>
                  <a:lnTo>
                    <a:pt x="232" y="105"/>
                  </a:lnTo>
                  <a:lnTo>
                    <a:pt x="211" y="128"/>
                  </a:lnTo>
                  <a:lnTo>
                    <a:pt x="193" y="152"/>
                  </a:lnTo>
                  <a:lnTo>
                    <a:pt x="176" y="179"/>
                  </a:lnTo>
                  <a:lnTo>
                    <a:pt x="159" y="207"/>
                  </a:lnTo>
                  <a:lnTo>
                    <a:pt x="144" y="236"/>
                  </a:lnTo>
                  <a:lnTo>
                    <a:pt x="128" y="264"/>
                  </a:lnTo>
                  <a:lnTo>
                    <a:pt x="114" y="294"/>
                  </a:lnTo>
                  <a:lnTo>
                    <a:pt x="96" y="320"/>
                  </a:lnTo>
                  <a:lnTo>
                    <a:pt x="99" y="329"/>
                  </a:lnTo>
                  <a:lnTo>
                    <a:pt x="105" y="333"/>
                  </a:lnTo>
                  <a:lnTo>
                    <a:pt x="114" y="335"/>
                  </a:lnTo>
                  <a:lnTo>
                    <a:pt x="122" y="337"/>
                  </a:lnTo>
                  <a:lnTo>
                    <a:pt x="132" y="337"/>
                  </a:lnTo>
                  <a:lnTo>
                    <a:pt x="140" y="340"/>
                  </a:lnTo>
                  <a:lnTo>
                    <a:pt x="148" y="342"/>
                  </a:lnTo>
                  <a:lnTo>
                    <a:pt x="152" y="348"/>
                  </a:lnTo>
                  <a:lnTo>
                    <a:pt x="148" y="356"/>
                  </a:lnTo>
                  <a:lnTo>
                    <a:pt x="143" y="361"/>
                  </a:lnTo>
                  <a:lnTo>
                    <a:pt x="138" y="364"/>
                  </a:lnTo>
                  <a:lnTo>
                    <a:pt x="133" y="365"/>
                  </a:lnTo>
                  <a:lnTo>
                    <a:pt x="129" y="368"/>
                  </a:lnTo>
                  <a:lnTo>
                    <a:pt x="127" y="370"/>
                  </a:lnTo>
                  <a:lnTo>
                    <a:pt x="128" y="375"/>
                  </a:lnTo>
                  <a:lnTo>
                    <a:pt x="132" y="381"/>
                  </a:lnTo>
                  <a:lnTo>
                    <a:pt x="138" y="390"/>
                  </a:lnTo>
                  <a:lnTo>
                    <a:pt x="121" y="373"/>
                  </a:lnTo>
                  <a:lnTo>
                    <a:pt x="101" y="358"/>
                  </a:lnTo>
                  <a:lnTo>
                    <a:pt x="79" y="346"/>
                  </a:lnTo>
                  <a:lnTo>
                    <a:pt x="55" y="335"/>
                  </a:lnTo>
                  <a:lnTo>
                    <a:pt x="62" y="334"/>
                  </a:lnTo>
                  <a:lnTo>
                    <a:pt x="70" y="333"/>
                  </a:lnTo>
                  <a:lnTo>
                    <a:pt x="76" y="330"/>
                  </a:lnTo>
                  <a:lnTo>
                    <a:pt x="81" y="326"/>
                  </a:lnTo>
                  <a:lnTo>
                    <a:pt x="83" y="320"/>
                  </a:lnTo>
                  <a:lnTo>
                    <a:pt x="79" y="309"/>
                  </a:lnTo>
                  <a:lnTo>
                    <a:pt x="73" y="303"/>
                  </a:lnTo>
                  <a:lnTo>
                    <a:pt x="64" y="298"/>
                  </a:lnTo>
                  <a:lnTo>
                    <a:pt x="51" y="296"/>
                  </a:lnTo>
                  <a:lnTo>
                    <a:pt x="39" y="295"/>
                  </a:lnTo>
                  <a:lnTo>
                    <a:pt x="27" y="294"/>
                  </a:lnTo>
                  <a:lnTo>
                    <a:pt x="16" y="291"/>
                  </a:lnTo>
                  <a:lnTo>
                    <a:pt x="6" y="286"/>
                  </a:lnTo>
                  <a:lnTo>
                    <a:pt x="0" y="279"/>
                  </a:lnTo>
                  <a:lnTo>
                    <a:pt x="22" y="274"/>
                  </a:lnTo>
                  <a:lnTo>
                    <a:pt x="45" y="269"/>
                  </a:lnTo>
                  <a:lnTo>
                    <a:pt x="67" y="263"/>
                  </a:lnTo>
                  <a:lnTo>
                    <a:pt x="88" y="257"/>
                  </a:lnTo>
                  <a:lnTo>
                    <a:pt x="107" y="248"/>
                  </a:lnTo>
                  <a:lnTo>
                    <a:pt x="124" y="238"/>
                  </a:lnTo>
                  <a:lnTo>
                    <a:pt x="138" y="224"/>
                  </a:lnTo>
                  <a:lnTo>
                    <a:pt x="124" y="212"/>
                  </a:lnTo>
                  <a:lnTo>
                    <a:pt x="112" y="207"/>
                  </a:lnTo>
                  <a:lnTo>
                    <a:pt x="100" y="209"/>
                  </a:lnTo>
                  <a:lnTo>
                    <a:pt x="89" y="214"/>
                  </a:lnTo>
                  <a:lnTo>
                    <a:pt x="78" y="223"/>
                  </a:lnTo>
                  <a:lnTo>
                    <a:pt x="67" y="233"/>
                  </a:lnTo>
                  <a:lnTo>
                    <a:pt x="58" y="242"/>
                  </a:lnTo>
                  <a:lnTo>
                    <a:pt x="49" y="251"/>
                  </a:lnTo>
                  <a:lnTo>
                    <a:pt x="42" y="256"/>
                  </a:lnTo>
                  <a:lnTo>
                    <a:pt x="34" y="257"/>
                  </a:lnTo>
                  <a:lnTo>
                    <a:pt x="27" y="251"/>
                  </a:lnTo>
                  <a:lnTo>
                    <a:pt x="33" y="241"/>
                  </a:lnTo>
                  <a:lnTo>
                    <a:pt x="39" y="231"/>
                  </a:lnTo>
                  <a:lnTo>
                    <a:pt x="48" y="224"/>
                  </a:lnTo>
                  <a:lnTo>
                    <a:pt x="56" y="218"/>
                  </a:lnTo>
                  <a:lnTo>
                    <a:pt x="65" y="212"/>
                  </a:lnTo>
                  <a:lnTo>
                    <a:pt x="71" y="206"/>
                  </a:lnTo>
                  <a:lnTo>
                    <a:pt x="77" y="199"/>
                  </a:lnTo>
                  <a:lnTo>
                    <a:pt x="81" y="191"/>
                  </a:lnTo>
                  <a:lnTo>
                    <a:pt x="81" y="181"/>
                  </a:lnTo>
                  <a:lnTo>
                    <a:pt x="77" y="169"/>
                  </a:lnTo>
                  <a:lnTo>
                    <a:pt x="68" y="155"/>
                  </a:lnTo>
                  <a:lnTo>
                    <a:pt x="81" y="162"/>
                  </a:lnTo>
                  <a:lnTo>
                    <a:pt x="94" y="166"/>
                  </a:lnTo>
                  <a:lnTo>
                    <a:pt x="106" y="164"/>
                  </a:lnTo>
                  <a:lnTo>
                    <a:pt x="120" y="160"/>
                  </a:lnTo>
                  <a:lnTo>
                    <a:pt x="131" y="151"/>
                  </a:lnTo>
                  <a:lnTo>
                    <a:pt x="138" y="140"/>
                  </a:lnTo>
                  <a:lnTo>
                    <a:pt x="127" y="140"/>
                  </a:lnTo>
                  <a:lnTo>
                    <a:pt x="118" y="142"/>
                  </a:lnTo>
                  <a:lnTo>
                    <a:pt x="111" y="146"/>
                  </a:lnTo>
                  <a:lnTo>
                    <a:pt x="105" y="149"/>
                  </a:lnTo>
                  <a:lnTo>
                    <a:pt x="100" y="147"/>
                  </a:lnTo>
                  <a:lnTo>
                    <a:pt x="96" y="140"/>
                  </a:lnTo>
                  <a:lnTo>
                    <a:pt x="105" y="128"/>
                  </a:lnTo>
                  <a:lnTo>
                    <a:pt x="115" y="121"/>
                  </a:lnTo>
                  <a:lnTo>
                    <a:pt x="126" y="117"/>
                  </a:lnTo>
                  <a:lnTo>
                    <a:pt x="138" y="117"/>
                  </a:lnTo>
                  <a:lnTo>
                    <a:pt x="151" y="117"/>
                  </a:lnTo>
                  <a:lnTo>
                    <a:pt x="163" y="119"/>
                  </a:lnTo>
                  <a:lnTo>
                    <a:pt x="176" y="119"/>
                  </a:lnTo>
                  <a:lnTo>
                    <a:pt x="185" y="118"/>
                  </a:lnTo>
                  <a:lnTo>
                    <a:pt x="194" y="113"/>
                  </a:lnTo>
                  <a:lnTo>
                    <a:pt x="195" y="100"/>
                  </a:lnTo>
                  <a:lnTo>
                    <a:pt x="195" y="91"/>
                  </a:lnTo>
                  <a:lnTo>
                    <a:pt x="193" y="88"/>
                  </a:lnTo>
                  <a:lnTo>
                    <a:pt x="190" y="88"/>
                  </a:lnTo>
                  <a:lnTo>
                    <a:pt x="185" y="89"/>
                  </a:lnTo>
                  <a:lnTo>
                    <a:pt x="182" y="93"/>
                  </a:lnTo>
                  <a:lnTo>
                    <a:pt x="177" y="95"/>
                  </a:lnTo>
                  <a:lnTo>
                    <a:pt x="173" y="97"/>
                  </a:lnTo>
                  <a:lnTo>
                    <a:pt x="170" y="96"/>
                  </a:lnTo>
                  <a:lnTo>
                    <a:pt x="167" y="93"/>
                  </a:lnTo>
                  <a:lnTo>
                    <a:pt x="166" y="85"/>
                  </a:lnTo>
                  <a:lnTo>
                    <a:pt x="173" y="78"/>
                  </a:lnTo>
                  <a:lnTo>
                    <a:pt x="183" y="68"/>
                  </a:lnTo>
                  <a:lnTo>
                    <a:pt x="194" y="58"/>
                  </a:lnTo>
                  <a:lnTo>
                    <a:pt x="206" y="49"/>
                  </a:lnTo>
                  <a:lnTo>
                    <a:pt x="218" y="41"/>
                  </a:lnTo>
                  <a:lnTo>
                    <a:pt x="232" y="35"/>
                  </a:lnTo>
                  <a:lnTo>
                    <a:pt x="243" y="33"/>
                  </a:lnTo>
                  <a:lnTo>
                    <a:pt x="253" y="35"/>
                  </a:lnTo>
                  <a:lnTo>
                    <a:pt x="263" y="44"/>
                  </a:lnTo>
                  <a:lnTo>
                    <a:pt x="263" y="51"/>
                  </a:lnTo>
                  <a:lnTo>
                    <a:pt x="260" y="55"/>
                  </a:lnTo>
                  <a:lnTo>
                    <a:pt x="255" y="57"/>
                  </a:lnTo>
                  <a:lnTo>
                    <a:pt x="247" y="58"/>
                  </a:lnTo>
                  <a:lnTo>
                    <a:pt x="240" y="58"/>
                  </a:lnTo>
                  <a:lnTo>
                    <a:pt x="233" y="58"/>
                  </a:lnTo>
                  <a:lnTo>
                    <a:pt x="226" y="58"/>
                  </a:lnTo>
                  <a:lnTo>
                    <a:pt x="221" y="61"/>
                  </a:lnTo>
                  <a:lnTo>
                    <a:pt x="218" y="66"/>
                  </a:lnTo>
                  <a:lnTo>
                    <a:pt x="218" y="73"/>
                  </a:lnTo>
                  <a:lnTo>
                    <a:pt x="222" y="85"/>
                  </a:lnTo>
                  <a:lnTo>
                    <a:pt x="260" y="72"/>
                  </a:lnTo>
                  <a:lnTo>
                    <a:pt x="294" y="57"/>
                  </a:lnTo>
                  <a:lnTo>
                    <a:pt x="327" y="41"/>
                  </a:lnTo>
                  <a:lnTo>
                    <a:pt x="358" y="26"/>
                  </a:lnTo>
                  <a:lnTo>
                    <a:pt x="389" y="13"/>
                  </a:lnTo>
                  <a:lnTo>
                    <a:pt x="420" y="5"/>
                  </a:lnTo>
                  <a:lnTo>
                    <a:pt x="452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9" name="Freeform 103"/>
            <p:cNvSpPr/>
            <p:nvPr/>
          </p:nvSpPr>
          <p:spPr bwMode="auto">
            <a:xfrm>
              <a:off x="4283502" y="2738939"/>
              <a:ext cx="94995" cy="79486"/>
            </a:xfrm>
            <a:custGeom>
              <a:avLst/>
              <a:gdLst>
                <a:gd name="T0" fmla="*/ 28 w 98"/>
                <a:gd name="T1" fmla="*/ 0 h 83"/>
                <a:gd name="T2" fmla="*/ 38 w 98"/>
                <a:gd name="T3" fmla="*/ 3 h 83"/>
                <a:gd name="T4" fmla="*/ 44 w 98"/>
                <a:gd name="T5" fmla="*/ 7 h 83"/>
                <a:gd name="T6" fmla="*/ 50 w 98"/>
                <a:gd name="T7" fmla="*/ 11 h 83"/>
                <a:gd name="T8" fmla="*/ 55 w 98"/>
                <a:gd name="T9" fmla="*/ 18 h 83"/>
                <a:gd name="T10" fmla="*/ 61 w 98"/>
                <a:gd name="T11" fmla="*/ 28 h 83"/>
                <a:gd name="T12" fmla="*/ 70 w 98"/>
                <a:gd name="T13" fmla="*/ 41 h 83"/>
                <a:gd name="T14" fmla="*/ 68 w 98"/>
                <a:gd name="T15" fmla="*/ 33 h 83"/>
                <a:gd name="T16" fmla="*/ 70 w 98"/>
                <a:gd name="T17" fmla="*/ 25 h 83"/>
                <a:gd name="T18" fmla="*/ 73 w 98"/>
                <a:gd name="T19" fmla="*/ 17 h 83"/>
                <a:gd name="T20" fmla="*/ 77 w 98"/>
                <a:gd name="T21" fmla="*/ 10 h 83"/>
                <a:gd name="T22" fmla="*/ 83 w 98"/>
                <a:gd name="T23" fmla="*/ 5 h 83"/>
                <a:gd name="T24" fmla="*/ 88 w 98"/>
                <a:gd name="T25" fmla="*/ 1 h 83"/>
                <a:gd name="T26" fmla="*/ 93 w 98"/>
                <a:gd name="T27" fmla="*/ 1 h 83"/>
                <a:gd name="T28" fmla="*/ 96 w 98"/>
                <a:gd name="T29" fmla="*/ 5 h 83"/>
                <a:gd name="T30" fmla="*/ 98 w 98"/>
                <a:gd name="T31" fmla="*/ 13 h 83"/>
                <a:gd name="T32" fmla="*/ 90 w 98"/>
                <a:gd name="T33" fmla="*/ 17 h 83"/>
                <a:gd name="T34" fmla="*/ 85 w 98"/>
                <a:gd name="T35" fmla="*/ 23 h 83"/>
                <a:gd name="T36" fmla="*/ 82 w 98"/>
                <a:gd name="T37" fmla="*/ 29 h 83"/>
                <a:gd name="T38" fmla="*/ 78 w 98"/>
                <a:gd name="T39" fmla="*/ 38 h 83"/>
                <a:gd name="T40" fmla="*/ 74 w 98"/>
                <a:gd name="T41" fmla="*/ 45 h 83"/>
                <a:gd name="T42" fmla="*/ 71 w 98"/>
                <a:gd name="T43" fmla="*/ 51 h 83"/>
                <a:gd name="T44" fmla="*/ 65 w 98"/>
                <a:gd name="T45" fmla="*/ 56 h 83"/>
                <a:gd name="T46" fmla="*/ 55 w 98"/>
                <a:gd name="T47" fmla="*/ 57 h 83"/>
                <a:gd name="T48" fmla="*/ 43 w 98"/>
                <a:gd name="T49" fmla="*/ 56 h 83"/>
                <a:gd name="T50" fmla="*/ 43 w 98"/>
                <a:gd name="T51" fmla="*/ 41 h 83"/>
                <a:gd name="T52" fmla="*/ 40 w 98"/>
                <a:gd name="T53" fmla="*/ 33 h 83"/>
                <a:gd name="T54" fmla="*/ 37 w 98"/>
                <a:gd name="T55" fmla="*/ 30 h 83"/>
                <a:gd name="T56" fmla="*/ 33 w 98"/>
                <a:gd name="T57" fmla="*/ 33 h 83"/>
                <a:gd name="T58" fmla="*/ 28 w 98"/>
                <a:gd name="T59" fmla="*/ 38 h 83"/>
                <a:gd name="T60" fmla="*/ 23 w 98"/>
                <a:gd name="T61" fmla="*/ 46 h 83"/>
                <a:gd name="T62" fmla="*/ 20 w 98"/>
                <a:gd name="T63" fmla="*/ 55 h 83"/>
                <a:gd name="T64" fmla="*/ 16 w 98"/>
                <a:gd name="T65" fmla="*/ 66 h 83"/>
                <a:gd name="T66" fmla="*/ 15 w 98"/>
                <a:gd name="T67" fmla="*/ 74 h 83"/>
                <a:gd name="T68" fmla="*/ 15 w 98"/>
                <a:gd name="T69" fmla="*/ 83 h 83"/>
                <a:gd name="T70" fmla="*/ 9 w 98"/>
                <a:gd name="T71" fmla="*/ 81 h 83"/>
                <a:gd name="T72" fmla="*/ 5 w 98"/>
                <a:gd name="T73" fmla="*/ 77 h 83"/>
                <a:gd name="T74" fmla="*/ 3 w 98"/>
                <a:gd name="T75" fmla="*/ 69 h 83"/>
                <a:gd name="T76" fmla="*/ 3 w 98"/>
                <a:gd name="T77" fmla="*/ 62 h 83"/>
                <a:gd name="T78" fmla="*/ 0 w 98"/>
                <a:gd name="T79" fmla="*/ 56 h 83"/>
                <a:gd name="T80" fmla="*/ 4 w 98"/>
                <a:gd name="T81" fmla="*/ 36 h 83"/>
                <a:gd name="T82" fmla="*/ 9 w 98"/>
                <a:gd name="T83" fmla="*/ 22 h 83"/>
                <a:gd name="T84" fmla="*/ 16 w 98"/>
                <a:gd name="T85" fmla="*/ 8 h 83"/>
                <a:gd name="T86" fmla="*/ 28 w 98"/>
                <a:gd name="T8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8" h="83">
                  <a:moveTo>
                    <a:pt x="28" y="0"/>
                  </a:moveTo>
                  <a:lnTo>
                    <a:pt x="38" y="3"/>
                  </a:lnTo>
                  <a:lnTo>
                    <a:pt x="44" y="7"/>
                  </a:lnTo>
                  <a:lnTo>
                    <a:pt x="50" y="11"/>
                  </a:lnTo>
                  <a:lnTo>
                    <a:pt x="55" y="18"/>
                  </a:lnTo>
                  <a:lnTo>
                    <a:pt x="61" y="28"/>
                  </a:lnTo>
                  <a:lnTo>
                    <a:pt x="70" y="41"/>
                  </a:lnTo>
                  <a:lnTo>
                    <a:pt x="68" y="33"/>
                  </a:lnTo>
                  <a:lnTo>
                    <a:pt x="70" y="25"/>
                  </a:lnTo>
                  <a:lnTo>
                    <a:pt x="73" y="17"/>
                  </a:lnTo>
                  <a:lnTo>
                    <a:pt x="77" y="10"/>
                  </a:lnTo>
                  <a:lnTo>
                    <a:pt x="83" y="5"/>
                  </a:lnTo>
                  <a:lnTo>
                    <a:pt x="88" y="1"/>
                  </a:lnTo>
                  <a:lnTo>
                    <a:pt x="93" y="1"/>
                  </a:lnTo>
                  <a:lnTo>
                    <a:pt x="96" y="5"/>
                  </a:lnTo>
                  <a:lnTo>
                    <a:pt x="98" y="13"/>
                  </a:lnTo>
                  <a:lnTo>
                    <a:pt x="90" y="17"/>
                  </a:lnTo>
                  <a:lnTo>
                    <a:pt x="85" y="23"/>
                  </a:lnTo>
                  <a:lnTo>
                    <a:pt x="82" y="29"/>
                  </a:lnTo>
                  <a:lnTo>
                    <a:pt x="78" y="38"/>
                  </a:lnTo>
                  <a:lnTo>
                    <a:pt x="74" y="45"/>
                  </a:lnTo>
                  <a:lnTo>
                    <a:pt x="71" y="51"/>
                  </a:lnTo>
                  <a:lnTo>
                    <a:pt x="65" y="56"/>
                  </a:lnTo>
                  <a:lnTo>
                    <a:pt x="55" y="57"/>
                  </a:lnTo>
                  <a:lnTo>
                    <a:pt x="43" y="56"/>
                  </a:lnTo>
                  <a:lnTo>
                    <a:pt x="43" y="41"/>
                  </a:lnTo>
                  <a:lnTo>
                    <a:pt x="40" y="33"/>
                  </a:lnTo>
                  <a:lnTo>
                    <a:pt x="37" y="30"/>
                  </a:lnTo>
                  <a:lnTo>
                    <a:pt x="33" y="33"/>
                  </a:lnTo>
                  <a:lnTo>
                    <a:pt x="28" y="38"/>
                  </a:lnTo>
                  <a:lnTo>
                    <a:pt x="23" y="46"/>
                  </a:lnTo>
                  <a:lnTo>
                    <a:pt x="20" y="55"/>
                  </a:lnTo>
                  <a:lnTo>
                    <a:pt x="16" y="66"/>
                  </a:lnTo>
                  <a:lnTo>
                    <a:pt x="15" y="74"/>
                  </a:lnTo>
                  <a:lnTo>
                    <a:pt x="15" y="83"/>
                  </a:lnTo>
                  <a:lnTo>
                    <a:pt x="9" y="81"/>
                  </a:lnTo>
                  <a:lnTo>
                    <a:pt x="5" y="77"/>
                  </a:lnTo>
                  <a:lnTo>
                    <a:pt x="3" y="69"/>
                  </a:lnTo>
                  <a:lnTo>
                    <a:pt x="3" y="62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9" y="22"/>
                  </a:lnTo>
                  <a:lnTo>
                    <a:pt x="16" y="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0" name="Freeform 104"/>
            <p:cNvSpPr/>
            <p:nvPr/>
          </p:nvSpPr>
          <p:spPr bwMode="auto">
            <a:xfrm>
              <a:off x="4390129" y="2523746"/>
              <a:ext cx="87241" cy="147340"/>
            </a:xfrm>
            <a:custGeom>
              <a:avLst/>
              <a:gdLst>
                <a:gd name="T0" fmla="*/ 85 w 90"/>
                <a:gd name="T1" fmla="*/ 0 h 152"/>
                <a:gd name="T2" fmla="*/ 90 w 90"/>
                <a:gd name="T3" fmla="*/ 17 h 152"/>
                <a:gd name="T4" fmla="*/ 87 w 90"/>
                <a:gd name="T5" fmla="*/ 34 h 152"/>
                <a:gd name="T6" fmla="*/ 80 w 90"/>
                <a:gd name="T7" fmla="*/ 51 h 152"/>
                <a:gd name="T8" fmla="*/ 68 w 90"/>
                <a:gd name="T9" fmla="*/ 68 h 152"/>
                <a:gd name="T10" fmla="*/ 53 w 90"/>
                <a:gd name="T11" fmla="*/ 85 h 152"/>
                <a:gd name="T12" fmla="*/ 37 w 90"/>
                <a:gd name="T13" fmla="*/ 102 h 152"/>
                <a:gd name="T14" fmla="*/ 23 w 90"/>
                <a:gd name="T15" fmla="*/ 119 h 152"/>
                <a:gd name="T16" fmla="*/ 11 w 90"/>
                <a:gd name="T17" fmla="*/ 135 h 152"/>
                <a:gd name="T18" fmla="*/ 1 w 90"/>
                <a:gd name="T19" fmla="*/ 152 h 152"/>
                <a:gd name="T20" fmla="*/ 0 w 90"/>
                <a:gd name="T21" fmla="*/ 139 h 152"/>
                <a:gd name="T22" fmla="*/ 3 w 90"/>
                <a:gd name="T23" fmla="*/ 123 h 152"/>
                <a:gd name="T24" fmla="*/ 12 w 90"/>
                <a:gd name="T25" fmla="*/ 107 h 152"/>
                <a:gd name="T26" fmla="*/ 24 w 90"/>
                <a:gd name="T27" fmla="*/ 89 h 152"/>
                <a:gd name="T28" fmla="*/ 37 w 90"/>
                <a:gd name="T29" fmla="*/ 72 h 152"/>
                <a:gd name="T30" fmla="*/ 51 w 90"/>
                <a:gd name="T31" fmla="*/ 54 h 152"/>
                <a:gd name="T32" fmla="*/ 64 w 90"/>
                <a:gd name="T33" fmla="*/ 35 h 152"/>
                <a:gd name="T34" fmla="*/ 76 w 90"/>
                <a:gd name="T35" fmla="*/ 17 h 152"/>
                <a:gd name="T36" fmla="*/ 85 w 90"/>
                <a:gd name="T3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152">
                  <a:moveTo>
                    <a:pt x="85" y="0"/>
                  </a:moveTo>
                  <a:lnTo>
                    <a:pt x="90" y="17"/>
                  </a:lnTo>
                  <a:lnTo>
                    <a:pt x="87" y="34"/>
                  </a:lnTo>
                  <a:lnTo>
                    <a:pt x="80" y="51"/>
                  </a:lnTo>
                  <a:lnTo>
                    <a:pt x="68" y="68"/>
                  </a:lnTo>
                  <a:lnTo>
                    <a:pt x="53" y="85"/>
                  </a:lnTo>
                  <a:lnTo>
                    <a:pt x="37" y="102"/>
                  </a:lnTo>
                  <a:lnTo>
                    <a:pt x="23" y="119"/>
                  </a:lnTo>
                  <a:lnTo>
                    <a:pt x="11" y="135"/>
                  </a:lnTo>
                  <a:lnTo>
                    <a:pt x="1" y="152"/>
                  </a:lnTo>
                  <a:lnTo>
                    <a:pt x="0" y="139"/>
                  </a:lnTo>
                  <a:lnTo>
                    <a:pt x="3" y="123"/>
                  </a:lnTo>
                  <a:lnTo>
                    <a:pt x="12" y="107"/>
                  </a:lnTo>
                  <a:lnTo>
                    <a:pt x="24" y="89"/>
                  </a:lnTo>
                  <a:lnTo>
                    <a:pt x="37" y="72"/>
                  </a:lnTo>
                  <a:lnTo>
                    <a:pt x="51" y="54"/>
                  </a:lnTo>
                  <a:lnTo>
                    <a:pt x="64" y="35"/>
                  </a:lnTo>
                  <a:lnTo>
                    <a:pt x="76" y="17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1" name="Freeform 105"/>
            <p:cNvSpPr/>
            <p:nvPr/>
          </p:nvSpPr>
          <p:spPr bwMode="auto">
            <a:xfrm>
              <a:off x="4405639" y="2455892"/>
              <a:ext cx="106627" cy="108566"/>
            </a:xfrm>
            <a:custGeom>
              <a:avLst/>
              <a:gdLst>
                <a:gd name="T0" fmla="*/ 97 w 110"/>
                <a:gd name="T1" fmla="*/ 0 h 110"/>
                <a:gd name="T2" fmla="*/ 107 w 110"/>
                <a:gd name="T3" fmla="*/ 2 h 110"/>
                <a:gd name="T4" fmla="*/ 110 w 110"/>
                <a:gd name="T5" fmla="*/ 7 h 110"/>
                <a:gd name="T6" fmla="*/ 110 w 110"/>
                <a:gd name="T7" fmla="*/ 14 h 110"/>
                <a:gd name="T8" fmla="*/ 107 w 110"/>
                <a:gd name="T9" fmla="*/ 23 h 110"/>
                <a:gd name="T10" fmla="*/ 101 w 110"/>
                <a:gd name="T11" fmla="*/ 33 h 110"/>
                <a:gd name="T12" fmla="*/ 91 w 110"/>
                <a:gd name="T13" fmla="*/ 43 h 110"/>
                <a:gd name="T14" fmla="*/ 80 w 110"/>
                <a:gd name="T15" fmla="*/ 54 h 110"/>
                <a:gd name="T16" fmla="*/ 66 w 110"/>
                <a:gd name="T17" fmla="*/ 67 h 110"/>
                <a:gd name="T18" fmla="*/ 53 w 110"/>
                <a:gd name="T19" fmla="*/ 78 h 110"/>
                <a:gd name="T20" fmla="*/ 38 w 110"/>
                <a:gd name="T21" fmla="*/ 87 h 110"/>
                <a:gd name="T22" fmla="*/ 25 w 110"/>
                <a:gd name="T23" fmla="*/ 97 h 110"/>
                <a:gd name="T24" fmla="*/ 12 w 110"/>
                <a:gd name="T25" fmla="*/ 104 h 110"/>
                <a:gd name="T26" fmla="*/ 0 w 110"/>
                <a:gd name="T27" fmla="*/ 110 h 110"/>
                <a:gd name="T28" fmla="*/ 8 w 110"/>
                <a:gd name="T29" fmla="*/ 87 h 110"/>
                <a:gd name="T30" fmla="*/ 20 w 110"/>
                <a:gd name="T31" fmla="*/ 67 h 110"/>
                <a:gd name="T32" fmla="*/ 35 w 110"/>
                <a:gd name="T33" fmla="*/ 50 h 110"/>
                <a:gd name="T34" fmla="*/ 51 w 110"/>
                <a:gd name="T35" fmla="*/ 33 h 110"/>
                <a:gd name="T36" fmla="*/ 66 w 110"/>
                <a:gd name="T37" fmla="*/ 17 h 110"/>
                <a:gd name="T38" fmla="*/ 82 w 110"/>
                <a:gd name="T39" fmla="*/ 0 h 110"/>
                <a:gd name="T40" fmla="*/ 97 w 110"/>
                <a:gd name="T41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0" h="110">
                  <a:moveTo>
                    <a:pt x="97" y="0"/>
                  </a:moveTo>
                  <a:lnTo>
                    <a:pt x="107" y="2"/>
                  </a:lnTo>
                  <a:lnTo>
                    <a:pt x="110" y="7"/>
                  </a:lnTo>
                  <a:lnTo>
                    <a:pt x="110" y="14"/>
                  </a:lnTo>
                  <a:lnTo>
                    <a:pt x="107" y="23"/>
                  </a:lnTo>
                  <a:lnTo>
                    <a:pt x="101" y="33"/>
                  </a:lnTo>
                  <a:lnTo>
                    <a:pt x="91" y="43"/>
                  </a:lnTo>
                  <a:lnTo>
                    <a:pt x="80" y="54"/>
                  </a:lnTo>
                  <a:lnTo>
                    <a:pt x="66" y="67"/>
                  </a:lnTo>
                  <a:lnTo>
                    <a:pt x="53" y="78"/>
                  </a:lnTo>
                  <a:lnTo>
                    <a:pt x="38" y="87"/>
                  </a:lnTo>
                  <a:lnTo>
                    <a:pt x="25" y="97"/>
                  </a:lnTo>
                  <a:lnTo>
                    <a:pt x="12" y="104"/>
                  </a:lnTo>
                  <a:lnTo>
                    <a:pt x="0" y="110"/>
                  </a:lnTo>
                  <a:lnTo>
                    <a:pt x="8" y="87"/>
                  </a:lnTo>
                  <a:lnTo>
                    <a:pt x="20" y="67"/>
                  </a:lnTo>
                  <a:lnTo>
                    <a:pt x="35" y="50"/>
                  </a:lnTo>
                  <a:lnTo>
                    <a:pt x="51" y="33"/>
                  </a:lnTo>
                  <a:lnTo>
                    <a:pt x="66" y="17"/>
                  </a:lnTo>
                  <a:lnTo>
                    <a:pt x="82" y="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2" name="Freeform 106"/>
            <p:cNvSpPr/>
            <p:nvPr/>
          </p:nvSpPr>
          <p:spPr bwMode="auto">
            <a:xfrm>
              <a:off x="6834806" y="1851023"/>
              <a:ext cx="160911" cy="67854"/>
            </a:xfrm>
            <a:custGeom>
              <a:avLst/>
              <a:gdLst>
                <a:gd name="T0" fmla="*/ 41 w 165"/>
                <a:gd name="T1" fmla="*/ 0 h 69"/>
                <a:gd name="T2" fmla="*/ 65 w 165"/>
                <a:gd name="T3" fmla="*/ 8 h 69"/>
                <a:gd name="T4" fmla="*/ 90 w 165"/>
                <a:gd name="T5" fmla="*/ 17 h 69"/>
                <a:gd name="T6" fmla="*/ 112 w 165"/>
                <a:gd name="T7" fmla="*/ 26 h 69"/>
                <a:gd name="T8" fmla="*/ 132 w 165"/>
                <a:gd name="T9" fmla="*/ 38 h 69"/>
                <a:gd name="T10" fmla="*/ 151 w 165"/>
                <a:gd name="T11" fmla="*/ 52 h 69"/>
                <a:gd name="T12" fmla="*/ 165 w 165"/>
                <a:gd name="T13" fmla="*/ 69 h 69"/>
                <a:gd name="T14" fmla="*/ 117 w 165"/>
                <a:gd name="T15" fmla="*/ 58 h 69"/>
                <a:gd name="T16" fmla="*/ 70 w 165"/>
                <a:gd name="T17" fmla="*/ 45 h 69"/>
                <a:gd name="T18" fmla="*/ 28 w 165"/>
                <a:gd name="T19" fmla="*/ 28 h 69"/>
                <a:gd name="T20" fmla="*/ 0 w 165"/>
                <a:gd name="T21" fmla="*/ 28 h 69"/>
                <a:gd name="T22" fmla="*/ 3 w 165"/>
                <a:gd name="T23" fmla="*/ 19 h 69"/>
                <a:gd name="T24" fmla="*/ 9 w 165"/>
                <a:gd name="T25" fmla="*/ 15 h 69"/>
                <a:gd name="T26" fmla="*/ 18 w 165"/>
                <a:gd name="T27" fmla="*/ 11 h 69"/>
                <a:gd name="T28" fmla="*/ 26 w 165"/>
                <a:gd name="T29" fmla="*/ 8 h 69"/>
                <a:gd name="T30" fmla="*/ 34 w 165"/>
                <a:gd name="T31" fmla="*/ 5 h 69"/>
                <a:gd name="T32" fmla="*/ 41 w 165"/>
                <a:gd name="T3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5" h="69">
                  <a:moveTo>
                    <a:pt x="41" y="0"/>
                  </a:moveTo>
                  <a:lnTo>
                    <a:pt x="65" y="8"/>
                  </a:lnTo>
                  <a:lnTo>
                    <a:pt x="90" y="17"/>
                  </a:lnTo>
                  <a:lnTo>
                    <a:pt x="112" y="26"/>
                  </a:lnTo>
                  <a:lnTo>
                    <a:pt x="132" y="38"/>
                  </a:lnTo>
                  <a:lnTo>
                    <a:pt x="151" y="52"/>
                  </a:lnTo>
                  <a:lnTo>
                    <a:pt x="165" y="69"/>
                  </a:lnTo>
                  <a:lnTo>
                    <a:pt x="117" y="58"/>
                  </a:lnTo>
                  <a:lnTo>
                    <a:pt x="70" y="45"/>
                  </a:lnTo>
                  <a:lnTo>
                    <a:pt x="28" y="28"/>
                  </a:lnTo>
                  <a:lnTo>
                    <a:pt x="0" y="28"/>
                  </a:lnTo>
                  <a:lnTo>
                    <a:pt x="3" y="19"/>
                  </a:lnTo>
                  <a:lnTo>
                    <a:pt x="9" y="15"/>
                  </a:lnTo>
                  <a:lnTo>
                    <a:pt x="18" y="11"/>
                  </a:lnTo>
                  <a:lnTo>
                    <a:pt x="26" y="8"/>
                  </a:lnTo>
                  <a:lnTo>
                    <a:pt x="34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3" name="Freeform 107"/>
            <p:cNvSpPr/>
            <p:nvPr/>
          </p:nvSpPr>
          <p:spPr bwMode="auto">
            <a:xfrm>
              <a:off x="7243868" y="2106929"/>
              <a:ext cx="217132" cy="201623"/>
            </a:xfrm>
            <a:custGeom>
              <a:avLst/>
              <a:gdLst>
                <a:gd name="T0" fmla="*/ 33 w 224"/>
                <a:gd name="T1" fmla="*/ 7 h 208"/>
                <a:gd name="T2" fmla="*/ 51 w 224"/>
                <a:gd name="T3" fmla="*/ 29 h 208"/>
                <a:gd name="T4" fmla="*/ 67 w 224"/>
                <a:gd name="T5" fmla="*/ 55 h 208"/>
                <a:gd name="T6" fmla="*/ 86 w 224"/>
                <a:gd name="T7" fmla="*/ 76 h 208"/>
                <a:gd name="T8" fmla="*/ 118 w 224"/>
                <a:gd name="T9" fmla="*/ 84 h 208"/>
                <a:gd name="T10" fmla="*/ 97 w 224"/>
                <a:gd name="T11" fmla="*/ 99 h 208"/>
                <a:gd name="T12" fmla="*/ 96 w 224"/>
                <a:gd name="T13" fmla="*/ 110 h 208"/>
                <a:gd name="T14" fmla="*/ 108 w 224"/>
                <a:gd name="T15" fmla="*/ 118 h 208"/>
                <a:gd name="T16" fmla="*/ 127 w 224"/>
                <a:gd name="T17" fmla="*/ 129 h 208"/>
                <a:gd name="T18" fmla="*/ 141 w 224"/>
                <a:gd name="T19" fmla="*/ 144 h 208"/>
                <a:gd name="T20" fmla="*/ 145 w 224"/>
                <a:gd name="T21" fmla="*/ 167 h 208"/>
                <a:gd name="T22" fmla="*/ 164 w 224"/>
                <a:gd name="T23" fmla="*/ 161 h 208"/>
                <a:gd name="T24" fmla="*/ 167 w 224"/>
                <a:gd name="T25" fmla="*/ 149 h 208"/>
                <a:gd name="T26" fmla="*/ 163 w 224"/>
                <a:gd name="T27" fmla="*/ 136 h 208"/>
                <a:gd name="T28" fmla="*/ 166 w 224"/>
                <a:gd name="T29" fmla="*/ 128 h 208"/>
                <a:gd name="T30" fmla="*/ 187 w 224"/>
                <a:gd name="T31" fmla="*/ 126 h 208"/>
                <a:gd name="T32" fmla="*/ 183 w 224"/>
                <a:gd name="T33" fmla="*/ 149 h 208"/>
                <a:gd name="T34" fmla="*/ 178 w 224"/>
                <a:gd name="T35" fmla="*/ 161 h 208"/>
                <a:gd name="T36" fmla="*/ 181 w 224"/>
                <a:gd name="T37" fmla="*/ 162 h 208"/>
                <a:gd name="T38" fmla="*/ 201 w 224"/>
                <a:gd name="T39" fmla="*/ 152 h 208"/>
                <a:gd name="T40" fmla="*/ 195 w 224"/>
                <a:gd name="T41" fmla="*/ 168 h 208"/>
                <a:gd name="T42" fmla="*/ 187 w 224"/>
                <a:gd name="T43" fmla="*/ 180 h 208"/>
                <a:gd name="T44" fmla="*/ 205 w 224"/>
                <a:gd name="T45" fmla="*/ 186 h 208"/>
                <a:gd name="T46" fmla="*/ 219 w 224"/>
                <a:gd name="T47" fmla="*/ 189 h 208"/>
                <a:gd name="T48" fmla="*/ 224 w 224"/>
                <a:gd name="T49" fmla="*/ 191 h 208"/>
                <a:gd name="T50" fmla="*/ 213 w 224"/>
                <a:gd name="T51" fmla="*/ 200 h 208"/>
                <a:gd name="T52" fmla="*/ 198 w 224"/>
                <a:gd name="T53" fmla="*/ 203 h 208"/>
                <a:gd name="T54" fmla="*/ 189 w 224"/>
                <a:gd name="T55" fmla="*/ 189 h 208"/>
                <a:gd name="T56" fmla="*/ 177 w 224"/>
                <a:gd name="T57" fmla="*/ 174 h 208"/>
                <a:gd name="T58" fmla="*/ 166 w 224"/>
                <a:gd name="T59" fmla="*/ 169 h 208"/>
                <a:gd name="T60" fmla="*/ 159 w 224"/>
                <a:gd name="T61" fmla="*/ 180 h 208"/>
                <a:gd name="T62" fmla="*/ 131 w 224"/>
                <a:gd name="T63" fmla="*/ 168 h 208"/>
                <a:gd name="T64" fmla="*/ 103 w 224"/>
                <a:gd name="T65" fmla="*/ 180 h 208"/>
                <a:gd name="T66" fmla="*/ 68 w 224"/>
                <a:gd name="T67" fmla="*/ 122 h 208"/>
                <a:gd name="T68" fmla="*/ 27 w 224"/>
                <a:gd name="T69" fmla="*/ 69 h 208"/>
                <a:gd name="T70" fmla="*/ 16 w 224"/>
                <a:gd name="T71" fmla="*/ 46 h 208"/>
                <a:gd name="T72" fmla="*/ 30 w 224"/>
                <a:gd name="T73" fmla="*/ 60 h 208"/>
                <a:gd name="T74" fmla="*/ 49 w 224"/>
                <a:gd name="T75" fmla="*/ 69 h 208"/>
                <a:gd name="T76" fmla="*/ 33 w 224"/>
                <a:gd name="T77" fmla="*/ 48 h 208"/>
                <a:gd name="T78" fmla="*/ 15 w 224"/>
                <a:gd name="T79" fmla="*/ 28 h 208"/>
                <a:gd name="T80" fmla="*/ 2 w 224"/>
                <a:gd name="T81" fmla="*/ 15 h 208"/>
                <a:gd name="T82" fmla="*/ 1 w 224"/>
                <a:gd name="T83" fmla="*/ 5 h 208"/>
                <a:gd name="T84" fmla="*/ 21 w 224"/>
                <a:gd name="T85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4" h="208">
                  <a:moveTo>
                    <a:pt x="21" y="0"/>
                  </a:moveTo>
                  <a:lnTo>
                    <a:pt x="33" y="7"/>
                  </a:lnTo>
                  <a:lnTo>
                    <a:pt x="43" y="18"/>
                  </a:lnTo>
                  <a:lnTo>
                    <a:pt x="51" y="29"/>
                  </a:lnTo>
                  <a:lnTo>
                    <a:pt x="58" y="43"/>
                  </a:lnTo>
                  <a:lnTo>
                    <a:pt x="67" y="55"/>
                  </a:lnTo>
                  <a:lnTo>
                    <a:pt x="75" y="66"/>
                  </a:lnTo>
                  <a:lnTo>
                    <a:pt x="86" y="76"/>
                  </a:lnTo>
                  <a:lnTo>
                    <a:pt x="100" y="82"/>
                  </a:lnTo>
                  <a:lnTo>
                    <a:pt x="118" y="84"/>
                  </a:lnTo>
                  <a:lnTo>
                    <a:pt x="105" y="91"/>
                  </a:lnTo>
                  <a:lnTo>
                    <a:pt x="97" y="99"/>
                  </a:lnTo>
                  <a:lnTo>
                    <a:pt x="95" y="105"/>
                  </a:lnTo>
                  <a:lnTo>
                    <a:pt x="96" y="110"/>
                  </a:lnTo>
                  <a:lnTo>
                    <a:pt x="102" y="113"/>
                  </a:lnTo>
                  <a:lnTo>
                    <a:pt x="108" y="118"/>
                  </a:lnTo>
                  <a:lnTo>
                    <a:pt x="117" y="123"/>
                  </a:lnTo>
                  <a:lnTo>
                    <a:pt x="127" y="129"/>
                  </a:lnTo>
                  <a:lnTo>
                    <a:pt x="134" y="135"/>
                  </a:lnTo>
                  <a:lnTo>
                    <a:pt x="141" y="144"/>
                  </a:lnTo>
                  <a:lnTo>
                    <a:pt x="145" y="154"/>
                  </a:lnTo>
                  <a:lnTo>
                    <a:pt x="145" y="167"/>
                  </a:lnTo>
                  <a:lnTo>
                    <a:pt x="158" y="165"/>
                  </a:lnTo>
                  <a:lnTo>
                    <a:pt x="164" y="161"/>
                  </a:lnTo>
                  <a:lnTo>
                    <a:pt x="168" y="155"/>
                  </a:lnTo>
                  <a:lnTo>
                    <a:pt x="167" y="149"/>
                  </a:lnTo>
                  <a:lnTo>
                    <a:pt x="166" y="143"/>
                  </a:lnTo>
                  <a:lnTo>
                    <a:pt x="163" y="136"/>
                  </a:lnTo>
                  <a:lnTo>
                    <a:pt x="163" y="132"/>
                  </a:lnTo>
                  <a:lnTo>
                    <a:pt x="166" y="128"/>
                  </a:lnTo>
                  <a:lnTo>
                    <a:pt x="173" y="126"/>
                  </a:lnTo>
                  <a:lnTo>
                    <a:pt x="187" y="126"/>
                  </a:lnTo>
                  <a:lnTo>
                    <a:pt x="185" y="138"/>
                  </a:lnTo>
                  <a:lnTo>
                    <a:pt x="183" y="149"/>
                  </a:lnTo>
                  <a:lnTo>
                    <a:pt x="180" y="156"/>
                  </a:lnTo>
                  <a:lnTo>
                    <a:pt x="178" y="161"/>
                  </a:lnTo>
                  <a:lnTo>
                    <a:pt x="178" y="163"/>
                  </a:lnTo>
                  <a:lnTo>
                    <a:pt x="181" y="162"/>
                  </a:lnTo>
                  <a:lnTo>
                    <a:pt x="189" y="158"/>
                  </a:lnTo>
                  <a:lnTo>
                    <a:pt x="201" y="152"/>
                  </a:lnTo>
                  <a:lnTo>
                    <a:pt x="198" y="162"/>
                  </a:lnTo>
                  <a:lnTo>
                    <a:pt x="195" y="168"/>
                  </a:lnTo>
                  <a:lnTo>
                    <a:pt x="190" y="173"/>
                  </a:lnTo>
                  <a:lnTo>
                    <a:pt x="187" y="180"/>
                  </a:lnTo>
                  <a:lnTo>
                    <a:pt x="196" y="184"/>
                  </a:lnTo>
                  <a:lnTo>
                    <a:pt x="205" y="186"/>
                  </a:lnTo>
                  <a:lnTo>
                    <a:pt x="213" y="188"/>
                  </a:lnTo>
                  <a:lnTo>
                    <a:pt x="219" y="189"/>
                  </a:lnTo>
                  <a:lnTo>
                    <a:pt x="223" y="189"/>
                  </a:lnTo>
                  <a:lnTo>
                    <a:pt x="224" y="191"/>
                  </a:lnTo>
                  <a:lnTo>
                    <a:pt x="222" y="194"/>
                  </a:lnTo>
                  <a:lnTo>
                    <a:pt x="213" y="200"/>
                  </a:lnTo>
                  <a:lnTo>
                    <a:pt x="201" y="208"/>
                  </a:lnTo>
                  <a:lnTo>
                    <a:pt x="198" y="203"/>
                  </a:lnTo>
                  <a:lnTo>
                    <a:pt x="195" y="196"/>
                  </a:lnTo>
                  <a:lnTo>
                    <a:pt x="189" y="189"/>
                  </a:lnTo>
                  <a:lnTo>
                    <a:pt x="183" y="180"/>
                  </a:lnTo>
                  <a:lnTo>
                    <a:pt x="177" y="174"/>
                  </a:lnTo>
                  <a:lnTo>
                    <a:pt x="170" y="171"/>
                  </a:lnTo>
                  <a:lnTo>
                    <a:pt x="166" y="169"/>
                  </a:lnTo>
                  <a:lnTo>
                    <a:pt x="162" y="172"/>
                  </a:lnTo>
                  <a:lnTo>
                    <a:pt x="159" y="180"/>
                  </a:lnTo>
                  <a:lnTo>
                    <a:pt x="145" y="172"/>
                  </a:lnTo>
                  <a:lnTo>
                    <a:pt x="131" y="168"/>
                  </a:lnTo>
                  <a:lnTo>
                    <a:pt x="118" y="172"/>
                  </a:lnTo>
                  <a:lnTo>
                    <a:pt x="103" y="180"/>
                  </a:lnTo>
                  <a:lnTo>
                    <a:pt x="88" y="150"/>
                  </a:lnTo>
                  <a:lnTo>
                    <a:pt x="68" y="122"/>
                  </a:lnTo>
                  <a:lnTo>
                    <a:pt x="47" y="96"/>
                  </a:lnTo>
                  <a:lnTo>
                    <a:pt x="27" y="69"/>
                  </a:lnTo>
                  <a:lnTo>
                    <a:pt x="7" y="41"/>
                  </a:lnTo>
                  <a:lnTo>
                    <a:pt x="16" y="46"/>
                  </a:lnTo>
                  <a:lnTo>
                    <a:pt x="23" y="52"/>
                  </a:lnTo>
                  <a:lnTo>
                    <a:pt x="30" y="60"/>
                  </a:lnTo>
                  <a:lnTo>
                    <a:pt x="38" y="66"/>
                  </a:lnTo>
                  <a:lnTo>
                    <a:pt x="49" y="69"/>
                  </a:lnTo>
                  <a:lnTo>
                    <a:pt x="41" y="57"/>
                  </a:lnTo>
                  <a:lnTo>
                    <a:pt x="33" y="48"/>
                  </a:lnTo>
                  <a:lnTo>
                    <a:pt x="23" y="38"/>
                  </a:lnTo>
                  <a:lnTo>
                    <a:pt x="15" y="28"/>
                  </a:lnTo>
                  <a:lnTo>
                    <a:pt x="7" y="21"/>
                  </a:lnTo>
                  <a:lnTo>
                    <a:pt x="2" y="15"/>
                  </a:lnTo>
                  <a:lnTo>
                    <a:pt x="0" y="10"/>
                  </a:lnTo>
                  <a:lnTo>
                    <a:pt x="1" y="5"/>
                  </a:lnTo>
                  <a:lnTo>
                    <a:pt x="9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4" name="Freeform 108"/>
            <p:cNvSpPr/>
            <p:nvPr/>
          </p:nvSpPr>
          <p:spPr bwMode="auto">
            <a:xfrm>
              <a:off x="5989541" y="2417118"/>
              <a:ext cx="709557" cy="564156"/>
            </a:xfrm>
            <a:custGeom>
              <a:avLst/>
              <a:gdLst>
                <a:gd name="T0" fmla="*/ 712 w 733"/>
                <a:gd name="T1" fmla="*/ 53 h 583"/>
                <a:gd name="T2" fmla="*/ 685 w 733"/>
                <a:gd name="T3" fmla="*/ 62 h 583"/>
                <a:gd name="T4" fmla="*/ 638 w 733"/>
                <a:gd name="T5" fmla="*/ 51 h 583"/>
                <a:gd name="T6" fmla="*/ 617 w 733"/>
                <a:gd name="T7" fmla="*/ 84 h 583"/>
                <a:gd name="T8" fmla="*/ 594 w 733"/>
                <a:gd name="T9" fmla="*/ 124 h 583"/>
                <a:gd name="T10" fmla="*/ 623 w 733"/>
                <a:gd name="T11" fmla="*/ 137 h 583"/>
                <a:gd name="T12" fmla="*/ 636 w 733"/>
                <a:gd name="T13" fmla="*/ 167 h 583"/>
                <a:gd name="T14" fmla="*/ 591 w 733"/>
                <a:gd name="T15" fmla="*/ 239 h 583"/>
                <a:gd name="T16" fmla="*/ 582 w 733"/>
                <a:gd name="T17" fmla="*/ 306 h 583"/>
                <a:gd name="T18" fmla="*/ 581 w 733"/>
                <a:gd name="T19" fmla="*/ 333 h 583"/>
                <a:gd name="T20" fmla="*/ 482 w 733"/>
                <a:gd name="T21" fmla="*/ 343 h 583"/>
                <a:gd name="T22" fmla="*/ 403 w 733"/>
                <a:gd name="T23" fmla="*/ 328 h 583"/>
                <a:gd name="T24" fmla="*/ 370 w 733"/>
                <a:gd name="T25" fmla="*/ 280 h 583"/>
                <a:gd name="T26" fmla="*/ 334 w 733"/>
                <a:gd name="T27" fmla="*/ 266 h 583"/>
                <a:gd name="T28" fmla="*/ 314 w 733"/>
                <a:gd name="T29" fmla="*/ 301 h 583"/>
                <a:gd name="T30" fmla="*/ 290 w 733"/>
                <a:gd name="T31" fmla="*/ 333 h 583"/>
                <a:gd name="T32" fmla="*/ 331 w 733"/>
                <a:gd name="T33" fmla="*/ 368 h 583"/>
                <a:gd name="T34" fmla="*/ 336 w 733"/>
                <a:gd name="T35" fmla="*/ 400 h 583"/>
                <a:gd name="T36" fmla="*/ 278 w 733"/>
                <a:gd name="T37" fmla="*/ 429 h 583"/>
                <a:gd name="T38" fmla="*/ 248 w 733"/>
                <a:gd name="T39" fmla="*/ 485 h 583"/>
                <a:gd name="T40" fmla="*/ 278 w 733"/>
                <a:gd name="T41" fmla="*/ 497 h 583"/>
                <a:gd name="T42" fmla="*/ 290 w 733"/>
                <a:gd name="T43" fmla="*/ 526 h 583"/>
                <a:gd name="T44" fmla="*/ 218 w 733"/>
                <a:gd name="T45" fmla="*/ 536 h 583"/>
                <a:gd name="T46" fmla="*/ 151 w 733"/>
                <a:gd name="T47" fmla="*/ 583 h 583"/>
                <a:gd name="T48" fmla="*/ 135 w 733"/>
                <a:gd name="T49" fmla="*/ 554 h 583"/>
                <a:gd name="T50" fmla="*/ 115 w 733"/>
                <a:gd name="T51" fmla="*/ 546 h 583"/>
                <a:gd name="T52" fmla="*/ 124 w 733"/>
                <a:gd name="T53" fmla="*/ 513 h 583"/>
                <a:gd name="T54" fmla="*/ 78 w 733"/>
                <a:gd name="T55" fmla="*/ 523 h 583"/>
                <a:gd name="T56" fmla="*/ 44 w 733"/>
                <a:gd name="T57" fmla="*/ 544 h 583"/>
                <a:gd name="T58" fmla="*/ 0 w 733"/>
                <a:gd name="T59" fmla="*/ 533 h 583"/>
                <a:gd name="T60" fmla="*/ 28 w 733"/>
                <a:gd name="T61" fmla="*/ 526 h 583"/>
                <a:gd name="T62" fmla="*/ 68 w 733"/>
                <a:gd name="T63" fmla="*/ 526 h 583"/>
                <a:gd name="T64" fmla="*/ 44 w 733"/>
                <a:gd name="T65" fmla="*/ 505 h 583"/>
                <a:gd name="T66" fmla="*/ 66 w 733"/>
                <a:gd name="T67" fmla="*/ 473 h 583"/>
                <a:gd name="T68" fmla="*/ 111 w 733"/>
                <a:gd name="T69" fmla="*/ 450 h 583"/>
                <a:gd name="T70" fmla="*/ 138 w 733"/>
                <a:gd name="T71" fmla="*/ 456 h 583"/>
                <a:gd name="T72" fmla="*/ 99 w 733"/>
                <a:gd name="T73" fmla="*/ 429 h 583"/>
                <a:gd name="T74" fmla="*/ 68 w 733"/>
                <a:gd name="T75" fmla="*/ 372 h 583"/>
                <a:gd name="T76" fmla="*/ 89 w 733"/>
                <a:gd name="T77" fmla="*/ 341 h 583"/>
                <a:gd name="T78" fmla="*/ 171 w 733"/>
                <a:gd name="T79" fmla="*/ 341 h 583"/>
                <a:gd name="T80" fmla="*/ 248 w 733"/>
                <a:gd name="T81" fmla="*/ 338 h 583"/>
                <a:gd name="T82" fmla="*/ 242 w 733"/>
                <a:gd name="T83" fmla="*/ 323 h 583"/>
                <a:gd name="T84" fmla="*/ 224 w 733"/>
                <a:gd name="T85" fmla="*/ 327 h 583"/>
                <a:gd name="T86" fmla="*/ 238 w 733"/>
                <a:gd name="T87" fmla="*/ 296 h 583"/>
                <a:gd name="T88" fmla="*/ 267 w 733"/>
                <a:gd name="T89" fmla="*/ 297 h 583"/>
                <a:gd name="T90" fmla="*/ 279 w 733"/>
                <a:gd name="T91" fmla="*/ 196 h 583"/>
                <a:gd name="T92" fmla="*/ 331 w 733"/>
                <a:gd name="T93" fmla="*/ 124 h 583"/>
                <a:gd name="T94" fmla="*/ 332 w 733"/>
                <a:gd name="T95" fmla="*/ 67 h 583"/>
                <a:gd name="T96" fmla="*/ 371 w 733"/>
                <a:gd name="T97" fmla="*/ 64 h 583"/>
                <a:gd name="T98" fmla="*/ 427 w 733"/>
                <a:gd name="T99" fmla="*/ 73 h 583"/>
                <a:gd name="T100" fmla="*/ 493 w 733"/>
                <a:gd name="T101" fmla="*/ 71 h 583"/>
                <a:gd name="T102" fmla="*/ 559 w 733"/>
                <a:gd name="T103" fmla="*/ 45 h 583"/>
                <a:gd name="T104" fmla="*/ 612 w 733"/>
                <a:gd name="T105" fmla="*/ 8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33" h="583">
                  <a:moveTo>
                    <a:pt x="650" y="0"/>
                  </a:moveTo>
                  <a:lnTo>
                    <a:pt x="672" y="16"/>
                  </a:lnTo>
                  <a:lnTo>
                    <a:pt x="693" y="34"/>
                  </a:lnTo>
                  <a:lnTo>
                    <a:pt x="712" y="53"/>
                  </a:lnTo>
                  <a:lnTo>
                    <a:pt x="733" y="70"/>
                  </a:lnTo>
                  <a:lnTo>
                    <a:pt x="715" y="65"/>
                  </a:lnTo>
                  <a:lnTo>
                    <a:pt x="699" y="62"/>
                  </a:lnTo>
                  <a:lnTo>
                    <a:pt x="685" y="62"/>
                  </a:lnTo>
                  <a:lnTo>
                    <a:pt x="673" y="62"/>
                  </a:lnTo>
                  <a:lnTo>
                    <a:pt x="662" y="61"/>
                  </a:lnTo>
                  <a:lnTo>
                    <a:pt x="650" y="57"/>
                  </a:lnTo>
                  <a:lnTo>
                    <a:pt x="638" y="51"/>
                  </a:lnTo>
                  <a:lnTo>
                    <a:pt x="622" y="42"/>
                  </a:lnTo>
                  <a:lnTo>
                    <a:pt x="623" y="59"/>
                  </a:lnTo>
                  <a:lnTo>
                    <a:pt x="621" y="72"/>
                  </a:lnTo>
                  <a:lnTo>
                    <a:pt x="617" y="84"/>
                  </a:lnTo>
                  <a:lnTo>
                    <a:pt x="611" y="94"/>
                  </a:lnTo>
                  <a:lnTo>
                    <a:pt x="605" y="104"/>
                  </a:lnTo>
                  <a:lnTo>
                    <a:pt x="599" y="114"/>
                  </a:lnTo>
                  <a:lnTo>
                    <a:pt x="594" y="124"/>
                  </a:lnTo>
                  <a:lnTo>
                    <a:pt x="600" y="129"/>
                  </a:lnTo>
                  <a:lnTo>
                    <a:pt x="608" y="132"/>
                  </a:lnTo>
                  <a:lnTo>
                    <a:pt x="616" y="134"/>
                  </a:lnTo>
                  <a:lnTo>
                    <a:pt x="623" y="137"/>
                  </a:lnTo>
                  <a:lnTo>
                    <a:pt x="631" y="140"/>
                  </a:lnTo>
                  <a:lnTo>
                    <a:pt x="636" y="146"/>
                  </a:lnTo>
                  <a:lnTo>
                    <a:pt x="638" y="155"/>
                  </a:lnTo>
                  <a:lnTo>
                    <a:pt x="636" y="167"/>
                  </a:lnTo>
                  <a:lnTo>
                    <a:pt x="622" y="183"/>
                  </a:lnTo>
                  <a:lnTo>
                    <a:pt x="610" y="200"/>
                  </a:lnTo>
                  <a:lnTo>
                    <a:pt x="599" y="219"/>
                  </a:lnTo>
                  <a:lnTo>
                    <a:pt x="591" y="239"/>
                  </a:lnTo>
                  <a:lnTo>
                    <a:pt x="587" y="261"/>
                  </a:lnTo>
                  <a:lnTo>
                    <a:pt x="587" y="283"/>
                  </a:lnTo>
                  <a:lnTo>
                    <a:pt x="594" y="305"/>
                  </a:lnTo>
                  <a:lnTo>
                    <a:pt x="582" y="306"/>
                  </a:lnTo>
                  <a:lnTo>
                    <a:pt x="575" y="310"/>
                  </a:lnTo>
                  <a:lnTo>
                    <a:pt x="571" y="316"/>
                  </a:lnTo>
                  <a:lnTo>
                    <a:pt x="573" y="323"/>
                  </a:lnTo>
                  <a:lnTo>
                    <a:pt x="581" y="333"/>
                  </a:lnTo>
                  <a:lnTo>
                    <a:pt x="550" y="338"/>
                  </a:lnTo>
                  <a:lnTo>
                    <a:pt x="526" y="340"/>
                  </a:lnTo>
                  <a:lnTo>
                    <a:pt x="503" y="341"/>
                  </a:lnTo>
                  <a:lnTo>
                    <a:pt x="482" y="343"/>
                  </a:lnTo>
                  <a:lnTo>
                    <a:pt x="461" y="343"/>
                  </a:lnTo>
                  <a:lnTo>
                    <a:pt x="440" y="344"/>
                  </a:lnTo>
                  <a:lnTo>
                    <a:pt x="414" y="346"/>
                  </a:lnTo>
                  <a:lnTo>
                    <a:pt x="403" y="328"/>
                  </a:lnTo>
                  <a:lnTo>
                    <a:pt x="393" y="312"/>
                  </a:lnTo>
                  <a:lnTo>
                    <a:pt x="386" y="300"/>
                  </a:lnTo>
                  <a:lnTo>
                    <a:pt x="379" y="290"/>
                  </a:lnTo>
                  <a:lnTo>
                    <a:pt x="370" y="280"/>
                  </a:lnTo>
                  <a:lnTo>
                    <a:pt x="360" y="271"/>
                  </a:lnTo>
                  <a:lnTo>
                    <a:pt x="347" y="261"/>
                  </a:lnTo>
                  <a:lnTo>
                    <a:pt x="331" y="250"/>
                  </a:lnTo>
                  <a:lnTo>
                    <a:pt x="334" y="266"/>
                  </a:lnTo>
                  <a:lnTo>
                    <a:pt x="332" y="278"/>
                  </a:lnTo>
                  <a:lnTo>
                    <a:pt x="328" y="288"/>
                  </a:lnTo>
                  <a:lnTo>
                    <a:pt x="322" y="295"/>
                  </a:lnTo>
                  <a:lnTo>
                    <a:pt x="314" y="301"/>
                  </a:lnTo>
                  <a:lnTo>
                    <a:pt x="307" y="307"/>
                  </a:lnTo>
                  <a:lnTo>
                    <a:pt x="300" y="315"/>
                  </a:lnTo>
                  <a:lnTo>
                    <a:pt x="294" y="323"/>
                  </a:lnTo>
                  <a:lnTo>
                    <a:pt x="290" y="333"/>
                  </a:lnTo>
                  <a:lnTo>
                    <a:pt x="290" y="346"/>
                  </a:lnTo>
                  <a:lnTo>
                    <a:pt x="304" y="353"/>
                  </a:lnTo>
                  <a:lnTo>
                    <a:pt x="318" y="361"/>
                  </a:lnTo>
                  <a:lnTo>
                    <a:pt x="331" y="368"/>
                  </a:lnTo>
                  <a:lnTo>
                    <a:pt x="343" y="377"/>
                  </a:lnTo>
                  <a:lnTo>
                    <a:pt x="352" y="388"/>
                  </a:lnTo>
                  <a:lnTo>
                    <a:pt x="359" y="402"/>
                  </a:lnTo>
                  <a:lnTo>
                    <a:pt x="336" y="400"/>
                  </a:lnTo>
                  <a:lnTo>
                    <a:pt x="317" y="402"/>
                  </a:lnTo>
                  <a:lnTo>
                    <a:pt x="301" y="408"/>
                  </a:lnTo>
                  <a:lnTo>
                    <a:pt x="289" y="417"/>
                  </a:lnTo>
                  <a:lnTo>
                    <a:pt x="278" y="429"/>
                  </a:lnTo>
                  <a:lnTo>
                    <a:pt x="269" y="441"/>
                  </a:lnTo>
                  <a:lnTo>
                    <a:pt x="262" y="456"/>
                  </a:lnTo>
                  <a:lnTo>
                    <a:pt x="255" y="470"/>
                  </a:lnTo>
                  <a:lnTo>
                    <a:pt x="248" y="485"/>
                  </a:lnTo>
                  <a:lnTo>
                    <a:pt x="261" y="484"/>
                  </a:lnTo>
                  <a:lnTo>
                    <a:pt x="269" y="486"/>
                  </a:lnTo>
                  <a:lnTo>
                    <a:pt x="274" y="491"/>
                  </a:lnTo>
                  <a:lnTo>
                    <a:pt x="278" y="497"/>
                  </a:lnTo>
                  <a:lnTo>
                    <a:pt x="280" y="506"/>
                  </a:lnTo>
                  <a:lnTo>
                    <a:pt x="283" y="513"/>
                  </a:lnTo>
                  <a:lnTo>
                    <a:pt x="285" y="520"/>
                  </a:lnTo>
                  <a:lnTo>
                    <a:pt x="290" y="526"/>
                  </a:lnTo>
                  <a:lnTo>
                    <a:pt x="272" y="531"/>
                  </a:lnTo>
                  <a:lnTo>
                    <a:pt x="255" y="534"/>
                  </a:lnTo>
                  <a:lnTo>
                    <a:pt x="236" y="535"/>
                  </a:lnTo>
                  <a:lnTo>
                    <a:pt x="218" y="536"/>
                  </a:lnTo>
                  <a:lnTo>
                    <a:pt x="201" y="541"/>
                  </a:lnTo>
                  <a:lnTo>
                    <a:pt x="184" y="548"/>
                  </a:lnTo>
                  <a:lnTo>
                    <a:pt x="167" y="562"/>
                  </a:lnTo>
                  <a:lnTo>
                    <a:pt x="151" y="583"/>
                  </a:lnTo>
                  <a:lnTo>
                    <a:pt x="150" y="572"/>
                  </a:lnTo>
                  <a:lnTo>
                    <a:pt x="146" y="563"/>
                  </a:lnTo>
                  <a:lnTo>
                    <a:pt x="141" y="558"/>
                  </a:lnTo>
                  <a:lnTo>
                    <a:pt x="135" y="554"/>
                  </a:lnTo>
                  <a:lnTo>
                    <a:pt x="130" y="552"/>
                  </a:lnTo>
                  <a:lnTo>
                    <a:pt x="124" y="551"/>
                  </a:lnTo>
                  <a:lnTo>
                    <a:pt x="119" y="548"/>
                  </a:lnTo>
                  <a:lnTo>
                    <a:pt x="115" y="546"/>
                  </a:lnTo>
                  <a:lnTo>
                    <a:pt x="113" y="541"/>
                  </a:lnTo>
                  <a:lnTo>
                    <a:pt x="113" y="535"/>
                  </a:lnTo>
                  <a:lnTo>
                    <a:pt x="117" y="525"/>
                  </a:lnTo>
                  <a:lnTo>
                    <a:pt x="124" y="513"/>
                  </a:lnTo>
                  <a:lnTo>
                    <a:pt x="109" y="512"/>
                  </a:lnTo>
                  <a:lnTo>
                    <a:pt x="96" y="513"/>
                  </a:lnTo>
                  <a:lnTo>
                    <a:pt x="87" y="518"/>
                  </a:lnTo>
                  <a:lnTo>
                    <a:pt x="78" y="523"/>
                  </a:lnTo>
                  <a:lnTo>
                    <a:pt x="71" y="529"/>
                  </a:lnTo>
                  <a:lnTo>
                    <a:pt x="63" y="535"/>
                  </a:lnTo>
                  <a:lnTo>
                    <a:pt x="54" y="540"/>
                  </a:lnTo>
                  <a:lnTo>
                    <a:pt x="44" y="544"/>
                  </a:lnTo>
                  <a:lnTo>
                    <a:pt x="31" y="544"/>
                  </a:lnTo>
                  <a:lnTo>
                    <a:pt x="14" y="541"/>
                  </a:lnTo>
                  <a:lnTo>
                    <a:pt x="4" y="536"/>
                  </a:lnTo>
                  <a:lnTo>
                    <a:pt x="0" y="533"/>
                  </a:lnTo>
                  <a:lnTo>
                    <a:pt x="1" y="530"/>
                  </a:lnTo>
                  <a:lnTo>
                    <a:pt x="7" y="528"/>
                  </a:lnTo>
                  <a:lnTo>
                    <a:pt x="17" y="526"/>
                  </a:lnTo>
                  <a:lnTo>
                    <a:pt x="28" y="526"/>
                  </a:lnTo>
                  <a:lnTo>
                    <a:pt x="40" y="526"/>
                  </a:lnTo>
                  <a:lnTo>
                    <a:pt x="51" y="526"/>
                  </a:lnTo>
                  <a:lnTo>
                    <a:pt x="61" y="526"/>
                  </a:lnTo>
                  <a:lnTo>
                    <a:pt x="68" y="526"/>
                  </a:lnTo>
                  <a:lnTo>
                    <a:pt x="63" y="520"/>
                  </a:lnTo>
                  <a:lnTo>
                    <a:pt x="56" y="516"/>
                  </a:lnTo>
                  <a:lnTo>
                    <a:pt x="50" y="511"/>
                  </a:lnTo>
                  <a:lnTo>
                    <a:pt x="44" y="505"/>
                  </a:lnTo>
                  <a:lnTo>
                    <a:pt x="40" y="497"/>
                  </a:lnTo>
                  <a:lnTo>
                    <a:pt x="40" y="485"/>
                  </a:lnTo>
                  <a:lnTo>
                    <a:pt x="54" y="480"/>
                  </a:lnTo>
                  <a:lnTo>
                    <a:pt x="66" y="473"/>
                  </a:lnTo>
                  <a:lnTo>
                    <a:pt x="78" y="466"/>
                  </a:lnTo>
                  <a:lnTo>
                    <a:pt x="90" y="458"/>
                  </a:lnTo>
                  <a:lnTo>
                    <a:pt x="101" y="452"/>
                  </a:lnTo>
                  <a:lnTo>
                    <a:pt x="111" y="450"/>
                  </a:lnTo>
                  <a:lnTo>
                    <a:pt x="121" y="451"/>
                  </a:lnTo>
                  <a:lnTo>
                    <a:pt x="129" y="458"/>
                  </a:lnTo>
                  <a:lnTo>
                    <a:pt x="138" y="472"/>
                  </a:lnTo>
                  <a:lnTo>
                    <a:pt x="138" y="456"/>
                  </a:lnTo>
                  <a:lnTo>
                    <a:pt x="133" y="444"/>
                  </a:lnTo>
                  <a:lnTo>
                    <a:pt x="126" y="435"/>
                  </a:lnTo>
                  <a:lnTo>
                    <a:pt x="113" y="430"/>
                  </a:lnTo>
                  <a:lnTo>
                    <a:pt x="99" y="429"/>
                  </a:lnTo>
                  <a:lnTo>
                    <a:pt x="83" y="430"/>
                  </a:lnTo>
                  <a:lnTo>
                    <a:pt x="82" y="406"/>
                  </a:lnTo>
                  <a:lnTo>
                    <a:pt x="77" y="386"/>
                  </a:lnTo>
                  <a:lnTo>
                    <a:pt x="68" y="372"/>
                  </a:lnTo>
                  <a:lnTo>
                    <a:pt x="55" y="361"/>
                  </a:lnTo>
                  <a:lnTo>
                    <a:pt x="62" y="351"/>
                  </a:lnTo>
                  <a:lnTo>
                    <a:pt x="73" y="345"/>
                  </a:lnTo>
                  <a:lnTo>
                    <a:pt x="89" y="341"/>
                  </a:lnTo>
                  <a:lnTo>
                    <a:pt x="107" y="339"/>
                  </a:lnTo>
                  <a:lnTo>
                    <a:pt x="127" y="339"/>
                  </a:lnTo>
                  <a:lnTo>
                    <a:pt x="149" y="340"/>
                  </a:lnTo>
                  <a:lnTo>
                    <a:pt x="171" y="341"/>
                  </a:lnTo>
                  <a:lnTo>
                    <a:pt x="192" y="343"/>
                  </a:lnTo>
                  <a:lnTo>
                    <a:pt x="213" y="343"/>
                  </a:lnTo>
                  <a:lnTo>
                    <a:pt x="233" y="341"/>
                  </a:lnTo>
                  <a:lnTo>
                    <a:pt x="248" y="338"/>
                  </a:lnTo>
                  <a:lnTo>
                    <a:pt x="262" y="333"/>
                  </a:lnTo>
                  <a:lnTo>
                    <a:pt x="255" y="324"/>
                  </a:lnTo>
                  <a:lnTo>
                    <a:pt x="248" y="322"/>
                  </a:lnTo>
                  <a:lnTo>
                    <a:pt x="242" y="323"/>
                  </a:lnTo>
                  <a:lnTo>
                    <a:pt x="238" y="327"/>
                  </a:lnTo>
                  <a:lnTo>
                    <a:pt x="233" y="329"/>
                  </a:lnTo>
                  <a:lnTo>
                    <a:pt x="228" y="330"/>
                  </a:lnTo>
                  <a:lnTo>
                    <a:pt x="224" y="327"/>
                  </a:lnTo>
                  <a:lnTo>
                    <a:pt x="220" y="319"/>
                  </a:lnTo>
                  <a:lnTo>
                    <a:pt x="225" y="306"/>
                  </a:lnTo>
                  <a:lnTo>
                    <a:pt x="231" y="299"/>
                  </a:lnTo>
                  <a:lnTo>
                    <a:pt x="238" y="296"/>
                  </a:lnTo>
                  <a:lnTo>
                    <a:pt x="244" y="297"/>
                  </a:lnTo>
                  <a:lnTo>
                    <a:pt x="251" y="299"/>
                  </a:lnTo>
                  <a:lnTo>
                    <a:pt x="259" y="300"/>
                  </a:lnTo>
                  <a:lnTo>
                    <a:pt x="267" y="297"/>
                  </a:lnTo>
                  <a:lnTo>
                    <a:pt x="276" y="291"/>
                  </a:lnTo>
                  <a:lnTo>
                    <a:pt x="274" y="256"/>
                  </a:lnTo>
                  <a:lnTo>
                    <a:pt x="275" y="226"/>
                  </a:lnTo>
                  <a:lnTo>
                    <a:pt x="279" y="196"/>
                  </a:lnTo>
                  <a:lnTo>
                    <a:pt x="281" y="171"/>
                  </a:lnTo>
                  <a:lnTo>
                    <a:pt x="281" y="146"/>
                  </a:lnTo>
                  <a:lnTo>
                    <a:pt x="276" y="124"/>
                  </a:lnTo>
                  <a:lnTo>
                    <a:pt x="331" y="124"/>
                  </a:lnTo>
                  <a:lnTo>
                    <a:pt x="328" y="103"/>
                  </a:lnTo>
                  <a:lnTo>
                    <a:pt x="326" y="87"/>
                  </a:lnTo>
                  <a:lnTo>
                    <a:pt x="328" y="75"/>
                  </a:lnTo>
                  <a:lnTo>
                    <a:pt x="332" y="67"/>
                  </a:lnTo>
                  <a:lnTo>
                    <a:pt x="340" y="62"/>
                  </a:lnTo>
                  <a:lnTo>
                    <a:pt x="348" y="61"/>
                  </a:lnTo>
                  <a:lnTo>
                    <a:pt x="359" y="62"/>
                  </a:lnTo>
                  <a:lnTo>
                    <a:pt x="371" y="64"/>
                  </a:lnTo>
                  <a:lnTo>
                    <a:pt x="384" y="67"/>
                  </a:lnTo>
                  <a:lnTo>
                    <a:pt x="398" y="70"/>
                  </a:lnTo>
                  <a:lnTo>
                    <a:pt x="413" y="72"/>
                  </a:lnTo>
                  <a:lnTo>
                    <a:pt x="427" y="73"/>
                  </a:lnTo>
                  <a:lnTo>
                    <a:pt x="442" y="73"/>
                  </a:lnTo>
                  <a:lnTo>
                    <a:pt x="457" y="70"/>
                  </a:lnTo>
                  <a:lnTo>
                    <a:pt x="470" y="70"/>
                  </a:lnTo>
                  <a:lnTo>
                    <a:pt x="493" y="71"/>
                  </a:lnTo>
                  <a:lnTo>
                    <a:pt x="514" y="67"/>
                  </a:lnTo>
                  <a:lnTo>
                    <a:pt x="531" y="62"/>
                  </a:lnTo>
                  <a:lnTo>
                    <a:pt x="545" y="54"/>
                  </a:lnTo>
                  <a:lnTo>
                    <a:pt x="559" y="45"/>
                  </a:lnTo>
                  <a:lnTo>
                    <a:pt x="571" y="34"/>
                  </a:lnTo>
                  <a:lnTo>
                    <a:pt x="584" y="25"/>
                  </a:lnTo>
                  <a:lnTo>
                    <a:pt x="598" y="15"/>
                  </a:lnTo>
                  <a:lnTo>
                    <a:pt x="612" y="8"/>
                  </a:lnTo>
                  <a:lnTo>
                    <a:pt x="629" y="3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5" name="Freeform 109"/>
            <p:cNvSpPr/>
            <p:nvPr/>
          </p:nvSpPr>
          <p:spPr bwMode="auto">
            <a:xfrm>
              <a:off x="6458702" y="2486911"/>
              <a:ext cx="108566" cy="67854"/>
            </a:xfrm>
            <a:custGeom>
              <a:avLst/>
              <a:gdLst>
                <a:gd name="T0" fmla="*/ 62 w 112"/>
                <a:gd name="T1" fmla="*/ 0 h 71"/>
                <a:gd name="T2" fmla="*/ 77 w 112"/>
                <a:gd name="T3" fmla="*/ 3 h 71"/>
                <a:gd name="T4" fmla="*/ 90 w 112"/>
                <a:gd name="T5" fmla="*/ 7 h 71"/>
                <a:gd name="T6" fmla="*/ 103 w 112"/>
                <a:gd name="T7" fmla="*/ 16 h 71"/>
                <a:gd name="T8" fmla="*/ 111 w 112"/>
                <a:gd name="T9" fmla="*/ 26 h 71"/>
                <a:gd name="T10" fmla="*/ 112 w 112"/>
                <a:gd name="T11" fmla="*/ 32 h 71"/>
                <a:gd name="T12" fmla="*/ 109 w 112"/>
                <a:gd name="T13" fmla="*/ 38 h 71"/>
                <a:gd name="T14" fmla="*/ 103 w 112"/>
                <a:gd name="T15" fmla="*/ 43 h 71"/>
                <a:gd name="T16" fmla="*/ 95 w 112"/>
                <a:gd name="T17" fmla="*/ 48 h 71"/>
                <a:gd name="T18" fmla="*/ 89 w 112"/>
                <a:gd name="T19" fmla="*/ 52 h 71"/>
                <a:gd name="T20" fmla="*/ 86 w 112"/>
                <a:gd name="T21" fmla="*/ 57 h 71"/>
                <a:gd name="T22" fmla="*/ 84 w 112"/>
                <a:gd name="T23" fmla="*/ 61 h 71"/>
                <a:gd name="T24" fmla="*/ 88 w 112"/>
                <a:gd name="T25" fmla="*/ 63 h 71"/>
                <a:gd name="T26" fmla="*/ 98 w 112"/>
                <a:gd name="T27" fmla="*/ 67 h 71"/>
                <a:gd name="T28" fmla="*/ 97 w 112"/>
                <a:gd name="T29" fmla="*/ 67 h 71"/>
                <a:gd name="T30" fmla="*/ 89 w 112"/>
                <a:gd name="T31" fmla="*/ 68 h 71"/>
                <a:gd name="T32" fmla="*/ 78 w 112"/>
                <a:gd name="T33" fmla="*/ 70 h 71"/>
                <a:gd name="T34" fmla="*/ 62 w 112"/>
                <a:gd name="T35" fmla="*/ 71 h 71"/>
                <a:gd name="T36" fmla="*/ 47 w 112"/>
                <a:gd name="T37" fmla="*/ 70 h 71"/>
                <a:gd name="T38" fmla="*/ 30 w 112"/>
                <a:gd name="T39" fmla="*/ 67 h 71"/>
                <a:gd name="T40" fmla="*/ 14 w 112"/>
                <a:gd name="T41" fmla="*/ 61 h 71"/>
                <a:gd name="T42" fmla="*/ 0 w 112"/>
                <a:gd name="T43" fmla="*/ 52 h 71"/>
                <a:gd name="T44" fmla="*/ 6 w 112"/>
                <a:gd name="T45" fmla="*/ 46 h 71"/>
                <a:gd name="T46" fmla="*/ 14 w 112"/>
                <a:gd name="T47" fmla="*/ 42 h 71"/>
                <a:gd name="T48" fmla="*/ 20 w 112"/>
                <a:gd name="T49" fmla="*/ 37 h 71"/>
                <a:gd name="T50" fmla="*/ 24 w 112"/>
                <a:gd name="T51" fmla="*/ 33 h 71"/>
                <a:gd name="T52" fmla="*/ 22 w 112"/>
                <a:gd name="T53" fmla="*/ 28 h 71"/>
                <a:gd name="T54" fmla="*/ 15 w 112"/>
                <a:gd name="T55" fmla="*/ 26 h 71"/>
                <a:gd name="T56" fmla="*/ 24 w 112"/>
                <a:gd name="T57" fmla="*/ 12 h 71"/>
                <a:gd name="T58" fmla="*/ 34 w 112"/>
                <a:gd name="T59" fmla="*/ 5 h 71"/>
                <a:gd name="T60" fmla="*/ 48 w 112"/>
                <a:gd name="T61" fmla="*/ 0 h 71"/>
                <a:gd name="T62" fmla="*/ 62 w 112"/>
                <a:gd name="T6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2" h="71">
                  <a:moveTo>
                    <a:pt x="62" y="0"/>
                  </a:moveTo>
                  <a:lnTo>
                    <a:pt x="77" y="3"/>
                  </a:lnTo>
                  <a:lnTo>
                    <a:pt x="90" y="7"/>
                  </a:lnTo>
                  <a:lnTo>
                    <a:pt x="103" y="16"/>
                  </a:lnTo>
                  <a:lnTo>
                    <a:pt x="111" y="26"/>
                  </a:lnTo>
                  <a:lnTo>
                    <a:pt x="112" y="32"/>
                  </a:lnTo>
                  <a:lnTo>
                    <a:pt x="109" y="38"/>
                  </a:lnTo>
                  <a:lnTo>
                    <a:pt x="103" y="43"/>
                  </a:lnTo>
                  <a:lnTo>
                    <a:pt x="95" y="48"/>
                  </a:lnTo>
                  <a:lnTo>
                    <a:pt x="89" y="52"/>
                  </a:lnTo>
                  <a:lnTo>
                    <a:pt x="86" y="57"/>
                  </a:lnTo>
                  <a:lnTo>
                    <a:pt x="84" y="61"/>
                  </a:lnTo>
                  <a:lnTo>
                    <a:pt x="88" y="63"/>
                  </a:lnTo>
                  <a:lnTo>
                    <a:pt x="98" y="67"/>
                  </a:lnTo>
                  <a:lnTo>
                    <a:pt x="97" y="67"/>
                  </a:lnTo>
                  <a:lnTo>
                    <a:pt x="89" y="68"/>
                  </a:lnTo>
                  <a:lnTo>
                    <a:pt x="78" y="70"/>
                  </a:lnTo>
                  <a:lnTo>
                    <a:pt x="62" y="71"/>
                  </a:lnTo>
                  <a:lnTo>
                    <a:pt x="47" y="70"/>
                  </a:lnTo>
                  <a:lnTo>
                    <a:pt x="30" y="67"/>
                  </a:lnTo>
                  <a:lnTo>
                    <a:pt x="14" y="61"/>
                  </a:lnTo>
                  <a:lnTo>
                    <a:pt x="0" y="52"/>
                  </a:lnTo>
                  <a:lnTo>
                    <a:pt x="6" y="46"/>
                  </a:lnTo>
                  <a:lnTo>
                    <a:pt x="14" y="42"/>
                  </a:lnTo>
                  <a:lnTo>
                    <a:pt x="20" y="37"/>
                  </a:lnTo>
                  <a:lnTo>
                    <a:pt x="24" y="33"/>
                  </a:lnTo>
                  <a:lnTo>
                    <a:pt x="22" y="28"/>
                  </a:lnTo>
                  <a:lnTo>
                    <a:pt x="15" y="26"/>
                  </a:lnTo>
                  <a:lnTo>
                    <a:pt x="24" y="12"/>
                  </a:lnTo>
                  <a:lnTo>
                    <a:pt x="34" y="5"/>
                  </a:lnTo>
                  <a:lnTo>
                    <a:pt x="48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6" name="Freeform 110"/>
            <p:cNvSpPr/>
            <p:nvPr/>
          </p:nvSpPr>
          <p:spPr bwMode="auto">
            <a:xfrm>
              <a:off x="5880975" y="2713736"/>
              <a:ext cx="122137" cy="52344"/>
            </a:xfrm>
            <a:custGeom>
              <a:avLst/>
              <a:gdLst>
                <a:gd name="T0" fmla="*/ 10 w 126"/>
                <a:gd name="T1" fmla="*/ 0 h 54"/>
                <a:gd name="T2" fmla="*/ 18 w 126"/>
                <a:gd name="T3" fmla="*/ 0 h 54"/>
                <a:gd name="T4" fmla="*/ 27 w 126"/>
                <a:gd name="T5" fmla="*/ 3 h 54"/>
                <a:gd name="T6" fmla="*/ 35 w 126"/>
                <a:gd name="T7" fmla="*/ 8 h 54"/>
                <a:gd name="T8" fmla="*/ 42 w 126"/>
                <a:gd name="T9" fmla="*/ 12 h 54"/>
                <a:gd name="T10" fmla="*/ 70 w 126"/>
                <a:gd name="T11" fmla="*/ 12 h 54"/>
                <a:gd name="T12" fmla="*/ 73 w 126"/>
                <a:gd name="T13" fmla="*/ 20 h 54"/>
                <a:gd name="T14" fmla="*/ 79 w 126"/>
                <a:gd name="T15" fmla="*/ 23 h 54"/>
                <a:gd name="T16" fmla="*/ 88 w 126"/>
                <a:gd name="T17" fmla="*/ 23 h 54"/>
                <a:gd name="T18" fmla="*/ 96 w 126"/>
                <a:gd name="T19" fmla="*/ 21 h 54"/>
                <a:gd name="T20" fmla="*/ 105 w 126"/>
                <a:gd name="T21" fmla="*/ 17 h 54"/>
                <a:gd name="T22" fmla="*/ 111 w 126"/>
                <a:gd name="T23" fmla="*/ 12 h 54"/>
                <a:gd name="T24" fmla="*/ 112 w 126"/>
                <a:gd name="T25" fmla="*/ 25 h 54"/>
                <a:gd name="T26" fmla="*/ 115 w 126"/>
                <a:gd name="T27" fmla="*/ 36 h 54"/>
                <a:gd name="T28" fmla="*/ 119 w 126"/>
                <a:gd name="T29" fmla="*/ 45 h 54"/>
                <a:gd name="T30" fmla="*/ 126 w 126"/>
                <a:gd name="T31" fmla="*/ 54 h 54"/>
                <a:gd name="T32" fmla="*/ 106 w 126"/>
                <a:gd name="T33" fmla="*/ 53 h 54"/>
                <a:gd name="T34" fmla="*/ 89 w 126"/>
                <a:gd name="T35" fmla="*/ 48 h 54"/>
                <a:gd name="T36" fmla="*/ 76 w 126"/>
                <a:gd name="T37" fmla="*/ 42 h 54"/>
                <a:gd name="T38" fmla="*/ 62 w 126"/>
                <a:gd name="T39" fmla="*/ 33 h 54"/>
                <a:gd name="T40" fmla="*/ 49 w 126"/>
                <a:gd name="T41" fmla="*/ 26 h 54"/>
                <a:gd name="T42" fmla="*/ 35 w 126"/>
                <a:gd name="T43" fmla="*/ 18 h 54"/>
                <a:gd name="T44" fmla="*/ 20 w 126"/>
                <a:gd name="T45" fmla="*/ 14 h 54"/>
                <a:gd name="T46" fmla="*/ 0 w 126"/>
                <a:gd name="T47" fmla="*/ 12 h 54"/>
                <a:gd name="T48" fmla="*/ 4 w 126"/>
                <a:gd name="T49" fmla="*/ 4 h 54"/>
                <a:gd name="T50" fmla="*/ 10 w 126"/>
                <a:gd name="T5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6" h="54">
                  <a:moveTo>
                    <a:pt x="10" y="0"/>
                  </a:moveTo>
                  <a:lnTo>
                    <a:pt x="18" y="0"/>
                  </a:lnTo>
                  <a:lnTo>
                    <a:pt x="27" y="3"/>
                  </a:lnTo>
                  <a:lnTo>
                    <a:pt x="35" y="8"/>
                  </a:lnTo>
                  <a:lnTo>
                    <a:pt x="42" y="12"/>
                  </a:lnTo>
                  <a:lnTo>
                    <a:pt x="70" y="12"/>
                  </a:lnTo>
                  <a:lnTo>
                    <a:pt x="73" y="20"/>
                  </a:lnTo>
                  <a:lnTo>
                    <a:pt x="79" y="23"/>
                  </a:lnTo>
                  <a:lnTo>
                    <a:pt x="88" y="23"/>
                  </a:lnTo>
                  <a:lnTo>
                    <a:pt x="96" y="21"/>
                  </a:lnTo>
                  <a:lnTo>
                    <a:pt x="105" y="17"/>
                  </a:lnTo>
                  <a:lnTo>
                    <a:pt x="111" y="12"/>
                  </a:lnTo>
                  <a:lnTo>
                    <a:pt x="112" y="25"/>
                  </a:lnTo>
                  <a:lnTo>
                    <a:pt x="115" y="36"/>
                  </a:lnTo>
                  <a:lnTo>
                    <a:pt x="119" y="45"/>
                  </a:lnTo>
                  <a:lnTo>
                    <a:pt x="126" y="54"/>
                  </a:lnTo>
                  <a:lnTo>
                    <a:pt x="106" y="53"/>
                  </a:lnTo>
                  <a:lnTo>
                    <a:pt x="89" y="48"/>
                  </a:lnTo>
                  <a:lnTo>
                    <a:pt x="76" y="42"/>
                  </a:lnTo>
                  <a:lnTo>
                    <a:pt x="62" y="33"/>
                  </a:lnTo>
                  <a:lnTo>
                    <a:pt x="49" y="26"/>
                  </a:lnTo>
                  <a:lnTo>
                    <a:pt x="35" y="18"/>
                  </a:lnTo>
                  <a:lnTo>
                    <a:pt x="20" y="14"/>
                  </a:lnTo>
                  <a:lnTo>
                    <a:pt x="0" y="12"/>
                  </a:lnTo>
                  <a:lnTo>
                    <a:pt x="4" y="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8" name="Freeform 112"/>
            <p:cNvSpPr/>
            <p:nvPr/>
          </p:nvSpPr>
          <p:spPr bwMode="auto">
            <a:xfrm>
              <a:off x="6861948" y="1878165"/>
              <a:ext cx="401307" cy="269477"/>
            </a:xfrm>
            <a:custGeom>
              <a:avLst/>
              <a:gdLst>
                <a:gd name="T0" fmla="*/ 42 w 415"/>
                <a:gd name="T1" fmla="*/ 17 h 276"/>
                <a:gd name="T2" fmla="*/ 137 w 415"/>
                <a:gd name="T3" fmla="*/ 41 h 276"/>
                <a:gd name="T4" fmla="*/ 157 w 415"/>
                <a:gd name="T5" fmla="*/ 44 h 276"/>
                <a:gd name="T6" fmla="*/ 165 w 415"/>
                <a:gd name="T7" fmla="*/ 55 h 276"/>
                <a:gd name="T8" fmla="*/ 165 w 415"/>
                <a:gd name="T9" fmla="*/ 62 h 276"/>
                <a:gd name="T10" fmla="*/ 163 w 415"/>
                <a:gd name="T11" fmla="*/ 66 h 276"/>
                <a:gd name="T12" fmla="*/ 158 w 415"/>
                <a:gd name="T13" fmla="*/ 68 h 276"/>
                <a:gd name="T14" fmla="*/ 152 w 415"/>
                <a:gd name="T15" fmla="*/ 69 h 276"/>
                <a:gd name="T16" fmla="*/ 180 w 415"/>
                <a:gd name="T17" fmla="*/ 102 h 276"/>
                <a:gd name="T18" fmla="*/ 221 w 415"/>
                <a:gd name="T19" fmla="*/ 132 h 276"/>
                <a:gd name="T20" fmla="*/ 265 w 415"/>
                <a:gd name="T21" fmla="*/ 153 h 276"/>
                <a:gd name="T22" fmla="*/ 304 w 415"/>
                <a:gd name="T23" fmla="*/ 164 h 276"/>
                <a:gd name="T24" fmla="*/ 325 w 415"/>
                <a:gd name="T25" fmla="*/ 169 h 276"/>
                <a:gd name="T26" fmla="*/ 323 w 415"/>
                <a:gd name="T27" fmla="*/ 180 h 276"/>
                <a:gd name="T28" fmla="*/ 311 w 415"/>
                <a:gd name="T29" fmla="*/ 191 h 276"/>
                <a:gd name="T30" fmla="*/ 314 w 415"/>
                <a:gd name="T31" fmla="*/ 212 h 276"/>
                <a:gd name="T32" fmla="*/ 345 w 415"/>
                <a:gd name="T33" fmla="*/ 235 h 276"/>
                <a:gd name="T34" fmla="*/ 358 w 415"/>
                <a:gd name="T35" fmla="*/ 230 h 276"/>
                <a:gd name="T36" fmla="*/ 355 w 415"/>
                <a:gd name="T37" fmla="*/ 220 h 276"/>
                <a:gd name="T38" fmla="*/ 342 w 415"/>
                <a:gd name="T39" fmla="*/ 211 h 276"/>
                <a:gd name="T40" fmla="*/ 326 w 415"/>
                <a:gd name="T41" fmla="*/ 206 h 276"/>
                <a:gd name="T42" fmla="*/ 330 w 415"/>
                <a:gd name="T43" fmla="*/ 196 h 276"/>
                <a:gd name="T44" fmla="*/ 359 w 415"/>
                <a:gd name="T45" fmla="*/ 180 h 276"/>
                <a:gd name="T46" fmla="*/ 387 w 415"/>
                <a:gd name="T47" fmla="*/ 185 h 276"/>
                <a:gd name="T48" fmla="*/ 403 w 415"/>
                <a:gd name="T49" fmla="*/ 201 h 276"/>
                <a:gd name="T50" fmla="*/ 415 w 415"/>
                <a:gd name="T51" fmla="*/ 222 h 276"/>
                <a:gd name="T52" fmla="*/ 388 w 415"/>
                <a:gd name="T53" fmla="*/ 214 h 276"/>
                <a:gd name="T54" fmla="*/ 377 w 415"/>
                <a:gd name="T55" fmla="*/ 218 h 276"/>
                <a:gd name="T56" fmla="*/ 378 w 415"/>
                <a:gd name="T57" fmla="*/ 230 h 276"/>
                <a:gd name="T58" fmla="*/ 383 w 415"/>
                <a:gd name="T59" fmla="*/ 251 h 276"/>
                <a:gd name="T60" fmla="*/ 387 w 415"/>
                <a:gd name="T61" fmla="*/ 276 h 276"/>
                <a:gd name="T62" fmla="*/ 355 w 415"/>
                <a:gd name="T63" fmla="*/ 266 h 276"/>
                <a:gd name="T64" fmla="*/ 336 w 415"/>
                <a:gd name="T65" fmla="*/ 253 h 276"/>
                <a:gd name="T66" fmla="*/ 317 w 415"/>
                <a:gd name="T67" fmla="*/ 245 h 276"/>
                <a:gd name="T68" fmla="*/ 291 w 415"/>
                <a:gd name="T69" fmla="*/ 242 h 276"/>
                <a:gd name="T70" fmla="*/ 248 w 415"/>
                <a:gd name="T71" fmla="*/ 250 h 276"/>
                <a:gd name="T72" fmla="*/ 239 w 415"/>
                <a:gd name="T73" fmla="*/ 233 h 276"/>
                <a:gd name="T74" fmla="*/ 242 w 415"/>
                <a:gd name="T75" fmla="*/ 222 h 276"/>
                <a:gd name="T76" fmla="*/ 243 w 415"/>
                <a:gd name="T77" fmla="*/ 211 h 276"/>
                <a:gd name="T78" fmla="*/ 235 w 415"/>
                <a:gd name="T79" fmla="*/ 194 h 276"/>
                <a:gd name="T80" fmla="*/ 252 w 415"/>
                <a:gd name="T81" fmla="*/ 192 h 276"/>
                <a:gd name="T82" fmla="*/ 267 w 415"/>
                <a:gd name="T83" fmla="*/ 190 h 276"/>
                <a:gd name="T84" fmla="*/ 276 w 415"/>
                <a:gd name="T85" fmla="*/ 180 h 276"/>
                <a:gd name="T86" fmla="*/ 247 w 415"/>
                <a:gd name="T87" fmla="*/ 168 h 276"/>
                <a:gd name="T88" fmla="*/ 211 w 415"/>
                <a:gd name="T89" fmla="*/ 157 h 276"/>
                <a:gd name="T90" fmla="*/ 177 w 415"/>
                <a:gd name="T91" fmla="*/ 145 h 276"/>
                <a:gd name="T92" fmla="*/ 151 w 415"/>
                <a:gd name="T93" fmla="*/ 130 h 276"/>
                <a:gd name="T94" fmla="*/ 135 w 415"/>
                <a:gd name="T95" fmla="*/ 111 h 276"/>
                <a:gd name="T96" fmla="*/ 137 w 415"/>
                <a:gd name="T97" fmla="*/ 83 h 276"/>
                <a:gd name="T98" fmla="*/ 98 w 415"/>
                <a:gd name="T99" fmla="*/ 67 h 276"/>
                <a:gd name="T100" fmla="*/ 58 w 415"/>
                <a:gd name="T101" fmla="*/ 51 h 276"/>
                <a:gd name="T102" fmla="*/ 24 w 415"/>
                <a:gd name="T103" fmla="*/ 32 h 276"/>
                <a:gd name="T104" fmla="*/ 0 w 415"/>
                <a:gd name="T105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15" h="276">
                  <a:moveTo>
                    <a:pt x="0" y="0"/>
                  </a:moveTo>
                  <a:lnTo>
                    <a:pt x="42" y="17"/>
                  </a:lnTo>
                  <a:lnTo>
                    <a:pt x="89" y="30"/>
                  </a:lnTo>
                  <a:lnTo>
                    <a:pt x="137" y="41"/>
                  </a:lnTo>
                  <a:lnTo>
                    <a:pt x="148" y="41"/>
                  </a:lnTo>
                  <a:lnTo>
                    <a:pt x="157" y="44"/>
                  </a:lnTo>
                  <a:lnTo>
                    <a:pt x="162" y="49"/>
                  </a:lnTo>
                  <a:lnTo>
                    <a:pt x="165" y="55"/>
                  </a:lnTo>
                  <a:lnTo>
                    <a:pt x="166" y="60"/>
                  </a:lnTo>
                  <a:lnTo>
                    <a:pt x="165" y="62"/>
                  </a:lnTo>
                  <a:lnTo>
                    <a:pt x="164" y="65"/>
                  </a:lnTo>
                  <a:lnTo>
                    <a:pt x="163" y="66"/>
                  </a:lnTo>
                  <a:lnTo>
                    <a:pt x="160" y="67"/>
                  </a:lnTo>
                  <a:lnTo>
                    <a:pt x="158" y="68"/>
                  </a:lnTo>
                  <a:lnTo>
                    <a:pt x="154" y="69"/>
                  </a:lnTo>
                  <a:lnTo>
                    <a:pt x="152" y="69"/>
                  </a:lnTo>
                  <a:lnTo>
                    <a:pt x="163" y="86"/>
                  </a:lnTo>
                  <a:lnTo>
                    <a:pt x="180" y="102"/>
                  </a:lnTo>
                  <a:lnTo>
                    <a:pt x="199" y="118"/>
                  </a:lnTo>
                  <a:lnTo>
                    <a:pt x="221" y="132"/>
                  </a:lnTo>
                  <a:lnTo>
                    <a:pt x="243" y="144"/>
                  </a:lnTo>
                  <a:lnTo>
                    <a:pt x="265" y="153"/>
                  </a:lnTo>
                  <a:lnTo>
                    <a:pt x="286" y="161"/>
                  </a:lnTo>
                  <a:lnTo>
                    <a:pt x="304" y="164"/>
                  </a:lnTo>
                  <a:lnTo>
                    <a:pt x="317" y="166"/>
                  </a:lnTo>
                  <a:lnTo>
                    <a:pt x="325" y="169"/>
                  </a:lnTo>
                  <a:lnTo>
                    <a:pt x="326" y="174"/>
                  </a:lnTo>
                  <a:lnTo>
                    <a:pt x="323" y="180"/>
                  </a:lnTo>
                  <a:lnTo>
                    <a:pt x="319" y="186"/>
                  </a:lnTo>
                  <a:lnTo>
                    <a:pt x="311" y="191"/>
                  </a:lnTo>
                  <a:lnTo>
                    <a:pt x="304" y="194"/>
                  </a:lnTo>
                  <a:lnTo>
                    <a:pt x="314" y="212"/>
                  </a:lnTo>
                  <a:lnTo>
                    <a:pt x="327" y="225"/>
                  </a:lnTo>
                  <a:lnTo>
                    <a:pt x="345" y="235"/>
                  </a:lnTo>
                  <a:lnTo>
                    <a:pt x="354" y="234"/>
                  </a:lnTo>
                  <a:lnTo>
                    <a:pt x="358" y="230"/>
                  </a:lnTo>
                  <a:lnTo>
                    <a:pt x="358" y="225"/>
                  </a:lnTo>
                  <a:lnTo>
                    <a:pt x="355" y="220"/>
                  </a:lnTo>
                  <a:lnTo>
                    <a:pt x="349" y="216"/>
                  </a:lnTo>
                  <a:lnTo>
                    <a:pt x="342" y="211"/>
                  </a:lnTo>
                  <a:lnTo>
                    <a:pt x="334" y="207"/>
                  </a:lnTo>
                  <a:lnTo>
                    <a:pt x="326" y="206"/>
                  </a:lnTo>
                  <a:lnTo>
                    <a:pt x="317" y="208"/>
                  </a:lnTo>
                  <a:lnTo>
                    <a:pt x="330" y="196"/>
                  </a:lnTo>
                  <a:lnTo>
                    <a:pt x="343" y="188"/>
                  </a:lnTo>
                  <a:lnTo>
                    <a:pt x="359" y="180"/>
                  </a:lnTo>
                  <a:lnTo>
                    <a:pt x="375" y="181"/>
                  </a:lnTo>
                  <a:lnTo>
                    <a:pt x="387" y="185"/>
                  </a:lnTo>
                  <a:lnTo>
                    <a:pt x="395" y="192"/>
                  </a:lnTo>
                  <a:lnTo>
                    <a:pt x="403" y="201"/>
                  </a:lnTo>
                  <a:lnTo>
                    <a:pt x="409" y="212"/>
                  </a:lnTo>
                  <a:lnTo>
                    <a:pt x="415" y="222"/>
                  </a:lnTo>
                  <a:lnTo>
                    <a:pt x="399" y="217"/>
                  </a:lnTo>
                  <a:lnTo>
                    <a:pt x="388" y="214"/>
                  </a:lnTo>
                  <a:lnTo>
                    <a:pt x="381" y="214"/>
                  </a:lnTo>
                  <a:lnTo>
                    <a:pt x="377" y="218"/>
                  </a:lnTo>
                  <a:lnTo>
                    <a:pt x="377" y="223"/>
                  </a:lnTo>
                  <a:lnTo>
                    <a:pt x="378" y="230"/>
                  </a:lnTo>
                  <a:lnTo>
                    <a:pt x="381" y="240"/>
                  </a:lnTo>
                  <a:lnTo>
                    <a:pt x="383" y="251"/>
                  </a:lnTo>
                  <a:lnTo>
                    <a:pt x="386" y="263"/>
                  </a:lnTo>
                  <a:lnTo>
                    <a:pt x="387" y="276"/>
                  </a:lnTo>
                  <a:lnTo>
                    <a:pt x="368" y="272"/>
                  </a:lnTo>
                  <a:lnTo>
                    <a:pt x="355" y="266"/>
                  </a:lnTo>
                  <a:lnTo>
                    <a:pt x="344" y="259"/>
                  </a:lnTo>
                  <a:lnTo>
                    <a:pt x="336" y="253"/>
                  </a:lnTo>
                  <a:lnTo>
                    <a:pt x="326" y="250"/>
                  </a:lnTo>
                  <a:lnTo>
                    <a:pt x="317" y="245"/>
                  </a:lnTo>
                  <a:lnTo>
                    <a:pt x="305" y="244"/>
                  </a:lnTo>
                  <a:lnTo>
                    <a:pt x="291" y="242"/>
                  </a:lnTo>
                  <a:lnTo>
                    <a:pt x="272" y="245"/>
                  </a:lnTo>
                  <a:lnTo>
                    <a:pt x="248" y="250"/>
                  </a:lnTo>
                  <a:lnTo>
                    <a:pt x="242" y="240"/>
                  </a:lnTo>
                  <a:lnTo>
                    <a:pt x="239" y="233"/>
                  </a:lnTo>
                  <a:lnTo>
                    <a:pt x="239" y="227"/>
                  </a:lnTo>
                  <a:lnTo>
                    <a:pt x="242" y="222"/>
                  </a:lnTo>
                  <a:lnTo>
                    <a:pt x="243" y="217"/>
                  </a:lnTo>
                  <a:lnTo>
                    <a:pt x="243" y="211"/>
                  </a:lnTo>
                  <a:lnTo>
                    <a:pt x="241" y="203"/>
                  </a:lnTo>
                  <a:lnTo>
                    <a:pt x="235" y="194"/>
                  </a:lnTo>
                  <a:lnTo>
                    <a:pt x="243" y="194"/>
                  </a:lnTo>
                  <a:lnTo>
                    <a:pt x="252" y="192"/>
                  </a:lnTo>
                  <a:lnTo>
                    <a:pt x="260" y="192"/>
                  </a:lnTo>
                  <a:lnTo>
                    <a:pt x="267" y="190"/>
                  </a:lnTo>
                  <a:lnTo>
                    <a:pt x="274" y="186"/>
                  </a:lnTo>
                  <a:lnTo>
                    <a:pt x="276" y="180"/>
                  </a:lnTo>
                  <a:lnTo>
                    <a:pt x="263" y="173"/>
                  </a:lnTo>
                  <a:lnTo>
                    <a:pt x="247" y="168"/>
                  </a:lnTo>
                  <a:lnTo>
                    <a:pt x="230" y="162"/>
                  </a:lnTo>
                  <a:lnTo>
                    <a:pt x="211" y="157"/>
                  </a:lnTo>
                  <a:lnTo>
                    <a:pt x="194" y="151"/>
                  </a:lnTo>
                  <a:lnTo>
                    <a:pt x="177" y="145"/>
                  </a:lnTo>
                  <a:lnTo>
                    <a:pt x="163" y="139"/>
                  </a:lnTo>
                  <a:lnTo>
                    <a:pt x="151" y="130"/>
                  </a:lnTo>
                  <a:lnTo>
                    <a:pt x="141" y="122"/>
                  </a:lnTo>
                  <a:lnTo>
                    <a:pt x="135" y="111"/>
                  </a:lnTo>
                  <a:lnTo>
                    <a:pt x="134" y="99"/>
                  </a:lnTo>
                  <a:lnTo>
                    <a:pt x="137" y="83"/>
                  </a:lnTo>
                  <a:lnTo>
                    <a:pt x="119" y="74"/>
                  </a:lnTo>
                  <a:lnTo>
                    <a:pt x="98" y="67"/>
                  </a:lnTo>
                  <a:lnTo>
                    <a:pt x="78" y="60"/>
                  </a:lnTo>
                  <a:lnTo>
                    <a:pt x="58" y="51"/>
                  </a:lnTo>
                  <a:lnTo>
                    <a:pt x="40" y="43"/>
                  </a:lnTo>
                  <a:lnTo>
                    <a:pt x="24" y="32"/>
                  </a:lnTo>
                  <a:lnTo>
                    <a:pt x="9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9" name="Freeform 113"/>
            <p:cNvSpPr/>
            <p:nvPr/>
          </p:nvSpPr>
          <p:spPr bwMode="auto">
            <a:xfrm>
              <a:off x="7009287" y="1932448"/>
              <a:ext cx="199684" cy="174481"/>
            </a:xfrm>
            <a:custGeom>
              <a:avLst/>
              <a:gdLst>
                <a:gd name="T0" fmla="*/ 13 w 207"/>
                <a:gd name="T1" fmla="*/ 0 h 180"/>
                <a:gd name="T2" fmla="*/ 58 w 207"/>
                <a:gd name="T3" fmla="*/ 19 h 180"/>
                <a:gd name="T4" fmla="*/ 100 w 207"/>
                <a:gd name="T5" fmla="*/ 41 h 180"/>
                <a:gd name="T6" fmla="*/ 137 w 207"/>
                <a:gd name="T7" fmla="*/ 67 h 180"/>
                <a:gd name="T8" fmla="*/ 174 w 207"/>
                <a:gd name="T9" fmla="*/ 95 h 180"/>
                <a:gd name="T10" fmla="*/ 207 w 207"/>
                <a:gd name="T11" fmla="*/ 125 h 180"/>
                <a:gd name="T12" fmla="*/ 191 w 207"/>
                <a:gd name="T13" fmla="*/ 133 h 180"/>
                <a:gd name="T14" fmla="*/ 178 w 207"/>
                <a:gd name="T15" fmla="*/ 141 h 180"/>
                <a:gd name="T16" fmla="*/ 165 w 207"/>
                <a:gd name="T17" fmla="*/ 153 h 180"/>
                <a:gd name="T18" fmla="*/ 174 w 207"/>
                <a:gd name="T19" fmla="*/ 151 h 180"/>
                <a:gd name="T20" fmla="*/ 182 w 207"/>
                <a:gd name="T21" fmla="*/ 152 h 180"/>
                <a:gd name="T22" fmla="*/ 190 w 207"/>
                <a:gd name="T23" fmla="*/ 156 h 180"/>
                <a:gd name="T24" fmla="*/ 197 w 207"/>
                <a:gd name="T25" fmla="*/ 161 h 180"/>
                <a:gd name="T26" fmla="*/ 203 w 207"/>
                <a:gd name="T27" fmla="*/ 165 h 180"/>
                <a:gd name="T28" fmla="*/ 206 w 207"/>
                <a:gd name="T29" fmla="*/ 170 h 180"/>
                <a:gd name="T30" fmla="*/ 206 w 207"/>
                <a:gd name="T31" fmla="*/ 175 h 180"/>
                <a:gd name="T32" fmla="*/ 202 w 207"/>
                <a:gd name="T33" fmla="*/ 179 h 180"/>
                <a:gd name="T34" fmla="*/ 193 w 207"/>
                <a:gd name="T35" fmla="*/ 180 h 180"/>
                <a:gd name="T36" fmla="*/ 175 w 207"/>
                <a:gd name="T37" fmla="*/ 170 h 180"/>
                <a:gd name="T38" fmla="*/ 162 w 207"/>
                <a:gd name="T39" fmla="*/ 157 h 180"/>
                <a:gd name="T40" fmla="*/ 152 w 207"/>
                <a:gd name="T41" fmla="*/ 139 h 180"/>
                <a:gd name="T42" fmla="*/ 159 w 207"/>
                <a:gd name="T43" fmla="*/ 136 h 180"/>
                <a:gd name="T44" fmla="*/ 167 w 207"/>
                <a:gd name="T45" fmla="*/ 131 h 180"/>
                <a:gd name="T46" fmla="*/ 171 w 207"/>
                <a:gd name="T47" fmla="*/ 125 h 180"/>
                <a:gd name="T48" fmla="*/ 174 w 207"/>
                <a:gd name="T49" fmla="*/ 119 h 180"/>
                <a:gd name="T50" fmla="*/ 173 w 207"/>
                <a:gd name="T51" fmla="*/ 114 h 180"/>
                <a:gd name="T52" fmla="*/ 165 w 207"/>
                <a:gd name="T53" fmla="*/ 111 h 180"/>
                <a:gd name="T54" fmla="*/ 152 w 207"/>
                <a:gd name="T55" fmla="*/ 109 h 180"/>
                <a:gd name="T56" fmla="*/ 134 w 207"/>
                <a:gd name="T57" fmla="*/ 106 h 180"/>
                <a:gd name="T58" fmla="*/ 113 w 207"/>
                <a:gd name="T59" fmla="*/ 98 h 180"/>
                <a:gd name="T60" fmla="*/ 91 w 207"/>
                <a:gd name="T61" fmla="*/ 89 h 180"/>
                <a:gd name="T62" fmla="*/ 69 w 207"/>
                <a:gd name="T63" fmla="*/ 77 h 180"/>
                <a:gd name="T64" fmla="*/ 47 w 207"/>
                <a:gd name="T65" fmla="*/ 63 h 180"/>
                <a:gd name="T66" fmla="*/ 28 w 207"/>
                <a:gd name="T67" fmla="*/ 47 h 180"/>
                <a:gd name="T68" fmla="*/ 11 w 207"/>
                <a:gd name="T69" fmla="*/ 31 h 180"/>
                <a:gd name="T70" fmla="*/ 0 w 207"/>
                <a:gd name="T71" fmla="*/ 14 h 180"/>
                <a:gd name="T72" fmla="*/ 2 w 207"/>
                <a:gd name="T73" fmla="*/ 14 h 180"/>
                <a:gd name="T74" fmla="*/ 6 w 207"/>
                <a:gd name="T75" fmla="*/ 13 h 180"/>
                <a:gd name="T76" fmla="*/ 8 w 207"/>
                <a:gd name="T77" fmla="*/ 12 h 180"/>
                <a:gd name="T78" fmla="*/ 11 w 207"/>
                <a:gd name="T79" fmla="*/ 11 h 180"/>
                <a:gd name="T80" fmla="*/ 12 w 207"/>
                <a:gd name="T81" fmla="*/ 10 h 180"/>
                <a:gd name="T82" fmla="*/ 13 w 207"/>
                <a:gd name="T83" fmla="*/ 7 h 180"/>
                <a:gd name="T84" fmla="*/ 14 w 207"/>
                <a:gd name="T85" fmla="*/ 5 h 180"/>
                <a:gd name="T86" fmla="*/ 13 w 207"/>
                <a:gd name="T87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7" h="180">
                  <a:moveTo>
                    <a:pt x="13" y="0"/>
                  </a:moveTo>
                  <a:lnTo>
                    <a:pt x="58" y="19"/>
                  </a:lnTo>
                  <a:lnTo>
                    <a:pt x="100" y="41"/>
                  </a:lnTo>
                  <a:lnTo>
                    <a:pt x="137" y="67"/>
                  </a:lnTo>
                  <a:lnTo>
                    <a:pt x="174" y="95"/>
                  </a:lnTo>
                  <a:lnTo>
                    <a:pt x="207" y="125"/>
                  </a:lnTo>
                  <a:lnTo>
                    <a:pt x="191" y="133"/>
                  </a:lnTo>
                  <a:lnTo>
                    <a:pt x="178" y="141"/>
                  </a:lnTo>
                  <a:lnTo>
                    <a:pt x="165" y="153"/>
                  </a:lnTo>
                  <a:lnTo>
                    <a:pt x="174" y="151"/>
                  </a:lnTo>
                  <a:lnTo>
                    <a:pt x="182" y="152"/>
                  </a:lnTo>
                  <a:lnTo>
                    <a:pt x="190" y="156"/>
                  </a:lnTo>
                  <a:lnTo>
                    <a:pt x="197" y="161"/>
                  </a:lnTo>
                  <a:lnTo>
                    <a:pt x="203" y="165"/>
                  </a:lnTo>
                  <a:lnTo>
                    <a:pt x="206" y="170"/>
                  </a:lnTo>
                  <a:lnTo>
                    <a:pt x="206" y="175"/>
                  </a:lnTo>
                  <a:lnTo>
                    <a:pt x="202" y="179"/>
                  </a:lnTo>
                  <a:lnTo>
                    <a:pt x="193" y="180"/>
                  </a:lnTo>
                  <a:lnTo>
                    <a:pt x="175" y="170"/>
                  </a:lnTo>
                  <a:lnTo>
                    <a:pt x="162" y="157"/>
                  </a:lnTo>
                  <a:lnTo>
                    <a:pt x="152" y="139"/>
                  </a:lnTo>
                  <a:lnTo>
                    <a:pt x="159" y="136"/>
                  </a:lnTo>
                  <a:lnTo>
                    <a:pt x="167" y="131"/>
                  </a:lnTo>
                  <a:lnTo>
                    <a:pt x="171" y="125"/>
                  </a:lnTo>
                  <a:lnTo>
                    <a:pt x="174" y="119"/>
                  </a:lnTo>
                  <a:lnTo>
                    <a:pt x="173" y="114"/>
                  </a:lnTo>
                  <a:lnTo>
                    <a:pt x="165" y="111"/>
                  </a:lnTo>
                  <a:lnTo>
                    <a:pt x="152" y="109"/>
                  </a:lnTo>
                  <a:lnTo>
                    <a:pt x="134" y="106"/>
                  </a:lnTo>
                  <a:lnTo>
                    <a:pt x="113" y="98"/>
                  </a:lnTo>
                  <a:lnTo>
                    <a:pt x="91" y="89"/>
                  </a:lnTo>
                  <a:lnTo>
                    <a:pt x="69" y="77"/>
                  </a:lnTo>
                  <a:lnTo>
                    <a:pt x="47" y="63"/>
                  </a:lnTo>
                  <a:lnTo>
                    <a:pt x="28" y="47"/>
                  </a:lnTo>
                  <a:lnTo>
                    <a:pt x="11" y="31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6" y="13"/>
                  </a:lnTo>
                  <a:lnTo>
                    <a:pt x="8" y="12"/>
                  </a:lnTo>
                  <a:lnTo>
                    <a:pt x="11" y="11"/>
                  </a:lnTo>
                  <a:lnTo>
                    <a:pt x="12" y="10"/>
                  </a:lnTo>
                  <a:lnTo>
                    <a:pt x="13" y="7"/>
                  </a:lnTo>
                  <a:lnTo>
                    <a:pt x="14" y="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0" name="Freeform 114"/>
            <p:cNvSpPr>
              <a:spLocks noEditPoints="1"/>
            </p:cNvSpPr>
            <p:nvPr/>
          </p:nvSpPr>
          <p:spPr bwMode="auto">
            <a:xfrm>
              <a:off x="5117135" y="2229066"/>
              <a:ext cx="376104" cy="178359"/>
            </a:xfrm>
            <a:custGeom>
              <a:avLst/>
              <a:gdLst>
                <a:gd name="T0" fmla="*/ 346 w 389"/>
                <a:gd name="T1" fmla="*/ 26 h 183"/>
                <a:gd name="T2" fmla="*/ 358 w 389"/>
                <a:gd name="T3" fmla="*/ 36 h 183"/>
                <a:gd name="T4" fmla="*/ 360 w 389"/>
                <a:gd name="T5" fmla="*/ 54 h 183"/>
                <a:gd name="T6" fmla="*/ 323 w 389"/>
                <a:gd name="T7" fmla="*/ 73 h 183"/>
                <a:gd name="T8" fmla="*/ 295 w 389"/>
                <a:gd name="T9" fmla="*/ 99 h 183"/>
                <a:gd name="T10" fmla="*/ 269 w 389"/>
                <a:gd name="T11" fmla="*/ 130 h 183"/>
                <a:gd name="T12" fmla="*/ 240 w 389"/>
                <a:gd name="T13" fmla="*/ 155 h 183"/>
                <a:gd name="T14" fmla="*/ 224 w 389"/>
                <a:gd name="T15" fmla="*/ 155 h 183"/>
                <a:gd name="T16" fmla="*/ 239 w 389"/>
                <a:gd name="T17" fmla="*/ 141 h 183"/>
                <a:gd name="T18" fmla="*/ 254 w 389"/>
                <a:gd name="T19" fmla="*/ 129 h 183"/>
                <a:gd name="T20" fmla="*/ 263 w 389"/>
                <a:gd name="T21" fmla="*/ 110 h 183"/>
                <a:gd name="T22" fmla="*/ 227 w 389"/>
                <a:gd name="T23" fmla="*/ 124 h 183"/>
                <a:gd name="T24" fmla="*/ 187 w 389"/>
                <a:gd name="T25" fmla="*/ 141 h 183"/>
                <a:gd name="T26" fmla="*/ 144 w 389"/>
                <a:gd name="T27" fmla="*/ 159 h 183"/>
                <a:gd name="T28" fmla="*/ 103 w 389"/>
                <a:gd name="T29" fmla="*/ 174 h 183"/>
                <a:gd name="T30" fmla="*/ 64 w 389"/>
                <a:gd name="T31" fmla="*/ 182 h 183"/>
                <a:gd name="T32" fmla="*/ 33 w 389"/>
                <a:gd name="T33" fmla="*/ 182 h 183"/>
                <a:gd name="T34" fmla="*/ 10 w 389"/>
                <a:gd name="T35" fmla="*/ 170 h 183"/>
                <a:gd name="T36" fmla="*/ 0 w 389"/>
                <a:gd name="T37" fmla="*/ 143 h 183"/>
                <a:gd name="T38" fmla="*/ 7 w 389"/>
                <a:gd name="T39" fmla="*/ 121 h 183"/>
                <a:gd name="T40" fmla="*/ 11 w 389"/>
                <a:gd name="T41" fmla="*/ 110 h 183"/>
                <a:gd name="T42" fmla="*/ 14 w 389"/>
                <a:gd name="T43" fmla="*/ 96 h 183"/>
                <a:gd name="T44" fmla="*/ 47 w 389"/>
                <a:gd name="T45" fmla="*/ 109 h 183"/>
                <a:gd name="T46" fmla="*/ 71 w 389"/>
                <a:gd name="T47" fmla="*/ 123 h 183"/>
                <a:gd name="T48" fmla="*/ 66 w 389"/>
                <a:gd name="T49" fmla="*/ 142 h 183"/>
                <a:gd name="T50" fmla="*/ 59 w 389"/>
                <a:gd name="T51" fmla="*/ 157 h 183"/>
                <a:gd name="T52" fmla="*/ 67 w 389"/>
                <a:gd name="T53" fmla="*/ 163 h 183"/>
                <a:gd name="T54" fmla="*/ 83 w 389"/>
                <a:gd name="T55" fmla="*/ 149 h 183"/>
                <a:gd name="T56" fmla="*/ 94 w 389"/>
                <a:gd name="T57" fmla="*/ 132 h 183"/>
                <a:gd name="T58" fmla="*/ 103 w 389"/>
                <a:gd name="T59" fmla="*/ 116 h 183"/>
                <a:gd name="T60" fmla="*/ 114 w 389"/>
                <a:gd name="T61" fmla="*/ 108 h 183"/>
                <a:gd name="T62" fmla="*/ 128 w 389"/>
                <a:gd name="T63" fmla="*/ 113 h 183"/>
                <a:gd name="T64" fmla="*/ 153 w 389"/>
                <a:gd name="T65" fmla="*/ 138 h 183"/>
                <a:gd name="T66" fmla="*/ 218 w 389"/>
                <a:gd name="T67" fmla="*/ 101 h 183"/>
                <a:gd name="T68" fmla="*/ 282 w 389"/>
                <a:gd name="T69" fmla="*/ 70 h 183"/>
                <a:gd name="T70" fmla="*/ 344 w 389"/>
                <a:gd name="T71" fmla="*/ 29 h 183"/>
                <a:gd name="T72" fmla="*/ 357 w 389"/>
                <a:gd name="T73" fmla="*/ 15 h 183"/>
                <a:gd name="T74" fmla="*/ 352 w 389"/>
                <a:gd name="T75" fmla="*/ 18 h 183"/>
                <a:gd name="T76" fmla="*/ 374 w 389"/>
                <a:gd name="T77" fmla="*/ 0 h 183"/>
                <a:gd name="T78" fmla="*/ 386 w 389"/>
                <a:gd name="T79" fmla="*/ 8 h 183"/>
                <a:gd name="T80" fmla="*/ 388 w 389"/>
                <a:gd name="T81" fmla="*/ 26 h 183"/>
                <a:gd name="T82" fmla="*/ 372 w 389"/>
                <a:gd name="T83" fmla="*/ 20 h 183"/>
                <a:gd name="T84" fmla="*/ 358 w 389"/>
                <a:gd name="T85" fmla="*/ 15 h 183"/>
                <a:gd name="T86" fmla="*/ 374 w 389"/>
                <a:gd name="T87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89" h="183">
                  <a:moveTo>
                    <a:pt x="347" y="25"/>
                  </a:moveTo>
                  <a:lnTo>
                    <a:pt x="346" y="26"/>
                  </a:lnTo>
                  <a:lnTo>
                    <a:pt x="353" y="30"/>
                  </a:lnTo>
                  <a:lnTo>
                    <a:pt x="358" y="36"/>
                  </a:lnTo>
                  <a:lnTo>
                    <a:pt x="361" y="43"/>
                  </a:lnTo>
                  <a:lnTo>
                    <a:pt x="360" y="54"/>
                  </a:lnTo>
                  <a:lnTo>
                    <a:pt x="340" y="62"/>
                  </a:lnTo>
                  <a:lnTo>
                    <a:pt x="323" y="73"/>
                  </a:lnTo>
                  <a:lnTo>
                    <a:pt x="308" y="85"/>
                  </a:lnTo>
                  <a:lnTo>
                    <a:pt x="295" y="99"/>
                  </a:lnTo>
                  <a:lnTo>
                    <a:pt x="282" y="115"/>
                  </a:lnTo>
                  <a:lnTo>
                    <a:pt x="269" y="130"/>
                  </a:lnTo>
                  <a:lnTo>
                    <a:pt x="256" y="143"/>
                  </a:lnTo>
                  <a:lnTo>
                    <a:pt x="240" y="155"/>
                  </a:lnTo>
                  <a:lnTo>
                    <a:pt x="222" y="165"/>
                  </a:lnTo>
                  <a:lnTo>
                    <a:pt x="224" y="155"/>
                  </a:lnTo>
                  <a:lnTo>
                    <a:pt x="231" y="147"/>
                  </a:lnTo>
                  <a:lnTo>
                    <a:pt x="239" y="141"/>
                  </a:lnTo>
                  <a:lnTo>
                    <a:pt x="246" y="135"/>
                  </a:lnTo>
                  <a:lnTo>
                    <a:pt x="254" y="129"/>
                  </a:lnTo>
                  <a:lnTo>
                    <a:pt x="260" y="120"/>
                  </a:lnTo>
                  <a:lnTo>
                    <a:pt x="263" y="110"/>
                  </a:lnTo>
                  <a:lnTo>
                    <a:pt x="246" y="116"/>
                  </a:lnTo>
                  <a:lnTo>
                    <a:pt x="227" y="124"/>
                  </a:lnTo>
                  <a:lnTo>
                    <a:pt x="207" y="132"/>
                  </a:lnTo>
                  <a:lnTo>
                    <a:pt x="187" y="141"/>
                  </a:lnTo>
                  <a:lnTo>
                    <a:pt x="165" y="151"/>
                  </a:lnTo>
                  <a:lnTo>
                    <a:pt x="144" y="159"/>
                  </a:lnTo>
                  <a:lnTo>
                    <a:pt x="122" y="166"/>
                  </a:lnTo>
                  <a:lnTo>
                    <a:pt x="103" y="174"/>
                  </a:lnTo>
                  <a:lnTo>
                    <a:pt x="82" y="179"/>
                  </a:lnTo>
                  <a:lnTo>
                    <a:pt x="64" y="182"/>
                  </a:lnTo>
                  <a:lnTo>
                    <a:pt x="48" y="183"/>
                  </a:lnTo>
                  <a:lnTo>
                    <a:pt x="33" y="182"/>
                  </a:lnTo>
                  <a:lnTo>
                    <a:pt x="20" y="177"/>
                  </a:lnTo>
                  <a:lnTo>
                    <a:pt x="10" y="170"/>
                  </a:lnTo>
                  <a:lnTo>
                    <a:pt x="4" y="159"/>
                  </a:lnTo>
                  <a:lnTo>
                    <a:pt x="0" y="143"/>
                  </a:lnTo>
                  <a:lnTo>
                    <a:pt x="0" y="124"/>
                  </a:lnTo>
                  <a:lnTo>
                    <a:pt x="7" y="121"/>
                  </a:lnTo>
                  <a:lnTo>
                    <a:pt x="10" y="116"/>
                  </a:lnTo>
                  <a:lnTo>
                    <a:pt x="11" y="110"/>
                  </a:lnTo>
                  <a:lnTo>
                    <a:pt x="13" y="103"/>
                  </a:lnTo>
                  <a:lnTo>
                    <a:pt x="14" y="96"/>
                  </a:lnTo>
                  <a:lnTo>
                    <a:pt x="28" y="104"/>
                  </a:lnTo>
                  <a:lnTo>
                    <a:pt x="47" y="109"/>
                  </a:lnTo>
                  <a:lnTo>
                    <a:pt x="70" y="110"/>
                  </a:lnTo>
                  <a:lnTo>
                    <a:pt x="71" y="123"/>
                  </a:lnTo>
                  <a:lnTo>
                    <a:pt x="70" y="134"/>
                  </a:lnTo>
                  <a:lnTo>
                    <a:pt x="66" y="142"/>
                  </a:lnTo>
                  <a:lnTo>
                    <a:pt x="63" y="149"/>
                  </a:lnTo>
                  <a:lnTo>
                    <a:pt x="59" y="157"/>
                  </a:lnTo>
                  <a:lnTo>
                    <a:pt x="55" y="165"/>
                  </a:lnTo>
                  <a:lnTo>
                    <a:pt x="67" y="163"/>
                  </a:lnTo>
                  <a:lnTo>
                    <a:pt x="76" y="157"/>
                  </a:lnTo>
                  <a:lnTo>
                    <a:pt x="83" y="149"/>
                  </a:lnTo>
                  <a:lnTo>
                    <a:pt x="89" y="141"/>
                  </a:lnTo>
                  <a:lnTo>
                    <a:pt x="94" y="132"/>
                  </a:lnTo>
                  <a:lnTo>
                    <a:pt x="99" y="124"/>
                  </a:lnTo>
                  <a:lnTo>
                    <a:pt x="103" y="116"/>
                  </a:lnTo>
                  <a:lnTo>
                    <a:pt x="108" y="110"/>
                  </a:lnTo>
                  <a:lnTo>
                    <a:pt x="114" y="108"/>
                  </a:lnTo>
                  <a:lnTo>
                    <a:pt x="120" y="109"/>
                  </a:lnTo>
                  <a:lnTo>
                    <a:pt x="128" y="113"/>
                  </a:lnTo>
                  <a:lnTo>
                    <a:pt x="139" y="123"/>
                  </a:lnTo>
                  <a:lnTo>
                    <a:pt x="153" y="138"/>
                  </a:lnTo>
                  <a:lnTo>
                    <a:pt x="185" y="116"/>
                  </a:lnTo>
                  <a:lnTo>
                    <a:pt x="218" y="101"/>
                  </a:lnTo>
                  <a:lnTo>
                    <a:pt x="250" y="85"/>
                  </a:lnTo>
                  <a:lnTo>
                    <a:pt x="282" y="70"/>
                  </a:lnTo>
                  <a:lnTo>
                    <a:pt x="313" y="52"/>
                  </a:lnTo>
                  <a:lnTo>
                    <a:pt x="344" y="29"/>
                  </a:lnTo>
                  <a:lnTo>
                    <a:pt x="347" y="25"/>
                  </a:lnTo>
                  <a:close/>
                  <a:moveTo>
                    <a:pt x="357" y="15"/>
                  </a:moveTo>
                  <a:lnTo>
                    <a:pt x="347" y="25"/>
                  </a:lnTo>
                  <a:lnTo>
                    <a:pt x="352" y="18"/>
                  </a:lnTo>
                  <a:lnTo>
                    <a:pt x="357" y="15"/>
                  </a:lnTo>
                  <a:close/>
                  <a:moveTo>
                    <a:pt x="374" y="0"/>
                  </a:moveTo>
                  <a:lnTo>
                    <a:pt x="381" y="2"/>
                  </a:lnTo>
                  <a:lnTo>
                    <a:pt x="386" y="8"/>
                  </a:lnTo>
                  <a:lnTo>
                    <a:pt x="389" y="17"/>
                  </a:lnTo>
                  <a:lnTo>
                    <a:pt x="388" y="26"/>
                  </a:lnTo>
                  <a:lnTo>
                    <a:pt x="380" y="24"/>
                  </a:lnTo>
                  <a:lnTo>
                    <a:pt x="372" y="20"/>
                  </a:lnTo>
                  <a:lnTo>
                    <a:pt x="364" y="17"/>
                  </a:lnTo>
                  <a:lnTo>
                    <a:pt x="358" y="15"/>
                  </a:lnTo>
                  <a:lnTo>
                    <a:pt x="357" y="15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1" name="Freeform 115"/>
            <p:cNvSpPr>
              <a:spLocks noEditPoints="1"/>
            </p:cNvSpPr>
            <p:nvPr/>
          </p:nvSpPr>
          <p:spPr bwMode="auto">
            <a:xfrm>
              <a:off x="5985664" y="3999082"/>
              <a:ext cx="1828176" cy="1519926"/>
            </a:xfrm>
            <a:custGeom>
              <a:avLst/>
              <a:gdLst>
                <a:gd name="T0" fmla="*/ 1748 w 1887"/>
                <a:gd name="T1" fmla="*/ 58 h 1569"/>
                <a:gd name="T2" fmla="*/ 1826 w 1887"/>
                <a:gd name="T3" fmla="*/ 68 h 1569"/>
                <a:gd name="T4" fmla="*/ 1799 w 1887"/>
                <a:gd name="T5" fmla="*/ 456 h 1569"/>
                <a:gd name="T6" fmla="*/ 1788 w 1887"/>
                <a:gd name="T7" fmla="*/ 543 h 1569"/>
                <a:gd name="T8" fmla="*/ 1680 w 1887"/>
                <a:gd name="T9" fmla="*/ 682 h 1569"/>
                <a:gd name="T10" fmla="*/ 1647 w 1887"/>
                <a:gd name="T11" fmla="*/ 724 h 1569"/>
                <a:gd name="T12" fmla="*/ 1615 w 1887"/>
                <a:gd name="T13" fmla="*/ 787 h 1569"/>
                <a:gd name="T14" fmla="*/ 1444 w 1887"/>
                <a:gd name="T15" fmla="*/ 1025 h 1569"/>
                <a:gd name="T16" fmla="*/ 1365 w 1887"/>
                <a:gd name="T17" fmla="*/ 1008 h 1569"/>
                <a:gd name="T18" fmla="*/ 1343 w 1887"/>
                <a:gd name="T19" fmla="*/ 944 h 1569"/>
                <a:gd name="T20" fmla="*/ 1318 w 1887"/>
                <a:gd name="T21" fmla="*/ 933 h 1569"/>
                <a:gd name="T22" fmla="*/ 1368 w 1887"/>
                <a:gd name="T23" fmla="*/ 844 h 1569"/>
                <a:gd name="T24" fmla="*/ 1289 w 1887"/>
                <a:gd name="T25" fmla="*/ 741 h 1569"/>
                <a:gd name="T26" fmla="*/ 1256 w 1887"/>
                <a:gd name="T27" fmla="*/ 833 h 1569"/>
                <a:gd name="T28" fmla="*/ 1209 w 1887"/>
                <a:gd name="T29" fmla="*/ 847 h 1569"/>
                <a:gd name="T30" fmla="*/ 1102 w 1887"/>
                <a:gd name="T31" fmla="*/ 938 h 1569"/>
                <a:gd name="T32" fmla="*/ 1129 w 1887"/>
                <a:gd name="T33" fmla="*/ 962 h 1569"/>
                <a:gd name="T34" fmla="*/ 951 w 1887"/>
                <a:gd name="T35" fmla="*/ 1242 h 1569"/>
                <a:gd name="T36" fmla="*/ 952 w 1887"/>
                <a:gd name="T37" fmla="*/ 1274 h 1569"/>
                <a:gd name="T38" fmla="*/ 1000 w 1887"/>
                <a:gd name="T39" fmla="*/ 1344 h 1569"/>
                <a:gd name="T40" fmla="*/ 871 w 1887"/>
                <a:gd name="T41" fmla="*/ 1398 h 1569"/>
                <a:gd name="T42" fmla="*/ 802 w 1887"/>
                <a:gd name="T43" fmla="*/ 1433 h 1569"/>
                <a:gd name="T44" fmla="*/ 627 w 1887"/>
                <a:gd name="T45" fmla="*/ 1459 h 1569"/>
                <a:gd name="T46" fmla="*/ 463 w 1887"/>
                <a:gd name="T47" fmla="*/ 1491 h 1569"/>
                <a:gd name="T48" fmla="*/ 334 w 1887"/>
                <a:gd name="T49" fmla="*/ 1533 h 1569"/>
                <a:gd name="T50" fmla="*/ 241 w 1887"/>
                <a:gd name="T51" fmla="*/ 1525 h 1569"/>
                <a:gd name="T52" fmla="*/ 28 w 1887"/>
                <a:gd name="T53" fmla="*/ 1531 h 1569"/>
                <a:gd name="T54" fmla="*/ 570 w 1887"/>
                <a:gd name="T55" fmla="*/ 1375 h 1569"/>
                <a:gd name="T56" fmla="*/ 945 w 1887"/>
                <a:gd name="T57" fmla="*/ 1102 h 1569"/>
                <a:gd name="T58" fmla="*/ 888 w 1887"/>
                <a:gd name="T59" fmla="*/ 995 h 1569"/>
                <a:gd name="T60" fmla="*/ 871 w 1887"/>
                <a:gd name="T61" fmla="*/ 921 h 1569"/>
                <a:gd name="T62" fmla="*/ 866 w 1887"/>
                <a:gd name="T63" fmla="*/ 888 h 1569"/>
                <a:gd name="T64" fmla="*/ 738 w 1887"/>
                <a:gd name="T65" fmla="*/ 889 h 1569"/>
                <a:gd name="T66" fmla="*/ 828 w 1887"/>
                <a:gd name="T67" fmla="*/ 832 h 1569"/>
                <a:gd name="T68" fmla="*/ 948 w 1887"/>
                <a:gd name="T69" fmla="*/ 896 h 1569"/>
                <a:gd name="T70" fmla="*/ 1181 w 1887"/>
                <a:gd name="T71" fmla="*/ 819 h 1569"/>
                <a:gd name="T72" fmla="*/ 1323 w 1887"/>
                <a:gd name="T73" fmla="*/ 564 h 1569"/>
                <a:gd name="T74" fmla="*/ 1210 w 1887"/>
                <a:gd name="T75" fmla="*/ 497 h 1569"/>
                <a:gd name="T76" fmla="*/ 1196 w 1887"/>
                <a:gd name="T77" fmla="*/ 473 h 1569"/>
                <a:gd name="T78" fmla="*/ 1253 w 1887"/>
                <a:gd name="T79" fmla="*/ 419 h 1569"/>
                <a:gd name="T80" fmla="*/ 1355 w 1887"/>
                <a:gd name="T81" fmla="*/ 391 h 1569"/>
                <a:gd name="T82" fmla="*/ 1322 w 1887"/>
                <a:gd name="T83" fmla="*/ 343 h 1569"/>
                <a:gd name="T84" fmla="*/ 1277 w 1887"/>
                <a:gd name="T85" fmla="*/ 229 h 1569"/>
                <a:gd name="T86" fmla="*/ 1207 w 1887"/>
                <a:gd name="T87" fmla="*/ 365 h 1569"/>
                <a:gd name="T88" fmla="*/ 1180 w 1887"/>
                <a:gd name="T89" fmla="*/ 294 h 1569"/>
                <a:gd name="T90" fmla="*/ 1097 w 1887"/>
                <a:gd name="T91" fmla="*/ 298 h 1569"/>
                <a:gd name="T92" fmla="*/ 1189 w 1887"/>
                <a:gd name="T93" fmla="*/ 129 h 1569"/>
                <a:gd name="T94" fmla="*/ 1230 w 1887"/>
                <a:gd name="T95" fmla="*/ 203 h 1569"/>
                <a:gd name="T96" fmla="*/ 1364 w 1887"/>
                <a:gd name="T97" fmla="*/ 108 h 1569"/>
                <a:gd name="T98" fmla="*/ 1351 w 1887"/>
                <a:gd name="T99" fmla="*/ 199 h 1569"/>
                <a:gd name="T100" fmla="*/ 1412 w 1887"/>
                <a:gd name="T101" fmla="*/ 202 h 1569"/>
                <a:gd name="T102" fmla="*/ 1455 w 1887"/>
                <a:gd name="T103" fmla="*/ 120 h 1569"/>
                <a:gd name="T104" fmla="*/ 1513 w 1887"/>
                <a:gd name="T105" fmla="*/ 265 h 1569"/>
                <a:gd name="T106" fmla="*/ 1547 w 1887"/>
                <a:gd name="T107" fmla="*/ 471 h 1569"/>
                <a:gd name="T108" fmla="*/ 1527 w 1887"/>
                <a:gd name="T109" fmla="*/ 425 h 1569"/>
                <a:gd name="T110" fmla="*/ 1635 w 1887"/>
                <a:gd name="T111" fmla="*/ 272 h 1569"/>
                <a:gd name="T112" fmla="*/ 1818 w 1887"/>
                <a:gd name="T113" fmla="*/ 127 h 1569"/>
                <a:gd name="T114" fmla="*/ 1668 w 1887"/>
                <a:gd name="T115" fmla="*/ 123 h 1569"/>
                <a:gd name="T116" fmla="*/ 1637 w 1887"/>
                <a:gd name="T117" fmla="*/ 138 h 1569"/>
                <a:gd name="T118" fmla="*/ 1614 w 1887"/>
                <a:gd name="T119" fmla="*/ 215 h 1569"/>
                <a:gd name="T120" fmla="*/ 1631 w 1887"/>
                <a:gd name="T121" fmla="*/ 74 h 1569"/>
                <a:gd name="T122" fmla="*/ 1710 w 1887"/>
                <a:gd name="T123" fmla="*/ 40 h 1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87" h="1569">
                  <a:moveTo>
                    <a:pt x="910" y="1262"/>
                  </a:moveTo>
                  <a:lnTo>
                    <a:pt x="910" y="1262"/>
                  </a:lnTo>
                  <a:lnTo>
                    <a:pt x="907" y="1263"/>
                  </a:lnTo>
                  <a:lnTo>
                    <a:pt x="905" y="1263"/>
                  </a:lnTo>
                  <a:lnTo>
                    <a:pt x="910" y="1262"/>
                  </a:lnTo>
                  <a:close/>
                  <a:moveTo>
                    <a:pt x="1633" y="793"/>
                  </a:moveTo>
                  <a:lnTo>
                    <a:pt x="1639" y="793"/>
                  </a:lnTo>
                  <a:lnTo>
                    <a:pt x="1631" y="793"/>
                  </a:lnTo>
                  <a:lnTo>
                    <a:pt x="1633" y="793"/>
                  </a:lnTo>
                  <a:close/>
                  <a:moveTo>
                    <a:pt x="1788" y="0"/>
                  </a:moveTo>
                  <a:lnTo>
                    <a:pt x="1796" y="1"/>
                  </a:lnTo>
                  <a:lnTo>
                    <a:pt x="1800" y="6"/>
                  </a:lnTo>
                  <a:lnTo>
                    <a:pt x="1804" y="17"/>
                  </a:lnTo>
                  <a:lnTo>
                    <a:pt x="1797" y="24"/>
                  </a:lnTo>
                  <a:lnTo>
                    <a:pt x="1786" y="32"/>
                  </a:lnTo>
                  <a:lnTo>
                    <a:pt x="1774" y="41"/>
                  </a:lnTo>
                  <a:lnTo>
                    <a:pt x="1760" y="50"/>
                  </a:lnTo>
                  <a:lnTo>
                    <a:pt x="1748" y="58"/>
                  </a:lnTo>
                  <a:lnTo>
                    <a:pt x="1736" y="67"/>
                  </a:lnTo>
                  <a:lnTo>
                    <a:pt x="1727" y="75"/>
                  </a:lnTo>
                  <a:lnTo>
                    <a:pt x="1724" y="85"/>
                  </a:lnTo>
                  <a:lnTo>
                    <a:pt x="1725" y="93"/>
                  </a:lnTo>
                  <a:lnTo>
                    <a:pt x="1734" y="103"/>
                  </a:lnTo>
                  <a:lnTo>
                    <a:pt x="1749" y="113"/>
                  </a:lnTo>
                  <a:lnTo>
                    <a:pt x="1748" y="97"/>
                  </a:lnTo>
                  <a:lnTo>
                    <a:pt x="1751" y="87"/>
                  </a:lnTo>
                  <a:lnTo>
                    <a:pt x="1754" y="80"/>
                  </a:lnTo>
                  <a:lnTo>
                    <a:pt x="1760" y="76"/>
                  </a:lnTo>
                  <a:lnTo>
                    <a:pt x="1766" y="75"/>
                  </a:lnTo>
                  <a:lnTo>
                    <a:pt x="1775" y="75"/>
                  </a:lnTo>
                  <a:lnTo>
                    <a:pt x="1783" y="78"/>
                  </a:lnTo>
                  <a:lnTo>
                    <a:pt x="1793" y="79"/>
                  </a:lnTo>
                  <a:lnTo>
                    <a:pt x="1802" y="79"/>
                  </a:lnTo>
                  <a:lnTo>
                    <a:pt x="1811" y="78"/>
                  </a:lnTo>
                  <a:lnTo>
                    <a:pt x="1819" y="75"/>
                  </a:lnTo>
                  <a:lnTo>
                    <a:pt x="1826" y="68"/>
                  </a:lnTo>
                  <a:lnTo>
                    <a:pt x="1832" y="58"/>
                  </a:lnTo>
                  <a:lnTo>
                    <a:pt x="1850" y="89"/>
                  </a:lnTo>
                  <a:lnTo>
                    <a:pt x="1863" y="118"/>
                  </a:lnTo>
                  <a:lnTo>
                    <a:pt x="1867" y="146"/>
                  </a:lnTo>
                  <a:lnTo>
                    <a:pt x="1869" y="174"/>
                  </a:lnTo>
                  <a:lnTo>
                    <a:pt x="1865" y="202"/>
                  </a:lnTo>
                  <a:lnTo>
                    <a:pt x="1858" y="229"/>
                  </a:lnTo>
                  <a:lnTo>
                    <a:pt x="1847" y="255"/>
                  </a:lnTo>
                  <a:lnTo>
                    <a:pt x="1836" y="281"/>
                  </a:lnTo>
                  <a:lnTo>
                    <a:pt x="1824" y="308"/>
                  </a:lnTo>
                  <a:lnTo>
                    <a:pt x="1811" y="333"/>
                  </a:lnTo>
                  <a:lnTo>
                    <a:pt x="1800" y="359"/>
                  </a:lnTo>
                  <a:lnTo>
                    <a:pt x="1791" y="385"/>
                  </a:lnTo>
                  <a:lnTo>
                    <a:pt x="1785" y="410"/>
                  </a:lnTo>
                  <a:lnTo>
                    <a:pt x="1782" y="436"/>
                  </a:lnTo>
                  <a:lnTo>
                    <a:pt x="1783" y="461"/>
                  </a:lnTo>
                  <a:lnTo>
                    <a:pt x="1791" y="487"/>
                  </a:lnTo>
                  <a:lnTo>
                    <a:pt x="1799" y="456"/>
                  </a:lnTo>
                  <a:lnTo>
                    <a:pt x="1811" y="430"/>
                  </a:lnTo>
                  <a:lnTo>
                    <a:pt x="1826" y="405"/>
                  </a:lnTo>
                  <a:lnTo>
                    <a:pt x="1844" y="383"/>
                  </a:lnTo>
                  <a:lnTo>
                    <a:pt x="1864" y="365"/>
                  </a:lnTo>
                  <a:lnTo>
                    <a:pt x="1887" y="349"/>
                  </a:lnTo>
                  <a:lnTo>
                    <a:pt x="1883" y="380"/>
                  </a:lnTo>
                  <a:lnTo>
                    <a:pt x="1877" y="406"/>
                  </a:lnTo>
                  <a:lnTo>
                    <a:pt x="1869" y="430"/>
                  </a:lnTo>
                  <a:lnTo>
                    <a:pt x="1858" y="449"/>
                  </a:lnTo>
                  <a:lnTo>
                    <a:pt x="1846" y="466"/>
                  </a:lnTo>
                  <a:lnTo>
                    <a:pt x="1832" y="481"/>
                  </a:lnTo>
                  <a:lnTo>
                    <a:pt x="1819" y="497"/>
                  </a:lnTo>
                  <a:lnTo>
                    <a:pt x="1804" y="511"/>
                  </a:lnTo>
                  <a:lnTo>
                    <a:pt x="1791" y="526"/>
                  </a:lnTo>
                  <a:lnTo>
                    <a:pt x="1776" y="543"/>
                  </a:lnTo>
                  <a:lnTo>
                    <a:pt x="1782" y="537"/>
                  </a:lnTo>
                  <a:lnTo>
                    <a:pt x="1786" y="538"/>
                  </a:lnTo>
                  <a:lnTo>
                    <a:pt x="1788" y="543"/>
                  </a:lnTo>
                  <a:lnTo>
                    <a:pt x="1788" y="551"/>
                  </a:lnTo>
                  <a:lnTo>
                    <a:pt x="1786" y="561"/>
                  </a:lnTo>
                  <a:lnTo>
                    <a:pt x="1782" y="572"/>
                  </a:lnTo>
                  <a:lnTo>
                    <a:pt x="1776" y="583"/>
                  </a:lnTo>
                  <a:lnTo>
                    <a:pt x="1769" y="593"/>
                  </a:lnTo>
                  <a:lnTo>
                    <a:pt x="1759" y="599"/>
                  </a:lnTo>
                  <a:lnTo>
                    <a:pt x="1748" y="601"/>
                  </a:lnTo>
                  <a:lnTo>
                    <a:pt x="1735" y="598"/>
                  </a:lnTo>
                  <a:lnTo>
                    <a:pt x="1740" y="606"/>
                  </a:lnTo>
                  <a:lnTo>
                    <a:pt x="1741" y="617"/>
                  </a:lnTo>
                  <a:lnTo>
                    <a:pt x="1737" y="628"/>
                  </a:lnTo>
                  <a:lnTo>
                    <a:pt x="1731" y="640"/>
                  </a:lnTo>
                  <a:lnTo>
                    <a:pt x="1723" y="653"/>
                  </a:lnTo>
                  <a:lnTo>
                    <a:pt x="1713" y="662"/>
                  </a:lnTo>
                  <a:lnTo>
                    <a:pt x="1703" y="672"/>
                  </a:lnTo>
                  <a:lnTo>
                    <a:pt x="1693" y="678"/>
                  </a:lnTo>
                  <a:lnTo>
                    <a:pt x="1685" y="682"/>
                  </a:lnTo>
                  <a:lnTo>
                    <a:pt x="1680" y="682"/>
                  </a:lnTo>
                  <a:lnTo>
                    <a:pt x="1685" y="693"/>
                  </a:lnTo>
                  <a:lnTo>
                    <a:pt x="1689" y="702"/>
                  </a:lnTo>
                  <a:lnTo>
                    <a:pt x="1692" y="710"/>
                  </a:lnTo>
                  <a:lnTo>
                    <a:pt x="1695" y="716"/>
                  </a:lnTo>
                  <a:lnTo>
                    <a:pt x="1695" y="723"/>
                  </a:lnTo>
                  <a:lnTo>
                    <a:pt x="1692" y="730"/>
                  </a:lnTo>
                  <a:lnTo>
                    <a:pt x="1687" y="739"/>
                  </a:lnTo>
                  <a:lnTo>
                    <a:pt x="1679" y="749"/>
                  </a:lnTo>
                  <a:lnTo>
                    <a:pt x="1668" y="762"/>
                  </a:lnTo>
                  <a:lnTo>
                    <a:pt x="1652" y="778"/>
                  </a:lnTo>
                  <a:lnTo>
                    <a:pt x="1650" y="771"/>
                  </a:lnTo>
                  <a:lnTo>
                    <a:pt x="1646" y="766"/>
                  </a:lnTo>
                  <a:lnTo>
                    <a:pt x="1640" y="763"/>
                  </a:lnTo>
                  <a:lnTo>
                    <a:pt x="1633" y="761"/>
                  </a:lnTo>
                  <a:lnTo>
                    <a:pt x="1628" y="757"/>
                  </a:lnTo>
                  <a:lnTo>
                    <a:pt x="1624" y="751"/>
                  </a:lnTo>
                  <a:lnTo>
                    <a:pt x="1636" y="739"/>
                  </a:lnTo>
                  <a:lnTo>
                    <a:pt x="1647" y="724"/>
                  </a:lnTo>
                  <a:lnTo>
                    <a:pt x="1656" y="710"/>
                  </a:lnTo>
                  <a:lnTo>
                    <a:pt x="1665" y="695"/>
                  </a:lnTo>
                  <a:lnTo>
                    <a:pt x="1654" y="696"/>
                  </a:lnTo>
                  <a:lnTo>
                    <a:pt x="1643" y="695"/>
                  </a:lnTo>
                  <a:lnTo>
                    <a:pt x="1633" y="696"/>
                  </a:lnTo>
                  <a:lnTo>
                    <a:pt x="1622" y="698"/>
                  </a:lnTo>
                  <a:lnTo>
                    <a:pt x="1614" y="701"/>
                  </a:lnTo>
                  <a:lnTo>
                    <a:pt x="1611" y="709"/>
                  </a:lnTo>
                  <a:lnTo>
                    <a:pt x="1620" y="713"/>
                  </a:lnTo>
                  <a:lnTo>
                    <a:pt x="1625" y="720"/>
                  </a:lnTo>
                  <a:lnTo>
                    <a:pt x="1628" y="727"/>
                  </a:lnTo>
                  <a:lnTo>
                    <a:pt x="1628" y="735"/>
                  </a:lnTo>
                  <a:lnTo>
                    <a:pt x="1625" y="745"/>
                  </a:lnTo>
                  <a:lnTo>
                    <a:pt x="1623" y="755"/>
                  </a:lnTo>
                  <a:lnTo>
                    <a:pt x="1619" y="765"/>
                  </a:lnTo>
                  <a:lnTo>
                    <a:pt x="1615" y="773"/>
                  </a:lnTo>
                  <a:lnTo>
                    <a:pt x="1614" y="780"/>
                  </a:lnTo>
                  <a:lnTo>
                    <a:pt x="1615" y="787"/>
                  </a:lnTo>
                  <a:lnTo>
                    <a:pt x="1619" y="791"/>
                  </a:lnTo>
                  <a:lnTo>
                    <a:pt x="1626" y="793"/>
                  </a:lnTo>
                  <a:lnTo>
                    <a:pt x="1631" y="793"/>
                  </a:lnTo>
                  <a:lnTo>
                    <a:pt x="1625" y="796"/>
                  </a:lnTo>
                  <a:lnTo>
                    <a:pt x="1619" y="805"/>
                  </a:lnTo>
                  <a:lnTo>
                    <a:pt x="1612" y="815"/>
                  </a:lnTo>
                  <a:lnTo>
                    <a:pt x="1606" y="824"/>
                  </a:lnTo>
                  <a:lnTo>
                    <a:pt x="1602" y="834"/>
                  </a:lnTo>
                  <a:lnTo>
                    <a:pt x="1598" y="843"/>
                  </a:lnTo>
                  <a:lnTo>
                    <a:pt x="1596" y="847"/>
                  </a:lnTo>
                  <a:lnTo>
                    <a:pt x="1596" y="847"/>
                  </a:lnTo>
                  <a:lnTo>
                    <a:pt x="1584" y="866"/>
                  </a:lnTo>
                  <a:lnTo>
                    <a:pt x="1568" y="888"/>
                  </a:lnTo>
                  <a:lnTo>
                    <a:pt x="1549" y="912"/>
                  </a:lnTo>
                  <a:lnTo>
                    <a:pt x="1527" y="939"/>
                  </a:lnTo>
                  <a:lnTo>
                    <a:pt x="1501" y="968"/>
                  </a:lnTo>
                  <a:lnTo>
                    <a:pt x="1474" y="996"/>
                  </a:lnTo>
                  <a:lnTo>
                    <a:pt x="1444" y="1025"/>
                  </a:lnTo>
                  <a:lnTo>
                    <a:pt x="1412" y="1052"/>
                  </a:lnTo>
                  <a:lnTo>
                    <a:pt x="1379" y="1078"/>
                  </a:lnTo>
                  <a:lnTo>
                    <a:pt x="1344" y="1100"/>
                  </a:lnTo>
                  <a:lnTo>
                    <a:pt x="1309" y="1118"/>
                  </a:lnTo>
                  <a:lnTo>
                    <a:pt x="1273" y="1131"/>
                  </a:lnTo>
                  <a:lnTo>
                    <a:pt x="1237" y="1139"/>
                  </a:lnTo>
                  <a:lnTo>
                    <a:pt x="1256" y="1108"/>
                  </a:lnTo>
                  <a:lnTo>
                    <a:pt x="1275" y="1078"/>
                  </a:lnTo>
                  <a:lnTo>
                    <a:pt x="1294" y="1047"/>
                  </a:lnTo>
                  <a:lnTo>
                    <a:pt x="1314" y="1018"/>
                  </a:lnTo>
                  <a:lnTo>
                    <a:pt x="1336" y="991"/>
                  </a:lnTo>
                  <a:lnTo>
                    <a:pt x="1361" y="966"/>
                  </a:lnTo>
                  <a:lnTo>
                    <a:pt x="1389" y="945"/>
                  </a:lnTo>
                  <a:lnTo>
                    <a:pt x="1384" y="962"/>
                  </a:lnTo>
                  <a:lnTo>
                    <a:pt x="1378" y="975"/>
                  </a:lnTo>
                  <a:lnTo>
                    <a:pt x="1372" y="988"/>
                  </a:lnTo>
                  <a:lnTo>
                    <a:pt x="1367" y="998"/>
                  </a:lnTo>
                  <a:lnTo>
                    <a:pt x="1365" y="1008"/>
                  </a:lnTo>
                  <a:lnTo>
                    <a:pt x="1364" y="1018"/>
                  </a:lnTo>
                  <a:lnTo>
                    <a:pt x="1367" y="1029"/>
                  </a:lnTo>
                  <a:lnTo>
                    <a:pt x="1374" y="1041"/>
                  </a:lnTo>
                  <a:lnTo>
                    <a:pt x="1382" y="1025"/>
                  </a:lnTo>
                  <a:lnTo>
                    <a:pt x="1387" y="1008"/>
                  </a:lnTo>
                  <a:lnTo>
                    <a:pt x="1392" y="990"/>
                  </a:lnTo>
                  <a:lnTo>
                    <a:pt x="1398" y="972"/>
                  </a:lnTo>
                  <a:lnTo>
                    <a:pt x="1405" y="957"/>
                  </a:lnTo>
                  <a:lnTo>
                    <a:pt x="1417" y="945"/>
                  </a:lnTo>
                  <a:lnTo>
                    <a:pt x="1409" y="944"/>
                  </a:lnTo>
                  <a:lnTo>
                    <a:pt x="1401" y="942"/>
                  </a:lnTo>
                  <a:lnTo>
                    <a:pt x="1394" y="939"/>
                  </a:lnTo>
                  <a:lnTo>
                    <a:pt x="1390" y="934"/>
                  </a:lnTo>
                  <a:lnTo>
                    <a:pt x="1388" y="927"/>
                  </a:lnTo>
                  <a:lnTo>
                    <a:pt x="1389" y="917"/>
                  </a:lnTo>
                  <a:lnTo>
                    <a:pt x="1371" y="923"/>
                  </a:lnTo>
                  <a:lnTo>
                    <a:pt x="1356" y="933"/>
                  </a:lnTo>
                  <a:lnTo>
                    <a:pt x="1343" y="944"/>
                  </a:lnTo>
                  <a:lnTo>
                    <a:pt x="1331" y="956"/>
                  </a:lnTo>
                  <a:lnTo>
                    <a:pt x="1320" y="969"/>
                  </a:lnTo>
                  <a:lnTo>
                    <a:pt x="1308" y="981"/>
                  </a:lnTo>
                  <a:lnTo>
                    <a:pt x="1294" y="992"/>
                  </a:lnTo>
                  <a:lnTo>
                    <a:pt x="1278" y="1000"/>
                  </a:lnTo>
                  <a:lnTo>
                    <a:pt x="1275" y="992"/>
                  </a:lnTo>
                  <a:lnTo>
                    <a:pt x="1271" y="983"/>
                  </a:lnTo>
                  <a:lnTo>
                    <a:pt x="1267" y="970"/>
                  </a:lnTo>
                  <a:lnTo>
                    <a:pt x="1263" y="958"/>
                  </a:lnTo>
                  <a:lnTo>
                    <a:pt x="1259" y="946"/>
                  </a:lnTo>
                  <a:lnTo>
                    <a:pt x="1256" y="935"/>
                  </a:lnTo>
                  <a:lnTo>
                    <a:pt x="1256" y="925"/>
                  </a:lnTo>
                  <a:lnTo>
                    <a:pt x="1259" y="919"/>
                  </a:lnTo>
                  <a:lnTo>
                    <a:pt x="1264" y="917"/>
                  </a:lnTo>
                  <a:lnTo>
                    <a:pt x="1283" y="925"/>
                  </a:lnTo>
                  <a:lnTo>
                    <a:pt x="1300" y="936"/>
                  </a:lnTo>
                  <a:lnTo>
                    <a:pt x="1320" y="945"/>
                  </a:lnTo>
                  <a:lnTo>
                    <a:pt x="1318" y="933"/>
                  </a:lnTo>
                  <a:lnTo>
                    <a:pt x="1321" y="924"/>
                  </a:lnTo>
                  <a:lnTo>
                    <a:pt x="1326" y="918"/>
                  </a:lnTo>
                  <a:lnTo>
                    <a:pt x="1333" y="914"/>
                  </a:lnTo>
                  <a:lnTo>
                    <a:pt x="1342" y="912"/>
                  </a:lnTo>
                  <a:lnTo>
                    <a:pt x="1350" y="910"/>
                  </a:lnTo>
                  <a:lnTo>
                    <a:pt x="1359" y="907"/>
                  </a:lnTo>
                  <a:lnTo>
                    <a:pt x="1366" y="903"/>
                  </a:lnTo>
                  <a:lnTo>
                    <a:pt x="1372" y="897"/>
                  </a:lnTo>
                  <a:lnTo>
                    <a:pt x="1374" y="889"/>
                  </a:lnTo>
                  <a:lnTo>
                    <a:pt x="1370" y="883"/>
                  </a:lnTo>
                  <a:lnTo>
                    <a:pt x="1367" y="874"/>
                  </a:lnTo>
                  <a:lnTo>
                    <a:pt x="1366" y="866"/>
                  </a:lnTo>
                  <a:lnTo>
                    <a:pt x="1364" y="856"/>
                  </a:lnTo>
                  <a:lnTo>
                    <a:pt x="1359" y="845"/>
                  </a:lnTo>
                  <a:lnTo>
                    <a:pt x="1348" y="834"/>
                  </a:lnTo>
                  <a:lnTo>
                    <a:pt x="1356" y="835"/>
                  </a:lnTo>
                  <a:lnTo>
                    <a:pt x="1362" y="840"/>
                  </a:lnTo>
                  <a:lnTo>
                    <a:pt x="1368" y="844"/>
                  </a:lnTo>
                  <a:lnTo>
                    <a:pt x="1374" y="847"/>
                  </a:lnTo>
                  <a:lnTo>
                    <a:pt x="1374" y="751"/>
                  </a:lnTo>
                  <a:lnTo>
                    <a:pt x="1359" y="752"/>
                  </a:lnTo>
                  <a:lnTo>
                    <a:pt x="1349" y="752"/>
                  </a:lnTo>
                  <a:lnTo>
                    <a:pt x="1343" y="751"/>
                  </a:lnTo>
                  <a:lnTo>
                    <a:pt x="1340" y="748"/>
                  </a:lnTo>
                  <a:lnTo>
                    <a:pt x="1340" y="744"/>
                  </a:lnTo>
                  <a:lnTo>
                    <a:pt x="1342" y="739"/>
                  </a:lnTo>
                  <a:lnTo>
                    <a:pt x="1343" y="734"/>
                  </a:lnTo>
                  <a:lnTo>
                    <a:pt x="1342" y="729"/>
                  </a:lnTo>
                  <a:lnTo>
                    <a:pt x="1339" y="726"/>
                  </a:lnTo>
                  <a:lnTo>
                    <a:pt x="1333" y="723"/>
                  </a:lnTo>
                  <a:lnTo>
                    <a:pt x="1331" y="730"/>
                  </a:lnTo>
                  <a:lnTo>
                    <a:pt x="1325" y="735"/>
                  </a:lnTo>
                  <a:lnTo>
                    <a:pt x="1317" y="738"/>
                  </a:lnTo>
                  <a:lnTo>
                    <a:pt x="1308" y="739"/>
                  </a:lnTo>
                  <a:lnTo>
                    <a:pt x="1299" y="740"/>
                  </a:lnTo>
                  <a:lnTo>
                    <a:pt x="1289" y="741"/>
                  </a:lnTo>
                  <a:lnTo>
                    <a:pt x="1283" y="745"/>
                  </a:lnTo>
                  <a:lnTo>
                    <a:pt x="1278" y="751"/>
                  </a:lnTo>
                  <a:lnTo>
                    <a:pt x="1273" y="765"/>
                  </a:lnTo>
                  <a:lnTo>
                    <a:pt x="1275" y="779"/>
                  </a:lnTo>
                  <a:lnTo>
                    <a:pt x="1277" y="793"/>
                  </a:lnTo>
                  <a:lnTo>
                    <a:pt x="1282" y="805"/>
                  </a:lnTo>
                  <a:lnTo>
                    <a:pt x="1286" y="816"/>
                  </a:lnTo>
                  <a:lnTo>
                    <a:pt x="1289" y="827"/>
                  </a:lnTo>
                  <a:lnTo>
                    <a:pt x="1289" y="835"/>
                  </a:lnTo>
                  <a:lnTo>
                    <a:pt x="1287" y="843"/>
                  </a:lnTo>
                  <a:lnTo>
                    <a:pt x="1278" y="847"/>
                  </a:lnTo>
                  <a:lnTo>
                    <a:pt x="1277" y="839"/>
                  </a:lnTo>
                  <a:lnTo>
                    <a:pt x="1276" y="832"/>
                  </a:lnTo>
                  <a:lnTo>
                    <a:pt x="1272" y="826"/>
                  </a:lnTo>
                  <a:lnTo>
                    <a:pt x="1267" y="821"/>
                  </a:lnTo>
                  <a:lnTo>
                    <a:pt x="1260" y="819"/>
                  </a:lnTo>
                  <a:lnTo>
                    <a:pt x="1250" y="819"/>
                  </a:lnTo>
                  <a:lnTo>
                    <a:pt x="1256" y="833"/>
                  </a:lnTo>
                  <a:lnTo>
                    <a:pt x="1258" y="843"/>
                  </a:lnTo>
                  <a:lnTo>
                    <a:pt x="1255" y="850"/>
                  </a:lnTo>
                  <a:lnTo>
                    <a:pt x="1250" y="855"/>
                  </a:lnTo>
                  <a:lnTo>
                    <a:pt x="1242" y="858"/>
                  </a:lnTo>
                  <a:lnTo>
                    <a:pt x="1232" y="862"/>
                  </a:lnTo>
                  <a:lnTo>
                    <a:pt x="1221" y="864"/>
                  </a:lnTo>
                  <a:lnTo>
                    <a:pt x="1209" y="868"/>
                  </a:lnTo>
                  <a:lnTo>
                    <a:pt x="1197" y="873"/>
                  </a:lnTo>
                  <a:lnTo>
                    <a:pt x="1186" y="880"/>
                  </a:lnTo>
                  <a:lnTo>
                    <a:pt x="1176" y="890"/>
                  </a:lnTo>
                  <a:lnTo>
                    <a:pt x="1168" y="903"/>
                  </a:lnTo>
                  <a:lnTo>
                    <a:pt x="1171" y="893"/>
                  </a:lnTo>
                  <a:lnTo>
                    <a:pt x="1177" y="885"/>
                  </a:lnTo>
                  <a:lnTo>
                    <a:pt x="1185" y="878"/>
                  </a:lnTo>
                  <a:lnTo>
                    <a:pt x="1192" y="873"/>
                  </a:lnTo>
                  <a:lnTo>
                    <a:pt x="1199" y="866"/>
                  </a:lnTo>
                  <a:lnTo>
                    <a:pt x="1205" y="858"/>
                  </a:lnTo>
                  <a:lnTo>
                    <a:pt x="1209" y="847"/>
                  </a:lnTo>
                  <a:lnTo>
                    <a:pt x="1200" y="850"/>
                  </a:lnTo>
                  <a:lnTo>
                    <a:pt x="1194" y="854"/>
                  </a:lnTo>
                  <a:lnTo>
                    <a:pt x="1189" y="860"/>
                  </a:lnTo>
                  <a:lnTo>
                    <a:pt x="1185" y="866"/>
                  </a:lnTo>
                  <a:lnTo>
                    <a:pt x="1180" y="871"/>
                  </a:lnTo>
                  <a:lnTo>
                    <a:pt x="1174" y="875"/>
                  </a:lnTo>
                  <a:lnTo>
                    <a:pt x="1165" y="877"/>
                  </a:lnTo>
                  <a:lnTo>
                    <a:pt x="1153" y="875"/>
                  </a:lnTo>
                  <a:lnTo>
                    <a:pt x="1141" y="873"/>
                  </a:lnTo>
                  <a:lnTo>
                    <a:pt x="1130" y="874"/>
                  </a:lnTo>
                  <a:lnTo>
                    <a:pt x="1120" y="878"/>
                  </a:lnTo>
                  <a:lnTo>
                    <a:pt x="1113" y="885"/>
                  </a:lnTo>
                  <a:lnTo>
                    <a:pt x="1105" y="895"/>
                  </a:lnTo>
                  <a:lnTo>
                    <a:pt x="1101" y="905"/>
                  </a:lnTo>
                  <a:lnTo>
                    <a:pt x="1098" y="914"/>
                  </a:lnTo>
                  <a:lnTo>
                    <a:pt x="1097" y="924"/>
                  </a:lnTo>
                  <a:lnTo>
                    <a:pt x="1098" y="931"/>
                  </a:lnTo>
                  <a:lnTo>
                    <a:pt x="1102" y="938"/>
                  </a:lnTo>
                  <a:lnTo>
                    <a:pt x="1107" y="939"/>
                  </a:lnTo>
                  <a:lnTo>
                    <a:pt x="1115" y="938"/>
                  </a:lnTo>
                  <a:lnTo>
                    <a:pt x="1126" y="930"/>
                  </a:lnTo>
                  <a:lnTo>
                    <a:pt x="1129" y="941"/>
                  </a:lnTo>
                  <a:lnTo>
                    <a:pt x="1132" y="945"/>
                  </a:lnTo>
                  <a:lnTo>
                    <a:pt x="1136" y="944"/>
                  </a:lnTo>
                  <a:lnTo>
                    <a:pt x="1140" y="939"/>
                  </a:lnTo>
                  <a:lnTo>
                    <a:pt x="1144" y="933"/>
                  </a:lnTo>
                  <a:lnTo>
                    <a:pt x="1149" y="927"/>
                  </a:lnTo>
                  <a:lnTo>
                    <a:pt x="1155" y="921"/>
                  </a:lnTo>
                  <a:lnTo>
                    <a:pt x="1161" y="917"/>
                  </a:lnTo>
                  <a:lnTo>
                    <a:pt x="1168" y="917"/>
                  </a:lnTo>
                  <a:lnTo>
                    <a:pt x="1164" y="928"/>
                  </a:lnTo>
                  <a:lnTo>
                    <a:pt x="1158" y="935"/>
                  </a:lnTo>
                  <a:lnTo>
                    <a:pt x="1151" y="941"/>
                  </a:lnTo>
                  <a:lnTo>
                    <a:pt x="1142" y="947"/>
                  </a:lnTo>
                  <a:lnTo>
                    <a:pt x="1135" y="955"/>
                  </a:lnTo>
                  <a:lnTo>
                    <a:pt x="1129" y="962"/>
                  </a:lnTo>
                  <a:lnTo>
                    <a:pt x="1126" y="973"/>
                  </a:lnTo>
                  <a:lnTo>
                    <a:pt x="1137" y="973"/>
                  </a:lnTo>
                  <a:lnTo>
                    <a:pt x="1146" y="970"/>
                  </a:lnTo>
                  <a:lnTo>
                    <a:pt x="1153" y="967"/>
                  </a:lnTo>
                  <a:lnTo>
                    <a:pt x="1159" y="964"/>
                  </a:lnTo>
                  <a:lnTo>
                    <a:pt x="1164" y="966"/>
                  </a:lnTo>
                  <a:lnTo>
                    <a:pt x="1168" y="973"/>
                  </a:lnTo>
                  <a:lnTo>
                    <a:pt x="1142" y="989"/>
                  </a:lnTo>
                  <a:lnTo>
                    <a:pt x="1119" y="1009"/>
                  </a:lnTo>
                  <a:lnTo>
                    <a:pt x="1098" y="1034"/>
                  </a:lnTo>
                  <a:lnTo>
                    <a:pt x="1079" y="1061"/>
                  </a:lnTo>
                  <a:lnTo>
                    <a:pt x="1060" y="1090"/>
                  </a:lnTo>
                  <a:lnTo>
                    <a:pt x="1042" y="1119"/>
                  </a:lnTo>
                  <a:lnTo>
                    <a:pt x="1025" y="1147"/>
                  </a:lnTo>
                  <a:lnTo>
                    <a:pt x="1008" y="1175"/>
                  </a:lnTo>
                  <a:lnTo>
                    <a:pt x="990" y="1201"/>
                  </a:lnTo>
                  <a:lnTo>
                    <a:pt x="970" y="1224"/>
                  </a:lnTo>
                  <a:lnTo>
                    <a:pt x="951" y="1242"/>
                  </a:lnTo>
                  <a:lnTo>
                    <a:pt x="929" y="1256"/>
                  </a:lnTo>
                  <a:lnTo>
                    <a:pt x="910" y="1262"/>
                  </a:lnTo>
                  <a:lnTo>
                    <a:pt x="911" y="1260"/>
                  </a:lnTo>
                  <a:lnTo>
                    <a:pt x="913" y="1258"/>
                  </a:lnTo>
                  <a:lnTo>
                    <a:pt x="913" y="1257"/>
                  </a:lnTo>
                  <a:lnTo>
                    <a:pt x="913" y="1254"/>
                  </a:lnTo>
                  <a:lnTo>
                    <a:pt x="912" y="1252"/>
                  </a:lnTo>
                  <a:lnTo>
                    <a:pt x="908" y="1251"/>
                  </a:lnTo>
                  <a:lnTo>
                    <a:pt x="905" y="1249"/>
                  </a:lnTo>
                  <a:lnTo>
                    <a:pt x="899" y="1264"/>
                  </a:lnTo>
                  <a:lnTo>
                    <a:pt x="896" y="1274"/>
                  </a:lnTo>
                  <a:lnTo>
                    <a:pt x="897" y="1280"/>
                  </a:lnTo>
                  <a:lnTo>
                    <a:pt x="902" y="1284"/>
                  </a:lnTo>
                  <a:lnTo>
                    <a:pt x="910" y="1285"/>
                  </a:lnTo>
                  <a:lnTo>
                    <a:pt x="919" y="1285"/>
                  </a:lnTo>
                  <a:lnTo>
                    <a:pt x="930" y="1282"/>
                  </a:lnTo>
                  <a:lnTo>
                    <a:pt x="941" y="1277"/>
                  </a:lnTo>
                  <a:lnTo>
                    <a:pt x="952" y="1274"/>
                  </a:lnTo>
                  <a:lnTo>
                    <a:pt x="963" y="1269"/>
                  </a:lnTo>
                  <a:lnTo>
                    <a:pt x="974" y="1263"/>
                  </a:lnTo>
                  <a:lnTo>
                    <a:pt x="970" y="1281"/>
                  </a:lnTo>
                  <a:lnTo>
                    <a:pt x="969" y="1295"/>
                  </a:lnTo>
                  <a:lnTo>
                    <a:pt x="972" y="1303"/>
                  </a:lnTo>
                  <a:lnTo>
                    <a:pt x="975" y="1308"/>
                  </a:lnTo>
                  <a:lnTo>
                    <a:pt x="980" y="1310"/>
                  </a:lnTo>
                  <a:lnTo>
                    <a:pt x="985" y="1310"/>
                  </a:lnTo>
                  <a:lnTo>
                    <a:pt x="992" y="1310"/>
                  </a:lnTo>
                  <a:lnTo>
                    <a:pt x="1000" y="1309"/>
                  </a:lnTo>
                  <a:lnTo>
                    <a:pt x="1007" y="1309"/>
                  </a:lnTo>
                  <a:lnTo>
                    <a:pt x="1013" y="1312"/>
                  </a:lnTo>
                  <a:lnTo>
                    <a:pt x="1020" y="1315"/>
                  </a:lnTo>
                  <a:lnTo>
                    <a:pt x="1025" y="1321"/>
                  </a:lnTo>
                  <a:lnTo>
                    <a:pt x="1029" y="1332"/>
                  </a:lnTo>
                  <a:lnTo>
                    <a:pt x="1022" y="1336"/>
                  </a:lnTo>
                  <a:lnTo>
                    <a:pt x="1012" y="1340"/>
                  </a:lnTo>
                  <a:lnTo>
                    <a:pt x="1000" y="1344"/>
                  </a:lnTo>
                  <a:lnTo>
                    <a:pt x="987" y="1351"/>
                  </a:lnTo>
                  <a:lnTo>
                    <a:pt x="974" y="1357"/>
                  </a:lnTo>
                  <a:lnTo>
                    <a:pt x="963" y="1363"/>
                  </a:lnTo>
                  <a:lnTo>
                    <a:pt x="953" y="1369"/>
                  </a:lnTo>
                  <a:lnTo>
                    <a:pt x="946" y="1374"/>
                  </a:lnTo>
                  <a:lnTo>
                    <a:pt x="942" y="1380"/>
                  </a:lnTo>
                  <a:lnTo>
                    <a:pt x="942" y="1383"/>
                  </a:lnTo>
                  <a:lnTo>
                    <a:pt x="948" y="1387"/>
                  </a:lnTo>
                  <a:lnTo>
                    <a:pt x="959" y="1388"/>
                  </a:lnTo>
                  <a:lnTo>
                    <a:pt x="945" y="1402"/>
                  </a:lnTo>
                  <a:lnTo>
                    <a:pt x="929" y="1413"/>
                  </a:lnTo>
                  <a:lnTo>
                    <a:pt x="910" y="1421"/>
                  </a:lnTo>
                  <a:lnTo>
                    <a:pt x="889" y="1427"/>
                  </a:lnTo>
                  <a:lnTo>
                    <a:pt x="862" y="1430"/>
                  </a:lnTo>
                  <a:lnTo>
                    <a:pt x="863" y="1418"/>
                  </a:lnTo>
                  <a:lnTo>
                    <a:pt x="866" y="1409"/>
                  </a:lnTo>
                  <a:lnTo>
                    <a:pt x="868" y="1403"/>
                  </a:lnTo>
                  <a:lnTo>
                    <a:pt x="871" y="1398"/>
                  </a:lnTo>
                  <a:lnTo>
                    <a:pt x="873" y="1394"/>
                  </a:lnTo>
                  <a:lnTo>
                    <a:pt x="872" y="1390"/>
                  </a:lnTo>
                  <a:lnTo>
                    <a:pt x="869" y="1383"/>
                  </a:lnTo>
                  <a:lnTo>
                    <a:pt x="862" y="1374"/>
                  </a:lnTo>
                  <a:lnTo>
                    <a:pt x="850" y="1372"/>
                  </a:lnTo>
                  <a:lnTo>
                    <a:pt x="841" y="1375"/>
                  </a:lnTo>
                  <a:lnTo>
                    <a:pt x="835" y="1379"/>
                  </a:lnTo>
                  <a:lnTo>
                    <a:pt x="832" y="1385"/>
                  </a:lnTo>
                  <a:lnTo>
                    <a:pt x="827" y="1391"/>
                  </a:lnTo>
                  <a:lnTo>
                    <a:pt x="822" y="1396"/>
                  </a:lnTo>
                  <a:lnTo>
                    <a:pt x="816" y="1400"/>
                  </a:lnTo>
                  <a:lnTo>
                    <a:pt x="807" y="1402"/>
                  </a:lnTo>
                  <a:lnTo>
                    <a:pt x="824" y="1407"/>
                  </a:lnTo>
                  <a:lnTo>
                    <a:pt x="832" y="1410"/>
                  </a:lnTo>
                  <a:lnTo>
                    <a:pt x="833" y="1416"/>
                  </a:lnTo>
                  <a:lnTo>
                    <a:pt x="828" y="1421"/>
                  </a:lnTo>
                  <a:lnTo>
                    <a:pt x="818" y="1427"/>
                  </a:lnTo>
                  <a:lnTo>
                    <a:pt x="802" y="1433"/>
                  </a:lnTo>
                  <a:lnTo>
                    <a:pt x="785" y="1441"/>
                  </a:lnTo>
                  <a:lnTo>
                    <a:pt x="765" y="1447"/>
                  </a:lnTo>
                  <a:lnTo>
                    <a:pt x="742" y="1454"/>
                  </a:lnTo>
                  <a:lnTo>
                    <a:pt x="720" y="1461"/>
                  </a:lnTo>
                  <a:lnTo>
                    <a:pt x="697" y="1469"/>
                  </a:lnTo>
                  <a:lnTo>
                    <a:pt x="675" y="1476"/>
                  </a:lnTo>
                  <a:lnTo>
                    <a:pt x="656" y="1485"/>
                  </a:lnTo>
                  <a:lnTo>
                    <a:pt x="639" y="1492"/>
                  </a:lnTo>
                  <a:lnTo>
                    <a:pt x="627" y="1499"/>
                  </a:lnTo>
                  <a:lnTo>
                    <a:pt x="617" y="1498"/>
                  </a:lnTo>
                  <a:lnTo>
                    <a:pt x="611" y="1494"/>
                  </a:lnTo>
                  <a:lnTo>
                    <a:pt x="610" y="1491"/>
                  </a:lnTo>
                  <a:lnTo>
                    <a:pt x="613" y="1485"/>
                  </a:lnTo>
                  <a:lnTo>
                    <a:pt x="616" y="1480"/>
                  </a:lnTo>
                  <a:lnTo>
                    <a:pt x="621" y="1474"/>
                  </a:lnTo>
                  <a:lnTo>
                    <a:pt x="625" y="1467"/>
                  </a:lnTo>
                  <a:lnTo>
                    <a:pt x="627" y="1463"/>
                  </a:lnTo>
                  <a:lnTo>
                    <a:pt x="627" y="1459"/>
                  </a:lnTo>
                  <a:lnTo>
                    <a:pt x="622" y="1458"/>
                  </a:lnTo>
                  <a:lnTo>
                    <a:pt x="614" y="1458"/>
                  </a:lnTo>
                  <a:lnTo>
                    <a:pt x="621" y="1448"/>
                  </a:lnTo>
                  <a:lnTo>
                    <a:pt x="621" y="1439"/>
                  </a:lnTo>
                  <a:lnTo>
                    <a:pt x="615" y="1433"/>
                  </a:lnTo>
                  <a:lnTo>
                    <a:pt x="605" y="1430"/>
                  </a:lnTo>
                  <a:lnTo>
                    <a:pt x="592" y="1427"/>
                  </a:lnTo>
                  <a:lnTo>
                    <a:pt x="577" y="1426"/>
                  </a:lnTo>
                  <a:lnTo>
                    <a:pt x="560" y="1427"/>
                  </a:lnTo>
                  <a:lnTo>
                    <a:pt x="544" y="1430"/>
                  </a:lnTo>
                  <a:lnTo>
                    <a:pt x="529" y="1435"/>
                  </a:lnTo>
                  <a:lnTo>
                    <a:pt x="515" y="1441"/>
                  </a:lnTo>
                  <a:lnTo>
                    <a:pt x="507" y="1449"/>
                  </a:lnTo>
                  <a:lnTo>
                    <a:pt x="502" y="1459"/>
                  </a:lnTo>
                  <a:lnTo>
                    <a:pt x="503" y="1471"/>
                  </a:lnTo>
                  <a:lnTo>
                    <a:pt x="503" y="1486"/>
                  </a:lnTo>
                  <a:lnTo>
                    <a:pt x="480" y="1489"/>
                  </a:lnTo>
                  <a:lnTo>
                    <a:pt x="463" y="1491"/>
                  </a:lnTo>
                  <a:lnTo>
                    <a:pt x="449" y="1489"/>
                  </a:lnTo>
                  <a:lnTo>
                    <a:pt x="440" y="1488"/>
                  </a:lnTo>
                  <a:lnTo>
                    <a:pt x="430" y="1486"/>
                  </a:lnTo>
                  <a:lnTo>
                    <a:pt x="421" y="1483"/>
                  </a:lnTo>
                  <a:lnTo>
                    <a:pt x="412" y="1481"/>
                  </a:lnTo>
                  <a:lnTo>
                    <a:pt x="400" y="1481"/>
                  </a:lnTo>
                  <a:lnTo>
                    <a:pt x="384" y="1481"/>
                  </a:lnTo>
                  <a:lnTo>
                    <a:pt x="364" y="1486"/>
                  </a:lnTo>
                  <a:lnTo>
                    <a:pt x="363" y="1496"/>
                  </a:lnTo>
                  <a:lnTo>
                    <a:pt x="365" y="1503"/>
                  </a:lnTo>
                  <a:lnTo>
                    <a:pt x="370" y="1508"/>
                  </a:lnTo>
                  <a:lnTo>
                    <a:pt x="376" y="1510"/>
                  </a:lnTo>
                  <a:lnTo>
                    <a:pt x="384" y="1511"/>
                  </a:lnTo>
                  <a:lnTo>
                    <a:pt x="392" y="1513"/>
                  </a:lnTo>
                  <a:lnTo>
                    <a:pt x="379" y="1516"/>
                  </a:lnTo>
                  <a:lnTo>
                    <a:pt x="365" y="1521"/>
                  </a:lnTo>
                  <a:lnTo>
                    <a:pt x="350" y="1527"/>
                  </a:lnTo>
                  <a:lnTo>
                    <a:pt x="334" y="1533"/>
                  </a:lnTo>
                  <a:lnTo>
                    <a:pt x="316" y="1537"/>
                  </a:lnTo>
                  <a:lnTo>
                    <a:pt x="296" y="1538"/>
                  </a:lnTo>
                  <a:lnTo>
                    <a:pt x="275" y="1534"/>
                  </a:lnTo>
                  <a:lnTo>
                    <a:pt x="253" y="1527"/>
                  </a:lnTo>
                  <a:lnTo>
                    <a:pt x="264" y="1514"/>
                  </a:lnTo>
                  <a:lnTo>
                    <a:pt x="280" y="1504"/>
                  </a:lnTo>
                  <a:lnTo>
                    <a:pt x="299" y="1499"/>
                  </a:lnTo>
                  <a:lnTo>
                    <a:pt x="323" y="1499"/>
                  </a:lnTo>
                  <a:lnTo>
                    <a:pt x="314" y="1489"/>
                  </a:lnTo>
                  <a:lnTo>
                    <a:pt x="305" y="1485"/>
                  </a:lnTo>
                  <a:lnTo>
                    <a:pt x="291" y="1482"/>
                  </a:lnTo>
                  <a:lnTo>
                    <a:pt x="277" y="1483"/>
                  </a:lnTo>
                  <a:lnTo>
                    <a:pt x="262" y="1486"/>
                  </a:lnTo>
                  <a:lnTo>
                    <a:pt x="247" y="1489"/>
                  </a:lnTo>
                  <a:lnTo>
                    <a:pt x="234" y="1493"/>
                  </a:lnTo>
                  <a:lnTo>
                    <a:pt x="222" y="1497"/>
                  </a:lnTo>
                  <a:lnTo>
                    <a:pt x="212" y="1499"/>
                  </a:lnTo>
                  <a:lnTo>
                    <a:pt x="241" y="1525"/>
                  </a:lnTo>
                  <a:lnTo>
                    <a:pt x="267" y="1554"/>
                  </a:lnTo>
                  <a:lnTo>
                    <a:pt x="235" y="1564"/>
                  </a:lnTo>
                  <a:lnTo>
                    <a:pt x="204" y="1567"/>
                  </a:lnTo>
                  <a:lnTo>
                    <a:pt x="172" y="1567"/>
                  </a:lnTo>
                  <a:lnTo>
                    <a:pt x="141" y="1565"/>
                  </a:lnTo>
                  <a:lnTo>
                    <a:pt x="109" y="1563"/>
                  </a:lnTo>
                  <a:lnTo>
                    <a:pt x="76" y="1561"/>
                  </a:lnTo>
                  <a:lnTo>
                    <a:pt x="40" y="1563"/>
                  </a:lnTo>
                  <a:lnTo>
                    <a:pt x="4" y="1569"/>
                  </a:lnTo>
                  <a:lnTo>
                    <a:pt x="0" y="1559"/>
                  </a:lnTo>
                  <a:lnTo>
                    <a:pt x="0" y="1552"/>
                  </a:lnTo>
                  <a:lnTo>
                    <a:pt x="5" y="1545"/>
                  </a:lnTo>
                  <a:lnTo>
                    <a:pt x="12" y="1542"/>
                  </a:lnTo>
                  <a:lnTo>
                    <a:pt x="20" y="1539"/>
                  </a:lnTo>
                  <a:lnTo>
                    <a:pt x="27" y="1537"/>
                  </a:lnTo>
                  <a:lnTo>
                    <a:pt x="31" y="1536"/>
                  </a:lnTo>
                  <a:lnTo>
                    <a:pt x="32" y="1533"/>
                  </a:lnTo>
                  <a:lnTo>
                    <a:pt x="28" y="1531"/>
                  </a:lnTo>
                  <a:lnTo>
                    <a:pt x="19" y="1527"/>
                  </a:lnTo>
                  <a:lnTo>
                    <a:pt x="43" y="1525"/>
                  </a:lnTo>
                  <a:lnTo>
                    <a:pt x="72" y="1519"/>
                  </a:lnTo>
                  <a:lnTo>
                    <a:pt x="104" y="1510"/>
                  </a:lnTo>
                  <a:lnTo>
                    <a:pt x="138" y="1502"/>
                  </a:lnTo>
                  <a:lnTo>
                    <a:pt x="174" y="1491"/>
                  </a:lnTo>
                  <a:lnTo>
                    <a:pt x="212" y="1481"/>
                  </a:lnTo>
                  <a:lnTo>
                    <a:pt x="251" y="1471"/>
                  </a:lnTo>
                  <a:lnTo>
                    <a:pt x="289" y="1464"/>
                  </a:lnTo>
                  <a:lnTo>
                    <a:pt x="328" y="1459"/>
                  </a:lnTo>
                  <a:lnTo>
                    <a:pt x="364" y="1458"/>
                  </a:lnTo>
                  <a:lnTo>
                    <a:pt x="392" y="1458"/>
                  </a:lnTo>
                  <a:lnTo>
                    <a:pt x="417" y="1444"/>
                  </a:lnTo>
                  <a:lnTo>
                    <a:pt x="443" y="1431"/>
                  </a:lnTo>
                  <a:lnTo>
                    <a:pt x="474" y="1419"/>
                  </a:lnTo>
                  <a:lnTo>
                    <a:pt x="505" y="1404"/>
                  </a:lnTo>
                  <a:lnTo>
                    <a:pt x="537" y="1390"/>
                  </a:lnTo>
                  <a:lnTo>
                    <a:pt x="570" y="1375"/>
                  </a:lnTo>
                  <a:lnTo>
                    <a:pt x="603" y="1358"/>
                  </a:lnTo>
                  <a:lnTo>
                    <a:pt x="636" y="1340"/>
                  </a:lnTo>
                  <a:lnTo>
                    <a:pt x="666" y="1320"/>
                  </a:lnTo>
                  <a:lnTo>
                    <a:pt x="695" y="1298"/>
                  </a:lnTo>
                  <a:lnTo>
                    <a:pt x="722" y="1274"/>
                  </a:lnTo>
                  <a:lnTo>
                    <a:pt x="745" y="1248"/>
                  </a:lnTo>
                  <a:lnTo>
                    <a:pt x="766" y="1219"/>
                  </a:lnTo>
                  <a:lnTo>
                    <a:pt x="782" y="1187"/>
                  </a:lnTo>
                  <a:lnTo>
                    <a:pt x="793" y="1152"/>
                  </a:lnTo>
                  <a:lnTo>
                    <a:pt x="811" y="1145"/>
                  </a:lnTo>
                  <a:lnTo>
                    <a:pt x="828" y="1136"/>
                  </a:lnTo>
                  <a:lnTo>
                    <a:pt x="846" y="1128"/>
                  </a:lnTo>
                  <a:lnTo>
                    <a:pt x="864" y="1120"/>
                  </a:lnTo>
                  <a:lnTo>
                    <a:pt x="884" y="1114"/>
                  </a:lnTo>
                  <a:lnTo>
                    <a:pt x="907" y="1112"/>
                  </a:lnTo>
                  <a:lnTo>
                    <a:pt x="931" y="1111"/>
                  </a:lnTo>
                  <a:lnTo>
                    <a:pt x="940" y="1107"/>
                  </a:lnTo>
                  <a:lnTo>
                    <a:pt x="945" y="1102"/>
                  </a:lnTo>
                  <a:lnTo>
                    <a:pt x="946" y="1095"/>
                  </a:lnTo>
                  <a:lnTo>
                    <a:pt x="945" y="1087"/>
                  </a:lnTo>
                  <a:lnTo>
                    <a:pt x="941" y="1079"/>
                  </a:lnTo>
                  <a:lnTo>
                    <a:pt x="936" y="1070"/>
                  </a:lnTo>
                  <a:lnTo>
                    <a:pt x="931" y="1062"/>
                  </a:lnTo>
                  <a:lnTo>
                    <a:pt x="928" y="1055"/>
                  </a:lnTo>
                  <a:lnTo>
                    <a:pt x="924" y="1046"/>
                  </a:lnTo>
                  <a:lnTo>
                    <a:pt x="924" y="1040"/>
                  </a:lnTo>
                  <a:lnTo>
                    <a:pt x="927" y="1034"/>
                  </a:lnTo>
                  <a:lnTo>
                    <a:pt x="933" y="1030"/>
                  </a:lnTo>
                  <a:lnTo>
                    <a:pt x="944" y="1028"/>
                  </a:lnTo>
                  <a:lnTo>
                    <a:pt x="959" y="1028"/>
                  </a:lnTo>
                  <a:lnTo>
                    <a:pt x="957" y="1018"/>
                  </a:lnTo>
                  <a:lnTo>
                    <a:pt x="947" y="1009"/>
                  </a:lnTo>
                  <a:lnTo>
                    <a:pt x="935" y="1002"/>
                  </a:lnTo>
                  <a:lnTo>
                    <a:pt x="919" y="998"/>
                  </a:lnTo>
                  <a:lnTo>
                    <a:pt x="903" y="996"/>
                  </a:lnTo>
                  <a:lnTo>
                    <a:pt x="888" y="995"/>
                  </a:lnTo>
                  <a:lnTo>
                    <a:pt x="874" y="995"/>
                  </a:lnTo>
                  <a:lnTo>
                    <a:pt x="866" y="997"/>
                  </a:lnTo>
                  <a:lnTo>
                    <a:pt x="862" y="1000"/>
                  </a:lnTo>
                  <a:lnTo>
                    <a:pt x="855" y="994"/>
                  </a:lnTo>
                  <a:lnTo>
                    <a:pt x="852" y="988"/>
                  </a:lnTo>
                  <a:lnTo>
                    <a:pt x="856" y="983"/>
                  </a:lnTo>
                  <a:lnTo>
                    <a:pt x="863" y="977"/>
                  </a:lnTo>
                  <a:lnTo>
                    <a:pt x="873" y="972"/>
                  </a:lnTo>
                  <a:lnTo>
                    <a:pt x="883" y="966"/>
                  </a:lnTo>
                  <a:lnTo>
                    <a:pt x="892" y="960"/>
                  </a:lnTo>
                  <a:lnTo>
                    <a:pt x="900" y="951"/>
                  </a:lnTo>
                  <a:lnTo>
                    <a:pt x="905" y="942"/>
                  </a:lnTo>
                  <a:lnTo>
                    <a:pt x="905" y="930"/>
                  </a:lnTo>
                  <a:lnTo>
                    <a:pt x="900" y="921"/>
                  </a:lnTo>
                  <a:lnTo>
                    <a:pt x="894" y="916"/>
                  </a:lnTo>
                  <a:lnTo>
                    <a:pt x="886" y="914"/>
                  </a:lnTo>
                  <a:lnTo>
                    <a:pt x="879" y="917"/>
                  </a:lnTo>
                  <a:lnTo>
                    <a:pt x="871" y="921"/>
                  </a:lnTo>
                  <a:lnTo>
                    <a:pt x="861" y="925"/>
                  </a:lnTo>
                  <a:lnTo>
                    <a:pt x="852" y="929"/>
                  </a:lnTo>
                  <a:lnTo>
                    <a:pt x="844" y="931"/>
                  </a:lnTo>
                  <a:lnTo>
                    <a:pt x="835" y="930"/>
                  </a:lnTo>
                  <a:lnTo>
                    <a:pt x="833" y="919"/>
                  </a:lnTo>
                  <a:lnTo>
                    <a:pt x="834" y="911"/>
                  </a:lnTo>
                  <a:lnTo>
                    <a:pt x="839" y="906"/>
                  </a:lnTo>
                  <a:lnTo>
                    <a:pt x="846" y="902"/>
                  </a:lnTo>
                  <a:lnTo>
                    <a:pt x="855" y="902"/>
                  </a:lnTo>
                  <a:lnTo>
                    <a:pt x="864" y="902"/>
                  </a:lnTo>
                  <a:lnTo>
                    <a:pt x="875" y="903"/>
                  </a:lnTo>
                  <a:lnTo>
                    <a:pt x="885" y="903"/>
                  </a:lnTo>
                  <a:lnTo>
                    <a:pt x="895" y="905"/>
                  </a:lnTo>
                  <a:lnTo>
                    <a:pt x="905" y="903"/>
                  </a:lnTo>
                  <a:lnTo>
                    <a:pt x="897" y="901"/>
                  </a:lnTo>
                  <a:lnTo>
                    <a:pt x="888" y="896"/>
                  </a:lnTo>
                  <a:lnTo>
                    <a:pt x="878" y="893"/>
                  </a:lnTo>
                  <a:lnTo>
                    <a:pt x="866" y="888"/>
                  </a:lnTo>
                  <a:lnTo>
                    <a:pt x="852" y="883"/>
                  </a:lnTo>
                  <a:lnTo>
                    <a:pt x="840" y="879"/>
                  </a:lnTo>
                  <a:lnTo>
                    <a:pt x="828" y="877"/>
                  </a:lnTo>
                  <a:lnTo>
                    <a:pt x="817" y="877"/>
                  </a:lnTo>
                  <a:lnTo>
                    <a:pt x="806" y="878"/>
                  </a:lnTo>
                  <a:lnTo>
                    <a:pt x="799" y="883"/>
                  </a:lnTo>
                  <a:lnTo>
                    <a:pt x="794" y="890"/>
                  </a:lnTo>
                  <a:lnTo>
                    <a:pt x="791" y="901"/>
                  </a:lnTo>
                  <a:lnTo>
                    <a:pt x="793" y="917"/>
                  </a:lnTo>
                  <a:lnTo>
                    <a:pt x="787" y="914"/>
                  </a:lnTo>
                  <a:lnTo>
                    <a:pt x="783" y="910"/>
                  </a:lnTo>
                  <a:lnTo>
                    <a:pt x="779" y="903"/>
                  </a:lnTo>
                  <a:lnTo>
                    <a:pt x="776" y="897"/>
                  </a:lnTo>
                  <a:lnTo>
                    <a:pt x="772" y="893"/>
                  </a:lnTo>
                  <a:lnTo>
                    <a:pt x="767" y="888"/>
                  </a:lnTo>
                  <a:lnTo>
                    <a:pt x="760" y="885"/>
                  </a:lnTo>
                  <a:lnTo>
                    <a:pt x="751" y="885"/>
                  </a:lnTo>
                  <a:lnTo>
                    <a:pt x="738" y="889"/>
                  </a:lnTo>
                  <a:lnTo>
                    <a:pt x="744" y="880"/>
                  </a:lnTo>
                  <a:lnTo>
                    <a:pt x="748" y="872"/>
                  </a:lnTo>
                  <a:lnTo>
                    <a:pt x="751" y="861"/>
                  </a:lnTo>
                  <a:lnTo>
                    <a:pt x="753" y="847"/>
                  </a:lnTo>
                  <a:lnTo>
                    <a:pt x="760" y="849"/>
                  </a:lnTo>
                  <a:lnTo>
                    <a:pt x="770" y="849"/>
                  </a:lnTo>
                  <a:lnTo>
                    <a:pt x="781" y="849"/>
                  </a:lnTo>
                  <a:lnTo>
                    <a:pt x="790" y="847"/>
                  </a:lnTo>
                  <a:lnTo>
                    <a:pt x="800" y="846"/>
                  </a:lnTo>
                  <a:lnTo>
                    <a:pt x="806" y="844"/>
                  </a:lnTo>
                  <a:lnTo>
                    <a:pt x="807" y="841"/>
                  </a:lnTo>
                  <a:lnTo>
                    <a:pt x="804" y="838"/>
                  </a:lnTo>
                  <a:lnTo>
                    <a:pt x="793" y="834"/>
                  </a:lnTo>
                  <a:lnTo>
                    <a:pt x="799" y="824"/>
                  </a:lnTo>
                  <a:lnTo>
                    <a:pt x="805" y="819"/>
                  </a:lnTo>
                  <a:lnTo>
                    <a:pt x="813" y="821"/>
                  </a:lnTo>
                  <a:lnTo>
                    <a:pt x="821" y="824"/>
                  </a:lnTo>
                  <a:lnTo>
                    <a:pt x="828" y="832"/>
                  </a:lnTo>
                  <a:lnTo>
                    <a:pt x="834" y="841"/>
                  </a:lnTo>
                  <a:lnTo>
                    <a:pt x="837" y="852"/>
                  </a:lnTo>
                  <a:lnTo>
                    <a:pt x="838" y="863"/>
                  </a:lnTo>
                  <a:lnTo>
                    <a:pt x="835" y="875"/>
                  </a:lnTo>
                  <a:lnTo>
                    <a:pt x="844" y="872"/>
                  </a:lnTo>
                  <a:lnTo>
                    <a:pt x="854" y="869"/>
                  </a:lnTo>
                  <a:lnTo>
                    <a:pt x="864" y="868"/>
                  </a:lnTo>
                  <a:lnTo>
                    <a:pt x="875" y="867"/>
                  </a:lnTo>
                  <a:lnTo>
                    <a:pt x="885" y="864"/>
                  </a:lnTo>
                  <a:lnTo>
                    <a:pt x="894" y="861"/>
                  </a:lnTo>
                  <a:lnTo>
                    <a:pt x="900" y="855"/>
                  </a:lnTo>
                  <a:lnTo>
                    <a:pt x="903" y="846"/>
                  </a:lnTo>
                  <a:lnTo>
                    <a:pt x="905" y="834"/>
                  </a:lnTo>
                  <a:lnTo>
                    <a:pt x="910" y="856"/>
                  </a:lnTo>
                  <a:lnTo>
                    <a:pt x="917" y="872"/>
                  </a:lnTo>
                  <a:lnTo>
                    <a:pt x="925" y="884"/>
                  </a:lnTo>
                  <a:lnTo>
                    <a:pt x="936" y="891"/>
                  </a:lnTo>
                  <a:lnTo>
                    <a:pt x="948" y="896"/>
                  </a:lnTo>
                  <a:lnTo>
                    <a:pt x="961" y="899"/>
                  </a:lnTo>
                  <a:lnTo>
                    <a:pt x="973" y="900"/>
                  </a:lnTo>
                  <a:lnTo>
                    <a:pt x="985" y="901"/>
                  </a:lnTo>
                  <a:lnTo>
                    <a:pt x="997" y="902"/>
                  </a:lnTo>
                  <a:lnTo>
                    <a:pt x="1008" y="906"/>
                  </a:lnTo>
                  <a:lnTo>
                    <a:pt x="1017" y="911"/>
                  </a:lnTo>
                  <a:lnTo>
                    <a:pt x="1024" y="918"/>
                  </a:lnTo>
                  <a:lnTo>
                    <a:pt x="1029" y="930"/>
                  </a:lnTo>
                  <a:lnTo>
                    <a:pt x="1043" y="911"/>
                  </a:lnTo>
                  <a:lnTo>
                    <a:pt x="1059" y="896"/>
                  </a:lnTo>
                  <a:lnTo>
                    <a:pt x="1076" y="884"/>
                  </a:lnTo>
                  <a:lnTo>
                    <a:pt x="1095" y="875"/>
                  </a:lnTo>
                  <a:lnTo>
                    <a:pt x="1112" y="868"/>
                  </a:lnTo>
                  <a:lnTo>
                    <a:pt x="1129" y="860"/>
                  </a:lnTo>
                  <a:lnTo>
                    <a:pt x="1143" y="850"/>
                  </a:lnTo>
                  <a:lnTo>
                    <a:pt x="1157" y="836"/>
                  </a:lnTo>
                  <a:lnTo>
                    <a:pt x="1168" y="819"/>
                  </a:lnTo>
                  <a:lnTo>
                    <a:pt x="1181" y="819"/>
                  </a:lnTo>
                  <a:lnTo>
                    <a:pt x="1188" y="824"/>
                  </a:lnTo>
                  <a:lnTo>
                    <a:pt x="1194" y="822"/>
                  </a:lnTo>
                  <a:lnTo>
                    <a:pt x="1202" y="816"/>
                  </a:lnTo>
                  <a:lnTo>
                    <a:pt x="1208" y="805"/>
                  </a:lnTo>
                  <a:lnTo>
                    <a:pt x="1216" y="791"/>
                  </a:lnTo>
                  <a:lnTo>
                    <a:pt x="1225" y="777"/>
                  </a:lnTo>
                  <a:lnTo>
                    <a:pt x="1235" y="762"/>
                  </a:lnTo>
                  <a:lnTo>
                    <a:pt x="1245" y="749"/>
                  </a:lnTo>
                  <a:lnTo>
                    <a:pt x="1259" y="737"/>
                  </a:lnTo>
                  <a:lnTo>
                    <a:pt x="1275" y="728"/>
                  </a:lnTo>
                  <a:lnTo>
                    <a:pt x="1292" y="723"/>
                  </a:lnTo>
                  <a:lnTo>
                    <a:pt x="1283" y="699"/>
                  </a:lnTo>
                  <a:lnTo>
                    <a:pt x="1281" y="676"/>
                  </a:lnTo>
                  <a:lnTo>
                    <a:pt x="1283" y="651"/>
                  </a:lnTo>
                  <a:lnTo>
                    <a:pt x="1289" y="628"/>
                  </a:lnTo>
                  <a:lnTo>
                    <a:pt x="1299" y="606"/>
                  </a:lnTo>
                  <a:lnTo>
                    <a:pt x="1311" y="584"/>
                  </a:lnTo>
                  <a:lnTo>
                    <a:pt x="1323" y="564"/>
                  </a:lnTo>
                  <a:lnTo>
                    <a:pt x="1336" y="545"/>
                  </a:lnTo>
                  <a:lnTo>
                    <a:pt x="1348" y="529"/>
                  </a:lnTo>
                  <a:lnTo>
                    <a:pt x="1343" y="527"/>
                  </a:lnTo>
                  <a:lnTo>
                    <a:pt x="1333" y="528"/>
                  </a:lnTo>
                  <a:lnTo>
                    <a:pt x="1321" y="531"/>
                  </a:lnTo>
                  <a:lnTo>
                    <a:pt x="1306" y="536"/>
                  </a:lnTo>
                  <a:lnTo>
                    <a:pt x="1289" y="540"/>
                  </a:lnTo>
                  <a:lnTo>
                    <a:pt x="1270" y="544"/>
                  </a:lnTo>
                  <a:lnTo>
                    <a:pt x="1250" y="547"/>
                  </a:lnTo>
                  <a:lnTo>
                    <a:pt x="1230" y="547"/>
                  </a:lnTo>
                  <a:lnTo>
                    <a:pt x="1209" y="543"/>
                  </a:lnTo>
                  <a:lnTo>
                    <a:pt x="1214" y="533"/>
                  </a:lnTo>
                  <a:lnTo>
                    <a:pt x="1220" y="526"/>
                  </a:lnTo>
                  <a:lnTo>
                    <a:pt x="1227" y="520"/>
                  </a:lnTo>
                  <a:lnTo>
                    <a:pt x="1233" y="511"/>
                  </a:lnTo>
                  <a:lnTo>
                    <a:pt x="1237" y="501"/>
                  </a:lnTo>
                  <a:lnTo>
                    <a:pt x="1222" y="498"/>
                  </a:lnTo>
                  <a:lnTo>
                    <a:pt x="1210" y="497"/>
                  </a:lnTo>
                  <a:lnTo>
                    <a:pt x="1202" y="499"/>
                  </a:lnTo>
                  <a:lnTo>
                    <a:pt x="1194" y="504"/>
                  </a:lnTo>
                  <a:lnTo>
                    <a:pt x="1188" y="509"/>
                  </a:lnTo>
                  <a:lnTo>
                    <a:pt x="1183" y="515"/>
                  </a:lnTo>
                  <a:lnTo>
                    <a:pt x="1179" y="521"/>
                  </a:lnTo>
                  <a:lnTo>
                    <a:pt x="1171" y="525"/>
                  </a:lnTo>
                  <a:lnTo>
                    <a:pt x="1164" y="528"/>
                  </a:lnTo>
                  <a:lnTo>
                    <a:pt x="1153" y="529"/>
                  </a:lnTo>
                  <a:lnTo>
                    <a:pt x="1152" y="517"/>
                  </a:lnTo>
                  <a:lnTo>
                    <a:pt x="1153" y="510"/>
                  </a:lnTo>
                  <a:lnTo>
                    <a:pt x="1158" y="504"/>
                  </a:lnTo>
                  <a:lnTo>
                    <a:pt x="1164" y="500"/>
                  </a:lnTo>
                  <a:lnTo>
                    <a:pt x="1171" y="498"/>
                  </a:lnTo>
                  <a:lnTo>
                    <a:pt x="1179" y="497"/>
                  </a:lnTo>
                  <a:lnTo>
                    <a:pt x="1186" y="493"/>
                  </a:lnTo>
                  <a:lnTo>
                    <a:pt x="1191" y="489"/>
                  </a:lnTo>
                  <a:lnTo>
                    <a:pt x="1194" y="483"/>
                  </a:lnTo>
                  <a:lnTo>
                    <a:pt x="1196" y="473"/>
                  </a:lnTo>
                  <a:lnTo>
                    <a:pt x="1192" y="466"/>
                  </a:lnTo>
                  <a:lnTo>
                    <a:pt x="1187" y="465"/>
                  </a:lnTo>
                  <a:lnTo>
                    <a:pt x="1181" y="467"/>
                  </a:lnTo>
                  <a:lnTo>
                    <a:pt x="1174" y="471"/>
                  </a:lnTo>
                  <a:lnTo>
                    <a:pt x="1164" y="473"/>
                  </a:lnTo>
                  <a:lnTo>
                    <a:pt x="1153" y="473"/>
                  </a:lnTo>
                  <a:lnTo>
                    <a:pt x="1157" y="462"/>
                  </a:lnTo>
                  <a:lnTo>
                    <a:pt x="1161" y="454"/>
                  </a:lnTo>
                  <a:lnTo>
                    <a:pt x="1171" y="449"/>
                  </a:lnTo>
                  <a:lnTo>
                    <a:pt x="1182" y="447"/>
                  </a:lnTo>
                  <a:lnTo>
                    <a:pt x="1194" y="445"/>
                  </a:lnTo>
                  <a:lnTo>
                    <a:pt x="1208" y="445"/>
                  </a:lnTo>
                  <a:lnTo>
                    <a:pt x="1222" y="445"/>
                  </a:lnTo>
                  <a:lnTo>
                    <a:pt x="1228" y="441"/>
                  </a:lnTo>
                  <a:lnTo>
                    <a:pt x="1233" y="433"/>
                  </a:lnTo>
                  <a:lnTo>
                    <a:pt x="1238" y="427"/>
                  </a:lnTo>
                  <a:lnTo>
                    <a:pt x="1244" y="421"/>
                  </a:lnTo>
                  <a:lnTo>
                    <a:pt x="1253" y="419"/>
                  </a:lnTo>
                  <a:lnTo>
                    <a:pt x="1264" y="419"/>
                  </a:lnTo>
                  <a:lnTo>
                    <a:pt x="1259" y="426"/>
                  </a:lnTo>
                  <a:lnTo>
                    <a:pt x="1255" y="432"/>
                  </a:lnTo>
                  <a:lnTo>
                    <a:pt x="1254" y="438"/>
                  </a:lnTo>
                  <a:lnTo>
                    <a:pt x="1256" y="443"/>
                  </a:lnTo>
                  <a:lnTo>
                    <a:pt x="1264" y="445"/>
                  </a:lnTo>
                  <a:lnTo>
                    <a:pt x="1271" y="449"/>
                  </a:lnTo>
                  <a:lnTo>
                    <a:pt x="1272" y="454"/>
                  </a:lnTo>
                  <a:lnTo>
                    <a:pt x="1270" y="460"/>
                  </a:lnTo>
                  <a:lnTo>
                    <a:pt x="1266" y="467"/>
                  </a:lnTo>
                  <a:lnTo>
                    <a:pt x="1264" y="476"/>
                  </a:lnTo>
                  <a:lnTo>
                    <a:pt x="1264" y="487"/>
                  </a:lnTo>
                  <a:lnTo>
                    <a:pt x="1284" y="482"/>
                  </a:lnTo>
                  <a:lnTo>
                    <a:pt x="1301" y="471"/>
                  </a:lnTo>
                  <a:lnTo>
                    <a:pt x="1317" y="456"/>
                  </a:lnTo>
                  <a:lnTo>
                    <a:pt x="1332" y="437"/>
                  </a:lnTo>
                  <a:lnTo>
                    <a:pt x="1344" y="415"/>
                  </a:lnTo>
                  <a:lnTo>
                    <a:pt x="1355" y="391"/>
                  </a:lnTo>
                  <a:lnTo>
                    <a:pt x="1365" y="364"/>
                  </a:lnTo>
                  <a:lnTo>
                    <a:pt x="1373" y="336"/>
                  </a:lnTo>
                  <a:lnTo>
                    <a:pt x="1382" y="308"/>
                  </a:lnTo>
                  <a:lnTo>
                    <a:pt x="1389" y="280"/>
                  </a:lnTo>
                  <a:lnTo>
                    <a:pt x="1379" y="280"/>
                  </a:lnTo>
                  <a:lnTo>
                    <a:pt x="1370" y="285"/>
                  </a:lnTo>
                  <a:lnTo>
                    <a:pt x="1361" y="292"/>
                  </a:lnTo>
                  <a:lnTo>
                    <a:pt x="1353" y="300"/>
                  </a:lnTo>
                  <a:lnTo>
                    <a:pt x="1346" y="310"/>
                  </a:lnTo>
                  <a:lnTo>
                    <a:pt x="1342" y="319"/>
                  </a:lnTo>
                  <a:lnTo>
                    <a:pt x="1340" y="327"/>
                  </a:lnTo>
                  <a:lnTo>
                    <a:pt x="1342" y="332"/>
                  </a:lnTo>
                  <a:lnTo>
                    <a:pt x="1348" y="335"/>
                  </a:lnTo>
                  <a:lnTo>
                    <a:pt x="1344" y="346"/>
                  </a:lnTo>
                  <a:lnTo>
                    <a:pt x="1339" y="350"/>
                  </a:lnTo>
                  <a:lnTo>
                    <a:pt x="1334" y="350"/>
                  </a:lnTo>
                  <a:lnTo>
                    <a:pt x="1329" y="348"/>
                  </a:lnTo>
                  <a:lnTo>
                    <a:pt x="1322" y="343"/>
                  </a:lnTo>
                  <a:lnTo>
                    <a:pt x="1316" y="338"/>
                  </a:lnTo>
                  <a:lnTo>
                    <a:pt x="1309" y="335"/>
                  </a:lnTo>
                  <a:lnTo>
                    <a:pt x="1300" y="332"/>
                  </a:lnTo>
                  <a:lnTo>
                    <a:pt x="1292" y="335"/>
                  </a:lnTo>
                  <a:lnTo>
                    <a:pt x="1306" y="322"/>
                  </a:lnTo>
                  <a:lnTo>
                    <a:pt x="1316" y="308"/>
                  </a:lnTo>
                  <a:lnTo>
                    <a:pt x="1321" y="294"/>
                  </a:lnTo>
                  <a:lnTo>
                    <a:pt x="1325" y="280"/>
                  </a:lnTo>
                  <a:lnTo>
                    <a:pt x="1327" y="265"/>
                  </a:lnTo>
                  <a:lnTo>
                    <a:pt x="1329" y="252"/>
                  </a:lnTo>
                  <a:lnTo>
                    <a:pt x="1333" y="238"/>
                  </a:lnTo>
                  <a:lnTo>
                    <a:pt x="1331" y="233"/>
                  </a:lnTo>
                  <a:lnTo>
                    <a:pt x="1325" y="231"/>
                  </a:lnTo>
                  <a:lnTo>
                    <a:pt x="1316" y="231"/>
                  </a:lnTo>
                  <a:lnTo>
                    <a:pt x="1306" y="232"/>
                  </a:lnTo>
                  <a:lnTo>
                    <a:pt x="1297" y="232"/>
                  </a:lnTo>
                  <a:lnTo>
                    <a:pt x="1286" y="232"/>
                  </a:lnTo>
                  <a:lnTo>
                    <a:pt x="1277" y="229"/>
                  </a:lnTo>
                  <a:lnTo>
                    <a:pt x="1270" y="223"/>
                  </a:lnTo>
                  <a:lnTo>
                    <a:pt x="1264" y="210"/>
                  </a:lnTo>
                  <a:lnTo>
                    <a:pt x="1250" y="223"/>
                  </a:lnTo>
                  <a:lnTo>
                    <a:pt x="1242" y="236"/>
                  </a:lnTo>
                  <a:lnTo>
                    <a:pt x="1238" y="251"/>
                  </a:lnTo>
                  <a:lnTo>
                    <a:pt x="1238" y="265"/>
                  </a:lnTo>
                  <a:lnTo>
                    <a:pt x="1239" y="281"/>
                  </a:lnTo>
                  <a:lnTo>
                    <a:pt x="1242" y="297"/>
                  </a:lnTo>
                  <a:lnTo>
                    <a:pt x="1244" y="311"/>
                  </a:lnTo>
                  <a:lnTo>
                    <a:pt x="1245" y="326"/>
                  </a:lnTo>
                  <a:lnTo>
                    <a:pt x="1243" y="341"/>
                  </a:lnTo>
                  <a:lnTo>
                    <a:pt x="1237" y="354"/>
                  </a:lnTo>
                  <a:lnTo>
                    <a:pt x="1226" y="366"/>
                  </a:lnTo>
                  <a:lnTo>
                    <a:pt x="1209" y="376"/>
                  </a:lnTo>
                  <a:lnTo>
                    <a:pt x="1209" y="372"/>
                  </a:lnTo>
                  <a:lnTo>
                    <a:pt x="1209" y="370"/>
                  </a:lnTo>
                  <a:lnTo>
                    <a:pt x="1208" y="367"/>
                  </a:lnTo>
                  <a:lnTo>
                    <a:pt x="1207" y="365"/>
                  </a:lnTo>
                  <a:lnTo>
                    <a:pt x="1204" y="364"/>
                  </a:lnTo>
                  <a:lnTo>
                    <a:pt x="1202" y="364"/>
                  </a:lnTo>
                  <a:lnTo>
                    <a:pt x="1198" y="363"/>
                  </a:lnTo>
                  <a:lnTo>
                    <a:pt x="1196" y="363"/>
                  </a:lnTo>
                  <a:lnTo>
                    <a:pt x="1194" y="353"/>
                  </a:lnTo>
                  <a:lnTo>
                    <a:pt x="1197" y="346"/>
                  </a:lnTo>
                  <a:lnTo>
                    <a:pt x="1200" y="341"/>
                  </a:lnTo>
                  <a:lnTo>
                    <a:pt x="1204" y="335"/>
                  </a:lnTo>
                  <a:lnTo>
                    <a:pt x="1208" y="328"/>
                  </a:lnTo>
                  <a:lnTo>
                    <a:pt x="1209" y="321"/>
                  </a:lnTo>
                  <a:lnTo>
                    <a:pt x="1205" y="314"/>
                  </a:lnTo>
                  <a:lnTo>
                    <a:pt x="1200" y="313"/>
                  </a:lnTo>
                  <a:lnTo>
                    <a:pt x="1194" y="315"/>
                  </a:lnTo>
                  <a:lnTo>
                    <a:pt x="1187" y="319"/>
                  </a:lnTo>
                  <a:lnTo>
                    <a:pt x="1179" y="321"/>
                  </a:lnTo>
                  <a:lnTo>
                    <a:pt x="1168" y="321"/>
                  </a:lnTo>
                  <a:lnTo>
                    <a:pt x="1172" y="307"/>
                  </a:lnTo>
                  <a:lnTo>
                    <a:pt x="1180" y="294"/>
                  </a:lnTo>
                  <a:lnTo>
                    <a:pt x="1189" y="285"/>
                  </a:lnTo>
                  <a:lnTo>
                    <a:pt x="1199" y="276"/>
                  </a:lnTo>
                  <a:lnTo>
                    <a:pt x="1209" y="265"/>
                  </a:lnTo>
                  <a:lnTo>
                    <a:pt x="1203" y="255"/>
                  </a:lnTo>
                  <a:lnTo>
                    <a:pt x="1196" y="251"/>
                  </a:lnTo>
                  <a:lnTo>
                    <a:pt x="1187" y="249"/>
                  </a:lnTo>
                  <a:lnTo>
                    <a:pt x="1179" y="253"/>
                  </a:lnTo>
                  <a:lnTo>
                    <a:pt x="1170" y="258"/>
                  </a:lnTo>
                  <a:lnTo>
                    <a:pt x="1161" y="265"/>
                  </a:lnTo>
                  <a:lnTo>
                    <a:pt x="1153" y="271"/>
                  </a:lnTo>
                  <a:lnTo>
                    <a:pt x="1146" y="276"/>
                  </a:lnTo>
                  <a:lnTo>
                    <a:pt x="1140" y="280"/>
                  </a:lnTo>
                  <a:lnTo>
                    <a:pt x="1126" y="280"/>
                  </a:lnTo>
                  <a:lnTo>
                    <a:pt x="1116" y="285"/>
                  </a:lnTo>
                  <a:lnTo>
                    <a:pt x="1108" y="290"/>
                  </a:lnTo>
                  <a:lnTo>
                    <a:pt x="1102" y="297"/>
                  </a:lnTo>
                  <a:lnTo>
                    <a:pt x="1098" y="308"/>
                  </a:lnTo>
                  <a:lnTo>
                    <a:pt x="1097" y="298"/>
                  </a:lnTo>
                  <a:lnTo>
                    <a:pt x="1101" y="285"/>
                  </a:lnTo>
                  <a:lnTo>
                    <a:pt x="1108" y="270"/>
                  </a:lnTo>
                  <a:lnTo>
                    <a:pt x="1119" y="254"/>
                  </a:lnTo>
                  <a:lnTo>
                    <a:pt x="1130" y="238"/>
                  </a:lnTo>
                  <a:lnTo>
                    <a:pt x="1143" y="223"/>
                  </a:lnTo>
                  <a:lnTo>
                    <a:pt x="1157" y="207"/>
                  </a:lnTo>
                  <a:lnTo>
                    <a:pt x="1170" y="193"/>
                  </a:lnTo>
                  <a:lnTo>
                    <a:pt x="1181" y="182"/>
                  </a:lnTo>
                  <a:lnTo>
                    <a:pt x="1183" y="174"/>
                  </a:lnTo>
                  <a:lnTo>
                    <a:pt x="1182" y="166"/>
                  </a:lnTo>
                  <a:lnTo>
                    <a:pt x="1177" y="159"/>
                  </a:lnTo>
                  <a:lnTo>
                    <a:pt x="1172" y="152"/>
                  </a:lnTo>
                  <a:lnTo>
                    <a:pt x="1169" y="146"/>
                  </a:lnTo>
                  <a:lnTo>
                    <a:pt x="1165" y="140"/>
                  </a:lnTo>
                  <a:lnTo>
                    <a:pt x="1166" y="135"/>
                  </a:lnTo>
                  <a:lnTo>
                    <a:pt x="1170" y="130"/>
                  </a:lnTo>
                  <a:lnTo>
                    <a:pt x="1181" y="127"/>
                  </a:lnTo>
                  <a:lnTo>
                    <a:pt x="1189" y="129"/>
                  </a:lnTo>
                  <a:lnTo>
                    <a:pt x="1196" y="134"/>
                  </a:lnTo>
                  <a:lnTo>
                    <a:pt x="1202" y="137"/>
                  </a:lnTo>
                  <a:lnTo>
                    <a:pt x="1209" y="141"/>
                  </a:lnTo>
                  <a:lnTo>
                    <a:pt x="1210" y="132"/>
                  </a:lnTo>
                  <a:lnTo>
                    <a:pt x="1211" y="125"/>
                  </a:lnTo>
                  <a:lnTo>
                    <a:pt x="1215" y="119"/>
                  </a:lnTo>
                  <a:lnTo>
                    <a:pt x="1220" y="114"/>
                  </a:lnTo>
                  <a:lnTo>
                    <a:pt x="1227" y="113"/>
                  </a:lnTo>
                  <a:lnTo>
                    <a:pt x="1237" y="113"/>
                  </a:lnTo>
                  <a:lnTo>
                    <a:pt x="1221" y="131"/>
                  </a:lnTo>
                  <a:lnTo>
                    <a:pt x="1209" y="152"/>
                  </a:lnTo>
                  <a:lnTo>
                    <a:pt x="1197" y="173"/>
                  </a:lnTo>
                  <a:lnTo>
                    <a:pt x="1183" y="193"/>
                  </a:lnTo>
                  <a:lnTo>
                    <a:pt x="1168" y="210"/>
                  </a:lnTo>
                  <a:lnTo>
                    <a:pt x="1186" y="215"/>
                  </a:lnTo>
                  <a:lnTo>
                    <a:pt x="1202" y="214"/>
                  </a:lnTo>
                  <a:lnTo>
                    <a:pt x="1216" y="209"/>
                  </a:lnTo>
                  <a:lnTo>
                    <a:pt x="1230" y="203"/>
                  </a:lnTo>
                  <a:lnTo>
                    <a:pt x="1242" y="194"/>
                  </a:lnTo>
                  <a:lnTo>
                    <a:pt x="1254" y="187"/>
                  </a:lnTo>
                  <a:lnTo>
                    <a:pt x="1266" y="180"/>
                  </a:lnTo>
                  <a:lnTo>
                    <a:pt x="1278" y="176"/>
                  </a:lnTo>
                  <a:lnTo>
                    <a:pt x="1292" y="177"/>
                  </a:lnTo>
                  <a:lnTo>
                    <a:pt x="1306" y="182"/>
                  </a:lnTo>
                  <a:lnTo>
                    <a:pt x="1300" y="159"/>
                  </a:lnTo>
                  <a:lnTo>
                    <a:pt x="1300" y="141"/>
                  </a:lnTo>
                  <a:lnTo>
                    <a:pt x="1303" y="124"/>
                  </a:lnTo>
                  <a:lnTo>
                    <a:pt x="1309" y="110"/>
                  </a:lnTo>
                  <a:lnTo>
                    <a:pt x="1318" y="97"/>
                  </a:lnTo>
                  <a:lnTo>
                    <a:pt x="1332" y="85"/>
                  </a:lnTo>
                  <a:lnTo>
                    <a:pt x="1348" y="71"/>
                  </a:lnTo>
                  <a:lnTo>
                    <a:pt x="1345" y="84"/>
                  </a:lnTo>
                  <a:lnTo>
                    <a:pt x="1348" y="92"/>
                  </a:lnTo>
                  <a:lnTo>
                    <a:pt x="1351" y="98"/>
                  </a:lnTo>
                  <a:lnTo>
                    <a:pt x="1357" y="103"/>
                  </a:lnTo>
                  <a:lnTo>
                    <a:pt x="1364" y="108"/>
                  </a:lnTo>
                  <a:lnTo>
                    <a:pt x="1370" y="112"/>
                  </a:lnTo>
                  <a:lnTo>
                    <a:pt x="1373" y="118"/>
                  </a:lnTo>
                  <a:lnTo>
                    <a:pt x="1374" y="127"/>
                  </a:lnTo>
                  <a:lnTo>
                    <a:pt x="1367" y="130"/>
                  </a:lnTo>
                  <a:lnTo>
                    <a:pt x="1360" y="136"/>
                  </a:lnTo>
                  <a:lnTo>
                    <a:pt x="1351" y="145"/>
                  </a:lnTo>
                  <a:lnTo>
                    <a:pt x="1344" y="154"/>
                  </a:lnTo>
                  <a:lnTo>
                    <a:pt x="1339" y="164"/>
                  </a:lnTo>
                  <a:lnTo>
                    <a:pt x="1336" y="174"/>
                  </a:lnTo>
                  <a:lnTo>
                    <a:pt x="1336" y="184"/>
                  </a:lnTo>
                  <a:lnTo>
                    <a:pt x="1339" y="191"/>
                  </a:lnTo>
                  <a:lnTo>
                    <a:pt x="1348" y="196"/>
                  </a:lnTo>
                  <a:lnTo>
                    <a:pt x="1354" y="188"/>
                  </a:lnTo>
                  <a:lnTo>
                    <a:pt x="1356" y="184"/>
                  </a:lnTo>
                  <a:lnTo>
                    <a:pt x="1357" y="184"/>
                  </a:lnTo>
                  <a:lnTo>
                    <a:pt x="1356" y="187"/>
                  </a:lnTo>
                  <a:lnTo>
                    <a:pt x="1355" y="192"/>
                  </a:lnTo>
                  <a:lnTo>
                    <a:pt x="1351" y="199"/>
                  </a:lnTo>
                  <a:lnTo>
                    <a:pt x="1349" y="208"/>
                  </a:lnTo>
                  <a:lnTo>
                    <a:pt x="1348" y="216"/>
                  </a:lnTo>
                  <a:lnTo>
                    <a:pt x="1348" y="224"/>
                  </a:lnTo>
                  <a:lnTo>
                    <a:pt x="1366" y="232"/>
                  </a:lnTo>
                  <a:lnTo>
                    <a:pt x="1384" y="243"/>
                  </a:lnTo>
                  <a:lnTo>
                    <a:pt x="1402" y="252"/>
                  </a:lnTo>
                  <a:lnTo>
                    <a:pt x="1399" y="236"/>
                  </a:lnTo>
                  <a:lnTo>
                    <a:pt x="1398" y="225"/>
                  </a:lnTo>
                  <a:lnTo>
                    <a:pt x="1396" y="216"/>
                  </a:lnTo>
                  <a:lnTo>
                    <a:pt x="1396" y="210"/>
                  </a:lnTo>
                  <a:lnTo>
                    <a:pt x="1395" y="204"/>
                  </a:lnTo>
                  <a:lnTo>
                    <a:pt x="1392" y="198"/>
                  </a:lnTo>
                  <a:lnTo>
                    <a:pt x="1385" y="191"/>
                  </a:lnTo>
                  <a:lnTo>
                    <a:pt x="1374" y="182"/>
                  </a:lnTo>
                  <a:lnTo>
                    <a:pt x="1390" y="184"/>
                  </a:lnTo>
                  <a:lnTo>
                    <a:pt x="1401" y="187"/>
                  </a:lnTo>
                  <a:lnTo>
                    <a:pt x="1409" y="193"/>
                  </a:lnTo>
                  <a:lnTo>
                    <a:pt x="1412" y="202"/>
                  </a:lnTo>
                  <a:lnTo>
                    <a:pt x="1413" y="212"/>
                  </a:lnTo>
                  <a:lnTo>
                    <a:pt x="1413" y="223"/>
                  </a:lnTo>
                  <a:lnTo>
                    <a:pt x="1412" y="233"/>
                  </a:lnTo>
                  <a:lnTo>
                    <a:pt x="1411" y="244"/>
                  </a:lnTo>
                  <a:lnTo>
                    <a:pt x="1410" y="255"/>
                  </a:lnTo>
                  <a:lnTo>
                    <a:pt x="1410" y="265"/>
                  </a:lnTo>
                  <a:lnTo>
                    <a:pt x="1412" y="272"/>
                  </a:lnTo>
                  <a:lnTo>
                    <a:pt x="1417" y="280"/>
                  </a:lnTo>
                  <a:lnTo>
                    <a:pt x="1424" y="264"/>
                  </a:lnTo>
                  <a:lnTo>
                    <a:pt x="1433" y="248"/>
                  </a:lnTo>
                  <a:lnTo>
                    <a:pt x="1441" y="231"/>
                  </a:lnTo>
                  <a:lnTo>
                    <a:pt x="1450" y="214"/>
                  </a:lnTo>
                  <a:lnTo>
                    <a:pt x="1456" y="196"/>
                  </a:lnTo>
                  <a:lnTo>
                    <a:pt x="1460" y="177"/>
                  </a:lnTo>
                  <a:lnTo>
                    <a:pt x="1460" y="157"/>
                  </a:lnTo>
                  <a:lnTo>
                    <a:pt x="1455" y="136"/>
                  </a:lnTo>
                  <a:lnTo>
                    <a:pt x="1444" y="113"/>
                  </a:lnTo>
                  <a:lnTo>
                    <a:pt x="1455" y="120"/>
                  </a:lnTo>
                  <a:lnTo>
                    <a:pt x="1466" y="127"/>
                  </a:lnTo>
                  <a:lnTo>
                    <a:pt x="1476" y="135"/>
                  </a:lnTo>
                  <a:lnTo>
                    <a:pt x="1485" y="143"/>
                  </a:lnTo>
                  <a:lnTo>
                    <a:pt x="1493" y="154"/>
                  </a:lnTo>
                  <a:lnTo>
                    <a:pt x="1497" y="166"/>
                  </a:lnTo>
                  <a:lnTo>
                    <a:pt x="1500" y="182"/>
                  </a:lnTo>
                  <a:lnTo>
                    <a:pt x="1495" y="194"/>
                  </a:lnTo>
                  <a:lnTo>
                    <a:pt x="1489" y="204"/>
                  </a:lnTo>
                  <a:lnTo>
                    <a:pt x="1483" y="214"/>
                  </a:lnTo>
                  <a:lnTo>
                    <a:pt x="1477" y="225"/>
                  </a:lnTo>
                  <a:lnTo>
                    <a:pt x="1473" y="237"/>
                  </a:lnTo>
                  <a:lnTo>
                    <a:pt x="1472" y="252"/>
                  </a:lnTo>
                  <a:lnTo>
                    <a:pt x="1480" y="253"/>
                  </a:lnTo>
                  <a:lnTo>
                    <a:pt x="1489" y="253"/>
                  </a:lnTo>
                  <a:lnTo>
                    <a:pt x="1497" y="253"/>
                  </a:lnTo>
                  <a:lnTo>
                    <a:pt x="1505" y="255"/>
                  </a:lnTo>
                  <a:lnTo>
                    <a:pt x="1511" y="259"/>
                  </a:lnTo>
                  <a:lnTo>
                    <a:pt x="1513" y="265"/>
                  </a:lnTo>
                  <a:lnTo>
                    <a:pt x="1507" y="281"/>
                  </a:lnTo>
                  <a:lnTo>
                    <a:pt x="1504" y="296"/>
                  </a:lnTo>
                  <a:lnTo>
                    <a:pt x="1502" y="310"/>
                  </a:lnTo>
                  <a:lnTo>
                    <a:pt x="1502" y="325"/>
                  </a:lnTo>
                  <a:lnTo>
                    <a:pt x="1500" y="339"/>
                  </a:lnTo>
                  <a:lnTo>
                    <a:pt x="1495" y="357"/>
                  </a:lnTo>
                  <a:lnTo>
                    <a:pt x="1486" y="376"/>
                  </a:lnTo>
                  <a:lnTo>
                    <a:pt x="1496" y="380"/>
                  </a:lnTo>
                  <a:lnTo>
                    <a:pt x="1504" y="388"/>
                  </a:lnTo>
                  <a:lnTo>
                    <a:pt x="1508" y="399"/>
                  </a:lnTo>
                  <a:lnTo>
                    <a:pt x="1512" y="413"/>
                  </a:lnTo>
                  <a:lnTo>
                    <a:pt x="1516" y="427"/>
                  </a:lnTo>
                  <a:lnTo>
                    <a:pt x="1519" y="443"/>
                  </a:lnTo>
                  <a:lnTo>
                    <a:pt x="1524" y="459"/>
                  </a:lnTo>
                  <a:lnTo>
                    <a:pt x="1530" y="473"/>
                  </a:lnTo>
                  <a:lnTo>
                    <a:pt x="1541" y="487"/>
                  </a:lnTo>
                  <a:lnTo>
                    <a:pt x="1544" y="480"/>
                  </a:lnTo>
                  <a:lnTo>
                    <a:pt x="1547" y="471"/>
                  </a:lnTo>
                  <a:lnTo>
                    <a:pt x="1555" y="462"/>
                  </a:lnTo>
                  <a:lnTo>
                    <a:pt x="1562" y="454"/>
                  </a:lnTo>
                  <a:lnTo>
                    <a:pt x="1570" y="445"/>
                  </a:lnTo>
                  <a:lnTo>
                    <a:pt x="1579" y="437"/>
                  </a:lnTo>
                  <a:lnTo>
                    <a:pt x="1586" y="430"/>
                  </a:lnTo>
                  <a:lnTo>
                    <a:pt x="1591" y="424"/>
                  </a:lnTo>
                  <a:lnTo>
                    <a:pt x="1595" y="419"/>
                  </a:lnTo>
                  <a:lnTo>
                    <a:pt x="1595" y="416"/>
                  </a:lnTo>
                  <a:lnTo>
                    <a:pt x="1591" y="416"/>
                  </a:lnTo>
                  <a:lnTo>
                    <a:pt x="1583" y="419"/>
                  </a:lnTo>
                  <a:lnTo>
                    <a:pt x="1583" y="425"/>
                  </a:lnTo>
                  <a:lnTo>
                    <a:pt x="1579" y="430"/>
                  </a:lnTo>
                  <a:lnTo>
                    <a:pt x="1570" y="433"/>
                  </a:lnTo>
                  <a:lnTo>
                    <a:pt x="1561" y="434"/>
                  </a:lnTo>
                  <a:lnTo>
                    <a:pt x="1550" y="434"/>
                  </a:lnTo>
                  <a:lnTo>
                    <a:pt x="1540" y="433"/>
                  </a:lnTo>
                  <a:lnTo>
                    <a:pt x="1532" y="430"/>
                  </a:lnTo>
                  <a:lnTo>
                    <a:pt x="1527" y="425"/>
                  </a:lnTo>
                  <a:lnTo>
                    <a:pt x="1528" y="419"/>
                  </a:lnTo>
                  <a:lnTo>
                    <a:pt x="1536" y="419"/>
                  </a:lnTo>
                  <a:lnTo>
                    <a:pt x="1546" y="415"/>
                  </a:lnTo>
                  <a:lnTo>
                    <a:pt x="1556" y="409"/>
                  </a:lnTo>
                  <a:lnTo>
                    <a:pt x="1567" y="400"/>
                  </a:lnTo>
                  <a:lnTo>
                    <a:pt x="1578" y="389"/>
                  </a:lnTo>
                  <a:lnTo>
                    <a:pt x="1587" y="377"/>
                  </a:lnTo>
                  <a:lnTo>
                    <a:pt x="1596" y="364"/>
                  </a:lnTo>
                  <a:lnTo>
                    <a:pt x="1603" y="352"/>
                  </a:lnTo>
                  <a:lnTo>
                    <a:pt x="1609" y="339"/>
                  </a:lnTo>
                  <a:lnTo>
                    <a:pt x="1613" y="328"/>
                  </a:lnTo>
                  <a:lnTo>
                    <a:pt x="1613" y="319"/>
                  </a:lnTo>
                  <a:lnTo>
                    <a:pt x="1612" y="311"/>
                  </a:lnTo>
                  <a:lnTo>
                    <a:pt x="1606" y="308"/>
                  </a:lnTo>
                  <a:lnTo>
                    <a:pt x="1596" y="308"/>
                  </a:lnTo>
                  <a:lnTo>
                    <a:pt x="1607" y="290"/>
                  </a:lnTo>
                  <a:lnTo>
                    <a:pt x="1620" y="279"/>
                  </a:lnTo>
                  <a:lnTo>
                    <a:pt x="1635" y="272"/>
                  </a:lnTo>
                  <a:lnTo>
                    <a:pt x="1651" y="274"/>
                  </a:lnTo>
                  <a:lnTo>
                    <a:pt x="1665" y="281"/>
                  </a:lnTo>
                  <a:lnTo>
                    <a:pt x="1680" y="293"/>
                  </a:lnTo>
                  <a:lnTo>
                    <a:pt x="1670" y="280"/>
                  </a:lnTo>
                  <a:lnTo>
                    <a:pt x="1665" y="264"/>
                  </a:lnTo>
                  <a:lnTo>
                    <a:pt x="1665" y="247"/>
                  </a:lnTo>
                  <a:lnTo>
                    <a:pt x="1670" y="229"/>
                  </a:lnTo>
                  <a:lnTo>
                    <a:pt x="1678" y="212"/>
                  </a:lnTo>
                  <a:lnTo>
                    <a:pt x="1690" y="194"/>
                  </a:lnTo>
                  <a:lnTo>
                    <a:pt x="1704" y="179"/>
                  </a:lnTo>
                  <a:lnTo>
                    <a:pt x="1720" y="166"/>
                  </a:lnTo>
                  <a:lnTo>
                    <a:pt x="1738" y="156"/>
                  </a:lnTo>
                  <a:lnTo>
                    <a:pt x="1758" y="148"/>
                  </a:lnTo>
                  <a:lnTo>
                    <a:pt x="1779" y="146"/>
                  </a:lnTo>
                  <a:lnTo>
                    <a:pt x="1798" y="147"/>
                  </a:lnTo>
                  <a:lnTo>
                    <a:pt x="1819" y="154"/>
                  </a:lnTo>
                  <a:lnTo>
                    <a:pt x="1819" y="138"/>
                  </a:lnTo>
                  <a:lnTo>
                    <a:pt x="1818" y="127"/>
                  </a:lnTo>
                  <a:lnTo>
                    <a:pt x="1813" y="119"/>
                  </a:lnTo>
                  <a:lnTo>
                    <a:pt x="1805" y="114"/>
                  </a:lnTo>
                  <a:lnTo>
                    <a:pt x="1797" y="112"/>
                  </a:lnTo>
                  <a:lnTo>
                    <a:pt x="1787" y="113"/>
                  </a:lnTo>
                  <a:lnTo>
                    <a:pt x="1776" y="115"/>
                  </a:lnTo>
                  <a:lnTo>
                    <a:pt x="1765" y="119"/>
                  </a:lnTo>
                  <a:lnTo>
                    <a:pt x="1754" y="123"/>
                  </a:lnTo>
                  <a:lnTo>
                    <a:pt x="1743" y="129"/>
                  </a:lnTo>
                  <a:lnTo>
                    <a:pt x="1735" y="134"/>
                  </a:lnTo>
                  <a:lnTo>
                    <a:pt x="1726" y="137"/>
                  </a:lnTo>
                  <a:lnTo>
                    <a:pt x="1721" y="141"/>
                  </a:lnTo>
                  <a:lnTo>
                    <a:pt x="1721" y="99"/>
                  </a:lnTo>
                  <a:lnTo>
                    <a:pt x="1712" y="99"/>
                  </a:lnTo>
                  <a:lnTo>
                    <a:pt x="1702" y="102"/>
                  </a:lnTo>
                  <a:lnTo>
                    <a:pt x="1691" y="106"/>
                  </a:lnTo>
                  <a:lnTo>
                    <a:pt x="1681" y="110"/>
                  </a:lnTo>
                  <a:lnTo>
                    <a:pt x="1673" y="117"/>
                  </a:lnTo>
                  <a:lnTo>
                    <a:pt x="1668" y="123"/>
                  </a:lnTo>
                  <a:lnTo>
                    <a:pt x="1665" y="129"/>
                  </a:lnTo>
                  <a:lnTo>
                    <a:pt x="1670" y="136"/>
                  </a:lnTo>
                  <a:lnTo>
                    <a:pt x="1680" y="141"/>
                  </a:lnTo>
                  <a:lnTo>
                    <a:pt x="1680" y="137"/>
                  </a:lnTo>
                  <a:lnTo>
                    <a:pt x="1681" y="135"/>
                  </a:lnTo>
                  <a:lnTo>
                    <a:pt x="1684" y="134"/>
                  </a:lnTo>
                  <a:lnTo>
                    <a:pt x="1685" y="132"/>
                  </a:lnTo>
                  <a:lnTo>
                    <a:pt x="1687" y="132"/>
                  </a:lnTo>
                  <a:lnTo>
                    <a:pt x="1690" y="134"/>
                  </a:lnTo>
                  <a:lnTo>
                    <a:pt x="1691" y="136"/>
                  </a:lnTo>
                  <a:lnTo>
                    <a:pt x="1693" y="140"/>
                  </a:lnTo>
                  <a:lnTo>
                    <a:pt x="1693" y="143"/>
                  </a:lnTo>
                  <a:lnTo>
                    <a:pt x="1695" y="148"/>
                  </a:lnTo>
                  <a:lnTo>
                    <a:pt x="1693" y="154"/>
                  </a:lnTo>
                  <a:lnTo>
                    <a:pt x="1675" y="152"/>
                  </a:lnTo>
                  <a:lnTo>
                    <a:pt x="1661" y="148"/>
                  </a:lnTo>
                  <a:lnTo>
                    <a:pt x="1648" y="143"/>
                  </a:lnTo>
                  <a:lnTo>
                    <a:pt x="1637" y="138"/>
                  </a:lnTo>
                  <a:lnTo>
                    <a:pt x="1628" y="135"/>
                  </a:lnTo>
                  <a:lnTo>
                    <a:pt x="1617" y="132"/>
                  </a:lnTo>
                  <a:lnTo>
                    <a:pt x="1605" y="132"/>
                  </a:lnTo>
                  <a:lnTo>
                    <a:pt x="1589" y="135"/>
                  </a:lnTo>
                  <a:lnTo>
                    <a:pt x="1569" y="141"/>
                  </a:lnTo>
                  <a:lnTo>
                    <a:pt x="1569" y="152"/>
                  </a:lnTo>
                  <a:lnTo>
                    <a:pt x="1569" y="164"/>
                  </a:lnTo>
                  <a:lnTo>
                    <a:pt x="1569" y="175"/>
                  </a:lnTo>
                  <a:lnTo>
                    <a:pt x="1572" y="185"/>
                  </a:lnTo>
                  <a:lnTo>
                    <a:pt x="1575" y="192"/>
                  </a:lnTo>
                  <a:lnTo>
                    <a:pt x="1583" y="196"/>
                  </a:lnTo>
                  <a:lnTo>
                    <a:pt x="1585" y="188"/>
                  </a:lnTo>
                  <a:lnTo>
                    <a:pt x="1587" y="186"/>
                  </a:lnTo>
                  <a:lnTo>
                    <a:pt x="1592" y="188"/>
                  </a:lnTo>
                  <a:lnTo>
                    <a:pt x="1597" y="193"/>
                  </a:lnTo>
                  <a:lnTo>
                    <a:pt x="1602" y="201"/>
                  </a:lnTo>
                  <a:lnTo>
                    <a:pt x="1608" y="208"/>
                  </a:lnTo>
                  <a:lnTo>
                    <a:pt x="1614" y="215"/>
                  </a:lnTo>
                  <a:lnTo>
                    <a:pt x="1619" y="221"/>
                  </a:lnTo>
                  <a:lnTo>
                    <a:pt x="1624" y="224"/>
                  </a:lnTo>
                  <a:lnTo>
                    <a:pt x="1607" y="225"/>
                  </a:lnTo>
                  <a:lnTo>
                    <a:pt x="1592" y="224"/>
                  </a:lnTo>
                  <a:lnTo>
                    <a:pt x="1581" y="218"/>
                  </a:lnTo>
                  <a:lnTo>
                    <a:pt x="1573" y="210"/>
                  </a:lnTo>
                  <a:lnTo>
                    <a:pt x="1567" y="201"/>
                  </a:lnTo>
                  <a:lnTo>
                    <a:pt x="1561" y="190"/>
                  </a:lnTo>
                  <a:lnTo>
                    <a:pt x="1556" y="179"/>
                  </a:lnTo>
                  <a:lnTo>
                    <a:pt x="1551" y="168"/>
                  </a:lnTo>
                  <a:lnTo>
                    <a:pt x="1545" y="157"/>
                  </a:lnTo>
                  <a:lnTo>
                    <a:pt x="1536" y="148"/>
                  </a:lnTo>
                  <a:lnTo>
                    <a:pt x="1528" y="141"/>
                  </a:lnTo>
                  <a:lnTo>
                    <a:pt x="1553" y="126"/>
                  </a:lnTo>
                  <a:lnTo>
                    <a:pt x="1579" y="109"/>
                  </a:lnTo>
                  <a:lnTo>
                    <a:pt x="1602" y="92"/>
                  </a:lnTo>
                  <a:lnTo>
                    <a:pt x="1624" y="71"/>
                  </a:lnTo>
                  <a:lnTo>
                    <a:pt x="1631" y="74"/>
                  </a:lnTo>
                  <a:lnTo>
                    <a:pt x="1640" y="78"/>
                  </a:lnTo>
                  <a:lnTo>
                    <a:pt x="1648" y="84"/>
                  </a:lnTo>
                  <a:lnTo>
                    <a:pt x="1657" y="90"/>
                  </a:lnTo>
                  <a:lnTo>
                    <a:pt x="1667" y="95"/>
                  </a:lnTo>
                  <a:lnTo>
                    <a:pt x="1674" y="98"/>
                  </a:lnTo>
                  <a:lnTo>
                    <a:pt x="1682" y="99"/>
                  </a:lnTo>
                  <a:lnTo>
                    <a:pt x="1689" y="95"/>
                  </a:lnTo>
                  <a:lnTo>
                    <a:pt x="1693" y="86"/>
                  </a:lnTo>
                  <a:lnTo>
                    <a:pt x="1686" y="82"/>
                  </a:lnTo>
                  <a:lnTo>
                    <a:pt x="1680" y="75"/>
                  </a:lnTo>
                  <a:lnTo>
                    <a:pt x="1676" y="68"/>
                  </a:lnTo>
                  <a:lnTo>
                    <a:pt x="1674" y="59"/>
                  </a:lnTo>
                  <a:lnTo>
                    <a:pt x="1670" y="51"/>
                  </a:lnTo>
                  <a:lnTo>
                    <a:pt x="1665" y="43"/>
                  </a:lnTo>
                  <a:lnTo>
                    <a:pt x="1682" y="48"/>
                  </a:lnTo>
                  <a:lnTo>
                    <a:pt x="1695" y="48"/>
                  </a:lnTo>
                  <a:lnTo>
                    <a:pt x="1704" y="46"/>
                  </a:lnTo>
                  <a:lnTo>
                    <a:pt x="1710" y="40"/>
                  </a:lnTo>
                  <a:lnTo>
                    <a:pt x="1717" y="32"/>
                  </a:lnTo>
                  <a:lnTo>
                    <a:pt x="1720" y="25"/>
                  </a:lnTo>
                  <a:lnTo>
                    <a:pt x="1725" y="17"/>
                  </a:lnTo>
                  <a:lnTo>
                    <a:pt x="1729" y="9"/>
                  </a:lnTo>
                  <a:lnTo>
                    <a:pt x="1735" y="2"/>
                  </a:lnTo>
                  <a:lnTo>
                    <a:pt x="1737" y="12"/>
                  </a:lnTo>
                  <a:lnTo>
                    <a:pt x="1742" y="17"/>
                  </a:lnTo>
                  <a:lnTo>
                    <a:pt x="1748" y="17"/>
                  </a:lnTo>
                  <a:lnTo>
                    <a:pt x="1755" y="14"/>
                  </a:lnTo>
                  <a:lnTo>
                    <a:pt x="1764" y="11"/>
                  </a:lnTo>
                  <a:lnTo>
                    <a:pt x="1773" y="6"/>
                  </a:lnTo>
                  <a:lnTo>
                    <a:pt x="1781" y="1"/>
                  </a:lnTo>
                  <a:lnTo>
                    <a:pt x="1788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3" name="Freeform 117"/>
            <p:cNvSpPr>
              <a:spLocks noEditPoints="1"/>
            </p:cNvSpPr>
            <p:nvPr/>
          </p:nvSpPr>
          <p:spPr bwMode="auto">
            <a:xfrm>
              <a:off x="7331108" y="4712517"/>
              <a:ext cx="193868" cy="201623"/>
            </a:xfrm>
            <a:custGeom>
              <a:avLst/>
              <a:gdLst>
                <a:gd name="T0" fmla="*/ 152 w 200"/>
                <a:gd name="T1" fmla="*/ 166 h 208"/>
                <a:gd name="T2" fmla="*/ 152 w 200"/>
                <a:gd name="T3" fmla="*/ 166 h 208"/>
                <a:gd name="T4" fmla="*/ 124 w 200"/>
                <a:gd name="T5" fmla="*/ 160 h 208"/>
                <a:gd name="T6" fmla="*/ 141 w 200"/>
                <a:gd name="T7" fmla="*/ 166 h 208"/>
                <a:gd name="T8" fmla="*/ 150 w 200"/>
                <a:gd name="T9" fmla="*/ 169 h 208"/>
                <a:gd name="T10" fmla="*/ 116 w 200"/>
                <a:gd name="T11" fmla="*/ 198 h 208"/>
                <a:gd name="T12" fmla="*/ 96 w 200"/>
                <a:gd name="T13" fmla="*/ 202 h 208"/>
                <a:gd name="T14" fmla="*/ 106 w 200"/>
                <a:gd name="T15" fmla="*/ 190 h 208"/>
                <a:gd name="T16" fmla="*/ 119 w 200"/>
                <a:gd name="T17" fmla="*/ 180 h 208"/>
                <a:gd name="T18" fmla="*/ 124 w 200"/>
                <a:gd name="T19" fmla="*/ 173 h 208"/>
                <a:gd name="T20" fmla="*/ 111 w 200"/>
                <a:gd name="T21" fmla="*/ 166 h 208"/>
                <a:gd name="T22" fmla="*/ 119 w 200"/>
                <a:gd name="T23" fmla="*/ 158 h 208"/>
                <a:gd name="T24" fmla="*/ 190 w 200"/>
                <a:gd name="T25" fmla="*/ 12 h 208"/>
                <a:gd name="T26" fmla="*/ 200 w 200"/>
                <a:gd name="T27" fmla="*/ 45 h 208"/>
                <a:gd name="T28" fmla="*/ 194 w 200"/>
                <a:gd name="T29" fmla="*/ 86 h 208"/>
                <a:gd name="T30" fmla="*/ 177 w 200"/>
                <a:gd name="T31" fmla="*/ 129 h 208"/>
                <a:gd name="T32" fmla="*/ 152 w 200"/>
                <a:gd name="T33" fmla="*/ 166 h 208"/>
                <a:gd name="T34" fmla="*/ 144 w 200"/>
                <a:gd name="T35" fmla="*/ 135 h 208"/>
                <a:gd name="T36" fmla="*/ 151 w 200"/>
                <a:gd name="T37" fmla="*/ 109 h 208"/>
                <a:gd name="T38" fmla="*/ 166 w 200"/>
                <a:gd name="T39" fmla="*/ 84 h 208"/>
                <a:gd name="T40" fmla="*/ 180 w 200"/>
                <a:gd name="T41" fmla="*/ 56 h 208"/>
                <a:gd name="T42" fmla="*/ 140 w 200"/>
                <a:gd name="T43" fmla="*/ 76 h 208"/>
                <a:gd name="T44" fmla="*/ 117 w 200"/>
                <a:gd name="T45" fmla="*/ 114 h 208"/>
                <a:gd name="T46" fmla="*/ 93 w 200"/>
                <a:gd name="T47" fmla="*/ 137 h 208"/>
                <a:gd name="T48" fmla="*/ 67 w 200"/>
                <a:gd name="T49" fmla="*/ 145 h 208"/>
                <a:gd name="T50" fmla="*/ 55 w 200"/>
                <a:gd name="T51" fmla="*/ 166 h 208"/>
                <a:gd name="T52" fmla="*/ 40 w 200"/>
                <a:gd name="T53" fmla="*/ 147 h 208"/>
                <a:gd name="T54" fmla="*/ 46 w 200"/>
                <a:gd name="T55" fmla="*/ 127 h 208"/>
                <a:gd name="T56" fmla="*/ 63 w 200"/>
                <a:gd name="T57" fmla="*/ 109 h 208"/>
                <a:gd name="T58" fmla="*/ 79 w 200"/>
                <a:gd name="T59" fmla="*/ 91 h 208"/>
                <a:gd name="T60" fmla="*/ 79 w 200"/>
                <a:gd name="T61" fmla="*/ 76 h 208"/>
                <a:gd name="T62" fmla="*/ 71 w 200"/>
                <a:gd name="T63" fmla="*/ 64 h 208"/>
                <a:gd name="T64" fmla="*/ 66 w 200"/>
                <a:gd name="T65" fmla="*/ 65 h 208"/>
                <a:gd name="T66" fmla="*/ 60 w 200"/>
                <a:gd name="T67" fmla="*/ 86 h 208"/>
                <a:gd name="T68" fmla="*/ 52 w 200"/>
                <a:gd name="T69" fmla="*/ 104 h 208"/>
                <a:gd name="T70" fmla="*/ 34 w 200"/>
                <a:gd name="T71" fmla="*/ 119 h 208"/>
                <a:gd name="T72" fmla="*/ 0 w 200"/>
                <a:gd name="T73" fmla="*/ 124 h 208"/>
                <a:gd name="T74" fmla="*/ 17 w 200"/>
                <a:gd name="T75" fmla="*/ 109 h 208"/>
                <a:gd name="T76" fmla="*/ 28 w 200"/>
                <a:gd name="T77" fmla="*/ 86 h 208"/>
                <a:gd name="T78" fmla="*/ 39 w 200"/>
                <a:gd name="T79" fmla="*/ 64 h 208"/>
                <a:gd name="T80" fmla="*/ 55 w 200"/>
                <a:gd name="T81" fmla="*/ 47 h 208"/>
                <a:gd name="T82" fmla="*/ 83 w 200"/>
                <a:gd name="T83" fmla="*/ 41 h 208"/>
                <a:gd name="T84" fmla="*/ 91 w 200"/>
                <a:gd name="T85" fmla="*/ 68 h 208"/>
                <a:gd name="T86" fmla="*/ 102 w 200"/>
                <a:gd name="T87" fmla="*/ 70 h 208"/>
                <a:gd name="T88" fmla="*/ 117 w 200"/>
                <a:gd name="T89" fmla="*/ 59 h 208"/>
                <a:gd name="T90" fmla="*/ 135 w 200"/>
                <a:gd name="T91" fmla="*/ 46 h 208"/>
                <a:gd name="T92" fmla="*/ 155 w 200"/>
                <a:gd name="T93" fmla="*/ 39 h 208"/>
                <a:gd name="T94" fmla="*/ 160 w 200"/>
                <a:gd name="T95" fmla="*/ 30 h 208"/>
                <a:gd name="T96" fmla="*/ 155 w 200"/>
                <a:gd name="T97" fmla="*/ 19 h 208"/>
                <a:gd name="T98" fmla="*/ 158 w 200"/>
                <a:gd name="T99" fmla="*/ 19 h 208"/>
                <a:gd name="T100" fmla="*/ 167 w 200"/>
                <a:gd name="T101" fmla="*/ 23 h 208"/>
                <a:gd name="T102" fmla="*/ 175 w 200"/>
                <a:gd name="T103" fmla="*/ 23 h 208"/>
                <a:gd name="T104" fmla="*/ 180 w 200"/>
                <a:gd name="T105" fmla="*/ 12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0" h="208">
                  <a:moveTo>
                    <a:pt x="152" y="166"/>
                  </a:moveTo>
                  <a:lnTo>
                    <a:pt x="152" y="166"/>
                  </a:lnTo>
                  <a:lnTo>
                    <a:pt x="152" y="166"/>
                  </a:lnTo>
                  <a:lnTo>
                    <a:pt x="152" y="166"/>
                  </a:lnTo>
                  <a:close/>
                  <a:moveTo>
                    <a:pt x="119" y="158"/>
                  </a:moveTo>
                  <a:lnTo>
                    <a:pt x="124" y="160"/>
                  </a:lnTo>
                  <a:lnTo>
                    <a:pt x="133" y="164"/>
                  </a:lnTo>
                  <a:lnTo>
                    <a:pt x="141" y="166"/>
                  </a:lnTo>
                  <a:lnTo>
                    <a:pt x="152" y="166"/>
                  </a:lnTo>
                  <a:lnTo>
                    <a:pt x="150" y="169"/>
                  </a:lnTo>
                  <a:lnTo>
                    <a:pt x="134" y="186"/>
                  </a:lnTo>
                  <a:lnTo>
                    <a:pt x="116" y="198"/>
                  </a:lnTo>
                  <a:lnTo>
                    <a:pt x="97" y="208"/>
                  </a:lnTo>
                  <a:lnTo>
                    <a:pt x="96" y="202"/>
                  </a:lnTo>
                  <a:lnTo>
                    <a:pt x="100" y="196"/>
                  </a:lnTo>
                  <a:lnTo>
                    <a:pt x="106" y="190"/>
                  </a:lnTo>
                  <a:lnTo>
                    <a:pt x="113" y="185"/>
                  </a:lnTo>
                  <a:lnTo>
                    <a:pt x="119" y="180"/>
                  </a:lnTo>
                  <a:lnTo>
                    <a:pt x="123" y="176"/>
                  </a:lnTo>
                  <a:lnTo>
                    <a:pt x="124" y="173"/>
                  </a:lnTo>
                  <a:lnTo>
                    <a:pt x="121" y="169"/>
                  </a:lnTo>
                  <a:lnTo>
                    <a:pt x="111" y="166"/>
                  </a:lnTo>
                  <a:lnTo>
                    <a:pt x="115" y="159"/>
                  </a:lnTo>
                  <a:lnTo>
                    <a:pt x="119" y="158"/>
                  </a:lnTo>
                  <a:close/>
                  <a:moveTo>
                    <a:pt x="180" y="0"/>
                  </a:moveTo>
                  <a:lnTo>
                    <a:pt x="190" y="12"/>
                  </a:lnTo>
                  <a:lnTo>
                    <a:pt x="197" y="26"/>
                  </a:lnTo>
                  <a:lnTo>
                    <a:pt x="200" y="45"/>
                  </a:lnTo>
                  <a:lnTo>
                    <a:pt x="198" y="64"/>
                  </a:lnTo>
                  <a:lnTo>
                    <a:pt x="194" y="86"/>
                  </a:lnTo>
                  <a:lnTo>
                    <a:pt x="186" y="108"/>
                  </a:lnTo>
                  <a:lnTo>
                    <a:pt x="177" y="129"/>
                  </a:lnTo>
                  <a:lnTo>
                    <a:pt x="164" y="149"/>
                  </a:lnTo>
                  <a:lnTo>
                    <a:pt x="152" y="166"/>
                  </a:lnTo>
                  <a:lnTo>
                    <a:pt x="146" y="149"/>
                  </a:lnTo>
                  <a:lnTo>
                    <a:pt x="144" y="135"/>
                  </a:lnTo>
                  <a:lnTo>
                    <a:pt x="146" y="123"/>
                  </a:lnTo>
                  <a:lnTo>
                    <a:pt x="151" y="109"/>
                  </a:lnTo>
                  <a:lnTo>
                    <a:pt x="158" y="97"/>
                  </a:lnTo>
                  <a:lnTo>
                    <a:pt x="166" y="84"/>
                  </a:lnTo>
                  <a:lnTo>
                    <a:pt x="173" y="70"/>
                  </a:lnTo>
                  <a:lnTo>
                    <a:pt x="180" y="56"/>
                  </a:lnTo>
                  <a:lnTo>
                    <a:pt x="158" y="64"/>
                  </a:lnTo>
                  <a:lnTo>
                    <a:pt x="140" y="76"/>
                  </a:lnTo>
                  <a:lnTo>
                    <a:pt x="127" y="93"/>
                  </a:lnTo>
                  <a:lnTo>
                    <a:pt x="117" y="114"/>
                  </a:lnTo>
                  <a:lnTo>
                    <a:pt x="111" y="138"/>
                  </a:lnTo>
                  <a:lnTo>
                    <a:pt x="93" y="137"/>
                  </a:lnTo>
                  <a:lnTo>
                    <a:pt x="78" y="140"/>
                  </a:lnTo>
                  <a:lnTo>
                    <a:pt x="67" y="145"/>
                  </a:lnTo>
                  <a:lnTo>
                    <a:pt x="60" y="153"/>
                  </a:lnTo>
                  <a:lnTo>
                    <a:pt x="55" y="166"/>
                  </a:lnTo>
                  <a:lnTo>
                    <a:pt x="44" y="157"/>
                  </a:lnTo>
                  <a:lnTo>
                    <a:pt x="40" y="147"/>
                  </a:lnTo>
                  <a:lnTo>
                    <a:pt x="41" y="137"/>
                  </a:lnTo>
                  <a:lnTo>
                    <a:pt x="46" y="127"/>
                  </a:lnTo>
                  <a:lnTo>
                    <a:pt x="55" y="119"/>
                  </a:lnTo>
                  <a:lnTo>
                    <a:pt x="63" y="109"/>
                  </a:lnTo>
                  <a:lnTo>
                    <a:pt x="72" y="101"/>
                  </a:lnTo>
                  <a:lnTo>
                    <a:pt x="79" y="91"/>
                  </a:lnTo>
                  <a:lnTo>
                    <a:pt x="83" y="82"/>
                  </a:lnTo>
                  <a:lnTo>
                    <a:pt x="79" y="76"/>
                  </a:lnTo>
                  <a:lnTo>
                    <a:pt x="74" y="70"/>
                  </a:lnTo>
                  <a:lnTo>
                    <a:pt x="71" y="64"/>
                  </a:lnTo>
                  <a:lnTo>
                    <a:pt x="69" y="56"/>
                  </a:lnTo>
                  <a:lnTo>
                    <a:pt x="66" y="65"/>
                  </a:lnTo>
                  <a:lnTo>
                    <a:pt x="63" y="75"/>
                  </a:lnTo>
                  <a:lnTo>
                    <a:pt x="60" y="86"/>
                  </a:lnTo>
                  <a:lnTo>
                    <a:pt x="57" y="96"/>
                  </a:lnTo>
                  <a:lnTo>
                    <a:pt x="52" y="104"/>
                  </a:lnTo>
                  <a:lnTo>
                    <a:pt x="45" y="112"/>
                  </a:lnTo>
                  <a:lnTo>
                    <a:pt x="34" y="119"/>
                  </a:lnTo>
                  <a:lnTo>
                    <a:pt x="20" y="123"/>
                  </a:lnTo>
                  <a:lnTo>
                    <a:pt x="0" y="124"/>
                  </a:lnTo>
                  <a:lnTo>
                    <a:pt x="10" y="118"/>
                  </a:lnTo>
                  <a:lnTo>
                    <a:pt x="17" y="109"/>
                  </a:lnTo>
                  <a:lnTo>
                    <a:pt x="23" y="98"/>
                  </a:lnTo>
                  <a:lnTo>
                    <a:pt x="28" y="86"/>
                  </a:lnTo>
                  <a:lnTo>
                    <a:pt x="33" y="75"/>
                  </a:lnTo>
                  <a:lnTo>
                    <a:pt x="39" y="64"/>
                  </a:lnTo>
                  <a:lnTo>
                    <a:pt x="46" y="54"/>
                  </a:lnTo>
                  <a:lnTo>
                    <a:pt x="55" y="47"/>
                  </a:lnTo>
                  <a:lnTo>
                    <a:pt x="67" y="42"/>
                  </a:lnTo>
                  <a:lnTo>
                    <a:pt x="83" y="41"/>
                  </a:lnTo>
                  <a:lnTo>
                    <a:pt x="87" y="58"/>
                  </a:lnTo>
                  <a:lnTo>
                    <a:pt x="91" y="68"/>
                  </a:lnTo>
                  <a:lnTo>
                    <a:pt x="96" y="71"/>
                  </a:lnTo>
                  <a:lnTo>
                    <a:pt x="102" y="70"/>
                  </a:lnTo>
                  <a:lnTo>
                    <a:pt x="110" y="65"/>
                  </a:lnTo>
                  <a:lnTo>
                    <a:pt x="117" y="59"/>
                  </a:lnTo>
                  <a:lnTo>
                    <a:pt x="125" y="52"/>
                  </a:lnTo>
                  <a:lnTo>
                    <a:pt x="135" y="46"/>
                  </a:lnTo>
                  <a:lnTo>
                    <a:pt x="145" y="41"/>
                  </a:lnTo>
                  <a:lnTo>
                    <a:pt x="155" y="39"/>
                  </a:lnTo>
                  <a:lnTo>
                    <a:pt x="166" y="41"/>
                  </a:lnTo>
                  <a:lnTo>
                    <a:pt x="160" y="30"/>
                  </a:lnTo>
                  <a:lnTo>
                    <a:pt x="156" y="23"/>
                  </a:lnTo>
                  <a:lnTo>
                    <a:pt x="155" y="19"/>
                  </a:lnTo>
                  <a:lnTo>
                    <a:pt x="156" y="19"/>
                  </a:lnTo>
                  <a:lnTo>
                    <a:pt x="158" y="19"/>
                  </a:lnTo>
                  <a:lnTo>
                    <a:pt x="163" y="22"/>
                  </a:lnTo>
                  <a:lnTo>
                    <a:pt x="167" y="23"/>
                  </a:lnTo>
                  <a:lnTo>
                    <a:pt x="172" y="24"/>
                  </a:lnTo>
                  <a:lnTo>
                    <a:pt x="175" y="23"/>
                  </a:lnTo>
                  <a:lnTo>
                    <a:pt x="179" y="19"/>
                  </a:lnTo>
                  <a:lnTo>
                    <a:pt x="180" y="12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4" name="Freeform 118"/>
            <p:cNvSpPr/>
            <p:nvPr/>
          </p:nvSpPr>
          <p:spPr bwMode="auto">
            <a:xfrm>
              <a:off x="6679712" y="5317385"/>
              <a:ext cx="98873" cy="71731"/>
            </a:xfrm>
            <a:custGeom>
              <a:avLst/>
              <a:gdLst>
                <a:gd name="T0" fmla="*/ 49 w 101"/>
                <a:gd name="T1" fmla="*/ 0 h 75"/>
                <a:gd name="T2" fmla="*/ 56 w 101"/>
                <a:gd name="T3" fmla="*/ 4 h 75"/>
                <a:gd name="T4" fmla="*/ 61 w 101"/>
                <a:gd name="T5" fmla="*/ 9 h 75"/>
                <a:gd name="T6" fmla="*/ 67 w 101"/>
                <a:gd name="T7" fmla="*/ 12 h 75"/>
                <a:gd name="T8" fmla="*/ 76 w 101"/>
                <a:gd name="T9" fmla="*/ 14 h 75"/>
                <a:gd name="T10" fmla="*/ 81 w 101"/>
                <a:gd name="T11" fmla="*/ 15 h 75"/>
                <a:gd name="T12" fmla="*/ 83 w 101"/>
                <a:gd name="T13" fmla="*/ 14 h 75"/>
                <a:gd name="T14" fmla="*/ 85 w 101"/>
                <a:gd name="T15" fmla="*/ 14 h 75"/>
                <a:gd name="T16" fmla="*/ 88 w 101"/>
                <a:gd name="T17" fmla="*/ 11 h 75"/>
                <a:gd name="T18" fmla="*/ 89 w 101"/>
                <a:gd name="T19" fmla="*/ 9 h 75"/>
                <a:gd name="T20" fmla="*/ 89 w 101"/>
                <a:gd name="T21" fmla="*/ 6 h 75"/>
                <a:gd name="T22" fmla="*/ 90 w 101"/>
                <a:gd name="T23" fmla="*/ 4 h 75"/>
                <a:gd name="T24" fmla="*/ 90 w 101"/>
                <a:gd name="T25" fmla="*/ 0 h 75"/>
                <a:gd name="T26" fmla="*/ 99 w 101"/>
                <a:gd name="T27" fmla="*/ 3 h 75"/>
                <a:gd name="T28" fmla="*/ 101 w 101"/>
                <a:gd name="T29" fmla="*/ 6 h 75"/>
                <a:gd name="T30" fmla="*/ 101 w 101"/>
                <a:gd name="T31" fmla="*/ 12 h 75"/>
                <a:gd name="T32" fmla="*/ 98 w 101"/>
                <a:gd name="T33" fmla="*/ 19 h 75"/>
                <a:gd name="T34" fmla="*/ 93 w 101"/>
                <a:gd name="T35" fmla="*/ 26 h 75"/>
                <a:gd name="T36" fmla="*/ 87 w 101"/>
                <a:gd name="T37" fmla="*/ 34 h 75"/>
                <a:gd name="T38" fmla="*/ 81 w 101"/>
                <a:gd name="T39" fmla="*/ 42 h 75"/>
                <a:gd name="T40" fmla="*/ 77 w 101"/>
                <a:gd name="T41" fmla="*/ 49 h 75"/>
                <a:gd name="T42" fmla="*/ 76 w 101"/>
                <a:gd name="T43" fmla="*/ 56 h 75"/>
                <a:gd name="T44" fmla="*/ 71 w 101"/>
                <a:gd name="T45" fmla="*/ 53 h 75"/>
                <a:gd name="T46" fmla="*/ 67 w 101"/>
                <a:gd name="T47" fmla="*/ 48 h 75"/>
                <a:gd name="T48" fmla="*/ 64 w 101"/>
                <a:gd name="T49" fmla="*/ 40 h 75"/>
                <a:gd name="T50" fmla="*/ 61 w 101"/>
                <a:gd name="T51" fmla="*/ 34 h 75"/>
                <a:gd name="T52" fmla="*/ 56 w 101"/>
                <a:gd name="T53" fmla="*/ 30 h 75"/>
                <a:gd name="T54" fmla="*/ 49 w 101"/>
                <a:gd name="T55" fmla="*/ 28 h 75"/>
                <a:gd name="T56" fmla="*/ 42 w 101"/>
                <a:gd name="T57" fmla="*/ 36 h 75"/>
                <a:gd name="T58" fmla="*/ 38 w 101"/>
                <a:gd name="T59" fmla="*/ 42 h 75"/>
                <a:gd name="T60" fmla="*/ 38 w 101"/>
                <a:gd name="T61" fmla="*/ 48 h 75"/>
                <a:gd name="T62" fmla="*/ 39 w 101"/>
                <a:gd name="T63" fmla="*/ 54 h 75"/>
                <a:gd name="T64" fmla="*/ 40 w 101"/>
                <a:gd name="T65" fmla="*/ 59 h 75"/>
                <a:gd name="T66" fmla="*/ 42 w 101"/>
                <a:gd name="T67" fmla="*/ 62 h 75"/>
                <a:gd name="T68" fmla="*/ 42 w 101"/>
                <a:gd name="T69" fmla="*/ 64 h 75"/>
                <a:gd name="T70" fmla="*/ 39 w 101"/>
                <a:gd name="T71" fmla="*/ 65 h 75"/>
                <a:gd name="T72" fmla="*/ 33 w 101"/>
                <a:gd name="T73" fmla="*/ 64 h 75"/>
                <a:gd name="T74" fmla="*/ 23 w 101"/>
                <a:gd name="T75" fmla="*/ 61 h 75"/>
                <a:gd name="T76" fmla="*/ 8 w 101"/>
                <a:gd name="T77" fmla="*/ 56 h 75"/>
                <a:gd name="T78" fmla="*/ 6 w 101"/>
                <a:gd name="T79" fmla="*/ 60 h 75"/>
                <a:gd name="T80" fmla="*/ 8 w 101"/>
                <a:gd name="T81" fmla="*/ 62 h 75"/>
                <a:gd name="T82" fmla="*/ 9 w 101"/>
                <a:gd name="T83" fmla="*/ 65 h 75"/>
                <a:gd name="T84" fmla="*/ 10 w 101"/>
                <a:gd name="T85" fmla="*/ 67 h 75"/>
                <a:gd name="T86" fmla="*/ 12 w 101"/>
                <a:gd name="T87" fmla="*/ 69 h 75"/>
                <a:gd name="T88" fmla="*/ 15 w 101"/>
                <a:gd name="T89" fmla="*/ 69 h 75"/>
                <a:gd name="T90" fmla="*/ 18 w 101"/>
                <a:gd name="T91" fmla="*/ 70 h 75"/>
                <a:gd name="T92" fmla="*/ 21 w 101"/>
                <a:gd name="T93" fmla="*/ 70 h 75"/>
                <a:gd name="T94" fmla="*/ 10 w 101"/>
                <a:gd name="T95" fmla="*/ 73 h 75"/>
                <a:gd name="T96" fmla="*/ 4 w 101"/>
                <a:gd name="T97" fmla="*/ 75 h 75"/>
                <a:gd name="T98" fmla="*/ 0 w 101"/>
                <a:gd name="T99" fmla="*/ 72 h 75"/>
                <a:gd name="T100" fmla="*/ 0 w 101"/>
                <a:gd name="T101" fmla="*/ 67 h 75"/>
                <a:gd name="T102" fmla="*/ 3 w 101"/>
                <a:gd name="T103" fmla="*/ 60 h 75"/>
                <a:gd name="T104" fmla="*/ 8 w 101"/>
                <a:gd name="T105" fmla="*/ 53 h 75"/>
                <a:gd name="T106" fmla="*/ 14 w 101"/>
                <a:gd name="T107" fmla="*/ 43 h 75"/>
                <a:gd name="T108" fmla="*/ 21 w 101"/>
                <a:gd name="T109" fmla="*/ 34 h 75"/>
                <a:gd name="T110" fmla="*/ 28 w 101"/>
                <a:gd name="T111" fmla="*/ 25 h 75"/>
                <a:gd name="T112" fmla="*/ 36 w 101"/>
                <a:gd name="T113" fmla="*/ 15 h 75"/>
                <a:gd name="T114" fmla="*/ 43 w 101"/>
                <a:gd name="T115" fmla="*/ 8 h 75"/>
                <a:gd name="T116" fmla="*/ 49 w 101"/>
                <a:gd name="T11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" h="75">
                  <a:moveTo>
                    <a:pt x="49" y="0"/>
                  </a:moveTo>
                  <a:lnTo>
                    <a:pt x="56" y="4"/>
                  </a:lnTo>
                  <a:lnTo>
                    <a:pt x="61" y="9"/>
                  </a:lnTo>
                  <a:lnTo>
                    <a:pt x="67" y="12"/>
                  </a:lnTo>
                  <a:lnTo>
                    <a:pt x="76" y="14"/>
                  </a:lnTo>
                  <a:lnTo>
                    <a:pt x="81" y="15"/>
                  </a:lnTo>
                  <a:lnTo>
                    <a:pt x="83" y="14"/>
                  </a:lnTo>
                  <a:lnTo>
                    <a:pt x="85" y="14"/>
                  </a:lnTo>
                  <a:lnTo>
                    <a:pt x="88" y="11"/>
                  </a:lnTo>
                  <a:lnTo>
                    <a:pt x="89" y="9"/>
                  </a:lnTo>
                  <a:lnTo>
                    <a:pt x="89" y="6"/>
                  </a:lnTo>
                  <a:lnTo>
                    <a:pt x="90" y="4"/>
                  </a:lnTo>
                  <a:lnTo>
                    <a:pt x="90" y="0"/>
                  </a:lnTo>
                  <a:lnTo>
                    <a:pt x="99" y="3"/>
                  </a:lnTo>
                  <a:lnTo>
                    <a:pt x="101" y="6"/>
                  </a:lnTo>
                  <a:lnTo>
                    <a:pt x="101" y="12"/>
                  </a:lnTo>
                  <a:lnTo>
                    <a:pt x="98" y="19"/>
                  </a:lnTo>
                  <a:lnTo>
                    <a:pt x="93" y="26"/>
                  </a:lnTo>
                  <a:lnTo>
                    <a:pt x="87" y="34"/>
                  </a:lnTo>
                  <a:lnTo>
                    <a:pt x="81" y="42"/>
                  </a:lnTo>
                  <a:lnTo>
                    <a:pt x="77" y="49"/>
                  </a:lnTo>
                  <a:lnTo>
                    <a:pt x="76" y="56"/>
                  </a:lnTo>
                  <a:lnTo>
                    <a:pt x="71" y="53"/>
                  </a:lnTo>
                  <a:lnTo>
                    <a:pt x="67" y="48"/>
                  </a:lnTo>
                  <a:lnTo>
                    <a:pt x="64" y="40"/>
                  </a:lnTo>
                  <a:lnTo>
                    <a:pt x="61" y="34"/>
                  </a:lnTo>
                  <a:lnTo>
                    <a:pt x="56" y="30"/>
                  </a:lnTo>
                  <a:lnTo>
                    <a:pt x="49" y="28"/>
                  </a:lnTo>
                  <a:lnTo>
                    <a:pt x="42" y="36"/>
                  </a:lnTo>
                  <a:lnTo>
                    <a:pt x="38" y="42"/>
                  </a:lnTo>
                  <a:lnTo>
                    <a:pt x="38" y="48"/>
                  </a:lnTo>
                  <a:lnTo>
                    <a:pt x="39" y="54"/>
                  </a:lnTo>
                  <a:lnTo>
                    <a:pt x="40" y="59"/>
                  </a:lnTo>
                  <a:lnTo>
                    <a:pt x="42" y="62"/>
                  </a:lnTo>
                  <a:lnTo>
                    <a:pt x="42" y="64"/>
                  </a:lnTo>
                  <a:lnTo>
                    <a:pt x="39" y="65"/>
                  </a:lnTo>
                  <a:lnTo>
                    <a:pt x="33" y="64"/>
                  </a:lnTo>
                  <a:lnTo>
                    <a:pt x="23" y="61"/>
                  </a:lnTo>
                  <a:lnTo>
                    <a:pt x="8" y="56"/>
                  </a:lnTo>
                  <a:lnTo>
                    <a:pt x="6" y="60"/>
                  </a:lnTo>
                  <a:lnTo>
                    <a:pt x="8" y="62"/>
                  </a:lnTo>
                  <a:lnTo>
                    <a:pt x="9" y="65"/>
                  </a:lnTo>
                  <a:lnTo>
                    <a:pt x="10" y="67"/>
                  </a:lnTo>
                  <a:lnTo>
                    <a:pt x="12" y="69"/>
                  </a:lnTo>
                  <a:lnTo>
                    <a:pt x="15" y="69"/>
                  </a:lnTo>
                  <a:lnTo>
                    <a:pt x="18" y="70"/>
                  </a:lnTo>
                  <a:lnTo>
                    <a:pt x="21" y="70"/>
                  </a:lnTo>
                  <a:lnTo>
                    <a:pt x="10" y="73"/>
                  </a:lnTo>
                  <a:lnTo>
                    <a:pt x="4" y="75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3" y="60"/>
                  </a:lnTo>
                  <a:lnTo>
                    <a:pt x="8" y="53"/>
                  </a:lnTo>
                  <a:lnTo>
                    <a:pt x="14" y="43"/>
                  </a:lnTo>
                  <a:lnTo>
                    <a:pt x="21" y="34"/>
                  </a:lnTo>
                  <a:lnTo>
                    <a:pt x="28" y="25"/>
                  </a:lnTo>
                  <a:lnTo>
                    <a:pt x="36" y="15"/>
                  </a:lnTo>
                  <a:lnTo>
                    <a:pt x="43" y="8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7" name="Freeform 121"/>
            <p:cNvSpPr/>
            <p:nvPr/>
          </p:nvSpPr>
          <p:spPr bwMode="auto">
            <a:xfrm>
              <a:off x="7369882" y="4338351"/>
              <a:ext cx="56222" cy="131830"/>
            </a:xfrm>
            <a:custGeom>
              <a:avLst/>
              <a:gdLst>
                <a:gd name="T0" fmla="*/ 2 w 58"/>
                <a:gd name="T1" fmla="*/ 0 h 138"/>
                <a:gd name="T2" fmla="*/ 11 w 58"/>
                <a:gd name="T3" fmla="*/ 3 h 138"/>
                <a:gd name="T4" fmla="*/ 17 w 58"/>
                <a:gd name="T5" fmla="*/ 8 h 138"/>
                <a:gd name="T6" fmla="*/ 21 w 58"/>
                <a:gd name="T7" fmla="*/ 15 h 138"/>
                <a:gd name="T8" fmla="*/ 23 w 58"/>
                <a:gd name="T9" fmla="*/ 25 h 138"/>
                <a:gd name="T10" fmla="*/ 24 w 58"/>
                <a:gd name="T11" fmla="*/ 34 h 138"/>
                <a:gd name="T12" fmla="*/ 27 w 58"/>
                <a:gd name="T13" fmla="*/ 44 h 138"/>
                <a:gd name="T14" fmla="*/ 28 w 58"/>
                <a:gd name="T15" fmla="*/ 53 h 138"/>
                <a:gd name="T16" fmla="*/ 32 w 58"/>
                <a:gd name="T17" fmla="*/ 61 h 138"/>
                <a:gd name="T18" fmla="*/ 38 w 58"/>
                <a:gd name="T19" fmla="*/ 66 h 138"/>
                <a:gd name="T20" fmla="*/ 46 w 58"/>
                <a:gd name="T21" fmla="*/ 70 h 138"/>
                <a:gd name="T22" fmla="*/ 58 w 58"/>
                <a:gd name="T23" fmla="*/ 70 h 138"/>
                <a:gd name="T24" fmla="*/ 56 w 58"/>
                <a:gd name="T25" fmla="*/ 76 h 138"/>
                <a:gd name="T26" fmla="*/ 52 w 58"/>
                <a:gd name="T27" fmla="*/ 82 h 138"/>
                <a:gd name="T28" fmla="*/ 48 w 58"/>
                <a:gd name="T29" fmla="*/ 88 h 138"/>
                <a:gd name="T30" fmla="*/ 41 w 58"/>
                <a:gd name="T31" fmla="*/ 93 h 138"/>
                <a:gd name="T32" fmla="*/ 37 w 58"/>
                <a:gd name="T33" fmla="*/ 98 h 138"/>
                <a:gd name="T34" fmla="*/ 33 w 58"/>
                <a:gd name="T35" fmla="*/ 103 h 138"/>
                <a:gd name="T36" fmla="*/ 32 w 58"/>
                <a:gd name="T37" fmla="*/ 106 h 138"/>
                <a:gd name="T38" fmla="*/ 35 w 58"/>
                <a:gd name="T39" fmla="*/ 109 h 138"/>
                <a:gd name="T40" fmla="*/ 44 w 58"/>
                <a:gd name="T41" fmla="*/ 111 h 138"/>
                <a:gd name="T42" fmla="*/ 58 w 58"/>
                <a:gd name="T43" fmla="*/ 111 h 138"/>
                <a:gd name="T44" fmla="*/ 55 w 58"/>
                <a:gd name="T45" fmla="*/ 117 h 138"/>
                <a:gd name="T46" fmla="*/ 49 w 58"/>
                <a:gd name="T47" fmla="*/ 121 h 138"/>
                <a:gd name="T48" fmla="*/ 43 w 58"/>
                <a:gd name="T49" fmla="*/ 123 h 138"/>
                <a:gd name="T50" fmla="*/ 37 w 58"/>
                <a:gd name="T51" fmla="*/ 126 h 138"/>
                <a:gd name="T52" fmla="*/ 32 w 58"/>
                <a:gd name="T53" fmla="*/ 131 h 138"/>
                <a:gd name="T54" fmla="*/ 30 w 58"/>
                <a:gd name="T55" fmla="*/ 138 h 138"/>
                <a:gd name="T56" fmla="*/ 23 w 58"/>
                <a:gd name="T57" fmla="*/ 135 h 138"/>
                <a:gd name="T58" fmla="*/ 20 w 58"/>
                <a:gd name="T59" fmla="*/ 129 h 138"/>
                <a:gd name="T60" fmla="*/ 18 w 58"/>
                <a:gd name="T61" fmla="*/ 121 h 138"/>
                <a:gd name="T62" fmla="*/ 17 w 58"/>
                <a:gd name="T63" fmla="*/ 112 h 138"/>
                <a:gd name="T64" fmla="*/ 15 w 58"/>
                <a:gd name="T65" fmla="*/ 105 h 138"/>
                <a:gd name="T66" fmla="*/ 10 w 58"/>
                <a:gd name="T67" fmla="*/ 99 h 138"/>
                <a:gd name="T68" fmla="*/ 2 w 58"/>
                <a:gd name="T69" fmla="*/ 96 h 138"/>
                <a:gd name="T70" fmla="*/ 4 w 58"/>
                <a:gd name="T71" fmla="*/ 93 h 138"/>
                <a:gd name="T72" fmla="*/ 5 w 58"/>
                <a:gd name="T73" fmla="*/ 89 h 138"/>
                <a:gd name="T74" fmla="*/ 7 w 58"/>
                <a:gd name="T75" fmla="*/ 88 h 138"/>
                <a:gd name="T76" fmla="*/ 10 w 58"/>
                <a:gd name="T77" fmla="*/ 88 h 138"/>
                <a:gd name="T78" fmla="*/ 11 w 58"/>
                <a:gd name="T79" fmla="*/ 88 h 138"/>
                <a:gd name="T80" fmla="*/ 13 w 58"/>
                <a:gd name="T81" fmla="*/ 90 h 138"/>
                <a:gd name="T82" fmla="*/ 15 w 58"/>
                <a:gd name="T83" fmla="*/ 92 h 138"/>
                <a:gd name="T84" fmla="*/ 16 w 58"/>
                <a:gd name="T85" fmla="*/ 94 h 138"/>
                <a:gd name="T86" fmla="*/ 16 w 58"/>
                <a:gd name="T87" fmla="*/ 96 h 138"/>
                <a:gd name="T88" fmla="*/ 26 w 58"/>
                <a:gd name="T89" fmla="*/ 89 h 138"/>
                <a:gd name="T90" fmla="*/ 29 w 58"/>
                <a:gd name="T91" fmla="*/ 81 h 138"/>
                <a:gd name="T92" fmla="*/ 27 w 58"/>
                <a:gd name="T93" fmla="*/ 72 h 138"/>
                <a:gd name="T94" fmla="*/ 21 w 58"/>
                <a:gd name="T95" fmla="*/ 62 h 138"/>
                <a:gd name="T96" fmla="*/ 15 w 58"/>
                <a:gd name="T97" fmla="*/ 51 h 138"/>
                <a:gd name="T98" fmla="*/ 7 w 58"/>
                <a:gd name="T99" fmla="*/ 40 h 138"/>
                <a:gd name="T100" fmla="*/ 1 w 58"/>
                <a:gd name="T101" fmla="*/ 28 h 138"/>
                <a:gd name="T102" fmla="*/ 0 w 58"/>
                <a:gd name="T103" fmla="*/ 15 h 138"/>
                <a:gd name="T104" fmla="*/ 2 w 58"/>
                <a:gd name="T105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8" h="138">
                  <a:moveTo>
                    <a:pt x="2" y="0"/>
                  </a:moveTo>
                  <a:lnTo>
                    <a:pt x="11" y="3"/>
                  </a:lnTo>
                  <a:lnTo>
                    <a:pt x="17" y="8"/>
                  </a:lnTo>
                  <a:lnTo>
                    <a:pt x="21" y="15"/>
                  </a:lnTo>
                  <a:lnTo>
                    <a:pt x="23" y="25"/>
                  </a:lnTo>
                  <a:lnTo>
                    <a:pt x="24" y="34"/>
                  </a:lnTo>
                  <a:lnTo>
                    <a:pt x="27" y="44"/>
                  </a:lnTo>
                  <a:lnTo>
                    <a:pt x="28" y="53"/>
                  </a:lnTo>
                  <a:lnTo>
                    <a:pt x="32" y="61"/>
                  </a:lnTo>
                  <a:lnTo>
                    <a:pt x="38" y="66"/>
                  </a:lnTo>
                  <a:lnTo>
                    <a:pt x="46" y="70"/>
                  </a:lnTo>
                  <a:lnTo>
                    <a:pt x="58" y="70"/>
                  </a:lnTo>
                  <a:lnTo>
                    <a:pt x="56" y="76"/>
                  </a:lnTo>
                  <a:lnTo>
                    <a:pt x="52" y="82"/>
                  </a:lnTo>
                  <a:lnTo>
                    <a:pt x="48" y="88"/>
                  </a:lnTo>
                  <a:lnTo>
                    <a:pt x="41" y="93"/>
                  </a:lnTo>
                  <a:lnTo>
                    <a:pt x="37" y="98"/>
                  </a:lnTo>
                  <a:lnTo>
                    <a:pt x="33" y="103"/>
                  </a:lnTo>
                  <a:lnTo>
                    <a:pt x="32" y="106"/>
                  </a:lnTo>
                  <a:lnTo>
                    <a:pt x="35" y="109"/>
                  </a:lnTo>
                  <a:lnTo>
                    <a:pt x="44" y="111"/>
                  </a:lnTo>
                  <a:lnTo>
                    <a:pt x="58" y="111"/>
                  </a:lnTo>
                  <a:lnTo>
                    <a:pt x="55" y="117"/>
                  </a:lnTo>
                  <a:lnTo>
                    <a:pt x="49" y="121"/>
                  </a:lnTo>
                  <a:lnTo>
                    <a:pt x="43" y="123"/>
                  </a:lnTo>
                  <a:lnTo>
                    <a:pt x="37" y="126"/>
                  </a:lnTo>
                  <a:lnTo>
                    <a:pt x="32" y="131"/>
                  </a:lnTo>
                  <a:lnTo>
                    <a:pt x="30" y="138"/>
                  </a:lnTo>
                  <a:lnTo>
                    <a:pt x="23" y="135"/>
                  </a:lnTo>
                  <a:lnTo>
                    <a:pt x="20" y="129"/>
                  </a:lnTo>
                  <a:lnTo>
                    <a:pt x="18" y="121"/>
                  </a:lnTo>
                  <a:lnTo>
                    <a:pt x="17" y="112"/>
                  </a:lnTo>
                  <a:lnTo>
                    <a:pt x="15" y="105"/>
                  </a:lnTo>
                  <a:lnTo>
                    <a:pt x="10" y="99"/>
                  </a:lnTo>
                  <a:lnTo>
                    <a:pt x="2" y="96"/>
                  </a:lnTo>
                  <a:lnTo>
                    <a:pt x="4" y="93"/>
                  </a:lnTo>
                  <a:lnTo>
                    <a:pt x="5" y="89"/>
                  </a:lnTo>
                  <a:lnTo>
                    <a:pt x="7" y="88"/>
                  </a:lnTo>
                  <a:lnTo>
                    <a:pt x="10" y="88"/>
                  </a:lnTo>
                  <a:lnTo>
                    <a:pt x="11" y="88"/>
                  </a:lnTo>
                  <a:lnTo>
                    <a:pt x="13" y="90"/>
                  </a:lnTo>
                  <a:lnTo>
                    <a:pt x="15" y="92"/>
                  </a:lnTo>
                  <a:lnTo>
                    <a:pt x="16" y="94"/>
                  </a:lnTo>
                  <a:lnTo>
                    <a:pt x="16" y="96"/>
                  </a:lnTo>
                  <a:lnTo>
                    <a:pt x="26" y="89"/>
                  </a:lnTo>
                  <a:lnTo>
                    <a:pt x="29" y="81"/>
                  </a:lnTo>
                  <a:lnTo>
                    <a:pt x="27" y="72"/>
                  </a:lnTo>
                  <a:lnTo>
                    <a:pt x="21" y="62"/>
                  </a:lnTo>
                  <a:lnTo>
                    <a:pt x="15" y="51"/>
                  </a:lnTo>
                  <a:lnTo>
                    <a:pt x="7" y="40"/>
                  </a:lnTo>
                  <a:lnTo>
                    <a:pt x="1" y="28"/>
                  </a:lnTo>
                  <a:lnTo>
                    <a:pt x="0" y="1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8" name="Freeform 122"/>
            <p:cNvSpPr/>
            <p:nvPr/>
          </p:nvSpPr>
          <p:spPr bwMode="auto">
            <a:xfrm>
              <a:off x="7429981" y="4512833"/>
              <a:ext cx="75609" cy="52344"/>
            </a:xfrm>
            <a:custGeom>
              <a:avLst/>
              <a:gdLst>
                <a:gd name="T0" fmla="*/ 50 w 78"/>
                <a:gd name="T1" fmla="*/ 0 h 55"/>
                <a:gd name="T2" fmla="*/ 56 w 78"/>
                <a:gd name="T3" fmla="*/ 3 h 55"/>
                <a:gd name="T4" fmla="*/ 60 w 78"/>
                <a:gd name="T5" fmla="*/ 9 h 55"/>
                <a:gd name="T6" fmla="*/ 62 w 78"/>
                <a:gd name="T7" fmla="*/ 15 h 55"/>
                <a:gd name="T8" fmla="*/ 66 w 78"/>
                <a:gd name="T9" fmla="*/ 21 h 55"/>
                <a:gd name="T10" fmla="*/ 71 w 78"/>
                <a:gd name="T11" fmla="*/ 26 h 55"/>
                <a:gd name="T12" fmla="*/ 78 w 78"/>
                <a:gd name="T13" fmla="*/ 27 h 55"/>
                <a:gd name="T14" fmla="*/ 73 w 78"/>
                <a:gd name="T15" fmla="*/ 41 h 55"/>
                <a:gd name="T16" fmla="*/ 68 w 78"/>
                <a:gd name="T17" fmla="*/ 48 h 55"/>
                <a:gd name="T18" fmla="*/ 61 w 78"/>
                <a:gd name="T19" fmla="*/ 50 h 55"/>
                <a:gd name="T20" fmla="*/ 54 w 78"/>
                <a:gd name="T21" fmla="*/ 49 h 55"/>
                <a:gd name="T22" fmla="*/ 45 w 78"/>
                <a:gd name="T23" fmla="*/ 47 h 55"/>
                <a:gd name="T24" fmla="*/ 37 w 78"/>
                <a:gd name="T25" fmla="*/ 44 h 55"/>
                <a:gd name="T26" fmla="*/ 27 w 78"/>
                <a:gd name="T27" fmla="*/ 44 h 55"/>
                <a:gd name="T28" fmla="*/ 17 w 78"/>
                <a:gd name="T29" fmla="*/ 47 h 55"/>
                <a:gd name="T30" fmla="*/ 9 w 78"/>
                <a:gd name="T31" fmla="*/ 55 h 55"/>
                <a:gd name="T32" fmla="*/ 2 w 78"/>
                <a:gd name="T33" fmla="*/ 50 h 55"/>
                <a:gd name="T34" fmla="*/ 0 w 78"/>
                <a:gd name="T35" fmla="*/ 47 h 55"/>
                <a:gd name="T36" fmla="*/ 5 w 78"/>
                <a:gd name="T37" fmla="*/ 42 h 55"/>
                <a:gd name="T38" fmla="*/ 14 w 78"/>
                <a:gd name="T39" fmla="*/ 37 h 55"/>
                <a:gd name="T40" fmla="*/ 25 w 78"/>
                <a:gd name="T41" fmla="*/ 31 h 55"/>
                <a:gd name="T42" fmla="*/ 34 w 78"/>
                <a:gd name="T43" fmla="*/ 25 h 55"/>
                <a:gd name="T44" fmla="*/ 44 w 78"/>
                <a:gd name="T45" fmla="*/ 19 h 55"/>
                <a:gd name="T46" fmla="*/ 49 w 78"/>
                <a:gd name="T47" fmla="*/ 10 h 55"/>
                <a:gd name="T48" fmla="*/ 50 w 78"/>
                <a:gd name="T4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8" h="55">
                  <a:moveTo>
                    <a:pt x="50" y="0"/>
                  </a:moveTo>
                  <a:lnTo>
                    <a:pt x="56" y="3"/>
                  </a:lnTo>
                  <a:lnTo>
                    <a:pt x="60" y="9"/>
                  </a:lnTo>
                  <a:lnTo>
                    <a:pt x="62" y="15"/>
                  </a:lnTo>
                  <a:lnTo>
                    <a:pt x="66" y="21"/>
                  </a:lnTo>
                  <a:lnTo>
                    <a:pt x="71" y="26"/>
                  </a:lnTo>
                  <a:lnTo>
                    <a:pt x="78" y="27"/>
                  </a:lnTo>
                  <a:lnTo>
                    <a:pt x="73" y="41"/>
                  </a:lnTo>
                  <a:lnTo>
                    <a:pt x="68" y="48"/>
                  </a:lnTo>
                  <a:lnTo>
                    <a:pt x="61" y="50"/>
                  </a:lnTo>
                  <a:lnTo>
                    <a:pt x="54" y="49"/>
                  </a:lnTo>
                  <a:lnTo>
                    <a:pt x="45" y="47"/>
                  </a:lnTo>
                  <a:lnTo>
                    <a:pt x="37" y="44"/>
                  </a:lnTo>
                  <a:lnTo>
                    <a:pt x="27" y="44"/>
                  </a:lnTo>
                  <a:lnTo>
                    <a:pt x="17" y="47"/>
                  </a:lnTo>
                  <a:lnTo>
                    <a:pt x="9" y="55"/>
                  </a:lnTo>
                  <a:lnTo>
                    <a:pt x="2" y="50"/>
                  </a:lnTo>
                  <a:lnTo>
                    <a:pt x="0" y="47"/>
                  </a:lnTo>
                  <a:lnTo>
                    <a:pt x="5" y="42"/>
                  </a:lnTo>
                  <a:lnTo>
                    <a:pt x="14" y="37"/>
                  </a:lnTo>
                  <a:lnTo>
                    <a:pt x="25" y="31"/>
                  </a:lnTo>
                  <a:lnTo>
                    <a:pt x="34" y="25"/>
                  </a:lnTo>
                  <a:lnTo>
                    <a:pt x="44" y="19"/>
                  </a:lnTo>
                  <a:lnTo>
                    <a:pt x="49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9" name="Freeform 123"/>
            <p:cNvSpPr/>
            <p:nvPr/>
          </p:nvSpPr>
          <p:spPr bwMode="auto">
            <a:xfrm>
              <a:off x="7276825" y="4524465"/>
              <a:ext cx="135708" cy="160911"/>
            </a:xfrm>
            <a:custGeom>
              <a:avLst/>
              <a:gdLst>
                <a:gd name="T0" fmla="*/ 41 w 140"/>
                <a:gd name="T1" fmla="*/ 0 h 166"/>
                <a:gd name="T2" fmla="*/ 51 w 140"/>
                <a:gd name="T3" fmla="*/ 13 h 166"/>
                <a:gd name="T4" fmla="*/ 59 w 140"/>
                <a:gd name="T5" fmla="*/ 22 h 166"/>
                <a:gd name="T6" fmla="*/ 67 w 140"/>
                <a:gd name="T7" fmla="*/ 25 h 166"/>
                <a:gd name="T8" fmla="*/ 76 w 140"/>
                <a:gd name="T9" fmla="*/ 24 h 166"/>
                <a:gd name="T10" fmla="*/ 83 w 140"/>
                <a:gd name="T11" fmla="*/ 21 h 166"/>
                <a:gd name="T12" fmla="*/ 93 w 140"/>
                <a:gd name="T13" fmla="*/ 16 h 166"/>
                <a:gd name="T14" fmla="*/ 101 w 140"/>
                <a:gd name="T15" fmla="*/ 10 h 166"/>
                <a:gd name="T16" fmla="*/ 112 w 140"/>
                <a:gd name="T17" fmla="*/ 5 h 166"/>
                <a:gd name="T18" fmla="*/ 125 w 140"/>
                <a:gd name="T19" fmla="*/ 1 h 166"/>
                <a:gd name="T20" fmla="*/ 139 w 140"/>
                <a:gd name="T21" fmla="*/ 0 h 166"/>
                <a:gd name="T22" fmla="*/ 140 w 140"/>
                <a:gd name="T23" fmla="*/ 22 h 166"/>
                <a:gd name="T24" fmla="*/ 138 w 140"/>
                <a:gd name="T25" fmla="*/ 40 h 166"/>
                <a:gd name="T26" fmla="*/ 132 w 140"/>
                <a:gd name="T27" fmla="*/ 55 h 166"/>
                <a:gd name="T28" fmla="*/ 124 w 140"/>
                <a:gd name="T29" fmla="*/ 67 h 166"/>
                <a:gd name="T30" fmla="*/ 116 w 140"/>
                <a:gd name="T31" fmla="*/ 78 h 166"/>
                <a:gd name="T32" fmla="*/ 107 w 140"/>
                <a:gd name="T33" fmla="*/ 86 h 166"/>
                <a:gd name="T34" fmla="*/ 99 w 140"/>
                <a:gd name="T35" fmla="*/ 96 h 166"/>
                <a:gd name="T36" fmla="*/ 91 w 140"/>
                <a:gd name="T37" fmla="*/ 105 h 166"/>
                <a:gd name="T38" fmla="*/ 85 w 140"/>
                <a:gd name="T39" fmla="*/ 114 h 166"/>
                <a:gd name="T40" fmla="*/ 83 w 140"/>
                <a:gd name="T41" fmla="*/ 125 h 166"/>
                <a:gd name="T42" fmla="*/ 84 w 140"/>
                <a:gd name="T43" fmla="*/ 139 h 166"/>
                <a:gd name="T44" fmla="*/ 69 w 140"/>
                <a:gd name="T45" fmla="*/ 138 h 166"/>
                <a:gd name="T46" fmla="*/ 55 w 140"/>
                <a:gd name="T47" fmla="*/ 138 h 166"/>
                <a:gd name="T48" fmla="*/ 43 w 140"/>
                <a:gd name="T49" fmla="*/ 139 h 166"/>
                <a:gd name="T50" fmla="*/ 32 w 140"/>
                <a:gd name="T51" fmla="*/ 142 h 166"/>
                <a:gd name="T52" fmla="*/ 23 w 140"/>
                <a:gd name="T53" fmla="*/ 147 h 166"/>
                <a:gd name="T54" fmla="*/ 17 w 140"/>
                <a:gd name="T55" fmla="*/ 155 h 166"/>
                <a:gd name="T56" fmla="*/ 15 w 140"/>
                <a:gd name="T57" fmla="*/ 166 h 166"/>
                <a:gd name="T58" fmla="*/ 5 w 140"/>
                <a:gd name="T59" fmla="*/ 161 h 166"/>
                <a:gd name="T60" fmla="*/ 0 w 140"/>
                <a:gd name="T61" fmla="*/ 155 h 166"/>
                <a:gd name="T62" fmla="*/ 1 w 140"/>
                <a:gd name="T63" fmla="*/ 146 h 166"/>
                <a:gd name="T64" fmla="*/ 5 w 140"/>
                <a:gd name="T65" fmla="*/ 139 h 166"/>
                <a:gd name="T66" fmla="*/ 12 w 140"/>
                <a:gd name="T67" fmla="*/ 131 h 166"/>
                <a:gd name="T68" fmla="*/ 21 w 140"/>
                <a:gd name="T69" fmla="*/ 127 h 166"/>
                <a:gd name="T70" fmla="*/ 32 w 140"/>
                <a:gd name="T71" fmla="*/ 123 h 166"/>
                <a:gd name="T72" fmla="*/ 44 w 140"/>
                <a:gd name="T73" fmla="*/ 122 h 166"/>
                <a:gd name="T74" fmla="*/ 56 w 140"/>
                <a:gd name="T75" fmla="*/ 124 h 166"/>
                <a:gd name="T76" fmla="*/ 49 w 140"/>
                <a:gd name="T77" fmla="*/ 112 h 166"/>
                <a:gd name="T78" fmla="*/ 48 w 140"/>
                <a:gd name="T79" fmla="*/ 97 h 166"/>
                <a:gd name="T80" fmla="*/ 49 w 140"/>
                <a:gd name="T81" fmla="*/ 83 h 166"/>
                <a:gd name="T82" fmla="*/ 51 w 140"/>
                <a:gd name="T83" fmla="*/ 67 h 166"/>
                <a:gd name="T84" fmla="*/ 54 w 140"/>
                <a:gd name="T85" fmla="*/ 50 h 166"/>
                <a:gd name="T86" fmla="*/ 54 w 140"/>
                <a:gd name="T87" fmla="*/ 34 h 166"/>
                <a:gd name="T88" fmla="*/ 50 w 140"/>
                <a:gd name="T89" fmla="*/ 17 h 166"/>
                <a:gd name="T90" fmla="*/ 41 w 140"/>
                <a:gd name="T9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0" h="166">
                  <a:moveTo>
                    <a:pt x="41" y="0"/>
                  </a:moveTo>
                  <a:lnTo>
                    <a:pt x="51" y="13"/>
                  </a:lnTo>
                  <a:lnTo>
                    <a:pt x="59" y="22"/>
                  </a:lnTo>
                  <a:lnTo>
                    <a:pt x="67" y="25"/>
                  </a:lnTo>
                  <a:lnTo>
                    <a:pt x="76" y="24"/>
                  </a:lnTo>
                  <a:lnTo>
                    <a:pt x="83" y="21"/>
                  </a:lnTo>
                  <a:lnTo>
                    <a:pt x="93" y="16"/>
                  </a:lnTo>
                  <a:lnTo>
                    <a:pt x="101" y="10"/>
                  </a:lnTo>
                  <a:lnTo>
                    <a:pt x="112" y="5"/>
                  </a:lnTo>
                  <a:lnTo>
                    <a:pt x="125" y="1"/>
                  </a:lnTo>
                  <a:lnTo>
                    <a:pt x="139" y="0"/>
                  </a:lnTo>
                  <a:lnTo>
                    <a:pt x="140" y="22"/>
                  </a:lnTo>
                  <a:lnTo>
                    <a:pt x="138" y="40"/>
                  </a:lnTo>
                  <a:lnTo>
                    <a:pt x="132" y="55"/>
                  </a:lnTo>
                  <a:lnTo>
                    <a:pt x="124" y="67"/>
                  </a:lnTo>
                  <a:lnTo>
                    <a:pt x="116" y="78"/>
                  </a:lnTo>
                  <a:lnTo>
                    <a:pt x="107" y="86"/>
                  </a:lnTo>
                  <a:lnTo>
                    <a:pt x="99" y="96"/>
                  </a:lnTo>
                  <a:lnTo>
                    <a:pt x="91" y="105"/>
                  </a:lnTo>
                  <a:lnTo>
                    <a:pt x="85" y="114"/>
                  </a:lnTo>
                  <a:lnTo>
                    <a:pt x="83" y="125"/>
                  </a:lnTo>
                  <a:lnTo>
                    <a:pt x="84" y="139"/>
                  </a:lnTo>
                  <a:lnTo>
                    <a:pt x="69" y="138"/>
                  </a:lnTo>
                  <a:lnTo>
                    <a:pt x="55" y="138"/>
                  </a:lnTo>
                  <a:lnTo>
                    <a:pt x="43" y="139"/>
                  </a:lnTo>
                  <a:lnTo>
                    <a:pt x="32" y="142"/>
                  </a:lnTo>
                  <a:lnTo>
                    <a:pt x="23" y="147"/>
                  </a:lnTo>
                  <a:lnTo>
                    <a:pt x="17" y="155"/>
                  </a:lnTo>
                  <a:lnTo>
                    <a:pt x="15" y="166"/>
                  </a:lnTo>
                  <a:lnTo>
                    <a:pt x="5" y="161"/>
                  </a:lnTo>
                  <a:lnTo>
                    <a:pt x="0" y="155"/>
                  </a:lnTo>
                  <a:lnTo>
                    <a:pt x="1" y="146"/>
                  </a:lnTo>
                  <a:lnTo>
                    <a:pt x="5" y="139"/>
                  </a:lnTo>
                  <a:lnTo>
                    <a:pt x="12" y="131"/>
                  </a:lnTo>
                  <a:lnTo>
                    <a:pt x="21" y="127"/>
                  </a:lnTo>
                  <a:lnTo>
                    <a:pt x="32" y="123"/>
                  </a:lnTo>
                  <a:lnTo>
                    <a:pt x="44" y="122"/>
                  </a:lnTo>
                  <a:lnTo>
                    <a:pt x="56" y="124"/>
                  </a:lnTo>
                  <a:lnTo>
                    <a:pt x="49" y="112"/>
                  </a:lnTo>
                  <a:lnTo>
                    <a:pt x="48" y="97"/>
                  </a:lnTo>
                  <a:lnTo>
                    <a:pt x="49" y="83"/>
                  </a:lnTo>
                  <a:lnTo>
                    <a:pt x="51" y="67"/>
                  </a:lnTo>
                  <a:lnTo>
                    <a:pt x="54" y="50"/>
                  </a:lnTo>
                  <a:lnTo>
                    <a:pt x="54" y="34"/>
                  </a:lnTo>
                  <a:lnTo>
                    <a:pt x="50" y="17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0" name="Freeform 124"/>
            <p:cNvSpPr/>
            <p:nvPr/>
          </p:nvSpPr>
          <p:spPr bwMode="auto">
            <a:xfrm>
              <a:off x="7356311" y="4646602"/>
              <a:ext cx="63976" cy="81425"/>
            </a:xfrm>
            <a:custGeom>
              <a:avLst/>
              <a:gdLst>
                <a:gd name="T0" fmla="*/ 56 w 66"/>
                <a:gd name="T1" fmla="*/ 0 h 84"/>
                <a:gd name="T2" fmla="*/ 63 w 66"/>
                <a:gd name="T3" fmla="*/ 9 h 84"/>
                <a:gd name="T4" fmla="*/ 66 w 66"/>
                <a:gd name="T5" fmla="*/ 20 h 84"/>
                <a:gd name="T6" fmla="*/ 63 w 66"/>
                <a:gd name="T7" fmla="*/ 32 h 84"/>
                <a:gd name="T8" fmla="*/ 58 w 66"/>
                <a:gd name="T9" fmla="*/ 45 h 84"/>
                <a:gd name="T10" fmla="*/ 50 w 66"/>
                <a:gd name="T11" fmla="*/ 57 h 84"/>
                <a:gd name="T12" fmla="*/ 40 w 66"/>
                <a:gd name="T13" fmla="*/ 68 h 84"/>
                <a:gd name="T14" fmla="*/ 28 w 66"/>
                <a:gd name="T15" fmla="*/ 77 h 84"/>
                <a:gd name="T16" fmla="*/ 14 w 66"/>
                <a:gd name="T17" fmla="*/ 82 h 84"/>
                <a:gd name="T18" fmla="*/ 1 w 66"/>
                <a:gd name="T19" fmla="*/ 84 h 84"/>
                <a:gd name="T20" fmla="*/ 0 w 66"/>
                <a:gd name="T21" fmla="*/ 71 h 84"/>
                <a:gd name="T22" fmla="*/ 2 w 66"/>
                <a:gd name="T23" fmla="*/ 60 h 84"/>
                <a:gd name="T24" fmla="*/ 7 w 66"/>
                <a:gd name="T25" fmla="*/ 53 h 84"/>
                <a:gd name="T26" fmla="*/ 16 w 66"/>
                <a:gd name="T27" fmla="*/ 48 h 84"/>
                <a:gd name="T28" fmla="*/ 24 w 66"/>
                <a:gd name="T29" fmla="*/ 44 h 84"/>
                <a:gd name="T30" fmla="*/ 33 w 66"/>
                <a:gd name="T31" fmla="*/ 40 h 84"/>
                <a:gd name="T32" fmla="*/ 41 w 66"/>
                <a:gd name="T33" fmla="*/ 37 h 84"/>
                <a:gd name="T34" fmla="*/ 49 w 66"/>
                <a:gd name="T35" fmla="*/ 32 h 84"/>
                <a:gd name="T36" fmla="*/ 55 w 66"/>
                <a:gd name="T37" fmla="*/ 25 h 84"/>
                <a:gd name="T38" fmla="*/ 57 w 66"/>
                <a:gd name="T39" fmla="*/ 14 h 84"/>
                <a:gd name="T40" fmla="*/ 56 w 66"/>
                <a:gd name="T4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84">
                  <a:moveTo>
                    <a:pt x="56" y="0"/>
                  </a:moveTo>
                  <a:lnTo>
                    <a:pt x="63" y="9"/>
                  </a:lnTo>
                  <a:lnTo>
                    <a:pt x="66" y="20"/>
                  </a:lnTo>
                  <a:lnTo>
                    <a:pt x="63" y="32"/>
                  </a:lnTo>
                  <a:lnTo>
                    <a:pt x="58" y="45"/>
                  </a:lnTo>
                  <a:lnTo>
                    <a:pt x="50" y="57"/>
                  </a:lnTo>
                  <a:lnTo>
                    <a:pt x="40" y="68"/>
                  </a:lnTo>
                  <a:lnTo>
                    <a:pt x="28" y="77"/>
                  </a:lnTo>
                  <a:lnTo>
                    <a:pt x="14" y="82"/>
                  </a:lnTo>
                  <a:lnTo>
                    <a:pt x="1" y="84"/>
                  </a:lnTo>
                  <a:lnTo>
                    <a:pt x="0" y="71"/>
                  </a:lnTo>
                  <a:lnTo>
                    <a:pt x="2" y="60"/>
                  </a:lnTo>
                  <a:lnTo>
                    <a:pt x="7" y="53"/>
                  </a:lnTo>
                  <a:lnTo>
                    <a:pt x="16" y="48"/>
                  </a:lnTo>
                  <a:lnTo>
                    <a:pt x="24" y="44"/>
                  </a:lnTo>
                  <a:lnTo>
                    <a:pt x="33" y="40"/>
                  </a:lnTo>
                  <a:lnTo>
                    <a:pt x="41" y="37"/>
                  </a:lnTo>
                  <a:lnTo>
                    <a:pt x="49" y="32"/>
                  </a:lnTo>
                  <a:lnTo>
                    <a:pt x="55" y="25"/>
                  </a:lnTo>
                  <a:lnTo>
                    <a:pt x="57" y="14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1" name="Freeform 125"/>
            <p:cNvSpPr/>
            <p:nvPr/>
          </p:nvSpPr>
          <p:spPr bwMode="auto">
            <a:xfrm>
              <a:off x="6699098" y="5208819"/>
              <a:ext cx="96934" cy="83363"/>
            </a:xfrm>
            <a:custGeom>
              <a:avLst/>
              <a:gdLst>
                <a:gd name="T0" fmla="*/ 67 w 100"/>
                <a:gd name="T1" fmla="*/ 0 h 85"/>
                <a:gd name="T2" fmla="*/ 79 w 100"/>
                <a:gd name="T3" fmla="*/ 0 h 85"/>
                <a:gd name="T4" fmla="*/ 88 w 100"/>
                <a:gd name="T5" fmla="*/ 4 h 85"/>
                <a:gd name="T6" fmla="*/ 95 w 100"/>
                <a:gd name="T7" fmla="*/ 9 h 85"/>
                <a:gd name="T8" fmla="*/ 100 w 100"/>
                <a:gd name="T9" fmla="*/ 16 h 85"/>
                <a:gd name="T10" fmla="*/ 100 w 100"/>
                <a:gd name="T11" fmla="*/ 28 h 85"/>
                <a:gd name="T12" fmla="*/ 97 w 100"/>
                <a:gd name="T13" fmla="*/ 43 h 85"/>
                <a:gd name="T14" fmla="*/ 79 w 100"/>
                <a:gd name="T15" fmla="*/ 40 h 85"/>
                <a:gd name="T16" fmla="*/ 64 w 100"/>
                <a:gd name="T17" fmla="*/ 42 h 85"/>
                <a:gd name="T18" fmla="*/ 52 w 100"/>
                <a:gd name="T19" fmla="*/ 47 h 85"/>
                <a:gd name="T20" fmla="*/ 44 w 100"/>
                <a:gd name="T21" fmla="*/ 53 h 85"/>
                <a:gd name="T22" fmla="*/ 36 w 100"/>
                <a:gd name="T23" fmla="*/ 62 h 85"/>
                <a:gd name="T24" fmla="*/ 32 w 100"/>
                <a:gd name="T25" fmla="*/ 73 h 85"/>
                <a:gd name="T26" fmla="*/ 28 w 100"/>
                <a:gd name="T27" fmla="*/ 84 h 85"/>
                <a:gd name="T28" fmla="*/ 24 w 100"/>
                <a:gd name="T29" fmla="*/ 85 h 85"/>
                <a:gd name="T30" fmla="*/ 21 w 100"/>
                <a:gd name="T31" fmla="*/ 85 h 85"/>
                <a:gd name="T32" fmla="*/ 18 w 100"/>
                <a:gd name="T33" fmla="*/ 84 h 85"/>
                <a:gd name="T34" fmla="*/ 17 w 100"/>
                <a:gd name="T35" fmla="*/ 82 h 85"/>
                <a:gd name="T36" fmla="*/ 16 w 100"/>
                <a:gd name="T37" fmla="*/ 79 h 85"/>
                <a:gd name="T38" fmla="*/ 15 w 100"/>
                <a:gd name="T39" fmla="*/ 77 h 85"/>
                <a:gd name="T40" fmla="*/ 15 w 100"/>
                <a:gd name="T41" fmla="*/ 75 h 85"/>
                <a:gd name="T42" fmla="*/ 15 w 100"/>
                <a:gd name="T43" fmla="*/ 71 h 85"/>
                <a:gd name="T44" fmla="*/ 15 w 100"/>
                <a:gd name="T45" fmla="*/ 67 h 85"/>
                <a:gd name="T46" fmla="*/ 15 w 100"/>
                <a:gd name="T47" fmla="*/ 64 h 85"/>
                <a:gd name="T48" fmla="*/ 13 w 100"/>
                <a:gd name="T49" fmla="*/ 61 h 85"/>
                <a:gd name="T50" fmla="*/ 11 w 100"/>
                <a:gd name="T51" fmla="*/ 60 h 85"/>
                <a:gd name="T52" fmla="*/ 8 w 100"/>
                <a:gd name="T53" fmla="*/ 59 h 85"/>
                <a:gd name="T54" fmla="*/ 6 w 100"/>
                <a:gd name="T55" fmla="*/ 57 h 85"/>
                <a:gd name="T56" fmla="*/ 4 w 100"/>
                <a:gd name="T57" fmla="*/ 57 h 85"/>
                <a:gd name="T58" fmla="*/ 0 w 100"/>
                <a:gd name="T59" fmla="*/ 57 h 85"/>
                <a:gd name="T60" fmla="*/ 4 w 100"/>
                <a:gd name="T61" fmla="*/ 50 h 85"/>
                <a:gd name="T62" fmla="*/ 8 w 100"/>
                <a:gd name="T63" fmla="*/ 44 h 85"/>
                <a:gd name="T64" fmla="*/ 16 w 100"/>
                <a:gd name="T65" fmla="*/ 40 h 85"/>
                <a:gd name="T66" fmla="*/ 24 w 100"/>
                <a:gd name="T67" fmla="*/ 38 h 85"/>
                <a:gd name="T68" fmla="*/ 32 w 100"/>
                <a:gd name="T69" fmla="*/ 34 h 85"/>
                <a:gd name="T70" fmla="*/ 38 w 100"/>
                <a:gd name="T71" fmla="*/ 29 h 85"/>
                <a:gd name="T72" fmla="*/ 43 w 100"/>
                <a:gd name="T73" fmla="*/ 23 h 85"/>
                <a:gd name="T74" fmla="*/ 44 w 100"/>
                <a:gd name="T75" fmla="*/ 15 h 85"/>
                <a:gd name="T76" fmla="*/ 41 w 100"/>
                <a:gd name="T77" fmla="*/ 1 h 85"/>
                <a:gd name="T78" fmla="*/ 55 w 100"/>
                <a:gd name="T79" fmla="*/ 0 h 85"/>
                <a:gd name="T80" fmla="*/ 67 w 100"/>
                <a:gd name="T8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" h="85">
                  <a:moveTo>
                    <a:pt x="67" y="0"/>
                  </a:moveTo>
                  <a:lnTo>
                    <a:pt x="79" y="0"/>
                  </a:lnTo>
                  <a:lnTo>
                    <a:pt x="88" y="4"/>
                  </a:lnTo>
                  <a:lnTo>
                    <a:pt x="95" y="9"/>
                  </a:lnTo>
                  <a:lnTo>
                    <a:pt x="100" y="16"/>
                  </a:lnTo>
                  <a:lnTo>
                    <a:pt x="100" y="28"/>
                  </a:lnTo>
                  <a:lnTo>
                    <a:pt x="97" y="43"/>
                  </a:lnTo>
                  <a:lnTo>
                    <a:pt x="79" y="40"/>
                  </a:lnTo>
                  <a:lnTo>
                    <a:pt x="64" y="42"/>
                  </a:lnTo>
                  <a:lnTo>
                    <a:pt x="52" y="47"/>
                  </a:lnTo>
                  <a:lnTo>
                    <a:pt x="44" y="53"/>
                  </a:lnTo>
                  <a:lnTo>
                    <a:pt x="36" y="62"/>
                  </a:lnTo>
                  <a:lnTo>
                    <a:pt x="32" y="73"/>
                  </a:lnTo>
                  <a:lnTo>
                    <a:pt x="28" y="84"/>
                  </a:lnTo>
                  <a:lnTo>
                    <a:pt x="24" y="85"/>
                  </a:lnTo>
                  <a:lnTo>
                    <a:pt x="21" y="85"/>
                  </a:lnTo>
                  <a:lnTo>
                    <a:pt x="18" y="84"/>
                  </a:lnTo>
                  <a:lnTo>
                    <a:pt x="17" y="82"/>
                  </a:lnTo>
                  <a:lnTo>
                    <a:pt x="16" y="79"/>
                  </a:lnTo>
                  <a:lnTo>
                    <a:pt x="15" y="77"/>
                  </a:lnTo>
                  <a:lnTo>
                    <a:pt x="15" y="75"/>
                  </a:lnTo>
                  <a:lnTo>
                    <a:pt x="15" y="71"/>
                  </a:lnTo>
                  <a:lnTo>
                    <a:pt x="15" y="67"/>
                  </a:lnTo>
                  <a:lnTo>
                    <a:pt x="15" y="64"/>
                  </a:lnTo>
                  <a:lnTo>
                    <a:pt x="13" y="61"/>
                  </a:lnTo>
                  <a:lnTo>
                    <a:pt x="11" y="60"/>
                  </a:lnTo>
                  <a:lnTo>
                    <a:pt x="8" y="59"/>
                  </a:lnTo>
                  <a:lnTo>
                    <a:pt x="6" y="57"/>
                  </a:lnTo>
                  <a:lnTo>
                    <a:pt x="4" y="57"/>
                  </a:lnTo>
                  <a:lnTo>
                    <a:pt x="0" y="57"/>
                  </a:lnTo>
                  <a:lnTo>
                    <a:pt x="4" y="50"/>
                  </a:lnTo>
                  <a:lnTo>
                    <a:pt x="8" y="44"/>
                  </a:lnTo>
                  <a:lnTo>
                    <a:pt x="16" y="40"/>
                  </a:lnTo>
                  <a:lnTo>
                    <a:pt x="24" y="38"/>
                  </a:lnTo>
                  <a:lnTo>
                    <a:pt x="32" y="34"/>
                  </a:lnTo>
                  <a:lnTo>
                    <a:pt x="38" y="29"/>
                  </a:lnTo>
                  <a:lnTo>
                    <a:pt x="43" y="23"/>
                  </a:lnTo>
                  <a:lnTo>
                    <a:pt x="44" y="15"/>
                  </a:lnTo>
                  <a:lnTo>
                    <a:pt x="41" y="1"/>
                  </a:lnTo>
                  <a:lnTo>
                    <a:pt x="55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2" name="Freeform 126"/>
            <p:cNvSpPr/>
            <p:nvPr/>
          </p:nvSpPr>
          <p:spPr bwMode="auto">
            <a:xfrm>
              <a:off x="6175654" y="3196468"/>
              <a:ext cx="174481" cy="79486"/>
            </a:xfrm>
            <a:custGeom>
              <a:avLst/>
              <a:gdLst>
                <a:gd name="T0" fmla="*/ 43 w 179"/>
                <a:gd name="T1" fmla="*/ 0 h 83"/>
                <a:gd name="T2" fmla="*/ 48 w 179"/>
                <a:gd name="T3" fmla="*/ 9 h 83"/>
                <a:gd name="T4" fmla="*/ 55 w 179"/>
                <a:gd name="T5" fmla="*/ 16 h 83"/>
                <a:gd name="T6" fmla="*/ 64 w 179"/>
                <a:gd name="T7" fmla="*/ 21 h 83"/>
                <a:gd name="T8" fmla="*/ 72 w 179"/>
                <a:gd name="T9" fmla="*/ 25 h 83"/>
                <a:gd name="T10" fmla="*/ 80 w 179"/>
                <a:gd name="T11" fmla="*/ 25 h 83"/>
                <a:gd name="T12" fmla="*/ 87 w 179"/>
                <a:gd name="T13" fmla="*/ 21 h 83"/>
                <a:gd name="T14" fmla="*/ 93 w 179"/>
                <a:gd name="T15" fmla="*/ 14 h 83"/>
                <a:gd name="T16" fmla="*/ 98 w 179"/>
                <a:gd name="T17" fmla="*/ 0 h 83"/>
                <a:gd name="T18" fmla="*/ 119 w 179"/>
                <a:gd name="T19" fmla="*/ 21 h 83"/>
                <a:gd name="T20" fmla="*/ 142 w 179"/>
                <a:gd name="T21" fmla="*/ 39 h 83"/>
                <a:gd name="T22" fmla="*/ 167 w 179"/>
                <a:gd name="T23" fmla="*/ 55 h 83"/>
                <a:gd name="T24" fmla="*/ 167 w 179"/>
                <a:gd name="T25" fmla="*/ 51 h 83"/>
                <a:gd name="T26" fmla="*/ 167 w 179"/>
                <a:gd name="T27" fmla="*/ 48 h 83"/>
                <a:gd name="T28" fmla="*/ 166 w 179"/>
                <a:gd name="T29" fmla="*/ 47 h 83"/>
                <a:gd name="T30" fmla="*/ 165 w 179"/>
                <a:gd name="T31" fmla="*/ 44 h 83"/>
                <a:gd name="T32" fmla="*/ 162 w 179"/>
                <a:gd name="T33" fmla="*/ 43 h 83"/>
                <a:gd name="T34" fmla="*/ 160 w 179"/>
                <a:gd name="T35" fmla="*/ 43 h 83"/>
                <a:gd name="T36" fmla="*/ 156 w 179"/>
                <a:gd name="T37" fmla="*/ 42 h 83"/>
                <a:gd name="T38" fmla="*/ 154 w 179"/>
                <a:gd name="T39" fmla="*/ 42 h 83"/>
                <a:gd name="T40" fmla="*/ 159 w 179"/>
                <a:gd name="T41" fmla="*/ 33 h 83"/>
                <a:gd name="T42" fmla="*/ 164 w 179"/>
                <a:gd name="T43" fmla="*/ 31 h 83"/>
                <a:gd name="T44" fmla="*/ 170 w 179"/>
                <a:gd name="T45" fmla="*/ 33 h 83"/>
                <a:gd name="T46" fmla="*/ 175 w 179"/>
                <a:gd name="T47" fmla="*/ 39 h 83"/>
                <a:gd name="T48" fmla="*/ 178 w 179"/>
                <a:gd name="T49" fmla="*/ 49 h 83"/>
                <a:gd name="T50" fmla="*/ 179 w 179"/>
                <a:gd name="T51" fmla="*/ 59 h 83"/>
                <a:gd name="T52" fmla="*/ 179 w 179"/>
                <a:gd name="T53" fmla="*/ 68 h 83"/>
                <a:gd name="T54" fmla="*/ 175 w 179"/>
                <a:gd name="T55" fmla="*/ 77 h 83"/>
                <a:gd name="T56" fmla="*/ 167 w 179"/>
                <a:gd name="T57" fmla="*/ 83 h 83"/>
                <a:gd name="T58" fmla="*/ 154 w 179"/>
                <a:gd name="T59" fmla="*/ 79 h 83"/>
                <a:gd name="T60" fmla="*/ 139 w 179"/>
                <a:gd name="T61" fmla="*/ 76 h 83"/>
                <a:gd name="T62" fmla="*/ 125 w 179"/>
                <a:gd name="T63" fmla="*/ 73 h 83"/>
                <a:gd name="T64" fmla="*/ 110 w 179"/>
                <a:gd name="T65" fmla="*/ 68 h 83"/>
                <a:gd name="T66" fmla="*/ 99 w 179"/>
                <a:gd name="T67" fmla="*/ 62 h 83"/>
                <a:gd name="T68" fmla="*/ 89 w 179"/>
                <a:gd name="T69" fmla="*/ 54 h 83"/>
                <a:gd name="T70" fmla="*/ 84 w 179"/>
                <a:gd name="T71" fmla="*/ 42 h 83"/>
                <a:gd name="T72" fmla="*/ 75 w 179"/>
                <a:gd name="T73" fmla="*/ 54 h 83"/>
                <a:gd name="T74" fmla="*/ 66 w 179"/>
                <a:gd name="T75" fmla="*/ 61 h 83"/>
                <a:gd name="T76" fmla="*/ 58 w 179"/>
                <a:gd name="T77" fmla="*/ 64 h 83"/>
                <a:gd name="T78" fmla="*/ 49 w 179"/>
                <a:gd name="T79" fmla="*/ 65 h 83"/>
                <a:gd name="T80" fmla="*/ 39 w 179"/>
                <a:gd name="T81" fmla="*/ 64 h 83"/>
                <a:gd name="T82" fmla="*/ 28 w 179"/>
                <a:gd name="T83" fmla="*/ 64 h 83"/>
                <a:gd name="T84" fmla="*/ 16 w 179"/>
                <a:gd name="T85" fmla="*/ 65 h 83"/>
                <a:gd name="T86" fmla="*/ 0 w 179"/>
                <a:gd name="T87" fmla="*/ 70 h 83"/>
                <a:gd name="T88" fmla="*/ 9 w 179"/>
                <a:gd name="T89" fmla="*/ 55 h 83"/>
                <a:gd name="T90" fmla="*/ 19 w 179"/>
                <a:gd name="T91" fmla="*/ 43 h 83"/>
                <a:gd name="T92" fmla="*/ 28 w 179"/>
                <a:gd name="T93" fmla="*/ 29 h 83"/>
                <a:gd name="T94" fmla="*/ 36 w 179"/>
                <a:gd name="T95" fmla="*/ 16 h 83"/>
                <a:gd name="T96" fmla="*/ 43 w 179"/>
                <a:gd name="T9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9" h="83">
                  <a:moveTo>
                    <a:pt x="43" y="0"/>
                  </a:moveTo>
                  <a:lnTo>
                    <a:pt x="48" y="9"/>
                  </a:lnTo>
                  <a:lnTo>
                    <a:pt x="55" y="16"/>
                  </a:lnTo>
                  <a:lnTo>
                    <a:pt x="64" y="21"/>
                  </a:lnTo>
                  <a:lnTo>
                    <a:pt x="72" y="25"/>
                  </a:lnTo>
                  <a:lnTo>
                    <a:pt x="80" y="25"/>
                  </a:lnTo>
                  <a:lnTo>
                    <a:pt x="87" y="21"/>
                  </a:lnTo>
                  <a:lnTo>
                    <a:pt x="93" y="14"/>
                  </a:lnTo>
                  <a:lnTo>
                    <a:pt x="98" y="0"/>
                  </a:lnTo>
                  <a:lnTo>
                    <a:pt x="119" y="21"/>
                  </a:lnTo>
                  <a:lnTo>
                    <a:pt x="142" y="39"/>
                  </a:lnTo>
                  <a:lnTo>
                    <a:pt x="167" y="55"/>
                  </a:lnTo>
                  <a:lnTo>
                    <a:pt x="167" y="51"/>
                  </a:lnTo>
                  <a:lnTo>
                    <a:pt x="167" y="48"/>
                  </a:lnTo>
                  <a:lnTo>
                    <a:pt x="166" y="47"/>
                  </a:lnTo>
                  <a:lnTo>
                    <a:pt x="165" y="44"/>
                  </a:lnTo>
                  <a:lnTo>
                    <a:pt x="162" y="43"/>
                  </a:lnTo>
                  <a:lnTo>
                    <a:pt x="160" y="43"/>
                  </a:lnTo>
                  <a:lnTo>
                    <a:pt x="156" y="42"/>
                  </a:lnTo>
                  <a:lnTo>
                    <a:pt x="154" y="42"/>
                  </a:lnTo>
                  <a:lnTo>
                    <a:pt x="159" y="33"/>
                  </a:lnTo>
                  <a:lnTo>
                    <a:pt x="164" y="31"/>
                  </a:lnTo>
                  <a:lnTo>
                    <a:pt x="170" y="33"/>
                  </a:lnTo>
                  <a:lnTo>
                    <a:pt x="175" y="39"/>
                  </a:lnTo>
                  <a:lnTo>
                    <a:pt x="178" y="49"/>
                  </a:lnTo>
                  <a:lnTo>
                    <a:pt x="179" y="59"/>
                  </a:lnTo>
                  <a:lnTo>
                    <a:pt x="179" y="68"/>
                  </a:lnTo>
                  <a:lnTo>
                    <a:pt x="175" y="77"/>
                  </a:lnTo>
                  <a:lnTo>
                    <a:pt x="167" y="83"/>
                  </a:lnTo>
                  <a:lnTo>
                    <a:pt x="154" y="79"/>
                  </a:lnTo>
                  <a:lnTo>
                    <a:pt x="139" y="76"/>
                  </a:lnTo>
                  <a:lnTo>
                    <a:pt x="125" y="73"/>
                  </a:lnTo>
                  <a:lnTo>
                    <a:pt x="110" y="68"/>
                  </a:lnTo>
                  <a:lnTo>
                    <a:pt x="99" y="62"/>
                  </a:lnTo>
                  <a:lnTo>
                    <a:pt x="89" y="54"/>
                  </a:lnTo>
                  <a:lnTo>
                    <a:pt x="84" y="42"/>
                  </a:lnTo>
                  <a:lnTo>
                    <a:pt x="75" y="54"/>
                  </a:lnTo>
                  <a:lnTo>
                    <a:pt x="66" y="61"/>
                  </a:lnTo>
                  <a:lnTo>
                    <a:pt x="58" y="64"/>
                  </a:lnTo>
                  <a:lnTo>
                    <a:pt x="49" y="65"/>
                  </a:lnTo>
                  <a:lnTo>
                    <a:pt x="39" y="64"/>
                  </a:lnTo>
                  <a:lnTo>
                    <a:pt x="28" y="64"/>
                  </a:lnTo>
                  <a:lnTo>
                    <a:pt x="16" y="65"/>
                  </a:lnTo>
                  <a:lnTo>
                    <a:pt x="0" y="70"/>
                  </a:lnTo>
                  <a:lnTo>
                    <a:pt x="9" y="55"/>
                  </a:lnTo>
                  <a:lnTo>
                    <a:pt x="19" y="43"/>
                  </a:lnTo>
                  <a:lnTo>
                    <a:pt x="28" y="29"/>
                  </a:lnTo>
                  <a:lnTo>
                    <a:pt x="36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3" name="Freeform 127"/>
            <p:cNvSpPr/>
            <p:nvPr/>
          </p:nvSpPr>
          <p:spPr bwMode="auto">
            <a:xfrm>
              <a:off x="7226420" y="2087542"/>
              <a:ext cx="184175" cy="180297"/>
            </a:xfrm>
            <a:custGeom>
              <a:avLst/>
              <a:gdLst>
                <a:gd name="T0" fmla="*/ 22 w 190"/>
                <a:gd name="T1" fmla="*/ 3 h 188"/>
                <a:gd name="T2" fmla="*/ 66 w 190"/>
                <a:gd name="T3" fmla="*/ 21 h 188"/>
                <a:gd name="T4" fmla="*/ 112 w 190"/>
                <a:gd name="T5" fmla="*/ 58 h 188"/>
                <a:gd name="T6" fmla="*/ 151 w 190"/>
                <a:gd name="T7" fmla="*/ 101 h 188"/>
                <a:gd name="T8" fmla="*/ 190 w 190"/>
                <a:gd name="T9" fmla="*/ 147 h 188"/>
                <a:gd name="T10" fmla="*/ 180 w 190"/>
                <a:gd name="T11" fmla="*/ 153 h 188"/>
                <a:gd name="T12" fmla="*/ 183 w 190"/>
                <a:gd name="T13" fmla="*/ 164 h 188"/>
                <a:gd name="T14" fmla="*/ 185 w 190"/>
                <a:gd name="T15" fmla="*/ 176 h 188"/>
                <a:gd name="T16" fmla="*/ 175 w 190"/>
                <a:gd name="T17" fmla="*/ 186 h 188"/>
                <a:gd name="T18" fmla="*/ 162 w 190"/>
                <a:gd name="T19" fmla="*/ 175 h 188"/>
                <a:gd name="T20" fmla="*/ 151 w 190"/>
                <a:gd name="T21" fmla="*/ 156 h 188"/>
                <a:gd name="T22" fmla="*/ 134 w 190"/>
                <a:gd name="T23" fmla="*/ 144 h 188"/>
                <a:gd name="T24" fmla="*/ 119 w 190"/>
                <a:gd name="T25" fmla="*/ 134 h 188"/>
                <a:gd name="T26" fmla="*/ 112 w 190"/>
                <a:gd name="T27" fmla="*/ 126 h 188"/>
                <a:gd name="T28" fmla="*/ 122 w 190"/>
                <a:gd name="T29" fmla="*/ 112 h 188"/>
                <a:gd name="T30" fmla="*/ 117 w 190"/>
                <a:gd name="T31" fmla="*/ 103 h 188"/>
                <a:gd name="T32" fmla="*/ 92 w 190"/>
                <a:gd name="T33" fmla="*/ 87 h 188"/>
                <a:gd name="T34" fmla="*/ 75 w 190"/>
                <a:gd name="T35" fmla="*/ 64 h 188"/>
                <a:gd name="T36" fmla="*/ 60 w 190"/>
                <a:gd name="T37" fmla="*/ 39 h 188"/>
                <a:gd name="T38" fmla="*/ 38 w 190"/>
                <a:gd name="T39" fmla="*/ 21 h 188"/>
                <a:gd name="T40" fmla="*/ 18 w 190"/>
                <a:gd name="T41" fmla="*/ 26 h 188"/>
                <a:gd name="T42" fmla="*/ 19 w 190"/>
                <a:gd name="T43" fmla="*/ 36 h 188"/>
                <a:gd name="T44" fmla="*/ 32 w 190"/>
                <a:gd name="T45" fmla="*/ 49 h 188"/>
                <a:gd name="T46" fmla="*/ 50 w 190"/>
                <a:gd name="T47" fmla="*/ 69 h 188"/>
                <a:gd name="T48" fmla="*/ 66 w 190"/>
                <a:gd name="T49" fmla="*/ 90 h 188"/>
                <a:gd name="T50" fmla="*/ 47 w 190"/>
                <a:gd name="T51" fmla="*/ 81 h 188"/>
                <a:gd name="T52" fmla="*/ 33 w 190"/>
                <a:gd name="T53" fmla="*/ 67 h 188"/>
                <a:gd name="T54" fmla="*/ 10 w 190"/>
                <a:gd name="T55" fmla="*/ 62 h 188"/>
                <a:gd name="T56" fmla="*/ 6 w 190"/>
                <a:gd name="T57" fmla="*/ 37 h 188"/>
                <a:gd name="T58" fmla="*/ 1 w 190"/>
                <a:gd name="T59" fmla="*/ 16 h 188"/>
                <a:gd name="T60" fmla="*/ 0 w 190"/>
                <a:gd name="T61" fmla="*/ 4 h 188"/>
                <a:gd name="T62" fmla="*/ 11 w 190"/>
                <a:gd name="T63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0" h="188">
                  <a:moveTo>
                    <a:pt x="11" y="0"/>
                  </a:moveTo>
                  <a:lnTo>
                    <a:pt x="22" y="3"/>
                  </a:lnTo>
                  <a:lnTo>
                    <a:pt x="38" y="8"/>
                  </a:lnTo>
                  <a:lnTo>
                    <a:pt x="66" y="21"/>
                  </a:lnTo>
                  <a:lnTo>
                    <a:pt x="90" y="38"/>
                  </a:lnTo>
                  <a:lnTo>
                    <a:pt x="112" y="58"/>
                  </a:lnTo>
                  <a:lnTo>
                    <a:pt x="133" y="80"/>
                  </a:lnTo>
                  <a:lnTo>
                    <a:pt x="151" y="101"/>
                  </a:lnTo>
                  <a:lnTo>
                    <a:pt x="170" y="125"/>
                  </a:lnTo>
                  <a:lnTo>
                    <a:pt x="190" y="147"/>
                  </a:lnTo>
                  <a:lnTo>
                    <a:pt x="183" y="149"/>
                  </a:lnTo>
                  <a:lnTo>
                    <a:pt x="180" y="153"/>
                  </a:lnTo>
                  <a:lnTo>
                    <a:pt x="180" y="157"/>
                  </a:lnTo>
                  <a:lnTo>
                    <a:pt x="183" y="164"/>
                  </a:lnTo>
                  <a:lnTo>
                    <a:pt x="184" y="170"/>
                  </a:lnTo>
                  <a:lnTo>
                    <a:pt x="185" y="176"/>
                  </a:lnTo>
                  <a:lnTo>
                    <a:pt x="181" y="182"/>
                  </a:lnTo>
                  <a:lnTo>
                    <a:pt x="175" y="186"/>
                  </a:lnTo>
                  <a:lnTo>
                    <a:pt x="162" y="188"/>
                  </a:lnTo>
                  <a:lnTo>
                    <a:pt x="162" y="175"/>
                  </a:lnTo>
                  <a:lnTo>
                    <a:pt x="158" y="165"/>
                  </a:lnTo>
                  <a:lnTo>
                    <a:pt x="151" y="156"/>
                  </a:lnTo>
                  <a:lnTo>
                    <a:pt x="144" y="150"/>
                  </a:lnTo>
                  <a:lnTo>
                    <a:pt x="134" y="144"/>
                  </a:lnTo>
                  <a:lnTo>
                    <a:pt x="125" y="139"/>
                  </a:lnTo>
                  <a:lnTo>
                    <a:pt x="119" y="134"/>
                  </a:lnTo>
                  <a:lnTo>
                    <a:pt x="113" y="131"/>
                  </a:lnTo>
                  <a:lnTo>
                    <a:pt x="112" y="126"/>
                  </a:lnTo>
                  <a:lnTo>
                    <a:pt x="114" y="120"/>
                  </a:lnTo>
                  <a:lnTo>
                    <a:pt x="122" y="112"/>
                  </a:lnTo>
                  <a:lnTo>
                    <a:pt x="135" y="105"/>
                  </a:lnTo>
                  <a:lnTo>
                    <a:pt x="117" y="103"/>
                  </a:lnTo>
                  <a:lnTo>
                    <a:pt x="103" y="97"/>
                  </a:lnTo>
                  <a:lnTo>
                    <a:pt x="92" y="87"/>
                  </a:lnTo>
                  <a:lnTo>
                    <a:pt x="84" y="76"/>
                  </a:lnTo>
                  <a:lnTo>
                    <a:pt x="75" y="64"/>
                  </a:lnTo>
                  <a:lnTo>
                    <a:pt x="68" y="50"/>
                  </a:lnTo>
                  <a:lnTo>
                    <a:pt x="60" y="39"/>
                  </a:lnTo>
                  <a:lnTo>
                    <a:pt x="50" y="28"/>
                  </a:lnTo>
                  <a:lnTo>
                    <a:pt x="38" y="21"/>
                  </a:lnTo>
                  <a:lnTo>
                    <a:pt x="26" y="23"/>
                  </a:lnTo>
                  <a:lnTo>
                    <a:pt x="18" y="26"/>
                  </a:lnTo>
                  <a:lnTo>
                    <a:pt x="17" y="31"/>
                  </a:lnTo>
                  <a:lnTo>
                    <a:pt x="19" y="36"/>
                  </a:lnTo>
                  <a:lnTo>
                    <a:pt x="24" y="42"/>
                  </a:lnTo>
                  <a:lnTo>
                    <a:pt x="32" y="49"/>
                  </a:lnTo>
                  <a:lnTo>
                    <a:pt x="40" y="59"/>
                  </a:lnTo>
                  <a:lnTo>
                    <a:pt x="50" y="69"/>
                  </a:lnTo>
                  <a:lnTo>
                    <a:pt x="58" y="78"/>
                  </a:lnTo>
                  <a:lnTo>
                    <a:pt x="66" y="90"/>
                  </a:lnTo>
                  <a:lnTo>
                    <a:pt x="55" y="87"/>
                  </a:lnTo>
                  <a:lnTo>
                    <a:pt x="47" y="81"/>
                  </a:lnTo>
                  <a:lnTo>
                    <a:pt x="40" y="73"/>
                  </a:lnTo>
                  <a:lnTo>
                    <a:pt x="33" y="67"/>
                  </a:lnTo>
                  <a:lnTo>
                    <a:pt x="24" y="62"/>
                  </a:lnTo>
                  <a:lnTo>
                    <a:pt x="10" y="62"/>
                  </a:lnTo>
                  <a:lnTo>
                    <a:pt x="9" y="49"/>
                  </a:lnTo>
                  <a:lnTo>
                    <a:pt x="6" y="37"/>
                  </a:lnTo>
                  <a:lnTo>
                    <a:pt x="4" y="26"/>
                  </a:lnTo>
                  <a:lnTo>
                    <a:pt x="1" y="16"/>
                  </a:lnTo>
                  <a:lnTo>
                    <a:pt x="0" y="9"/>
                  </a:lnTo>
                  <a:lnTo>
                    <a:pt x="0" y="4"/>
                  </a:lnTo>
                  <a:lnTo>
                    <a:pt x="4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" name="Freeform 128"/>
            <p:cNvSpPr/>
            <p:nvPr/>
          </p:nvSpPr>
          <p:spPr bwMode="auto">
            <a:xfrm>
              <a:off x="6404419" y="2254269"/>
              <a:ext cx="215194" cy="149278"/>
            </a:xfrm>
            <a:custGeom>
              <a:avLst/>
              <a:gdLst>
                <a:gd name="T0" fmla="*/ 180 w 221"/>
                <a:gd name="T1" fmla="*/ 0 h 154"/>
                <a:gd name="T2" fmla="*/ 177 w 221"/>
                <a:gd name="T3" fmla="*/ 19 h 154"/>
                <a:gd name="T4" fmla="*/ 179 w 221"/>
                <a:gd name="T5" fmla="*/ 32 h 154"/>
                <a:gd name="T6" fmla="*/ 183 w 221"/>
                <a:gd name="T7" fmla="*/ 43 h 154"/>
                <a:gd name="T8" fmla="*/ 191 w 221"/>
                <a:gd name="T9" fmla="*/ 51 h 154"/>
                <a:gd name="T10" fmla="*/ 198 w 221"/>
                <a:gd name="T11" fmla="*/ 59 h 154"/>
                <a:gd name="T12" fmla="*/ 207 w 221"/>
                <a:gd name="T13" fmla="*/ 66 h 154"/>
                <a:gd name="T14" fmla="*/ 214 w 221"/>
                <a:gd name="T15" fmla="*/ 75 h 154"/>
                <a:gd name="T16" fmla="*/ 219 w 221"/>
                <a:gd name="T17" fmla="*/ 84 h 154"/>
                <a:gd name="T18" fmla="*/ 221 w 221"/>
                <a:gd name="T19" fmla="*/ 98 h 154"/>
                <a:gd name="T20" fmla="*/ 205 w 221"/>
                <a:gd name="T21" fmla="*/ 83 h 154"/>
                <a:gd name="T22" fmla="*/ 189 w 221"/>
                <a:gd name="T23" fmla="*/ 76 h 154"/>
                <a:gd name="T24" fmla="*/ 175 w 221"/>
                <a:gd name="T25" fmla="*/ 75 h 154"/>
                <a:gd name="T26" fmla="*/ 160 w 221"/>
                <a:gd name="T27" fmla="*/ 78 h 154"/>
                <a:gd name="T28" fmla="*/ 146 w 221"/>
                <a:gd name="T29" fmla="*/ 84 h 154"/>
                <a:gd name="T30" fmla="*/ 131 w 221"/>
                <a:gd name="T31" fmla="*/ 94 h 154"/>
                <a:gd name="T32" fmla="*/ 118 w 221"/>
                <a:gd name="T33" fmla="*/ 106 h 154"/>
                <a:gd name="T34" fmla="*/ 103 w 221"/>
                <a:gd name="T35" fmla="*/ 118 h 154"/>
                <a:gd name="T36" fmla="*/ 88 w 221"/>
                <a:gd name="T37" fmla="*/ 129 h 154"/>
                <a:gd name="T38" fmla="*/ 73 w 221"/>
                <a:gd name="T39" fmla="*/ 140 h 154"/>
                <a:gd name="T40" fmla="*/ 57 w 221"/>
                <a:gd name="T41" fmla="*/ 149 h 154"/>
                <a:gd name="T42" fmla="*/ 41 w 221"/>
                <a:gd name="T43" fmla="*/ 154 h 154"/>
                <a:gd name="T44" fmla="*/ 31 w 221"/>
                <a:gd name="T45" fmla="*/ 153 h 154"/>
                <a:gd name="T46" fmla="*/ 25 w 221"/>
                <a:gd name="T47" fmla="*/ 149 h 154"/>
                <a:gd name="T48" fmla="*/ 20 w 221"/>
                <a:gd name="T49" fmla="*/ 143 h 154"/>
                <a:gd name="T50" fmla="*/ 18 w 221"/>
                <a:gd name="T51" fmla="*/ 134 h 154"/>
                <a:gd name="T52" fmla="*/ 15 w 221"/>
                <a:gd name="T53" fmla="*/ 127 h 154"/>
                <a:gd name="T54" fmla="*/ 13 w 221"/>
                <a:gd name="T55" fmla="*/ 120 h 154"/>
                <a:gd name="T56" fmla="*/ 7 w 221"/>
                <a:gd name="T57" fmla="*/ 114 h 154"/>
                <a:gd name="T58" fmla="*/ 0 w 221"/>
                <a:gd name="T59" fmla="*/ 112 h 154"/>
                <a:gd name="T60" fmla="*/ 9 w 221"/>
                <a:gd name="T61" fmla="*/ 97 h 154"/>
                <a:gd name="T62" fmla="*/ 22 w 221"/>
                <a:gd name="T63" fmla="*/ 89 h 154"/>
                <a:gd name="T64" fmla="*/ 34 w 221"/>
                <a:gd name="T65" fmla="*/ 87 h 154"/>
                <a:gd name="T66" fmla="*/ 47 w 221"/>
                <a:gd name="T67" fmla="*/ 89 h 154"/>
                <a:gd name="T68" fmla="*/ 63 w 221"/>
                <a:gd name="T69" fmla="*/ 95 h 154"/>
                <a:gd name="T70" fmla="*/ 79 w 221"/>
                <a:gd name="T71" fmla="*/ 104 h 154"/>
                <a:gd name="T72" fmla="*/ 97 w 221"/>
                <a:gd name="T73" fmla="*/ 112 h 154"/>
                <a:gd name="T74" fmla="*/ 101 w 221"/>
                <a:gd name="T75" fmla="*/ 94 h 154"/>
                <a:gd name="T76" fmla="*/ 104 w 221"/>
                <a:gd name="T77" fmla="*/ 77 h 154"/>
                <a:gd name="T78" fmla="*/ 110 w 221"/>
                <a:gd name="T79" fmla="*/ 61 h 154"/>
                <a:gd name="T80" fmla="*/ 116 w 221"/>
                <a:gd name="T81" fmla="*/ 45 h 154"/>
                <a:gd name="T82" fmla="*/ 126 w 221"/>
                <a:gd name="T83" fmla="*/ 32 h 154"/>
                <a:gd name="T84" fmla="*/ 140 w 221"/>
                <a:gd name="T85" fmla="*/ 20 h 154"/>
                <a:gd name="T86" fmla="*/ 157 w 221"/>
                <a:gd name="T87" fmla="*/ 9 h 154"/>
                <a:gd name="T88" fmla="*/ 180 w 221"/>
                <a:gd name="T8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1" h="154">
                  <a:moveTo>
                    <a:pt x="180" y="0"/>
                  </a:moveTo>
                  <a:lnTo>
                    <a:pt x="177" y="19"/>
                  </a:lnTo>
                  <a:lnTo>
                    <a:pt x="179" y="32"/>
                  </a:lnTo>
                  <a:lnTo>
                    <a:pt x="183" y="43"/>
                  </a:lnTo>
                  <a:lnTo>
                    <a:pt x="191" y="51"/>
                  </a:lnTo>
                  <a:lnTo>
                    <a:pt x="198" y="59"/>
                  </a:lnTo>
                  <a:lnTo>
                    <a:pt x="207" y="66"/>
                  </a:lnTo>
                  <a:lnTo>
                    <a:pt x="214" y="75"/>
                  </a:lnTo>
                  <a:lnTo>
                    <a:pt x="219" y="84"/>
                  </a:lnTo>
                  <a:lnTo>
                    <a:pt x="221" y="98"/>
                  </a:lnTo>
                  <a:lnTo>
                    <a:pt x="205" y="83"/>
                  </a:lnTo>
                  <a:lnTo>
                    <a:pt x="189" y="76"/>
                  </a:lnTo>
                  <a:lnTo>
                    <a:pt x="175" y="75"/>
                  </a:lnTo>
                  <a:lnTo>
                    <a:pt x="160" y="78"/>
                  </a:lnTo>
                  <a:lnTo>
                    <a:pt x="146" y="84"/>
                  </a:lnTo>
                  <a:lnTo>
                    <a:pt x="131" y="94"/>
                  </a:lnTo>
                  <a:lnTo>
                    <a:pt x="118" y="106"/>
                  </a:lnTo>
                  <a:lnTo>
                    <a:pt x="103" y="118"/>
                  </a:lnTo>
                  <a:lnTo>
                    <a:pt x="88" y="129"/>
                  </a:lnTo>
                  <a:lnTo>
                    <a:pt x="73" y="140"/>
                  </a:lnTo>
                  <a:lnTo>
                    <a:pt x="57" y="149"/>
                  </a:lnTo>
                  <a:lnTo>
                    <a:pt x="41" y="154"/>
                  </a:lnTo>
                  <a:lnTo>
                    <a:pt x="31" y="153"/>
                  </a:lnTo>
                  <a:lnTo>
                    <a:pt x="25" y="149"/>
                  </a:lnTo>
                  <a:lnTo>
                    <a:pt x="20" y="143"/>
                  </a:lnTo>
                  <a:lnTo>
                    <a:pt x="18" y="134"/>
                  </a:lnTo>
                  <a:lnTo>
                    <a:pt x="15" y="127"/>
                  </a:lnTo>
                  <a:lnTo>
                    <a:pt x="13" y="120"/>
                  </a:lnTo>
                  <a:lnTo>
                    <a:pt x="7" y="114"/>
                  </a:lnTo>
                  <a:lnTo>
                    <a:pt x="0" y="112"/>
                  </a:lnTo>
                  <a:lnTo>
                    <a:pt x="9" y="97"/>
                  </a:lnTo>
                  <a:lnTo>
                    <a:pt x="22" y="89"/>
                  </a:lnTo>
                  <a:lnTo>
                    <a:pt x="34" y="87"/>
                  </a:lnTo>
                  <a:lnTo>
                    <a:pt x="47" y="89"/>
                  </a:lnTo>
                  <a:lnTo>
                    <a:pt x="63" y="95"/>
                  </a:lnTo>
                  <a:lnTo>
                    <a:pt x="79" y="104"/>
                  </a:lnTo>
                  <a:lnTo>
                    <a:pt x="97" y="112"/>
                  </a:lnTo>
                  <a:lnTo>
                    <a:pt x="101" y="94"/>
                  </a:lnTo>
                  <a:lnTo>
                    <a:pt x="104" y="77"/>
                  </a:lnTo>
                  <a:lnTo>
                    <a:pt x="110" y="61"/>
                  </a:lnTo>
                  <a:lnTo>
                    <a:pt x="116" y="45"/>
                  </a:lnTo>
                  <a:lnTo>
                    <a:pt x="126" y="32"/>
                  </a:lnTo>
                  <a:lnTo>
                    <a:pt x="140" y="20"/>
                  </a:lnTo>
                  <a:lnTo>
                    <a:pt x="157" y="9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5" name="Freeform 129"/>
            <p:cNvSpPr/>
            <p:nvPr/>
          </p:nvSpPr>
          <p:spPr bwMode="auto">
            <a:xfrm>
              <a:off x="5873220" y="2448137"/>
              <a:ext cx="87241" cy="75609"/>
            </a:xfrm>
            <a:custGeom>
              <a:avLst/>
              <a:gdLst>
                <a:gd name="T0" fmla="*/ 0 w 90"/>
                <a:gd name="T1" fmla="*/ 0 h 78"/>
                <a:gd name="T2" fmla="*/ 2 w 90"/>
                <a:gd name="T3" fmla="*/ 0 h 78"/>
                <a:gd name="T4" fmla="*/ 8 w 90"/>
                <a:gd name="T5" fmla="*/ 3 h 78"/>
                <a:gd name="T6" fmla="*/ 17 w 90"/>
                <a:gd name="T7" fmla="*/ 7 h 78"/>
                <a:gd name="T8" fmla="*/ 27 w 90"/>
                <a:gd name="T9" fmla="*/ 12 h 78"/>
                <a:gd name="T10" fmla="*/ 39 w 90"/>
                <a:gd name="T11" fmla="*/ 18 h 78"/>
                <a:gd name="T12" fmla="*/ 52 w 90"/>
                <a:gd name="T13" fmla="*/ 22 h 78"/>
                <a:gd name="T14" fmla="*/ 66 w 90"/>
                <a:gd name="T15" fmla="*/ 24 h 78"/>
                <a:gd name="T16" fmla="*/ 78 w 90"/>
                <a:gd name="T17" fmla="*/ 26 h 78"/>
                <a:gd name="T18" fmla="*/ 90 w 90"/>
                <a:gd name="T19" fmla="*/ 22 h 78"/>
                <a:gd name="T20" fmla="*/ 90 w 90"/>
                <a:gd name="T21" fmla="*/ 33 h 78"/>
                <a:gd name="T22" fmla="*/ 88 w 90"/>
                <a:gd name="T23" fmla="*/ 43 h 78"/>
                <a:gd name="T24" fmla="*/ 83 w 90"/>
                <a:gd name="T25" fmla="*/ 50 h 78"/>
                <a:gd name="T26" fmla="*/ 79 w 90"/>
                <a:gd name="T27" fmla="*/ 57 h 78"/>
                <a:gd name="T28" fmla="*/ 77 w 90"/>
                <a:gd name="T29" fmla="*/ 67 h 78"/>
                <a:gd name="T30" fmla="*/ 77 w 90"/>
                <a:gd name="T31" fmla="*/ 78 h 78"/>
                <a:gd name="T32" fmla="*/ 68 w 90"/>
                <a:gd name="T33" fmla="*/ 63 h 78"/>
                <a:gd name="T34" fmla="*/ 61 w 90"/>
                <a:gd name="T35" fmla="*/ 52 h 78"/>
                <a:gd name="T36" fmla="*/ 53 w 90"/>
                <a:gd name="T37" fmla="*/ 46 h 78"/>
                <a:gd name="T38" fmla="*/ 46 w 90"/>
                <a:gd name="T39" fmla="*/ 42 h 78"/>
                <a:gd name="T40" fmla="*/ 38 w 90"/>
                <a:gd name="T41" fmla="*/ 37 h 78"/>
                <a:gd name="T42" fmla="*/ 29 w 90"/>
                <a:gd name="T43" fmla="*/ 32 h 78"/>
                <a:gd name="T44" fmla="*/ 19 w 90"/>
                <a:gd name="T45" fmla="*/ 22 h 78"/>
                <a:gd name="T46" fmla="*/ 7 w 90"/>
                <a:gd name="T47" fmla="*/ 9 h 78"/>
                <a:gd name="T48" fmla="*/ 2 w 90"/>
                <a:gd name="T49" fmla="*/ 3 h 78"/>
                <a:gd name="T50" fmla="*/ 0 w 90"/>
                <a:gd name="T5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0" h="78">
                  <a:moveTo>
                    <a:pt x="0" y="0"/>
                  </a:moveTo>
                  <a:lnTo>
                    <a:pt x="2" y="0"/>
                  </a:lnTo>
                  <a:lnTo>
                    <a:pt x="8" y="3"/>
                  </a:lnTo>
                  <a:lnTo>
                    <a:pt x="17" y="7"/>
                  </a:lnTo>
                  <a:lnTo>
                    <a:pt x="27" y="12"/>
                  </a:lnTo>
                  <a:lnTo>
                    <a:pt x="39" y="18"/>
                  </a:lnTo>
                  <a:lnTo>
                    <a:pt x="52" y="22"/>
                  </a:lnTo>
                  <a:lnTo>
                    <a:pt x="66" y="24"/>
                  </a:lnTo>
                  <a:lnTo>
                    <a:pt x="78" y="26"/>
                  </a:lnTo>
                  <a:lnTo>
                    <a:pt x="90" y="22"/>
                  </a:lnTo>
                  <a:lnTo>
                    <a:pt x="90" y="33"/>
                  </a:lnTo>
                  <a:lnTo>
                    <a:pt x="88" y="43"/>
                  </a:lnTo>
                  <a:lnTo>
                    <a:pt x="83" y="50"/>
                  </a:lnTo>
                  <a:lnTo>
                    <a:pt x="79" y="57"/>
                  </a:lnTo>
                  <a:lnTo>
                    <a:pt x="77" y="67"/>
                  </a:lnTo>
                  <a:lnTo>
                    <a:pt x="77" y="78"/>
                  </a:lnTo>
                  <a:lnTo>
                    <a:pt x="68" y="63"/>
                  </a:lnTo>
                  <a:lnTo>
                    <a:pt x="61" y="52"/>
                  </a:lnTo>
                  <a:lnTo>
                    <a:pt x="53" y="46"/>
                  </a:lnTo>
                  <a:lnTo>
                    <a:pt x="46" y="42"/>
                  </a:lnTo>
                  <a:lnTo>
                    <a:pt x="38" y="37"/>
                  </a:lnTo>
                  <a:lnTo>
                    <a:pt x="29" y="32"/>
                  </a:lnTo>
                  <a:lnTo>
                    <a:pt x="19" y="22"/>
                  </a:lnTo>
                  <a:lnTo>
                    <a:pt x="7" y="9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6" name="Freeform 130"/>
            <p:cNvSpPr/>
            <p:nvPr/>
          </p:nvSpPr>
          <p:spPr bwMode="auto">
            <a:xfrm>
              <a:off x="7377637" y="2294981"/>
              <a:ext cx="195807" cy="108566"/>
            </a:xfrm>
            <a:custGeom>
              <a:avLst/>
              <a:gdLst>
                <a:gd name="T0" fmla="*/ 13 w 202"/>
                <a:gd name="T1" fmla="*/ 2 h 111"/>
                <a:gd name="T2" fmla="*/ 24 w 202"/>
                <a:gd name="T3" fmla="*/ 18 h 111"/>
                <a:gd name="T4" fmla="*/ 36 w 202"/>
                <a:gd name="T5" fmla="*/ 35 h 111"/>
                <a:gd name="T6" fmla="*/ 49 w 202"/>
                <a:gd name="T7" fmla="*/ 43 h 111"/>
                <a:gd name="T8" fmla="*/ 63 w 202"/>
                <a:gd name="T9" fmla="*/ 27 h 111"/>
                <a:gd name="T10" fmla="*/ 75 w 202"/>
                <a:gd name="T11" fmla="*/ 33 h 111"/>
                <a:gd name="T12" fmla="*/ 88 w 202"/>
                <a:gd name="T13" fmla="*/ 46 h 111"/>
                <a:gd name="T14" fmla="*/ 102 w 202"/>
                <a:gd name="T15" fmla="*/ 56 h 111"/>
                <a:gd name="T16" fmla="*/ 113 w 202"/>
                <a:gd name="T17" fmla="*/ 51 h 111"/>
                <a:gd name="T18" fmla="*/ 110 w 202"/>
                <a:gd name="T19" fmla="*/ 38 h 111"/>
                <a:gd name="T20" fmla="*/ 102 w 202"/>
                <a:gd name="T21" fmla="*/ 23 h 111"/>
                <a:gd name="T22" fmla="*/ 96 w 202"/>
                <a:gd name="T23" fmla="*/ 6 h 111"/>
                <a:gd name="T24" fmla="*/ 101 w 202"/>
                <a:gd name="T25" fmla="*/ 4 h 111"/>
                <a:gd name="T26" fmla="*/ 115 w 202"/>
                <a:gd name="T27" fmla="*/ 16 h 111"/>
                <a:gd name="T28" fmla="*/ 132 w 202"/>
                <a:gd name="T29" fmla="*/ 27 h 111"/>
                <a:gd name="T30" fmla="*/ 166 w 202"/>
                <a:gd name="T31" fmla="*/ 54 h 111"/>
                <a:gd name="T32" fmla="*/ 192 w 202"/>
                <a:gd name="T33" fmla="*/ 90 h 111"/>
                <a:gd name="T34" fmla="*/ 192 w 202"/>
                <a:gd name="T35" fmla="*/ 104 h 111"/>
                <a:gd name="T36" fmla="*/ 181 w 202"/>
                <a:gd name="T37" fmla="*/ 101 h 111"/>
                <a:gd name="T38" fmla="*/ 172 w 202"/>
                <a:gd name="T39" fmla="*/ 105 h 111"/>
                <a:gd name="T40" fmla="*/ 158 w 202"/>
                <a:gd name="T41" fmla="*/ 110 h 111"/>
                <a:gd name="T42" fmla="*/ 144 w 202"/>
                <a:gd name="T43" fmla="*/ 102 h 111"/>
                <a:gd name="T44" fmla="*/ 137 w 202"/>
                <a:gd name="T45" fmla="*/ 91 h 111"/>
                <a:gd name="T46" fmla="*/ 131 w 202"/>
                <a:gd name="T47" fmla="*/ 78 h 111"/>
                <a:gd name="T48" fmla="*/ 120 w 202"/>
                <a:gd name="T49" fmla="*/ 67 h 111"/>
                <a:gd name="T50" fmla="*/ 105 w 202"/>
                <a:gd name="T51" fmla="*/ 73 h 111"/>
                <a:gd name="T52" fmla="*/ 96 w 202"/>
                <a:gd name="T53" fmla="*/ 85 h 111"/>
                <a:gd name="T54" fmla="*/ 85 w 202"/>
                <a:gd name="T55" fmla="*/ 95 h 111"/>
                <a:gd name="T56" fmla="*/ 67 w 202"/>
                <a:gd name="T57" fmla="*/ 88 h 111"/>
                <a:gd name="T58" fmla="*/ 41 w 202"/>
                <a:gd name="T59" fmla="*/ 68 h 111"/>
                <a:gd name="T60" fmla="*/ 14 w 202"/>
                <a:gd name="T61" fmla="*/ 46 h 111"/>
                <a:gd name="T62" fmla="*/ 0 w 202"/>
                <a:gd name="T63" fmla="*/ 23 h 111"/>
                <a:gd name="T64" fmla="*/ 7 w 202"/>
                <a:gd name="T6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2" h="111">
                  <a:moveTo>
                    <a:pt x="7" y="0"/>
                  </a:moveTo>
                  <a:lnTo>
                    <a:pt x="13" y="2"/>
                  </a:lnTo>
                  <a:lnTo>
                    <a:pt x="18" y="10"/>
                  </a:lnTo>
                  <a:lnTo>
                    <a:pt x="24" y="18"/>
                  </a:lnTo>
                  <a:lnTo>
                    <a:pt x="30" y="28"/>
                  </a:lnTo>
                  <a:lnTo>
                    <a:pt x="36" y="35"/>
                  </a:lnTo>
                  <a:lnTo>
                    <a:pt x="42" y="41"/>
                  </a:lnTo>
                  <a:lnTo>
                    <a:pt x="49" y="43"/>
                  </a:lnTo>
                  <a:lnTo>
                    <a:pt x="56" y="39"/>
                  </a:lnTo>
                  <a:lnTo>
                    <a:pt x="63" y="27"/>
                  </a:lnTo>
                  <a:lnTo>
                    <a:pt x="69" y="28"/>
                  </a:lnTo>
                  <a:lnTo>
                    <a:pt x="75" y="33"/>
                  </a:lnTo>
                  <a:lnTo>
                    <a:pt x="82" y="39"/>
                  </a:lnTo>
                  <a:lnTo>
                    <a:pt x="88" y="46"/>
                  </a:lnTo>
                  <a:lnTo>
                    <a:pt x="96" y="52"/>
                  </a:lnTo>
                  <a:lnTo>
                    <a:pt x="102" y="56"/>
                  </a:lnTo>
                  <a:lnTo>
                    <a:pt x="108" y="56"/>
                  </a:lnTo>
                  <a:lnTo>
                    <a:pt x="113" y="51"/>
                  </a:lnTo>
                  <a:lnTo>
                    <a:pt x="118" y="41"/>
                  </a:lnTo>
                  <a:lnTo>
                    <a:pt x="110" y="38"/>
                  </a:lnTo>
                  <a:lnTo>
                    <a:pt x="104" y="32"/>
                  </a:lnTo>
                  <a:lnTo>
                    <a:pt x="102" y="23"/>
                  </a:lnTo>
                  <a:lnTo>
                    <a:pt x="98" y="15"/>
                  </a:lnTo>
                  <a:lnTo>
                    <a:pt x="96" y="6"/>
                  </a:lnTo>
                  <a:lnTo>
                    <a:pt x="91" y="0"/>
                  </a:lnTo>
                  <a:lnTo>
                    <a:pt x="101" y="4"/>
                  </a:lnTo>
                  <a:lnTo>
                    <a:pt x="108" y="10"/>
                  </a:lnTo>
                  <a:lnTo>
                    <a:pt x="115" y="16"/>
                  </a:lnTo>
                  <a:lnTo>
                    <a:pt x="122" y="23"/>
                  </a:lnTo>
                  <a:lnTo>
                    <a:pt x="132" y="27"/>
                  </a:lnTo>
                  <a:lnTo>
                    <a:pt x="150" y="39"/>
                  </a:lnTo>
                  <a:lnTo>
                    <a:pt x="166" y="54"/>
                  </a:lnTo>
                  <a:lnTo>
                    <a:pt x="180" y="71"/>
                  </a:lnTo>
                  <a:lnTo>
                    <a:pt x="192" y="90"/>
                  </a:lnTo>
                  <a:lnTo>
                    <a:pt x="202" y="111"/>
                  </a:lnTo>
                  <a:lnTo>
                    <a:pt x="192" y="104"/>
                  </a:lnTo>
                  <a:lnTo>
                    <a:pt x="186" y="101"/>
                  </a:lnTo>
                  <a:lnTo>
                    <a:pt x="181" y="101"/>
                  </a:lnTo>
                  <a:lnTo>
                    <a:pt x="177" y="102"/>
                  </a:lnTo>
                  <a:lnTo>
                    <a:pt x="172" y="105"/>
                  </a:lnTo>
                  <a:lnTo>
                    <a:pt x="166" y="107"/>
                  </a:lnTo>
                  <a:lnTo>
                    <a:pt x="158" y="110"/>
                  </a:lnTo>
                  <a:lnTo>
                    <a:pt x="146" y="111"/>
                  </a:lnTo>
                  <a:lnTo>
                    <a:pt x="144" y="102"/>
                  </a:lnTo>
                  <a:lnTo>
                    <a:pt x="141" y="96"/>
                  </a:lnTo>
                  <a:lnTo>
                    <a:pt x="137" y="91"/>
                  </a:lnTo>
                  <a:lnTo>
                    <a:pt x="133" y="85"/>
                  </a:lnTo>
                  <a:lnTo>
                    <a:pt x="131" y="78"/>
                  </a:lnTo>
                  <a:lnTo>
                    <a:pt x="132" y="69"/>
                  </a:lnTo>
                  <a:lnTo>
                    <a:pt x="120" y="67"/>
                  </a:lnTo>
                  <a:lnTo>
                    <a:pt x="112" y="69"/>
                  </a:lnTo>
                  <a:lnTo>
                    <a:pt x="105" y="73"/>
                  </a:lnTo>
                  <a:lnTo>
                    <a:pt x="101" y="79"/>
                  </a:lnTo>
                  <a:lnTo>
                    <a:pt x="96" y="85"/>
                  </a:lnTo>
                  <a:lnTo>
                    <a:pt x="91" y="90"/>
                  </a:lnTo>
                  <a:lnTo>
                    <a:pt x="85" y="95"/>
                  </a:lnTo>
                  <a:lnTo>
                    <a:pt x="76" y="96"/>
                  </a:lnTo>
                  <a:lnTo>
                    <a:pt x="67" y="88"/>
                  </a:lnTo>
                  <a:lnTo>
                    <a:pt x="54" y="79"/>
                  </a:lnTo>
                  <a:lnTo>
                    <a:pt x="41" y="68"/>
                  </a:lnTo>
                  <a:lnTo>
                    <a:pt x="28" y="57"/>
                  </a:lnTo>
                  <a:lnTo>
                    <a:pt x="14" y="46"/>
                  </a:lnTo>
                  <a:lnTo>
                    <a:pt x="6" y="34"/>
                  </a:lnTo>
                  <a:lnTo>
                    <a:pt x="0" y="23"/>
                  </a:lnTo>
                  <a:lnTo>
                    <a:pt x="1" y="1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7" name="Freeform 131"/>
            <p:cNvSpPr/>
            <p:nvPr/>
          </p:nvSpPr>
          <p:spPr bwMode="auto">
            <a:xfrm>
              <a:off x="6175654" y="2374467"/>
              <a:ext cx="67854" cy="81425"/>
            </a:xfrm>
            <a:custGeom>
              <a:avLst/>
              <a:gdLst>
                <a:gd name="T0" fmla="*/ 16 w 71"/>
                <a:gd name="T1" fmla="*/ 0 h 84"/>
                <a:gd name="T2" fmla="*/ 28 w 71"/>
                <a:gd name="T3" fmla="*/ 1 h 84"/>
                <a:gd name="T4" fmla="*/ 37 w 71"/>
                <a:gd name="T5" fmla="*/ 4 h 84"/>
                <a:gd name="T6" fmla="*/ 43 w 71"/>
                <a:gd name="T7" fmla="*/ 7 h 84"/>
                <a:gd name="T8" fmla="*/ 49 w 71"/>
                <a:gd name="T9" fmla="*/ 9 h 84"/>
                <a:gd name="T10" fmla="*/ 55 w 71"/>
                <a:gd name="T11" fmla="*/ 11 h 84"/>
                <a:gd name="T12" fmla="*/ 62 w 71"/>
                <a:gd name="T13" fmla="*/ 8 h 84"/>
                <a:gd name="T14" fmla="*/ 71 w 71"/>
                <a:gd name="T15" fmla="*/ 1 h 84"/>
                <a:gd name="T16" fmla="*/ 71 w 71"/>
                <a:gd name="T17" fmla="*/ 11 h 84"/>
                <a:gd name="T18" fmla="*/ 67 w 71"/>
                <a:gd name="T19" fmla="*/ 17 h 84"/>
                <a:gd name="T20" fmla="*/ 60 w 71"/>
                <a:gd name="T21" fmla="*/ 20 h 84"/>
                <a:gd name="T22" fmla="*/ 53 w 71"/>
                <a:gd name="T23" fmla="*/ 24 h 84"/>
                <a:gd name="T24" fmla="*/ 45 w 71"/>
                <a:gd name="T25" fmla="*/ 26 h 84"/>
                <a:gd name="T26" fmla="*/ 38 w 71"/>
                <a:gd name="T27" fmla="*/ 29 h 84"/>
                <a:gd name="T28" fmla="*/ 32 w 71"/>
                <a:gd name="T29" fmla="*/ 34 h 84"/>
                <a:gd name="T30" fmla="*/ 29 w 71"/>
                <a:gd name="T31" fmla="*/ 42 h 84"/>
                <a:gd name="T32" fmla="*/ 37 w 71"/>
                <a:gd name="T33" fmla="*/ 46 h 84"/>
                <a:gd name="T34" fmla="*/ 42 w 71"/>
                <a:gd name="T35" fmla="*/ 51 h 84"/>
                <a:gd name="T36" fmla="*/ 44 w 71"/>
                <a:gd name="T37" fmla="*/ 59 h 84"/>
                <a:gd name="T38" fmla="*/ 44 w 71"/>
                <a:gd name="T39" fmla="*/ 70 h 84"/>
                <a:gd name="T40" fmla="*/ 36 w 71"/>
                <a:gd name="T41" fmla="*/ 71 h 84"/>
                <a:gd name="T42" fmla="*/ 28 w 71"/>
                <a:gd name="T43" fmla="*/ 76 h 84"/>
                <a:gd name="T44" fmla="*/ 23 w 71"/>
                <a:gd name="T45" fmla="*/ 81 h 84"/>
                <a:gd name="T46" fmla="*/ 16 w 71"/>
                <a:gd name="T47" fmla="*/ 84 h 84"/>
                <a:gd name="T48" fmla="*/ 17 w 71"/>
                <a:gd name="T49" fmla="*/ 70 h 84"/>
                <a:gd name="T50" fmla="*/ 16 w 71"/>
                <a:gd name="T51" fmla="*/ 59 h 84"/>
                <a:gd name="T52" fmla="*/ 14 w 71"/>
                <a:gd name="T53" fmla="*/ 50 h 84"/>
                <a:gd name="T54" fmla="*/ 9 w 71"/>
                <a:gd name="T55" fmla="*/ 42 h 84"/>
                <a:gd name="T56" fmla="*/ 5 w 71"/>
                <a:gd name="T57" fmla="*/ 35 h 84"/>
                <a:gd name="T58" fmla="*/ 1 w 71"/>
                <a:gd name="T59" fmla="*/ 25 h 84"/>
                <a:gd name="T60" fmla="*/ 0 w 71"/>
                <a:gd name="T61" fmla="*/ 14 h 84"/>
                <a:gd name="T62" fmla="*/ 1 w 71"/>
                <a:gd name="T63" fmla="*/ 1 h 84"/>
                <a:gd name="T64" fmla="*/ 16 w 71"/>
                <a:gd name="T65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" h="84">
                  <a:moveTo>
                    <a:pt x="16" y="0"/>
                  </a:moveTo>
                  <a:lnTo>
                    <a:pt x="28" y="1"/>
                  </a:lnTo>
                  <a:lnTo>
                    <a:pt x="37" y="4"/>
                  </a:lnTo>
                  <a:lnTo>
                    <a:pt x="43" y="7"/>
                  </a:lnTo>
                  <a:lnTo>
                    <a:pt x="49" y="9"/>
                  </a:lnTo>
                  <a:lnTo>
                    <a:pt x="55" y="11"/>
                  </a:lnTo>
                  <a:lnTo>
                    <a:pt x="62" y="8"/>
                  </a:lnTo>
                  <a:lnTo>
                    <a:pt x="71" y="1"/>
                  </a:lnTo>
                  <a:lnTo>
                    <a:pt x="71" y="11"/>
                  </a:lnTo>
                  <a:lnTo>
                    <a:pt x="67" y="17"/>
                  </a:lnTo>
                  <a:lnTo>
                    <a:pt x="60" y="20"/>
                  </a:lnTo>
                  <a:lnTo>
                    <a:pt x="53" y="24"/>
                  </a:lnTo>
                  <a:lnTo>
                    <a:pt x="45" y="26"/>
                  </a:lnTo>
                  <a:lnTo>
                    <a:pt x="38" y="29"/>
                  </a:lnTo>
                  <a:lnTo>
                    <a:pt x="32" y="34"/>
                  </a:lnTo>
                  <a:lnTo>
                    <a:pt x="29" y="42"/>
                  </a:lnTo>
                  <a:lnTo>
                    <a:pt x="37" y="46"/>
                  </a:lnTo>
                  <a:lnTo>
                    <a:pt x="42" y="51"/>
                  </a:lnTo>
                  <a:lnTo>
                    <a:pt x="44" y="59"/>
                  </a:lnTo>
                  <a:lnTo>
                    <a:pt x="44" y="70"/>
                  </a:lnTo>
                  <a:lnTo>
                    <a:pt x="36" y="71"/>
                  </a:lnTo>
                  <a:lnTo>
                    <a:pt x="28" y="76"/>
                  </a:lnTo>
                  <a:lnTo>
                    <a:pt x="23" y="81"/>
                  </a:lnTo>
                  <a:lnTo>
                    <a:pt x="16" y="84"/>
                  </a:lnTo>
                  <a:lnTo>
                    <a:pt x="17" y="70"/>
                  </a:lnTo>
                  <a:lnTo>
                    <a:pt x="16" y="59"/>
                  </a:lnTo>
                  <a:lnTo>
                    <a:pt x="14" y="50"/>
                  </a:lnTo>
                  <a:lnTo>
                    <a:pt x="9" y="42"/>
                  </a:lnTo>
                  <a:lnTo>
                    <a:pt x="5" y="35"/>
                  </a:lnTo>
                  <a:lnTo>
                    <a:pt x="1" y="25"/>
                  </a:lnTo>
                  <a:lnTo>
                    <a:pt x="0" y="14"/>
                  </a:lnTo>
                  <a:lnTo>
                    <a:pt x="1" y="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8" name="Freeform 132"/>
            <p:cNvSpPr/>
            <p:nvPr/>
          </p:nvSpPr>
          <p:spPr bwMode="auto">
            <a:xfrm>
              <a:off x="6875518" y="2364774"/>
              <a:ext cx="106627" cy="139585"/>
            </a:xfrm>
            <a:custGeom>
              <a:avLst/>
              <a:gdLst>
                <a:gd name="T0" fmla="*/ 38 w 111"/>
                <a:gd name="T1" fmla="*/ 0 h 144"/>
                <a:gd name="T2" fmla="*/ 51 w 111"/>
                <a:gd name="T3" fmla="*/ 2 h 144"/>
                <a:gd name="T4" fmla="*/ 65 w 111"/>
                <a:gd name="T5" fmla="*/ 8 h 144"/>
                <a:gd name="T6" fmla="*/ 77 w 111"/>
                <a:gd name="T7" fmla="*/ 18 h 144"/>
                <a:gd name="T8" fmla="*/ 88 w 111"/>
                <a:gd name="T9" fmla="*/ 29 h 144"/>
                <a:gd name="T10" fmla="*/ 97 w 111"/>
                <a:gd name="T11" fmla="*/ 42 h 144"/>
                <a:gd name="T12" fmla="*/ 106 w 111"/>
                <a:gd name="T13" fmla="*/ 55 h 144"/>
                <a:gd name="T14" fmla="*/ 111 w 111"/>
                <a:gd name="T15" fmla="*/ 66 h 144"/>
                <a:gd name="T16" fmla="*/ 107 w 111"/>
                <a:gd name="T17" fmla="*/ 67 h 144"/>
                <a:gd name="T18" fmla="*/ 104 w 111"/>
                <a:gd name="T19" fmla="*/ 66 h 144"/>
                <a:gd name="T20" fmla="*/ 101 w 111"/>
                <a:gd name="T21" fmla="*/ 64 h 144"/>
                <a:gd name="T22" fmla="*/ 100 w 111"/>
                <a:gd name="T23" fmla="*/ 63 h 144"/>
                <a:gd name="T24" fmla="*/ 99 w 111"/>
                <a:gd name="T25" fmla="*/ 61 h 144"/>
                <a:gd name="T26" fmla="*/ 97 w 111"/>
                <a:gd name="T27" fmla="*/ 58 h 144"/>
                <a:gd name="T28" fmla="*/ 97 w 111"/>
                <a:gd name="T29" fmla="*/ 55 h 144"/>
                <a:gd name="T30" fmla="*/ 97 w 111"/>
                <a:gd name="T31" fmla="*/ 52 h 144"/>
                <a:gd name="T32" fmla="*/ 89 w 111"/>
                <a:gd name="T33" fmla="*/ 57 h 144"/>
                <a:gd name="T34" fmla="*/ 82 w 111"/>
                <a:gd name="T35" fmla="*/ 64 h 144"/>
                <a:gd name="T36" fmla="*/ 77 w 111"/>
                <a:gd name="T37" fmla="*/ 75 h 144"/>
                <a:gd name="T38" fmla="*/ 72 w 111"/>
                <a:gd name="T39" fmla="*/ 88 h 144"/>
                <a:gd name="T40" fmla="*/ 69 w 111"/>
                <a:gd name="T41" fmla="*/ 101 h 144"/>
                <a:gd name="T42" fmla="*/ 66 w 111"/>
                <a:gd name="T43" fmla="*/ 113 h 144"/>
                <a:gd name="T44" fmla="*/ 62 w 111"/>
                <a:gd name="T45" fmla="*/ 125 h 144"/>
                <a:gd name="T46" fmla="*/ 58 w 111"/>
                <a:gd name="T47" fmla="*/ 134 h 144"/>
                <a:gd name="T48" fmla="*/ 54 w 111"/>
                <a:gd name="T49" fmla="*/ 141 h 144"/>
                <a:gd name="T50" fmla="*/ 46 w 111"/>
                <a:gd name="T51" fmla="*/ 144 h 144"/>
                <a:gd name="T52" fmla="*/ 38 w 111"/>
                <a:gd name="T53" fmla="*/ 142 h 144"/>
                <a:gd name="T54" fmla="*/ 28 w 111"/>
                <a:gd name="T55" fmla="*/ 135 h 144"/>
                <a:gd name="T56" fmla="*/ 29 w 111"/>
                <a:gd name="T57" fmla="*/ 129 h 144"/>
                <a:gd name="T58" fmla="*/ 34 w 111"/>
                <a:gd name="T59" fmla="*/ 125 h 144"/>
                <a:gd name="T60" fmla="*/ 41 w 111"/>
                <a:gd name="T61" fmla="*/ 124 h 144"/>
                <a:gd name="T62" fmla="*/ 49 w 111"/>
                <a:gd name="T63" fmla="*/ 123 h 144"/>
                <a:gd name="T64" fmla="*/ 56 w 111"/>
                <a:gd name="T65" fmla="*/ 122 h 144"/>
                <a:gd name="T66" fmla="*/ 50 w 111"/>
                <a:gd name="T67" fmla="*/ 108 h 144"/>
                <a:gd name="T68" fmla="*/ 45 w 111"/>
                <a:gd name="T69" fmla="*/ 101 h 144"/>
                <a:gd name="T70" fmla="*/ 39 w 111"/>
                <a:gd name="T71" fmla="*/ 99 h 144"/>
                <a:gd name="T72" fmla="*/ 33 w 111"/>
                <a:gd name="T73" fmla="*/ 100 h 144"/>
                <a:gd name="T74" fmla="*/ 24 w 111"/>
                <a:gd name="T75" fmla="*/ 102 h 144"/>
                <a:gd name="T76" fmla="*/ 13 w 111"/>
                <a:gd name="T77" fmla="*/ 106 h 144"/>
                <a:gd name="T78" fmla="*/ 0 w 111"/>
                <a:gd name="T79" fmla="*/ 107 h 144"/>
                <a:gd name="T80" fmla="*/ 10 w 111"/>
                <a:gd name="T81" fmla="*/ 103 h 144"/>
                <a:gd name="T82" fmla="*/ 20 w 111"/>
                <a:gd name="T83" fmla="*/ 96 h 144"/>
                <a:gd name="T84" fmla="*/ 28 w 111"/>
                <a:gd name="T85" fmla="*/ 86 h 144"/>
                <a:gd name="T86" fmla="*/ 35 w 111"/>
                <a:gd name="T87" fmla="*/ 74 h 144"/>
                <a:gd name="T88" fmla="*/ 40 w 111"/>
                <a:gd name="T89" fmla="*/ 62 h 144"/>
                <a:gd name="T90" fmla="*/ 43 w 111"/>
                <a:gd name="T91" fmla="*/ 49 h 144"/>
                <a:gd name="T92" fmla="*/ 41 w 111"/>
                <a:gd name="T93" fmla="*/ 36 h 144"/>
                <a:gd name="T94" fmla="*/ 37 w 111"/>
                <a:gd name="T95" fmla="*/ 25 h 144"/>
                <a:gd name="T96" fmla="*/ 28 w 111"/>
                <a:gd name="T97" fmla="*/ 17 h 144"/>
                <a:gd name="T98" fmla="*/ 13 w 111"/>
                <a:gd name="T99" fmla="*/ 11 h 144"/>
                <a:gd name="T100" fmla="*/ 26 w 111"/>
                <a:gd name="T101" fmla="*/ 2 h 144"/>
                <a:gd name="T102" fmla="*/ 38 w 111"/>
                <a:gd name="T10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1" h="144">
                  <a:moveTo>
                    <a:pt x="38" y="0"/>
                  </a:moveTo>
                  <a:lnTo>
                    <a:pt x="51" y="2"/>
                  </a:lnTo>
                  <a:lnTo>
                    <a:pt x="65" y="8"/>
                  </a:lnTo>
                  <a:lnTo>
                    <a:pt x="77" y="18"/>
                  </a:lnTo>
                  <a:lnTo>
                    <a:pt x="88" y="29"/>
                  </a:lnTo>
                  <a:lnTo>
                    <a:pt x="97" y="42"/>
                  </a:lnTo>
                  <a:lnTo>
                    <a:pt x="106" y="55"/>
                  </a:lnTo>
                  <a:lnTo>
                    <a:pt x="111" y="66"/>
                  </a:lnTo>
                  <a:lnTo>
                    <a:pt x="107" y="67"/>
                  </a:lnTo>
                  <a:lnTo>
                    <a:pt x="104" y="66"/>
                  </a:lnTo>
                  <a:lnTo>
                    <a:pt x="101" y="64"/>
                  </a:lnTo>
                  <a:lnTo>
                    <a:pt x="100" y="63"/>
                  </a:lnTo>
                  <a:lnTo>
                    <a:pt x="99" y="61"/>
                  </a:lnTo>
                  <a:lnTo>
                    <a:pt x="97" y="58"/>
                  </a:lnTo>
                  <a:lnTo>
                    <a:pt x="97" y="55"/>
                  </a:lnTo>
                  <a:lnTo>
                    <a:pt x="97" y="52"/>
                  </a:lnTo>
                  <a:lnTo>
                    <a:pt x="89" y="57"/>
                  </a:lnTo>
                  <a:lnTo>
                    <a:pt x="82" y="64"/>
                  </a:lnTo>
                  <a:lnTo>
                    <a:pt x="77" y="75"/>
                  </a:lnTo>
                  <a:lnTo>
                    <a:pt x="72" y="88"/>
                  </a:lnTo>
                  <a:lnTo>
                    <a:pt x="69" y="101"/>
                  </a:lnTo>
                  <a:lnTo>
                    <a:pt x="66" y="113"/>
                  </a:lnTo>
                  <a:lnTo>
                    <a:pt x="62" y="125"/>
                  </a:lnTo>
                  <a:lnTo>
                    <a:pt x="58" y="134"/>
                  </a:lnTo>
                  <a:lnTo>
                    <a:pt x="54" y="141"/>
                  </a:lnTo>
                  <a:lnTo>
                    <a:pt x="46" y="144"/>
                  </a:lnTo>
                  <a:lnTo>
                    <a:pt x="38" y="142"/>
                  </a:lnTo>
                  <a:lnTo>
                    <a:pt x="28" y="135"/>
                  </a:lnTo>
                  <a:lnTo>
                    <a:pt x="29" y="129"/>
                  </a:lnTo>
                  <a:lnTo>
                    <a:pt x="34" y="125"/>
                  </a:lnTo>
                  <a:lnTo>
                    <a:pt x="41" y="124"/>
                  </a:lnTo>
                  <a:lnTo>
                    <a:pt x="49" y="123"/>
                  </a:lnTo>
                  <a:lnTo>
                    <a:pt x="56" y="122"/>
                  </a:lnTo>
                  <a:lnTo>
                    <a:pt x="50" y="108"/>
                  </a:lnTo>
                  <a:lnTo>
                    <a:pt x="45" y="101"/>
                  </a:lnTo>
                  <a:lnTo>
                    <a:pt x="39" y="99"/>
                  </a:lnTo>
                  <a:lnTo>
                    <a:pt x="33" y="100"/>
                  </a:lnTo>
                  <a:lnTo>
                    <a:pt x="24" y="102"/>
                  </a:lnTo>
                  <a:lnTo>
                    <a:pt x="13" y="106"/>
                  </a:lnTo>
                  <a:lnTo>
                    <a:pt x="0" y="107"/>
                  </a:lnTo>
                  <a:lnTo>
                    <a:pt x="10" y="103"/>
                  </a:lnTo>
                  <a:lnTo>
                    <a:pt x="20" y="96"/>
                  </a:lnTo>
                  <a:lnTo>
                    <a:pt x="28" y="86"/>
                  </a:lnTo>
                  <a:lnTo>
                    <a:pt x="35" y="74"/>
                  </a:lnTo>
                  <a:lnTo>
                    <a:pt x="40" y="62"/>
                  </a:lnTo>
                  <a:lnTo>
                    <a:pt x="43" y="49"/>
                  </a:lnTo>
                  <a:lnTo>
                    <a:pt x="41" y="36"/>
                  </a:lnTo>
                  <a:lnTo>
                    <a:pt x="37" y="25"/>
                  </a:lnTo>
                  <a:lnTo>
                    <a:pt x="28" y="17"/>
                  </a:lnTo>
                  <a:lnTo>
                    <a:pt x="13" y="11"/>
                  </a:lnTo>
                  <a:lnTo>
                    <a:pt x="26" y="2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9" name="Freeform 133"/>
            <p:cNvSpPr/>
            <p:nvPr/>
          </p:nvSpPr>
          <p:spPr bwMode="auto">
            <a:xfrm>
              <a:off x="6458702" y="2486911"/>
              <a:ext cx="108566" cy="67854"/>
            </a:xfrm>
            <a:custGeom>
              <a:avLst/>
              <a:gdLst>
                <a:gd name="T0" fmla="*/ 62 w 112"/>
                <a:gd name="T1" fmla="*/ 0 h 71"/>
                <a:gd name="T2" fmla="*/ 77 w 112"/>
                <a:gd name="T3" fmla="*/ 3 h 71"/>
                <a:gd name="T4" fmla="*/ 90 w 112"/>
                <a:gd name="T5" fmla="*/ 7 h 71"/>
                <a:gd name="T6" fmla="*/ 103 w 112"/>
                <a:gd name="T7" fmla="*/ 16 h 71"/>
                <a:gd name="T8" fmla="*/ 111 w 112"/>
                <a:gd name="T9" fmla="*/ 26 h 71"/>
                <a:gd name="T10" fmla="*/ 112 w 112"/>
                <a:gd name="T11" fmla="*/ 32 h 71"/>
                <a:gd name="T12" fmla="*/ 109 w 112"/>
                <a:gd name="T13" fmla="*/ 38 h 71"/>
                <a:gd name="T14" fmla="*/ 103 w 112"/>
                <a:gd name="T15" fmla="*/ 43 h 71"/>
                <a:gd name="T16" fmla="*/ 95 w 112"/>
                <a:gd name="T17" fmla="*/ 48 h 71"/>
                <a:gd name="T18" fmla="*/ 89 w 112"/>
                <a:gd name="T19" fmla="*/ 52 h 71"/>
                <a:gd name="T20" fmla="*/ 86 w 112"/>
                <a:gd name="T21" fmla="*/ 57 h 71"/>
                <a:gd name="T22" fmla="*/ 84 w 112"/>
                <a:gd name="T23" fmla="*/ 61 h 71"/>
                <a:gd name="T24" fmla="*/ 88 w 112"/>
                <a:gd name="T25" fmla="*/ 63 h 71"/>
                <a:gd name="T26" fmla="*/ 98 w 112"/>
                <a:gd name="T27" fmla="*/ 67 h 71"/>
                <a:gd name="T28" fmla="*/ 97 w 112"/>
                <a:gd name="T29" fmla="*/ 67 h 71"/>
                <a:gd name="T30" fmla="*/ 89 w 112"/>
                <a:gd name="T31" fmla="*/ 68 h 71"/>
                <a:gd name="T32" fmla="*/ 78 w 112"/>
                <a:gd name="T33" fmla="*/ 70 h 71"/>
                <a:gd name="T34" fmla="*/ 62 w 112"/>
                <a:gd name="T35" fmla="*/ 71 h 71"/>
                <a:gd name="T36" fmla="*/ 47 w 112"/>
                <a:gd name="T37" fmla="*/ 70 h 71"/>
                <a:gd name="T38" fmla="*/ 30 w 112"/>
                <a:gd name="T39" fmla="*/ 67 h 71"/>
                <a:gd name="T40" fmla="*/ 14 w 112"/>
                <a:gd name="T41" fmla="*/ 61 h 71"/>
                <a:gd name="T42" fmla="*/ 0 w 112"/>
                <a:gd name="T43" fmla="*/ 52 h 71"/>
                <a:gd name="T44" fmla="*/ 6 w 112"/>
                <a:gd name="T45" fmla="*/ 46 h 71"/>
                <a:gd name="T46" fmla="*/ 14 w 112"/>
                <a:gd name="T47" fmla="*/ 42 h 71"/>
                <a:gd name="T48" fmla="*/ 20 w 112"/>
                <a:gd name="T49" fmla="*/ 37 h 71"/>
                <a:gd name="T50" fmla="*/ 24 w 112"/>
                <a:gd name="T51" fmla="*/ 33 h 71"/>
                <a:gd name="T52" fmla="*/ 22 w 112"/>
                <a:gd name="T53" fmla="*/ 28 h 71"/>
                <a:gd name="T54" fmla="*/ 15 w 112"/>
                <a:gd name="T55" fmla="*/ 26 h 71"/>
                <a:gd name="T56" fmla="*/ 24 w 112"/>
                <a:gd name="T57" fmla="*/ 12 h 71"/>
                <a:gd name="T58" fmla="*/ 34 w 112"/>
                <a:gd name="T59" fmla="*/ 5 h 71"/>
                <a:gd name="T60" fmla="*/ 48 w 112"/>
                <a:gd name="T61" fmla="*/ 0 h 71"/>
                <a:gd name="T62" fmla="*/ 62 w 112"/>
                <a:gd name="T6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2" h="71">
                  <a:moveTo>
                    <a:pt x="62" y="0"/>
                  </a:moveTo>
                  <a:lnTo>
                    <a:pt x="77" y="3"/>
                  </a:lnTo>
                  <a:lnTo>
                    <a:pt x="90" y="7"/>
                  </a:lnTo>
                  <a:lnTo>
                    <a:pt x="103" y="16"/>
                  </a:lnTo>
                  <a:lnTo>
                    <a:pt x="111" y="26"/>
                  </a:lnTo>
                  <a:lnTo>
                    <a:pt x="112" y="32"/>
                  </a:lnTo>
                  <a:lnTo>
                    <a:pt x="109" y="38"/>
                  </a:lnTo>
                  <a:lnTo>
                    <a:pt x="103" y="43"/>
                  </a:lnTo>
                  <a:lnTo>
                    <a:pt x="95" y="48"/>
                  </a:lnTo>
                  <a:lnTo>
                    <a:pt x="89" y="52"/>
                  </a:lnTo>
                  <a:lnTo>
                    <a:pt x="86" y="57"/>
                  </a:lnTo>
                  <a:lnTo>
                    <a:pt x="84" y="61"/>
                  </a:lnTo>
                  <a:lnTo>
                    <a:pt x="88" y="63"/>
                  </a:lnTo>
                  <a:lnTo>
                    <a:pt x="98" y="67"/>
                  </a:lnTo>
                  <a:lnTo>
                    <a:pt x="97" y="67"/>
                  </a:lnTo>
                  <a:lnTo>
                    <a:pt x="89" y="68"/>
                  </a:lnTo>
                  <a:lnTo>
                    <a:pt x="78" y="70"/>
                  </a:lnTo>
                  <a:lnTo>
                    <a:pt x="62" y="71"/>
                  </a:lnTo>
                  <a:lnTo>
                    <a:pt x="47" y="70"/>
                  </a:lnTo>
                  <a:lnTo>
                    <a:pt x="30" y="67"/>
                  </a:lnTo>
                  <a:lnTo>
                    <a:pt x="14" y="61"/>
                  </a:lnTo>
                  <a:lnTo>
                    <a:pt x="0" y="52"/>
                  </a:lnTo>
                  <a:lnTo>
                    <a:pt x="6" y="46"/>
                  </a:lnTo>
                  <a:lnTo>
                    <a:pt x="14" y="42"/>
                  </a:lnTo>
                  <a:lnTo>
                    <a:pt x="20" y="37"/>
                  </a:lnTo>
                  <a:lnTo>
                    <a:pt x="24" y="33"/>
                  </a:lnTo>
                  <a:lnTo>
                    <a:pt x="22" y="28"/>
                  </a:lnTo>
                  <a:lnTo>
                    <a:pt x="15" y="26"/>
                  </a:lnTo>
                  <a:lnTo>
                    <a:pt x="24" y="12"/>
                  </a:lnTo>
                  <a:lnTo>
                    <a:pt x="34" y="5"/>
                  </a:lnTo>
                  <a:lnTo>
                    <a:pt x="48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0" name="Freeform 134"/>
            <p:cNvSpPr/>
            <p:nvPr/>
          </p:nvSpPr>
          <p:spPr bwMode="auto">
            <a:xfrm>
              <a:off x="4820516" y="2432628"/>
              <a:ext cx="1376464" cy="1917356"/>
            </a:xfrm>
            <a:custGeom>
              <a:avLst/>
              <a:gdLst>
                <a:gd name="T0" fmla="*/ 786 w 1419"/>
                <a:gd name="T1" fmla="*/ 66 h 1979"/>
                <a:gd name="T2" fmla="*/ 902 w 1419"/>
                <a:gd name="T3" fmla="*/ 19 h 1979"/>
                <a:gd name="T4" fmla="*/ 1089 w 1419"/>
                <a:gd name="T5" fmla="*/ 50 h 1979"/>
                <a:gd name="T6" fmla="*/ 1066 w 1419"/>
                <a:gd name="T7" fmla="*/ 302 h 1979"/>
                <a:gd name="T8" fmla="*/ 1274 w 1419"/>
                <a:gd name="T9" fmla="*/ 355 h 1979"/>
                <a:gd name="T10" fmla="*/ 1272 w 1419"/>
                <a:gd name="T11" fmla="*/ 456 h 1979"/>
                <a:gd name="T12" fmla="*/ 1206 w 1419"/>
                <a:gd name="T13" fmla="*/ 516 h 1979"/>
                <a:gd name="T14" fmla="*/ 1199 w 1419"/>
                <a:gd name="T15" fmla="*/ 646 h 1979"/>
                <a:gd name="T16" fmla="*/ 1081 w 1419"/>
                <a:gd name="T17" fmla="*/ 746 h 1979"/>
                <a:gd name="T18" fmla="*/ 1042 w 1419"/>
                <a:gd name="T19" fmla="*/ 791 h 1979"/>
                <a:gd name="T20" fmla="*/ 791 w 1419"/>
                <a:gd name="T21" fmla="*/ 872 h 1979"/>
                <a:gd name="T22" fmla="*/ 758 w 1419"/>
                <a:gd name="T23" fmla="*/ 830 h 1979"/>
                <a:gd name="T24" fmla="*/ 700 w 1419"/>
                <a:gd name="T25" fmla="*/ 798 h 1979"/>
                <a:gd name="T26" fmla="*/ 638 w 1419"/>
                <a:gd name="T27" fmla="*/ 829 h 1979"/>
                <a:gd name="T28" fmla="*/ 649 w 1419"/>
                <a:gd name="T29" fmla="*/ 982 h 1979"/>
                <a:gd name="T30" fmla="*/ 628 w 1419"/>
                <a:gd name="T31" fmla="*/ 1091 h 1979"/>
                <a:gd name="T32" fmla="*/ 646 w 1419"/>
                <a:gd name="T33" fmla="*/ 1015 h 1979"/>
                <a:gd name="T34" fmla="*/ 688 w 1419"/>
                <a:gd name="T35" fmla="*/ 993 h 1979"/>
                <a:gd name="T36" fmla="*/ 875 w 1419"/>
                <a:gd name="T37" fmla="*/ 1063 h 1979"/>
                <a:gd name="T38" fmla="*/ 925 w 1419"/>
                <a:gd name="T39" fmla="*/ 1092 h 1979"/>
                <a:gd name="T40" fmla="*/ 929 w 1419"/>
                <a:gd name="T41" fmla="*/ 1438 h 1979"/>
                <a:gd name="T42" fmla="*/ 998 w 1419"/>
                <a:gd name="T43" fmla="*/ 1549 h 1979"/>
                <a:gd name="T44" fmla="*/ 1060 w 1419"/>
                <a:gd name="T45" fmla="*/ 1575 h 1979"/>
                <a:gd name="T46" fmla="*/ 1261 w 1419"/>
                <a:gd name="T47" fmla="*/ 1513 h 1979"/>
                <a:gd name="T48" fmla="*/ 1273 w 1419"/>
                <a:gd name="T49" fmla="*/ 1628 h 1979"/>
                <a:gd name="T50" fmla="*/ 1323 w 1419"/>
                <a:gd name="T51" fmla="*/ 1638 h 1979"/>
                <a:gd name="T52" fmla="*/ 1332 w 1419"/>
                <a:gd name="T53" fmla="*/ 1748 h 1979"/>
                <a:gd name="T54" fmla="*/ 1406 w 1419"/>
                <a:gd name="T55" fmla="*/ 1726 h 1979"/>
                <a:gd name="T56" fmla="*/ 1328 w 1419"/>
                <a:gd name="T57" fmla="*/ 1927 h 1979"/>
                <a:gd name="T58" fmla="*/ 1165 w 1419"/>
                <a:gd name="T59" fmla="*/ 1942 h 1979"/>
                <a:gd name="T60" fmla="*/ 1255 w 1419"/>
                <a:gd name="T61" fmla="*/ 1898 h 1979"/>
                <a:gd name="T62" fmla="*/ 1295 w 1419"/>
                <a:gd name="T63" fmla="*/ 1772 h 1979"/>
                <a:gd name="T64" fmla="*/ 1239 w 1419"/>
                <a:gd name="T65" fmla="*/ 1743 h 1979"/>
                <a:gd name="T66" fmla="*/ 1072 w 1419"/>
                <a:gd name="T67" fmla="*/ 1745 h 1979"/>
                <a:gd name="T68" fmla="*/ 959 w 1419"/>
                <a:gd name="T69" fmla="*/ 1723 h 1979"/>
                <a:gd name="T70" fmla="*/ 873 w 1419"/>
                <a:gd name="T71" fmla="*/ 1674 h 1979"/>
                <a:gd name="T72" fmla="*/ 845 w 1419"/>
                <a:gd name="T73" fmla="*/ 1812 h 1979"/>
                <a:gd name="T74" fmla="*/ 833 w 1419"/>
                <a:gd name="T75" fmla="*/ 1661 h 1979"/>
                <a:gd name="T76" fmla="*/ 842 w 1419"/>
                <a:gd name="T77" fmla="*/ 1524 h 1979"/>
                <a:gd name="T78" fmla="*/ 862 w 1419"/>
                <a:gd name="T79" fmla="*/ 1449 h 1979"/>
                <a:gd name="T80" fmla="*/ 812 w 1419"/>
                <a:gd name="T81" fmla="*/ 1441 h 1979"/>
                <a:gd name="T82" fmla="*/ 721 w 1419"/>
                <a:gd name="T83" fmla="*/ 1396 h 1979"/>
                <a:gd name="T84" fmla="*/ 717 w 1419"/>
                <a:gd name="T85" fmla="*/ 1246 h 1979"/>
                <a:gd name="T86" fmla="*/ 846 w 1419"/>
                <a:gd name="T87" fmla="*/ 1147 h 1979"/>
                <a:gd name="T88" fmla="*/ 749 w 1419"/>
                <a:gd name="T89" fmla="*/ 1078 h 1979"/>
                <a:gd name="T90" fmla="*/ 711 w 1419"/>
                <a:gd name="T91" fmla="*/ 1197 h 1979"/>
                <a:gd name="T92" fmla="*/ 679 w 1419"/>
                <a:gd name="T93" fmla="*/ 1244 h 1979"/>
                <a:gd name="T94" fmla="*/ 639 w 1419"/>
                <a:gd name="T95" fmla="*/ 1310 h 1979"/>
                <a:gd name="T96" fmla="*/ 576 w 1419"/>
                <a:gd name="T97" fmla="*/ 1255 h 1979"/>
                <a:gd name="T98" fmla="*/ 402 w 1419"/>
                <a:gd name="T99" fmla="*/ 1244 h 1979"/>
                <a:gd name="T100" fmla="*/ 286 w 1419"/>
                <a:gd name="T101" fmla="*/ 1273 h 1979"/>
                <a:gd name="T102" fmla="*/ 122 w 1419"/>
                <a:gd name="T103" fmla="*/ 1206 h 1979"/>
                <a:gd name="T104" fmla="*/ 72 w 1419"/>
                <a:gd name="T105" fmla="*/ 997 h 1979"/>
                <a:gd name="T106" fmla="*/ 138 w 1419"/>
                <a:gd name="T107" fmla="*/ 849 h 1979"/>
                <a:gd name="T108" fmla="*/ 77 w 1419"/>
                <a:gd name="T109" fmla="*/ 820 h 1979"/>
                <a:gd name="T110" fmla="*/ 51 w 1419"/>
                <a:gd name="T111" fmla="*/ 734 h 1979"/>
                <a:gd name="T112" fmla="*/ 299 w 1419"/>
                <a:gd name="T113" fmla="*/ 564 h 1979"/>
                <a:gd name="T114" fmla="*/ 527 w 1419"/>
                <a:gd name="T115" fmla="*/ 528 h 1979"/>
                <a:gd name="T116" fmla="*/ 506 w 1419"/>
                <a:gd name="T117" fmla="*/ 340 h 1979"/>
                <a:gd name="T118" fmla="*/ 486 w 1419"/>
                <a:gd name="T119" fmla="*/ 205 h 1979"/>
                <a:gd name="T120" fmla="*/ 679 w 1419"/>
                <a:gd name="T121" fmla="*/ 94 h 1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19" h="1979">
                  <a:moveTo>
                    <a:pt x="719" y="0"/>
                  </a:moveTo>
                  <a:lnTo>
                    <a:pt x="727" y="1"/>
                  </a:lnTo>
                  <a:lnTo>
                    <a:pt x="734" y="8"/>
                  </a:lnTo>
                  <a:lnTo>
                    <a:pt x="742" y="15"/>
                  </a:lnTo>
                  <a:lnTo>
                    <a:pt x="751" y="22"/>
                  </a:lnTo>
                  <a:lnTo>
                    <a:pt x="759" y="30"/>
                  </a:lnTo>
                  <a:lnTo>
                    <a:pt x="768" y="36"/>
                  </a:lnTo>
                  <a:lnTo>
                    <a:pt x="777" y="38"/>
                  </a:lnTo>
                  <a:lnTo>
                    <a:pt x="763" y="39"/>
                  </a:lnTo>
                  <a:lnTo>
                    <a:pt x="755" y="44"/>
                  </a:lnTo>
                  <a:lnTo>
                    <a:pt x="749" y="53"/>
                  </a:lnTo>
                  <a:lnTo>
                    <a:pt x="747" y="65"/>
                  </a:lnTo>
                  <a:lnTo>
                    <a:pt x="749" y="81"/>
                  </a:lnTo>
                  <a:lnTo>
                    <a:pt x="762" y="70"/>
                  </a:lnTo>
                  <a:lnTo>
                    <a:pt x="775" y="66"/>
                  </a:lnTo>
                  <a:lnTo>
                    <a:pt x="786" y="66"/>
                  </a:lnTo>
                  <a:lnTo>
                    <a:pt x="796" y="70"/>
                  </a:lnTo>
                  <a:lnTo>
                    <a:pt x="806" y="76"/>
                  </a:lnTo>
                  <a:lnTo>
                    <a:pt x="814" y="84"/>
                  </a:lnTo>
                  <a:lnTo>
                    <a:pt x="823" y="93"/>
                  </a:lnTo>
                  <a:lnTo>
                    <a:pt x="831" y="100"/>
                  </a:lnTo>
                  <a:lnTo>
                    <a:pt x="841" y="106"/>
                  </a:lnTo>
                  <a:lnTo>
                    <a:pt x="851" y="110"/>
                  </a:lnTo>
                  <a:lnTo>
                    <a:pt x="862" y="110"/>
                  </a:lnTo>
                  <a:lnTo>
                    <a:pt x="873" y="105"/>
                  </a:lnTo>
                  <a:lnTo>
                    <a:pt x="887" y="94"/>
                  </a:lnTo>
                  <a:lnTo>
                    <a:pt x="864" y="79"/>
                  </a:lnTo>
                  <a:lnTo>
                    <a:pt x="846" y="61"/>
                  </a:lnTo>
                  <a:lnTo>
                    <a:pt x="831" y="38"/>
                  </a:lnTo>
                  <a:lnTo>
                    <a:pt x="852" y="28"/>
                  </a:lnTo>
                  <a:lnTo>
                    <a:pt x="876" y="22"/>
                  </a:lnTo>
                  <a:lnTo>
                    <a:pt x="902" y="19"/>
                  </a:lnTo>
                  <a:lnTo>
                    <a:pt x="929" y="19"/>
                  </a:lnTo>
                  <a:lnTo>
                    <a:pt x="954" y="21"/>
                  </a:lnTo>
                  <a:lnTo>
                    <a:pt x="980" y="27"/>
                  </a:lnTo>
                  <a:lnTo>
                    <a:pt x="1003" y="34"/>
                  </a:lnTo>
                  <a:lnTo>
                    <a:pt x="1024" y="44"/>
                  </a:lnTo>
                  <a:lnTo>
                    <a:pt x="1038" y="55"/>
                  </a:lnTo>
                  <a:lnTo>
                    <a:pt x="1049" y="67"/>
                  </a:lnTo>
                  <a:lnTo>
                    <a:pt x="1053" y="81"/>
                  </a:lnTo>
                  <a:lnTo>
                    <a:pt x="1064" y="83"/>
                  </a:lnTo>
                  <a:lnTo>
                    <a:pt x="1071" y="82"/>
                  </a:lnTo>
                  <a:lnTo>
                    <a:pt x="1076" y="78"/>
                  </a:lnTo>
                  <a:lnTo>
                    <a:pt x="1078" y="73"/>
                  </a:lnTo>
                  <a:lnTo>
                    <a:pt x="1081" y="66"/>
                  </a:lnTo>
                  <a:lnTo>
                    <a:pt x="1082" y="60"/>
                  </a:lnTo>
                  <a:lnTo>
                    <a:pt x="1084" y="54"/>
                  </a:lnTo>
                  <a:lnTo>
                    <a:pt x="1089" y="50"/>
                  </a:lnTo>
                  <a:lnTo>
                    <a:pt x="1097" y="49"/>
                  </a:lnTo>
                  <a:lnTo>
                    <a:pt x="1109" y="53"/>
                  </a:lnTo>
                  <a:lnTo>
                    <a:pt x="1097" y="73"/>
                  </a:lnTo>
                  <a:lnTo>
                    <a:pt x="1091" y="93"/>
                  </a:lnTo>
                  <a:lnTo>
                    <a:pt x="1088" y="111"/>
                  </a:lnTo>
                  <a:lnTo>
                    <a:pt x="1088" y="127"/>
                  </a:lnTo>
                  <a:lnTo>
                    <a:pt x="1089" y="143"/>
                  </a:lnTo>
                  <a:lnTo>
                    <a:pt x="1092" y="157"/>
                  </a:lnTo>
                  <a:lnTo>
                    <a:pt x="1094" y="173"/>
                  </a:lnTo>
                  <a:lnTo>
                    <a:pt x="1095" y="188"/>
                  </a:lnTo>
                  <a:lnTo>
                    <a:pt x="1094" y="205"/>
                  </a:lnTo>
                  <a:lnTo>
                    <a:pt x="1066" y="205"/>
                  </a:lnTo>
                  <a:lnTo>
                    <a:pt x="1061" y="228"/>
                  </a:lnTo>
                  <a:lnTo>
                    <a:pt x="1060" y="254"/>
                  </a:lnTo>
                  <a:lnTo>
                    <a:pt x="1061" y="279"/>
                  </a:lnTo>
                  <a:lnTo>
                    <a:pt x="1066" y="302"/>
                  </a:lnTo>
                  <a:lnTo>
                    <a:pt x="1094" y="302"/>
                  </a:lnTo>
                  <a:lnTo>
                    <a:pt x="1114" y="304"/>
                  </a:lnTo>
                  <a:lnTo>
                    <a:pt x="1129" y="308"/>
                  </a:lnTo>
                  <a:lnTo>
                    <a:pt x="1143" y="316"/>
                  </a:lnTo>
                  <a:lnTo>
                    <a:pt x="1156" y="323"/>
                  </a:lnTo>
                  <a:lnTo>
                    <a:pt x="1170" y="332"/>
                  </a:lnTo>
                  <a:lnTo>
                    <a:pt x="1183" y="338"/>
                  </a:lnTo>
                  <a:lnTo>
                    <a:pt x="1200" y="343"/>
                  </a:lnTo>
                  <a:lnTo>
                    <a:pt x="1220" y="344"/>
                  </a:lnTo>
                  <a:lnTo>
                    <a:pt x="1228" y="346"/>
                  </a:lnTo>
                  <a:lnTo>
                    <a:pt x="1234" y="350"/>
                  </a:lnTo>
                  <a:lnTo>
                    <a:pt x="1240" y="351"/>
                  </a:lnTo>
                  <a:lnTo>
                    <a:pt x="1246" y="352"/>
                  </a:lnTo>
                  <a:lnTo>
                    <a:pt x="1252" y="350"/>
                  </a:lnTo>
                  <a:lnTo>
                    <a:pt x="1261" y="344"/>
                  </a:lnTo>
                  <a:lnTo>
                    <a:pt x="1274" y="355"/>
                  </a:lnTo>
                  <a:lnTo>
                    <a:pt x="1283" y="369"/>
                  </a:lnTo>
                  <a:lnTo>
                    <a:pt x="1288" y="389"/>
                  </a:lnTo>
                  <a:lnTo>
                    <a:pt x="1289" y="413"/>
                  </a:lnTo>
                  <a:lnTo>
                    <a:pt x="1305" y="412"/>
                  </a:lnTo>
                  <a:lnTo>
                    <a:pt x="1319" y="413"/>
                  </a:lnTo>
                  <a:lnTo>
                    <a:pt x="1332" y="418"/>
                  </a:lnTo>
                  <a:lnTo>
                    <a:pt x="1339" y="427"/>
                  </a:lnTo>
                  <a:lnTo>
                    <a:pt x="1344" y="439"/>
                  </a:lnTo>
                  <a:lnTo>
                    <a:pt x="1344" y="455"/>
                  </a:lnTo>
                  <a:lnTo>
                    <a:pt x="1335" y="441"/>
                  </a:lnTo>
                  <a:lnTo>
                    <a:pt x="1327" y="434"/>
                  </a:lnTo>
                  <a:lnTo>
                    <a:pt x="1317" y="433"/>
                  </a:lnTo>
                  <a:lnTo>
                    <a:pt x="1307" y="435"/>
                  </a:lnTo>
                  <a:lnTo>
                    <a:pt x="1296" y="441"/>
                  </a:lnTo>
                  <a:lnTo>
                    <a:pt x="1284" y="449"/>
                  </a:lnTo>
                  <a:lnTo>
                    <a:pt x="1272" y="456"/>
                  </a:lnTo>
                  <a:lnTo>
                    <a:pt x="1260" y="463"/>
                  </a:lnTo>
                  <a:lnTo>
                    <a:pt x="1246" y="468"/>
                  </a:lnTo>
                  <a:lnTo>
                    <a:pt x="1246" y="480"/>
                  </a:lnTo>
                  <a:lnTo>
                    <a:pt x="1250" y="488"/>
                  </a:lnTo>
                  <a:lnTo>
                    <a:pt x="1256" y="494"/>
                  </a:lnTo>
                  <a:lnTo>
                    <a:pt x="1262" y="499"/>
                  </a:lnTo>
                  <a:lnTo>
                    <a:pt x="1269" y="503"/>
                  </a:lnTo>
                  <a:lnTo>
                    <a:pt x="1274" y="509"/>
                  </a:lnTo>
                  <a:lnTo>
                    <a:pt x="1267" y="509"/>
                  </a:lnTo>
                  <a:lnTo>
                    <a:pt x="1257" y="509"/>
                  </a:lnTo>
                  <a:lnTo>
                    <a:pt x="1246" y="509"/>
                  </a:lnTo>
                  <a:lnTo>
                    <a:pt x="1234" y="509"/>
                  </a:lnTo>
                  <a:lnTo>
                    <a:pt x="1223" y="509"/>
                  </a:lnTo>
                  <a:lnTo>
                    <a:pt x="1213" y="511"/>
                  </a:lnTo>
                  <a:lnTo>
                    <a:pt x="1207" y="513"/>
                  </a:lnTo>
                  <a:lnTo>
                    <a:pt x="1206" y="516"/>
                  </a:lnTo>
                  <a:lnTo>
                    <a:pt x="1210" y="519"/>
                  </a:lnTo>
                  <a:lnTo>
                    <a:pt x="1220" y="524"/>
                  </a:lnTo>
                  <a:lnTo>
                    <a:pt x="1226" y="533"/>
                  </a:lnTo>
                  <a:lnTo>
                    <a:pt x="1229" y="539"/>
                  </a:lnTo>
                  <a:lnTo>
                    <a:pt x="1229" y="544"/>
                  </a:lnTo>
                  <a:lnTo>
                    <a:pt x="1227" y="547"/>
                  </a:lnTo>
                  <a:lnTo>
                    <a:pt x="1224" y="552"/>
                  </a:lnTo>
                  <a:lnTo>
                    <a:pt x="1221" y="558"/>
                  </a:lnTo>
                  <a:lnTo>
                    <a:pt x="1220" y="567"/>
                  </a:lnTo>
                  <a:lnTo>
                    <a:pt x="1220" y="579"/>
                  </a:lnTo>
                  <a:lnTo>
                    <a:pt x="1213" y="584"/>
                  </a:lnTo>
                  <a:lnTo>
                    <a:pt x="1209" y="594"/>
                  </a:lnTo>
                  <a:lnTo>
                    <a:pt x="1205" y="606"/>
                  </a:lnTo>
                  <a:lnTo>
                    <a:pt x="1201" y="619"/>
                  </a:lnTo>
                  <a:lnTo>
                    <a:pt x="1200" y="633"/>
                  </a:lnTo>
                  <a:lnTo>
                    <a:pt x="1199" y="646"/>
                  </a:lnTo>
                  <a:lnTo>
                    <a:pt x="1199" y="656"/>
                  </a:lnTo>
                  <a:lnTo>
                    <a:pt x="1201" y="662"/>
                  </a:lnTo>
                  <a:lnTo>
                    <a:pt x="1205" y="662"/>
                  </a:lnTo>
                  <a:lnTo>
                    <a:pt x="1205" y="690"/>
                  </a:lnTo>
                  <a:lnTo>
                    <a:pt x="1194" y="690"/>
                  </a:lnTo>
                  <a:lnTo>
                    <a:pt x="1185" y="686"/>
                  </a:lnTo>
                  <a:lnTo>
                    <a:pt x="1178" y="682"/>
                  </a:lnTo>
                  <a:lnTo>
                    <a:pt x="1171" y="679"/>
                  </a:lnTo>
                  <a:lnTo>
                    <a:pt x="1161" y="676"/>
                  </a:lnTo>
                  <a:lnTo>
                    <a:pt x="1150" y="676"/>
                  </a:lnTo>
                  <a:lnTo>
                    <a:pt x="1147" y="692"/>
                  </a:lnTo>
                  <a:lnTo>
                    <a:pt x="1140" y="706"/>
                  </a:lnTo>
                  <a:lnTo>
                    <a:pt x="1131" y="715"/>
                  </a:lnTo>
                  <a:lnTo>
                    <a:pt x="1117" y="725"/>
                  </a:lnTo>
                  <a:lnTo>
                    <a:pt x="1100" y="734"/>
                  </a:lnTo>
                  <a:lnTo>
                    <a:pt x="1081" y="746"/>
                  </a:lnTo>
                  <a:lnTo>
                    <a:pt x="1078" y="758"/>
                  </a:lnTo>
                  <a:lnTo>
                    <a:pt x="1078" y="768"/>
                  </a:lnTo>
                  <a:lnTo>
                    <a:pt x="1081" y="776"/>
                  </a:lnTo>
                  <a:lnTo>
                    <a:pt x="1086" y="782"/>
                  </a:lnTo>
                  <a:lnTo>
                    <a:pt x="1089" y="788"/>
                  </a:lnTo>
                  <a:lnTo>
                    <a:pt x="1093" y="796"/>
                  </a:lnTo>
                  <a:lnTo>
                    <a:pt x="1095" y="804"/>
                  </a:lnTo>
                  <a:lnTo>
                    <a:pt x="1094" y="815"/>
                  </a:lnTo>
                  <a:lnTo>
                    <a:pt x="1089" y="812"/>
                  </a:lnTo>
                  <a:lnTo>
                    <a:pt x="1082" y="808"/>
                  </a:lnTo>
                  <a:lnTo>
                    <a:pt x="1075" y="802"/>
                  </a:lnTo>
                  <a:lnTo>
                    <a:pt x="1067" y="796"/>
                  </a:lnTo>
                  <a:lnTo>
                    <a:pt x="1060" y="791"/>
                  </a:lnTo>
                  <a:lnTo>
                    <a:pt x="1053" y="787"/>
                  </a:lnTo>
                  <a:lnTo>
                    <a:pt x="1047" y="787"/>
                  </a:lnTo>
                  <a:lnTo>
                    <a:pt x="1042" y="791"/>
                  </a:lnTo>
                  <a:lnTo>
                    <a:pt x="1039" y="799"/>
                  </a:lnTo>
                  <a:lnTo>
                    <a:pt x="1039" y="815"/>
                  </a:lnTo>
                  <a:lnTo>
                    <a:pt x="1033" y="813"/>
                  </a:lnTo>
                  <a:lnTo>
                    <a:pt x="1030" y="808"/>
                  </a:lnTo>
                  <a:lnTo>
                    <a:pt x="1027" y="801"/>
                  </a:lnTo>
                  <a:lnTo>
                    <a:pt x="1026" y="793"/>
                  </a:lnTo>
                  <a:lnTo>
                    <a:pt x="1025" y="787"/>
                  </a:lnTo>
                  <a:lnTo>
                    <a:pt x="987" y="808"/>
                  </a:lnTo>
                  <a:lnTo>
                    <a:pt x="952" y="824"/>
                  </a:lnTo>
                  <a:lnTo>
                    <a:pt x="919" y="836"/>
                  </a:lnTo>
                  <a:lnTo>
                    <a:pt x="886" y="848"/>
                  </a:lnTo>
                  <a:lnTo>
                    <a:pt x="854" y="862"/>
                  </a:lnTo>
                  <a:lnTo>
                    <a:pt x="822" y="877"/>
                  </a:lnTo>
                  <a:lnTo>
                    <a:pt x="790" y="898"/>
                  </a:lnTo>
                  <a:lnTo>
                    <a:pt x="792" y="883"/>
                  </a:lnTo>
                  <a:lnTo>
                    <a:pt x="791" y="872"/>
                  </a:lnTo>
                  <a:lnTo>
                    <a:pt x="787" y="865"/>
                  </a:lnTo>
                  <a:lnTo>
                    <a:pt x="783" y="862"/>
                  </a:lnTo>
                  <a:lnTo>
                    <a:pt x="777" y="859"/>
                  </a:lnTo>
                  <a:lnTo>
                    <a:pt x="769" y="859"/>
                  </a:lnTo>
                  <a:lnTo>
                    <a:pt x="763" y="862"/>
                  </a:lnTo>
                  <a:lnTo>
                    <a:pt x="757" y="864"/>
                  </a:lnTo>
                  <a:lnTo>
                    <a:pt x="752" y="866"/>
                  </a:lnTo>
                  <a:lnTo>
                    <a:pt x="749" y="870"/>
                  </a:lnTo>
                  <a:lnTo>
                    <a:pt x="741" y="870"/>
                  </a:lnTo>
                  <a:lnTo>
                    <a:pt x="738" y="866"/>
                  </a:lnTo>
                  <a:lnTo>
                    <a:pt x="736" y="862"/>
                  </a:lnTo>
                  <a:lnTo>
                    <a:pt x="739" y="855"/>
                  </a:lnTo>
                  <a:lnTo>
                    <a:pt x="742" y="848"/>
                  </a:lnTo>
                  <a:lnTo>
                    <a:pt x="747" y="841"/>
                  </a:lnTo>
                  <a:lnTo>
                    <a:pt x="752" y="835"/>
                  </a:lnTo>
                  <a:lnTo>
                    <a:pt x="758" y="830"/>
                  </a:lnTo>
                  <a:lnTo>
                    <a:pt x="762" y="829"/>
                  </a:lnTo>
                  <a:lnTo>
                    <a:pt x="761" y="821"/>
                  </a:lnTo>
                  <a:lnTo>
                    <a:pt x="756" y="816"/>
                  </a:lnTo>
                  <a:lnTo>
                    <a:pt x="747" y="813"/>
                  </a:lnTo>
                  <a:lnTo>
                    <a:pt x="738" y="812"/>
                  </a:lnTo>
                  <a:lnTo>
                    <a:pt x="728" y="812"/>
                  </a:lnTo>
                  <a:lnTo>
                    <a:pt x="718" y="814"/>
                  </a:lnTo>
                  <a:lnTo>
                    <a:pt x="710" y="818"/>
                  </a:lnTo>
                  <a:lnTo>
                    <a:pt x="705" y="824"/>
                  </a:lnTo>
                  <a:lnTo>
                    <a:pt x="703" y="832"/>
                  </a:lnTo>
                  <a:lnTo>
                    <a:pt x="707" y="842"/>
                  </a:lnTo>
                  <a:lnTo>
                    <a:pt x="700" y="835"/>
                  </a:lnTo>
                  <a:lnTo>
                    <a:pt x="697" y="826"/>
                  </a:lnTo>
                  <a:lnTo>
                    <a:pt x="696" y="816"/>
                  </a:lnTo>
                  <a:lnTo>
                    <a:pt x="697" y="808"/>
                  </a:lnTo>
                  <a:lnTo>
                    <a:pt x="700" y="798"/>
                  </a:lnTo>
                  <a:lnTo>
                    <a:pt x="701" y="788"/>
                  </a:lnTo>
                  <a:lnTo>
                    <a:pt x="701" y="780"/>
                  </a:lnTo>
                  <a:lnTo>
                    <a:pt x="700" y="773"/>
                  </a:lnTo>
                  <a:lnTo>
                    <a:pt x="695" y="767"/>
                  </a:lnTo>
                  <a:lnTo>
                    <a:pt x="685" y="762"/>
                  </a:lnTo>
                  <a:lnTo>
                    <a:pt x="672" y="759"/>
                  </a:lnTo>
                  <a:lnTo>
                    <a:pt x="651" y="759"/>
                  </a:lnTo>
                  <a:lnTo>
                    <a:pt x="645" y="762"/>
                  </a:lnTo>
                  <a:lnTo>
                    <a:pt x="643" y="767"/>
                  </a:lnTo>
                  <a:lnTo>
                    <a:pt x="644" y="774"/>
                  </a:lnTo>
                  <a:lnTo>
                    <a:pt x="646" y="782"/>
                  </a:lnTo>
                  <a:lnTo>
                    <a:pt x="649" y="793"/>
                  </a:lnTo>
                  <a:lnTo>
                    <a:pt x="651" y="803"/>
                  </a:lnTo>
                  <a:lnTo>
                    <a:pt x="650" y="813"/>
                  </a:lnTo>
                  <a:lnTo>
                    <a:pt x="646" y="821"/>
                  </a:lnTo>
                  <a:lnTo>
                    <a:pt x="638" y="829"/>
                  </a:lnTo>
                  <a:lnTo>
                    <a:pt x="649" y="830"/>
                  </a:lnTo>
                  <a:lnTo>
                    <a:pt x="657" y="835"/>
                  </a:lnTo>
                  <a:lnTo>
                    <a:pt x="662" y="846"/>
                  </a:lnTo>
                  <a:lnTo>
                    <a:pt x="663" y="858"/>
                  </a:lnTo>
                  <a:lnTo>
                    <a:pt x="662" y="874"/>
                  </a:lnTo>
                  <a:lnTo>
                    <a:pt x="658" y="892"/>
                  </a:lnTo>
                  <a:lnTo>
                    <a:pt x="651" y="911"/>
                  </a:lnTo>
                  <a:lnTo>
                    <a:pt x="645" y="920"/>
                  </a:lnTo>
                  <a:lnTo>
                    <a:pt x="641" y="926"/>
                  </a:lnTo>
                  <a:lnTo>
                    <a:pt x="641" y="931"/>
                  </a:lnTo>
                  <a:lnTo>
                    <a:pt x="643" y="936"/>
                  </a:lnTo>
                  <a:lnTo>
                    <a:pt x="646" y="941"/>
                  </a:lnTo>
                  <a:lnTo>
                    <a:pt x="649" y="947"/>
                  </a:lnTo>
                  <a:lnTo>
                    <a:pt x="651" y="955"/>
                  </a:lnTo>
                  <a:lnTo>
                    <a:pt x="651" y="968"/>
                  </a:lnTo>
                  <a:lnTo>
                    <a:pt x="649" y="982"/>
                  </a:lnTo>
                  <a:lnTo>
                    <a:pt x="643" y="996"/>
                  </a:lnTo>
                  <a:lnTo>
                    <a:pt x="635" y="1006"/>
                  </a:lnTo>
                  <a:lnTo>
                    <a:pt x="628" y="1017"/>
                  </a:lnTo>
                  <a:lnTo>
                    <a:pt x="620" y="1028"/>
                  </a:lnTo>
                  <a:lnTo>
                    <a:pt x="613" y="1041"/>
                  </a:lnTo>
                  <a:lnTo>
                    <a:pt x="609" y="1054"/>
                  </a:lnTo>
                  <a:lnTo>
                    <a:pt x="607" y="1071"/>
                  </a:lnTo>
                  <a:lnTo>
                    <a:pt x="610" y="1092"/>
                  </a:lnTo>
                  <a:lnTo>
                    <a:pt x="568" y="1092"/>
                  </a:lnTo>
                  <a:lnTo>
                    <a:pt x="573" y="1100"/>
                  </a:lnTo>
                  <a:lnTo>
                    <a:pt x="581" y="1105"/>
                  </a:lnTo>
                  <a:lnTo>
                    <a:pt x="589" y="1106"/>
                  </a:lnTo>
                  <a:lnTo>
                    <a:pt x="599" y="1105"/>
                  </a:lnTo>
                  <a:lnTo>
                    <a:pt x="610" y="1102"/>
                  </a:lnTo>
                  <a:lnTo>
                    <a:pt x="620" y="1097"/>
                  </a:lnTo>
                  <a:lnTo>
                    <a:pt x="628" y="1091"/>
                  </a:lnTo>
                  <a:lnTo>
                    <a:pt x="634" y="1083"/>
                  </a:lnTo>
                  <a:lnTo>
                    <a:pt x="638" y="1078"/>
                  </a:lnTo>
                  <a:lnTo>
                    <a:pt x="650" y="1087"/>
                  </a:lnTo>
                  <a:lnTo>
                    <a:pt x="657" y="1099"/>
                  </a:lnTo>
                  <a:lnTo>
                    <a:pt x="662" y="1115"/>
                  </a:lnTo>
                  <a:lnTo>
                    <a:pt x="665" y="1133"/>
                  </a:lnTo>
                  <a:lnTo>
                    <a:pt x="678" y="1126"/>
                  </a:lnTo>
                  <a:lnTo>
                    <a:pt x="685" y="1119"/>
                  </a:lnTo>
                  <a:lnTo>
                    <a:pt x="685" y="1109"/>
                  </a:lnTo>
                  <a:lnTo>
                    <a:pt x="682" y="1100"/>
                  </a:lnTo>
                  <a:lnTo>
                    <a:pt x="675" y="1089"/>
                  </a:lnTo>
                  <a:lnTo>
                    <a:pt x="667" y="1077"/>
                  </a:lnTo>
                  <a:lnTo>
                    <a:pt x="658" y="1064"/>
                  </a:lnTo>
                  <a:lnTo>
                    <a:pt x="651" y="1049"/>
                  </a:lnTo>
                  <a:lnTo>
                    <a:pt x="646" y="1033"/>
                  </a:lnTo>
                  <a:lnTo>
                    <a:pt x="646" y="1015"/>
                  </a:lnTo>
                  <a:lnTo>
                    <a:pt x="651" y="994"/>
                  </a:lnTo>
                  <a:lnTo>
                    <a:pt x="666" y="994"/>
                  </a:lnTo>
                  <a:lnTo>
                    <a:pt x="673" y="996"/>
                  </a:lnTo>
                  <a:lnTo>
                    <a:pt x="677" y="998"/>
                  </a:lnTo>
                  <a:lnTo>
                    <a:pt x="675" y="1000"/>
                  </a:lnTo>
                  <a:lnTo>
                    <a:pt x="673" y="1005"/>
                  </a:lnTo>
                  <a:lnTo>
                    <a:pt x="669" y="1011"/>
                  </a:lnTo>
                  <a:lnTo>
                    <a:pt x="666" y="1019"/>
                  </a:lnTo>
                  <a:lnTo>
                    <a:pt x="665" y="1027"/>
                  </a:lnTo>
                  <a:lnTo>
                    <a:pt x="665" y="1037"/>
                  </a:lnTo>
                  <a:lnTo>
                    <a:pt x="678" y="1031"/>
                  </a:lnTo>
                  <a:lnTo>
                    <a:pt x="685" y="1025"/>
                  </a:lnTo>
                  <a:lnTo>
                    <a:pt x="689" y="1017"/>
                  </a:lnTo>
                  <a:lnTo>
                    <a:pt x="689" y="1009"/>
                  </a:lnTo>
                  <a:lnTo>
                    <a:pt x="688" y="1002"/>
                  </a:lnTo>
                  <a:lnTo>
                    <a:pt x="688" y="993"/>
                  </a:lnTo>
                  <a:lnTo>
                    <a:pt x="688" y="986"/>
                  </a:lnTo>
                  <a:lnTo>
                    <a:pt x="690" y="978"/>
                  </a:lnTo>
                  <a:lnTo>
                    <a:pt x="696" y="972"/>
                  </a:lnTo>
                  <a:lnTo>
                    <a:pt x="707" y="968"/>
                  </a:lnTo>
                  <a:lnTo>
                    <a:pt x="723" y="972"/>
                  </a:lnTo>
                  <a:lnTo>
                    <a:pt x="736" y="978"/>
                  </a:lnTo>
                  <a:lnTo>
                    <a:pt x="749" y="987"/>
                  </a:lnTo>
                  <a:lnTo>
                    <a:pt x="761" y="997"/>
                  </a:lnTo>
                  <a:lnTo>
                    <a:pt x="772" y="1005"/>
                  </a:lnTo>
                  <a:lnTo>
                    <a:pt x="785" y="1014"/>
                  </a:lnTo>
                  <a:lnTo>
                    <a:pt x="798" y="1020"/>
                  </a:lnTo>
                  <a:lnTo>
                    <a:pt x="815" y="1025"/>
                  </a:lnTo>
                  <a:lnTo>
                    <a:pt x="835" y="1025"/>
                  </a:lnTo>
                  <a:lnTo>
                    <a:pt x="859" y="1022"/>
                  </a:lnTo>
                  <a:lnTo>
                    <a:pt x="859" y="1064"/>
                  </a:lnTo>
                  <a:lnTo>
                    <a:pt x="875" y="1063"/>
                  </a:lnTo>
                  <a:lnTo>
                    <a:pt x="886" y="1056"/>
                  </a:lnTo>
                  <a:lnTo>
                    <a:pt x="895" y="1048"/>
                  </a:lnTo>
                  <a:lnTo>
                    <a:pt x="901" y="1037"/>
                  </a:lnTo>
                  <a:lnTo>
                    <a:pt x="908" y="1038"/>
                  </a:lnTo>
                  <a:lnTo>
                    <a:pt x="915" y="1038"/>
                  </a:lnTo>
                  <a:lnTo>
                    <a:pt x="921" y="1041"/>
                  </a:lnTo>
                  <a:lnTo>
                    <a:pt x="926" y="1044"/>
                  </a:lnTo>
                  <a:lnTo>
                    <a:pt x="929" y="1050"/>
                  </a:lnTo>
                  <a:lnTo>
                    <a:pt x="923" y="1054"/>
                  </a:lnTo>
                  <a:lnTo>
                    <a:pt x="919" y="1059"/>
                  </a:lnTo>
                  <a:lnTo>
                    <a:pt x="915" y="1065"/>
                  </a:lnTo>
                  <a:lnTo>
                    <a:pt x="913" y="1071"/>
                  </a:lnTo>
                  <a:lnTo>
                    <a:pt x="908" y="1076"/>
                  </a:lnTo>
                  <a:lnTo>
                    <a:pt x="901" y="1078"/>
                  </a:lnTo>
                  <a:lnTo>
                    <a:pt x="914" y="1083"/>
                  </a:lnTo>
                  <a:lnTo>
                    <a:pt x="925" y="1092"/>
                  </a:lnTo>
                  <a:lnTo>
                    <a:pt x="934" y="1102"/>
                  </a:lnTo>
                  <a:lnTo>
                    <a:pt x="941" y="1114"/>
                  </a:lnTo>
                  <a:lnTo>
                    <a:pt x="949" y="1125"/>
                  </a:lnTo>
                  <a:lnTo>
                    <a:pt x="958" y="1134"/>
                  </a:lnTo>
                  <a:lnTo>
                    <a:pt x="970" y="1142"/>
                  </a:lnTo>
                  <a:lnTo>
                    <a:pt x="983" y="1147"/>
                  </a:lnTo>
                  <a:lnTo>
                    <a:pt x="983" y="1183"/>
                  </a:lnTo>
                  <a:lnTo>
                    <a:pt x="981" y="1214"/>
                  </a:lnTo>
                  <a:lnTo>
                    <a:pt x="976" y="1242"/>
                  </a:lnTo>
                  <a:lnTo>
                    <a:pt x="970" y="1267"/>
                  </a:lnTo>
                  <a:lnTo>
                    <a:pt x="963" y="1292"/>
                  </a:lnTo>
                  <a:lnTo>
                    <a:pt x="954" y="1316"/>
                  </a:lnTo>
                  <a:lnTo>
                    <a:pt x="947" y="1341"/>
                  </a:lnTo>
                  <a:lnTo>
                    <a:pt x="940" y="1370"/>
                  </a:lnTo>
                  <a:lnTo>
                    <a:pt x="934" y="1401"/>
                  </a:lnTo>
                  <a:lnTo>
                    <a:pt x="929" y="1438"/>
                  </a:lnTo>
                  <a:lnTo>
                    <a:pt x="887" y="1438"/>
                  </a:lnTo>
                  <a:lnTo>
                    <a:pt x="893" y="1445"/>
                  </a:lnTo>
                  <a:lnTo>
                    <a:pt x="901" y="1451"/>
                  </a:lnTo>
                  <a:lnTo>
                    <a:pt x="908" y="1458"/>
                  </a:lnTo>
                  <a:lnTo>
                    <a:pt x="914" y="1467"/>
                  </a:lnTo>
                  <a:lnTo>
                    <a:pt x="916" y="1477"/>
                  </a:lnTo>
                  <a:lnTo>
                    <a:pt x="918" y="1490"/>
                  </a:lnTo>
                  <a:lnTo>
                    <a:pt x="914" y="1507"/>
                  </a:lnTo>
                  <a:lnTo>
                    <a:pt x="926" y="1496"/>
                  </a:lnTo>
                  <a:lnTo>
                    <a:pt x="935" y="1482"/>
                  </a:lnTo>
                  <a:lnTo>
                    <a:pt x="942" y="1466"/>
                  </a:lnTo>
                  <a:lnTo>
                    <a:pt x="955" y="1490"/>
                  </a:lnTo>
                  <a:lnTo>
                    <a:pt x="968" y="1510"/>
                  </a:lnTo>
                  <a:lnTo>
                    <a:pt x="980" y="1524"/>
                  </a:lnTo>
                  <a:lnTo>
                    <a:pt x="990" y="1536"/>
                  </a:lnTo>
                  <a:lnTo>
                    <a:pt x="998" y="1549"/>
                  </a:lnTo>
                  <a:lnTo>
                    <a:pt x="1007" y="1561"/>
                  </a:lnTo>
                  <a:lnTo>
                    <a:pt x="1013" y="1574"/>
                  </a:lnTo>
                  <a:lnTo>
                    <a:pt x="1018" y="1592"/>
                  </a:lnTo>
                  <a:lnTo>
                    <a:pt x="1022" y="1616"/>
                  </a:lnTo>
                  <a:lnTo>
                    <a:pt x="1025" y="1646"/>
                  </a:lnTo>
                  <a:lnTo>
                    <a:pt x="1042" y="1645"/>
                  </a:lnTo>
                  <a:lnTo>
                    <a:pt x="1053" y="1641"/>
                  </a:lnTo>
                  <a:lnTo>
                    <a:pt x="1059" y="1636"/>
                  </a:lnTo>
                  <a:lnTo>
                    <a:pt x="1063" y="1629"/>
                  </a:lnTo>
                  <a:lnTo>
                    <a:pt x="1063" y="1620"/>
                  </a:lnTo>
                  <a:lnTo>
                    <a:pt x="1061" y="1611"/>
                  </a:lnTo>
                  <a:lnTo>
                    <a:pt x="1059" y="1600"/>
                  </a:lnTo>
                  <a:lnTo>
                    <a:pt x="1055" y="1589"/>
                  </a:lnTo>
                  <a:lnTo>
                    <a:pt x="1054" y="1575"/>
                  </a:lnTo>
                  <a:lnTo>
                    <a:pt x="1053" y="1563"/>
                  </a:lnTo>
                  <a:lnTo>
                    <a:pt x="1060" y="1575"/>
                  </a:lnTo>
                  <a:lnTo>
                    <a:pt x="1067" y="1583"/>
                  </a:lnTo>
                  <a:lnTo>
                    <a:pt x="1076" y="1585"/>
                  </a:lnTo>
                  <a:lnTo>
                    <a:pt x="1084" y="1585"/>
                  </a:lnTo>
                  <a:lnTo>
                    <a:pt x="1094" y="1583"/>
                  </a:lnTo>
                  <a:lnTo>
                    <a:pt x="1105" y="1581"/>
                  </a:lnTo>
                  <a:lnTo>
                    <a:pt x="1115" y="1581"/>
                  </a:lnTo>
                  <a:lnTo>
                    <a:pt x="1126" y="1584"/>
                  </a:lnTo>
                  <a:lnTo>
                    <a:pt x="1136" y="1590"/>
                  </a:lnTo>
                  <a:lnTo>
                    <a:pt x="1154" y="1575"/>
                  </a:lnTo>
                  <a:lnTo>
                    <a:pt x="1171" y="1558"/>
                  </a:lnTo>
                  <a:lnTo>
                    <a:pt x="1185" y="1541"/>
                  </a:lnTo>
                  <a:lnTo>
                    <a:pt x="1201" y="1523"/>
                  </a:lnTo>
                  <a:lnTo>
                    <a:pt x="1220" y="1507"/>
                  </a:lnTo>
                  <a:lnTo>
                    <a:pt x="1235" y="1506"/>
                  </a:lnTo>
                  <a:lnTo>
                    <a:pt x="1250" y="1508"/>
                  </a:lnTo>
                  <a:lnTo>
                    <a:pt x="1261" y="1513"/>
                  </a:lnTo>
                  <a:lnTo>
                    <a:pt x="1271" y="1519"/>
                  </a:lnTo>
                  <a:lnTo>
                    <a:pt x="1280" y="1525"/>
                  </a:lnTo>
                  <a:lnTo>
                    <a:pt x="1290" y="1532"/>
                  </a:lnTo>
                  <a:lnTo>
                    <a:pt x="1302" y="1535"/>
                  </a:lnTo>
                  <a:lnTo>
                    <a:pt x="1293" y="1547"/>
                  </a:lnTo>
                  <a:lnTo>
                    <a:pt x="1285" y="1560"/>
                  </a:lnTo>
                  <a:lnTo>
                    <a:pt x="1278" y="1573"/>
                  </a:lnTo>
                  <a:lnTo>
                    <a:pt x="1271" y="1586"/>
                  </a:lnTo>
                  <a:lnTo>
                    <a:pt x="1260" y="1597"/>
                  </a:lnTo>
                  <a:lnTo>
                    <a:pt x="1246" y="1605"/>
                  </a:lnTo>
                  <a:lnTo>
                    <a:pt x="1249" y="1611"/>
                  </a:lnTo>
                  <a:lnTo>
                    <a:pt x="1255" y="1616"/>
                  </a:lnTo>
                  <a:lnTo>
                    <a:pt x="1261" y="1619"/>
                  </a:lnTo>
                  <a:lnTo>
                    <a:pt x="1267" y="1623"/>
                  </a:lnTo>
                  <a:lnTo>
                    <a:pt x="1272" y="1625"/>
                  </a:lnTo>
                  <a:lnTo>
                    <a:pt x="1273" y="1628"/>
                  </a:lnTo>
                  <a:lnTo>
                    <a:pt x="1271" y="1630"/>
                  </a:lnTo>
                  <a:lnTo>
                    <a:pt x="1262" y="1631"/>
                  </a:lnTo>
                  <a:lnTo>
                    <a:pt x="1246" y="1633"/>
                  </a:lnTo>
                  <a:lnTo>
                    <a:pt x="1251" y="1641"/>
                  </a:lnTo>
                  <a:lnTo>
                    <a:pt x="1257" y="1650"/>
                  </a:lnTo>
                  <a:lnTo>
                    <a:pt x="1265" y="1656"/>
                  </a:lnTo>
                  <a:lnTo>
                    <a:pt x="1274" y="1659"/>
                  </a:lnTo>
                  <a:lnTo>
                    <a:pt x="1282" y="1656"/>
                  </a:lnTo>
                  <a:lnTo>
                    <a:pt x="1285" y="1648"/>
                  </a:lnTo>
                  <a:lnTo>
                    <a:pt x="1288" y="1639"/>
                  </a:lnTo>
                  <a:lnTo>
                    <a:pt x="1288" y="1627"/>
                  </a:lnTo>
                  <a:lnTo>
                    <a:pt x="1288" y="1616"/>
                  </a:lnTo>
                  <a:lnTo>
                    <a:pt x="1289" y="1605"/>
                  </a:lnTo>
                  <a:lnTo>
                    <a:pt x="1300" y="1613"/>
                  </a:lnTo>
                  <a:lnTo>
                    <a:pt x="1311" y="1624"/>
                  </a:lnTo>
                  <a:lnTo>
                    <a:pt x="1323" y="1638"/>
                  </a:lnTo>
                  <a:lnTo>
                    <a:pt x="1332" y="1650"/>
                  </a:lnTo>
                  <a:lnTo>
                    <a:pt x="1336" y="1663"/>
                  </a:lnTo>
                  <a:lnTo>
                    <a:pt x="1336" y="1676"/>
                  </a:lnTo>
                  <a:lnTo>
                    <a:pt x="1330" y="1687"/>
                  </a:lnTo>
                  <a:lnTo>
                    <a:pt x="1398" y="1687"/>
                  </a:lnTo>
                  <a:lnTo>
                    <a:pt x="1396" y="1705"/>
                  </a:lnTo>
                  <a:lnTo>
                    <a:pt x="1392" y="1714"/>
                  </a:lnTo>
                  <a:lnTo>
                    <a:pt x="1388" y="1720"/>
                  </a:lnTo>
                  <a:lnTo>
                    <a:pt x="1380" y="1723"/>
                  </a:lnTo>
                  <a:lnTo>
                    <a:pt x="1373" y="1724"/>
                  </a:lnTo>
                  <a:lnTo>
                    <a:pt x="1364" y="1724"/>
                  </a:lnTo>
                  <a:lnTo>
                    <a:pt x="1356" y="1725"/>
                  </a:lnTo>
                  <a:lnTo>
                    <a:pt x="1347" y="1728"/>
                  </a:lnTo>
                  <a:lnTo>
                    <a:pt x="1339" y="1733"/>
                  </a:lnTo>
                  <a:lnTo>
                    <a:pt x="1330" y="1743"/>
                  </a:lnTo>
                  <a:lnTo>
                    <a:pt x="1332" y="1748"/>
                  </a:lnTo>
                  <a:lnTo>
                    <a:pt x="1335" y="1751"/>
                  </a:lnTo>
                  <a:lnTo>
                    <a:pt x="1339" y="1751"/>
                  </a:lnTo>
                  <a:lnTo>
                    <a:pt x="1345" y="1750"/>
                  </a:lnTo>
                  <a:lnTo>
                    <a:pt x="1351" y="1748"/>
                  </a:lnTo>
                  <a:lnTo>
                    <a:pt x="1358" y="1747"/>
                  </a:lnTo>
                  <a:lnTo>
                    <a:pt x="1363" y="1747"/>
                  </a:lnTo>
                  <a:lnTo>
                    <a:pt x="1369" y="1748"/>
                  </a:lnTo>
                  <a:lnTo>
                    <a:pt x="1373" y="1752"/>
                  </a:lnTo>
                  <a:lnTo>
                    <a:pt x="1374" y="1759"/>
                  </a:lnTo>
                  <a:lnTo>
                    <a:pt x="1374" y="1769"/>
                  </a:lnTo>
                  <a:lnTo>
                    <a:pt x="1372" y="1785"/>
                  </a:lnTo>
                  <a:lnTo>
                    <a:pt x="1381" y="1776"/>
                  </a:lnTo>
                  <a:lnTo>
                    <a:pt x="1390" y="1765"/>
                  </a:lnTo>
                  <a:lnTo>
                    <a:pt x="1395" y="1753"/>
                  </a:lnTo>
                  <a:lnTo>
                    <a:pt x="1401" y="1740"/>
                  </a:lnTo>
                  <a:lnTo>
                    <a:pt x="1406" y="1726"/>
                  </a:lnTo>
                  <a:lnTo>
                    <a:pt x="1413" y="1715"/>
                  </a:lnTo>
                  <a:lnTo>
                    <a:pt x="1419" y="1741"/>
                  </a:lnTo>
                  <a:lnTo>
                    <a:pt x="1419" y="1767"/>
                  </a:lnTo>
                  <a:lnTo>
                    <a:pt x="1416" y="1790"/>
                  </a:lnTo>
                  <a:lnTo>
                    <a:pt x="1409" y="1812"/>
                  </a:lnTo>
                  <a:lnTo>
                    <a:pt x="1400" y="1835"/>
                  </a:lnTo>
                  <a:lnTo>
                    <a:pt x="1391" y="1856"/>
                  </a:lnTo>
                  <a:lnTo>
                    <a:pt x="1383" y="1877"/>
                  </a:lnTo>
                  <a:lnTo>
                    <a:pt x="1375" y="1901"/>
                  </a:lnTo>
                  <a:lnTo>
                    <a:pt x="1372" y="1924"/>
                  </a:lnTo>
                  <a:lnTo>
                    <a:pt x="1363" y="1910"/>
                  </a:lnTo>
                  <a:lnTo>
                    <a:pt x="1356" y="1906"/>
                  </a:lnTo>
                  <a:lnTo>
                    <a:pt x="1350" y="1906"/>
                  </a:lnTo>
                  <a:lnTo>
                    <a:pt x="1342" y="1910"/>
                  </a:lnTo>
                  <a:lnTo>
                    <a:pt x="1335" y="1918"/>
                  </a:lnTo>
                  <a:lnTo>
                    <a:pt x="1328" y="1927"/>
                  </a:lnTo>
                  <a:lnTo>
                    <a:pt x="1319" y="1938"/>
                  </a:lnTo>
                  <a:lnTo>
                    <a:pt x="1311" y="1948"/>
                  </a:lnTo>
                  <a:lnTo>
                    <a:pt x="1300" y="1957"/>
                  </a:lnTo>
                  <a:lnTo>
                    <a:pt x="1288" y="1963"/>
                  </a:lnTo>
                  <a:lnTo>
                    <a:pt x="1274" y="1965"/>
                  </a:lnTo>
                  <a:lnTo>
                    <a:pt x="1263" y="1958"/>
                  </a:lnTo>
                  <a:lnTo>
                    <a:pt x="1251" y="1951"/>
                  </a:lnTo>
                  <a:lnTo>
                    <a:pt x="1240" y="1946"/>
                  </a:lnTo>
                  <a:lnTo>
                    <a:pt x="1229" y="1942"/>
                  </a:lnTo>
                  <a:lnTo>
                    <a:pt x="1220" y="1941"/>
                  </a:lnTo>
                  <a:lnTo>
                    <a:pt x="1211" y="1943"/>
                  </a:lnTo>
                  <a:lnTo>
                    <a:pt x="1203" y="1951"/>
                  </a:lnTo>
                  <a:lnTo>
                    <a:pt x="1196" y="1962"/>
                  </a:lnTo>
                  <a:lnTo>
                    <a:pt x="1192" y="1979"/>
                  </a:lnTo>
                  <a:lnTo>
                    <a:pt x="1175" y="1962"/>
                  </a:lnTo>
                  <a:lnTo>
                    <a:pt x="1165" y="1942"/>
                  </a:lnTo>
                  <a:lnTo>
                    <a:pt x="1159" y="1921"/>
                  </a:lnTo>
                  <a:lnTo>
                    <a:pt x="1157" y="1901"/>
                  </a:lnTo>
                  <a:lnTo>
                    <a:pt x="1161" y="1879"/>
                  </a:lnTo>
                  <a:lnTo>
                    <a:pt x="1168" y="1858"/>
                  </a:lnTo>
                  <a:lnTo>
                    <a:pt x="1178" y="1837"/>
                  </a:lnTo>
                  <a:lnTo>
                    <a:pt x="1190" y="1817"/>
                  </a:lnTo>
                  <a:lnTo>
                    <a:pt x="1205" y="1798"/>
                  </a:lnTo>
                  <a:lnTo>
                    <a:pt x="1218" y="1802"/>
                  </a:lnTo>
                  <a:lnTo>
                    <a:pt x="1228" y="1808"/>
                  </a:lnTo>
                  <a:lnTo>
                    <a:pt x="1235" y="1818"/>
                  </a:lnTo>
                  <a:lnTo>
                    <a:pt x="1240" y="1830"/>
                  </a:lnTo>
                  <a:lnTo>
                    <a:pt x="1244" y="1843"/>
                  </a:lnTo>
                  <a:lnTo>
                    <a:pt x="1246" y="1858"/>
                  </a:lnTo>
                  <a:lnTo>
                    <a:pt x="1249" y="1871"/>
                  </a:lnTo>
                  <a:lnTo>
                    <a:pt x="1251" y="1886"/>
                  </a:lnTo>
                  <a:lnTo>
                    <a:pt x="1255" y="1898"/>
                  </a:lnTo>
                  <a:lnTo>
                    <a:pt x="1261" y="1909"/>
                  </a:lnTo>
                  <a:lnTo>
                    <a:pt x="1302" y="1868"/>
                  </a:lnTo>
                  <a:lnTo>
                    <a:pt x="1291" y="1869"/>
                  </a:lnTo>
                  <a:lnTo>
                    <a:pt x="1282" y="1867"/>
                  </a:lnTo>
                  <a:lnTo>
                    <a:pt x="1273" y="1862"/>
                  </a:lnTo>
                  <a:lnTo>
                    <a:pt x="1267" y="1854"/>
                  </a:lnTo>
                  <a:lnTo>
                    <a:pt x="1263" y="1847"/>
                  </a:lnTo>
                  <a:lnTo>
                    <a:pt x="1262" y="1839"/>
                  </a:lnTo>
                  <a:lnTo>
                    <a:pt x="1265" y="1830"/>
                  </a:lnTo>
                  <a:lnTo>
                    <a:pt x="1271" y="1823"/>
                  </a:lnTo>
                  <a:lnTo>
                    <a:pt x="1282" y="1817"/>
                  </a:lnTo>
                  <a:lnTo>
                    <a:pt x="1296" y="1813"/>
                  </a:lnTo>
                  <a:lnTo>
                    <a:pt x="1316" y="1812"/>
                  </a:lnTo>
                  <a:lnTo>
                    <a:pt x="1316" y="1770"/>
                  </a:lnTo>
                  <a:lnTo>
                    <a:pt x="1304" y="1769"/>
                  </a:lnTo>
                  <a:lnTo>
                    <a:pt x="1295" y="1772"/>
                  </a:lnTo>
                  <a:lnTo>
                    <a:pt x="1289" y="1775"/>
                  </a:lnTo>
                  <a:lnTo>
                    <a:pt x="1284" y="1781"/>
                  </a:lnTo>
                  <a:lnTo>
                    <a:pt x="1279" y="1787"/>
                  </a:lnTo>
                  <a:lnTo>
                    <a:pt x="1274" y="1793"/>
                  </a:lnTo>
                  <a:lnTo>
                    <a:pt x="1268" y="1798"/>
                  </a:lnTo>
                  <a:lnTo>
                    <a:pt x="1259" y="1800"/>
                  </a:lnTo>
                  <a:lnTo>
                    <a:pt x="1246" y="1798"/>
                  </a:lnTo>
                  <a:lnTo>
                    <a:pt x="1239" y="1790"/>
                  </a:lnTo>
                  <a:lnTo>
                    <a:pt x="1237" y="1782"/>
                  </a:lnTo>
                  <a:lnTo>
                    <a:pt x="1238" y="1776"/>
                  </a:lnTo>
                  <a:lnTo>
                    <a:pt x="1240" y="1770"/>
                  </a:lnTo>
                  <a:lnTo>
                    <a:pt x="1244" y="1763"/>
                  </a:lnTo>
                  <a:lnTo>
                    <a:pt x="1246" y="1754"/>
                  </a:lnTo>
                  <a:lnTo>
                    <a:pt x="1248" y="1743"/>
                  </a:lnTo>
                  <a:lnTo>
                    <a:pt x="1246" y="1729"/>
                  </a:lnTo>
                  <a:lnTo>
                    <a:pt x="1239" y="1743"/>
                  </a:lnTo>
                  <a:lnTo>
                    <a:pt x="1231" y="1753"/>
                  </a:lnTo>
                  <a:lnTo>
                    <a:pt x="1221" y="1759"/>
                  </a:lnTo>
                  <a:lnTo>
                    <a:pt x="1210" y="1762"/>
                  </a:lnTo>
                  <a:lnTo>
                    <a:pt x="1198" y="1762"/>
                  </a:lnTo>
                  <a:lnTo>
                    <a:pt x="1184" y="1761"/>
                  </a:lnTo>
                  <a:lnTo>
                    <a:pt x="1171" y="1761"/>
                  </a:lnTo>
                  <a:lnTo>
                    <a:pt x="1155" y="1762"/>
                  </a:lnTo>
                  <a:lnTo>
                    <a:pt x="1139" y="1764"/>
                  </a:lnTo>
                  <a:lnTo>
                    <a:pt x="1122" y="1770"/>
                  </a:lnTo>
                  <a:lnTo>
                    <a:pt x="1117" y="1762"/>
                  </a:lnTo>
                  <a:lnTo>
                    <a:pt x="1112" y="1753"/>
                  </a:lnTo>
                  <a:lnTo>
                    <a:pt x="1109" y="1742"/>
                  </a:lnTo>
                  <a:lnTo>
                    <a:pt x="1109" y="1729"/>
                  </a:lnTo>
                  <a:lnTo>
                    <a:pt x="1093" y="1731"/>
                  </a:lnTo>
                  <a:lnTo>
                    <a:pt x="1081" y="1736"/>
                  </a:lnTo>
                  <a:lnTo>
                    <a:pt x="1072" y="1745"/>
                  </a:lnTo>
                  <a:lnTo>
                    <a:pt x="1066" y="1757"/>
                  </a:lnTo>
                  <a:lnTo>
                    <a:pt x="1058" y="1752"/>
                  </a:lnTo>
                  <a:lnTo>
                    <a:pt x="1055" y="1746"/>
                  </a:lnTo>
                  <a:lnTo>
                    <a:pt x="1056" y="1739"/>
                  </a:lnTo>
                  <a:lnTo>
                    <a:pt x="1060" y="1731"/>
                  </a:lnTo>
                  <a:lnTo>
                    <a:pt x="1064" y="1724"/>
                  </a:lnTo>
                  <a:lnTo>
                    <a:pt x="1066" y="1715"/>
                  </a:lnTo>
                  <a:lnTo>
                    <a:pt x="1049" y="1722"/>
                  </a:lnTo>
                  <a:lnTo>
                    <a:pt x="1035" y="1725"/>
                  </a:lnTo>
                  <a:lnTo>
                    <a:pt x="1021" y="1725"/>
                  </a:lnTo>
                  <a:lnTo>
                    <a:pt x="1009" y="1725"/>
                  </a:lnTo>
                  <a:lnTo>
                    <a:pt x="997" y="1724"/>
                  </a:lnTo>
                  <a:lnTo>
                    <a:pt x="985" y="1724"/>
                  </a:lnTo>
                  <a:lnTo>
                    <a:pt x="971" y="1725"/>
                  </a:lnTo>
                  <a:lnTo>
                    <a:pt x="955" y="1729"/>
                  </a:lnTo>
                  <a:lnTo>
                    <a:pt x="959" y="1723"/>
                  </a:lnTo>
                  <a:lnTo>
                    <a:pt x="965" y="1719"/>
                  </a:lnTo>
                  <a:lnTo>
                    <a:pt x="971" y="1717"/>
                  </a:lnTo>
                  <a:lnTo>
                    <a:pt x="977" y="1713"/>
                  </a:lnTo>
                  <a:lnTo>
                    <a:pt x="982" y="1709"/>
                  </a:lnTo>
                  <a:lnTo>
                    <a:pt x="983" y="1702"/>
                  </a:lnTo>
                  <a:lnTo>
                    <a:pt x="974" y="1692"/>
                  </a:lnTo>
                  <a:lnTo>
                    <a:pt x="963" y="1689"/>
                  </a:lnTo>
                  <a:lnTo>
                    <a:pt x="952" y="1687"/>
                  </a:lnTo>
                  <a:lnTo>
                    <a:pt x="941" y="1691"/>
                  </a:lnTo>
                  <a:lnTo>
                    <a:pt x="929" y="1695"/>
                  </a:lnTo>
                  <a:lnTo>
                    <a:pt x="916" y="1698"/>
                  </a:lnTo>
                  <a:lnTo>
                    <a:pt x="906" y="1701"/>
                  </a:lnTo>
                  <a:lnTo>
                    <a:pt x="896" y="1701"/>
                  </a:lnTo>
                  <a:lnTo>
                    <a:pt x="887" y="1697"/>
                  </a:lnTo>
                  <a:lnTo>
                    <a:pt x="879" y="1689"/>
                  </a:lnTo>
                  <a:lnTo>
                    <a:pt x="873" y="1674"/>
                  </a:lnTo>
                  <a:lnTo>
                    <a:pt x="867" y="1676"/>
                  </a:lnTo>
                  <a:lnTo>
                    <a:pt x="863" y="1681"/>
                  </a:lnTo>
                  <a:lnTo>
                    <a:pt x="861" y="1689"/>
                  </a:lnTo>
                  <a:lnTo>
                    <a:pt x="861" y="1697"/>
                  </a:lnTo>
                  <a:lnTo>
                    <a:pt x="859" y="1707"/>
                  </a:lnTo>
                  <a:lnTo>
                    <a:pt x="859" y="1715"/>
                  </a:lnTo>
                  <a:lnTo>
                    <a:pt x="870" y="1715"/>
                  </a:lnTo>
                  <a:lnTo>
                    <a:pt x="878" y="1719"/>
                  </a:lnTo>
                  <a:lnTo>
                    <a:pt x="880" y="1725"/>
                  </a:lnTo>
                  <a:lnTo>
                    <a:pt x="880" y="1735"/>
                  </a:lnTo>
                  <a:lnTo>
                    <a:pt x="876" y="1746"/>
                  </a:lnTo>
                  <a:lnTo>
                    <a:pt x="871" y="1758"/>
                  </a:lnTo>
                  <a:lnTo>
                    <a:pt x="865" y="1772"/>
                  </a:lnTo>
                  <a:lnTo>
                    <a:pt x="858" y="1786"/>
                  </a:lnTo>
                  <a:lnTo>
                    <a:pt x="852" y="1800"/>
                  </a:lnTo>
                  <a:lnTo>
                    <a:pt x="845" y="1812"/>
                  </a:lnTo>
                  <a:lnTo>
                    <a:pt x="839" y="1809"/>
                  </a:lnTo>
                  <a:lnTo>
                    <a:pt x="835" y="1803"/>
                  </a:lnTo>
                  <a:lnTo>
                    <a:pt x="834" y="1797"/>
                  </a:lnTo>
                  <a:lnTo>
                    <a:pt x="835" y="1791"/>
                  </a:lnTo>
                  <a:lnTo>
                    <a:pt x="839" y="1786"/>
                  </a:lnTo>
                  <a:lnTo>
                    <a:pt x="845" y="1785"/>
                  </a:lnTo>
                  <a:lnTo>
                    <a:pt x="831" y="1772"/>
                  </a:lnTo>
                  <a:lnTo>
                    <a:pt x="824" y="1757"/>
                  </a:lnTo>
                  <a:lnTo>
                    <a:pt x="820" y="1741"/>
                  </a:lnTo>
                  <a:lnTo>
                    <a:pt x="819" y="1723"/>
                  </a:lnTo>
                  <a:lnTo>
                    <a:pt x="818" y="1705"/>
                  </a:lnTo>
                  <a:lnTo>
                    <a:pt x="813" y="1683"/>
                  </a:lnTo>
                  <a:lnTo>
                    <a:pt x="803" y="1659"/>
                  </a:lnTo>
                  <a:lnTo>
                    <a:pt x="817" y="1663"/>
                  </a:lnTo>
                  <a:lnTo>
                    <a:pt x="825" y="1663"/>
                  </a:lnTo>
                  <a:lnTo>
                    <a:pt x="833" y="1661"/>
                  </a:lnTo>
                  <a:lnTo>
                    <a:pt x="837" y="1657"/>
                  </a:lnTo>
                  <a:lnTo>
                    <a:pt x="841" y="1651"/>
                  </a:lnTo>
                  <a:lnTo>
                    <a:pt x="845" y="1646"/>
                  </a:lnTo>
                  <a:lnTo>
                    <a:pt x="848" y="1640"/>
                  </a:lnTo>
                  <a:lnTo>
                    <a:pt x="853" y="1635"/>
                  </a:lnTo>
                  <a:lnTo>
                    <a:pt x="859" y="1633"/>
                  </a:lnTo>
                  <a:lnTo>
                    <a:pt x="857" y="1619"/>
                  </a:lnTo>
                  <a:lnTo>
                    <a:pt x="852" y="1608"/>
                  </a:lnTo>
                  <a:lnTo>
                    <a:pt x="847" y="1599"/>
                  </a:lnTo>
                  <a:lnTo>
                    <a:pt x="841" y="1589"/>
                  </a:lnTo>
                  <a:lnTo>
                    <a:pt x="835" y="1579"/>
                  </a:lnTo>
                  <a:lnTo>
                    <a:pt x="831" y="1568"/>
                  </a:lnTo>
                  <a:lnTo>
                    <a:pt x="829" y="1555"/>
                  </a:lnTo>
                  <a:lnTo>
                    <a:pt x="828" y="1540"/>
                  </a:lnTo>
                  <a:lnTo>
                    <a:pt x="831" y="1522"/>
                  </a:lnTo>
                  <a:lnTo>
                    <a:pt x="842" y="1524"/>
                  </a:lnTo>
                  <a:lnTo>
                    <a:pt x="850" y="1524"/>
                  </a:lnTo>
                  <a:lnTo>
                    <a:pt x="854" y="1521"/>
                  </a:lnTo>
                  <a:lnTo>
                    <a:pt x="857" y="1514"/>
                  </a:lnTo>
                  <a:lnTo>
                    <a:pt x="858" y="1508"/>
                  </a:lnTo>
                  <a:lnTo>
                    <a:pt x="859" y="1501"/>
                  </a:lnTo>
                  <a:lnTo>
                    <a:pt x="859" y="1493"/>
                  </a:lnTo>
                  <a:lnTo>
                    <a:pt x="861" y="1486"/>
                  </a:lnTo>
                  <a:lnTo>
                    <a:pt x="863" y="1480"/>
                  </a:lnTo>
                  <a:lnTo>
                    <a:pt x="868" y="1477"/>
                  </a:lnTo>
                  <a:lnTo>
                    <a:pt x="875" y="1477"/>
                  </a:lnTo>
                  <a:lnTo>
                    <a:pt x="887" y="1480"/>
                  </a:lnTo>
                  <a:lnTo>
                    <a:pt x="884" y="1473"/>
                  </a:lnTo>
                  <a:lnTo>
                    <a:pt x="879" y="1467"/>
                  </a:lnTo>
                  <a:lnTo>
                    <a:pt x="875" y="1461"/>
                  </a:lnTo>
                  <a:lnTo>
                    <a:pt x="873" y="1452"/>
                  </a:lnTo>
                  <a:lnTo>
                    <a:pt x="862" y="1449"/>
                  </a:lnTo>
                  <a:lnTo>
                    <a:pt x="854" y="1450"/>
                  </a:lnTo>
                  <a:lnTo>
                    <a:pt x="850" y="1454"/>
                  </a:lnTo>
                  <a:lnTo>
                    <a:pt x="847" y="1460"/>
                  </a:lnTo>
                  <a:lnTo>
                    <a:pt x="845" y="1466"/>
                  </a:lnTo>
                  <a:lnTo>
                    <a:pt x="843" y="1473"/>
                  </a:lnTo>
                  <a:lnTo>
                    <a:pt x="841" y="1478"/>
                  </a:lnTo>
                  <a:lnTo>
                    <a:pt x="836" y="1482"/>
                  </a:lnTo>
                  <a:lnTo>
                    <a:pt x="829" y="1483"/>
                  </a:lnTo>
                  <a:lnTo>
                    <a:pt x="818" y="1480"/>
                  </a:lnTo>
                  <a:lnTo>
                    <a:pt x="824" y="1472"/>
                  </a:lnTo>
                  <a:lnTo>
                    <a:pt x="826" y="1466"/>
                  </a:lnTo>
                  <a:lnTo>
                    <a:pt x="825" y="1460"/>
                  </a:lnTo>
                  <a:lnTo>
                    <a:pt x="824" y="1454"/>
                  </a:lnTo>
                  <a:lnTo>
                    <a:pt x="820" y="1446"/>
                  </a:lnTo>
                  <a:lnTo>
                    <a:pt x="818" y="1438"/>
                  </a:lnTo>
                  <a:lnTo>
                    <a:pt x="812" y="1441"/>
                  </a:lnTo>
                  <a:lnTo>
                    <a:pt x="808" y="1446"/>
                  </a:lnTo>
                  <a:lnTo>
                    <a:pt x="805" y="1454"/>
                  </a:lnTo>
                  <a:lnTo>
                    <a:pt x="802" y="1460"/>
                  </a:lnTo>
                  <a:lnTo>
                    <a:pt x="797" y="1465"/>
                  </a:lnTo>
                  <a:lnTo>
                    <a:pt x="790" y="1466"/>
                  </a:lnTo>
                  <a:lnTo>
                    <a:pt x="774" y="1463"/>
                  </a:lnTo>
                  <a:lnTo>
                    <a:pt x="764" y="1458"/>
                  </a:lnTo>
                  <a:lnTo>
                    <a:pt x="757" y="1451"/>
                  </a:lnTo>
                  <a:lnTo>
                    <a:pt x="752" y="1443"/>
                  </a:lnTo>
                  <a:lnTo>
                    <a:pt x="749" y="1433"/>
                  </a:lnTo>
                  <a:lnTo>
                    <a:pt x="747" y="1423"/>
                  </a:lnTo>
                  <a:lnTo>
                    <a:pt x="745" y="1415"/>
                  </a:lnTo>
                  <a:lnTo>
                    <a:pt x="742" y="1407"/>
                  </a:lnTo>
                  <a:lnTo>
                    <a:pt x="738" y="1401"/>
                  </a:lnTo>
                  <a:lnTo>
                    <a:pt x="731" y="1398"/>
                  </a:lnTo>
                  <a:lnTo>
                    <a:pt x="721" y="1396"/>
                  </a:lnTo>
                  <a:lnTo>
                    <a:pt x="721" y="1373"/>
                  </a:lnTo>
                  <a:lnTo>
                    <a:pt x="722" y="1354"/>
                  </a:lnTo>
                  <a:lnTo>
                    <a:pt x="724" y="1338"/>
                  </a:lnTo>
                  <a:lnTo>
                    <a:pt x="727" y="1323"/>
                  </a:lnTo>
                  <a:lnTo>
                    <a:pt x="725" y="1312"/>
                  </a:lnTo>
                  <a:lnTo>
                    <a:pt x="721" y="1303"/>
                  </a:lnTo>
                  <a:lnTo>
                    <a:pt x="711" y="1294"/>
                  </a:lnTo>
                  <a:lnTo>
                    <a:pt x="693" y="1285"/>
                  </a:lnTo>
                  <a:lnTo>
                    <a:pt x="693" y="1279"/>
                  </a:lnTo>
                  <a:lnTo>
                    <a:pt x="696" y="1273"/>
                  </a:lnTo>
                  <a:lnTo>
                    <a:pt x="702" y="1268"/>
                  </a:lnTo>
                  <a:lnTo>
                    <a:pt x="708" y="1262"/>
                  </a:lnTo>
                  <a:lnTo>
                    <a:pt x="714" y="1259"/>
                  </a:lnTo>
                  <a:lnTo>
                    <a:pt x="719" y="1254"/>
                  </a:lnTo>
                  <a:lnTo>
                    <a:pt x="721" y="1250"/>
                  </a:lnTo>
                  <a:lnTo>
                    <a:pt x="717" y="1246"/>
                  </a:lnTo>
                  <a:lnTo>
                    <a:pt x="707" y="1244"/>
                  </a:lnTo>
                  <a:lnTo>
                    <a:pt x="716" y="1233"/>
                  </a:lnTo>
                  <a:lnTo>
                    <a:pt x="725" y="1223"/>
                  </a:lnTo>
                  <a:lnTo>
                    <a:pt x="738" y="1215"/>
                  </a:lnTo>
                  <a:lnTo>
                    <a:pt x="750" y="1206"/>
                  </a:lnTo>
                  <a:lnTo>
                    <a:pt x="762" y="1199"/>
                  </a:lnTo>
                  <a:lnTo>
                    <a:pt x="774" y="1190"/>
                  </a:lnTo>
                  <a:lnTo>
                    <a:pt x="784" y="1181"/>
                  </a:lnTo>
                  <a:lnTo>
                    <a:pt x="794" y="1170"/>
                  </a:lnTo>
                  <a:lnTo>
                    <a:pt x="800" y="1156"/>
                  </a:lnTo>
                  <a:lnTo>
                    <a:pt x="803" y="1139"/>
                  </a:lnTo>
                  <a:lnTo>
                    <a:pt x="803" y="1120"/>
                  </a:lnTo>
                  <a:lnTo>
                    <a:pt x="812" y="1131"/>
                  </a:lnTo>
                  <a:lnTo>
                    <a:pt x="822" y="1139"/>
                  </a:lnTo>
                  <a:lnTo>
                    <a:pt x="834" y="1145"/>
                  </a:lnTo>
                  <a:lnTo>
                    <a:pt x="846" y="1147"/>
                  </a:lnTo>
                  <a:lnTo>
                    <a:pt x="859" y="1143"/>
                  </a:lnTo>
                  <a:lnTo>
                    <a:pt x="873" y="1133"/>
                  </a:lnTo>
                  <a:lnTo>
                    <a:pt x="856" y="1123"/>
                  </a:lnTo>
                  <a:lnTo>
                    <a:pt x="843" y="1114"/>
                  </a:lnTo>
                  <a:lnTo>
                    <a:pt x="835" y="1103"/>
                  </a:lnTo>
                  <a:lnTo>
                    <a:pt x="828" y="1091"/>
                  </a:lnTo>
                  <a:lnTo>
                    <a:pt x="822" y="1076"/>
                  </a:lnTo>
                  <a:lnTo>
                    <a:pt x="814" y="1059"/>
                  </a:lnTo>
                  <a:lnTo>
                    <a:pt x="803" y="1037"/>
                  </a:lnTo>
                  <a:lnTo>
                    <a:pt x="794" y="1039"/>
                  </a:lnTo>
                  <a:lnTo>
                    <a:pt x="785" y="1045"/>
                  </a:lnTo>
                  <a:lnTo>
                    <a:pt x="779" y="1053"/>
                  </a:lnTo>
                  <a:lnTo>
                    <a:pt x="773" y="1061"/>
                  </a:lnTo>
                  <a:lnTo>
                    <a:pt x="767" y="1069"/>
                  </a:lnTo>
                  <a:lnTo>
                    <a:pt x="759" y="1075"/>
                  </a:lnTo>
                  <a:lnTo>
                    <a:pt x="749" y="1078"/>
                  </a:lnTo>
                  <a:lnTo>
                    <a:pt x="734" y="1078"/>
                  </a:lnTo>
                  <a:lnTo>
                    <a:pt x="725" y="1064"/>
                  </a:lnTo>
                  <a:lnTo>
                    <a:pt x="722" y="1050"/>
                  </a:lnTo>
                  <a:lnTo>
                    <a:pt x="725" y="1037"/>
                  </a:lnTo>
                  <a:lnTo>
                    <a:pt x="734" y="1022"/>
                  </a:lnTo>
                  <a:lnTo>
                    <a:pt x="717" y="1033"/>
                  </a:lnTo>
                  <a:lnTo>
                    <a:pt x="705" y="1045"/>
                  </a:lnTo>
                  <a:lnTo>
                    <a:pt x="697" y="1060"/>
                  </a:lnTo>
                  <a:lnTo>
                    <a:pt x="695" y="1076"/>
                  </a:lnTo>
                  <a:lnTo>
                    <a:pt x="695" y="1093"/>
                  </a:lnTo>
                  <a:lnTo>
                    <a:pt x="696" y="1111"/>
                  </a:lnTo>
                  <a:lnTo>
                    <a:pt x="700" y="1130"/>
                  </a:lnTo>
                  <a:lnTo>
                    <a:pt x="703" y="1148"/>
                  </a:lnTo>
                  <a:lnTo>
                    <a:pt x="707" y="1165"/>
                  </a:lnTo>
                  <a:lnTo>
                    <a:pt x="711" y="1181"/>
                  </a:lnTo>
                  <a:lnTo>
                    <a:pt x="711" y="1197"/>
                  </a:lnTo>
                  <a:lnTo>
                    <a:pt x="708" y="1210"/>
                  </a:lnTo>
                  <a:lnTo>
                    <a:pt x="703" y="1221"/>
                  </a:lnTo>
                  <a:lnTo>
                    <a:pt x="693" y="1231"/>
                  </a:lnTo>
                  <a:lnTo>
                    <a:pt x="677" y="1225"/>
                  </a:lnTo>
                  <a:lnTo>
                    <a:pt x="663" y="1216"/>
                  </a:lnTo>
                  <a:lnTo>
                    <a:pt x="650" y="1206"/>
                  </a:lnTo>
                  <a:lnTo>
                    <a:pt x="638" y="1197"/>
                  </a:lnTo>
                  <a:lnTo>
                    <a:pt x="623" y="1189"/>
                  </a:lnTo>
                  <a:lnTo>
                    <a:pt x="626" y="1200"/>
                  </a:lnTo>
                  <a:lnTo>
                    <a:pt x="628" y="1212"/>
                  </a:lnTo>
                  <a:lnTo>
                    <a:pt x="630" y="1223"/>
                  </a:lnTo>
                  <a:lnTo>
                    <a:pt x="635" y="1232"/>
                  </a:lnTo>
                  <a:lnTo>
                    <a:pt x="643" y="1239"/>
                  </a:lnTo>
                  <a:lnTo>
                    <a:pt x="651" y="1244"/>
                  </a:lnTo>
                  <a:lnTo>
                    <a:pt x="663" y="1246"/>
                  </a:lnTo>
                  <a:lnTo>
                    <a:pt x="679" y="1244"/>
                  </a:lnTo>
                  <a:lnTo>
                    <a:pt x="668" y="1257"/>
                  </a:lnTo>
                  <a:lnTo>
                    <a:pt x="663" y="1268"/>
                  </a:lnTo>
                  <a:lnTo>
                    <a:pt x="662" y="1279"/>
                  </a:lnTo>
                  <a:lnTo>
                    <a:pt x="663" y="1290"/>
                  </a:lnTo>
                  <a:lnTo>
                    <a:pt x="665" y="1300"/>
                  </a:lnTo>
                  <a:lnTo>
                    <a:pt x="667" y="1310"/>
                  </a:lnTo>
                  <a:lnTo>
                    <a:pt x="666" y="1320"/>
                  </a:lnTo>
                  <a:lnTo>
                    <a:pt x="662" y="1331"/>
                  </a:lnTo>
                  <a:lnTo>
                    <a:pt x="652" y="1343"/>
                  </a:lnTo>
                  <a:lnTo>
                    <a:pt x="638" y="1355"/>
                  </a:lnTo>
                  <a:lnTo>
                    <a:pt x="632" y="1352"/>
                  </a:lnTo>
                  <a:lnTo>
                    <a:pt x="629" y="1349"/>
                  </a:lnTo>
                  <a:lnTo>
                    <a:pt x="629" y="1341"/>
                  </a:lnTo>
                  <a:lnTo>
                    <a:pt x="632" y="1332"/>
                  </a:lnTo>
                  <a:lnTo>
                    <a:pt x="635" y="1321"/>
                  </a:lnTo>
                  <a:lnTo>
                    <a:pt x="639" y="1310"/>
                  </a:lnTo>
                  <a:lnTo>
                    <a:pt x="641" y="1296"/>
                  </a:lnTo>
                  <a:lnTo>
                    <a:pt x="641" y="1284"/>
                  </a:lnTo>
                  <a:lnTo>
                    <a:pt x="638" y="1272"/>
                  </a:lnTo>
                  <a:lnTo>
                    <a:pt x="623" y="1282"/>
                  </a:lnTo>
                  <a:lnTo>
                    <a:pt x="612" y="1288"/>
                  </a:lnTo>
                  <a:lnTo>
                    <a:pt x="604" y="1290"/>
                  </a:lnTo>
                  <a:lnTo>
                    <a:pt x="600" y="1288"/>
                  </a:lnTo>
                  <a:lnTo>
                    <a:pt x="598" y="1281"/>
                  </a:lnTo>
                  <a:lnTo>
                    <a:pt x="596" y="1271"/>
                  </a:lnTo>
                  <a:lnTo>
                    <a:pt x="596" y="1256"/>
                  </a:lnTo>
                  <a:lnTo>
                    <a:pt x="596" y="1238"/>
                  </a:lnTo>
                  <a:lnTo>
                    <a:pt x="596" y="1216"/>
                  </a:lnTo>
                  <a:lnTo>
                    <a:pt x="583" y="1226"/>
                  </a:lnTo>
                  <a:lnTo>
                    <a:pt x="577" y="1236"/>
                  </a:lnTo>
                  <a:lnTo>
                    <a:pt x="576" y="1245"/>
                  </a:lnTo>
                  <a:lnTo>
                    <a:pt x="576" y="1255"/>
                  </a:lnTo>
                  <a:lnTo>
                    <a:pt x="577" y="1265"/>
                  </a:lnTo>
                  <a:lnTo>
                    <a:pt x="574" y="1276"/>
                  </a:lnTo>
                  <a:lnTo>
                    <a:pt x="568" y="1285"/>
                  </a:lnTo>
                  <a:lnTo>
                    <a:pt x="562" y="1274"/>
                  </a:lnTo>
                  <a:lnTo>
                    <a:pt x="553" y="1267"/>
                  </a:lnTo>
                  <a:lnTo>
                    <a:pt x="540" y="1264"/>
                  </a:lnTo>
                  <a:lnTo>
                    <a:pt x="526" y="1261"/>
                  </a:lnTo>
                  <a:lnTo>
                    <a:pt x="510" y="1261"/>
                  </a:lnTo>
                  <a:lnTo>
                    <a:pt x="493" y="1262"/>
                  </a:lnTo>
                  <a:lnTo>
                    <a:pt x="475" y="1264"/>
                  </a:lnTo>
                  <a:lnTo>
                    <a:pt x="458" y="1264"/>
                  </a:lnTo>
                  <a:lnTo>
                    <a:pt x="442" y="1265"/>
                  </a:lnTo>
                  <a:lnTo>
                    <a:pt x="428" y="1264"/>
                  </a:lnTo>
                  <a:lnTo>
                    <a:pt x="416" y="1260"/>
                  </a:lnTo>
                  <a:lnTo>
                    <a:pt x="408" y="1254"/>
                  </a:lnTo>
                  <a:lnTo>
                    <a:pt x="402" y="1244"/>
                  </a:lnTo>
                  <a:lnTo>
                    <a:pt x="377" y="1250"/>
                  </a:lnTo>
                  <a:lnTo>
                    <a:pt x="358" y="1255"/>
                  </a:lnTo>
                  <a:lnTo>
                    <a:pt x="343" y="1261"/>
                  </a:lnTo>
                  <a:lnTo>
                    <a:pt x="330" y="1267"/>
                  </a:lnTo>
                  <a:lnTo>
                    <a:pt x="319" y="1276"/>
                  </a:lnTo>
                  <a:lnTo>
                    <a:pt x="308" y="1285"/>
                  </a:lnTo>
                  <a:lnTo>
                    <a:pt x="295" y="1299"/>
                  </a:lnTo>
                  <a:lnTo>
                    <a:pt x="277" y="1313"/>
                  </a:lnTo>
                  <a:lnTo>
                    <a:pt x="271" y="1305"/>
                  </a:lnTo>
                  <a:lnTo>
                    <a:pt x="270" y="1298"/>
                  </a:lnTo>
                  <a:lnTo>
                    <a:pt x="270" y="1293"/>
                  </a:lnTo>
                  <a:lnTo>
                    <a:pt x="273" y="1289"/>
                  </a:lnTo>
                  <a:lnTo>
                    <a:pt x="276" y="1285"/>
                  </a:lnTo>
                  <a:lnTo>
                    <a:pt x="280" y="1282"/>
                  </a:lnTo>
                  <a:lnTo>
                    <a:pt x="284" y="1278"/>
                  </a:lnTo>
                  <a:lnTo>
                    <a:pt x="286" y="1273"/>
                  </a:lnTo>
                  <a:lnTo>
                    <a:pt x="286" y="1266"/>
                  </a:lnTo>
                  <a:lnTo>
                    <a:pt x="284" y="1256"/>
                  </a:lnTo>
                  <a:lnTo>
                    <a:pt x="277" y="1244"/>
                  </a:lnTo>
                  <a:lnTo>
                    <a:pt x="263" y="1243"/>
                  </a:lnTo>
                  <a:lnTo>
                    <a:pt x="251" y="1245"/>
                  </a:lnTo>
                  <a:lnTo>
                    <a:pt x="242" y="1250"/>
                  </a:lnTo>
                  <a:lnTo>
                    <a:pt x="237" y="1259"/>
                  </a:lnTo>
                  <a:lnTo>
                    <a:pt x="236" y="1272"/>
                  </a:lnTo>
                  <a:lnTo>
                    <a:pt x="229" y="1262"/>
                  </a:lnTo>
                  <a:lnTo>
                    <a:pt x="219" y="1254"/>
                  </a:lnTo>
                  <a:lnTo>
                    <a:pt x="207" y="1245"/>
                  </a:lnTo>
                  <a:lnTo>
                    <a:pt x="192" y="1238"/>
                  </a:lnTo>
                  <a:lnTo>
                    <a:pt x="175" y="1231"/>
                  </a:lnTo>
                  <a:lnTo>
                    <a:pt x="158" y="1223"/>
                  </a:lnTo>
                  <a:lnTo>
                    <a:pt x="140" y="1215"/>
                  </a:lnTo>
                  <a:lnTo>
                    <a:pt x="122" y="1206"/>
                  </a:lnTo>
                  <a:lnTo>
                    <a:pt x="103" y="1197"/>
                  </a:lnTo>
                  <a:lnTo>
                    <a:pt x="86" y="1186"/>
                  </a:lnTo>
                  <a:lnTo>
                    <a:pt x="71" y="1173"/>
                  </a:lnTo>
                  <a:lnTo>
                    <a:pt x="57" y="1159"/>
                  </a:lnTo>
                  <a:lnTo>
                    <a:pt x="45" y="1143"/>
                  </a:lnTo>
                  <a:lnTo>
                    <a:pt x="36" y="1125"/>
                  </a:lnTo>
                  <a:lnTo>
                    <a:pt x="32" y="1103"/>
                  </a:lnTo>
                  <a:lnTo>
                    <a:pt x="30" y="1080"/>
                  </a:lnTo>
                  <a:lnTo>
                    <a:pt x="34" y="1053"/>
                  </a:lnTo>
                  <a:lnTo>
                    <a:pt x="43" y="1022"/>
                  </a:lnTo>
                  <a:lnTo>
                    <a:pt x="52" y="1024"/>
                  </a:lnTo>
                  <a:lnTo>
                    <a:pt x="61" y="1022"/>
                  </a:lnTo>
                  <a:lnTo>
                    <a:pt x="66" y="1017"/>
                  </a:lnTo>
                  <a:lnTo>
                    <a:pt x="68" y="1011"/>
                  </a:lnTo>
                  <a:lnTo>
                    <a:pt x="71" y="1004"/>
                  </a:lnTo>
                  <a:lnTo>
                    <a:pt x="72" y="997"/>
                  </a:lnTo>
                  <a:lnTo>
                    <a:pt x="74" y="989"/>
                  </a:lnTo>
                  <a:lnTo>
                    <a:pt x="77" y="983"/>
                  </a:lnTo>
                  <a:lnTo>
                    <a:pt x="82" y="978"/>
                  </a:lnTo>
                  <a:lnTo>
                    <a:pt x="88" y="976"/>
                  </a:lnTo>
                  <a:lnTo>
                    <a:pt x="97" y="976"/>
                  </a:lnTo>
                  <a:lnTo>
                    <a:pt x="111" y="981"/>
                  </a:lnTo>
                  <a:lnTo>
                    <a:pt x="112" y="955"/>
                  </a:lnTo>
                  <a:lnTo>
                    <a:pt x="108" y="933"/>
                  </a:lnTo>
                  <a:lnTo>
                    <a:pt x="101" y="915"/>
                  </a:lnTo>
                  <a:lnTo>
                    <a:pt x="92" y="898"/>
                  </a:lnTo>
                  <a:lnTo>
                    <a:pt x="82" y="883"/>
                  </a:lnTo>
                  <a:lnTo>
                    <a:pt x="69" y="870"/>
                  </a:lnTo>
                  <a:lnTo>
                    <a:pt x="85" y="857"/>
                  </a:lnTo>
                  <a:lnTo>
                    <a:pt x="102" y="849"/>
                  </a:lnTo>
                  <a:lnTo>
                    <a:pt x="119" y="847"/>
                  </a:lnTo>
                  <a:lnTo>
                    <a:pt x="138" y="849"/>
                  </a:lnTo>
                  <a:lnTo>
                    <a:pt x="153" y="857"/>
                  </a:lnTo>
                  <a:lnTo>
                    <a:pt x="167" y="870"/>
                  </a:lnTo>
                  <a:lnTo>
                    <a:pt x="162" y="863"/>
                  </a:lnTo>
                  <a:lnTo>
                    <a:pt x="158" y="855"/>
                  </a:lnTo>
                  <a:lnTo>
                    <a:pt x="157" y="849"/>
                  </a:lnTo>
                  <a:lnTo>
                    <a:pt x="159" y="846"/>
                  </a:lnTo>
                  <a:lnTo>
                    <a:pt x="167" y="842"/>
                  </a:lnTo>
                  <a:lnTo>
                    <a:pt x="162" y="837"/>
                  </a:lnTo>
                  <a:lnTo>
                    <a:pt x="153" y="832"/>
                  </a:lnTo>
                  <a:lnTo>
                    <a:pt x="144" y="826"/>
                  </a:lnTo>
                  <a:lnTo>
                    <a:pt x="131" y="821"/>
                  </a:lnTo>
                  <a:lnTo>
                    <a:pt x="119" y="816"/>
                  </a:lnTo>
                  <a:lnTo>
                    <a:pt x="107" y="814"/>
                  </a:lnTo>
                  <a:lnTo>
                    <a:pt x="95" y="813"/>
                  </a:lnTo>
                  <a:lnTo>
                    <a:pt x="84" y="815"/>
                  </a:lnTo>
                  <a:lnTo>
                    <a:pt x="77" y="820"/>
                  </a:lnTo>
                  <a:lnTo>
                    <a:pt x="71" y="829"/>
                  </a:lnTo>
                  <a:lnTo>
                    <a:pt x="69" y="842"/>
                  </a:lnTo>
                  <a:lnTo>
                    <a:pt x="51" y="831"/>
                  </a:lnTo>
                  <a:lnTo>
                    <a:pt x="35" y="816"/>
                  </a:lnTo>
                  <a:lnTo>
                    <a:pt x="23" y="799"/>
                  </a:lnTo>
                  <a:lnTo>
                    <a:pt x="13" y="779"/>
                  </a:lnTo>
                  <a:lnTo>
                    <a:pt x="6" y="757"/>
                  </a:lnTo>
                  <a:lnTo>
                    <a:pt x="0" y="731"/>
                  </a:lnTo>
                  <a:lnTo>
                    <a:pt x="7" y="734"/>
                  </a:lnTo>
                  <a:lnTo>
                    <a:pt x="11" y="738"/>
                  </a:lnTo>
                  <a:lnTo>
                    <a:pt x="12" y="745"/>
                  </a:lnTo>
                  <a:lnTo>
                    <a:pt x="13" y="752"/>
                  </a:lnTo>
                  <a:lnTo>
                    <a:pt x="15" y="759"/>
                  </a:lnTo>
                  <a:lnTo>
                    <a:pt x="27" y="751"/>
                  </a:lnTo>
                  <a:lnTo>
                    <a:pt x="39" y="742"/>
                  </a:lnTo>
                  <a:lnTo>
                    <a:pt x="51" y="734"/>
                  </a:lnTo>
                  <a:lnTo>
                    <a:pt x="64" y="726"/>
                  </a:lnTo>
                  <a:lnTo>
                    <a:pt x="80" y="720"/>
                  </a:lnTo>
                  <a:lnTo>
                    <a:pt x="96" y="717"/>
                  </a:lnTo>
                  <a:lnTo>
                    <a:pt x="117" y="715"/>
                  </a:lnTo>
                  <a:lnTo>
                    <a:pt x="139" y="718"/>
                  </a:lnTo>
                  <a:lnTo>
                    <a:pt x="157" y="693"/>
                  </a:lnTo>
                  <a:lnTo>
                    <a:pt x="173" y="671"/>
                  </a:lnTo>
                  <a:lnTo>
                    <a:pt x="187" y="653"/>
                  </a:lnTo>
                  <a:lnTo>
                    <a:pt x="201" y="636"/>
                  </a:lnTo>
                  <a:lnTo>
                    <a:pt x="215" y="619"/>
                  </a:lnTo>
                  <a:lnTo>
                    <a:pt x="230" y="600"/>
                  </a:lnTo>
                  <a:lnTo>
                    <a:pt x="246" y="578"/>
                  </a:lnTo>
                  <a:lnTo>
                    <a:pt x="264" y="551"/>
                  </a:lnTo>
                  <a:lnTo>
                    <a:pt x="279" y="552"/>
                  </a:lnTo>
                  <a:lnTo>
                    <a:pt x="291" y="557"/>
                  </a:lnTo>
                  <a:lnTo>
                    <a:pt x="299" y="564"/>
                  </a:lnTo>
                  <a:lnTo>
                    <a:pt x="307" y="573"/>
                  </a:lnTo>
                  <a:lnTo>
                    <a:pt x="313" y="583"/>
                  </a:lnTo>
                  <a:lnTo>
                    <a:pt x="319" y="594"/>
                  </a:lnTo>
                  <a:lnTo>
                    <a:pt x="330" y="585"/>
                  </a:lnTo>
                  <a:lnTo>
                    <a:pt x="343" y="574"/>
                  </a:lnTo>
                  <a:lnTo>
                    <a:pt x="358" y="563"/>
                  </a:lnTo>
                  <a:lnTo>
                    <a:pt x="375" y="552"/>
                  </a:lnTo>
                  <a:lnTo>
                    <a:pt x="392" y="541"/>
                  </a:lnTo>
                  <a:lnTo>
                    <a:pt x="410" y="533"/>
                  </a:lnTo>
                  <a:lnTo>
                    <a:pt x="428" y="525"/>
                  </a:lnTo>
                  <a:lnTo>
                    <a:pt x="447" y="522"/>
                  </a:lnTo>
                  <a:lnTo>
                    <a:pt x="464" y="522"/>
                  </a:lnTo>
                  <a:lnTo>
                    <a:pt x="482" y="525"/>
                  </a:lnTo>
                  <a:lnTo>
                    <a:pt x="498" y="535"/>
                  </a:lnTo>
                  <a:lnTo>
                    <a:pt x="512" y="551"/>
                  </a:lnTo>
                  <a:lnTo>
                    <a:pt x="527" y="528"/>
                  </a:lnTo>
                  <a:lnTo>
                    <a:pt x="539" y="505"/>
                  </a:lnTo>
                  <a:lnTo>
                    <a:pt x="549" y="483"/>
                  </a:lnTo>
                  <a:lnTo>
                    <a:pt x="559" y="460"/>
                  </a:lnTo>
                  <a:lnTo>
                    <a:pt x="568" y="436"/>
                  </a:lnTo>
                  <a:lnTo>
                    <a:pt x="581" y="412"/>
                  </a:lnTo>
                  <a:lnTo>
                    <a:pt x="596" y="385"/>
                  </a:lnTo>
                  <a:lnTo>
                    <a:pt x="583" y="379"/>
                  </a:lnTo>
                  <a:lnTo>
                    <a:pt x="566" y="377"/>
                  </a:lnTo>
                  <a:lnTo>
                    <a:pt x="548" y="378"/>
                  </a:lnTo>
                  <a:lnTo>
                    <a:pt x="526" y="380"/>
                  </a:lnTo>
                  <a:lnTo>
                    <a:pt x="500" y="383"/>
                  </a:lnTo>
                  <a:lnTo>
                    <a:pt x="471" y="385"/>
                  </a:lnTo>
                  <a:lnTo>
                    <a:pt x="476" y="369"/>
                  </a:lnTo>
                  <a:lnTo>
                    <a:pt x="483" y="358"/>
                  </a:lnTo>
                  <a:lnTo>
                    <a:pt x="494" y="349"/>
                  </a:lnTo>
                  <a:lnTo>
                    <a:pt x="506" y="340"/>
                  </a:lnTo>
                  <a:lnTo>
                    <a:pt x="518" y="333"/>
                  </a:lnTo>
                  <a:lnTo>
                    <a:pt x="531" y="326"/>
                  </a:lnTo>
                  <a:lnTo>
                    <a:pt x="540" y="316"/>
                  </a:lnTo>
                  <a:lnTo>
                    <a:pt x="521" y="316"/>
                  </a:lnTo>
                  <a:lnTo>
                    <a:pt x="508" y="312"/>
                  </a:lnTo>
                  <a:lnTo>
                    <a:pt x="499" y="307"/>
                  </a:lnTo>
                  <a:lnTo>
                    <a:pt x="494" y="301"/>
                  </a:lnTo>
                  <a:lnTo>
                    <a:pt x="493" y="293"/>
                  </a:lnTo>
                  <a:lnTo>
                    <a:pt x="494" y="283"/>
                  </a:lnTo>
                  <a:lnTo>
                    <a:pt x="497" y="272"/>
                  </a:lnTo>
                  <a:lnTo>
                    <a:pt x="499" y="261"/>
                  </a:lnTo>
                  <a:lnTo>
                    <a:pt x="501" y="249"/>
                  </a:lnTo>
                  <a:lnTo>
                    <a:pt x="501" y="238"/>
                  </a:lnTo>
                  <a:lnTo>
                    <a:pt x="500" y="226"/>
                  </a:lnTo>
                  <a:lnTo>
                    <a:pt x="494" y="215"/>
                  </a:lnTo>
                  <a:lnTo>
                    <a:pt x="486" y="205"/>
                  </a:lnTo>
                  <a:lnTo>
                    <a:pt x="495" y="207"/>
                  </a:lnTo>
                  <a:lnTo>
                    <a:pt x="510" y="209"/>
                  </a:lnTo>
                  <a:lnTo>
                    <a:pt x="529" y="209"/>
                  </a:lnTo>
                  <a:lnTo>
                    <a:pt x="550" y="206"/>
                  </a:lnTo>
                  <a:lnTo>
                    <a:pt x="572" y="201"/>
                  </a:lnTo>
                  <a:lnTo>
                    <a:pt x="595" y="195"/>
                  </a:lnTo>
                  <a:lnTo>
                    <a:pt x="616" y="187"/>
                  </a:lnTo>
                  <a:lnTo>
                    <a:pt x="635" y="177"/>
                  </a:lnTo>
                  <a:lnTo>
                    <a:pt x="650" y="166"/>
                  </a:lnTo>
                  <a:lnTo>
                    <a:pt x="661" y="153"/>
                  </a:lnTo>
                  <a:lnTo>
                    <a:pt x="667" y="138"/>
                  </a:lnTo>
                  <a:lnTo>
                    <a:pt x="665" y="122"/>
                  </a:lnTo>
                  <a:lnTo>
                    <a:pt x="672" y="118"/>
                  </a:lnTo>
                  <a:lnTo>
                    <a:pt x="677" y="112"/>
                  </a:lnTo>
                  <a:lnTo>
                    <a:pt x="679" y="105"/>
                  </a:lnTo>
                  <a:lnTo>
                    <a:pt x="679" y="94"/>
                  </a:lnTo>
                  <a:lnTo>
                    <a:pt x="675" y="81"/>
                  </a:lnTo>
                  <a:lnTo>
                    <a:pt x="675" y="71"/>
                  </a:lnTo>
                  <a:lnTo>
                    <a:pt x="678" y="64"/>
                  </a:lnTo>
                  <a:lnTo>
                    <a:pt x="683" y="59"/>
                  </a:lnTo>
                  <a:lnTo>
                    <a:pt x="689" y="56"/>
                  </a:lnTo>
                  <a:lnTo>
                    <a:pt x="696" y="53"/>
                  </a:lnTo>
                  <a:lnTo>
                    <a:pt x="701" y="49"/>
                  </a:lnTo>
                  <a:lnTo>
                    <a:pt x="706" y="43"/>
                  </a:lnTo>
                  <a:lnTo>
                    <a:pt x="708" y="36"/>
                  </a:lnTo>
                  <a:lnTo>
                    <a:pt x="707" y="25"/>
                  </a:lnTo>
                  <a:lnTo>
                    <a:pt x="707" y="11"/>
                  </a:lnTo>
                  <a:lnTo>
                    <a:pt x="712" y="3"/>
                  </a:lnTo>
                  <a:lnTo>
                    <a:pt x="719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1" name="Freeform 135"/>
            <p:cNvSpPr/>
            <p:nvPr/>
          </p:nvSpPr>
          <p:spPr bwMode="auto">
            <a:xfrm>
              <a:off x="5223762" y="3301157"/>
              <a:ext cx="106627" cy="31019"/>
            </a:xfrm>
            <a:custGeom>
              <a:avLst/>
              <a:gdLst>
                <a:gd name="T0" fmla="*/ 32 w 111"/>
                <a:gd name="T1" fmla="*/ 0 h 33"/>
                <a:gd name="T2" fmla="*/ 45 w 111"/>
                <a:gd name="T3" fmla="*/ 0 h 33"/>
                <a:gd name="T4" fmla="*/ 60 w 111"/>
                <a:gd name="T5" fmla="*/ 2 h 33"/>
                <a:gd name="T6" fmla="*/ 74 w 111"/>
                <a:gd name="T7" fmla="*/ 6 h 33"/>
                <a:gd name="T8" fmla="*/ 88 w 111"/>
                <a:gd name="T9" fmla="*/ 11 h 33"/>
                <a:gd name="T10" fmla="*/ 100 w 111"/>
                <a:gd name="T11" fmla="*/ 14 h 33"/>
                <a:gd name="T12" fmla="*/ 111 w 111"/>
                <a:gd name="T13" fmla="*/ 15 h 33"/>
                <a:gd name="T14" fmla="*/ 102 w 111"/>
                <a:gd name="T15" fmla="*/ 25 h 33"/>
                <a:gd name="T16" fmla="*/ 92 w 111"/>
                <a:gd name="T17" fmla="*/ 30 h 33"/>
                <a:gd name="T18" fmla="*/ 79 w 111"/>
                <a:gd name="T19" fmla="*/ 33 h 33"/>
                <a:gd name="T20" fmla="*/ 65 w 111"/>
                <a:gd name="T21" fmla="*/ 31 h 33"/>
                <a:gd name="T22" fmla="*/ 50 w 111"/>
                <a:gd name="T23" fmla="*/ 29 h 33"/>
                <a:gd name="T24" fmla="*/ 36 w 111"/>
                <a:gd name="T25" fmla="*/ 25 h 33"/>
                <a:gd name="T26" fmla="*/ 22 w 111"/>
                <a:gd name="T27" fmla="*/ 22 h 33"/>
                <a:gd name="T28" fmla="*/ 10 w 111"/>
                <a:gd name="T29" fmla="*/ 18 h 33"/>
                <a:gd name="T30" fmla="*/ 0 w 111"/>
                <a:gd name="T31" fmla="*/ 15 h 33"/>
                <a:gd name="T32" fmla="*/ 8 w 111"/>
                <a:gd name="T33" fmla="*/ 6 h 33"/>
                <a:gd name="T34" fmla="*/ 18 w 111"/>
                <a:gd name="T35" fmla="*/ 1 h 33"/>
                <a:gd name="T36" fmla="*/ 32 w 111"/>
                <a:gd name="T3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1" h="33">
                  <a:moveTo>
                    <a:pt x="32" y="0"/>
                  </a:moveTo>
                  <a:lnTo>
                    <a:pt x="45" y="0"/>
                  </a:lnTo>
                  <a:lnTo>
                    <a:pt x="60" y="2"/>
                  </a:lnTo>
                  <a:lnTo>
                    <a:pt x="74" y="6"/>
                  </a:lnTo>
                  <a:lnTo>
                    <a:pt x="88" y="11"/>
                  </a:lnTo>
                  <a:lnTo>
                    <a:pt x="100" y="14"/>
                  </a:lnTo>
                  <a:lnTo>
                    <a:pt x="111" y="15"/>
                  </a:lnTo>
                  <a:lnTo>
                    <a:pt x="102" y="25"/>
                  </a:lnTo>
                  <a:lnTo>
                    <a:pt x="92" y="30"/>
                  </a:lnTo>
                  <a:lnTo>
                    <a:pt x="79" y="33"/>
                  </a:lnTo>
                  <a:lnTo>
                    <a:pt x="65" y="31"/>
                  </a:lnTo>
                  <a:lnTo>
                    <a:pt x="50" y="29"/>
                  </a:lnTo>
                  <a:lnTo>
                    <a:pt x="36" y="25"/>
                  </a:lnTo>
                  <a:lnTo>
                    <a:pt x="22" y="22"/>
                  </a:lnTo>
                  <a:lnTo>
                    <a:pt x="10" y="18"/>
                  </a:lnTo>
                  <a:lnTo>
                    <a:pt x="0" y="15"/>
                  </a:lnTo>
                  <a:lnTo>
                    <a:pt x="8" y="6"/>
                  </a:lnTo>
                  <a:lnTo>
                    <a:pt x="18" y="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2" name="Freeform 136"/>
            <p:cNvSpPr/>
            <p:nvPr/>
          </p:nvSpPr>
          <p:spPr bwMode="auto">
            <a:xfrm>
              <a:off x="5981786" y="2992907"/>
              <a:ext cx="42651" cy="81425"/>
            </a:xfrm>
            <a:custGeom>
              <a:avLst/>
              <a:gdLst>
                <a:gd name="T0" fmla="*/ 21 w 44"/>
                <a:gd name="T1" fmla="*/ 0 h 83"/>
                <a:gd name="T2" fmla="*/ 35 w 44"/>
                <a:gd name="T3" fmla="*/ 10 h 83"/>
                <a:gd name="T4" fmla="*/ 42 w 44"/>
                <a:gd name="T5" fmla="*/ 19 h 83"/>
                <a:gd name="T6" fmla="*/ 44 w 44"/>
                <a:gd name="T7" fmla="*/ 29 h 83"/>
                <a:gd name="T8" fmla="*/ 40 w 44"/>
                <a:gd name="T9" fmla="*/ 40 h 83"/>
                <a:gd name="T10" fmla="*/ 33 w 44"/>
                <a:gd name="T11" fmla="*/ 50 h 83"/>
                <a:gd name="T12" fmla="*/ 23 w 44"/>
                <a:gd name="T13" fmla="*/ 61 h 83"/>
                <a:gd name="T14" fmla="*/ 14 w 44"/>
                <a:gd name="T15" fmla="*/ 72 h 83"/>
                <a:gd name="T16" fmla="*/ 6 w 44"/>
                <a:gd name="T17" fmla="*/ 83 h 83"/>
                <a:gd name="T18" fmla="*/ 2 w 44"/>
                <a:gd name="T19" fmla="*/ 83 h 83"/>
                <a:gd name="T20" fmla="*/ 0 w 44"/>
                <a:gd name="T21" fmla="*/ 77 h 83"/>
                <a:gd name="T22" fmla="*/ 0 w 44"/>
                <a:gd name="T23" fmla="*/ 67 h 83"/>
                <a:gd name="T24" fmla="*/ 1 w 44"/>
                <a:gd name="T25" fmla="*/ 54 h 83"/>
                <a:gd name="T26" fmla="*/ 2 w 44"/>
                <a:gd name="T27" fmla="*/ 40 h 83"/>
                <a:gd name="T28" fmla="*/ 6 w 44"/>
                <a:gd name="T29" fmla="*/ 27 h 83"/>
                <a:gd name="T30" fmla="*/ 10 w 44"/>
                <a:gd name="T31" fmla="*/ 15 h 83"/>
                <a:gd name="T32" fmla="*/ 14 w 44"/>
                <a:gd name="T33" fmla="*/ 5 h 83"/>
                <a:gd name="T34" fmla="*/ 21 w 44"/>
                <a:gd name="T35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4" h="83">
                  <a:moveTo>
                    <a:pt x="21" y="0"/>
                  </a:moveTo>
                  <a:lnTo>
                    <a:pt x="35" y="10"/>
                  </a:lnTo>
                  <a:lnTo>
                    <a:pt x="42" y="19"/>
                  </a:lnTo>
                  <a:lnTo>
                    <a:pt x="44" y="29"/>
                  </a:lnTo>
                  <a:lnTo>
                    <a:pt x="40" y="40"/>
                  </a:lnTo>
                  <a:lnTo>
                    <a:pt x="33" y="50"/>
                  </a:lnTo>
                  <a:lnTo>
                    <a:pt x="23" y="61"/>
                  </a:lnTo>
                  <a:lnTo>
                    <a:pt x="14" y="72"/>
                  </a:lnTo>
                  <a:lnTo>
                    <a:pt x="6" y="83"/>
                  </a:lnTo>
                  <a:lnTo>
                    <a:pt x="2" y="83"/>
                  </a:lnTo>
                  <a:lnTo>
                    <a:pt x="0" y="77"/>
                  </a:lnTo>
                  <a:lnTo>
                    <a:pt x="0" y="67"/>
                  </a:lnTo>
                  <a:lnTo>
                    <a:pt x="1" y="54"/>
                  </a:lnTo>
                  <a:lnTo>
                    <a:pt x="2" y="40"/>
                  </a:lnTo>
                  <a:lnTo>
                    <a:pt x="6" y="27"/>
                  </a:lnTo>
                  <a:lnTo>
                    <a:pt x="10" y="15"/>
                  </a:lnTo>
                  <a:lnTo>
                    <a:pt x="14" y="5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 137"/>
            <p:cNvSpPr/>
            <p:nvPr/>
          </p:nvSpPr>
          <p:spPr bwMode="auto">
            <a:xfrm>
              <a:off x="5371102" y="3087902"/>
              <a:ext cx="643642" cy="443958"/>
            </a:xfrm>
            <a:custGeom>
              <a:avLst/>
              <a:gdLst>
                <a:gd name="T0" fmla="*/ 617 w 665"/>
                <a:gd name="T1" fmla="*/ 10 h 457"/>
                <a:gd name="T2" fmla="*/ 652 w 665"/>
                <a:gd name="T3" fmla="*/ 17 h 457"/>
                <a:gd name="T4" fmla="*/ 653 w 665"/>
                <a:gd name="T5" fmla="*/ 78 h 457"/>
                <a:gd name="T6" fmla="*/ 582 w 665"/>
                <a:gd name="T7" fmla="*/ 111 h 457"/>
                <a:gd name="T8" fmla="*/ 615 w 665"/>
                <a:gd name="T9" fmla="*/ 114 h 457"/>
                <a:gd name="T10" fmla="*/ 614 w 665"/>
                <a:gd name="T11" fmla="*/ 156 h 457"/>
                <a:gd name="T12" fmla="*/ 531 w 665"/>
                <a:gd name="T13" fmla="*/ 222 h 457"/>
                <a:gd name="T14" fmla="*/ 552 w 665"/>
                <a:gd name="T15" fmla="*/ 187 h 457"/>
                <a:gd name="T16" fmla="*/ 456 w 665"/>
                <a:gd name="T17" fmla="*/ 210 h 457"/>
                <a:gd name="T18" fmla="*/ 378 w 665"/>
                <a:gd name="T19" fmla="*/ 233 h 457"/>
                <a:gd name="T20" fmla="*/ 338 w 665"/>
                <a:gd name="T21" fmla="*/ 266 h 457"/>
                <a:gd name="T22" fmla="*/ 302 w 665"/>
                <a:gd name="T23" fmla="*/ 237 h 457"/>
                <a:gd name="T24" fmla="*/ 271 w 665"/>
                <a:gd name="T25" fmla="*/ 243 h 457"/>
                <a:gd name="T26" fmla="*/ 267 w 665"/>
                <a:gd name="T27" fmla="*/ 283 h 457"/>
                <a:gd name="T28" fmla="*/ 366 w 665"/>
                <a:gd name="T29" fmla="*/ 288 h 457"/>
                <a:gd name="T30" fmla="*/ 363 w 665"/>
                <a:gd name="T31" fmla="*/ 309 h 457"/>
                <a:gd name="T32" fmla="*/ 319 w 665"/>
                <a:gd name="T33" fmla="*/ 333 h 457"/>
                <a:gd name="T34" fmla="*/ 319 w 665"/>
                <a:gd name="T35" fmla="*/ 361 h 457"/>
                <a:gd name="T36" fmla="*/ 291 w 665"/>
                <a:gd name="T37" fmla="*/ 388 h 457"/>
                <a:gd name="T38" fmla="*/ 217 w 665"/>
                <a:gd name="T39" fmla="*/ 338 h 457"/>
                <a:gd name="T40" fmla="*/ 155 w 665"/>
                <a:gd name="T41" fmla="*/ 296 h 457"/>
                <a:gd name="T42" fmla="*/ 120 w 665"/>
                <a:gd name="T43" fmla="*/ 317 h 457"/>
                <a:gd name="T44" fmla="*/ 110 w 665"/>
                <a:gd name="T45" fmla="*/ 355 h 457"/>
                <a:gd name="T46" fmla="*/ 105 w 665"/>
                <a:gd name="T47" fmla="*/ 329 h 457"/>
                <a:gd name="T48" fmla="*/ 83 w 665"/>
                <a:gd name="T49" fmla="*/ 318 h 457"/>
                <a:gd name="T50" fmla="*/ 99 w 665"/>
                <a:gd name="T51" fmla="*/ 401 h 457"/>
                <a:gd name="T52" fmla="*/ 110 w 665"/>
                <a:gd name="T53" fmla="*/ 450 h 457"/>
                <a:gd name="T54" fmla="*/ 70 w 665"/>
                <a:gd name="T55" fmla="*/ 402 h 457"/>
                <a:gd name="T56" fmla="*/ 31 w 665"/>
                <a:gd name="T57" fmla="*/ 429 h 457"/>
                <a:gd name="T58" fmla="*/ 42 w 665"/>
                <a:gd name="T59" fmla="*/ 416 h 457"/>
                <a:gd name="T60" fmla="*/ 60 w 665"/>
                <a:gd name="T61" fmla="*/ 341 h 457"/>
                <a:gd name="T62" fmla="*/ 93 w 665"/>
                <a:gd name="T63" fmla="*/ 298 h 457"/>
                <a:gd name="T64" fmla="*/ 140 w 665"/>
                <a:gd name="T65" fmla="*/ 257 h 457"/>
                <a:gd name="T66" fmla="*/ 127 w 665"/>
                <a:gd name="T67" fmla="*/ 206 h 457"/>
                <a:gd name="T68" fmla="*/ 98 w 665"/>
                <a:gd name="T69" fmla="*/ 229 h 457"/>
                <a:gd name="T70" fmla="*/ 95 w 665"/>
                <a:gd name="T71" fmla="*/ 182 h 457"/>
                <a:gd name="T72" fmla="*/ 78 w 665"/>
                <a:gd name="T73" fmla="*/ 145 h 457"/>
                <a:gd name="T74" fmla="*/ 76 w 665"/>
                <a:gd name="T75" fmla="*/ 98 h 457"/>
                <a:gd name="T76" fmla="*/ 117 w 665"/>
                <a:gd name="T77" fmla="*/ 86 h 457"/>
                <a:gd name="T78" fmla="*/ 132 w 665"/>
                <a:gd name="T79" fmla="*/ 122 h 457"/>
                <a:gd name="T80" fmla="*/ 139 w 665"/>
                <a:gd name="T81" fmla="*/ 166 h 457"/>
                <a:gd name="T82" fmla="*/ 160 w 665"/>
                <a:gd name="T83" fmla="*/ 136 h 457"/>
                <a:gd name="T84" fmla="*/ 194 w 665"/>
                <a:gd name="T85" fmla="*/ 153 h 457"/>
                <a:gd name="T86" fmla="*/ 171 w 665"/>
                <a:gd name="T87" fmla="*/ 179 h 457"/>
                <a:gd name="T88" fmla="*/ 184 w 665"/>
                <a:gd name="T89" fmla="*/ 190 h 457"/>
                <a:gd name="T90" fmla="*/ 215 w 665"/>
                <a:gd name="T91" fmla="*/ 186 h 457"/>
                <a:gd name="T92" fmla="*/ 254 w 665"/>
                <a:gd name="T93" fmla="*/ 201 h 457"/>
                <a:gd name="T94" fmla="*/ 419 w 665"/>
                <a:gd name="T95" fmla="*/ 132 h 457"/>
                <a:gd name="T96" fmla="*/ 465 w 665"/>
                <a:gd name="T97" fmla="*/ 137 h 457"/>
                <a:gd name="T98" fmla="*/ 485 w 665"/>
                <a:gd name="T99" fmla="*/ 111 h 457"/>
                <a:gd name="T100" fmla="*/ 521 w 665"/>
                <a:gd name="T101" fmla="*/ 136 h 457"/>
                <a:gd name="T102" fmla="*/ 518 w 665"/>
                <a:gd name="T103" fmla="*/ 106 h 457"/>
                <a:gd name="T104" fmla="*/ 532 w 665"/>
                <a:gd name="T105" fmla="*/ 58 h 457"/>
                <a:gd name="T106" fmla="*/ 582 w 665"/>
                <a:gd name="T107" fmla="*/ 0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65" h="457">
                  <a:moveTo>
                    <a:pt x="582" y="0"/>
                  </a:moveTo>
                  <a:lnTo>
                    <a:pt x="593" y="0"/>
                  </a:lnTo>
                  <a:lnTo>
                    <a:pt x="603" y="3"/>
                  </a:lnTo>
                  <a:lnTo>
                    <a:pt x="610" y="6"/>
                  </a:lnTo>
                  <a:lnTo>
                    <a:pt x="617" y="10"/>
                  </a:lnTo>
                  <a:lnTo>
                    <a:pt x="626" y="14"/>
                  </a:lnTo>
                  <a:lnTo>
                    <a:pt x="637" y="14"/>
                  </a:lnTo>
                  <a:lnTo>
                    <a:pt x="637" y="0"/>
                  </a:lnTo>
                  <a:lnTo>
                    <a:pt x="645" y="8"/>
                  </a:lnTo>
                  <a:lnTo>
                    <a:pt x="652" y="17"/>
                  </a:lnTo>
                  <a:lnTo>
                    <a:pt x="656" y="30"/>
                  </a:lnTo>
                  <a:lnTo>
                    <a:pt x="659" y="43"/>
                  </a:lnTo>
                  <a:lnTo>
                    <a:pt x="661" y="56"/>
                  </a:lnTo>
                  <a:lnTo>
                    <a:pt x="665" y="70"/>
                  </a:lnTo>
                  <a:lnTo>
                    <a:pt x="653" y="78"/>
                  </a:lnTo>
                  <a:lnTo>
                    <a:pt x="638" y="84"/>
                  </a:lnTo>
                  <a:lnTo>
                    <a:pt x="622" y="89"/>
                  </a:lnTo>
                  <a:lnTo>
                    <a:pt x="607" y="94"/>
                  </a:lnTo>
                  <a:lnTo>
                    <a:pt x="593" y="101"/>
                  </a:lnTo>
                  <a:lnTo>
                    <a:pt x="582" y="111"/>
                  </a:lnTo>
                  <a:lnTo>
                    <a:pt x="588" y="119"/>
                  </a:lnTo>
                  <a:lnTo>
                    <a:pt x="594" y="122"/>
                  </a:lnTo>
                  <a:lnTo>
                    <a:pt x="602" y="121"/>
                  </a:lnTo>
                  <a:lnTo>
                    <a:pt x="608" y="117"/>
                  </a:lnTo>
                  <a:lnTo>
                    <a:pt x="615" y="114"/>
                  </a:lnTo>
                  <a:lnTo>
                    <a:pt x="621" y="111"/>
                  </a:lnTo>
                  <a:lnTo>
                    <a:pt x="627" y="111"/>
                  </a:lnTo>
                  <a:lnTo>
                    <a:pt x="632" y="115"/>
                  </a:lnTo>
                  <a:lnTo>
                    <a:pt x="637" y="125"/>
                  </a:lnTo>
                  <a:lnTo>
                    <a:pt x="614" y="156"/>
                  </a:lnTo>
                  <a:lnTo>
                    <a:pt x="587" y="186"/>
                  </a:lnTo>
                  <a:lnTo>
                    <a:pt x="558" y="212"/>
                  </a:lnTo>
                  <a:lnTo>
                    <a:pt x="526" y="235"/>
                  </a:lnTo>
                  <a:lnTo>
                    <a:pt x="527" y="229"/>
                  </a:lnTo>
                  <a:lnTo>
                    <a:pt x="531" y="222"/>
                  </a:lnTo>
                  <a:lnTo>
                    <a:pt x="536" y="214"/>
                  </a:lnTo>
                  <a:lnTo>
                    <a:pt x="542" y="206"/>
                  </a:lnTo>
                  <a:lnTo>
                    <a:pt x="547" y="199"/>
                  </a:lnTo>
                  <a:lnTo>
                    <a:pt x="551" y="192"/>
                  </a:lnTo>
                  <a:lnTo>
                    <a:pt x="552" y="187"/>
                  </a:lnTo>
                  <a:lnTo>
                    <a:pt x="548" y="182"/>
                  </a:lnTo>
                  <a:lnTo>
                    <a:pt x="541" y="181"/>
                  </a:lnTo>
                  <a:lnTo>
                    <a:pt x="512" y="196"/>
                  </a:lnTo>
                  <a:lnTo>
                    <a:pt x="484" y="205"/>
                  </a:lnTo>
                  <a:lnTo>
                    <a:pt x="456" y="210"/>
                  </a:lnTo>
                  <a:lnTo>
                    <a:pt x="429" y="211"/>
                  </a:lnTo>
                  <a:lnTo>
                    <a:pt x="401" y="210"/>
                  </a:lnTo>
                  <a:lnTo>
                    <a:pt x="374" y="209"/>
                  </a:lnTo>
                  <a:lnTo>
                    <a:pt x="378" y="221"/>
                  </a:lnTo>
                  <a:lnTo>
                    <a:pt x="378" y="233"/>
                  </a:lnTo>
                  <a:lnTo>
                    <a:pt x="374" y="244"/>
                  </a:lnTo>
                  <a:lnTo>
                    <a:pt x="367" y="253"/>
                  </a:lnTo>
                  <a:lnTo>
                    <a:pt x="358" y="259"/>
                  </a:lnTo>
                  <a:lnTo>
                    <a:pt x="348" y="263"/>
                  </a:lnTo>
                  <a:lnTo>
                    <a:pt x="338" y="266"/>
                  </a:lnTo>
                  <a:lnTo>
                    <a:pt x="327" y="265"/>
                  </a:lnTo>
                  <a:lnTo>
                    <a:pt x="317" y="262"/>
                  </a:lnTo>
                  <a:lnTo>
                    <a:pt x="310" y="257"/>
                  </a:lnTo>
                  <a:lnTo>
                    <a:pt x="305" y="249"/>
                  </a:lnTo>
                  <a:lnTo>
                    <a:pt x="302" y="237"/>
                  </a:lnTo>
                  <a:lnTo>
                    <a:pt x="305" y="222"/>
                  </a:lnTo>
                  <a:lnTo>
                    <a:pt x="293" y="223"/>
                  </a:lnTo>
                  <a:lnTo>
                    <a:pt x="283" y="227"/>
                  </a:lnTo>
                  <a:lnTo>
                    <a:pt x="275" y="234"/>
                  </a:lnTo>
                  <a:lnTo>
                    <a:pt x="271" y="243"/>
                  </a:lnTo>
                  <a:lnTo>
                    <a:pt x="266" y="253"/>
                  </a:lnTo>
                  <a:lnTo>
                    <a:pt x="261" y="261"/>
                  </a:lnTo>
                  <a:lnTo>
                    <a:pt x="256" y="270"/>
                  </a:lnTo>
                  <a:lnTo>
                    <a:pt x="250" y="277"/>
                  </a:lnTo>
                  <a:lnTo>
                    <a:pt x="267" y="283"/>
                  </a:lnTo>
                  <a:lnTo>
                    <a:pt x="286" y="287"/>
                  </a:lnTo>
                  <a:lnTo>
                    <a:pt x="308" y="288"/>
                  </a:lnTo>
                  <a:lnTo>
                    <a:pt x="329" y="288"/>
                  </a:lnTo>
                  <a:lnTo>
                    <a:pt x="348" y="288"/>
                  </a:lnTo>
                  <a:lnTo>
                    <a:pt x="366" y="288"/>
                  </a:lnTo>
                  <a:lnTo>
                    <a:pt x="379" y="289"/>
                  </a:lnTo>
                  <a:lnTo>
                    <a:pt x="387" y="292"/>
                  </a:lnTo>
                  <a:lnTo>
                    <a:pt x="383" y="300"/>
                  </a:lnTo>
                  <a:lnTo>
                    <a:pt x="374" y="305"/>
                  </a:lnTo>
                  <a:lnTo>
                    <a:pt x="363" y="309"/>
                  </a:lnTo>
                  <a:lnTo>
                    <a:pt x="352" y="310"/>
                  </a:lnTo>
                  <a:lnTo>
                    <a:pt x="340" y="312"/>
                  </a:lnTo>
                  <a:lnTo>
                    <a:pt x="330" y="316"/>
                  </a:lnTo>
                  <a:lnTo>
                    <a:pt x="323" y="322"/>
                  </a:lnTo>
                  <a:lnTo>
                    <a:pt x="319" y="333"/>
                  </a:lnTo>
                  <a:lnTo>
                    <a:pt x="325" y="335"/>
                  </a:lnTo>
                  <a:lnTo>
                    <a:pt x="329" y="340"/>
                  </a:lnTo>
                  <a:lnTo>
                    <a:pt x="328" y="346"/>
                  </a:lnTo>
                  <a:lnTo>
                    <a:pt x="324" y="352"/>
                  </a:lnTo>
                  <a:lnTo>
                    <a:pt x="319" y="361"/>
                  </a:lnTo>
                  <a:lnTo>
                    <a:pt x="333" y="361"/>
                  </a:lnTo>
                  <a:lnTo>
                    <a:pt x="327" y="372"/>
                  </a:lnTo>
                  <a:lnTo>
                    <a:pt x="318" y="380"/>
                  </a:lnTo>
                  <a:lnTo>
                    <a:pt x="307" y="387"/>
                  </a:lnTo>
                  <a:lnTo>
                    <a:pt x="291" y="388"/>
                  </a:lnTo>
                  <a:lnTo>
                    <a:pt x="291" y="346"/>
                  </a:lnTo>
                  <a:lnTo>
                    <a:pt x="267" y="349"/>
                  </a:lnTo>
                  <a:lnTo>
                    <a:pt x="247" y="349"/>
                  </a:lnTo>
                  <a:lnTo>
                    <a:pt x="230" y="344"/>
                  </a:lnTo>
                  <a:lnTo>
                    <a:pt x="217" y="338"/>
                  </a:lnTo>
                  <a:lnTo>
                    <a:pt x="204" y="329"/>
                  </a:lnTo>
                  <a:lnTo>
                    <a:pt x="193" y="321"/>
                  </a:lnTo>
                  <a:lnTo>
                    <a:pt x="181" y="311"/>
                  </a:lnTo>
                  <a:lnTo>
                    <a:pt x="168" y="302"/>
                  </a:lnTo>
                  <a:lnTo>
                    <a:pt x="155" y="296"/>
                  </a:lnTo>
                  <a:lnTo>
                    <a:pt x="139" y="292"/>
                  </a:lnTo>
                  <a:lnTo>
                    <a:pt x="128" y="296"/>
                  </a:lnTo>
                  <a:lnTo>
                    <a:pt x="122" y="302"/>
                  </a:lnTo>
                  <a:lnTo>
                    <a:pt x="120" y="310"/>
                  </a:lnTo>
                  <a:lnTo>
                    <a:pt x="120" y="317"/>
                  </a:lnTo>
                  <a:lnTo>
                    <a:pt x="120" y="326"/>
                  </a:lnTo>
                  <a:lnTo>
                    <a:pt x="121" y="333"/>
                  </a:lnTo>
                  <a:lnTo>
                    <a:pt x="121" y="341"/>
                  </a:lnTo>
                  <a:lnTo>
                    <a:pt x="117" y="349"/>
                  </a:lnTo>
                  <a:lnTo>
                    <a:pt x="110" y="355"/>
                  </a:lnTo>
                  <a:lnTo>
                    <a:pt x="97" y="361"/>
                  </a:lnTo>
                  <a:lnTo>
                    <a:pt x="97" y="351"/>
                  </a:lnTo>
                  <a:lnTo>
                    <a:pt x="98" y="343"/>
                  </a:lnTo>
                  <a:lnTo>
                    <a:pt x="101" y="335"/>
                  </a:lnTo>
                  <a:lnTo>
                    <a:pt x="105" y="329"/>
                  </a:lnTo>
                  <a:lnTo>
                    <a:pt x="107" y="324"/>
                  </a:lnTo>
                  <a:lnTo>
                    <a:pt x="109" y="322"/>
                  </a:lnTo>
                  <a:lnTo>
                    <a:pt x="105" y="320"/>
                  </a:lnTo>
                  <a:lnTo>
                    <a:pt x="98" y="318"/>
                  </a:lnTo>
                  <a:lnTo>
                    <a:pt x="83" y="318"/>
                  </a:lnTo>
                  <a:lnTo>
                    <a:pt x="78" y="339"/>
                  </a:lnTo>
                  <a:lnTo>
                    <a:pt x="78" y="357"/>
                  </a:lnTo>
                  <a:lnTo>
                    <a:pt x="83" y="373"/>
                  </a:lnTo>
                  <a:lnTo>
                    <a:pt x="90" y="388"/>
                  </a:lnTo>
                  <a:lnTo>
                    <a:pt x="99" y="401"/>
                  </a:lnTo>
                  <a:lnTo>
                    <a:pt x="107" y="413"/>
                  </a:lnTo>
                  <a:lnTo>
                    <a:pt x="114" y="424"/>
                  </a:lnTo>
                  <a:lnTo>
                    <a:pt x="117" y="433"/>
                  </a:lnTo>
                  <a:lnTo>
                    <a:pt x="117" y="443"/>
                  </a:lnTo>
                  <a:lnTo>
                    <a:pt x="110" y="450"/>
                  </a:lnTo>
                  <a:lnTo>
                    <a:pt x="97" y="457"/>
                  </a:lnTo>
                  <a:lnTo>
                    <a:pt x="94" y="439"/>
                  </a:lnTo>
                  <a:lnTo>
                    <a:pt x="89" y="423"/>
                  </a:lnTo>
                  <a:lnTo>
                    <a:pt x="82" y="411"/>
                  </a:lnTo>
                  <a:lnTo>
                    <a:pt x="70" y="402"/>
                  </a:lnTo>
                  <a:lnTo>
                    <a:pt x="66" y="407"/>
                  </a:lnTo>
                  <a:lnTo>
                    <a:pt x="60" y="415"/>
                  </a:lnTo>
                  <a:lnTo>
                    <a:pt x="52" y="421"/>
                  </a:lnTo>
                  <a:lnTo>
                    <a:pt x="42" y="426"/>
                  </a:lnTo>
                  <a:lnTo>
                    <a:pt x="31" y="429"/>
                  </a:lnTo>
                  <a:lnTo>
                    <a:pt x="21" y="430"/>
                  </a:lnTo>
                  <a:lnTo>
                    <a:pt x="13" y="429"/>
                  </a:lnTo>
                  <a:lnTo>
                    <a:pt x="5" y="424"/>
                  </a:lnTo>
                  <a:lnTo>
                    <a:pt x="0" y="416"/>
                  </a:lnTo>
                  <a:lnTo>
                    <a:pt x="42" y="416"/>
                  </a:lnTo>
                  <a:lnTo>
                    <a:pt x="39" y="395"/>
                  </a:lnTo>
                  <a:lnTo>
                    <a:pt x="41" y="378"/>
                  </a:lnTo>
                  <a:lnTo>
                    <a:pt x="45" y="365"/>
                  </a:lnTo>
                  <a:lnTo>
                    <a:pt x="52" y="352"/>
                  </a:lnTo>
                  <a:lnTo>
                    <a:pt x="60" y="341"/>
                  </a:lnTo>
                  <a:lnTo>
                    <a:pt x="67" y="330"/>
                  </a:lnTo>
                  <a:lnTo>
                    <a:pt x="75" y="320"/>
                  </a:lnTo>
                  <a:lnTo>
                    <a:pt x="81" y="306"/>
                  </a:lnTo>
                  <a:lnTo>
                    <a:pt x="83" y="292"/>
                  </a:lnTo>
                  <a:lnTo>
                    <a:pt x="93" y="298"/>
                  </a:lnTo>
                  <a:lnTo>
                    <a:pt x="104" y="298"/>
                  </a:lnTo>
                  <a:lnTo>
                    <a:pt x="114" y="292"/>
                  </a:lnTo>
                  <a:lnTo>
                    <a:pt x="123" y="283"/>
                  </a:lnTo>
                  <a:lnTo>
                    <a:pt x="133" y="271"/>
                  </a:lnTo>
                  <a:lnTo>
                    <a:pt x="140" y="257"/>
                  </a:lnTo>
                  <a:lnTo>
                    <a:pt x="144" y="244"/>
                  </a:lnTo>
                  <a:lnTo>
                    <a:pt x="146" y="229"/>
                  </a:lnTo>
                  <a:lnTo>
                    <a:pt x="144" y="217"/>
                  </a:lnTo>
                  <a:lnTo>
                    <a:pt x="139" y="209"/>
                  </a:lnTo>
                  <a:lnTo>
                    <a:pt x="127" y="206"/>
                  </a:lnTo>
                  <a:lnTo>
                    <a:pt x="118" y="207"/>
                  </a:lnTo>
                  <a:lnTo>
                    <a:pt x="112" y="212"/>
                  </a:lnTo>
                  <a:lnTo>
                    <a:pt x="107" y="218"/>
                  </a:lnTo>
                  <a:lnTo>
                    <a:pt x="103" y="225"/>
                  </a:lnTo>
                  <a:lnTo>
                    <a:pt x="98" y="229"/>
                  </a:lnTo>
                  <a:lnTo>
                    <a:pt x="92" y="234"/>
                  </a:lnTo>
                  <a:lnTo>
                    <a:pt x="83" y="235"/>
                  </a:lnTo>
                  <a:lnTo>
                    <a:pt x="90" y="216"/>
                  </a:lnTo>
                  <a:lnTo>
                    <a:pt x="94" y="198"/>
                  </a:lnTo>
                  <a:lnTo>
                    <a:pt x="95" y="182"/>
                  </a:lnTo>
                  <a:lnTo>
                    <a:pt x="94" y="170"/>
                  </a:lnTo>
                  <a:lnTo>
                    <a:pt x="89" y="159"/>
                  </a:lnTo>
                  <a:lnTo>
                    <a:pt x="81" y="154"/>
                  </a:lnTo>
                  <a:lnTo>
                    <a:pt x="70" y="153"/>
                  </a:lnTo>
                  <a:lnTo>
                    <a:pt x="78" y="145"/>
                  </a:lnTo>
                  <a:lnTo>
                    <a:pt x="82" y="137"/>
                  </a:lnTo>
                  <a:lnTo>
                    <a:pt x="83" y="127"/>
                  </a:lnTo>
                  <a:lnTo>
                    <a:pt x="81" y="117"/>
                  </a:lnTo>
                  <a:lnTo>
                    <a:pt x="78" y="106"/>
                  </a:lnTo>
                  <a:lnTo>
                    <a:pt x="76" y="98"/>
                  </a:lnTo>
                  <a:lnTo>
                    <a:pt x="75" y="91"/>
                  </a:lnTo>
                  <a:lnTo>
                    <a:pt x="77" y="86"/>
                  </a:lnTo>
                  <a:lnTo>
                    <a:pt x="83" y="83"/>
                  </a:lnTo>
                  <a:lnTo>
                    <a:pt x="104" y="83"/>
                  </a:lnTo>
                  <a:lnTo>
                    <a:pt x="117" y="86"/>
                  </a:lnTo>
                  <a:lnTo>
                    <a:pt x="127" y="91"/>
                  </a:lnTo>
                  <a:lnTo>
                    <a:pt x="132" y="97"/>
                  </a:lnTo>
                  <a:lnTo>
                    <a:pt x="133" y="104"/>
                  </a:lnTo>
                  <a:lnTo>
                    <a:pt x="133" y="112"/>
                  </a:lnTo>
                  <a:lnTo>
                    <a:pt x="132" y="122"/>
                  </a:lnTo>
                  <a:lnTo>
                    <a:pt x="129" y="132"/>
                  </a:lnTo>
                  <a:lnTo>
                    <a:pt x="128" y="140"/>
                  </a:lnTo>
                  <a:lnTo>
                    <a:pt x="129" y="150"/>
                  </a:lnTo>
                  <a:lnTo>
                    <a:pt x="132" y="159"/>
                  </a:lnTo>
                  <a:lnTo>
                    <a:pt x="139" y="166"/>
                  </a:lnTo>
                  <a:lnTo>
                    <a:pt x="135" y="156"/>
                  </a:lnTo>
                  <a:lnTo>
                    <a:pt x="137" y="148"/>
                  </a:lnTo>
                  <a:lnTo>
                    <a:pt x="142" y="142"/>
                  </a:lnTo>
                  <a:lnTo>
                    <a:pt x="150" y="138"/>
                  </a:lnTo>
                  <a:lnTo>
                    <a:pt x="160" y="136"/>
                  </a:lnTo>
                  <a:lnTo>
                    <a:pt x="170" y="136"/>
                  </a:lnTo>
                  <a:lnTo>
                    <a:pt x="179" y="137"/>
                  </a:lnTo>
                  <a:lnTo>
                    <a:pt x="188" y="140"/>
                  </a:lnTo>
                  <a:lnTo>
                    <a:pt x="193" y="145"/>
                  </a:lnTo>
                  <a:lnTo>
                    <a:pt x="194" y="153"/>
                  </a:lnTo>
                  <a:lnTo>
                    <a:pt x="190" y="154"/>
                  </a:lnTo>
                  <a:lnTo>
                    <a:pt x="184" y="159"/>
                  </a:lnTo>
                  <a:lnTo>
                    <a:pt x="179" y="165"/>
                  </a:lnTo>
                  <a:lnTo>
                    <a:pt x="174" y="172"/>
                  </a:lnTo>
                  <a:lnTo>
                    <a:pt x="171" y="179"/>
                  </a:lnTo>
                  <a:lnTo>
                    <a:pt x="168" y="186"/>
                  </a:lnTo>
                  <a:lnTo>
                    <a:pt x="170" y="190"/>
                  </a:lnTo>
                  <a:lnTo>
                    <a:pt x="173" y="194"/>
                  </a:lnTo>
                  <a:lnTo>
                    <a:pt x="181" y="194"/>
                  </a:lnTo>
                  <a:lnTo>
                    <a:pt x="184" y="190"/>
                  </a:lnTo>
                  <a:lnTo>
                    <a:pt x="189" y="188"/>
                  </a:lnTo>
                  <a:lnTo>
                    <a:pt x="195" y="186"/>
                  </a:lnTo>
                  <a:lnTo>
                    <a:pt x="201" y="183"/>
                  </a:lnTo>
                  <a:lnTo>
                    <a:pt x="209" y="183"/>
                  </a:lnTo>
                  <a:lnTo>
                    <a:pt x="215" y="186"/>
                  </a:lnTo>
                  <a:lnTo>
                    <a:pt x="219" y="189"/>
                  </a:lnTo>
                  <a:lnTo>
                    <a:pt x="223" y="196"/>
                  </a:lnTo>
                  <a:lnTo>
                    <a:pt x="224" y="207"/>
                  </a:lnTo>
                  <a:lnTo>
                    <a:pt x="222" y="222"/>
                  </a:lnTo>
                  <a:lnTo>
                    <a:pt x="254" y="201"/>
                  </a:lnTo>
                  <a:lnTo>
                    <a:pt x="286" y="186"/>
                  </a:lnTo>
                  <a:lnTo>
                    <a:pt x="318" y="172"/>
                  </a:lnTo>
                  <a:lnTo>
                    <a:pt x="351" y="160"/>
                  </a:lnTo>
                  <a:lnTo>
                    <a:pt x="384" y="148"/>
                  </a:lnTo>
                  <a:lnTo>
                    <a:pt x="419" y="132"/>
                  </a:lnTo>
                  <a:lnTo>
                    <a:pt x="457" y="111"/>
                  </a:lnTo>
                  <a:lnTo>
                    <a:pt x="458" y="117"/>
                  </a:lnTo>
                  <a:lnTo>
                    <a:pt x="459" y="125"/>
                  </a:lnTo>
                  <a:lnTo>
                    <a:pt x="462" y="132"/>
                  </a:lnTo>
                  <a:lnTo>
                    <a:pt x="465" y="137"/>
                  </a:lnTo>
                  <a:lnTo>
                    <a:pt x="471" y="139"/>
                  </a:lnTo>
                  <a:lnTo>
                    <a:pt x="471" y="123"/>
                  </a:lnTo>
                  <a:lnTo>
                    <a:pt x="474" y="115"/>
                  </a:lnTo>
                  <a:lnTo>
                    <a:pt x="479" y="111"/>
                  </a:lnTo>
                  <a:lnTo>
                    <a:pt x="485" y="111"/>
                  </a:lnTo>
                  <a:lnTo>
                    <a:pt x="492" y="115"/>
                  </a:lnTo>
                  <a:lnTo>
                    <a:pt x="499" y="120"/>
                  </a:lnTo>
                  <a:lnTo>
                    <a:pt x="507" y="126"/>
                  </a:lnTo>
                  <a:lnTo>
                    <a:pt x="514" y="132"/>
                  </a:lnTo>
                  <a:lnTo>
                    <a:pt x="521" y="136"/>
                  </a:lnTo>
                  <a:lnTo>
                    <a:pt x="526" y="139"/>
                  </a:lnTo>
                  <a:lnTo>
                    <a:pt x="527" y="128"/>
                  </a:lnTo>
                  <a:lnTo>
                    <a:pt x="525" y="120"/>
                  </a:lnTo>
                  <a:lnTo>
                    <a:pt x="521" y="112"/>
                  </a:lnTo>
                  <a:lnTo>
                    <a:pt x="518" y="106"/>
                  </a:lnTo>
                  <a:lnTo>
                    <a:pt x="513" y="100"/>
                  </a:lnTo>
                  <a:lnTo>
                    <a:pt x="510" y="92"/>
                  </a:lnTo>
                  <a:lnTo>
                    <a:pt x="510" y="82"/>
                  </a:lnTo>
                  <a:lnTo>
                    <a:pt x="513" y="70"/>
                  </a:lnTo>
                  <a:lnTo>
                    <a:pt x="532" y="58"/>
                  </a:lnTo>
                  <a:lnTo>
                    <a:pt x="549" y="49"/>
                  </a:lnTo>
                  <a:lnTo>
                    <a:pt x="563" y="39"/>
                  </a:lnTo>
                  <a:lnTo>
                    <a:pt x="572" y="30"/>
                  </a:lnTo>
                  <a:lnTo>
                    <a:pt x="579" y="16"/>
                  </a:lnTo>
                  <a:lnTo>
                    <a:pt x="582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4" name="Freeform 138"/>
            <p:cNvSpPr/>
            <p:nvPr/>
          </p:nvSpPr>
          <p:spPr bwMode="auto">
            <a:xfrm>
              <a:off x="5557215" y="3289525"/>
              <a:ext cx="65915" cy="48467"/>
            </a:xfrm>
            <a:custGeom>
              <a:avLst/>
              <a:gdLst>
                <a:gd name="T0" fmla="*/ 1 w 68"/>
                <a:gd name="T1" fmla="*/ 0 h 50"/>
                <a:gd name="T2" fmla="*/ 7 w 68"/>
                <a:gd name="T3" fmla="*/ 1 h 50"/>
                <a:gd name="T4" fmla="*/ 14 w 68"/>
                <a:gd name="T5" fmla="*/ 5 h 50"/>
                <a:gd name="T6" fmla="*/ 20 w 68"/>
                <a:gd name="T7" fmla="*/ 11 h 50"/>
                <a:gd name="T8" fmla="*/ 28 w 68"/>
                <a:gd name="T9" fmla="*/ 18 h 50"/>
                <a:gd name="T10" fmla="*/ 34 w 68"/>
                <a:gd name="T11" fmla="*/ 24 h 50"/>
                <a:gd name="T12" fmla="*/ 40 w 68"/>
                <a:gd name="T13" fmla="*/ 28 h 50"/>
                <a:gd name="T14" fmla="*/ 46 w 68"/>
                <a:gd name="T15" fmla="*/ 28 h 50"/>
                <a:gd name="T16" fmla="*/ 52 w 68"/>
                <a:gd name="T17" fmla="*/ 24 h 50"/>
                <a:gd name="T18" fmla="*/ 57 w 68"/>
                <a:gd name="T19" fmla="*/ 13 h 50"/>
                <a:gd name="T20" fmla="*/ 65 w 68"/>
                <a:gd name="T21" fmla="*/ 24 h 50"/>
                <a:gd name="T22" fmla="*/ 68 w 68"/>
                <a:gd name="T23" fmla="*/ 34 h 50"/>
                <a:gd name="T24" fmla="*/ 65 w 68"/>
                <a:gd name="T25" fmla="*/ 41 h 50"/>
                <a:gd name="T26" fmla="*/ 59 w 68"/>
                <a:gd name="T27" fmla="*/ 46 h 50"/>
                <a:gd name="T28" fmla="*/ 51 w 68"/>
                <a:gd name="T29" fmla="*/ 48 h 50"/>
                <a:gd name="T30" fmla="*/ 41 w 68"/>
                <a:gd name="T31" fmla="*/ 50 h 50"/>
                <a:gd name="T32" fmla="*/ 30 w 68"/>
                <a:gd name="T33" fmla="*/ 47 h 50"/>
                <a:gd name="T34" fmla="*/ 19 w 68"/>
                <a:gd name="T35" fmla="*/ 44 h 50"/>
                <a:gd name="T36" fmla="*/ 9 w 68"/>
                <a:gd name="T37" fmla="*/ 36 h 50"/>
                <a:gd name="T38" fmla="*/ 3 w 68"/>
                <a:gd name="T39" fmla="*/ 26 h 50"/>
                <a:gd name="T40" fmla="*/ 0 w 68"/>
                <a:gd name="T41" fmla="*/ 14 h 50"/>
                <a:gd name="T42" fmla="*/ 1 w 68"/>
                <a:gd name="T4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8" h="50">
                  <a:moveTo>
                    <a:pt x="1" y="0"/>
                  </a:moveTo>
                  <a:lnTo>
                    <a:pt x="7" y="1"/>
                  </a:lnTo>
                  <a:lnTo>
                    <a:pt x="14" y="5"/>
                  </a:lnTo>
                  <a:lnTo>
                    <a:pt x="20" y="11"/>
                  </a:lnTo>
                  <a:lnTo>
                    <a:pt x="28" y="18"/>
                  </a:lnTo>
                  <a:lnTo>
                    <a:pt x="34" y="24"/>
                  </a:lnTo>
                  <a:lnTo>
                    <a:pt x="40" y="28"/>
                  </a:lnTo>
                  <a:lnTo>
                    <a:pt x="46" y="28"/>
                  </a:lnTo>
                  <a:lnTo>
                    <a:pt x="52" y="24"/>
                  </a:lnTo>
                  <a:lnTo>
                    <a:pt x="57" y="13"/>
                  </a:lnTo>
                  <a:lnTo>
                    <a:pt x="65" y="24"/>
                  </a:lnTo>
                  <a:lnTo>
                    <a:pt x="68" y="34"/>
                  </a:lnTo>
                  <a:lnTo>
                    <a:pt x="65" y="41"/>
                  </a:lnTo>
                  <a:lnTo>
                    <a:pt x="59" y="46"/>
                  </a:lnTo>
                  <a:lnTo>
                    <a:pt x="51" y="48"/>
                  </a:lnTo>
                  <a:lnTo>
                    <a:pt x="41" y="50"/>
                  </a:lnTo>
                  <a:lnTo>
                    <a:pt x="30" y="47"/>
                  </a:lnTo>
                  <a:lnTo>
                    <a:pt x="19" y="44"/>
                  </a:lnTo>
                  <a:lnTo>
                    <a:pt x="9" y="36"/>
                  </a:lnTo>
                  <a:lnTo>
                    <a:pt x="3" y="26"/>
                  </a:lnTo>
                  <a:lnTo>
                    <a:pt x="0" y="1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5" name="Freeform 139"/>
            <p:cNvSpPr>
              <a:spLocks noEditPoints="1"/>
            </p:cNvSpPr>
            <p:nvPr/>
          </p:nvSpPr>
          <p:spPr bwMode="auto">
            <a:xfrm>
              <a:off x="4351356" y="2537316"/>
              <a:ext cx="2939041" cy="2875064"/>
            </a:xfrm>
            <a:custGeom>
              <a:avLst/>
              <a:gdLst>
                <a:gd name="T0" fmla="*/ 1067 w 3033"/>
                <a:gd name="T1" fmla="*/ 272 h 2967"/>
                <a:gd name="T2" fmla="*/ 603 w 3033"/>
                <a:gd name="T3" fmla="*/ 709 h 2967"/>
                <a:gd name="T4" fmla="*/ 770 w 3033"/>
                <a:gd name="T5" fmla="*/ 1159 h 2967"/>
                <a:gd name="T6" fmla="*/ 1151 w 3033"/>
                <a:gd name="T7" fmla="*/ 1203 h 2967"/>
                <a:gd name="T8" fmla="*/ 1287 w 3033"/>
                <a:gd name="T9" fmla="*/ 1032 h 2967"/>
                <a:gd name="T10" fmla="*/ 1346 w 3033"/>
                <a:gd name="T11" fmla="*/ 1342 h 2967"/>
                <a:gd name="T12" fmla="*/ 1343 w 3033"/>
                <a:gd name="T13" fmla="*/ 1600 h 2967"/>
                <a:gd name="T14" fmla="*/ 1722 w 3033"/>
                <a:gd name="T15" fmla="*/ 1669 h 2967"/>
                <a:gd name="T16" fmla="*/ 1819 w 3033"/>
                <a:gd name="T17" fmla="*/ 1811 h 2967"/>
                <a:gd name="T18" fmla="*/ 1735 w 3033"/>
                <a:gd name="T19" fmla="*/ 1534 h 2967"/>
                <a:gd name="T20" fmla="*/ 1410 w 3033"/>
                <a:gd name="T21" fmla="*/ 1389 h 2967"/>
                <a:gd name="T22" fmla="*/ 1525 w 3033"/>
                <a:gd name="T23" fmla="*/ 1161 h 2967"/>
                <a:gd name="T24" fmla="*/ 1674 w 3033"/>
                <a:gd name="T25" fmla="*/ 1259 h 2967"/>
                <a:gd name="T26" fmla="*/ 1880 w 3033"/>
                <a:gd name="T27" fmla="*/ 1382 h 2967"/>
                <a:gd name="T28" fmla="*/ 2004 w 3033"/>
                <a:gd name="T29" fmla="*/ 1613 h 2967"/>
                <a:gd name="T30" fmla="*/ 2709 w 3033"/>
                <a:gd name="T31" fmla="*/ 1331 h 2967"/>
                <a:gd name="T32" fmla="*/ 2883 w 3033"/>
                <a:gd name="T33" fmla="*/ 1579 h 2967"/>
                <a:gd name="T34" fmla="*/ 2838 w 3033"/>
                <a:gd name="T35" fmla="*/ 1885 h 2967"/>
                <a:gd name="T36" fmla="*/ 2849 w 3033"/>
                <a:gd name="T37" fmla="*/ 2009 h 2967"/>
                <a:gd name="T38" fmla="*/ 2861 w 3033"/>
                <a:gd name="T39" fmla="*/ 2275 h 2967"/>
                <a:gd name="T40" fmla="*/ 2485 w 3033"/>
                <a:gd name="T41" fmla="*/ 2355 h 2967"/>
                <a:gd name="T42" fmla="*/ 2540 w 3033"/>
                <a:gd name="T43" fmla="*/ 2503 h 2967"/>
                <a:gd name="T44" fmla="*/ 2462 w 3033"/>
                <a:gd name="T45" fmla="*/ 2685 h 2967"/>
                <a:gd name="T46" fmla="*/ 2435 w 3033"/>
                <a:gd name="T47" fmla="*/ 2324 h 2967"/>
                <a:gd name="T48" fmla="*/ 2934 w 3033"/>
                <a:gd name="T49" fmla="*/ 2180 h 2967"/>
                <a:gd name="T50" fmla="*/ 2490 w 3033"/>
                <a:gd name="T51" fmla="*/ 2047 h 2967"/>
                <a:gd name="T52" fmla="*/ 2410 w 3033"/>
                <a:gd name="T53" fmla="*/ 1747 h 2967"/>
                <a:gd name="T54" fmla="*/ 2569 w 3033"/>
                <a:gd name="T55" fmla="*/ 1742 h 2967"/>
                <a:gd name="T56" fmla="*/ 2385 w 3033"/>
                <a:gd name="T57" fmla="*/ 1448 h 2967"/>
                <a:gd name="T58" fmla="*/ 2132 w 3033"/>
                <a:gd name="T59" fmla="*/ 1802 h 2967"/>
                <a:gd name="T60" fmla="*/ 2319 w 3033"/>
                <a:gd name="T61" fmla="*/ 1713 h 2967"/>
                <a:gd name="T62" fmla="*/ 2002 w 3033"/>
                <a:gd name="T63" fmla="*/ 1896 h 2967"/>
                <a:gd name="T64" fmla="*/ 1858 w 3033"/>
                <a:gd name="T65" fmla="*/ 2322 h 2967"/>
                <a:gd name="T66" fmla="*/ 1673 w 3033"/>
                <a:gd name="T67" fmla="*/ 2391 h 2967"/>
                <a:gd name="T68" fmla="*/ 1753 w 3033"/>
                <a:gd name="T69" fmla="*/ 2527 h 2967"/>
                <a:gd name="T70" fmla="*/ 1523 w 3033"/>
                <a:gd name="T71" fmla="*/ 2553 h 2967"/>
                <a:gd name="T72" fmla="*/ 1276 w 3033"/>
                <a:gd name="T73" fmla="*/ 2662 h 2967"/>
                <a:gd name="T74" fmla="*/ 970 w 3033"/>
                <a:gd name="T75" fmla="*/ 2550 h 2967"/>
                <a:gd name="T76" fmla="*/ 1180 w 3033"/>
                <a:gd name="T77" fmla="*/ 2540 h 2967"/>
                <a:gd name="T78" fmla="*/ 1606 w 3033"/>
                <a:gd name="T79" fmla="*/ 2315 h 2967"/>
                <a:gd name="T80" fmla="*/ 1379 w 3033"/>
                <a:gd name="T81" fmla="*/ 2302 h 2967"/>
                <a:gd name="T82" fmla="*/ 1240 w 3033"/>
                <a:gd name="T83" fmla="*/ 2137 h 2967"/>
                <a:gd name="T84" fmla="*/ 1222 w 3033"/>
                <a:gd name="T85" fmla="*/ 1954 h 2967"/>
                <a:gd name="T86" fmla="*/ 1173 w 3033"/>
                <a:gd name="T87" fmla="*/ 1784 h 2967"/>
                <a:gd name="T88" fmla="*/ 1241 w 3033"/>
                <a:gd name="T89" fmla="*/ 1599 h 2967"/>
                <a:gd name="T90" fmla="*/ 647 w 3033"/>
                <a:gd name="T91" fmla="*/ 1579 h 2967"/>
                <a:gd name="T92" fmla="*/ 441 w 3033"/>
                <a:gd name="T93" fmla="*/ 1711 h 2967"/>
                <a:gd name="T94" fmla="*/ 382 w 3033"/>
                <a:gd name="T95" fmla="*/ 1768 h 2967"/>
                <a:gd name="T96" fmla="*/ 452 w 3033"/>
                <a:gd name="T97" fmla="*/ 2092 h 2967"/>
                <a:gd name="T98" fmla="*/ 816 w 3033"/>
                <a:gd name="T99" fmla="*/ 2509 h 2967"/>
                <a:gd name="T100" fmla="*/ 475 w 3033"/>
                <a:gd name="T101" fmla="*/ 2620 h 2967"/>
                <a:gd name="T102" fmla="*/ 292 w 3033"/>
                <a:gd name="T103" fmla="*/ 2221 h 2967"/>
                <a:gd name="T104" fmla="*/ 604 w 3033"/>
                <a:gd name="T105" fmla="*/ 2277 h 2967"/>
                <a:gd name="T106" fmla="*/ 277 w 3033"/>
                <a:gd name="T107" fmla="*/ 1511 h 2967"/>
                <a:gd name="T108" fmla="*/ 485 w 3033"/>
                <a:gd name="T109" fmla="*/ 1300 h 2967"/>
                <a:gd name="T110" fmla="*/ 283 w 3033"/>
                <a:gd name="T111" fmla="*/ 867 h 2967"/>
                <a:gd name="T112" fmla="*/ 248 w 3033"/>
                <a:gd name="T113" fmla="*/ 1252 h 2967"/>
                <a:gd name="T114" fmla="*/ 126 w 3033"/>
                <a:gd name="T115" fmla="*/ 1939 h 2967"/>
                <a:gd name="T116" fmla="*/ 35 w 3033"/>
                <a:gd name="T117" fmla="*/ 1125 h 2967"/>
                <a:gd name="T118" fmla="*/ 349 w 3033"/>
                <a:gd name="T119" fmla="*/ 724 h 2967"/>
                <a:gd name="T120" fmla="*/ 502 w 3033"/>
                <a:gd name="T121" fmla="*/ 415 h 2967"/>
                <a:gd name="T122" fmla="*/ 637 w 3033"/>
                <a:gd name="T123" fmla="*/ 487 h 2967"/>
                <a:gd name="T124" fmla="*/ 925 w 3033"/>
                <a:gd name="T125" fmla="*/ 278 h 2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33" h="2967">
                  <a:moveTo>
                    <a:pt x="2811" y="1789"/>
                  </a:moveTo>
                  <a:lnTo>
                    <a:pt x="2806" y="1797"/>
                  </a:lnTo>
                  <a:lnTo>
                    <a:pt x="2800" y="1806"/>
                  </a:lnTo>
                  <a:lnTo>
                    <a:pt x="2793" y="1812"/>
                  </a:lnTo>
                  <a:lnTo>
                    <a:pt x="2783" y="1817"/>
                  </a:lnTo>
                  <a:lnTo>
                    <a:pt x="2787" y="1806"/>
                  </a:lnTo>
                  <a:lnTo>
                    <a:pt x="2793" y="1799"/>
                  </a:lnTo>
                  <a:lnTo>
                    <a:pt x="2801" y="1794"/>
                  </a:lnTo>
                  <a:lnTo>
                    <a:pt x="2811" y="1789"/>
                  </a:lnTo>
                  <a:close/>
                  <a:moveTo>
                    <a:pt x="581" y="1234"/>
                  </a:moveTo>
                  <a:lnTo>
                    <a:pt x="561" y="1236"/>
                  </a:lnTo>
                  <a:lnTo>
                    <a:pt x="566" y="1234"/>
                  </a:lnTo>
                  <a:lnTo>
                    <a:pt x="581" y="1234"/>
                  </a:lnTo>
                  <a:close/>
                  <a:moveTo>
                    <a:pt x="1052" y="0"/>
                  </a:moveTo>
                  <a:lnTo>
                    <a:pt x="1066" y="8"/>
                  </a:lnTo>
                  <a:lnTo>
                    <a:pt x="1080" y="10"/>
                  </a:lnTo>
                  <a:lnTo>
                    <a:pt x="1094" y="10"/>
                  </a:lnTo>
                  <a:lnTo>
                    <a:pt x="1108" y="8"/>
                  </a:lnTo>
                  <a:lnTo>
                    <a:pt x="1121" y="5"/>
                  </a:lnTo>
                  <a:lnTo>
                    <a:pt x="1133" y="4"/>
                  </a:lnTo>
                  <a:lnTo>
                    <a:pt x="1142" y="7"/>
                  </a:lnTo>
                  <a:lnTo>
                    <a:pt x="1149" y="15"/>
                  </a:lnTo>
                  <a:lnTo>
                    <a:pt x="1151" y="31"/>
                  </a:lnTo>
                  <a:lnTo>
                    <a:pt x="1145" y="46"/>
                  </a:lnTo>
                  <a:lnTo>
                    <a:pt x="1134" y="59"/>
                  </a:lnTo>
                  <a:lnTo>
                    <a:pt x="1119" y="70"/>
                  </a:lnTo>
                  <a:lnTo>
                    <a:pt x="1100" y="80"/>
                  </a:lnTo>
                  <a:lnTo>
                    <a:pt x="1079" y="88"/>
                  </a:lnTo>
                  <a:lnTo>
                    <a:pt x="1056" y="94"/>
                  </a:lnTo>
                  <a:lnTo>
                    <a:pt x="1034" y="99"/>
                  </a:lnTo>
                  <a:lnTo>
                    <a:pt x="1013" y="102"/>
                  </a:lnTo>
                  <a:lnTo>
                    <a:pt x="994" y="102"/>
                  </a:lnTo>
                  <a:lnTo>
                    <a:pt x="979" y="100"/>
                  </a:lnTo>
                  <a:lnTo>
                    <a:pt x="970" y="98"/>
                  </a:lnTo>
                  <a:lnTo>
                    <a:pt x="978" y="108"/>
                  </a:lnTo>
                  <a:lnTo>
                    <a:pt x="984" y="119"/>
                  </a:lnTo>
                  <a:lnTo>
                    <a:pt x="985" y="131"/>
                  </a:lnTo>
                  <a:lnTo>
                    <a:pt x="985" y="142"/>
                  </a:lnTo>
                  <a:lnTo>
                    <a:pt x="983" y="154"/>
                  </a:lnTo>
                  <a:lnTo>
                    <a:pt x="981" y="165"/>
                  </a:lnTo>
                  <a:lnTo>
                    <a:pt x="978" y="176"/>
                  </a:lnTo>
                  <a:lnTo>
                    <a:pt x="977" y="186"/>
                  </a:lnTo>
                  <a:lnTo>
                    <a:pt x="978" y="194"/>
                  </a:lnTo>
                  <a:lnTo>
                    <a:pt x="983" y="200"/>
                  </a:lnTo>
                  <a:lnTo>
                    <a:pt x="992" y="205"/>
                  </a:lnTo>
                  <a:lnTo>
                    <a:pt x="1005" y="209"/>
                  </a:lnTo>
                  <a:lnTo>
                    <a:pt x="1024" y="209"/>
                  </a:lnTo>
                  <a:lnTo>
                    <a:pt x="1015" y="219"/>
                  </a:lnTo>
                  <a:lnTo>
                    <a:pt x="1002" y="226"/>
                  </a:lnTo>
                  <a:lnTo>
                    <a:pt x="990" y="233"/>
                  </a:lnTo>
                  <a:lnTo>
                    <a:pt x="978" y="242"/>
                  </a:lnTo>
                  <a:lnTo>
                    <a:pt x="967" y="251"/>
                  </a:lnTo>
                  <a:lnTo>
                    <a:pt x="960" y="262"/>
                  </a:lnTo>
                  <a:lnTo>
                    <a:pt x="955" y="278"/>
                  </a:lnTo>
                  <a:lnTo>
                    <a:pt x="984" y="276"/>
                  </a:lnTo>
                  <a:lnTo>
                    <a:pt x="1010" y="273"/>
                  </a:lnTo>
                  <a:lnTo>
                    <a:pt x="1032" y="271"/>
                  </a:lnTo>
                  <a:lnTo>
                    <a:pt x="1050" y="270"/>
                  </a:lnTo>
                  <a:lnTo>
                    <a:pt x="1067" y="272"/>
                  </a:lnTo>
                  <a:lnTo>
                    <a:pt x="1080" y="278"/>
                  </a:lnTo>
                  <a:lnTo>
                    <a:pt x="1065" y="305"/>
                  </a:lnTo>
                  <a:lnTo>
                    <a:pt x="1052" y="329"/>
                  </a:lnTo>
                  <a:lnTo>
                    <a:pt x="1043" y="353"/>
                  </a:lnTo>
                  <a:lnTo>
                    <a:pt x="1033" y="376"/>
                  </a:lnTo>
                  <a:lnTo>
                    <a:pt x="1023" y="398"/>
                  </a:lnTo>
                  <a:lnTo>
                    <a:pt x="1011" y="421"/>
                  </a:lnTo>
                  <a:lnTo>
                    <a:pt x="996" y="444"/>
                  </a:lnTo>
                  <a:lnTo>
                    <a:pt x="982" y="428"/>
                  </a:lnTo>
                  <a:lnTo>
                    <a:pt x="966" y="418"/>
                  </a:lnTo>
                  <a:lnTo>
                    <a:pt x="948" y="415"/>
                  </a:lnTo>
                  <a:lnTo>
                    <a:pt x="931" y="415"/>
                  </a:lnTo>
                  <a:lnTo>
                    <a:pt x="912" y="418"/>
                  </a:lnTo>
                  <a:lnTo>
                    <a:pt x="894" y="426"/>
                  </a:lnTo>
                  <a:lnTo>
                    <a:pt x="876" y="434"/>
                  </a:lnTo>
                  <a:lnTo>
                    <a:pt x="859" y="445"/>
                  </a:lnTo>
                  <a:lnTo>
                    <a:pt x="842" y="456"/>
                  </a:lnTo>
                  <a:lnTo>
                    <a:pt x="827" y="467"/>
                  </a:lnTo>
                  <a:lnTo>
                    <a:pt x="814" y="478"/>
                  </a:lnTo>
                  <a:lnTo>
                    <a:pt x="803" y="487"/>
                  </a:lnTo>
                  <a:lnTo>
                    <a:pt x="797" y="476"/>
                  </a:lnTo>
                  <a:lnTo>
                    <a:pt x="791" y="466"/>
                  </a:lnTo>
                  <a:lnTo>
                    <a:pt x="783" y="457"/>
                  </a:lnTo>
                  <a:lnTo>
                    <a:pt x="775" y="450"/>
                  </a:lnTo>
                  <a:lnTo>
                    <a:pt x="763" y="445"/>
                  </a:lnTo>
                  <a:lnTo>
                    <a:pt x="748" y="444"/>
                  </a:lnTo>
                  <a:lnTo>
                    <a:pt x="730" y="471"/>
                  </a:lnTo>
                  <a:lnTo>
                    <a:pt x="714" y="493"/>
                  </a:lnTo>
                  <a:lnTo>
                    <a:pt x="699" y="512"/>
                  </a:lnTo>
                  <a:lnTo>
                    <a:pt x="685" y="529"/>
                  </a:lnTo>
                  <a:lnTo>
                    <a:pt x="671" y="546"/>
                  </a:lnTo>
                  <a:lnTo>
                    <a:pt x="657" y="564"/>
                  </a:lnTo>
                  <a:lnTo>
                    <a:pt x="641" y="586"/>
                  </a:lnTo>
                  <a:lnTo>
                    <a:pt x="623" y="611"/>
                  </a:lnTo>
                  <a:lnTo>
                    <a:pt x="601" y="608"/>
                  </a:lnTo>
                  <a:lnTo>
                    <a:pt x="580" y="610"/>
                  </a:lnTo>
                  <a:lnTo>
                    <a:pt x="564" y="613"/>
                  </a:lnTo>
                  <a:lnTo>
                    <a:pt x="548" y="619"/>
                  </a:lnTo>
                  <a:lnTo>
                    <a:pt x="535" y="627"/>
                  </a:lnTo>
                  <a:lnTo>
                    <a:pt x="523" y="635"/>
                  </a:lnTo>
                  <a:lnTo>
                    <a:pt x="511" y="644"/>
                  </a:lnTo>
                  <a:lnTo>
                    <a:pt x="499" y="652"/>
                  </a:lnTo>
                  <a:lnTo>
                    <a:pt x="497" y="645"/>
                  </a:lnTo>
                  <a:lnTo>
                    <a:pt x="496" y="638"/>
                  </a:lnTo>
                  <a:lnTo>
                    <a:pt x="495" y="631"/>
                  </a:lnTo>
                  <a:lnTo>
                    <a:pt x="491" y="627"/>
                  </a:lnTo>
                  <a:lnTo>
                    <a:pt x="484" y="624"/>
                  </a:lnTo>
                  <a:lnTo>
                    <a:pt x="490" y="650"/>
                  </a:lnTo>
                  <a:lnTo>
                    <a:pt x="497" y="672"/>
                  </a:lnTo>
                  <a:lnTo>
                    <a:pt x="507" y="692"/>
                  </a:lnTo>
                  <a:lnTo>
                    <a:pt x="519" y="709"/>
                  </a:lnTo>
                  <a:lnTo>
                    <a:pt x="535" y="724"/>
                  </a:lnTo>
                  <a:lnTo>
                    <a:pt x="553" y="735"/>
                  </a:lnTo>
                  <a:lnTo>
                    <a:pt x="555" y="722"/>
                  </a:lnTo>
                  <a:lnTo>
                    <a:pt x="561" y="713"/>
                  </a:lnTo>
                  <a:lnTo>
                    <a:pt x="568" y="708"/>
                  </a:lnTo>
                  <a:lnTo>
                    <a:pt x="579" y="706"/>
                  </a:lnTo>
                  <a:lnTo>
                    <a:pt x="591" y="707"/>
                  </a:lnTo>
                  <a:lnTo>
                    <a:pt x="603" y="709"/>
                  </a:lnTo>
                  <a:lnTo>
                    <a:pt x="615" y="714"/>
                  </a:lnTo>
                  <a:lnTo>
                    <a:pt x="628" y="719"/>
                  </a:lnTo>
                  <a:lnTo>
                    <a:pt x="637" y="725"/>
                  </a:lnTo>
                  <a:lnTo>
                    <a:pt x="646" y="730"/>
                  </a:lnTo>
                  <a:lnTo>
                    <a:pt x="651" y="735"/>
                  </a:lnTo>
                  <a:lnTo>
                    <a:pt x="643" y="739"/>
                  </a:lnTo>
                  <a:lnTo>
                    <a:pt x="641" y="742"/>
                  </a:lnTo>
                  <a:lnTo>
                    <a:pt x="642" y="748"/>
                  </a:lnTo>
                  <a:lnTo>
                    <a:pt x="646" y="756"/>
                  </a:lnTo>
                  <a:lnTo>
                    <a:pt x="651" y="763"/>
                  </a:lnTo>
                  <a:lnTo>
                    <a:pt x="637" y="750"/>
                  </a:lnTo>
                  <a:lnTo>
                    <a:pt x="622" y="742"/>
                  </a:lnTo>
                  <a:lnTo>
                    <a:pt x="603" y="740"/>
                  </a:lnTo>
                  <a:lnTo>
                    <a:pt x="586" y="742"/>
                  </a:lnTo>
                  <a:lnTo>
                    <a:pt x="569" y="750"/>
                  </a:lnTo>
                  <a:lnTo>
                    <a:pt x="553" y="763"/>
                  </a:lnTo>
                  <a:lnTo>
                    <a:pt x="566" y="776"/>
                  </a:lnTo>
                  <a:lnTo>
                    <a:pt x="576" y="791"/>
                  </a:lnTo>
                  <a:lnTo>
                    <a:pt x="585" y="808"/>
                  </a:lnTo>
                  <a:lnTo>
                    <a:pt x="592" y="826"/>
                  </a:lnTo>
                  <a:lnTo>
                    <a:pt x="596" y="848"/>
                  </a:lnTo>
                  <a:lnTo>
                    <a:pt x="595" y="874"/>
                  </a:lnTo>
                  <a:lnTo>
                    <a:pt x="581" y="869"/>
                  </a:lnTo>
                  <a:lnTo>
                    <a:pt x="572" y="869"/>
                  </a:lnTo>
                  <a:lnTo>
                    <a:pt x="566" y="871"/>
                  </a:lnTo>
                  <a:lnTo>
                    <a:pt x="561" y="876"/>
                  </a:lnTo>
                  <a:lnTo>
                    <a:pt x="558" y="882"/>
                  </a:lnTo>
                  <a:lnTo>
                    <a:pt x="556" y="890"/>
                  </a:lnTo>
                  <a:lnTo>
                    <a:pt x="555" y="897"/>
                  </a:lnTo>
                  <a:lnTo>
                    <a:pt x="552" y="904"/>
                  </a:lnTo>
                  <a:lnTo>
                    <a:pt x="550" y="910"/>
                  </a:lnTo>
                  <a:lnTo>
                    <a:pt x="545" y="915"/>
                  </a:lnTo>
                  <a:lnTo>
                    <a:pt x="536" y="917"/>
                  </a:lnTo>
                  <a:lnTo>
                    <a:pt x="527" y="915"/>
                  </a:lnTo>
                  <a:lnTo>
                    <a:pt x="518" y="946"/>
                  </a:lnTo>
                  <a:lnTo>
                    <a:pt x="514" y="973"/>
                  </a:lnTo>
                  <a:lnTo>
                    <a:pt x="516" y="996"/>
                  </a:lnTo>
                  <a:lnTo>
                    <a:pt x="520" y="1018"/>
                  </a:lnTo>
                  <a:lnTo>
                    <a:pt x="529" y="1036"/>
                  </a:lnTo>
                  <a:lnTo>
                    <a:pt x="541" y="1052"/>
                  </a:lnTo>
                  <a:lnTo>
                    <a:pt x="555" y="1066"/>
                  </a:lnTo>
                  <a:lnTo>
                    <a:pt x="570" y="1079"/>
                  </a:lnTo>
                  <a:lnTo>
                    <a:pt x="587" y="1090"/>
                  </a:lnTo>
                  <a:lnTo>
                    <a:pt x="606" y="1099"/>
                  </a:lnTo>
                  <a:lnTo>
                    <a:pt x="624" y="1108"/>
                  </a:lnTo>
                  <a:lnTo>
                    <a:pt x="642" y="1116"/>
                  </a:lnTo>
                  <a:lnTo>
                    <a:pt x="659" y="1124"/>
                  </a:lnTo>
                  <a:lnTo>
                    <a:pt x="676" y="1131"/>
                  </a:lnTo>
                  <a:lnTo>
                    <a:pt x="691" y="1138"/>
                  </a:lnTo>
                  <a:lnTo>
                    <a:pt x="703" y="1147"/>
                  </a:lnTo>
                  <a:lnTo>
                    <a:pt x="713" y="1155"/>
                  </a:lnTo>
                  <a:lnTo>
                    <a:pt x="720" y="1165"/>
                  </a:lnTo>
                  <a:lnTo>
                    <a:pt x="721" y="1152"/>
                  </a:lnTo>
                  <a:lnTo>
                    <a:pt x="726" y="1143"/>
                  </a:lnTo>
                  <a:lnTo>
                    <a:pt x="735" y="1138"/>
                  </a:lnTo>
                  <a:lnTo>
                    <a:pt x="747" y="1136"/>
                  </a:lnTo>
                  <a:lnTo>
                    <a:pt x="761" y="1137"/>
                  </a:lnTo>
                  <a:lnTo>
                    <a:pt x="768" y="1149"/>
                  </a:lnTo>
                  <a:lnTo>
                    <a:pt x="770" y="1159"/>
                  </a:lnTo>
                  <a:lnTo>
                    <a:pt x="770" y="1166"/>
                  </a:lnTo>
                  <a:lnTo>
                    <a:pt x="768" y="1171"/>
                  </a:lnTo>
                  <a:lnTo>
                    <a:pt x="764" y="1175"/>
                  </a:lnTo>
                  <a:lnTo>
                    <a:pt x="760" y="1178"/>
                  </a:lnTo>
                  <a:lnTo>
                    <a:pt x="757" y="1182"/>
                  </a:lnTo>
                  <a:lnTo>
                    <a:pt x="754" y="1186"/>
                  </a:lnTo>
                  <a:lnTo>
                    <a:pt x="754" y="1191"/>
                  </a:lnTo>
                  <a:lnTo>
                    <a:pt x="755" y="1198"/>
                  </a:lnTo>
                  <a:lnTo>
                    <a:pt x="761" y="1206"/>
                  </a:lnTo>
                  <a:lnTo>
                    <a:pt x="779" y="1192"/>
                  </a:lnTo>
                  <a:lnTo>
                    <a:pt x="792" y="1178"/>
                  </a:lnTo>
                  <a:lnTo>
                    <a:pt x="803" y="1169"/>
                  </a:lnTo>
                  <a:lnTo>
                    <a:pt x="814" y="1160"/>
                  </a:lnTo>
                  <a:lnTo>
                    <a:pt x="827" y="1154"/>
                  </a:lnTo>
                  <a:lnTo>
                    <a:pt x="842" y="1148"/>
                  </a:lnTo>
                  <a:lnTo>
                    <a:pt x="861" y="1143"/>
                  </a:lnTo>
                  <a:lnTo>
                    <a:pt x="886" y="1137"/>
                  </a:lnTo>
                  <a:lnTo>
                    <a:pt x="892" y="1147"/>
                  </a:lnTo>
                  <a:lnTo>
                    <a:pt x="900" y="1153"/>
                  </a:lnTo>
                  <a:lnTo>
                    <a:pt x="912" y="1157"/>
                  </a:lnTo>
                  <a:lnTo>
                    <a:pt x="926" y="1158"/>
                  </a:lnTo>
                  <a:lnTo>
                    <a:pt x="942" y="1157"/>
                  </a:lnTo>
                  <a:lnTo>
                    <a:pt x="959" y="1157"/>
                  </a:lnTo>
                  <a:lnTo>
                    <a:pt x="977" y="1155"/>
                  </a:lnTo>
                  <a:lnTo>
                    <a:pt x="994" y="1154"/>
                  </a:lnTo>
                  <a:lnTo>
                    <a:pt x="1010" y="1154"/>
                  </a:lnTo>
                  <a:lnTo>
                    <a:pt x="1024" y="1157"/>
                  </a:lnTo>
                  <a:lnTo>
                    <a:pt x="1037" y="1160"/>
                  </a:lnTo>
                  <a:lnTo>
                    <a:pt x="1046" y="1167"/>
                  </a:lnTo>
                  <a:lnTo>
                    <a:pt x="1052" y="1178"/>
                  </a:lnTo>
                  <a:lnTo>
                    <a:pt x="1058" y="1169"/>
                  </a:lnTo>
                  <a:lnTo>
                    <a:pt x="1061" y="1158"/>
                  </a:lnTo>
                  <a:lnTo>
                    <a:pt x="1060" y="1148"/>
                  </a:lnTo>
                  <a:lnTo>
                    <a:pt x="1060" y="1138"/>
                  </a:lnTo>
                  <a:lnTo>
                    <a:pt x="1061" y="1129"/>
                  </a:lnTo>
                  <a:lnTo>
                    <a:pt x="1067" y="1119"/>
                  </a:lnTo>
                  <a:lnTo>
                    <a:pt x="1080" y="1109"/>
                  </a:lnTo>
                  <a:lnTo>
                    <a:pt x="1080" y="1131"/>
                  </a:lnTo>
                  <a:lnTo>
                    <a:pt x="1080" y="1149"/>
                  </a:lnTo>
                  <a:lnTo>
                    <a:pt x="1080" y="1164"/>
                  </a:lnTo>
                  <a:lnTo>
                    <a:pt x="1082" y="1174"/>
                  </a:lnTo>
                  <a:lnTo>
                    <a:pt x="1084" y="1181"/>
                  </a:lnTo>
                  <a:lnTo>
                    <a:pt x="1088" y="1183"/>
                  </a:lnTo>
                  <a:lnTo>
                    <a:pt x="1096" y="1181"/>
                  </a:lnTo>
                  <a:lnTo>
                    <a:pt x="1107" y="1175"/>
                  </a:lnTo>
                  <a:lnTo>
                    <a:pt x="1122" y="1165"/>
                  </a:lnTo>
                  <a:lnTo>
                    <a:pt x="1125" y="1177"/>
                  </a:lnTo>
                  <a:lnTo>
                    <a:pt x="1125" y="1189"/>
                  </a:lnTo>
                  <a:lnTo>
                    <a:pt x="1123" y="1203"/>
                  </a:lnTo>
                  <a:lnTo>
                    <a:pt x="1119" y="1214"/>
                  </a:lnTo>
                  <a:lnTo>
                    <a:pt x="1116" y="1225"/>
                  </a:lnTo>
                  <a:lnTo>
                    <a:pt x="1113" y="1234"/>
                  </a:lnTo>
                  <a:lnTo>
                    <a:pt x="1113" y="1242"/>
                  </a:lnTo>
                  <a:lnTo>
                    <a:pt x="1116" y="1245"/>
                  </a:lnTo>
                  <a:lnTo>
                    <a:pt x="1122" y="1248"/>
                  </a:lnTo>
                  <a:lnTo>
                    <a:pt x="1136" y="1236"/>
                  </a:lnTo>
                  <a:lnTo>
                    <a:pt x="1146" y="1224"/>
                  </a:lnTo>
                  <a:lnTo>
                    <a:pt x="1150" y="1213"/>
                  </a:lnTo>
                  <a:lnTo>
                    <a:pt x="1151" y="1203"/>
                  </a:lnTo>
                  <a:lnTo>
                    <a:pt x="1149" y="1193"/>
                  </a:lnTo>
                  <a:lnTo>
                    <a:pt x="1147" y="1183"/>
                  </a:lnTo>
                  <a:lnTo>
                    <a:pt x="1146" y="1172"/>
                  </a:lnTo>
                  <a:lnTo>
                    <a:pt x="1147" y="1161"/>
                  </a:lnTo>
                  <a:lnTo>
                    <a:pt x="1152" y="1150"/>
                  </a:lnTo>
                  <a:lnTo>
                    <a:pt x="1163" y="1137"/>
                  </a:lnTo>
                  <a:lnTo>
                    <a:pt x="1147" y="1139"/>
                  </a:lnTo>
                  <a:lnTo>
                    <a:pt x="1135" y="1137"/>
                  </a:lnTo>
                  <a:lnTo>
                    <a:pt x="1127" y="1132"/>
                  </a:lnTo>
                  <a:lnTo>
                    <a:pt x="1119" y="1125"/>
                  </a:lnTo>
                  <a:lnTo>
                    <a:pt x="1114" y="1116"/>
                  </a:lnTo>
                  <a:lnTo>
                    <a:pt x="1112" y="1105"/>
                  </a:lnTo>
                  <a:lnTo>
                    <a:pt x="1110" y="1093"/>
                  </a:lnTo>
                  <a:lnTo>
                    <a:pt x="1107" y="1082"/>
                  </a:lnTo>
                  <a:lnTo>
                    <a:pt x="1122" y="1090"/>
                  </a:lnTo>
                  <a:lnTo>
                    <a:pt x="1134" y="1099"/>
                  </a:lnTo>
                  <a:lnTo>
                    <a:pt x="1147" y="1109"/>
                  </a:lnTo>
                  <a:lnTo>
                    <a:pt x="1161" y="1118"/>
                  </a:lnTo>
                  <a:lnTo>
                    <a:pt x="1177" y="1124"/>
                  </a:lnTo>
                  <a:lnTo>
                    <a:pt x="1187" y="1114"/>
                  </a:lnTo>
                  <a:lnTo>
                    <a:pt x="1192" y="1103"/>
                  </a:lnTo>
                  <a:lnTo>
                    <a:pt x="1195" y="1090"/>
                  </a:lnTo>
                  <a:lnTo>
                    <a:pt x="1195" y="1074"/>
                  </a:lnTo>
                  <a:lnTo>
                    <a:pt x="1191" y="1058"/>
                  </a:lnTo>
                  <a:lnTo>
                    <a:pt x="1187" y="1041"/>
                  </a:lnTo>
                  <a:lnTo>
                    <a:pt x="1184" y="1023"/>
                  </a:lnTo>
                  <a:lnTo>
                    <a:pt x="1180" y="1004"/>
                  </a:lnTo>
                  <a:lnTo>
                    <a:pt x="1179" y="986"/>
                  </a:lnTo>
                  <a:lnTo>
                    <a:pt x="1179" y="969"/>
                  </a:lnTo>
                  <a:lnTo>
                    <a:pt x="1181" y="953"/>
                  </a:lnTo>
                  <a:lnTo>
                    <a:pt x="1189" y="938"/>
                  </a:lnTo>
                  <a:lnTo>
                    <a:pt x="1201" y="926"/>
                  </a:lnTo>
                  <a:lnTo>
                    <a:pt x="1218" y="915"/>
                  </a:lnTo>
                  <a:lnTo>
                    <a:pt x="1209" y="930"/>
                  </a:lnTo>
                  <a:lnTo>
                    <a:pt x="1206" y="943"/>
                  </a:lnTo>
                  <a:lnTo>
                    <a:pt x="1209" y="957"/>
                  </a:lnTo>
                  <a:lnTo>
                    <a:pt x="1218" y="971"/>
                  </a:lnTo>
                  <a:lnTo>
                    <a:pt x="1233" y="971"/>
                  </a:lnTo>
                  <a:lnTo>
                    <a:pt x="1243" y="968"/>
                  </a:lnTo>
                  <a:lnTo>
                    <a:pt x="1251" y="962"/>
                  </a:lnTo>
                  <a:lnTo>
                    <a:pt x="1257" y="954"/>
                  </a:lnTo>
                  <a:lnTo>
                    <a:pt x="1263" y="946"/>
                  </a:lnTo>
                  <a:lnTo>
                    <a:pt x="1269" y="938"/>
                  </a:lnTo>
                  <a:lnTo>
                    <a:pt x="1278" y="932"/>
                  </a:lnTo>
                  <a:lnTo>
                    <a:pt x="1287" y="930"/>
                  </a:lnTo>
                  <a:lnTo>
                    <a:pt x="1298" y="952"/>
                  </a:lnTo>
                  <a:lnTo>
                    <a:pt x="1306" y="969"/>
                  </a:lnTo>
                  <a:lnTo>
                    <a:pt x="1312" y="984"/>
                  </a:lnTo>
                  <a:lnTo>
                    <a:pt x="1319" y="996"/>
                  </a:lnTo>
                  <a:lnTo>
                    <a:pt x="1327" y="1007"/>
                  </a:lnTo>
                  <a:lnTo>
                    <a:pt x="1340" y="1016"/>
                  </a:lnTo>
                  <a:lnTo>
                    <a:pt x="1357" y="1026"/>
                  </a:lnTo>
                  <a:lnTo>
                    <a:pt x="1343" y="1036"/>
                  </a:lnTo>
                  <a:lnTo>
                    <a:pt x="1330" y="1040"/>
                  </a:lnTo>
                  <a:lnTo>
                    <a:pt x="1318" y="1038"/>
                  </a:lnTo>
                  <a:lnTo>
                    <a:pt x="1306" y="1032"/>
                  </a:lnTo>
                  <a:lnTo>
                    <a:pt x="1296" y="1024"/>
                  </a:lnTo>
                  <a:lnTo>
                    <a:pt x="1287" y="1013"/>
                  </a:lnTo>
                  <a:lnTo>
                    <a:pt x="1287" y="1032"/>
                  </a:lnTo>
                  <a:lnTo>
                    <a:pt x="1284" y="1049"/>
                  </a:lnTo>
                  <a:lnTo>
                    <a:pt x="1278" y="1063"/>
                  </a:lnTo>
                  <a:lnTo>
                    <a:pt x="1268" y="1074"/>
                  </a:lnTo>
                  <a:lnTo>
                    <a:pt x="1258" y="1083"/>
                  </a:lnTo>
                  <a:lnTo>
                    <a:pt x="1246" y="1092"/>
                  </a:lnTo>
                  <a:lnTo>
                    <a:pt x="1234" y="1099"/>
                  </a:lnTo>
                  <a:lnTo>
                    <a:pt x="1222" y="1108"/>
                  </a:lnTo>
                  <a:lnTo>
                    <a:pt x="1209" y="1116"/>
                  </a:lnTo>
                  <a:lnTo>
                    <a:pt x="1200" y="1126"/>
                  </a:lnTo>
                  <a:lnTo>
                    <a:pt x="1191" y="1137"/>
                  </a:lnTo>
                  <a:lnTo>
                    <a:pt x="1201" y="1139"/>
                  </a:lnTo>
                  <a:lnTo>
                    <a:pt x="1205" y="1143"/>
                  </a:lnTo>
                  <a:lnTo>
                    <a:pt x="1203" y="1147"/>
                  </a:lnTo>
                  <a:lnTo>
                    <a:pt x="1198" y="1152"/>
                  </a:lnTo>
                  <a:lnTo>
                    <a:pt x="1192" y="1155"/>
                  </a:lnTo>
                  <a:lnTo>
                    <a:pt x="1186" y="1161"/>
                  </a:lnTo>
                  <a:lnTo>
                    <a:pt x="1180" y="1166"/>
                  </a:lnTo>
                  <a:lnTo>
                    <a:pt x="1177" y="1172"/>
                  </a:lnTo>
                  <a:lnTo>
                    <a:pt x="1177" y="1178"/>
                  </a:lnTo>
                  <a:lnTo>
                    <a:pt x="1195" y="1187"/>
                  </a:lnTo>
                  <a:lnTo>
                    <a:pt x="1205" y="1196"/>
                  </a:lnTo>
                  <a:lnTo>
                    <a:pt x="1209" y="1205"/>
                  </a:lnTo>
                  <a:lnTo>
                    <a:pt x="1211" y="1216"/>
                  </a:lnTo>
                  <a:lnTo>
                    <a:pt x="1208" y="1231"/>
                  </a:lnTo>
                  <a:lnTo>
                    <a:pt x="1206" y="1247"/>
                  </a:lnTo>
                  <a:lnTo>
                    <a:pt x="1205" y="1266"/>
                  </a:lnTo>
                  <a:lnTo>
                    <a:pt x="1205" y="1289"/>
                  </a:lnTo>
                  <a:lnTo>
                    <a:pt x="1215" y="1291"/>
                  </a:lnTo>
                  <a:lnTo>
                    <a:pt x="1222" y="1294"/>
                  </a:lnTo>
                  <a:lnTo>
                    <a:pt x="1226" y="1300"/>
                  </a:lnTo>
                  <a:lnTo>
                    <a:pt x="1229" y="1308"/>
                  </a:lnTo>
                  <a:lnTo>
                    <a:pt x="1231" y="1316"/>
                  </a:lnTo>
                  <a:lnTo>
                    <a:pt x="1233" y="1326"/>
                  </a:lnTo>
                  <a:lnTo>
                    <a:pt x="1236" y="1336"/>
                  </a:lnTo>
                  <a:lnTo>
                    <a:pt x="1241" y="1344"/>
                  </a:lnTo>
                  <a:lnTo>
                    <a:pt x="1248" y="1351"/>
                  </a:lnTo>
                  <a:lnTo>
                    <a:pt x="1258" y="1356"/>
                  </a:lnTo>
                  <a:lnTo>
                    <a:pt x="1274" y="1359"/>
                  </a:lnTo>
                  <a:lnTo>
                    <a:pt x="1281" y="1358"/>
                  </a:lnTo>
                  <a:lnTo>
                    <a:pt x="1286" y="1353"/>
                  </a:lnTo>
                  <a:lnTo>
                    <a:pt x="1289" y="1347"/>
                  </a:lnTo>
                  <a:lnTo>
                    <a:pt x="1292" y="1339"/>
                  </a:lnTo>
                  <a:lnTo>
                    <a:pt x="1296" y="1334"/>
                  </a:lnTo>
                  <a:lnTo>
                    <a:pt x="1302" y="1331"/>
                  </a:lnTo>
                  <a:lnTo>
                    <a:pt x="1304" y="1339"/>
                  </a:lnTo>
                  <a:lnTo>
                    <a:pt x="1308" y="1347"/>
                  </a:lnTo>
                  <a:lnTo>
                    <a:pt x="1309" y="1353"/>
                  </a:lnTo>
                  <a:lnTo>
                    <a:pt x="1310" y="1359"/>
                  </a:lnTo>
                  <a:lnTo>
                    <a:pt x="1308" y="1365"/>
                  </a:lnTo>
                  <a:lnTo>
                    <a:pt x="1302" y="1373"/>
                  </a:lnTo>
                  <a:lnTo>
                    <a:pt x="1313" y="1376"/>
                  </a:lnTo>
                  <a:lnTo>
                    <a:pt x="1320" y="1375"/>
                  </a:lnTo>
                  <a:lnTo>
                    <a:pt x="1325" y="1371"/>
                  </a:lnTo>
                  <a:lnTo>
                    <a:pt x="1327" y="1366"/>
                  </a:lnTo>
                  <a:lnTo>
                    <a:pt x="1329" y="1359"/>
                  </a:lnTo>
                  <a:lnTo>
                    <a:pt x="1331" y="1353"/>
                  </a:lnTo>
                  <a:lnTo>
                    <a:pt x="1334" y="1347"/>
                  </a:lnTo>
                  <a:lnTo>
                    <a:pt x="1338" y="1343"/>
                  </a:lnTo>
                  <a:lnTo>
                    <a:pt x="1346" y="1342"/>
                  </a:lnTo>
                  <a:lnTo>
                    <a:pt x="1357" y="1345"/>
                  </a:lnTo>
                  <a:lnTo>
                    <a:pt x="1359" y="1354"/>
                  </a:lnTo>
                  <a:lnTo>
                    <a:pt x="1363" y="1360"/>
                  </a:lnTo>
                  <a:lnTo>
                    <a:pt x="1368" y="1366"/>
                  </a:lnTo>
                  <a:lnTo>
                    <a:pt x="1371" y="1373"/>
                  </a:lnTo>
                  <a:lnTo>
                    <a:pt x="1359" y="1370"/>
                  </a:lnTo>
                  <a:lnTo>
                    <a:pt x="1352" y="1370"/>
                  </a:lnTo>
                  <a:lnTo>
                    <a:pt x="1347" y="1373"/>
                  </a:lnTo>
                  <a:lnTo>
                    <a:pt x="1345" y="1379"/>
                  </a:lnTo>
                  <a:lnTo>
                    <a:pt x="1343" y="1386"/>
                  </a:lnTo>
                  <a:lnTo>
                    <a:pt x="1343" y="1394"/>
                  </a:lnTo>
                  <a:lnTo>
                    <a:pt x="1342" y="1401"/>
                  </a:lnTo>
                  <a:lnTo>
                    <a:pt x="1341" y="1407"/>
                  </a:lnTo>
                  <a:lnTo>
                    <a:pt x="1338" y="1414"/>
                  </a:lnTo>
                  <a:lnTo>
                    <a:pt x="1334" y="1417"/>
                  </a:lnTo>
                  <a:lnTo>
                    <a:pt x="1326" y="1417"/>
                  </a:lnTo>
                  <a:lnTo>
                    <a:pt x="1315" y="1415"/>
                  </a:lnTo>
                  <a:lnTo>
                    <a:pt x="1312" y="1433"/>
                  </a:lnTo>
                  <a:lnTo>
                    <a:pt x="1313" y="1448"/>
                  </a:lnTo>
                  <a:lnTo>
                    <a:pt x="1315" y="1461"/>
                  </a:lnTo>
                  <a:lnTo>
                    <a:pt x="1319" y="1472"/>
                  </a:lnTo>
                  <a:lnTo>
                    <a:pt x="1325" y="1482"/>
                  </a:lnTo>
                  <a:lnTo>
                    <a:pt x="1331" y="1492"/>
                  </a:lnTo>
                  <a:lnTo>
                    <a:pt x="1336" y="1501"/>
                  </a:lnTo>
                  <a:lnTo>
                    <a:pt x="1341" y="1512"/>
                  </a:lnTo>
                  <a:lnTo>
                    <a:pt x="1343" y="1526"/>
                  </a:lnTo>
                  <a:lnTo>
                    <a:pt x="1337" y="1528"/>
                  </a:lnTo>
                  <a:lnTo>
                    <a:pt x="1332" y="1533"/>
                  </a:lnTo>
                  <a:lnTo>
                    <a:pt x="1329" y="1539"/>
                  </a:lnTo>
                  <a:lnTo>
                    <a:pt x="1325" y="1544"/>
                  </a:lnTo>
                  <a:lnTo>
                    <a:pt x="1321" y="1550"/>
                  </a:lnTo>
                  <a:lnTo>
                    <a:pt x="1317" y="1554"/>
                  </a:lnTo>
                  <a:lnTo>
                    <a:pt x="1309" y="1556"/>
                  </a:lnTo>
                  <a:lnTo>
                    <a:pt x="1301" y="1556"/>
                  </a:lnTo>
                  <a:lnTo>
                    <a:pt x="1287" y="1552"/>
                  </a:lnTo>
                  <a:lnTo>
                    <a:pt x="1297" y="1576"/>
                  </a:lnTo>
                  <a:lnTo>
                    <a:pt x="1302" y="1598"/>
                  </a:lnTo>
                  <a:lnTo>
                    <a:pt x="1303" y="1616"/>
                  </a:lnTo>
                  <a:lnTo>
                    <a:pt x="1304" y="1634"/>
                  </a:lnTo>
                  <a:lnTo>
                    <a:pt x="1308" y="1650"/>
                  </a:lnTo>
                  <a:lnTo>
                    <a:pt x="1315" y="1665"/>
                  </a:lnTo>
                  <a:lnTo>
                    <a:pt x="1329" y="1678"/>
                  </a:lnTo>
                  <a:lnTo>
                    <a:pt x="1323" y="1679"/>
                  </a:lnTo>
                  <a:lnTo>
                    <a:pt x="1319" y="1684"/>
                  </a:lnTo>
                  <a:lnTo>
                    <a:pt x="1318" y="1690"/>
                  </a:lnTo>
                  <a:lnTo>
                    <a:pt x="1319" y="1696"/>
                  </a:lnTo>
                  <a:lnTo>
                    <a:pt x="1323" y="1702"/>
                  </a:lnTo>
                  <a:lnTo>
                    <a:pt x="1329" y="1705"/>
                  </a:lnTo>
                  <a:lnTo>
                    <a:pt x="1336" y="1693"/>
                  </a:lnTo>
                  <a:lnTo>
                    <a:pt x="1342" y="1679"/>
                  </a:lnTo>
                  <a:lnTo>
                    <a:pt x="1349" y="1665"/>
                  </a:lnTo>
                  <a:lnTo>
                    <a:pt x="1355" y="1651"/>
                  </a:lnTo>
                  <a:lnTo>
                    <a:pt x="1360" y="1639"/>
                  </a:lnTo>
                  <a:lnTo>
                    <a:pt x="1364" y="1628"/>
                  </a:lnTo>
                  <a:lnTo>
                    <a:pt x="1364" y="1618"/>
                  </a:lnTo>
                  <a:lnTo>
                    <a:pt x="1362" y="1612"/>
                  </a:lnTo>
                  <a:lnTo>
                    <a:pt x="1354" y="1608"/>
                  </a:lnTo>
                  <a:lnTo>
                    <a:pt x="1343" y="1608"/>
                  </a:lnTo>
                  <a:lnTo>
                    <a:pt x="1343" y="1600"/>
                  </a:lnTo>
                  <a:lnTo>
                    <a:pt x="1345" y="1590"/>
                  </a:lnTo>
                  <a:lnTo>
                    <a:pt x="1345" y="1582"/>
                  </a:lnTo>
                  <a:lnTo>
                    <a:pt x="1347" y="1574"/>
                  </a:lnTo>
                  <a:lnTo>
                    <a:pt x="1351" y="1569"/>
                  </a:lnTo>
                  <a:lnTo>
                    <a:pt x="1357" y="1567"/>
                  </a:lnTo>
                  <a:lnTo>
                    <a:pt x="1363" y="1582"/>
                  </a:lnTo>
                  <a:lnTo>
                    <a:pt x="1371" y="1590"/>
                  </a:lnTo>
                  <a:lnTo>
                    <a:pt x="1380" y="1594"/>
                  </a:lnTo>
                  <a:lnTo>
                    <a:pt x="1390" y="1594"/>
                  </a:lnTo>
                  <a:lnTo>
                    <a:pt x="1400" y="1591"/>
                  </a:lnTo>
                  <a:lnTo>
                    <a:pt x="1413" y="1588"/>
                  </a:lnTo>
                  <a:lnTo>
                    <a:pt x="1425" y="1584"/>
                  </a:lnTo>
                  <a:lnTo>
                    <a:pt x="1436" y="1580"/>
                  </a:lnTo>
                  <a:lnTo>
                    <a:pt x="1447" y="1582"/>
                  </a:lnTo>
                  <a:lnTo>
                    <a:pt x="1458" y="1585"/>
                  </a:lnTo>
                  <a:lnTo>
                    <a:pt x="1467" y="1595"/>
                  </a:lnTo>
                  <a:lnTo>
                    <a:pt x="1466" y="1602"/>
                  </a:lnTo>
                  <a:lnTo>
                    <a:pt x="1461" y="1606"/>
                  </a:lnTo>
                  <a:lnTo>
                    <a:pt x="1455" y="1610"/>
                  </a:lnTo>
                  <a:lnTo>
                    <a:pt x="1449" y="1612"/>
                  </a:lnTo>
                  <a:lnTo>
                    <a:pt x="1443" y="1616"/>
                  </a:lnTo>
                  <a:lnTo>
                    <a:pt x="1439" y="1622"/>
                  </a:lnTo>
                  <a:lnTo>
                    <a:pt x="1455" y="1618"/>
                  </a:lnTo>
                  <a:lnTo>
                    <a:pt x="1469" y="1617"/>
                  </a:lnTo>
                  <a:lnTo>
                    <a:pt x="1481" y="1617"/>
                  </a:lnTo>
                  <a:lnTo>
                    <a:pt x="1493" y="1618"/>
                  </a:lnTo>
                  <a:lnTo>
                    <a:pt x="1505" y="1618"/>
                  </a:lnTo>
                  <a:lnTo>
                    <a:pt x="1519" y="1618"/>
                  </a:lnTo>
                  <a:lnTo>
                    <a:pt x="1533" y="1615"/>
                  </a:lnTo>
                  <a:lnTo>
                    <a:pt x="1550" y="1608"/>
                  </a:lnTo>
                  <a:lnTo>
                    <a:pt x="1548" y="1617"/>
                  </a:lnTo>
                  <a:lnTo>
                    <a:pt x="1544" y="1624"/>
                  </a:lnTo>
                  <a:lnTo>
                    <a:pt x="1540" y="1632"/>
                  </a:lnTo>
                  <a:lnTo>
                    <a:pt x="1539" y="1639"/>
                  </a:lnTo>
                  <a:lnTo>
                    <a:pt x="1542" y="1645"/>
                  </a:lnTo>
                  <a:lnTo>
                    <a:pt x="1550" y="1650"/>
                  </a:lnTo>
                  <a:lnTo>
                    <a:pt x="1556" y="1638"/>
                  </a:lnTo>
                  <a:lnTo>
                    <a:pt x="1565" y="1629"/>
                  </a:lnTo>
                  <a:lnTo>
                    <a:pt x="1577" y="1624"/>
                  </a:lnTo>
                  <a:lnTo>
                    <a:pt x="1593" y="1622"/>
                  </a:lnTo>
                  <a:lnTo>
                    <a:pt x="1593" y="1635"/>
                  </a:lnTo>
                  <a:lnTo>
                    <a:pt x="1596" y="1646"/>
                  </a:lnTo>
                  <a:lnTo>
                    <a:pt x="1601" y="1655"/>
                  </a:lnTo>
                  <a:lnTo>
                    <a:pt x="1606" y="1663"/>
                  </a:lnTo>
                  <a:lnTo>
                    <a:pt x="1623" y="1657"/>
                  </a:lnTo>
                  <a:lnTo>
                    <a:pt x="1639" y="1655"/>
                  </a:lnTo>
                  <a:lnTo>
                    <a:pt x="1655" y="1654"/>
                  </a:lnTo>
                  <a:lnTo>
                    <a:pt x="1668" y="1654"/>
                  </a:lnTo>
                  <a:lnTo>
                    <a:pt x="1682" y="1655"/>
                  </a:lnTo>
                  <a:lnTo>
                    <a:pt x="1694" y="1655"/>
                  </a:lnTo>
                  <a:lnTo>
                    <a:pt x="1705" y="1652"/>
                  </a:lnTo>
                  <a:lnTo>
                    <a:pt x="1715" y="1646"/>
                  </a:lnTo>
                  <a:lnTo>
                    <a:pt x="1723" y="1636"/>
                  </a:lnTo>
                  <a:lnTo>
                    <a:pt x="1730" y="1622"/>
                  </a:lnTo>
                  <a:lnTo>
                    <a:pt x="1732" y="1636"/>
                  </a:lnTo>
                  <a:lnTo>
                    <a:pt x="1730" y="1647"/>
                  </a:lnTo>
                  <a:lnTo>
                    <a:pt x="1728" y="1656"/>
                  </a:lnTo>
                  <a:lnTo>
                    <a:pt x="1724" y="1663"/>
                  </a:lnTo>
                  <a:lnTo>
                    <a:pt x="1722" y="1669"/>
                  </a:lnTo>
                  <a:lnTo>
                    <a:pt x="1721" y="1675"/>
                  </a:lnTo>
                  <a:lnTo>
                    <a:pt x="1723" y="1683"/>
                  </a:lnTo>
                  <a:lnTo>
                    <a:pt x="1730" y="1691"/>
                  </a:lnTo>
                  <a:lnTo>
                    <a:pt x="1743" y="1693"/>
                  </a:lnTo>
                  <a:lnTo>
                    <a:pt x="1752" y="1691"/>
                  </a:lnTo>
                  <a:lnTo>
                    <a:pt x="1758" y="1686"/>
                  </a:lnTo>
                  <a:lnTo>
                    <a:pt x="1763" y="1680"/>
                  </a:lnTo>
                  <a:lnTo>
                    <a:pt x="1768" y="1674"/>
                  </a:lnTo>
                  <a:lnTo>
                    <a:pt x="1773" y="1668"/>
                  </a:lnTo>
                  <a:lnTo>
                    <a:pt x="1779" y="1665"/>
                  </a:lnTo>
                  <a:lnTo>
                    <a:pt x="1788" y="1662"/>
                  </a:lnTo>
                  <a:lnTo>
                    <a:pt x="1800" y="1663"/>
                  </a:lnTo>
                  <a:lnTo>
                    <a:pt x="1800" y="1705"/>
                  </a:lnTo>
                  <a:lnTo>
                    <a:pt x="1780" y="1706"/>
                  </a:lnTo>
                  <a:lnTo>
                    <a:pt x="1766" y="1710"/>
                  </a:lnTo>
                  <a:lnTo>
                    <a:pt x="1755" y="1716"/>
                  </a:lnTo>
                  <a:lnTo>
                    <a:pt x="1749" y="1723"/>
                  </a:lnTo>
                  <a:lnTo>
                    <a:pt x="1746" y="1732"/>
                  </a:lnTo>
                  <a:lnTo>
                    <a:pt x="1747" y="1740"/>
                  </a:lnTo>
                  <a:lnTo>
                    <a:pt x="1751" y="1747"/>
                  </a:lnTo>
                  <a:lnTo>
                    <a:pt x="1757" y="1755"/>
                  </a:lnTo>
                  <a:lnTo>
                    <a:pt x="1766" y="1760"/>
                  </a:lnTo>
                  <a:lnTo>
                    <a:pt x="1775" y="1762"/>
                  </a:lnTo>
                  <a:lnTo>
                    <a:pt x="1786" y="1761"/>
                  </a:lnTo>
                  <a:lnTo>
                    <a:pt x="1745" y="1802"/>
                  </a:lnTo>
                  <a:lnTo>
                    <a:pt x="1739" y="1791"/>
                  </a:lnTo>
                  <a:lnTo>
                    <a:pt x="1735" y="1779"/>
                  </a:lnTo>
                  <a:lnTo>
                    <a:pt x="1733" y="1764"/>
                  </a:lnTo>
                  <a:lnTo>
                    <a:pt x="1730" y="1751"/>
                  </a:lnTo>
                  <a:lnTo>
                    <a:pt x="1728" y="1736"/>
                  </a:lnTo>
                  <a:lnTo>
                    <a:pt x="1724" y="1723"/>
                  </a:lnTo>
                  <a:lnTo>
                    <a:pt x="1719" y="1711"/>
                  </a:lnTo>
                  <a:lnTo>
                    <a:pt x="1712" y="1701"/>
                  </a:lnTo>
                  <a:lnTo>
                    <a:pt x="1702" y="1695"/>
                  </a:lnTo>
                  <a:lnTo>
                    <a:pt x="1689" y="1691"/>
                  </a:lnTo>
                  <a:lnTo>
                    <a:pt x="1674" y="1710"/>
                  </a:lnTo>
                  <a:lnTo>
                    <a:pt x="1662" y="1730"/>
                  </a:lnTo>
                  <a:lnTo>
                    <a:pt x="1652" y="1751"/>
                  </a:lnTo>
                  <a:lnTo>
                    <a:pt x="1645" y="1772"/>
                  </a:lnTo>
                  <a:lnTo>
                    <a:pt x="1641" y="1794"/>
                  </a:lnTo>
                  <a:lnTo>
                    <a:pt x="1643" y="1814"/>
                  </a:lnTo>
                  <a:lnTo>
                    <a:pt x="1649" y="1835"/>
                  </a:lnTo>
                  <a:lnTo>
                    <a:pt x="1659" y="1855"/>
                  </a:lnTo>
                  <a:lnTo>
                    <a:pt x="1676" y="1872"/>
                  </a:lnTo>
                  <a:lnTo>
                    <a:pt x="1680" y="1855"/>
                  </a:lnTo>
                  <a:lnTo>
                    <a:pt x="1687" y="1844"/>
                  </a:lnTo>
                  <a:lnTo>
                    <a:pt x="1695" y="1836"/>
                  </a:lnTo>
                  <a:lnTo>
                    <a:pt x="1704" y="1834"/>
                  </a:lnTo>
                  <a:lnTo>
                    <a:pt x="1713" y="1835"/>
                  </a:lnTo>
                  <a:lnTo>
                    <a:pt x="1724" y="1839"/>
                  </a:lnTo>
                  <a:lnTo>
                    <a:pt x="1735" y="1844"/>
                  </a:lnTo>
                  <a:lnTo>
                    <a:pt x="1747" y="1851"/>
                  </a:lnTo>
                  <a:lnTo>
                    <a:pt x="1758" y="1858"/>
                  </a:lnTo>
                  <a:lnTo>
                    <a:pt x="1772" y="1856"/>
                  </a:lnTo>
                  <a:lnTo>
                    <a:pt x="1784" y="1850"/>
                  </a:lnTo>
                  <a:lnTo>
                    <a:pt x="1795" y="1841"/>
                  </a:lnTo>
                  <a:lnTo>
                    <a:pt x="1803" y="1831"/>
                  </a:lnTo>
                  <a:lnTo>
                    <a:pt x="1812" y="1820"/>
                  </a:lnTo>
                  <a:lnTo>
                    <a:pt x="1819" y="1811"/>
                  </a:lnTo>
                  <a:lnTo>
                    <a:pt x="1826" y="1803"/>
                  </a:lnTo>
                  <a:lnTo>
                    <a:pt x="1834" y="1799"/>
                  </a:lnTo>
                  <a:lnTo>
                    <a:pt x="1840" y="1799"/>
                  </a:lnTo>
                  <a:lnTo>
                    <a:pt x="1847" y="1803"/>
                  </a:lnTo>
                  <a:lnTo>
                    <a:pt x="1856" y="1817"/>
                  </a:lnTo>
                  <a:lnTo>
                    <a:pt x="1859" y="1794"/>
                  </a:lnTo>
                  <a:lnTo>
                    <a:pt x="1867" y="1770"/>
                  </a:lnTo>
                  <a:lnTo>
                    <a:pt x="1875" y="1749"/>
                  </a:lnTo>
                  <a:lnTo>
                    <a:pt x="1884" y="1728"/>
                  </a:lnTo>
                  <a:lnTo>
                    <a:pt x="1893" y="1705"/>
                  </a:lnTo>
                  <a:lnTo>
                    <a:pt x="1900" y="1683"/>
                  </a:lnTo>
                  <a:lnTo>
                    <a:pt x="1903" y="1660"/>
                  </a:lnTo>
                  <a:lnTo>
                    <a:pt x="1903" y="1634"/>
                  </a:lnTo>
                  <a:lnTo>
                    <a:pt x="1897" y="1608"/>
                  </a:lnTo>
                  <a:lnTo>
                    <a:pt x="1890" y="1619"/>
                  </a:lnTo>
                  <a:lnTo>
                    <a:pt x="1885" y="1633"/>
                  </a:lnTo>
                  <a:lnTo>
                    <a:pt x="1879" y="1646"/>
                  </a:lnTo>
                  <a:lnTo>
                    <a:pt x="1874" y="1658"/>
                  </a:lnTo>
                  <a:lnTo>
                    <a:pt x="1865" y="1669"/>
                  </a:lnTo>
                  <a:lnTo>
                    <a:pt x="1856" y="1678"/>
                  </a:lnTo>
                  <a:lnTo>
                    <a:pt x="1858" y="1662"/>
                  </a:lnTo>
                  <a:lnTo>
                    <a:pt x="1858" y="1652"/>
                  </a:lnTo>
                  <a:lnTo>
                    <a:pt x="1857" y="1645"/>
                  </a:lnTo>
                  <a:lnTo>
                    <a:pt x="1853" y="1641"/>
                  </a:lnTo>
                  <a:lnTo>
                    <a:pt x="1847" y="1640"/>
                  </a:lnTo>
                  <a:lnTo>
                    <a:pt x="1842" y="1640"/>
                  </a:lnTo>
                  <a:lnTo>
                    <a:pt x="1835" y="1641"/>
                  </a:lnTo>
                  <a:lnTo>
                    <a:pt x="1829" y="1643"/>
                  </a:lnTo>
                  <a:lnTo>
                    <a:pt x="1823" y="1644"/>
                  </a:lnTo>
                  <a:lnTo>
                    <a:pt x="1819" y="1644"/>
                  </a:lnTo>
                  <a:lnTo>
                    <a:pt x="1816" y="1641"/>
                  </a:lnTo>
                  <a:lnTo>
                    <a:pt x="1814" y="1636"/>
                  </a:lnTo>
                  <a:lnTo>
                    <a:pt x="1823" y="1626"/>
                  </a:lnTo>
                  <a:lnTo>
                    <a:pt x="1831" y="1621"/>
                  </a:lnTo>
                  <a:lnTo>
                    <a:pt x="1840" y="1618"/>
                  </a:lnTo>
                  <a:lnTo>
                    <a:pt x="1848" y="1617"/>
                  </a:lnTo>
                  <a:lnTo>
                    <a:pt x="1857" y="1617"/>
                  </a:lnTo>
                  <a:lnTo>
                    <a:pt x="1864" y="1616"/>
                  </a:lnTo>
                  <a:lnTo>
                    <a:pt x="1872" y="1613"/>
                  </a:lnTo>
                  <a:lnTo>
                    <a:pt x="1876" y="1607"/>
                  </a:lnTo>
                  <a:lnTo>
                    <a:pt x="1880" y="1598"/>
                  </a:lnTo>
                  <a:lnTo>
                    <a:pt x="1882" y="1580"/>
                  </a:lnTo>
                  <a:lnTo>
                    <a:pt x="1814" y="1580"/>
                  </a:lnTo>
                  <a:lnTo>
                    <a:pt x="1820" y="1569"/>
                  </a:lnTo>
                  <a:lnTo>
                    <a:pt x="1820" y="1556"/>
                  </a:lnTo>
                  <a:lnTo>
                    <a:pt x="1816" y="1543"/>
                  </a:lnTo>
                  <a:lnTo>
                    <a:pt x="1807" y="1531"/>
                  </a:lnTo>
                  <a:lnTo>
                    <a:pt x="1795" y="1517"/>
                  </a:lnTo>
                  <a:lnTo>
                    <a:pt x="1784" y="1506"/>
                  </a:lnTo>
                  <a:lnTo>
                    <a:pt x="1773" y="1498"/>
                  </a:lnTo>
                  <a:lnTo>
                    <a:pt x="1772" y="1509"/>
                  </a:lnTo>
                  <a:lnTo>
                    <a:pt x="1772" y="1520"/>
                  </a:lnTo>
                  <a:lnTo>
                    <a:pt x="1772" y="1532"/>
                  </a:lnTo>
                  <a:lnTo>
                    <a:pt x="1769" y="1541"/>
                  </a:lnTo>
                  <a:lnTo>
                    <a:pt x="1766" y="1549"/>
                  </a:lnTo>
                  <a:lnTo>
                    <a:pt x="1758" y="1552"/>
                  </a:lnTo>
                  <a:lnTo>
                    <a:pt x="1749" y="1549"/>
                  </a:lnTo>
                  <a:lnTo>
                    <a:pt x="1741" y="1543"/>
                  </a:lnTo>
                  <a:lnTo>
                    <a:pt x="1735" y="1534"/>
                  </a:lnTo>
                  <a:lnTo>
                    <a:pt x="1730" y="1526"/>
                  </a:lnTo>
                  <a:lnTo>
                    <a:pt x="1746" y="1524"/>
                  </a:lnTo>
                  <a:lnTo>
                    <a:pt x="1755" y="1523"/>
                  </a:lnTo>
                  <a:lnTo>
                    <a:pt x="1757" y="1521"/>
                  </a:lnTo>
                  <a:lnTo>
                    <a:pt x="1756" y="1518"/>
                  </a:lnTo>
                  <a:lnTo>
                    <a:pt x="1751" y="1516"/>
                  </a:lnTo>
                  <a:lnTo>
                    <a:pt x="1745" y="1512"/>
                  </a:lnTo>
                  <a:lnTo>
                    <a:pt x="1739" y="1509"/>
                  </a:lnTo>
                  <a:lnTo>
                    <a:pt x="1733" y="1504"/>
                  </a:lnTo>
                  <a:lnTo>
                    <a:pt x="1730" y="1498"/>
                  </a:lnTo>
                  <a:lnTo>
                    <a:pt x="1744" y="1490"/>
                  </a:lnTo>
                  <a:lnTo>
                    <a:pt x="1755" y="1479"/>
                  </a:lnTo>
                  <a:lnTo>
                    <a:pt x="1762" y="1466"/>
                  </a:lnTo>
                  <a:lnTo>
                    <a:pt x="1769" y="1453"/>
                  </a:lnTo>
                  <a:lnTo>
                    <a:pt x="1777" y="1440"/>
                  </a:lnTo>
                  <a:lnTo>
                    <a:pt x="1786" y="1428"/>
                  </a:lnTo>
                  <a:lnTo>
                    <a:pt x="1774" y="1425"/>
                  </a:lnTo>
                  <a:lnTo>
                    <a:pt x="1764" y="1418"/>
                  </a:lnTo>
                  <a:lnTo>
                    <a:pt x="1755" y="1412"/>
                  </a:lnTo>
                  <a:lnTo>
                    <a:pt x="1745" y="1406"/>
                  </a:lnTo>
                  <a:lnTo>
                    <a:pt x="1734" y="1401"/>
                  </a:lnTo>
                  <a:lnTo>
                    <a:pt x="1719" y="1399"/>
                  </a:lnTo>
                  <a:lnTo>
                    <a:pt x="1704" y="1400"/>
                  </a:lnTo>
                  <a:lnTo>
                    <a:pt x="1685" y="1416"/>
                  </a:lnTo>
                  <a:lnTo>
                    <a:pt x="1669" y="1434"/>
                  </a:lnTo>
                  <a:lnTo>
                    <a:pt x="1655" y="1451"/>
                  </a:lnTo>
                  <a:lnTo>
                    <a:pt x="1638" y="1468"/>
                  </a:lnTo>
                  <a:lnTo>
                    <a:pt x="1620" y="1483"/>
                  </a:lnTo>
                  <a:lnTo>
                    <a:pt x="1610" y="1477"/>
                  </a:lnTo>
                  <a:lnTo>
                    <a:pt x="1599" y="1474"/>
                  </a:lnTo>
                  <a:lnTo>
                    <a:pt x="1589" y="1474"/>
                  </a:lnTo>
                  <a:lnTo>
                    <a:pt x="1578" y="1476"/>
                  </a:lnTo>
                  <a:lnTo>
                    <a:pt x="1568" y="1478"/>
                  </a:lnTo>
                  <a:lnTo>
                    <a:pt x="1560" y="1478"/>
                  </a:lnTo>
                  <a:lnTo>
                    <a:pt x="1551" y="1476"/>
                  </a:lnTo>
                  <a:lnTo>
                    <a:pt x="1544" y="1468"/>
                  </a:lnTo>
                  <a:lnTo>
                    <a:pt x="1537" y="1456"/>
                  </a:lnTo>
                  <a:lnTo>
                    <a:pt x="1538" y="1468"/>
                  </a:lnTo>
                  <a:lnTo>
                    <a:pt x="1539" y="1482"/>
                  </a:lnTo>
                  <a:lnTo>
                    <a:pt x="1543" y="1493"/>
                  </a:lnTo>
                  <a:lnTo>
                    <a:pt x="1545" y="1504"/>
                  </a:lnTo>
                  <a:lnTo>
                    <a:pt x="1547" y="1513"/>
                  </a:lnTo>
                  <a:lnTo>
                    <a:pt x="1547" y="1522"/>
                  </a:lnTo>
                  <a:lnTo>
                    <a:pt x="1543" y="1529"/>
                  </a:lnTo>
                  <a:lnTo>
                    <a:pt x="1537" y="1534"/>
                  </a:lnTo>
                  <a:lnTo>
                    <a:pt x="1526" y="1538"/>
                  </a:lnTo>
                  <a:lnTo>
                    <a:pt x="1509" y="1539"/>
                  </a:lnTo>
                  <a:lnTo>
                    <a:pt x="1506" y="1509"/>
                  </a:lnTo>
                  <a:lnTo>
                    <a:pt x="1502" y="1485"/>
                  </a:lnTo>
                  <a:lnTo>
                    <a:pt x="1497" y="1467"/>
                  </a:lnTo>
                  <a:lnTo>
                    <a:pt x="1491" y="1454"/>
                  </a:lnTo>
                  <a:lnTo>
                    <a:pt x="1482" y="1442"/>
                  </a:lnTo>
                  <a:lnTo>
                    <a:pt x="1474" y="1429"/>
                  </a:lnTo>
                  <a:lnTo>
                    <a:pt x="1464" y="1417"/>
                  </a:lnTo>
                  <a:lnTo>
                    <a:pt x="1452" y="1403"/>
                  </a:lnTo>
                  <a:lnTo>
                    <a:pt x="1439" y="1383"/>
                  </a:lnTo>
                  <a:lnTo>
                    <a:pt x="1426" y="1359"/>
                  </a:lnTo>
                  <a:lnTo>
                    <a:pt x="1419" y="1375"/>
                  </a:lnTo>
                  <a:lnTo>
                    <a:pt x="1410" y="1389"/>
                  </a:lnTo>
                  <a:lnTo>
                    <a:pt x="1398" y="1400"/>
                  </a:lnTo>
                  <a:lnTo>
                    <a:pt x="1402" y="1383"/>
                  </a:lnTo>
                  <a:lnTo>
                    <a:pt x="1400" y="1370"/>
                  </a:lnTo>
                  <a:lnTo>
                    <a:pt x="1398" y="1360"/>
                  </a:lnTo>
                  <a:lnTo>
                    <a:pt x="1392" y="1351"/>
                  </a:lnTo>
                  <a:lnTo>
                    <a:pt x="1385" y="1344"/>
                  </a:lnTo>
                  <a:lnTo>
                    <a:pt x="1377" y="1338"/>
                  </a:lnTo>
                  <a:lnTo>
                    <a:pt x="1371" y="1331"/>
                  </a:lnTo>
                  <a:lnTo>
                    <a:pt x="1413" y="1331"/>
                  </a:lnTo>
                  <a:lnTo>
                    <a:pt x="1418" y="1294"/>
                  </a:lnTo>
                  <a:lnTo>
                    <a:pt x="1424" y="1263"/>
                  </a:lnTo>
                  <a:lnTo>
                    <a:pt x="1431" y="1234"/>
                  </a:lnTo>
                  <a:lnTo>
                    <a:pt x="1438" y="1209"/>
                  </a:lnTo>
                  <a:lnTo>
                    <a:pt x="1447" y="1185"/>
                  </a:lnTo>
                  <a:lnTo>
                    <a:pt x="1454" y="1160"/>
                  </a:lnTo>
                  <a:lnTo>
                    <a:pt x="1460" y="1135"/>
                  </a:lnTo>
                  <a:lnTo>
                    <a:pt x="1465" y="1107"/>
                  </a:lnTo>
                  <a:lnTo>
                    <a:pt x="1467" y="1076"/>
                  </a:lnTo>
                  <a:lnTo>
                    <a:pt x="1467" y="1040"/>
                  </a:lnTo>
                  <a:lnTo>
                    <a:pt x="1454" y="1035"/>
                  </a:lnTo>
                  <a:lnTo>
                    <a:pt x="1442" y="1027"/>
                  </a:lnTo>
                  <a:lnTo>
                    <a:pt x="1433" y="1018"/>
                  </a:lnTo>
                  <a:lnTo>
                    <a:pt x="1425" y="1007"/>
                  </a:lnTo>
                  <a:lnTo>
                    <a:pt x="1418" y="995"/>
                  </a:lnTo>
                  <a:lnTo>
                    <a:pt x="1409" y="985"/>
                  </a:lnTo>
                  <a:lnTo>
                    <a:pt x="1398" y="976"/>
                  </a:lnTo>
                  <a:lnTo>
                    <a:pt x="1385" y="971"/>
                  </a:lnTo>
                  <a:lnTo>
                    <a:pt x="1392" y="969"/>
                  </a:lnTo>
                  <a:lnTo>
                    <a:pt x="1397" y="964"/>
                  </a:lnTo>
                  <a:lnTo>
                    <a:pt x="1399" y="958"/>
                  </a:lnTo>
                  <a:lnTo>
                    <a:pt x="1403" y="952"/>
                  </a:lnTo>
                  <a:lnTo>
                    <a:pt x="1407" y="947"/>
                  </a:lnTo>
                  <a:lnTo>
                    <a:pt x="1413" y="943"/>
                  </a:lnTo>
                  <a:lnTo>
                    <a:pt x="1418" y="948"/>
                  </a:lnTo>
                  <a:lnTo>
                    <a:pt x="1424" y="947"/>
                  </a:lnTo>
                  <a:lnTo>
                    <a:pt x="1431" y="943"/>
                  </a:lnTo>
                  <a:lnTo>
                    <a:pt x="1441" y="935"/>
                  </a:lnTo>
                  <a:lnTo>
                    <a:pt x="1450" y="926"/>
                  </a:lnTo>
                  <a:lnTo>
                    <a:pt x="1461" y="917"/>
                  </a:lnTo>
                  <a:lnTo>
                    <a:pt x="1472" y="909"/>
                  </a:lnTo>
                  <a:lnTo>
                    <a:pt x="1483" y="903"/>
                  </a:lnTo>
                  <a:lnTo>
                    <a:pt x="1495" y="902"/>
                  </a:lnTo>
                  <a:lnTo>
                    <a:pt x="1494" y="926"/>
                  </a:lnTo>
                  <a:lnTo>
                    <a:pt x="1497" y="948"/>
                  </a:lnTo>
                  <a:lnTo>
                    <a:pt x="1502" y="966"/>
                  </a:lnTo>
                  <a:lnTo>
                    <a:pt x="1509" y="982"/>
                  </a:lnTo>
                  <a:lnTo>
                    <a:pt x="1517" y="996"/>
                  </a:lnTo>
                  <a:lnTo>
                    <a:pt x="1528" y="1009"/>
                  </a:lnTo>
                  <a:lnTo>
                    <a:pt x="1539" y="1024"/>
                  </a:lnTo>
                  <a:lnTo>
                    <a:pt x="1550" y="1038"/>
                  </a:lnTo>
                  <a:lnTo>
                    <a:pt x="1560" y="1054"/>
                  </a:lnTo>
                  <a:lnTo>
                    <a:pt x="1570" y="1074"/>
                  </a:lnTo>
                  <a:lnTo>
                    <a:pt x="1578" y="1096"/>
                  </a:lnTo>
                  <a:lnTo>
                    <a:pt x="1567" y="1100"/>
                  </a:lnTo>
                  <a:lnTo>
                    <a:pt x="1555" y="1108"/>
                  </a:lnTo>
                  <a:lnTo>
                    <a:pt x="1545" y="1119"/>
                  </a:lnTo>
                  <a:lnTo>
                    <a:pt x="1537" y="1132"/>
                  </a:lnTo>
                  <a:lnTo>
                    <a:pt x="1530" y="1147"/>
                  </a:lnTo>
                  <a:lnTo>
                    <a:pt x="1525" y="1161"/>
                  </a:lnTo>
                  <a:lnTo>
                    <a:pt x="1522" y="1175"/>
                  </a:lnTo>
                  <a:lnTo>
                    <a:pt x="1523" y="1188"/>
                  </a:lnTo>
                  <a:lnTo>
                    <a:pt x="1528" y="1199"/>
                  </a:lnTo>
                  <a:lnTo>
                    <a:pt x="1537" y="1206"/>
                  </a:lnTo>
                  <a:lnTo>
                    <a:pt x="1539" y="1191"/>
                  </a:lnTo>
                  <a:lnTo>
                    <a:pt x="1543" y="1182"/>
                  </a:lnTo>
                  <a:lnTo>
                    <a:pt x="1547" y="1178"/>
                  </a:lnTo>
                  <a:lnTo>
                    <a:pt x="1551" y="1180"/>
                  </a:lnTo>
                  <a:lnTo>
                    <a:pt x="1556" y="1185"/>
                  </a:lnTo>
                  <a:lnTo>
                    <a:pt x="1561" y="1191"/>
                  </a:lnTo>
                  <a:lnTo>
                    <a:pt x="1567" y="1199"/>
                  </a:lnTo>
                  <a:lnTo>
                    <a:pt x="1573" y="1206"/>
                  </a:lnTo>
                  <a:lnTo>
                    <a:pt x="1579" y="1214"/>
                  </a:lnTo>
                  <a:lnTo>
                    <a:pt x="1586" y="1219"/>
                  </a:lnTo>
                  <a:lnTo>
                    <a:pt x="1593" y="1220"/>
                  </a:lnTo>
                  <a:lnTo>
                    <a:pt x="1594" y="1208"/>
                  </a:lnTo>
                  <a:lnTo>
                    <a:pt x="1599" y="1200"/>
                  </a:lnTo>
                  <a:lnTo>
                    <a:pt x="1607" y="1196"/>
                  </a:lnTo>
                  <a:lnTo>
                    <a:pt x="1617" y="1194"/>
                  </a:lnTo>
                  <a:lnTo>
                    <a:pt x="1627" y="1194"/>
                  </a:lnTo>
                  <a:lnTo>
                    <a:pt x="1638" y="1197"/>
                  </a:lnTo>
                  <a:lnTo>
                    <a:pt x="1648" y="1200"/>
                  </a:lnTo>
                  <a:lnTo>
                    <a:pt x="1656" y="1203"/>
                  </a:lnTo>
                  <a:lnTo>
                    <a:pt x="1661" y="1206"/>
                  </a:lnTo>
                  <a:lnTo>
                    <a:pt x="1650" y="1205"/>
                  </a:lnTo>
                  <a:lnTo>
                    <a:pt x="1641" y="1206"/>
                  </a:lnTo>
                  <a:lnTo>
                    <a:pt x="1637" y="1213"/>
                  </a:lnTo>
                  <a:lnTo>
                    <a:pt x="1634" y="1219"/>
                  </a:lnTo>
                  <a:lnTo>
                    <a:pt x="1632" y="1227"/>
                  </a:lnTo>
                  <a:lnTo>
                    <a:pt x="1631" y="1236"/>
                  </a:lnTo>
                  <a:lnTo>
                    <a:pt x="1629" y="1245"/>
                  </a:lnTo>
                  <a:lnTo>
                    <a:pt x="1627" y="1253"/>
                  </a:lnTo>
                  <a:lnTo>
                    <a:pt x="1623" y="1259"/>
                  </a:lnTo>
                  <a:lnTo>
                    <a:pt x="1616" y="1261"/>
                  </a:lnTo>
                  <a:lnTo>
                    <a:pt x="1606" y="1263"/>
                  </a:lnTo>
                  <a:lnTo>
                    <a:pt x="1593" y="1258"/>
                  </a:lnTo>
                  <a:lnTo>
                    <a:pt x="1578" y="1255"/>
                  </a:lnTo>
                  <a:lnTo>
                    <a:pt x="1561" y="1253"/>
                  </a:lnTo>
                  <a:lnTo>
                    <a:pt x="1544" y="1253"/>
                  </a:lnTo>
                  <a:lnTo>
                    <a:pt x="1527" y="1254"/>
                  </a:lnTo>
                  <a:lnTo>
                    <a:pt x="1511" y="1256"/>
                  </a:lnTo>
                  <a:lnTo>
                    <a:pt x="1498" y="1261"/>
                  </a:lnTo>
                  <a:lnTo>
                    <a:pt x="1487" y="1269"/>
                  </a:lnTo>
                  <a:lnTo>
                    <a:pt x="1481" y="1278"/>
                  </a:lnTo>
                  <a:lnTo>
                    <a:pt x="1478" y="1289"/>
                  </a:lnTo>
                  <a:lnTo>
                    <a:pt x="1481" y="1304"/>
                  </a:lnTo>
                  <a:lnTo>
                    <a:pt x="1493" y="1308"/>
                  </a:lnTo>
                  <a:lnTo>
                    <a:pt x="1509" y="1309"/>
                  </a:lnTo>
                  <a:lnTo>
                    <a:pt x="1527" y="1308"/>
                  </a:lnTo>
                  <a:lnTo>
                    <a:pt x="1548" y="1304"/>
                  </a:lnTo>
                  <a:lnTo>
                    <a:pt x="1571" y="1299"/>
                  </a:lnTo>
                  <a:lnTo>
                    <a:pt x="1594" y="1295"/>
                  </a:lnTo>
                  <a:lnTo>
                    <a:pt x="1617" y="1291"/>
                  </a:lnTo>
                  <a:lnTo>
                    <a:pt x="1639" y="1288"/>
                  </a:lnTo>
                  <a:lnTo>
                    <a:pt x="1659" y="1287"/>
                  </a:lnTo>
                  <a:lnTo>
                    <a:pt x="1676" y="1289"/>
                  </a:lnTo>
                  <a:lnTo>
                    <a:pt x="1678" y="1277"/>
                  </a:lnTo>
                  <a:lnTo>
                    <a:pt x="1677" y="1267"/>
                  </a:lnTo>
                  <a:lnTo>
                    <a:pt x="1674" y="1259"/>
                  </a:lnTo>
                  <a:lnTo>
                    <a:pt x="1671" y="1253"/>
                  </a:lnTo>
                  <a:lnTo>
                    <a:pt x="1666" y="1247"/>
                  </a:lnTo>
                  <a:lnTo>
                    <a:pt x="1663" y="1239"/>
                  </a:lnTo>
                  <a:lnTo>
                    <a:pt x="1661" y="1231"/>
                  </a:lnTo>
                  <a:lnTo>
                    <a:pt x="1661" y="1220"/>
                  </a:lnTo>
                  <a:lnTo>
                    <a:pt x="1680" y="1206"/>
                  </a:lnTo>
                  <a:lnTo>
                    <a:pt x="1702" y="1194"/>
                  </a:lnTo>
                  <a:lnTo>
                    <a:pt x="1723" y="1182"/>
                  </a:lnTo>
                  <a:lnTo>
                    <a:pt x="1743" y="1169"/>
                  </a:lnTo>
                  <a:lnTo>
                    <a:pt x="1758" y="1152"/>
                  </a:lnTo>
                  <a:lnTo>
                    <a:pt x="1757" y="1174"/>
                  </a:lnTo>
                  <a:lnTo>
                    <a:pt x="1760" y="1192"/>
                  </a:lnTo>
                  <a:lnTo>
                    <a:pt x="1764" y="1208"/>
                  </a:lnTo>
                  <a:lnTo>
                    <a:pt x="1773" y="1220"/>
                  </a:lnTo>
                  <a:lnTo>
                    <a:pt x="1783" y="1220"/>
                  </a:lnTo>
                  <a:lnTo>
                    <a:pt x="1791" y="1216"/>
                  </a:lnTo>
                  <a:lnTo>
                    <a:pt x="1797" y="1211"/>
                  </a:lnTo>
                  <a:lnTo>
                    <a:pt x="1802" y="1206"/>
                  </a:lnTo>
                  <a:lnTo>
                    <a:pt x="1808" y="1200"/>
                  </a:lnTo>
                  <a:lnTo>
                    <a:pt x="1813" y="1194"/>
                  </a:lnTo>
                  <a:lnTo>
                    <a:pt x="1820" y="1191"/>
                  </a:lnTo>
                  <a:lnTo>
                    <a:pt x="1829" y="1188"/>
                  </a:lnTo>
                  <a:lnTo>
                    <a:pt x="1841" y="1188"/>
                  </a:lnTo>
                  <a:lnTo>
                    <a:pt x="1856" y="1193"/>
                  </a:lnTo>
                  <a:lnTo>
                    <a:pt x="1852" y="1204"/>
                  </a:lnTo>
                  <a:lnTo>
                    <a:pt x="1852" y="1211"/>
                  </a:lnTo>
                  <a:lnTo>
                    <a:pt x="1854" y="1216"/>
                  </a:lnTo>
                  <a:lnTo>
                    <a:pt x="1859" y="1219"/>
                  </a:lnTo>
                  <a:lnTo>
                    <a:pt x="1867" y="1220"/>
                  </a:lnTo>
                  <a:lnTo>
                    <a:pt x="1874" y="1220"/>
                  </a:lnTo>
                  <a:lnTo>
                    <a:pt x="1881" y="1220"/>
                  </a:lnTo>
                  <a:lnTo>
                    <a:pt x="1889" y="1220"/>
                  </a:lnTo>
                  <a:lnTo>
                    <a:pt x="1893" y="1222"/>
                  </a:lnTo>
                  <a:lnTo>
                    <a:pt x="1897" y="1227"/>
                  </a:lnTo>
                  <a:lnTo>
                    <a:pt x="1897" y="1234"/>
                  </a:lnTo>
                  <a:lnTo>
                    <a:pt x="1879" y="1237"/>
                  </a:lnTo>
                  <a:lnTo>
                    <a:pt x="1863" y="1242"/>
                  </a:lnTo>
                  <a:lnTo>
                    <a:pt x="1851" y="1250"/>
                  </a:lnTo>
                  <a:lnTo>
                    <a:pt x="1841" y="1263"/>
                  </a:lnTo>
                  <a:lnTo>
                    <a:pt x="1858" y="1263"/>
                  </a:lnTo>
                  <a:lnTo>
                    <a:pt x="1868" y="1266"/>
                  </a:lnTo>
                  <a:lnTo>
                    <a:pt x="1874" y="1271"/>
                  </a:lnTo>
                  <a:lnTo>
                    <a:pt x="1876" y="1278"/>
                  </a:lnTo>
                  <a:lnTo>
                    <a:pt x="1876" y="1286"/>
                  </a:lnTo>
                  <a:lnTo>
                    <a:pt x="1875" y="1294"/>
                  </a:lnTo>
                  <a:lnTo>
                    <a:pt x="1875" y="1303"/>
                  </a:lnTo>
                  <a:lnTo>
                    <a:pt x="1875" y="1311"/>
                  </a:lnTo>
                  <a:lnTo>
                    <a:pt x="1879" y="1319"/>
                  </a:lnTo>
                  <a:lnTo>
                    <a:pt x="1885" y="1326"/>
                  </a:lnTo>
                  <a:lnTo>
                    <a:pt x="1897" y="1331"/>
                  </a:lnTo>
                  <a:lnTo>
                    <a:pt x="1856" y="1331"/>
                  </a:lnTo>
                  <a:lnTo>
                    <a:pt x="1854" y="1354"/>
                  </a:lnTo>
                  <a:lnTo>
                    <a:pt x="1850" y="1372"/>
                  </a:lnTo>
                  <a:lnTo>
                    <a:pt x="1841" y="1387"/>
                  </a:lnTo>
                  <a:lnTo>
                    <a:pt x="1850" y="1397"/>
                  </a:lnTo>
                  <a:lnTo>
                    <a:pt x="1858" y="1399"/>
                  </a:lnTo>
                  <a:lnTo>
                    <a:pt x="1865" y="1397"/>
                  </a:lnTo>
                  <a:lnTo>
                    <a:pt x="1874" y="1390"/>
                  </a:lnTo>
                  <a:lnTo>
                    <a:pt x="1880" y="1382"/>
                  </a:lnTo>
                  <a:lnTo>
                    <a:pt x="1887" y="1373"/>
                  </a:lnTo>
                  <a:lnTo>
                    <a:pt x="1893" y="1367"/>
                  </a:lnTo>
                  <a:lnTo>
                    <a:pt x="1900" y="1364"/>
                  </a:lnTo>
                  <a:lnTo>
                    <a:pt x="1906" y="1365"/>
                  </a:lnTo>
                  <a:lnTo>
                    <a:pt x="1910" y="1373"/>
                  </a:lnTo>
                  <a:lnTo>
                    <a:pt x="1901" y="1381"/>
                  </a:lnTo>
                  <a:lnTo>
                    <a:pt x="1891" y="1389"/>
                  </a:lnTo>
                  <a:lnTo>
                    <a:pt x="1880" y="1399"/>
                  </a:lnTo>
                  <a:lnTo>
                    <a:pt x="1870" y="1409"/>
                  </a:lnTo>
                  <a:lnTo>
                    <a:pt x="1864" y="1418"/>
                  </a:lnTo>
                  <a:lnTo>
                    <a:pt x="1861" y="1428"/>
                  </a:lnTo>
                  <a:lnTo>
                    <a:pt x="1862" y="1438"/>
                  </a:lnTo>
                  <a:lnTo>
                    <a:pt x="1869" y="1448"/>
                  </a:lnTo>
                  <a:lnTo>
                    <a:pt x="1882" y="1456"/>
                  </a:lnTo>
                  <a:lnTo>
                    <a:pt x="1872" y="1456"/>
                  </a:lnTo>
                  <a:lnTo>
                    <a:pt x="1863" y="1454"/>
                  </a:lnTo>
                  <a:lnTo>
                    <a:pt x="1854" y="1450"/>
                  </a:lnTo>
                  <a:lnTo>
                    <a:pt x="1847" y="1445"/>
                  </a:lnTo>
                  <a:lnTo>
                    <a:pt x="1839" y="1443"/>
                  </a:lnTo>
                  <a:lnTo>
                    <a:pt x="1828" y="1442"/>
                  </a:lnTo>
                  <a:lnTo>
                    <a:pt x="1829" y="1462"/>
                  </a:lnTo>
                  <a:lnTo>
                    <a:pt x="1828" y="1482"/>
                  </a:lnTo>
                  <a:lnTo>
                    <a:pt x="1826" y="1499"/>
                  </a:lnTo>
                  <a:lnTo>
                    <a:pt x="1822" y="1513"/>
                  </a:lnTo>
                  <a:lnTo>
                    <a:pt x="1814" y="1526"/>
                  </a:lnTo>
                  <a:lnTo>
                    <a:pt x="1869" y="1526"/>
                  </a:lnTo>
                  <a:lnTo>
                    <a:pt x="1874" y="1517"/>
                  </a:lnTo>
                  <a:lnTo>
                    <a:pt x="1875" y="1509"/>
                  </a:lnTo>
                  <a:lnTo>
                    <a:pt x="1876" y="1500"/>
                  </a:lnTo>
                  <a:lnTo>
                    <a:pt x="1876" y="1493"/>
                  </a:lnTo>
                  <a:lnTo>
                    <a:pt x="1878" y="1485"/>
                  </a:lnTo>
                  <a:lnTo>
                    <a:pt x="1880" y="1479"/>
                  </a:lnTo>
                  <a:lnTo>
                    <a:pt x="1885" y="1474"/>
                  </a:lnTo>
                  <a:lnTo>
                    <a:pt x="1893" y="1471"/>
                  </a:lnTo>
                  <a:lnTo>
                    <a:pt x="1907" y="1470"/>
                  </a:lnTo>
                  <a:lnTo>
                    <a:pt x="1925" y="1470"/>
                  </a:lnTo>
                  <a:lnTo>
                    <a:pt x="1925" y="1489"/>
                  </a:lnTo>
                  <a:lnTo>
                    <a:pt x="1926" y="1505"/>
                  </a:lnTo>
                  <a:lnTo>
                    <a:pt x="1929" y="1518"/>
                  </a:lnTo>
                  <a:lnTo>
                    <a:pt x="1932" y="1531"/>
                  </a:lnTo>
                  <a:lnTo>
                    <a:pt x="1934" y="1541"/>
                  </a:lnTo>
                  <a:lnTo>
                    <a:pt x="1934" y="1552"/>
                  </a:lnTo>
                  <a:lnTo>
                    <a:pt x="1931" y="1566"/>
                  </a:lnTo>
                  <a:lnTo>
                    <a:pt x="1925" y="1580"/>
                  </a:lnTo>
                  <a:lnTo>
                    <a:pt x="1936" y="1580"/>
                  </a:lnTo>
                  <a:lnTo>
                    <a:pt x="1943" y="1583"/>
                  </a:lnTo>
                  <a:lnTo>
                    <a:pt x="1949" y="1588"/>
                  </a:lnTo>
                  <a:lnTo>
                    <a:pt x="1953" y="1594"/>
                  </a:lnTo>
                  <a:lnTo>
                    <a:pt x="1954" y="1602"/>
                  </a:lnTo>
                  <a:lnTo>
                    <a:pt x="1957" y="1611"/>
                  </a:lnTo>
                  <a:lnTo>
                    <a:pt x="1958" y="1619"/>
                  </a:lnTo>
                  <a:lnTo>
                    <a:pt x="1962" y="1628"/>
                  </a:lnTo>
                  <a:lnTo>
                    <a:pt x="1965" y="1634"/>
                  </a:lnTo>
                  <a:lnTo>
                    <a:pt x="1971" y="1638"/>
                  </a:lnTo>
                  <a:lnTo>
                    <a:pt x="1981" y="1639"/>
                  </a:lnTo>
                  <a:lnTo>
                    <a:pt x="1994" y="1636"/>
                  </a:lnTo>
                  <a:lnTo>
                    <a:pt x="1994" y="1623"/>
                  </a:lnTo>
                  <a:lnTo>
                    <a:pt x="1998" y="1616"/>
                  </a:lnTo>
                  <a:lnTo>
                    <a:pt x="2004" y="1613"/>
                  </a:lnTo>
                  <a:lnTo>
                    <a:pt x="2012" y="1616"/>
                  </a:lnTo>
                  <a:lnTo>
                    <a:pt x="2021" y="1622"/>
                  </a:lnTo>
                  <a:lnTo>
                    <a:pt x="2021" y="1608"/>
                  </a:lnTo>
                  <a:lnTo>
                    <a:pt x="2022" y="1599"/>
                  </a:lnTo>
                  <a:lnTo>
                    <a:pt x="2027" y="1591"/>
                  </a:lnTo>
                  <a:lnTo>
                    <a:pt x="2035" y="1588"/>
                  </a:lnTo>
                  <a:lnTo>
                    <a:pt x="2043" y="1584"/>
                  </a:lnTo>
                  <a:lnTo>
                    <a:pt x="2053" y="1582"/>
                  </a:lnTo>
                  <a:lnTo>
                    <a:pt x="2065" y="1579"/>
                  </a:lnTo>
                  <a:lnTo>
                    <a:pt x="2077" y="1574"/>
                  </a:lnTo>
                  <a:lnTo>
                    <a:pt x="2091" y="1567"/>
                  </a:lnTo>
                  <a:lnTo>
                    <a:pt x="2072" y="1557"/>
                  </a:lnTo>
                  <a:lnTo>
                    <a:pt x="2059" y="1543"/>
                  </a:lnTo>
                  <a:lnTo>
                    <a:pt x="2049" y="1526"/>
                  </a:lnTo>
                  <a:lnTo>
                    <a:pt x="2075" y="1521"/>
                  </a:lnTo>
                  <a:lnTo>
                    <a:pt x="2097" y="1513"/>
                  </a:lnTo>
                  <a:lnTo>
                    <a:pt x="2116" y="1505"/>
                  </a:lnTo>
                  <a:lnTo>
                    <a:pt x="2134" y="1494"/>
                  </a:lnTo>
                  <a:lnTo>
                    <a:pt x="2151" y="1483"/>
                  </a:lnTo>
                  <a:lnTo>
                    <a:pt x="2167" y="1473"/>
                  </a:lnTo>
                  <a:lnTo>
                    <a:pt x="2182" y="1465"/>
                  </a:lnTo>
                  <a:lnTo>
                    <a:pt x="2198" y="1457"/>
                  </a:lnTo>
                  <a:lnTo>
                    <a:pt x="2214" y="1454"/>
                  </a:lnTo>
                  <a:lnTo>
                    <a:pt x="2231" y="1455"/>
                  </a:lnTo>
                  <a:lnTo>
                    <a:pt x="2250" y="1460"/>
                  </a:lnTo>
                  <a:lnTo>
                    <a:pt x="2271" y="1470"/>
                  </a:lnTo>
                  <a:lnTo>
                    <a:pt x="2274" y="1455"/>
                  </a:lnTo>
                  <a:lnTo>
                    <a:pt x="2273" y="1445"/>
                  </a:lnTo>
                  <a:lnTo>
                    <a:pt x="2270" y="1437"/>
                  </a:lnTo>
                  <a:lnTo>
                    <a:pt x="2263" y="1432"/>
                  </a:lnTo>
                  <a:lnTo>
                    <a:pt x="2256" y="1427"/>
                  </a:lnTo>
                  <a:lnTo>
                    <a:pt x="2249" y="1423"/>
                  </a:lnTo>
                  <a:lnTo>
                    <a:pt x="2242" y="1420"/>
                  </a:lnTo>
                  <a:lnTo>
                    <a:pt x="2234" y="1415"/>
                  </a:lnTo>
                  <a:lnTo>
                    <a:pt x="2229" y="1409"/>
                  </a:lnTo>
                  <a:lnTo>
                    <a:pt x="2228" y="1399"/>
                  </a:lnTo>
                  <a:lnTo>
                    <a:pt x="2229" y="1387"/>
                  </a:lnTo>
                  <a:lnTo>
                    <a:pt x="2257" y="1372"/>
                  </a:lnTo>
                  <a:lnTo>
                    <a:pt x="2284" y="1365"/>
                  </a:lnTo>
                  <a:lnTo>
                    <a:pt x="2311" y="1362"/>
                  </a:lnTo>
                  <a:lnTo>
                    <a:pt x="2336" y="1365"/>
                  </a:lnTo>
                  <a:lnTo>
                    <a:pt x="2362" y="1371"/>
                  </a:lnTo>
                  <a:lnTo>
                    <a:pt x="2386" y="1379"/>
                  </a:lnTo>
                  <a:lnTo>
                    <a:pt x="2411" y="1390"/>
                  </a:lnTo>
                  <a:lnTo>
                    <a:pt x="2434" y="1403"/>
                  </a:lnTo>
                  <a:lnTo>
                    <a:pt x="2456" y="1416"/>
                  </a:lnTo>
                  <a:lnTo>
                    <a:pt x="2478" y="1428"/>
                  </a:lnTo>
                  <a:lnTo>
                    <a:pt x="2514" y="1406"/>
                  </a:lnTo>
                  <a:lnTo>
                    <a:pt x="2549" y="1383"/>
                  </a:lnTo>
                  <a:lnTo>
                    <a:pt x="2585" y="1360"/>
                  </a:lnTo>
                  <a:lnTo>
                    <a:pt x="2616" y="1333"/>
                  </a:lnTo>
                  <a:lnTo>
                    <a:pt x="2644" y="1304"/>
                  </a:lnTo>
                  <a:lnTo>
                    <a:pt x="2651" y="1319"/>
                  </a:lnTo>
                  <a:lnTo>
                    <a:pt x="2658" y="1328"/>
                  </a:lnTo>
                  <a:lnTo>
                    <a:pt x="2665" y="1333"/>
                  </a:lnTo>
                  <a:lnTo>
                    <a:pt x="2675" y="1334"/>
                  </a:lnTo>
                  <a:lnTo>
                    <a:pt x="2686" y="1334"/>
                  </a:lnTo>
                  <a:lnTo>
                    <a:pt x="2697" y="1333"/>
                  </a:lnTo>
                  <a:lnTo>
                    <a:pt x="2709" y="1331"/>
                  </a:lnTo>
                  <a:lnTo>
                    <a:pt x="2721" y="1331"/>
                  </a:lnTo>
                  <a:lnTo>
                    <a:pt x="2733" y="1332"/>
                  </a:lnTo>
                  <a:lnTo>
                    <a:pt x="2745" y="1336"/>
                  </a:lnTo>
                  <a:lnTo>
                    <a:pt x="2758" y="1345"/>
                  </a:lnTo>
                  <a:lnTo>
                    <a:pt x="2769" y="1359"/>
                  </a:lnTo>
                  <a:lnTo>
                    <a:pt x="2772" y="1370"/>
                  </a:lnTo>
                  <a:lnTo>
                    <a:pt x="2771" y="1378"/>
                  </a:lnTo>
                  <a:lnTo>
                    <a:pt x="2767" y="1382"/>
                  </a:lnTo>
                  <a:lnTo>
                    <a:pt x="2762" y="1384"/>
                  </a:lnTo>
                  <a:lnTo>
                    <a:pt x="2755" y="1387"/>
                  </a:lnTo>
                  <a:lnTo>
                    <a:pt x="2749" y="1388"/>
                  </a:lnTo>
                  <a:lnTo>
                    <a:pt x="2743" y="1392"/>
                  </a:lnTo>
                  <a:lnTo>
                    <a:pt x="2739" y="1395"/>
                  </a:lnTo>
                  <a:lnTo>
                    <a:pt x="2738" y="1403"/>
                  </a:lnTo>
                  <a:lnTo>
                    <a:pt x="2742" y="1415"/>
                  </a:lnTo>
                  <a:lnTo>
                    <a:pt x="2753" y="1415"/>
                  </a:lnTo>
                  <a:lnTo>
                    <a:pt x="2764" y="1415"/>
                  </a:lnTo>
                  <a:lnTo>
                    <a:pt x="2776" y="1415"/>
                  </a:lnTo>
                  <a:lnTo>
                    <a:pt x="2786" y="1417"/>
                  </a:lnTo>
                  <a:lnTo>
                    <a:pt x="2793" y="1421"/>
                  </a:lnTo>
                  <a:lnTo>
                    <a:pt x="2797" y="1428"/>
                  </a:lnTo>
                  <a:lnTo>
                    <a:pt x="2790" y="1432"/>
                  </a:lnTo>
                  <a:lnTo>
                    <a:pt x="2788" y="1435"/>
                  </a:lnTo>
                  <a:lnTo>
                    <a:pt x="2787" y="1440"/>
                  </a:lnTo>
                  <a:lnTo>
                    <a:pt x="2788" y="1444"/>
                  </a:lnTo>
                  <a:lnTo>
                    <a:pt x="2790" y="1449"/>
                  </a:lnTo>
                  <a:lnTo>
                    <a:pt x="2792" y="1451"/>
                  </a:lnTo>
                  <a:lnTo>
                    <a:pt x="2790" y="1453"/>
                  </a:lnTo>
                  <a:lnTo>
                    <a:pt x="2788" y="1453"/>
                  </a:lnTo>
                  <a:lnTo>
                    <a:pt x="2781" y="1449"/>
                  </a:lnTo>
                  <a:lnTo>
                    <a:pt x="2769" y="1442"/>
                  </a:lnTo>
                  <a:lnTo>
                    <a:pt x="2772" y="1460"/>
                  </a:lnTo>
                  <a:lnTo>
                    <a:pt x="2777" y="1476"/>
                  </a:lnTo>
                  <a:lnTo>
                    <a:pt x="2786" y="1489"/>
                  </a:lnTo>
                  <a:lnTo>
                    <a:pt x="2797" y="1498"/>
                  </a:lnTo>
                  <a:lnTo>
                    <a:pt x="2798" y="1482"/>
                  </a:lnTo>
                  <a:lnTo>
                    <a:pt x="2801" y="1470"/>
                  </a:lnTo>
                  <a:lnTo>
                    <a:pt x="2810" y="1461"/>
                  </a:lnTo>
                  <a:lnTo>
                    <a:pt x="2822" y="1456"/>
                  </a:lnTo>
                  <a:lnTo>
                    <a:pt x="2838" y="1456"/>
                  </a:lnTo>
                  <a:lnTo>
                    <a:pt x="2849" y="1460"/>
                  </a:lnTo>
                  <a:lnTo>
                    <a:pt x="2856" y="1466"/>
                  </a:lnTo>
                  <a:lnTo>
                    <a:pt x="2861" y="1474"/>
                  </a:lnTo>
                  <a:lnTo>
                    <a:pt x="2866" y="1483"/>
                  </a:lnTo>
                  <a:lnTo>
                    <a:pt x="2864" y="1509"/>
                  </a:lnTo>
                  <a:lnTo>
                    <a:pt x="2857" y="1531"/>
                  </a:lnTo>
                  <a:lnTo>
                    <a:pt x="2849" y="1550"/>
                  </a:lnTo>
                  <a:lnTo>
                    <a:pt x="2840" y="1568"/>
                  </a:lnTo>
                  <a:lnTo>
                    <a:pt x="2832" y="1588"/>
                  </a:lnTo>
                  <a:lnTo>
                    <a:pt x="2825" y="1608"/>
                  </a:lnTo>
                  <a:lnTo>
                    <a:pt x="2838" y="1612"/>
                  </a:lnTo>
                  <a:lnTo>
                    <a:pt x="2848" y="1612"/>
                  </a:lnTo>
                  <a:lnTo>
                    <a:pt x="2855" y="1610"/>
                  </a:lnTo>
                  <a:lnTo>
                    <a:pt x="2860" y="1605"/>
                  </a:lnTo>
                  <a:lnTo>
                    <a:pt x="2862" y="1599"/>
                  </a:lnTo>
                  <a:lnTo>
                    <a:pt x="2866" y="1591"/>
                  </a:lnTo>
                  <a:lnTo>
                    <a:pt x="2870" y="1585"/>
                  </a:lnTo>
                  <a:lnTo>
                    <a:pt x="2876" y="1582"/>
                  </a:lnTo>
                  <a:lnTo>
                    <a:pt x="2883" y="1579"/>
                  </a:lnTo>
                  <a:lnTo>
                    <a:pt x="2894" y="1580"/>
                  </a:lnTo>
                  <a:lnTo>
                    <a:pt x="2890" y="1591"/>
                  </a:lnTo>
                  <a:lnTo>
                    <a:pt x="2884" y="1599"/>
                  </a:lnTo>
                  <a:lnTo>
                    <a:pt x="2877" y="1606"/>
                  </a:lnTo>
                  <a:lnTo>
                    <a:pt x="2871" y="1613"/>
                  </a:lnTo>
                  <a:lnTo>
                    <a:pt x="2866" y="1622"/>
                  </a:lnTo>
                  <a:lnTo>
                    <a:pt x="2866" y="1636"/>
                  </a:lnTo>
                  <a:lnTo>
                    <a:pt x="2855" y="1639"/>
                  </a:lnTo>
                  <a:lnTo>
                    <a:pt x="2851" y="1644"/>
                  </a:lnTo>
                  <a:lnTo>
                    <a:pt x="2850" y="1649"/>
                  </a:lnTo>
                  <a:lnTo>
                    <a:pt x="2854" y="1655"/>
                  </a:lnTo>
                  <a:lnTo>
                    <a:pt x="2857" y="1661"/>
                  </a:lnTo>
                  <a:lnTo>
                    <a:pt x="2862" y="1668"/>
                  </a:lnTo>
                  <a:lnTo>
                    <a:pt x="2867" y="1675"/>
                  </a:lnTo>
                  <a:lnTo>
                    <a:pt x="2868" y="1683"/>
                  </a:lnTo>
                  <a:lnTo>
                    <a:pt x="2866" y="1691"/>
                  </a:lnTo>
                  <a:lnTo>
                    <a:pt x="2855" y="1702"/>
                  </a:lnTo>
                  <a:lnTo>
                    <a:pt x="2842" y="1716"/>
                  </a:lnTo>
                  <a:lnTo>
                    <a:pt x="2828" y="1732"/>
                  </a:lnTo>
                  <a:lnTo>
                    <a:pt x="2815" y="1747"/>
                  </a:lnTo>
                  <a:lnTo>
                    <a:pt x="2804" y="1763"/>
                  </a:lnTo>
                  <a:lnTo>
                    <a:pt x="2793" y="1779"/>
                  </a:lnTo>
                  <a:lnTo>
                    <a:pt x="2786" y="1794"/>
                  </a:lnTo>
                  <a:lnTo>
                    <a:pt x="2782" y="1807"/>
                  </a:lnTo>
                  <a:lnTo>
                    <a:pt x="2783" y="1817"/>
                  </a:lnTo>
                  <a:lnTo>
                    <a:pt x="2786" y="1823"/>
                  </a:lnTo>
                  <a:lnTo>
                    <a:pt x="2790" y="1827"/>
                  </a:lnTo>
                  <a:lnTo>
                    <a:pt x="2797" y="1828"/>
                  </a:lnTo>
                  <a:lnTo>
                    <a:pt x="2804" y="1829"/>
                  </a:lnTo>
                  <a:lnTo>
                    <a:pt x="2811" y="1830"/>
                  </a:lnTo>
                  <a:lnTo>
                    <a:pt x="2789" y="1836"/>
                  </a:lnTo>
                  <a:lnTo>
                    <a:pt x="2770" y="1848"/>
                  </a:lnTo>
                  <a:lnTo>
                    <a:pt x="2749" y="1866"/>
                  </a:lnTo>
                  <a:lnTo>
                    <a:pt x="2728" y="1885"/>
                  </a:lnTo>
                  <a:lnTo>
                    <a:pt x="2707" y="1904"/>
                  </a:lnTo>
                  <a:lnTo>
                    <a:pt x="2683" y="1924"/>
                  </a:lnTo>
                  <a:lnTo>
                    <a:pt x="2659" y="1941"/>
                  </a:lnTo>
                  <a:lnTo>
                    <a:pt x="2669" y="1951"/>
                  </a:lnTo>
                  <a:lnTo>
                    <a:pt x="2682" y="1961"/>
                  </a:lnTo>
                  <a:lnTo>
                    <a:pt x="2698" y="1968"/>
                  </a:lnTo>
                  <a:lnTo>
                    <a:pt x="2714" y="1974"/>
                  </a:lnTo>
                  <a:lnTo>
                    <a:pt x="2730" y="1976"/>
                  </a:lnTo>
                  <a:lnTo>
                    <a:pt x="2744" y="1975"/>
                  </a:lnTo>
                  <a:lnTo>
                    <a:pt x="2755" y="1969"/>
                  </a:lnTo>
                  <a:lnTo>
                    <a:pt x="2753" y="1961"/>
                  </a:lnTo>
                  <a:lnTo>
                    <a:pt x="2748" y="1958"/>
                  </a:lnTo>
                  <a:lnTo>
                    <a:pt x="2744" y="1958"/>
                  </a:lnTo>
                  <a:lnTo>
                    <a:pt x="2739" y="1962"/>
                  </a:lnTo>
                  <a:lnTo>
                    <a:pt x="2733" y="1964"/>
                  </a:lnTo>
                  <a:lnTo>
                    <a:pt x="2727" y="1965"/>
                  </a:lnTo>
                  <a:lnTo>
                    <a:pt x="2721" y="1963"/>
                  </a:lnTo>
                  <a:lnTo>
                    <a:pt x="2714" y="1954"/>
                  </a:lnTo>
                  <a:lnTo>
                    <a:pt x="2727" y="1941"/>
                  </a:lnTo>
                  <a:lnTo>
                    <a:pt x="2744" y="1930"/>
                  </a:lnTo>
                  <a:lnTo>
                    <a:pt x="2762" y="1920"/>
                  </a:lnTo>
                  <a:lnTo>
                    <a:pt x="2782" y="1912"/>
                  </a:lnTo>
                  <a:lnTo>
                    <a:pt x="2801" y="1904"/>
                  </a:lnTo>
                  <a:lnTo>
                    <a:pt x="2821" y="1896"/>
                  </a:lnTo>
                  <a:lnTo>
                    <a:pt x="2838" y="1885"/>
                  </a:lnTo>
                  <a:lnTo>
                    <a:pt x="2836" y="1866"/>
                  </a:lnTo>
                  <a:lnTo>
                    <a:pt x="2834" y="1852"/>
                  </a:lnTo>
                  <a:lnTo>
                    <a:pt x="2833" y="1841"/>
                  </a:lnTo>
                  <a:lnTo>
                    <a:pt x="2832" y="1834"/>
                  </a:lnTo>
                  <a:lnTo>
                    <a:pt x="2831" y="1825"/>
                  </a:lnTo>
                  <a:lnTo>
                    <a:pt x="2829" y="1817"/>
                  </a:lnTo>
                  <a:lnTo>
                    <a:pt x="2827" y="1805"/>
                  </a:lnTo>
                  <a:lnTo>
                    <a:pt x="2825" y="1789"/>
                  </a:lnTo>
                  <a:lnTo>
                    <a:pt x="2831" y="1785"/>
                  </a:lnTo>
                  <a:lnTo>
                    <a:pt x="2838" y="1780"/>
                  </a:lnTo>
                  <a:lnTo>
                    <a:pt x="2846" y="1774"/>
                  </a:lnTo>
                  <a:lnTo>
                    <a:pt x="2855" y="1767"/>
                  </a:lnTo>
                  <a:lnTo>
                    <a:pt x="2864" y="1762"/>
                  </a:lnTo>
                  <a:lnTo>
                    <a:pt x="2872" y="1758"/>
                  </a:lnTo>
                  <a:lnTo>
                    <a:pt x="2881" y="1760"/>
                  </a:lnTo>
                  <a:lnTo>
                    <a:pt x="2888" y="1764"/>
                  </a:lnTo>
                  <a:lnTo>
                    <a:pt x="2894" y="1774"/>
                  </a:lnTo>
                  <a:lnTo>
                    <a:pt x="2884" y="1785"/>
                  </a:lnTo>
                  <a:lnTo>
                    <a:pt x="2874" y="1794"/>
                  </a:lnTo>
                  <a:lnTo>
                    <a:pt x="2865" y="1803"/>
                  </a:lnTo>
                  <a:lnTo>
                    <a:pt x="2857" y="1816"/>
                  </a:lnTo>
                  <a:lnTo>
                    <a:pt x="2853" y="1830"/>
                  </a:lnTo>
                  <a:lnTo>
                    <a:pt x="2864" y="1830"/>
                  </a:lnTo>
                  <a:lnTo>
                    <a:pt x="2872" y="1828"/>
                  </a:lnTo>
                  <a:lnTo>
                    <a:pt x="2879" y="1824"/>
                  </a:lnTo>
                  <a:lnTo>
                    <a:pt x="2885" y="1822"/>
                  </a:lnTo>
                  <a:lnTo>
                    <a:pt x="2890" y="1823"/>
                  </a:lnTo>
                  <a:lnTo>
                    <a:pt x="2894" y="1830"/>
                  </a:lnTo>
                  <a:lnTo>
                    <a:pt x="2893" y="1837"/>
                  </a:lnTo>
                  <a:lnTo>
                    <a:pt x="2889" y="1844"/>
                  </a:lnTo>
                  <a:lnTo>
                    <a:pt x="2885" y="1850"/>
                  </a:lnTo>
                  <a:lnTo>
                    <a:pt x="2882" y="1855"/>
                  </a:lnTo>
                  <a:lnTo>
                    <a:pt x="2879" y="1862"/>
                  </a:lnTo>
                  <a:lnTo>
                    <a:pt x="2881" y="1872"/>
                  </a:lnTo>
                  <a:lnTo>
                    <a:pt x="2873" y="1889"/>
                  </a:lnTo>
                  <a:lnTo>
                    <a:pt x="2871" y="1904"/>
                  </a:lnTo>
                  <a:lnTo>
                    <a:pt x="2872" y="1917"/>
                  </a:lnTo>
                  <a:lnTo>
                    <a:pt x="2879" y="1929"/>
                  </a:lnTo>
                  <a:lnTo>
                    <a:pt x="2890" y="1942"/>
                  </a:lnTo>
                  <a:lnTo>
                    <a:pt x="2907" y="1954"/>
                  </a:lnTo>
                  <a:lnTo>
                    <a:pt x="2893" y="1954"/>
                  </a:lnTo>
                  <a:lnTo>
                    <a:pt x="2879" y="1954"/>
                  </a:lnTo>
                  <a:lnTo>
                    <a:pt x="2867" y="1956"/>
                  </a:lnTo>
                  <a:lnTo>
                    <a:pt x="2856" y="1958"/>
                  </a:lnTo>
                  <a:lnTo>
                    <a:pt x="2846" y="1963"/>
                  </a:lnTo>
                  <a:lnTo>
                    <a:pt x="2842" y="1971"/>
                  </a:lnTo>
                  <a:lnTo>
                    <a:pt x="2838" y="1982"/>
                  </a:lnTo>
                  <a:lnTo>
                    <a:pt x="2849" y="1982"/>
                  </a:lnTo>
                  <a:lnTo>
                    <a:pt x="2859" y="1980"/>
                  </a:lnTo>
                  <a:lnTo>
                    <a:pt x="2866" y="1976"/>
                  </a:lnTo>
                  <a:lnTo>
                    <a:pt x="2872" y="1974"/>
                  </a:lnTo>
                  <a:lnTo>
                    <a:pt x="2877" y="1975"/>
                  </a:lnTo>
                  <a:lnTo>
                    <a:pt x="2881" y="1982"/>
                  </a:lnTo>
                  <a:lnTo>
                    <a:pt x="2879" y="1992"/>
                  </a:lnTo>
                  <a:lnTo>
                    <a:pt x="2876" y="1998"/>
                  </a:lnTo>
                  <a:lnTo>
                    <a:pt x="2871" y="2002"/>
                  </a:lnTo>
                  <a:lnTo>
                    <a:pt x="2864" y="2006"/>
                  </a:lnTo>
                  <a:lnTo>
                    <a:pt x="2856" y="2007"/>
                  </a:lnTo>
                  <a:lnTo>
                    <a:pt x="2849" y="2009"/>
                  </a:lnTo>
                  <a:lnTo>
                    <a:pt x="2843" y="2013"/>
                  </a:lnTo>
                  <a:lnTo>
                    <a:pt x="2838" y="2019"/>
                  </a:lnTo>
                  <a:lnTo>
                    <a:pt x="2837" y="2026"/>
                  </a:lnTo>
                  <a:lnTo>
                    <a:pt x="2838" y="2038"/>
                  </a:lnTo>
                  <a:lnTo>
                    <a:pt x="2849" y="2037"/>
                  </a:lnTo>
                  <a:lnTo>
                    <a:pt x="2856" y="2034"/>
                  </a:lnTo>
                  <a:lnTo>
                    <a:pt x="2864" y="2030"/>
                  </a:lnTo>
                  <a:lnTo>
                    <a:pt x="2868" y="2024"/>
                  </a:lnTo>
                  <a:lnTo>
                    <a:pt x="2873" y="2018"/>
                  </a:lnTo>
                  <a:lnTo>
                    <a:pt x="2879" y="2013"/>
                  </a:lnTo>
                  <a:lnTo>
                    <a:pt x="2887" y="2008"/>
                  </a:lnTo>
                  <a:lnTo>
                    <a:pt x="2895" y="2006"/>
                  </a:lnTo>
                  <a:lnTo>
                    <a:pt x="2907" y="2007"/>
                  </a:lnTo>
                  <a:lnTo>
                    <a:pt x="2922" y="2010"/>
                  </a:lnTo>
                  <a:lnTo>
                    <a:pt x="2918" y="2020"/>
                  </a:lnTo>
                  <a:lnTo>
                    <a:pt x="2912" y="2029"/>
                  </a:lnTo>
                  <a:lnTo>
                    <a:pt x="2905" y="2035"/>
                  </a:lnTo>
                  <a:lnTo>
                    <a:pt x="2899" y="2042"/>
                  </a:lnTo>
                  <a:lnTo>
                    <a:pt x="2894" y="2052"/>
                  </a:lnTo>
                  <a:lnTo>
                    <a:pt x="2915" y="2056"/>
                  </a:lnTo>
                  <a:lnTo>
                    <a:pt x="2935" y="2056"/>
                  </a:lnTo>
                  <a:lnTo>
                    <a:pt x="2955" y="2053"/>
                  </a:lnTo>
                  <a:lnTo>
                    <a:pt x="2974" y="2049"/>
                  </a:lnTo>
                  <a:lnTo>
                    <a:pt x="2991" y="2045"/>
                  </a:lnTo>
                  <a:lnTo>
                    <a:pt x="3006" y="2040"/>
                  </a:lnTo>
                  <a:lnTo>
                    <a:pt x="3018" y="2037"/>
                  </a:lnTo>
                  <a:lnTo>
                    <a:pt x="3028" y="2036"/>
                  </a:lnTo>
                  <a:lnTo>
                    <a:pt x="3033" y="2038"/>
                  </a:lnTo>
                  <a:lnTo>
                    <a:pt x="3021" y="2054"/>
                  </a:lnTo>
                  <a:lnTo>
                    <a:pt x="3008" y="2073"/>
                  </a:lnTo>
                  <a:lnTo>
                    <a:pt x="2996" y="2093"/>
                  </a:lnTo>
                  <a:lnTo>
                    <a:pt x="2984" y="2115"/>
                  </a:lnTo>
                  <a:lnTo>
                    <a:pt x="2974" y="2137"/>
                  </a:lnTo>
                  <a:lnTo>
                    <a:pt x="2968" y="2160"/>
                  </a:lnTo>
                  <a:lnTo>
                    <a:pt x="2966" y="2185"/>
                  </a:lnTo>
                  <a:lnTo>
                    <a:pt x="2968" y="2208"/>
                  </a:lnTo>
                  <a:lnTo>
                    <a:pt x="2977" y="2232"/>
                  </a:lnTo>
                  <a:lnTo>
                    <a:pt x="2960" y="2237"/>
                  </a:lnTo>
                  <a:lnTo>
                    <a:pt x="2944" y="2246"/>
                  </a:lnTo>
                  <a:lnTo>
                    <a:pt x="2930" y="2258"/>
                  </a:lnTo>
                  <a:lnTo>
                    <a:pt x="2920" y="2271"/>
                  </a:lnTo>
                  <a:lnTo>
                    <a:pt x="2910" y="2286"/>
                  </a:lnTo>
                  <a:lnTo>
                    <a:pt x="2901" y="2300"/>
                  </a:lnTo>
                  <a:lnTo>
                    <a:pt x="2893" y="2314"/>
                  </a:lnTo>
                  <a:lnTo>
                    <a:pt x="2887" y="2325"/>
                  </a:lnTo>
                  <a:lnTo>
                    <a:pt x="2879" y="2331"/>
                  </a:lnTo>
                  <a:lnTo>
                    <a:pt x="2873" y="2333"/>
                  </a:lnTo>
                  <a:lnTo>
                    <a:pt x="2866" y="2328"/>
                  </a:lnTo>
                  <a:lnTo>
                    <a:pt x="2871" y="2322"/>
                  </a:lnTo>
                  <a:lnTo>
                    <a:pt x="2874" y="2314"/>
                  </a:lnTo>
                  <a:lnTo>
                    <a:pt x="2877" y="2305"/>
                  </a:lnTo>
                  <a:lnTo>
                    <a:pt x="2881" y="2297"/>
                  </a:lnTo>
                  <a:lnTo>
                    <a:pt x="2885" y="2291"/>
                  </a:lnTo>
                  <a:lnTo>
                    <a:pt x="2894" y="2287"/>
                  </a:lnTo>
                  <a:lnTo>
                    <a:pt x="2892" y="2281"/>
                  </a:lnTo>
                  <a:lnTo>
                    <a:pt x="2885" y="2277"/>
                  </a:lnTo>
                  <a:lnTo>
                    <a:pt x="2878" y="2275"/>
                  </a:lnTo>
                  <a:lnTo>
                    <a:pt x="2870" y="2275"/>
                  </a:lnTo>
                  <a:lnTo>
                    <a:pt x="2861" y="2275"/>
                  </a:lnTo>
                  <a:lnTo>
                    <a:pt x="2853" y="2274"/>
                  </a:lnTo>
                  <a:lnTo>
                    <a:pt x="2854" y="2277"/>
                  </a:lnTo>
                  <a:lnTo>
                    <a:pt x="2853" y="2283"/>
                  </a:lnTo>
                  <a:lnTo>
                    <a:pt x="2849" y="2291"/>
                  </a:lnTo>
                  <a:lnTo>
                    <a:pt x="2844" y="2298"/>
                  </a:lnTo>
                  <a:lnTo>
                    <a:pt x="2839" y="2306"/>
                  </a:lnTo>
                  <a:lnTo>
                    <a:pt x="2833" y="2315"/>
                  </a:lnTo>
                  <a:lnTo>
                    <a:pt x="2828" y="2322"/>
                  </a:lnTo>
                  <a:lnTo>
                    <a:pt x="2825" y="2330"/>
                  </a:lnTo>
                  <a:lnTo>
                    <a:pt x="2822" y="2336"/>
                  </a:lnTo>
                  <a:lnTo>
                    <a:pt x="2822" y="2339"/>
                  </a:lnTo>
                  <a:lnTo>
                    <a:pt x="2823" y="2341"/>
                  </a:lnTo>
                  <a:lnTo>
                    <a:pt x="2829" y="2341"/>
                  </a:lnTo>
                  <a:lnTo>
                    <a:pt x="2839" y="2337"/>
                  </a:lnTo>
                  <a:lnTo>
                    <a:pt x="2853" y="2328"/>
                  </a:lnTo>
                  <a:lnTo>
                    <a:pt x="2842" y="2345"/>
                  </a:lnTo>
                  <a:lnTo>
                    <a:pt x="2828" y="2359"/>
                  </a:lnTo>
                  <a:lnTo>
                    <a:pt x="2814" y="2369"/>
                  </a:lnTo>
                  <a:lnTo>
                    <a:pt x="2797" y="2377"/>
                  </a:lnTo>
                  <a:lnTo>
                    <a:pt x="2780" y="2384"/>
                  </a:lnTo>
                  <a:lnTo>
                    <a:pt x="2761" y="2393"/>
                  </a:lnTo>
                  <a:lnTo>
                    <a:pt x="2744" y="2405"/>
                  </a:lnTo>
                  <a:lnTo>
                    <a:pt x="2728" y="2420"/>
                  </a:lnTo>
                  <a:lnTo>
                    <a:pt x="2714" y="2439"/>
                  </a:lnTo>
                  <a:lnTo>
                    <a:pt x="2709" y="2427"/>
                  </a:lnTo>
                  <a:lnTo>
                    <a:pt x="2702" y="2420"/>
                  </a:lnTo>
                  <a:lnTo>
                    <a:pt x="2693" y="2415"/>
                  </a:lnTo>
                  <a:lnTo>
                    <a:pt x="2682" y="2411"/>
                  </a:lnTo>
                  <a:lnTo>
                    <a:pt x="2670" y="2410"/>
                  </a:lnTo>
                  <a:lnTo>
                    <a:pt x="2658" y="2409"/>
                  </a:lnTo>
                  <a:lnTo>
                    <a:pt x="2646" y="2408"/>
                  </a:lnTo>
                  <a:lnTo>
                    <a:pt x="2633" y="2405"/>
                  </a:lnTo>
                  <a:lnTo>
                    <a:pt x="2621" y="2400"/>
                  </a:lnTo>
                  <a:lnTo>
                    <a:pt x="2610" y="2393"/>
                  </a:lnTo>
                  <a:lnTo>
                    <a:pt x="2602" y="2381"/>
                  </a:lnTo>
                  <a:lnTo>
                    <a:pt x="2595" y="2365"/>
                  </a:lnTo>
                  <a:lnTo>
                    <a:pt x="2590" y="2343"/>
                  </a:lnTo>
                  <a:lnTo>
                    <a:pt x="2588" y="2355"/>
                  </a:lnTo>
                  <a:lnTo>
                    <a:pt x="2585" y="2364"/>
                  </a:lnTo>
                  <a:lnTo>
                    <a:pt x="2579" y="2370"/>
                  </a:lnTo>
                  <a:lnTo>
                    <a:pt x="2570" y="2373"/>
                  </a:lnTo>
                  <a:lnTo>
                    <a:pt x="2560" y="2376"/>
                  </a:lnTo>
                  <a:lnTo>
                    <a:pt x="2549" y="2377"/>
                  </a:lnTo>
                  <a:lnTo>
                    <a:pt x="2539" y="2378"/>
                  </a:lnTo>
                  <a:lnTo>
                    <a:pt x="2529" y="2381"/>
                  </a:lnTo>
                  <a:lnTo>
                    <a:pt x="2520" y="2384"/>
                  </a:lnTo>
                  <a:lnTo>
                    <a:pt x="2523" y="2372"/>
                  </a:lnTo>
                  <a:lnTo>
                    <a:pt x="2522" y="2361"/>
                  </a:lnTo>
                  <a:lnTo>
                    <a:pt x="2519" y="2350"/>
                  </a:lnTo>
                  <a:lnTo>
                    <a:pt x="2513" y="2341"/>
                  </a:lnTo>
                  <a:lnTo>
                    <a:pt x="2506" y="2333"/>
                  </a:lnTo>
                  <a:lnTo>
                    <a:pt x="2498" y="2330"/>
                  </a:lnTo>
                  <a:lnTo>
                    <a:pt x="2490" y="2328"/>
                  </a:lnTo>
                  <a:lnTo>
                    <a:pt x="2484" y="2333"/>
                  </a:lnTo>
                  <a:lnTo>
                    <a:pt x="2478" y="2343"/>
                  </a:lnTo>
                  <a:lnTo>
                    <a:pt x="2489" y="2347"/>
                  </a:lnTo>
                  <a:lnTo>
                    <a:pt x="2492" y="2350"/>
                  </a:lnTo>
                  <a:lnTo>
                    <a:pt x="2491" y="2353"/>
                  </a:lnTo>
                  <a:lnTo>
                    <a:pt x="2485" y="2355"/>
                  </a:lnTo>
                  <a:lnTo>
                    <a:pt x="2475" y="2356"/>
                  </a:lnTo>
                  <a:lnTo>
                    <a:pt x="2466" y="2358"/>
                  </a:lnTo>
                  <a:lnTo>
                    <a:pt x="2455" y="2358"/>
                  </a:lnTo>
                  <a:lnTo>
                    <a:pt x="2445" y="2358"/>
                  </a:lnTo>
                  <a:lnTo>
                    <a:pt x="2438" y="2356"/>
                  </a:lnTo>
                  <a:lnTo>
                    <a:pt x="2436" y="2370"/>
                  </a:lnTo>
                  <a:lnTo>
                    <a:pt x="2433" y="2381"/>
                  </a:lnTo>
                  <a:lnTo>
                    <a:pt x="2429" y="2389"/>
                  </a:lnTo>
                  <a:lnTo>
                    <a:pt x="2423" y="2398"/>
                  </a:lnTo>
                  <a:lnTo>
                    <a:pt x="2436" y="2394"/>
                  </a:lnTo>
                  <a:lnTo>
                    <a:pt x="2445" y="2394"/>
                  </a:lnTo>
                  <a:lnTo>
                    <a:pt x="2452" y="2397"/>
                  </a:lnTo>
                  <a:lnTo>
                    <a:pt x="2457" y="2402"/>
                  </a:lnTo>
                  <a:lnTo>
                    <a:pt x="2461" y="2406"/>
                  </a:lnTo>
                  <a:lnTo>
                    <a:pt x="2464" y="2412"/>
                  </a:lnTo>
                  <a:lnTo>
                    <a:pt x="2468" y="2419"/>
                  </a:lnTo>
                  <a:lnTo>
                    <a:pt x="2472" y="2423"/>
                  </a:lnTo>
                  <a:lnTo>
                    <a:pt x="2478" y="2426"/>
                  </a:lnTo>
                  <a:lnTo>
                    <a:pt x="2476" y="2410"/>
                  </a:lnTo>
                  <a:lnTo>
                    <a:pt x="2479" y="2399"/>
                  </a:lnTo>
                  <a:lnTo>
                    <a:pt x="2484" y="2392"/>
                  </a:lnTo>
                  <a:lnTo>
                    <a:pt x="2491" y="2387"/>
                  </a:lnTo>
                  <a:lnTo>
                    <a:pt x="2502" y="2386"/>
                  </a:lnTo>
                  <a:lnTo>
                    <a:pt x="2513" y="2386"/>
                  </a:lnTo>
                  <a:lnTo>
                    <a:pt x="2525" y="2388"/>
                  </a:lnTo>
                  <a:lnTo>
                    <a:pt x="2537" y="2392"/>
                  </a:lnTo>
                  <a:lnTo>
                    <a:pt x="2551" y="2397"/>
                  </a:lnTo>
                  <a:lnTo>
                    <a:pt x="2563" y="2402"/>
                  </a:lnTo>
                  <a:lnTo>
                    <a:pt x="2573" y="2405"/>
                  </a:lnTo>
                  <a:lnTo>
                    <a:pt x="2582" y="2410"/>
                  </a:lnTo>
                  <a:lnTo>
                    <a:pt x="2590" y="2412"/>
                  </a:lnTo>
                  <a:lnTo>
                    <a:pt x="2580" y="2414"/>
                  </a:lnTo>
                  <a:lnTo>
                    <a:pt x="2570" y="2412"/>
                  </a:lnTo>
                  <a:lnTo>
                    <a:pt x="2560" y="2412"/>
                  </a:lnTo>
                  <a:lnTo>
                    <a:pt x="2549" y="2411"/>
                  </a:lnTo>
                  <a:lnTo>
                    <a:pt x="2540" y="2411"/>
                  </a:lnTo>
                  <a:lnTo>
                    <a:pt x="2531" y="2411"/>
                  </a:lnTo>
                  <a:lnTo>
                    <a:pt x="2524" y="2415"/>
                  </a:lnTo>
                  <a:lnTo>
                    <a:pt x="2519" y="2420"/>
                  </a:lnTo>
                  <a:lnTo>
                    <a:pt x="2518" y="2428"/>
                  </a:lnTo>
                  <a:lnTo>
                    <a:pt x="2520" y="2439"/>
                  </a:lnTo>
                  <a:lnTo>
                    <a:pt x="2529" y="2440"/>
                  </a:lnTo>
                  <a:lnTo>
                    <a:pt x="2537" y="2438"/>
                  </a:lnTo>
                  <a:lnTo>
                    <a:pt x="2546" y="2434"/>
                  </a:lnTo>
                  <a:lnTo>
                    <a:pt x="2556" y="2430"/>
                  </a:lnTo>
                  <a:lnTo>
                    <a:pt x="2564" y="2426"/>
                  </a:lnTo>
                  <a:lnTo>
                    <a:pt x="2571" y="2423"/>
                  </a:lnTo>
                  <a:lnTo>
                    <a:pt x="2579" y="2425"/>
                  </a:lnTo>
                  <a:lnTo>
                    <a:pt x="2585" y="2430"/>
                  </a:lnTo>
                  <a:lnTo>
                    <a:pt x="2590" y="2439"/>
                  </a:lnTo>
                  <a:lnTo>
                    <a:pt x="2590" y="2451"/>
                  </a:lnTo>
                  <a:lnTo>
                    <a:pt x="2585" y="2460"/>
                  </a:lnTo>
                  <a:lnTo>
                    <a:pt x="2577" y="2469"/>
                  </a:lnTo>
                  <a:lnTo>
                    <a:pt x="2568" y="2475"/>
                  </a:lnTo>
                  <a:lnTo>
                    <a:pt x="2558" y="2481"/>
                  </a:lnTo>
                  <a:lnTo>
                    <a:pt x="2548" y="2486"/>
                  </a:lnTo>
                  <a:lnTo>
                    <a:pt x="2541" y="2492"/>
                  </a:lnTo>
                  <a:lnTo>
                    <a:pt x="2537" y="2497"/>
                  </a:lnTo>
                  <a:lnTo>
                    <a:pt x="2540" y="2503"/>
                  </a:lnTo>
                  <a:lnTo>
                    <a:pt x="2547" y="2509"/>
                  </a:lnTo>
                  <a:lnTo>
                    <a:pt x="2551" y="2506"/>
                  </a:lnTo>
                  <a:lnTo>
                    <a:pt x="2559" y="2504"/>
                  </a:lnTo>
                  <a:lnTo>
                    <a:pt x="2573" y="2504"/>
                  </a:lnTo>
                  <a:lnTo>
                    <a:pt x="2588" y="2505"/>
                  </a:lnTo>
                  <a:lnTo>
                    <a:pt x="2604" y="2507"/>
                  </a:lnTo>
                  <a:lnTo>
                    <a:pt x="2620" y="2511"/>
                  </a:lnTo>
                  <a:lnTo>
                    <a:pt x="2632" y="2518"/>
                  </a:lnTo>
                  <a:lnTo>
                    <a:pt x="2642" y="2527"/>
                  </a:lnTo>
                  <a:lnTo>
                    <a:pt x="2644" y="2537"/>
                  </a:lnTo>
                  <a:lnTo>
                    <a:pt x="2629" y="2537"/>
                  </a:lnTo>
                  <a:lnTo>
                    <a:pt x="2618" y="2539"/>
                  </a:lnTo>
                  <a:lnTo>
                    <a:pt x="2612" y="2543"/>
                  </a:lnTo>
                  <a:lnTo>
                    <a:pt x="2609" y="2549"/>
                  </a:lnTo>
                  <a:lnTo>
                    <a:pt x="2609" y="2555"/>
                  </a:lnTo>
                  <a:lnTo>
                    <a:pt x="2613" y="2564"/>
                  </a:lnTo>
                  <a:lnTo>
                    <a:pt x="2616" y="2571"/>
                  </a:lnTo>
                  <a:lnTo>
                    <a:pt x="2621" y="2579"/>
                  </a:lnTo>
                  <a:lnTo>
                    <a:pt x="2626" y="2588"/>
                  </a:lnTo>
                  <a:lnTo>
                    <a:pt x="2630" y="2596"/>
                  </a:lnTo>
                  <a:lnTo>
                    <a:pt x="2631" y="2604"/>
                  </a:lnTo>
                  <a:lnTo>
                    <a:pt x="2630" y="2611"/>
                  </a:lnTo>
                  <a:lnTo>
                    <a:pt x="2625" y="2616"/>
                  </a:lnTo>
                  <a:lnTo>
                    <a:pt x="2616" y="2620"/>
                  </a:lnTo>
                  <a:lnTo>
                    <a:pt x="2592" y="2621"/>
                  </a:lnTo>
                  <a:lnTo>
                    <a:pt x="2569" y="2623"/>
                  </a:lnTo>
                  <a:lnTo>
                    <a:pt x="2549" y="2629"/>
                  </a:lnTo>
                  <a:lnTo>
                    <a:pt x="2531" y="2637"/>
                  </a:lnTo>
                  <a:lnTo>
                    <a:pt x="2513" y="2645"/>
                  </a:lnTo>
                  <a:lnTo>
                    <a:pt x="2496" y="2654"/>
                  </a:lnTo>
                  <a:lnTo>
                    <a:pt x="2478" y="2661"/>
                  </a:lnTo>
                  <a:lnTo>
                    <a:pt x="2467" y="2696"/>
                  </a:lnTo>
                  <a:lnTo>
                    <a:pt x="2451" y="2728"/>
                  </a:lnTo>
                  <a:lnTo>
                    <a:pt x="2430" y="2757"/>
                  </a:lnTo>
                  <a:lnTo>
                    <a:pt x="2407" y="2783"/>
                  </a:lnTo>
                  <a:lnTo>
                    <a:pt x="2380" y="2807"/>
                  </a:lnTo>
                  <a:lnTo>
                    <a:pt x="2351" y="2829"/>
                  </a:lnTo>
                  <a:lnTo>
                    <a:pt x="2321" y="2849"/>
                  </a:lnTo>
                  <a:lnTo>
                    <a:pt x="2288" y="2867"/>
                  </a:lnTo>
                  <a:lnTo>
                    <a:pt x="2255" y="2884"/>
                  </a:lnTo>
                  <a:lnTo>
                    <a:pt x="2222" y="2899"/>
                  </a:lnTo>
                  <a:lnTo>
                    <a:pt x="2190" y="2913"/>
                  </a:lnTo>
                  <a:lnTo>
                    <a:pt x="2159" y="2928"/>
                  </a:lnTo>
                  <a:lnTo>
                    <a:pt x="2128" y="2940"/>
                  </a:lnTo>
                  <a:lnTo>
                    <a:pt x="2102" y="2953"/>
                  </a:lnTo>
                  <a:lnTo>
                    <a:pt x="2077" y="2967"/>
                  </a:lnTo>
                  <a:lnTo>
                    <a:pt x="2072" y="2957"/>
                  </a:lnTo>
                  <a:lnTo>
                    <a:pt x="2066" y="2950"/>
                  </a:lnTo>
                  <a:lnTo>
                    <a:pt x="2059" y="2942"/>
                  </a:lnTo>
                  <a:lnTo>
                    <a:pt x="2049" y="2939"/>
                  </a:lnTo>
                  <a:lnTo>
                    <a:pt x="2098" y="2908"/>
                  </a:lnTo>
                  <a:lnTo>
                    <a:pt x="2147" y="2881"/>
                  </a:lnTo>
                  <a:lnTo>
                    <a:pt x="2198" y="2856"/>
                  </a:lnTo>
                  <a:lnTo>
                    <a:pt x="2249" y="2830"/>
                  </a:lnTo>
                  <a:lnTo>
                    <a:pt x="2301" y="2801"/>
                  </a:lnTo>
                  <a:lnTo>
                    <a:pt x="2355" y="2769"/>
                  </a:lnTo>
                  <a:lnTo>
                    <a:pt x="2410" y="2733"/>
                  </a:lnTo>
                  <a:lnTo>
                    <a:pt x="2464" y="2689"/>
                  </a:lnTo>
                  <a:lnTo>
                    <a:pt x="2462" y="2685"/>
                  </a:lnTo>
                  <a:lnTo>
                    <a:pt x="2456" y="2684"/>
                  </a:lnTo>
                  <a:lnTo>
                    <a:pt x="2447" y="2684"/>
                  </a:lnTo>
                  <a:lnTo>
                    <a:pt x="2436" y="2685"/>
                  </a:lnTo>
                  <a:lnTo>
                    <a:pt x="2423" y="2687"/>
                  </a:lnTo>
                  <a:lnTo>
                    <a:pt x="2410" y="2688"/>
                  </a:lnTo>
                  <a:lnTo>
                    <a:pt x="2395" y="2690"/>
                  </a:lnTo>
                  <a:lnTo>
                    <a:pt x="2382" y="2690"/>
                  </a:lnTo>
                  <a:lnTo>
                    <a:pt x="2369" y="2689"/>
                  </a:lnTo>
                  <a:lnTo>
                    <a:pt x="2357" y="2687"/>
                  </a:lnTo>
                  <a:lnTo>
                    <a:pt x="2349" y="2682"/>
                  </a:lnTo>
                  <a:lnTo>
                    <a:pt x="2341" y="2673"/>
                  </a:lnTo>
                  <a:lnTo>
                    <a:pt x="2339" y="2662"/>
                  </a:lnTo>
                  <a:lnTo>
                    <a:pt x="2340" y="2648"/>
                  </a:lnTo>
                  <a:lnTo>
                    <a:pt x="2361" y="2643"/>
                  </a:lnTo>
                  <a:lnTo>
                    <a:pt x="2380" y="2638"/>
                  </a:lnTo>
                  <a:lnTo>
                    <a:pt x="2399" y="2633"/>
                  </a:lnTo>
                  <a:lnTo>
                    <a:pt x="2416" y="2626"/>
                  </a:lnTo>
                  <a:lnTo>
                    <a:pt x="2431" y="2616"/>
                  </a:lnTo>
                  <a:lnTo>
                    <a:pt x="2444" y="2604"/>
                  </a:lnTo>
                  <a:lnTo>
                    <a:pt x="2455" y="2589"/>
                  </a:lnTo>
                  <a:lnTo>
                    <a:pt x="2461" y="2572"/>
                  </a:lnTo>
                  <a:lnTo>
                    <a:pt x="2464" y="2550"/>
                  </a:lnTo>
                  <a:lnTo>
                    <a:pt x="2453" y="2551"/>
                  </a:lnTo>
                  <a:lnTo>
                    <a:pt x="2445" y="2554"/>
                  </a:lnTo>
                  <a:lnTo>
                    <a:pt x="2438" y="2559"/>
                  </a:lnTo>
                  <a:lnTo>
                    <a:pt x="2430" y="2562"/>
                  </a:lnTo>
                  <a:lnTo>
                    <a:pt x="2420" y="2565"/>
                  </a:lnTo>
                  <a:lnTo>
                    <a:pt x="2410" y="2565"/>
                  </a:lnTo>
                  <a:lnTo>
                    <a:pt x="2420" y="2574"/>
                  </a:lnTo>
                  <a:lnTo>
                    <a:pt x="2428" y="2582"/>
                  </a:lnTo>
                  <a:lnTo>
                    <a:pt x="2430" y="2585"/>
                  </a:lnTo>
                  <a:lnTo>
                    <a:pt x="2430" y="2588"/>
                  </a:lnTo>
                  <a:lnTo>
                    <a:pt x="2428" y="2587"/>
                  </a:lnTo>
                  <a:lnTo>
                    <a:pt x="2423" y="2585"/>
                  </a:lnTo>
                  <a:lnTo>
                    <a:pt x="2416" y="2584"/>
                  </a:lnTo>
                  <a:lnTo>
                    <a:pt x="2408" y="2583"/>
                  </a:lnTo>
                  <a:lnTo>
                    <a:pt x="2401" y="2582"/>
                  </a:lnTo>
                  <a:lnTo>
                    <a:pt x="2394" y="2583"/>
                  </a:lnTo>
                  <a:lnTo>
                    <a:pt x="2386" y="2587"/>
                  </a:lnTo>
                  <a:lnTo>
                    <a:pt x="2382" y="2593"/>
                  </a:lnTo>
                  <a:lnTo>
                    <a:pt x="2378" y="2574"/>
                  </a:lnTo>
                  <a:lnTo>
                    <a:pt x="2380" y="2556"/>
                  </a:lnTo>
                  <a:lnTo>
                    <a:pt x="2384" y="2537"/>
                  </a:lnTo>
                  <a:lnTo>
                    <a:pt x="2389" y="2516"/>
                  </a:lnTo>
                  <a:lnTo>
                    <a:pt x="2394" y="2493"/>
                  </a:lnTo>
                  <a:lnTo>
                    <a:pt x="2395" y="2467"/>
                  </a:lnTo>
                  <a:lnTo>
                    <a:pt x="2383" y="2458"/>
                  </a:lnTo>
                  <a:lnTo>
                    <a:pt x="2368" y="2450"/>
                  </a:lnTo>
                  <a:lnTo>
                    <a:pt x="2352" y="2444"/>
                  </a:lnTo>
                  <a:lnTo>
                    <a:pt x="2338" y="2436"/>
                  </a:lnTo>
                  <a:lnTo>
                    <a:pt x="2326" y="2426"/>
                  </a:lnTo>
                  <a:lnTo>
                    <a:pt x="2339" y="2412"/>
                  </a:lnTo>
                  <a:lnTo>
                    <a:pt x="2354" y="2400"/>
                  </a:lnTo>
                  <a:lnTo>
                    <a:pt x="2368" y="2388"/>
                  </a:lnTo>
                  <a:lnTo>
                    <a:pt x="2384" y="2377"/>
                  </a:lnTo>
                  <a:lnTo>
                    <a:pt x="2399" y="2365"/>
                  </a:lnTo>
                  <a:lnTo>
                    <a:pt x="2412" y="2353"/>
                  </a:lnTo>
                  <a:lnTo>
                    <a:pt x="2425" y="2339"/>
                  </a:lnTo>
                  <a:lnTo>
                    <a:pt x="2435" y="2324"/>
                  </a:lnTo>
                  <a:lnTo>
                    <a:pt x="2444" y="2305"/>
                  </a:lnTo>
                  <a:lnTo>
                    <a:pt x="2450" y="2285"/>
                  </a:lnTo>
                  <a:lnTo>
                    <a:pt x="2452" y="2260"/>
                  </a:lnTo>
                  <a:lnTo>
                    <a:pt x="2451" y="2232"/>
                  </a:lnTo>
                  <a:lnTo>
                    <a:pt x="2470" y="2236"/>
                  </a:lnTo>
                  <a:lnTo>
                    <a:pt x="2486" y="2237"/>
                  </a:lnTo>
                  <a:lnTo>
                    <a:pt x="2498" y="2233"/>
                  </a:lnTo>
                  <a:lnTo>
                    <a:pt x="2508" y="2229"/>
                  </a:lnTo>
                  <a:lnTo>
                    <a:pt x="2517" y="2222"/>
                  </a:lnTo>
                  <a:lnTo>
                    <a:pt x="2525" y="2215"/>
                  </a:lnTo>
                  <a:lnTo>
                    <a:pt x="2532" y="2207"/>
                  </a:lnTo>
                  <a:lnTo>
                    <a:pt x="2541" y="2201"/>
                  </a:lnTo>
                  <a:lnTo>
                    <a:pt x="2551" y="2194"/>
                  </a:lnTo>
                  <a:lnTo>
                    <a:pt x="2562" y="2191"/>
                  </a:lnTo>
                  <a:lnTo>
                    <a:pt x="2565" y="2208"/>
                  </a:lnTo>
                  <a:lnTo>
                    <a:pt x="2564" y="2221"/>
                  </a:lnTo>
                  <a:lnTo>
                    <a:pt x="2559" y="2232"/>
                  </a:lnTo>
                  <a:lnTo>
                    <a:pt x="2552" y="2241"/>
                  </a:lnTo>
                  <a:lnTo>
                    <a:pt x="2542" y="2249"/>
                  </a:lnTo>
                  <a:lnTo>
                    <a:pt x="2530" y="2255"/>
                  </a:lnTo>
                  <a:lnTo>
                    <a:pt x="2517" y="2263"/>
                  </a:lnTo>
                  <a:lnTo>
                    <a:pt x="2503" y="2270"/>
                  </a:lnTo>
                  <a:lnTo>
                    <a:pt x="2490" y="2278"/>
                  </a:lnTo>
                  <a:lnTo>
                    <a:pt x="2476" y="2288"/>
                  </a:lnTo>
                  <a:lnTo>
                    <a:pt x="2464" y="2302"/>
                  </a:lnTo>
                  <a:lnTo>
                    <a:pt x="2479" y="2311"/>
                  </a:lnTo>
                  <a:lnTo>
                    <a:pt x="2494" y="2315"/>
                  </a:lnTo>
                  <a:lnTo>
                    <a:pt x="2507" y="2313"/>
                  </a:lnTo>
                  <a:lnTo>
                    <a:pt x="2519" y="2306"/>
                  </a:lnTo>
                  <a:lnTo>
                    <a:pt x="2532" y="2299"/>
                  </a:lnTo>
                  <a:lnTo>
                    <a:pt x="2545" y="2291"/>
                  </a:lnTo>
                  <a:lnTo>
                    <a:pt x="2558" y="2282"/>
                  </a:lnTo>
                  <a:lnTo>
                    <a:pt x="2571" y="2276"/>
                  </a:lnTo>
                  <a:lnTo>
                    <a:pt x="2586" y="2275"/>
                  </a:lnTo>
                  <a:lnTo>
                    <a:pt x="2601" y="2277"/>
                  </a:lnTo>
                  <a:lnTo>
                    <a:pt x="2616" y="2287"/>
                  </a:lnTo>
                  <a:lnTo>
                    <a:pt x="2616" y="2370"/>
                  </a:lnTo>
                  <a:lnTo>
                    <a:pt x="2644" y="2383"/>
                  </a:lnTo>
                  <a:lnTo>
                    <a:pt x="2674" y="2391"/>
                  </a:lnTo>
                  <a:lnTo>
                    <a:pt x="2702" y="2393"/>
                  </a:lnTo>
                  <a:lnTo>
                    <a:pt x="2727" y="2389"/>
                  </a:lnTo>
                  <a:lnTo>
                    <a:pt x="2752" y="2381"/>
                  </a:lnTo>
                  <a:lnTo>
                    <a:pt x="2773" y="2367"/>
                  </a:lnTo>
                  <a:lnTo>
                    <a:pt x="2790" y="2352"/>
                  </a:lnTo>
                  <a:lnTo>
                    <a:pt x="2804" y="2332"/>
                  </a:lnTo>
                  <a:lnTo>
                    <a:pt x="2812" y="2310"/>
                  </a:lnTo>
                  <a:lnTo>
                    <a:pt x="2815" y="2286"/>
                  </a:lnTo>
                  <a:lnTo>
                    <a:pt x="2811" y="2260"/>
                  </a:lnTo>
                  <a:lnTo>
                    <a:pt x="2832" y="2263"/>
                  </a:lnTo>
                  <a:lnTo>
                    <a:pt x="2849" y="2261"/>
                  </a:lnTo>
                  <a:lnTo>
                    <a:pt x="2862" y="2255"/>
                  </a:lnTo>
                  <a:lnTo>
                    <a:pt x="2873" y="2248"/>
                  </a:lnTo>
                  <a:lnTo>
                    <a:pt x="2882" y="2238"/>
                  </a:lnTo>
                  <a:lnTo>
                    <a:pt x="2890" y="2229"/>
                  </a:lnTo>
                  <a:lnTo>
                    <a:pt x="2896" y="2216"/>
                  </a:lnTo>
                  <a:lnTo>
                    <a:pt x="2904" y="2205"/>
                  </a:lnTo>
                  <a:lnTo>
                    <a:pt x="2912" y="2196"/>
                  </a:lnTo>
                  <a:lnTo>
                    <a:pt x="2922" y="2186"/>
                  </a:lnTo>
                  <a:lnTo>
                    <a:pt x="2934" y="2180"/>
                  </a:lnTo>
                  <a:lnTo>
                    <a:pt x="2949" y="2176"/>
                  </a:lnTo>
                  <a:lnTo>
                    <a:pt x="2943" y="2164"/>
                  </a:lnTo>
                  <a:lnTo>
                    <a:pt x="2935" y="2157"/>
                  </a:lnTo>
                  <a:lnTo>
                    <a:pt x="2928" y="2154"/>
                  </a:lnTo>
                  <a:lnTo>
                    <a:pt x="2920" y="2153"/>
                  </a:lnTo>
                  <a:lnTo>
                    <a:pt x="2910" y="2153"/>
                  </a:lnTo>
                  <a:lnTo>
                    <a:pt x="2899" y="2154"/>
                  </a:lnTo>
                  <a:lnTo>
                    <a:pt x="2884" y="2153"/>
                  </a:lnTo>
                  <a:lnTo>
                    <a:pt x="2866" y="2148"/>
                  </a:lnTo>
                  <a:lnTo>
                    <a:pt x="2882" y="2138"/>
                  </a:lnTo>
                  <a:lnTo>
                    <a:pt x="2892" y="2130"/>
                  </a:lnTo>
                  <a:lnTo>
                    <a:pt x="2896" y="2120"/>
                  </a:lnTo>
                  <a:lnTo>
                    <a:pt x="2896" y="2110"/>
                  </a:lnTo>
                  <a:lnTo>
                    <a:pt x="2894" y="2101"/>
                  </a:lnTo>
                  <a:lnTo>
                    <a:pt x="2889" y="2091"/>
                  </a:lnTo>
                  <a:lnTo>
                    <a:pt x="2884" y="2079"/>
                  </a:lnTo>
                  <a:lnTo>
                    <a:pt x="2882" y="2067"/>
                  </a:lnTo>
                  <a:lnTo>
                    <a:pt x="2881" y="2052"/>
                  </a:lnTo>
                  <a:lnTo>
                    <a:pt x="2868" y="2051"/>
                  </a:lnTo>
                  <a:lnTo>
                    <a:pt x="2859" y="2052"/>
                  </a:lnTo>
                  <a:lnTo>
                    <a:pt x="2853" y="2057"/>
                  </a:lnTo>
                  <a:lnTo>
                    <a:pt x="2848" y="2063"/>
                  </a:lnTo>
                  <a:lnTo>
                    <a:pt x="2843" y="2069"/>
                  </a:lnTo>
                  <a:lnTo>
                    <a:pt x="2838" y="2075"/>
                  </a:lnTo>
                  <a:lnTo>
                    <a:pt x="2832" y="2079"/>
                  </a:lnTo>
                  <a:lnTo>
                    <a:pt x="2823" y="2081"/>
                  </a:lnTo>
                  <a:lnTo>
                    <a:pt x="2811" y="2080"/>
                  </a:lnTo>
                  <a:lnTo>
                    <a:pt x="2811" y="2064"/>
                  </a:lnTo>
                  <a:lnTo>
                    <a:pt x="2810" y="2052"/>
                  </a:lnTo>
                  <a:lnTo>
                    <a:pt x="2806" y="2042"/>
                  </a:lnTo>
                  <a:lnTo>
                    <a:pt x="2803" y="2032"/>
                  </a:lnTo>
                  <a:lnTo>
                    <a:pt x="2799" y="2024"/>
                  </a:lnTo>
                  <a:lnTo>
                    <a:pt x="2799" y="2015"/>
                  </a:lnTo>
                  <a:lnTo>
                    <a:pt x="2803" y="2007"/>
                  </a:lnTo>
                  <a:lnTo>
                    <a:pt x="2811" y="1996"/>
                  </a:lnTo>
                  <a:lnTo>
                    <a:pt x="2790" y="2006"/>
                  </a:lnTo>
                  <a:lnTo>
                    <a:pt x="2773" y="2018"/>
                  </a:lnTo>
                  <a:lnTo>
                    <a:pt x="2758" y="2032"/>
                  </a:lnTo>
                  <a:lnTo>
                    <a:pt x="2743" y="2051"/>
                  </a:lnTo>
                  <a:lnTo>
                    <a:pt x="2730" y="2070"/>
                  </a:lnTo>
                  <a:lnTo>
                    <a:pt x="2715" y="2091"/>
                  </a:lnTo>
                  <a:lnTo>
                    <a:pt x="2698" y="2113"/>
                  </a:lnTo>
                  <a:lnTo>
                    <a:pt x="2680" y="2135"/>
                  </a:lnTo>
                  <a:lnTo>
                    <a:pt x="2658" y="2155"/>
                  </a:lnTo>
                  <a:lnTo>
                    <a:pt x="2631" y="2176"/>
                  </a:lnTo>
                  <a:lnTo>
                    <a:pt x="2620" y="2166"/>
                  </a:lnTo>
                  <a:lnTo>
                    <a:pt x="2608" y="2157"/>
                  </a:lnTo>
                  <a:lnTo>
                    <a:pt x="2596" y="2149"/>
                  </a:lnTo>
                  <a:lnTo>
                    <a:pt x="2584" y="2141"/>
                  </a:lnTo>
                  <a:lnTo>
                    <a:pt x="2571" y="2132"/>
                  </a:lnTo>
                  <a:lnTo>
                    <a:pt x="2559" y="2124"/>
                  </a:lnTo>
                  <a:lnTo>
                    <a:pt x="2549" y="2113"/>
                  </a:lnTo>
                  <a:lnTo>
                    <a:pt x="2541" y="2101"/>
                  </a:lnTo>
                  <a:lnTo>
                    <a:pt x="2534" y="2086"/>
                  </a:lnTo>
                  <a:lnTo>
                    <a:pt x="2530" y="2069"/>
                  </a:lnTo>
                  <a:lnTo>
                    <a:pt x="2530" y="2048"/>
                  </a:lnTo>
                  <a:lnTo>
                    <a:pt x="2534" y="2024"/>
                  </a:lnTo>
                  <a:lnTo>
                    <a:pt x="2513" y="2037"/>
                  </a:lnTo>
                  <a:lnTo>
                    <a:pt x="2490" y="2047"/>
                  </a:lnTo>
                  <a:lnTo>
                    <a:pt x="2466" y="2056"/>
                  </a:lnTo>
                  <a:lnTo>
                    <a:pt x="2441" y="2064"/>
                  </a:lnTo>
                  <a:lnTo>
                    <a:pt x="2417" y="2073"/>
                  </a:lnTo>
                  <a:lnTo>
                    <a:pt x="2392" y="2084"/>
                  </a:lnTo>
                  <a:lnTo>
                    <a:pt x="2368" y="2097"/>
                  </a:lnTo>
                  <a:lnTo>
                    <a:pt x="2346" y="2113"/>
                  </a:lnTo>
                  <a:lnTo>
                    <a:pt x="2326" y="2135"/>
                  </a:lnTo>
                  <a:lnTo>
                    <a:pt x="2329" y="2126"/>
                  </a:lnTo>
                  <a:lnTo>
                    <a:pt x="2334" y="2119"/>
                  </a:lnTo>
                  <a:lnTo>
                    <a:pt x="2340" y="2113"/>
                  </a:lnTo>
                  <a:lnTo>
                    <a:pt x="2346" y="2107"/>
                  </a:lnTo>
                  <a:lnTo>
                    <a:pt x="2352" y="2099"/>
                  </a:lnTo>
                  <a:lnTo>
                    <a:pt x="2355" y="2091"/>
                  </a:lnTo>
                  <a:lnTo>
                    <a:pt x="2356" y="2080"/>
                  </a:lnTo>
                  <a:lnTo>
                    <a:pt x="2354" y="2065"/>
                  </a:lnTo>
                  <a:lnTo>
                    <a:pt x="2368" y="2067"/>
                  </a:lnTo>
                  <a:lnTo>
                    <a:pt x="2383" y="2067"/>
                  </a:lnTo>
                  <a:lnTo>
                    <a:pt x="2395" y="2065"/>
                  </a:lnTo>
                  <a:lnTo>
                    <a:pt x="2406" y="2062"/>
                  </a:lnTo>
                  <a:lnTo>
                    <a:pt x="2414" y="2057"/>
                  </a:lnTo>
                  <a:lnTo>
                    <a:pt x="2420" y="2049"/>
                  </a:lnTo>
                  <a:lnTo>
                    <a:pt x="2423" y="2038"/>
                  </a:lnTo>
                  <a:lnTo>
                    <a:pt x="2402" y="2026"/>
                  </a:lnTo>
                  <a:lnTo>
                    <a:pt x="2385" y="2012"/>
                  </a:lnTo>
                  <a:lnTo>
                    <a:pt x="2372" y="1993"/>
                  </a:lnTo>
                  <a:lnTo>
                    <a:pt x="2363" y="1973"/>
                  </a:lnTo>
                  <a:lnTo>
                    <a:pt x="2360" y="1951"/>
                  </a:lnTo>
                  <a:lnTo>
                    <a:pt x="2361" y="1929"/>
                  </a:lnTo>
                  <a:lnTo>
                    <a:pt x="2368" y="1907"/>
                  </a:lnTo>
                  <a:lnTo>
                    <a:pt x="2382" y="1885"/>
                  </a:lnTo>
                  <a:lnTo>
                    <a:pt x="2378" y="1879"/>
                  </a:lnTo>
                  <a:lnTo>
                    <a:pt x="2373" y="1878"/>
                  </a:lnTo>
                  <a:lnTo>
                    <a:pt x="2367" y="1880"/>
                  </a:lnTo>
                  <a:lnTo>
                    <a:pt x="2360" y="1884"/>
                  </a:lnTo>
                  <a:lnTo>
                    <a:pt x="2351" y="1886"/>
                  </a:lnTo>
                  <a:lnTo>
                    <a:pt x="2340" y="1885"/>
                  </a:lnTo>
                  <a:lnTo>
                    <a:pt x="2355" y="1874"/>
                  </a:lnTo>
                  <a:lnTo>
                    <a:pt x="2363" y="1864"/>
                  </a:lnTo>
                  <a:lnTo>
                    <a:pt x="2366" y="1853"/>
                  </a:lnTo>
                  <a:lnTo>
                    <a:pt x="2363" y="1844"/>
                  </a:lnTo>
                  <a:lnTo>
                    <a:pt x="2357" y="1834"/>
                  </a:lnTo>
                  <a:lnTo>
                    <a:pt x="2349" y="1824"/>
                  </a:lnTo>
                  <a:lnTo>
                    <a:pt x="2339" y="1816"/>
                  </a:lnTo>
                  <a:lnTo>
                    <a:pt x="2329" y="1806"/>
                  </a:lnTo>
                  <a:lnTo>
                    <a:pt x="2322" y="1796"/>
                  </a:lnTo>
                  <a:lnTo>
                    <a:pt x="2316" y="1786"/>
                  </a:lnTo>
                  <a:lnTo>
                    <a:pt x="2313" y="1777"/>
                  </a:lnTo>
                  <a:lnTo>
                    <a:pt x="2316" y="1767"/>
                  </a:lnTo>
                  <a:lnTo>
                    <a:pt x="2324" y="1757"/>
                  </a:lnTo>
                  <a:lnTo>
                    <a:pt x="2340" y="1747"/>
                  </a:lnTo>
                  <a:lnTo>
                    <a:pt x="2352" y="1751"/>
                  </a:lnTo>
                  <a:lnTo>
                    <a:pt x="2363" y="1756"/>
                  </a:lnTo>
                  <a:lnTo>
                    <a:pt x="2372" y="1762"/>
                  </a:lnTo>
                  <a:lnTo>
                    <a:pt x="2380" y="1768"/>
                  </a:lnTo>
                  <a:lnTo>
                    <a:pt x="2389" y="1772"/>
                  </a:lnTo>
                  <a:lnTo>
                    <a:pt x="2395" y="1773"/>
                  </a:lnTo>
                  <a:lnTo>
                    <a:pt x="2400" y="1769"/>
                  </a:lnTo>
                  <a:lnTo>
                    <a:pt x="2405" y="1761"/>
                  </a:lnTo>
                  <a:lnTo>
                    <a:pt x="2410" y="1747"/>
                  </a:lnTo>
                  <a:lnTo>
                    <a:pt x="2423" y="1756"/>
                  </a:lnTo>
                  <a:lnTo>
                    <a:pt x="2429" y="1767"/>
                  </a:lnTo>
                  <a:lnTo>
                    <a:pt x="2430" y="1778"/>
                  </a:lnTo>
                  <a:lnTo>
                    <a:pt x="2428" y="1791"/>
                  </a:lnTo>
                  <a:lnTo>
                    <a:pt x="2420" y="1805"/>
                  </a:lnTo>
                  <a:lnTo>
                    <a:pt x="2413" y="1819"/>
                  </a:lnTo>
                  <a:lnTo>
                    <a:pt x="2403" y="1835"/>
                  </a:lnTo>
                  <a:lnTo>
                    <a:pt x="2395" y="1851"/>
                  </a:lnTo>
                  <a:lnTo>
                    <a:pt x="2388" y="1867"/>
                  </a:lnTo>
                  <a:lnTo>
                    <a:pt x="2383" y="1884"/>
                  </a:lnTo>
                  <a:lnTo>
                    <a:pt x="2382" y="1900"/>
                  </a:lnTo>
                  <a:lnTo>
                    <a:pt x="2407" y="1906"/>
                  </a:lnTo>
                  <a:lnTo>
                    <a:pt x="2433" y="1907"/>
                  </a:lnTo>
                  <a:lnTo>
                    <a:pt x="2461" y="1903"/>
                  </a:lnTo>
                  <a:lnTo>
                    <a:pt x="2490" y="1896"/>
                  </a:lnTo>
                  <a:lnTo>
                    <a:pt x="2520" y="1885"/>
                  </a:lnTo>
                  <a:lnTo>
                    <a:pt x="2535" y="1908"/>
                  </a:lnTo>
                  <a:lnTo>
                    <a:pt x="2553" y="1926"/>
                  </a:lnTo>
                  <a:lnTo>
                    <a:pt x="2575" y="1941"/>
                  </a:lnTo>
                  <a:lnTo>
                    <a:pt x="2567" y="1920"/>
                  </a:lnTo>
                  <a:lnTo>
                    <a:pt x="2559" y="1900"/>
                  </a:lnTo>
                  <a:lnTo>
                    <a:pt x="2554" y="1879"/>
                  </a:lnTo>
                  <a:lnTo>
                    <a:pt x="2553" y="1858"/>
                  </a:lnTo>
                  <a:lnTo>
                    <a:pt x="2554" y="1837"/>
                  </a:lnTo>
                  <a:lnTo>
                    <a:pt x="2560" y="1819"/>
                  </a:lnTo>
                  <a:lnTo>
                    <a:pt x="2573" y="1802"/>
                  </a:lnTo>
                  <a:lnTo>
                    <a:pt x="2590" y="1789"/>
                  </a:lnTo>
                  <a:lnTo>
                    <a:pt x="2581" y="1779"/>
                  </a:lnTo>
                  <a:lnTo>
                    <a:pt x="2571" y="1775"/>
                  </a:lnTo>
                  <a:lnTo>
                    <a:pt x="2562" y="1775"/>
                  </a:lnTo>
                  <a:lnTo>
                    <a:pt x="2549" y="1779"/>
                  </a:lnTo>
                  <a:lnTo>
                    <a:pt x="2537" y="1784"/>
                  </a:lnTo>
                  <a:lnTo>
                    <a:pt x="2524" y="1789"/>
                  </a:lnTo>
                  <a:lnTo>
                    <a:pt x="2509" y="1792"/>
                  </a:lnTo>
                  <a:lnTo>
                    <a:pt x="2495" y="1792"/>
                  </a:lnTo>
                  <a:lnTo>
                    <a:pt x="2478" y="1789"/>
                  </a:lnTo>
                  <a:lnTo>
                    <a:pt x="2472" y="1775"/>
                  </a:lnTo>
                  <a:lnTo>
                    <a:pt x="2463" y="1764"/>
                  </a:lnTo>
                  <a:lnTo>
                    <a:pt x="2455" y="1753"/>
                  </a:lnTo>
                  <a:lnTo>
                    <a:pt x="2446" y="1741"/>
                  </a:lnTo>
                  <a:lnTo>
                    <a:pt x="2440" y="1728"/>
                  </a:lnTo>
                  <a:lnTo>
                    <a:pt x="2436" y="1712"/>
                  </a:lnTo>
                  <a:lnTo>
                    <a:pt x="2438" y="1691"/>
                  </a:lnTo>
                  <a:lnTo>
                    <a:pt x="2458" y="1703"/>
                  </a:lnTo>
                  <a:lnTo>
                    <a:pt x="2475" y="1719"/>
                  </a:lnTo>
                  <a:lnTo>
                    <a:pt x="2491" y="1738"/>
                  </a:lnTo>
                  <a:lnTo>
                    <a:pt x="2506" y="1756"/>
                  </a:lnTo>
                  <a:lnTo>
                    <a:pt x="2520" y="1774"/>
                  </a:lnTo>
                  <a:lnTo>
                    <a:pt x="2530" y="1772"/>
                  </a:lnTo>
                  <a:lnTo>
                    <a:pt x="2535" y="1767"/>
                  </a:lnTo>
                  <a:lnTo>
                    <a:pt x="2535" y="1762"/>
                  </a:lnTo>
                  <a:lnTo>
                    <a:pt x="2532" y="1756"/>
                  </a:lnTo>
                  <a:lnTo>
                    <a:pt x="2529" y="1750"/>
                  </a:lnTo>
                  <a:lnTo>
                    <a:pt x="2524" y="1744"/>
                  </a:lnTo>
                  <a:lnTo>
                    <a:pt x="2519" y="1735"/>
                  </a:lnTo>
                  <a:lnTo>
                    <a:pt x="2518" y="1728"/>
                  </a:lnTo>
                  <a:lnTo>
                    <a:pt x="2520" y="1719"/>
                  </a:lnTo>
                  <a:lnTo>
                    <a:pt x="2546" y="1733"/>
                  </a:lnTo>
                  <a:lnTo>
                    <a:pt x="2569" y="1742"/>
                  </a:lnTo>
                  <a:lnTo>
                    <a:pt x="2590" y="1751"/>
                  </a:lnTo>
                  <a:lnTo>
                    <a:pt x="2610" y="1756"/>
                  </a:lnTo>
                  <a:lnTo>
                    <a:pt x="2631" y="1757"/>
                  </a:lnTo>
                  <a:lnTo>
                    <a:pt x="2652" y="1755"/>
                  </a:lnTo>
                  <a:lnTo>
                    <a:pt x="2675" y="1746"/>
                  </a:lnTo>
                  <a:lnTo>
                    <a:pt x="2700" y="1733"/>
                  </a:lnTo>
                  <a:lnTo>
                    <a:pt x="2700" y="1742"/>
                  </a:lnTo>
                  <a:lnTo>
                    <a:pt x="2698" y="1750"/>
                  </a:lnTo>
                  <a:lnTo>
                    <a:pt x="2694" y="1756"/>
                  </a:lnTo>
                  <a:lnTo>
                    <a:pt x="2691" y="1761"/>
                  </a:lnTo>
                  <a:lnTo>
                    <a:pt x="2688" y="1767"/>
                  </a:lnTo>
                  <a:lnTo>
                    <a:pt x="2686" y="1774"/>
                  </a:lnTo>
                  <a:lnTo>
                    <a:pt x="2720" y="1752"/>
                  </a:lnTo>
                  <a:lnTo>
                    <a:pt x="2747" y="1729"/>
                  </a:lnTo>
                  <a:lnTo>
                    <a:pt x="2767" y="1706"/>
                  </a:lnTo>
                  <a:lnTo>
                    <a:pt x="2781" y="1680"/>
                  </a:lnTo>
                  <a:lnTo>
                    <a:pt x="2789" y="1655"/>
                  </a:lnTo>
                  <a:lnTo>
                    <a:pt x="2793" y="1629"/>
                  </a:lnTo>
                  <a:lnTo>
                    <a:pt x="2793" y="1604"/>
                  </a:lnTo>
                  <a:lnTo>
                    <a:pt x="2789" y="1577"/>
                  </a:lnTo>
                  <a:lnTo>
                    <a:pt x="2783" y="1551"/>
                  </a:lnTo>
                  <a:lnTo>
                    <a:pt x="2775" y="1526"/>
                  </a:lnTo>
                  <a:lnTo>
                    <a:pt x="2765" y="1500"/>
                  </a:lnTo>
                  <a:lnTo>
                    <a:pt x="2754" y="1476"/>
                  </a:lnTo>
                  <a:lnTo>
                    <a:pt x="2742" y="1451"/>
                  </a:lnTo>
                  <a:lnTo>
                    <a:pt x="2732" y="1428"/>
                  </a:lnTo>
                  <a:lnTo>
                    <a:pt x="2722" y="1407"/>
                  </a:lnTo>
                  <a:lnTo>
                    <a:pt x="2714" y="1387"/>
                  </a:lnTo>
                  <a:lnTo>
                    <a:pt x="2709" y="1388"/>
                  </a:lnTo>
                  <a:lnTo>
                    <a:pt x="2707" y="1389"/>
                  </a:lnTo>
                  <a:lnTo>
                    <a:pt x="2705" y="1392"/>
                  </a:lnTo>
                  <a:lnTo>
                    <a:pt x="2705" y="1393"/>
                  </a:lnTo>
                  <a:lnTo>
                    <a:pt x="2705" y="1395"/>
                  </a:lnTo>
                  <a:lnTo>
                    <a:pt x="2707" y="1398"/>
                  </a:lnTo>
                  <a:lnTo>
                    <a:pt x="2709" y="1399"/>
                  </a:lnTo>
                  <a:lnTo>
                    <a:pt x="2711" y="1400"/>
                  </a:lnTo>
                  <a:lnTo>
                    <a:pt x="2714" y="1400"/>
                  </a:lnTo>
                  <a:lnTo>
                    <a:pt x="2705" y="1407"/>
                  </a:lnTo>
                  <a:lnTo>
                    <a:pt x="2696" y="1410"/>
                  </a:lnTo>
                  <a:lnTo>
                    <a:pt x="2685" y="1409"/>
                  </a:lnTo>
                  <a:lnTo>
                    <a:pt x="2672" y="1405"/>
                  </a:lnTo>
                  <a:lnTo>
                    <a:pt x="2659" y="1400"/>
                  </a:lnTo>
                  <a:lnTo>
                    <a:pt x="2652" y="1404"/>
                  </a:lnTo>
                  <a:lnTo>
                    <a:pt x="2651" y="1409"/>
                  </a:lnTo>
                  <a:lnTo>
                    <a:pt x="2653" y="1415"/>
                  </a:lnTo>
                  <a:lnTo>
                    <a:pt x="2657" y="1422"/>
                  </a:lnTo>
                  <a:lnTo>
                    <a:pt x="2659" y="1431"/>
                  </a:lnTo>
                  <a:lnTo>
                    <a:pt x="2659" y="1442"/>
                  </a:lnTo>
                  <a:lnTo>
                    <a:pt x="2625" y="1444"/>
                  </a:lnTo>
                  <a:lnTo>
                    <a:pt x="2591" y="1445"/>
                  </a:lnTo>
                  <a:lnTo>
                    <a:pt x="2557" y="1448"/>
                  </a:lnTo>
                  <a:lnTo>
                    <a:pt x="2525" y="1448"/>
                  </a:lnTo>
                  <a:lnTo>
                    <a:pt x="2494" y="1445"/>
                  </a:lnTo>
                  <a:lnTo>
                    <a:pt x="2464" y="1439"/>
                  </a:lnTo>
                  <a:lnTo>
                    <a:pt x="2435" y="1429"/>
                  </a:lnTo>
                  <a:lnTo>
                    <a:pt x="2410" y="1415"/>
                  </a:lnTo>
                  <a:lnTo>
                    <a:pt x="2399" y="1423"/>
                  </a:lnTo>
                  <a:lnTo>
                    <a:pt x="2391" y="1435"/>
                  </a:lnTo>
                  <a:lnTo>
                    <a:pt x="2385" y="1448"/>
                  </a:lnTo>
                  <a:lnTo>
                    <a:pt x="2382" y="1462"/>
                  </a:lnTo>
                  <a:lnTo>
                    <a:pt x="2378" y="1476"/>
                  </a:lnTo>
                  <a:lnTo>
                    <a:pt x="2375" y="1490"/>
                  </a:lnTo>
                  <a:lnTo>
                    <a:pt x="2373" y="1504"/>
                  </a:lnTo>
                  <a:lnTo>
                    <a:pt x="2369" y="1516"/>
                  </a:lnTo>
                  <a:lnTo>
                    <a:pt x="2366" y="1527"/>
                  </a:lnTo>
                  <a:lnTo>
                    <a:pt x="2360" y="1535"/>
                  </a:lnTo>
                  <a:lnTo>
                    <a:pt x="2351" y="1540"/>
                  </a:lnTo>
                  <a:lnTo>
                    <a:pt x="2340" y="1541"/>
                  </a:lnTo>
                  <a:lnTo>
                    <a:pt x="2326" y="1539"/>
                  </a:lnTo>
                  <a:lnTo>
                    <a:pt x="2329" y="1533"/>
                  </a:lnTo>
                  <a:lnTo>
                    <a:pt x="2335" y="1529"/>
                  </a:lnTo>
                  <a:lnTo>
                    <a:pt x="2341" y="1527"/>
                  </a:lnTo>
                  <a:lnTo>
                    <a:pt x="2347" y="1523"/>
                  </a:lnTo>
                  <a:lnTo>
                    <a:pt x="2352" y="1518"/>
                  </a:lnTo>
                  <a:lnTo>
                    <a:pt x="2354" y="1511"/>
                  </a:lnTo>
                  <a:lnTo>
                    <a:pt x="2315" y="1517"/>
                  </a:lnTo>
                  <a:lnTo>
                    <a:pt x="2281" y="1520"/>
                  </a:lnTo>
                  <a:lnTo>
                    <a:pt x="2249" y="1522"/>
                  </a:lnTo>
                  <a:lnTo>
                    <a:pt x="2221" y="1523"/>
                  </a:lnTo>
                  <a:lnTo>
                    <a:pt x="2195" y="1526"/>
                  </a:lnTo>
                  <a:lnTo>
                    <a:pt x="2173" y="1531"/>
                  </a:lnTo>
                  <a:lnTo>
                    <a:pt x="2153" y="1538"/>
                  </a:lnTo>
                  <a:lnTo>
                    <a:pt x="2134" y="1550"/>
                  </a:lnTo>
                  <a:lnTo>
                    <a:pt x="2119" y="1567"/>
                  </a:lnTo>
                  <a:lnTo>
                    <a:pt x="2104" y="1591"/>
                  </a:lnTo>
                  <a:lnTo>
                    <a:pt x="2091" y="1622"/>
                  </a:lnTo>
                  <a:lnTo>
                    <a:pt x="2081" y="1623"/>
                  </a:lnTo>
                  <a:lnTo>
                    <a:pt x="2074" y="1621"/>
                  </a:lnTo>
                  <a:lnTo>
                    <a:pt x="2069" y="1617"/>
                  </a:lnTo>
                  <a:lnTo>
                    <a:pt x="2063" y="1613"/>
                  </a:lnTo>
                  <a:lnTo>
                    <a:pt x="2057" y="1610"/>
                  </a:lnTo>
                  <a:lnTo>
                    <a:pt x="2049" y="1608"/>
                  </a:lnTo>
                  <a:lnTo>
                    <a:pt x="2037" y="1621"/>
                  </a:lnTo>
                  <a:lnTo>
                    <a:pt x="2026" y="1634"/>
                  </a:lnTo>
                  <a:lnTo>
                    <a:pt x="2018" y="1649"/>
                  </a:lnTo>
                  <a:lnTo>
                    <a:pt x="2008" y="1663"/>
                  </a:lnTo>
                  <a:lnTo>
                    <a:pt x="2035" y="1669"/>
                  </a:lnTo>
                  <a:lnTo>
                    <a:pt x="2058" y="1674"/>
                  </a:lnTo>
                  <a:lnTo>
                    <a:pt x="2081" y="1678"/>
                  </a:lnTo>
                  <a:lnTo>
                    <a:pt x="2105" y="1680"/>
                  </a:lnTo>
                  <a:lnTo>
                    <a:pt x="2132" y="1678"/>
                  </a:lnTo>
                  <a:lnTo>
                    <a:pt x="2132" y="1688"/>
                  </a:lnTo>
                  <a:lnTo>
                    <a:pt x="2133" y="1695"/>
                  </a:lnTo>
                  <a:lnTo>
                    <a:pt x="2138" y="1700"/>
                  </a:lnTo>
                  <a:lnTo>
                    <a:pt x="2144" y="1702"/>
                  </a:lnTo>
                  <a:lnTo>
                    <a:pt x="2151" y="1705"/>
                  </a:lnTo>
                  <a:lnTo>
                    <a:pt x="2160" y="1705"/>
                  </a:lnTo>
                  <a:lnTo>
                    <a:pt x="2160" y="1719"/>
                  </a:lnTo>
                  <a:lnTo>
                    <a:pt x="2154" y="1733"/>
                  </a:lnTo>
                  <a:lnTo>
                    <a:pt x="2149" y="1744"/>
                  </a:lnTo>
                  <a:lnTo>
                    <a:pt x="2145" y="1751"/>
                  </a:lnTo>
                  <a:lnTo>
                    <a:pt x="2139" y="1755"/>
                  </a:lnTo>
                  <a:lnTo>
                    <a:pt x="2132" y="1755"/>
                  </a:lnTo>
                  <a:lnTo>
                    <a:pt x="2121" y="1752"/>
                  </a:lnTo>
                  <a:lnTo>
                    <a:pt x="2104" y="1747"/>
                  </a:lnTo>
                  <a:lnTo>
                    <a:pt x="2114" y="1766"/>
                  </a:lnTo>
                  <a:lnTo>
                    <a:pt x="2123" y="1784"/>
                  </a:lnTo>
                  <a:lnTo>
                    <a:pt x="2132" y="1802"/>
                  </a:lnTo>
                  <a:lnTo>
                    <a:pt x="2144" y="1794"/>
                  </a:lnTo>
                  <a:lnTo>
                    <a:pt x="2159" y="1790"/>
                  </a:lnTo>
                  <a:lnTo>
                    <a:pt x="2175" y="1790"/>
                  </a:lnTo>
                  <a:lnTo>
                    <a:pt x="2189" y="1794"/>
                  </a:lnTo>
                  <a:lnTo>
                    <a:pt x="2201" y="1802"/>
                  </a:lnTo>
                  <a:lnTo>
                    <a:pt x="2195" y="1794"/>
                  </a:lnTo>
                  <a:lnTo>
                    <a:pt x="2190" y="1781"/>
                  </a:lnTo>
                  <a:lnTo>
                    <a:pt x="2188" y="1768"/>
                  </a:lnTo>
                  <a:lnTo>
                    <a:pt x="2187" y="1753"/>
                  </a:lnTo>
                  <a:lnTo>
                    <a:pt x="2184" y="1740"/>
                  </a:lnTo>
                  <a:lnTo>
                    <a:pt x="2181" y="1729"/>
                  </a:lnTo>
                  <a:lnTo>
                    <a:pt x="2173" y="1719"/>
                  </a:lnTo>
                  <a:lnTo>
                    <a:pt x="2169" y="1711"/>
                  </a:lnTo>
                  <a:lnTo>
                    <a:pt x="2164" y="1701"/>
                  </a:lnTo>
                  <a:lnTo>
                    <a:pt x="2161" y="1690"/>
                  </a:lnTo>
                  <a:lnTo>
                    <a:pt x="2160" y="1678"/>
                  </a:lnTo>
                  <a:lnTo>
                    <a:pt x="2181" y="1675"/>
                  </a:lnTo>
                  <a:lnTo>
                    <a:pt x="2200" y="1671"/>
                  </a:lnTo>
                  <a:lnTo>
                    <a:pt x="2215" y="1663"/>
                  </a:lnTo>
                  <a:lnTo>
                    <a:pt x="2228" y="1654"/>
                  </a:lnTo>
                  <a:lnTo>
                    <a:pt x="2237" y="1639"/>
                  </a:lnTo>
                  <a:lnTo>
                    <a:pt x="2243" y="1622"/>
                  </a:lnTo>
                  <a:lnTo>
                    <a:pt x="2260" y="1629"/>
                  </a:lnTo>
                  <a:lnTo>
                    <a:pt x="2273" y="1632"/>
                  </a:lnTo>
                  <a:lnTo>
                    <a:pt x="2287" y="1630"/>
                  </a:lnTo>
                  <a:lnTo>
                    <a:pt x="2299" y="1626"/>
                  </a:lnTo>
                  <a:lnTo>
                    <a:pt x="2311" y="1621"/>
                  </a:lnTo>
                  <a:lnTo>
                    <a:pt x="2322" y="1615"/>
                  </a:lnTo>
                  <a:lnTo>
                    <a:pt x="2335" y="1611"/>
                  </a:lnTo>
                  <a:lnTo>
                    <a:pt x="2349" y="1611"/>
                  </a:lnTo>
                  <a:lnTo>
                    <a:pt x="2364" y="1613"/>
                  </a:lnTo>
                  <a:lnTo>
                    <a:pt x="2382" y="1622"/>
                  </a:lnTo>
                  <a:lnTo>
                    <a:pt x="2375" y="1628"/>
                  </a:lnTo>
                  <a:lnTo>
                    <a:pt x="2371" y="1635"/>
                  </a:lnTo>
                  <a:lnTo>
                    <a:pt x="2366" y="1643"/>
                  </a:lnTo>
                  <a:lnTo>
                    <a:pt x="2363" y="1650"/>
                  </a:lnTo>
                  <a:lnTo>
                    <a:pt x="2361" y="1656"/>
                  </a:lnTo>
                  <a:lnTo>
                    <a:pt x="2361" y="1661"/>
                  </a:lnTo>
                  <a:lnTo>
                    <a:pt x="2362" y="1663"/>
                  </a:lnTo>
                  <a:lnTo>
                    <a:pt x="2367" y="1663"/>
                  </a:lnTo>
                  <a:lnTo>
                    <a:pt x="2373" y="1658"/>
                  </a:lnTo>
                  <a:lnTo>
                    <a:pt x="2382" y="1650"/>
                  </a:lnTo>
                  <a:lnTo>
                    <a:pt x="2390" y="1652"/>
                  </a:lnTo>
                  <a:lnTo>
                    <a:pt x="2394" y="1655"/>
                  </a:lnTo>
                  <a:lnTo>
                    <a:pt x="2394" y="1658"/>
                  </a:lnTo>
                  <a:lnTo>
                    <a:pt x="2390" y="1665"/>
                  </a:lnTo>
                  <a:lnTo>
                    <a:pt x="2385" y="1671"/>
                  </a:lnTo>
                  <a:lnTo>
                    <a:pt x="2382" y="1678"/>
                  </a:lnTo>
                  <a:lnTo>
                    <a:pt x="2378" y="1686"/>
                  </a:lnTo>
                  <a:lnTo>
                    <a:pt x="2378" y="1695"/>
                  </a:lnTo>
                  <a:lnTo>
                    <a:pt x="2382" y="1705"/>
                  </a:lnTo>
                  <a:lnTo>
                    <a:pt x="2367" y="1702"/>
                  </a:lnTo>
                  <a:lnTo>
                    <a:pt x="2357" y="1700"/>
                  </a:lnTo>
                  <a:lnTo>
                    <a:pt x="2350" y="1699"/>
                  </a:lnTo>
                  <a:lnTo>
                    <a:pt x="2344" y="1699"/>
                  </a:lnTo>
                  <a:lnTo>
                    <a:pt x="2338" y="1700"/>
                  </a:lnTo>
                  <a:lnTo>
                    <a:pt x="2328" y="1702"/>
                  </a:lnTo>
                  <a:lnTo>
                    <a:pt x="2312" y="1705"/>
                  </a:lnTo>
                  <a:lnTo>
                    <a:pt x="2319" y="1713"/>
                  </a:lnTo>
                  <a:lnTo>
                    <a:pt x="2322" y="1719"/>
                  </a:lnTo>
                  <a:lnTo>
                    <a:pt x="2321" y="1725"/>
                  </a:lnTo>
                  <a:lnTo>
                    <a:pt x="2318" y="1730"/>
                  </a:lnTo>
                  <a:lnTo>
                    <a:pt x="2313" y="1734"/>
                  </a:lnTo>
                  <a:lnTo>
                    <a:pt x="2307" y="1739"/>
                  </a:lnTo>
                  <a:lnTo>
                    <a:pt x="2301" y="1745"/>
                  </a:lnTo>
                  <a:lnTo>
                    <a:pt x="2298" y="1752"/>
                  </a:lnTo>
                  <a:lnTo>
                    <a:pt x="2294" y="1762"/>
                  </a:lnTo>
                  <a:lnTo>
                    <a:pt x="2295" y="1774"/>
                  </a:lnTo>
                  <a:lnTo>
                    <a:pt x="2299" y="1789"/>
                  </a:lnTo>
                  <a:lnTo>
                    <a:pt x="2281" y="1797"/>
                  </a:lnTo>
                  <a:lnTo>
                    <a:pt x="2263" y="1805"/>
                  </a:lnTo>
                  <a:lnTo>
                    <a:pt x="2248" y="1809"/>
                  </a:lnTo>
                  <a:lnTo>
                    <a:pt x="2233" y="1814"/>
                  </a:lnTo>
                  <a:lnTo>
                    <a:pt x="2220" y="1818"/>
                  </a:lnTo>
                  <a:lnTo>
                    <a:pt x="2207" y="1824"/>
                  </a:lnTo>
                  <a:lnTo>
                    <a:pt x="2198" y="1831"/>
                  </a:lnTo>
                  <a:lnTo>
                    <a:pt x="2188" y="1842"/>
                  </a:lnTo>
                  <a:lnTo>
                    <a:pt x="2182" y="1856"/>
                  </a:lnTo>
                  <a:lnTo>
                    <a:pt x="2177" y="1875"/>
                  </a:lnTo>
                  <a:lnTo>
                    <a:pt x="2173" y="1900"/>
                  </a:lnTo>
                  <a:lnTo>
                    <a:pt x="2159" y="1896"/>
                  </a:lnTo>
                  <a:lnTo>
                    <a:pt x="2149" y="1894"/>
                  </a:lnTo>
                  <a:lnTo>
                    <a:pt x="2142" y="1892"/>
                  </a:lnTo>
                  <a:lnTo>
                    <a:pt x="2137" y="1892"/>
                  </a:lnTo>
                  <a:lnTo>
                    <a:pt x="2130" y="1894"/>
                  </a:lnTo>
                  <a:lnTo>
                    <a:pt x="2120" y="1896"/>
                  </a:lnTo>
                  <a:lnTo>
                    <a:pt x="2104" y="1900"/>
                  </a:lnTo>
                  <a:lnTo>
                    <a:pt x="2109" y="1906"/>
                  </a:lnTo>
                  <a:lnTo>
                    <a:pt x="2116" y="1911"/>
                  </a:lnTo>
                  <a:lnTo>
                    <a:pt x="2125" y="1913"/>
                  </a:lnTo>
                  <a:lnTo>
                    <a:pt x="2134" y="1915"/>
                  </a:lnTo>
                  <a:lnTo>
                    <a:pt x="2144" y="1917"/>
                  </a:lnTo>
                  <a:lnTo>
                    <a:pt x="2154" y="1918"/>
                  </a:lnTo>
                  <a:lnTo>
                    <a:pt x="2164" y="1920"/>
                  </a:lnTo>
                  <a:lnTo>
                    <a:pt x="2170" y="1925"/>
                  </a:lnTo>
                  <a:lnTo>
                    <a:pt x="2175" y="1931"/>
                  </a:lnTo>
                  <a:lnTo>
                    <a:pt x="2176" y="1941"/>
                  </a:lnTo>
                  <a:lnTo>
                    <a:pt x="2173" y="1954"/>
                  </a:lnTo>
                  <a:lnTo>
                    <a:pt x="2143" y="1956"/>
                  </a:lnTo>
                  <a:lnTo>
                    <a:pt x="2119" y="1958"/>
                  </a:lnTo>
                  <a:lnTo>
                    <a:pt x="2097" y="1962"/>
                  </a:lnTo>
                  <a:lnTo>
                    <a:pt x="2078" y="1965"/>
                  </a:lnTo>
                  <a:lnTo>
                    <a:pt x="2061" y="1968"/>
                  </a:lnTo>
                  <a:lnTo>
                    <a:pt x="2043" y="1969"/>
                  </a:lnTo>
                  <a:lnTo>
                    <a:pt x="2021" y="1969"/>
                  </a:lnTo>
                  <a:lnTo>
                    <a:pt x="2020" y="1956"/>
                  </a:lnTo>
                  <a:lnTo>
                    <a:pt x="2021" y="1946"/>
                  </a:lnTo>
                  <a:lnTo>
                    <a:pt x="2025" y="1937"/>
                  </a:lnTo>
                  <a:lnTo>
                    <a:pt x="2029" y="1930"/>
                  </a:lnTo>
                  <a:lnTo>
                    <a:pt x="2032" y="1922"/>
                  </a:lnTo>
                  <a:lnTo>
                    <a:pt x="2036" y="1913"/>
                  </a:lnTo>
                  <a:lnTo>
                    <a:pt x="2032" y="1907"/>
                  </a:lnTo>
                  <a:lnTo>
                    <a:pt x="2026" y="1903"/>
                  </a:lnTo>
                  <a:lnTo>
                    <a:pt x="2020" y="1901"/>
                  </a:lnTo>
                  <a:lnTo>
                    <a:pt x="2014" y="1897"/>
                  </a:lnTo>
                  <a:lnTo>
                    <a:pt x="2009" y="1892"/>
                  </a:lnTo>
                  <a:lnTo>
                    <a:pt x="2008" y="1885"/>
                  </a:lnTo>
                  <a:lnTo>
                    <a:pt x="2002" y="1896"/>
                  </a:lnTo>
                  <a:lnTo>
                    <a:pt x="1993" y="1903"/>
                  </a:lnTo>
                  <a:lnTo>
                    <a:pt x="1982" y="1908"/>
                  </a:lnTo>
                  <a:lnTo>
                    <a:pt x="1969" y="1912"/>
                  </a:lnTo>
                  <a:lnTo>
                    <a:pt x="1954" y="1913"/>
                  </a:lnTo>
                  <a:lnTo>
                    <a:pt x="1941" y="1915"/>
                  </a:lnTo>
                  <a:lnTo>
                    <a:pt x="1926" y="1917"/>
                  </a:lnTo>
                  <a:lnTo>
                    <a:pt x="1913" y="1920"/>
                  </a:lnTo>
                  <a:lnTo>
                    <a:pt x="1902" y="1925"/>
                  </a:lnTo>
                  <a:lnTo>
                    <a:pt x="1892" y="1931"/>
                  </a:lnTo>
                  <a:lnTo>
                    <a:pt x="1886" y="1941"/>
                  </a:lnTo>
                  <a:lnTo>
                    <a:pt x="1882" y="1954"/>
                  </a:lnTo>
                  <a:lnTo>
                    <a:pt x="1898" y="1948"/>
                  </a:lnTo>
                  <a:lnTo>
                    <a:pt x="1912" y="1946"/>
                  </a:lnTo>
                  <a:lnTo>
                    <a:pt x="1923" y="1946"/>
                  </a:lnTo>
                  <a:lnTo>
                    <a:pt x="1934" y="1947"/>
                  </a:lnTo>
                  <a:lnTo>
                    <a:pt x="1946" y="1951"/>
                  </a:lnTo>
                  <a:lnTo>
                    <a:pt x="1958" y="1953"/>
                  </a:lnTo>
                  <a:lnTo>
                    <a:pt x="1975" y="1954"/>
                  </a:lnTo>
                  <a:lnTo>
                    <a:pt x="1994" y="1954"/>
                  </a:lnTo>
                  <a:lnTo>
                    <a:pt x="1992" y="1962"/>
                  </a:lnTo>
                  <a:lnTo>
                    <a:pt x="1987" y="1964"/>
                  </a:lnTo>
                  <a:lnTo>
                    <a:pt x="1981" y="1967"/>
                  </a:lnTo>
                  <a:lnTo>
                    <a:pt x="1973" y="1968"/>
                  </a:lnTo>
                  <a:lnTo>
                    <a:pt x="1966" y="1969"/>
                  </a:lnTo>
                  <a:lnTo>
                    <a:pt x="1959" y="1973"/>
                  </a:lnTo>
                  <a:lnTo>
                    <a:pt x="1953" y="1979"/>
                  </a:lnTo>
                  <a:lnTo>
                    <a:pt x="1948" y="1986"/>
                  </a:lnTo>
                  <a:lnTo>
                    <a:pt x="1943" y="1993"/>
                  </a:lnTo>
                  <a:lnTo>
                    <a:pt x="1941" y="2002"/>
                  </a:lnTo>
                  <a:lnTo>
                    <a:pt x="1940" y="2010"/>
                  </a:lnTo>
                  <a:lnTo>
                    <a:pt x="1942" y="2018"/>
                  </a:lnTo>
                  <a:lnTo>
                    <a:pt x="1946" y="2023"/>
                  </a:lnTo>
                  <a:lnTo>
                    <a:pt x="1954" y="2026"/>
                  </a:lnTo>
                  <a:lnTo>
                    <a:pt x="1965" y="2028"/>
                  </a:lnTo>
                  <a:lnTo>
                    <a:pt x="1980" y="2024"/>
                  </a:lnTo>
                  <a:lnTo>
                    <a:pt x="1969" y="2031"/>
                  </a:lnTo>
                  <a:lnTo>
                    <a:pt x="1959" y="2041"/>
                  </a:lnTo>
                  <a:lnTo>
                    <a:pt x="1949" y="2051"/>
                  </a:lnTo>
                  <a:lnTo>
                    <a:pt x="1940" y="2062"/>
                  </a:lnTo>
                  <a:lnTo>
                    <a:pt x="1929" y="2069"/>
                  </a:lnTo>
                  <a:lnTo>
                    <a:pt x="1919" y="2074"/>
                  </a:lnTo>
                  <a:lnTo>
                    <a:pt x="1908" y="2073"/>
                  </a:lnTo>
                  <a:lnTo>
                    <a:pt x="1897" y="2065"/>
                  </a:lnTo>
                  <a:lnTo>
                    <a:pt x="1902" y="2075"/>
                  </a:lnTo>
                  <a:lnTo>
                    <a:pt x="1907" y="2084"/>
                  </a:lnTo>
                  <a:lnTo>
                    <a:pt x="1914" y="2090"/>
                  </a:lnTo>
                  <a:lnTo>
                    <a:pt x="1925" y="2093"/>
                  </a:lnTo>
                  <a:lnTo>
                    <a:pt x="1941" y="2085"/>
                  </a:lnTo>
                  <a:lnTo>
                    <a:pt x="1953" y="2079"/>
                  </a:lnTo>
                  <a:lnTo>
                    <a:pt x="1964" y="2074"/>
                  </a:lnTo>
                  <a:lnTo>
                    <a:pt x="1974" y="2071"/>
                  </a:lnTo>
                  <a:lnTo>
                    <a:pt x="1985" y="2070"/>
                  </a:lnTo>
                  <a:lnTo>
                    <a:pt x="1998" y="2069"/>
                  </a:lnTo>
                  <a:lnTo>
                    <a:pt x="2014" y="2068"/>
                  </a:lnTo>
                  <a:lnTo>
                    <a:pt x="2036" y="2065"/>
                  </a:lnTo>
                  <a:lnTo>
                    <a:pt x="1971" y="2144"/>
                  </a:lnTo>
                  <a:lnTo>
                    <a:pt x="1912" y="2229"/>
                  </a:lnTo>
                  <a:lnTo>
                    <a:pt x="1856" y="2315"/>
                  </a:lnTo>
                  <a:lnTo>
                    <a:pt x="1858" y="2322"/>
                  </a:lnTo>
                  <a:lnTo>
                    <a:pt x="1864" y="2326"/>
                  </a:lnTo>
                  <a:lnTo>
                    <a:pt x="1870" y="2327"/>
                  </a:lnTo>
                  <a:lnTo>
                    <a:pt x="1876" y="2325"/>
                  </a:lnTo>
                  <a:lnTo>
                    <a:pt x="1881" y="2321"/>
                  </a:lnTo>
                  <a:lnTo>
                    <a:pt x="1882" y="2315"/>
                  </a:lnTo>
                  <a:lnTo>
                    <a:pt x="1890" y="2327"/>
                  </a:lnTo>
                  <a:lnTo>
                    <a:pt x="1892" y="2335"/>
                  </a:lnTo>
                  <a:lnTo>
                    <a:pt x="1890" y="2341"/>
                  </a:lnTo>
                  <a:lnTo>
                    <a:pt x="1885" y="2344"/>
                  </a:lnTo>
                  <a:lnTo>
                    <a:pt x="1876" y="2345"/>
                  </a:lnTo>
                  <a:lnTo>
                    <a:pt x="1865" y="2345"/>
                  </a:lnTo>
                  <a:lnTo>
                    <a:pt x="1853" y="2345"/>
                  </a:lnTo>
                  <a:lnTo>
                    <a:pt x="1840" y="2344"/>
                  </a:lnTo>
                  <a:lnTo>
                    <a:pt x="1825" y="2344"/>
                  </a:lnTo>
                  <a:lnTo>
                    <a:pt x="1811" y="2344"/>
                  </a:lnTo>
                  <a:lnTo>
                    <a:pt x="1797" y="2345"/>
                  </a:lnTo>
                  <a:lnTo>
                    <a:pt x="1784" y="2348"/>
                  </a:lnTo>
                  <a:lnTo>
                    <a:pt x="1773" y="2353"/>
                  </a:lnTo>
                  <a:lnTo>
                    <a:pt x="1764" y="2360"/>
                  </a:lnTo>
                  <a:lnTo>
                    <a:pt x="1758" y="2370"/>
                  </a:lnTo>
                  <a:lnTo>
                    <a:pt x="1771" y="2376"/>
                  </a:lnTo>
                  <a:lnTo>
                    <a:pt x="1786" y="2384"/>
                  </a:lnTo>
                  <a:lnTo>
                    <a:pt x="1806" y="2395"/>
                  </a:lnTo>
                  <a:lnTo>
                    <a:pt x="1829" y="2405"/>
                  </a:lnTo>
                  <a:lnTo>
                    <a:pt x="1854" y="2415"/>
                  </a:lnTo>
                  <a:lnTo>
                    <a:pt x="1882" y="2422"/>
                  </a:lnTo>
                  <a:lnTo>
                    <a:pt x="1910" y="2426"/>
                  </a:lnTo>
                  <a:lnTo>
                    <a:pt x="1910" y="2437"/>
                  </a:lnTo>
                  <a:lnTo>
                    <a:pt x="1907" y="2443"/>
                  </a:lnTo>
                  <a:lnTo>
                    <a:pt x="1900" y="2448"/>
                  </a:lnTo>
                  <a:lnTo>
                    <a:pt x="1891" y="2449"/>
                  </a:lnTo>
                  <a:lnTo>
                    <a:pt x="1882" y="2451"/>
                  </a:lnTo>
                  <a:lnTo>
                    <a:pt x="1873" y="2453"/>
                  </a:lnTo>
                  <a:lnTo>
                    <a:pt x="1864" y="2455"/>
                  </a:lnTo>
                  <a:lnTo>
                    <a:pt x="1858" y="2460"/>
                  </a:lnTo>
                  <a:lnTo>
                    <a:pt x="1856" y="2467"/>
                  </a:lnTo>
                  <a:lnTo>
                    <a:pt x="1848" y="2465"/>
                  </a:lnTo>
                  <a:lnTo>
                    <a:pt x="1847" y="2461"/>
                  </a:lnTo>
                  <a:lnTo>
                    <a:pt x="1848" y="2458"/>
                  </a:lnTo>
                  <a:lnTo>
                    <a:pt x="1852" y="2453"/>
                  </a:lnTo>
                  <a:lnTo>
                    <a:pt x="1854" y="2447"/>
                  </a:lnTo>
                  <a:lnTo>
                    <a:pt x="1856" y="2439"/>
                  </a:lnTo>
                  <a:lnTo>
                    <a:pt x="1848" y="2443"/>
                  </a:lnTo>
                  <a:lnTo>
                    <a:pt x="1842" y="2448"/>
                  </a:lnTo>
                  <a:lnTo>
                    <a:pt x="1836" y="2453"/>
                  </a:lnTo>
                  <a:lnTo>
                    <a:pt x="1828" y="2454"/>
                  </a:lnTo>
                  <a:lnTo>
                    <a:pt x="1828" y="2444"/>
                  </a:lnTo>
                  <a:lnTo>
                    <a:pt x="1826" y="2437"/>
                  </a:lnTo>
                  <a:lnTo>
                    <a:pt x="1823" y="2431"/>
                  </a:lnTo>
                  <a:lnTo>
                    <a:pt x="1819" y="2426"/>
                  </a:lnTo>
                  <a:lnTo>
                    <a:pt x="1816" y="2420"/>
                  </a:lnTo>
                  <a:lnTo>
                    <a:pt x="1814" y="2412"/>
                  </a:lnTo>
                  <a:lnTo>
                    <a:pt x="1795" y="2419"/>
                  </a:lnTo>
                  <a:lnTo>
                    <a:pt x="1775" y="2419"/>
                  </a:lnTo>
                  <a:lnTo>
                    <a:pt x="1755" y="2415"/>
                  </a:lnTo>
                  <a:lnTo>
                    <a:pt x="1735" y="2408"/>
                  </a:lnTo>
                  <a:lnTo>
                    <a:pt x="1715" y="2400"/>
                  </a:lnTo>
                  <a:lnTo>
                    <a:pt x="1694" y="2394"/>
                  </a:lnTo>
                  <a:lnTo>
                    <a:pt x="1673" y="2391"/>
                  </a:lnTo>
                  <a:lnTo>
                    <a:pt x="1654" y="2392"/>
                  </a:lnTo>
                  <a:lnTo>
                    <a:pt x="1634" y="2398"/>
                  </a:lnTo>
                  <a:lnTo>
                    <a:pt x="1639" y="2404"/>
                  </a:lnTo>
                  <a:lnTo>
                    <a:pt x="1644" y="2412"/>
                  </a:lnTo>
                  <a:lnTo>
                    <a:pt x="1646" y="2421"/>
                  </a:lnTo>
                  <a:lnTo>
                    <a:pt x="1648" y="2431"/>
                  </a:lnTo>
                  <a:lnTo>
                    <a:pt x="1648" y="2439"/>
                  </a:lnTo>
                  <a:lnTo>
                    <a:pt x="1645" y="2447"/>
                  </a:lnTo>
                  <a:lnTo>
                    <a:pt x="1639" y="2453"/>
                  </a:lnTo>
                  <a:lnTo>
                    <a:pt x="1632" y="2456"/>
                  </a:lnTo>
                  <a:lnTo>
                    <a:pt x="1621" y="2458"/>
                  </a:lnTo>
                  <a:lnTo>
                    <a:pt x="1606" y="2454"/>
                  </a:lnTo>
                  <a:lnTo>
                    <a:pt x="1607" y="2460"/>
                  </a:lnTo>
                  <a:lnTo>
                    <a:pt x="1611" y="2466"/>
                  </a:lnTo>
                  <a:lnTo>
                    <a:pt x="1617" y="2472"/>
                  </a:lnTo>
                  <a:lnTo>
                    <a:pt x="1623" y="2478"/>
                  </a:lnTo>
                  <a:lnTo>
                    <a:pt x="1628" y="2483"/>
                  </a:lnTo>
                  <a:lnTo>
                    <a:pt x="1632" y="2488"/>
                  </a:lnTo>
                  <a:lnTo>
                    <a:pt x="1632" y="2492"/>
                  </a:lnTo>
                  <a:lnTo>
                    <a:pt x="1628" y="2494"/>
                  </a:lnTo>
                  <a:lnTo>
                    <a:pt x="1621" y="2495"/>
                  </a:lnTo>
                  <a:lnTo>
                    <a:pt x="1606" y="2495"/>
                  </a:lnTo>
                  <a:lnTo>
                    <a:pt x="1610" y="2503"/>
                  </a:lnTo>
                  <a:lnTo>
                    <a:pt x="1618" y="2506"/>
                  </a:lnTo>
                  <a:lnTo>
                    <a:pt x="1628" y="2509"/>
                  </a:lnTo>
                  <a:lnTo>
                    <a:pt x="1639" y="2509"/>
                  </a:lnTo>
                  <a:lnTo>
                    <a:pt x="1650" y="2509"/>
                  </a:lnTo>
                  <a:lnTo>
                    <a:pt x="1661" y="2509"/>
                  </a:lnTo>
                  <a:lnTo>
                    <a:pt x="1656" y="2500"/>
                  </a:lnTo>
                  <a:lnTo>
                    <a:pt x="1651" y="2492"/>
                  </a:lnTo>
                  <a:lnTo>
                    <a:pt x="1649" y="2481"/>
                  </a:lnTo>
                  <a:lnTo>
                    <a:pt x="1648" y="2467"/>
                  </a:lnTo>
                  <a:lnTo>
                    <a:pt x="1655" y="2476"/>
                  </a:lnTo>
                  <a:lnTo>
                    <a:pt x="1662" y="2484"/>
                  </a:lnTo>
                  <a:lnTo>
                    <a:pt x="1669" y="2494"/>
                  </a:lnTo>
                  <a:lnTo>
                    <a:pt x="1677" y="2501"/>
                  </a:lnTo>
                  <a:lnTo>
                    <a:pt x="1685" y="2507"/>
                  </a:lnTo>
                  <a:lnTo>
                    <a:pt x="1695" y="2509"/>
                  </a:lnTo>
                  <a:lnTo>
                    <a:pt x="1705" y="2505"/>
                  </a:lnTo>
                  <a:lnTo>
                    <a:pt x="1717" y="2495"/>
                  </a:lnTo>
                  <a:lnTo>
                    <a:pt x="1723" y="2488"/>
                  </a:lnTo>
                  <a:lnTo>
                    <a:pt x="1725" y="2484"/>
                  </a:lnTo>
                  <a:lnTo>
                    <a:pt x="1727" y="2486"/>
                  </a:lnTo>
                  <a:lnTo>
                    <a:pt x="1725" y="2490"/>
                  </a:lnTo>
                  <a:lnTo>
                    <a:pt x="1722" y="2497"/>
                  </a:lnTo>
                  <a:lnTo>
                    <a:pt x="1717" y="2504"/>
                  </a:lnTo>
                  <a:lnTo>
                    <a:pt x="1711" y="2512"/>
                  </a:lnTo>
                  <a:lnTo>
                    <a:pt x="1704" y="2518"/>
                  </a:lnTo>
                  <a:lnTo>
                    <a:pt x="1695" y="2523"/>
                  </a:lnTo>
                  <a:lnTo>
                    <a:pt x="1685" y="2525"/>
                  </a:lnTo>
                  <a:lnTo>
                    <a:pt x="1676" y="2523"/>
                  </a:lnTo>
                  <a:lnTo>
                    <a:pt x="1679" y="2532"/>
                  </a:lnTo>
                  <a:lnTo>
                    <a:pt x="1687" y="2537"/>
                  </a:lnTo>
                  <a:lnTo>
                    <a:pt x="1697" y="2539"/>
                  </a:lnTo>
                  <a:lnTo>
                    <a:pt x="1710" y="2539"/>
                  </a:lnTo>
                  <a:lnTo>
                    <a:pt x="1722" y="2538"/>
                  </a:lnTo>
                  <a:lnTo>
                    <a:pt x="1734" y="2534"/>
                  </a:lnTo>
                  <a:lnTo>
                    <a:pt x="1745" y="2531"/>
                  </a:lnTo>
                  <a:lnTo>
                    <a:pt x="1753" y="2527"/>
                  </a:lnTo>
                  <a:lnTo>
                    <a:pt x="1758" y="2523"/>
                  </a:lnTo>
                  <a:lnTo>
                    <a:pt x="1750" y="2509"/>
                  </a:lnTo>
                  <a:lnTo>
                    <a:pt x="1745" y="2490"/>
                  </a:lnTo>
                  <a:lnTo>
                    <a:pt x="1745" y="2467"/>
                  </a:lnTo>
                  <a:lnTo>
                    <a:pt x="1753" y="2476"/>
                  </a:lnTo>
                  <a:lnTo>
                    <a:pt x="1760" y="2478"/>
                  </a:lnTo>
                  <a:lnTo>
                    <a:pt x="1764" y="2478"/>
                  </a:lnTo>
                  <a:lnTo>
                    <a:pt x="1767" y="2476"/>
                  </a:lnTo>
                  <a:lnTo>
                    <a:pt x="1771" y="2471"/>
                  </a:lnTo>
                  <a:lnTo>
                    <a:pt x="1774" y="2465"/>
                  </a:lnTo>
                  <a:lnTo>
                    <a:pt x="1778" y="2459"/>
                  </a:lnTo>
                  <a:lnTo>
                    <a:pt x="1784" y="2455"/>
                  </a:lnTo>
                  <a:lnTo>
                    <a:pt x="1791" y="2451"/>
                  </a:lnTo>
                  <a:lnTo>
                    <a:pt x="1801" y="2451"/>
                  </a:lnTo>
                  <a:lnTo>
                    <a:pt x="1814" y="2454"/>
                  </a:lnTo>
                  <a:lnTo>
                    <a:pt x="1812" y="2477"/>
                  </a:lnTo>
                  <a:lnTo>
                    <a:pt x="1807" y="2495"/>
                  </a:lnTo>
                  <a:lnTo>
                    <a:pt x="1799" y="2511"/>
                  </a:lnTo>
                  <a:lnTo>
                    <a:pt x="1789" y="2526"/>
                  </a:lnTo>
                  <a:lnTo>
                    <a:pt x="1778" y="2538"/>
                  </a:lnTo>
                  <a:lnTo>
                    <a:pt x="1766" y="2549"/>
                  </a:lnTo>
                  <a:lnTo>
                    <a:pt x="1756" y="2561"/>
                  </a:lnTo>
                  <a:lnTo>
                    <a:pt x="1747" y="2573"/>
                  </a:lnTo>
                  <a:lnTo>
                    <a:pt x="1743" y="2587"/>
                  </a:lnTo>
                  <a:lnTo>
                    <a:pt x="1741" y="2603"/>
                  </a:lnTo>
                  <a:lnTo>
                    <a:pt x="1745" y="2620"/>
                  </a:lnTo>
                  <a:lnTo>
                    <a:pt x="1734" y="2612"/>
                  </a:lnTo>
                  <a:lnTo>
                    <a:pt x="1727" y="2601"/>
                  </a:lnTo>
                  <a:lnTo>
                    <a:pt x="1721" y="2588"/>
                  </a:lnTo>
                  <a:lnTo>
                    <a:pt x="1716" y="2574"/>
                  </a:lnTo>
                  <a:lnTo>
                    <a:pt x="1710" y="2562"/>
                  </a:lnTo>
                  <a:lnTo>
                    <a:pt x="1704" y="2550"/>
                  </a:lnTo>
                  <a:lnTo>
                    <a:pt x="1696" y="2554"/>
                  </a:lnTo>
                  <a:lnTo>
                    <a:pt x="1693" y="2559"/>
                  </a:lnTo>
                  <a:lnTo>
                    <a:pt x="1691" y="2566"/>
                  </a:lnTo>
                  <a:lnTo>
                    <a:pt x="1690" y="2574"/>
                  </a:lnTo>
                  <a:lnTo>
                    <a:pt x="1690" y="2584"/>
                  </a:lnTo>
                  <a:lnTo>
                    <a:pt x="1689" y="2593"/>
                  </a:lnTo>
                  <a:lnTo>
                    <a:pt x="1677" y="2590"/>
                  </a:lnTo>
                  <a:lnTo>
                    <a:pt x="1668" y="2587"/>
                  </a:lnTo>
                  <a:lnTo>
                    <a:pt x="1663" y="2582"/>
                  </a:lnTo>
                  <a:lnTo>
                    <a:pt x="1660" y="2578"/>
                  </a:lnTo>
                  <a:lnTo>
                    <a:pt x="1656" y="2574"/>
                  </a:lnTo>
                  <a:lnTo>
                    <a:pt x="1652" y="2572"/>
                  </a:lnTo>
                  <a:lnTo>
                    <a:pt x="1649" y="2570"/>
                  </a:lnTo>
                  <a:lnTo>
                    <a:pt x="1643" y="2570"/>
                  </a:lnTo>
                  <a:lnTo>
                    <a:pt x="1633" y="2573"/>
                  </a:lnTo>
                  <a:lnTo>
                    <a:pt x="1620" y="2578"/>
                  </a:lnTo>
                  <a:lnTo>
                    <a:pt x="1624" y="2561"/>
                  </a:lnTo>
                  <a:lnTo>
                    <a:pt x="1626" y="2548"/>
                  </a:lnTo>
                  <a:lnTo>
                    <a:pt x="1622" y="2538"/>
                  </a:lnTo>
                  <a:lnTo>
                    <a:pt x="1616" y="2533"/>
                  </a:lnTo>
                  <a:lnTo>
                    <a:pt x="1607" y="2531"/>
                  </a:lnTo>
                  <a:lnTo>
                    <a:pt x="1596" y="2531"/>
                  </a:lnTo>
                  <a:lnTo>
                    <a:pt x="1584" y="2533"/>
                  </a:lnTo>
                  <a:lnTo>
                    <a:pt x="1570" y="2537"/>
                  </a:lnTo>
                  <a:lnTo>
                    <a:pt x="1555" y="2542"/>
                  </a:lnTo>
                  <a:lnTo>
                    <a:pt x="1539" y="2548"/>
                  </a:lnTo>
                  <a:lnTo>
                    <a:pt x="1523" y="2553"/>
                  </a:lnTo>
                  <a:lnTo>
                    <a:pt x="1509" y="2557"/>
                  </a:lnTo>
                  <a:lnTo>
                    <a:pt x="1494" y="2562"/>
                  </a:lnTo>
                  <a:lnTo>
                    <a:pt x="1481" y="2565"/>
                  </a:lnTo>
                  <a:lnTo>
                    <a:pt x="1488" y="2548"/>
                  </a:lnTo>
                  <a:lnTo>
                    <a:pt x="1492" y="2532"/>
                  </a:lnTo>
                  <a:lnTo>
                    <a:pt x="1491" y="2520"/>
                  </a:lnTo>
                  <a:lnTo>
                    <a:pt x="1484" y="2510"/>
                  </a:lnTo>
                  <a:lnTo>
                    <a:pt x="1475" y="2503"/>
                  </a:lnTo>
                  <a:lnTo>
                    <a:pt x="1460" y="2498"/>
                  </a:lnTo>
                  <a:lnTo>
                    <a:pt x="1439" y="2495"/>
                  </a:lnTo>
                  <a:lnTo>
                    <a:pt x="1452" y="2506"/>
                  </a:lnTo>
                  <a:lnTo>
                    <a:pt x="1466" y="2516"/>
                  </a:lnTo>
                  <a:lnTo>
                    <a:pt x="1481" y="2523"/>
                  </a:lnTo>
                  <a:lnTo>
                    <a:pt x="1474" y="2531"/>
                  </a:lnTo>
                  <a:lnTo>
                    <a:pt x="1465" y="2536"/>
                  </a:lnTo>
                  <a:lnTo>
                    <a:pt x="1458" y="2538"/>
                  </a:lnTo>
                  <a:lnTo>
                    <a:pt x="1452" y="2540"/>
                  </a:lnTo>
                  <a:lnTo>
                    <a:pt x="1448" y="2543"/>
                  </a:lnTo>
                  <a:lnTo>
                    <a:pt x="1446" y="2548"/>
                  </a:lnTo>
                  <a:lnTo>
                    <a:pt x="1446" y="2554"/>
                  </a:lnTo>
                  <a:lnTo>
                    <a:pt x="1448" y="2564"/>
                  </a:lnTo>
                  <a:lnTo>
                    <a:pt x="1454" y="2578"/>
                  </a:lnTo>
                  <a:lnTo>
                    <a:pt x="1441" y="2578"/>
                  </a:lnTo>
                  <a:lnTo>
                    <a:pt x="1433" y="2577"/>
                  </a:lnTo>
                  <a:lnTo>
                    <a:pt x="1430" y="2574"/>
                  </a:lnTo>
                  <a:lnTo>
                    <a:pt x="1430" y="2571"/>
                  </a:lnTo>
                  <a:lnTo>
                    <a:pt x="1431" y="2566"/>
                  </a:lnTo>
                  <a:lnTo>
                    <a:pt x="1435" y="2561"/>
                  </a:lnTo>
                  <a:lnTo>
                    <a:pt x="1436" y="2555"/>
                  </a:lnTo>
                  <a:lnTo>
                    <a:pt x="1436" y="2549"/>
                  </a:lnTo>
                  <a:lnTo>
                    <a:pt x="1433" y="2543"/>
                  </a:lnTo>
                  <a:lnTo>
                    <a:pt x="1426" y="2537"/>
                  </a:lnTo>
                  <a:lnTo>
                    <a:pt x="1413" y="2542"/>
                  </a:lnTo>
                  <a:lnTo>
                    <a:pt x="1405" y="2546"/>
                  </a:lnTo>
                  <a:lnTo>
                    <a:pt x="1403" y="2553"/>
                  </a:lnTo>
                  <a:lnTo>
                    <a:pt x="1404" y="2560"/>
                  </a:lnTo>
                  <a:lnTo>
                    <a:pt x="1408" y="2568"/>
                  </a:lnTo>
                  <a:lnTo>
                    <a:pt x="1410" y="2579"/>
                  </a:lnTo>
                  <a:lnTo>
                    <a:pt x="1413" y="2593"/>
                  </a:lnTo>
                  <a:lnTo>
                    <a:pt x="1402" y="2593"/>
                  </a:lnTo>
                  <a:lnTo>
                    <a:pt x="1394" y="2590"/>
                  </a:lnTo>
                  <a:lnTo>
                    <a:pt x="1390" y="2585"/>
                  </a:lnTo>
                  <a:lnTo>
                    <a:pt x="1387" y="2578"/>
                  </a:lnTo>
                  <a:lnTo>
                    <a:pt x="1386" y="2570"/>
                  </a:lnTo>
                  <a:lnTo>
                    <a:pt x="1385" y="2560"/>
                  </a:lnTo>
                  <a:lnTo>
                    <a:pt x="1385" y="2550"/>
                  </a:lnTo>
                  <a:lnTo>
                    <a:pt x="1359" y="2556"/>
                  </a:lnTo>
                  <a:lnTo>
                    <a:pt x="1340" y="2564"/>
                  </a:lnTo>
                  <a:lnTo>
                    <a:pt x="1324" y="2572"/>
                  </a:lnTo>
                  <a:lnTo>
                    <a:pt x="1312" y="2581"/>
                  </a:lnTo>
                  <a:lnTo>
                    <a:pt x="1302" y="2592"/>
                  </a:lnTo>
                  <a:lnTo>
                    <a:pt x="1293" y="2603"/>
                  </a:lnTo>
                  <a:lnTo>
                    <a:pt x="1284" y="2613"/>
                  </a:lnTo>
                  <a:lnTo>
                    <a:pt x="1274" y="2626"/>
                  </a:lnTo>
                  <a:lnTo>
                    <a:pt x="1262" y="2637"/>
                  </a:lnTo>
                  <a:lnTo>
                    <a:pt x="1246" y="2648"/>
                  </a:lnTo>
                  <a:lnTo>
                    <a:pt x="1263" y="2652"/>
                  </a:lnTo>
                  <a:lnTo>
                    <a:pt x="1273" y="2657"/>
                  </a:lnTo>
                  <a:lnTo>
                    <a:pt x="1276" y="2662"/>
                  </a:lnTo>
                  <a:lnTo>
                    <a:pt x="1276" y="2667"/>
                  </a:lnTo>
                  <a:lnTo>
                    <a:pt x="1274" y="2673"/>
                  </a:lnTo>
                  <a:lnTo>
                    <a:pt x="1269" y="2678"/>
                  </a:lnTo>
                  <a:lnTo>
                    <a:pt x="1267" y="2683"/>
                  </a:lnTo>
                  <a:lnTo>
                    <a:pt x="1265" y="2689"/>
                  </a:lnTo>
                  <a:lnTo>
                    <a:pt x="1267" y="2694"/>
                  </a:lnTo>
                  <a:lnTo>
                    <a:pt x="1274" y="2699"/>
                  </a:lnTo>
                  <a:lnTo>
                    <a:pt x="1287" y="2704"/>
                  </a:lnTo>
                  <a:lnTo>
                    <a:pt x="1280" y="2715"/>
                  </a:lnTo>
                  <a:lnTo>
                    <a:pt x="1274" y="2723"/>
                  </a:lnTo>
                  <a:lnTo>
                    <a:pt x="1269" y="2730"/>
                  </a:lnTo>
                  <a:lnTo>
                    <a:pt x="1267" y="2737"/>
                  </a:lnTo>
                  <a:lnTo>
                    <a:pt x="1267" y="2745"/>
                  </a:lnTo>
                  <a:lnTo>
                    <a:pt x="1269" y="2756"/>
                  </a:lnTo>
                  <a:lnTo>
                    <a:pt x="1274" y="2772"/>
                  </a:lnTo>
                  <a:lnTo>
                    <a:pt x="1254" y="2758"/>
                  </a:lnTo>
                  <a:lnTo>
                    <a:pt x="1237" y="2751"/>
                  </a:lnTo>
                  <a:lnTo>
                    <a:pt x="1220" y="2746"/>
                  </a:lnTo>
                  <a:lnTo>
                    <a:pt x="1205" y="2743"/>
                  </a:lnTo>
                  <a:lnTo>
                    <a:pt x="1189" y="2740"/>
                  </a:lnTo>
                  <a:lnTo>
                    <a:pt x="1175" y="2735"/>
                  </a:lnTo>
                  <a:lnTo>
                    <a:pt x="1161" y="2726"/>
                  </a:lnTo>
                  <a:lnTo>
                    <a:pt x="1149" y="2711"/>
                  </a:lnTo>
                  <a:lnTo>
                    <a:pt x="1135" y="2689"/>
                  </a:lnTo>
                  <a:lnTo>
                    <a:pt x="1117" y="2696"/>
                  </a:lnTo>
                  <a:lnTo>
                    <a:pt x="1099" y="2699"/>
                  </a:lnTo>
                  <a:lnTo>
                    <a:pt x="1082" y="2699"/>
                  </a:lnTo>
                  <a:lnTo>
                    <a:pt x="1067" y="2696"/>
                  </a:lnTo>
                  <a:lnTo>
                    <a:pt x="1055" y="2689"/>
                  </a:lnTo>
                  <a:lnTo>
                    <a:pt x="1046" y="2679"/>
                  </a:lnTo>
                  <a:lnTo>
                    <a:pt x="1040" y="2666"/>
                  </a:lnTo>
                  <a:lnTo>
                    <a:pt x="1038" y="2648"/>
                  </a:lnTo>
                  <a:lnTo>
                    <a:pt x="1028" y="2648"/>
                  </a:lnTo>
                  <a:lnTo>
                    <a:pt x="1020" y="2649"/>
                  </a:lnTo>
                  <a:lnTo>
                    <a:pt x="1012" y="2652"/>
                  </a:lnTo>
                  <a:lnTo>
                    <a:pt x="1006" y="2657"/>
                  </a:lnTo>
                  <a:lnTo>
                    <a:pt x="1000" y="2661"/>
                  </a:lnTo>
                  <a:lnTo>
                    <a:pt x="992" y="2663"/>
                  </a:lnTo>
                  <a:lnTo>
                    <a:pt x="982" y="2663"/>
                  </a:lnTo>
                  <a:lnTo>
                    <a:pt x="970" y="2661"/>
                  </a:lnTo>
                  <a:lnTo>
                    <a:pt x="972" y="2645"/>
                  </a:lnTo>
                  <a:lnTo>
                    <a:pt x="971" y="2632"/>
                  </a:lnTo>
                  <a:lnTo>
                    <a:pt x="965" y="2622"/>
                  </a:lnTo>
                  <a:lnTo>
                    <a:pt x="957" y="2613"/>
                  </a:lnTo>
                  <a:lnTo>
                    <a:pt x="948" y="2606"/>
                  </a:lnTo>
                  <a:lnTo>
                    <a:pt x="939" y="2600"/>
                  </a:lnTo>
                  <a:lnTo>
                    <a:pt x="929" y="2594"/>
                  </a:lnTo>
                  <a:lnTo>
                    <a:pt x="922" y="2588"/>
                  </a:lnTo>
                  <a:lnTo>
                    <a:pt x="917" y="2581"/>
                  </a:lnTo>
                  <a:lnTo>
                    <a:pt x="916" y="2573"/>
                  </a:lnTo>
                  <a:lnTo>
                    <a:pt x="918" y="2562"/>
                  </a:lnTo>
                  <a:lnTo>
                    <a:pt x="927" y="2550"/>
                  </a:lnTo>
                  <a:lnTo>
                    <a:pt x="970" y="2593"/>
                  </a:lnTo>
                  <a:lnTo>
                    <a:pt x="976" y="2589"/>
                  </a:lnTo>
                  <a:lnTo>
                    <a:pt x="977" y="2584"/>
                  </a:lnTo>
                  <a:lnTo>
                    <a:pt x="974" y="2578"/>
                  </a:lnTo>
                  <a:lnTo>
                    <a:pt x="971" y="2571"/>
                  </a:lnTo>
                  <a:lnTo>
                    <a:pt x="968" y="2561"/>
                  </a:lnTo>
                  <a:lnTo>
                    <a:pt x="970" y="2550"/>
                  </a:lnTo>
                  <a:lnTo>
                    <a:pt x="973" y="2555"/>
                  </a:lnTo>
                  <a:lnTo>
                    <a:pt x="977" y="2559"/>
                  </a:lnTo>
                  <a:lnTo>
                    <a:pt x="981" y="2561"/>
                  </a:lnTo>
                  <a:lnTo>
                    <a:pt x="984" y="2562"/>
                  </a:lnTo>
                  <a:lnTo>
                    <a:pt x="988" y="2562"/>
                  </a:lnTo>
                  <a:lnTo>
                    <a:pt x="992" y="2561"/>
                  </a:lnTo>
                  <a:lnTo>
                    <a:pt x="994" y="2559"/>
                  </a:lnTo>
                  <a:lnTo>
                    <a:pt x="996" y="2557"/>
                  </a:lnTo>
                  <a:lnTo>
                    <a:pt x="998" y="2554"/>
                  </a:lnTo>
                  <a:lnTo>
                    <a:pt x="999" y="2551"/>
                  </a:lnTo>
                  <a:lnTo>
                    <a:pt x="998" y="2548"/>
                  </a:lnTo>
                  <a:lnTo>
                    <a:pt x="996" y="2545"/>
                  </a:lnTo>
                  <a:lnTo>
                    <a:pt x="994" y="2542"/>
                  </a:lnTo>
                  <a:lnTo>
                    <a:pt x="989" y="2539"/>
                  </a:lnTo>
                  <a:lnTo>
                    <a:pt x="983" y="2537"/>
                  </a:lnTo>
                  <a:lnTo>
                    <a:pt x="992" y="2529"/>
                  </a:lnTo>
                  <a:lnTo>
                    <a:pt x="998" y="2528"/>
                  </a:lnTo>
                  <a:lnTo>
                    <a:pt x="1004" y="2531"/>
                  </a:lnTo>
                  <a:lnTo>
                    <a:pt x="1009" y="2537"/>
                  </a:lnTo>
                  <a:lnTo>
                    <a:pt x="1012" y="2544"/>
                  </a:lnTo>
                  <a:lnTo>
                    <a:pt x="1017" y="2555"/>
                  </a:lnTo>
                  <a:lnTo>
                    <a:pt x="1022" y="2565"/>
                  </a:lnTo>
                  <a:lnTo>
                    <a:pt x="1027" y="2576"/>
                  </a:lnTo>
                  <a:lnTo>
                    <a:pt x="1034" y="2584"/>
                  </a:lnTo>
                  <a:lnTo>
                    <a:pt x="1041" y="2592"/>
                  </a:lnTo>
                  <a:lnTo>
                    <a:pt x="1052" y="2596"/>
                  </a:lnTo>
                  <a:lnTo>
                    <a:pt x="1065" y="2596"/>
                  </a:lnTo>
                  <a:lnTo>
                    <a:pt x="1080" y="2593"/>
                  </a:lnTo>
                  <a:lnTo>
                    <a:pt x="1076" y="2579"/>
                  </a:lnTo>
                  <a:lnTo>
                    <a:pt x="1069" y="2572"/>
                  </a:lnTo>
                  <a:lnTo>
                    <a:pt x="1063" y="2570"/>
                  </a:lnTo>
                  <a:lnTo>
                    <a:pt x="1057" y="2571"/>
                  </a:lnTo>
                  <a:lnTo>
                    <a:pt x="1050" y="2572"/>
                  </a:lnTo>
                  <a:lnTo>
                    <a:pt x="1041" y="2573"/>
                  </a:lnTo>
                  <a:lnTo>
                    <a:pt x="1033" y="2571"/>
                  </a:lnTo>
                  <a:lnTo>
                    <a:pt x="1024" y="2565"/>
                  </a:lnTo>
                  <a:lnTo>
                    <a:pt x="1037" y="2556"/>
                  </a:lnTo>
                  <a:lnTo>
                    <a:pt x="1044" y="2550"/>
                  </a:lnTo>
                  <a:lnTo>
                    <a:pt x="1046" y="2545"/>
                  </a:lnTo>
                  <a:lnTo>
                    <a:pt x="1046" y="2540"/>
                  </a:lnTo>
                  <a:lnTo>
                    <a:pt x="1043" y="2537"/>
                  </a:lnTo>
                  <a:lnTo>
                    <a:pt x="1037" y="2533"/>
                  </a:lnTo>
                  <a:lnTo>
                    <a:pt x="1030" y="2528"/>
                  </a:lnTo>
                  <a:lnTo>
                    <a:pt x="1023" y="2522"/>
                  </a:lnTo>
                  <a:lnTo>
                    <a:pt x="1017" y="2515"/>
                  </a:lnTo>
                  <a:lnTo>
                    <a:pt x="1013" y="2506"/>
                  </a:lnTo>
                  <a:lnTo>
                    <a:pt x="1011" y="2495"/>
                  </a:lnTo>
                  <a:lnTo>
                    <a:pt x="1043" y="2499"/>
                  </a:lnTo>
                  <a:lnTo>
                    <a:pt x="1071" y="2501"/>
                  </a:lnTo>
                  <a:lnTo>
                    <a:pt x="1097" y="2503"/>
                  </a:lnTo>
                  <a:lnTo>
                    <a:pt x="1123" y="2501"/>
                  </a:lnTo>
                  <a:lnTo>
                    <a:pt x="1149" y="2495"/>
                  </a:lnTo>
                  <a:lnTo>
                    <a:pt x="1157" y="2494"/>
                  </a:lnTo>
                  <a:lnTo>
                    <a:pt x="1163" y="2498"/>
                  </a:lnTo>
                  <a:lnTo>
                    <a:pt x="1168" y="2505"/>
                  </a:lnTo>
                  <a:lnTo>
                    <a:pt x="1173" y="2514"/>
                  </a:lnTo>
                  <a:lnTo>
                    <a:pt x="1175" y="2523"/>
                  </a:lnTo>
                  <a:lnTo>
                    <a:pt x="1179" y="2532"/>
                  </a:lnTo>
                  <a:lnTo>
                    <a:pt x="1180" y="2540"/>
                  </a:lnTo>
                  <a:lnTo>
                    <a:pt x="1183" y="2546"/>
                  </a:lnTo>
                  <a:lnTo>
                    <a:pt x="1184" y="2548"/>
                  </a:lnTo>
                  <a:lnTo>
                    <a:pt x="1186" y="2545"/>
                  </a:lnTo>
                  <a:lnTo>
                    <a:pt x="1189" y="2538"/>
                  </a:lnTo>
                  <a:lnTo>
                    <a:pt x="1191" y="2523"/>
                  </a:lnTo>
                  <a:lnTo>
                    <a:pt x="1201" y="2529"/>
                  </a:lnTo>
                  <a:lnTo>
                    <a:pt x="1207" y="2537"/>
                  </a:lnTo>
                  <a:lnTo>
                    <a:pt x="1207" y="2545"/>
                  </a:lnTo>
                  <a:lnTo>
                    <a:pt x="1203" y="2554"/>
                  </a:lnTo>
                  <a:lnTo>
                    <a:pt x="1198" y="2562"/>
                  </a:lnTo>
                  <a:lnTo>
                    <a:pt x="1191" y="2571"/>
                  </a:lnTo>
                  <a:lnTo>
                    <a:pt x="1185" y="2579"/>
                  </a:lnTo>
                  <a:lnTo>
                    <a:pt x="1180" y="2587"/>
                  </a:lnTo>
                  <a:lnTo>
                    <a:pt x="1177" y="2593"/>
                  </a:lnTo>
                  <a:lnTo>
                    <a:pt x="1194" y="2581"/>
                  </a:lnTo>
                  <a:lnTo>
                    <a:pt x="1212" y="2571"/>
                  </a:lnTo>
                  <a:lnTo>
                    <a:pt x="1231" y="2561"/>
                  </a:lnTo>
                  <a:lnTo>
                    <a:pt x="1252" y="2553"/>
                  </a:lnTo>
                  <a:lnTo>
                    <a:pt x="1273" y="2545"/>
                  </a:lnTo>
                  <a:lnTo>
                    <a:pt x="1293" y="2538"/>
                  </a:lnTo>
                  <a:lnTo>
                    <a:pt x="1313" y="2531"/>
                  </a:lnTo>
                  <a:lnTo>
                    <a:pt x="1330" y="2522"/>
                  </a:lnTo>
                  <a:lnTo>
                    <a:pt x="1343" y="2514"/>
                  </a:lnTo>
                  <a:lnTo>
                    <a:pt x="1354" y="2504"/>
                  </a:lnTo>
                  <a:lnTo>
                    <a:pt x="1360" y="2494"/>
                  </a:lnTo>
                  <a:lnTo>
                    <a:pt x="1362" y="2482"/>
                  </a:lnTo>
                  <a:lnTo>
                    <a:pt x="1357" y="2467"/>
                  </a:lnTo>
                  <a:lnTo>
                    <a:pt x="1400" y="2461"/>
                  </a:lnTo>
                  <a:lnTo>
                    <a:pt x="1438" y="2451"/>
                  </a:lnTo>
                  <a:lnTo>
                    <a:pt x="1471" y="2439"/>
                  </a:lnTo>
                  <a:lnTo>
                    <a:pt x="1502" y="2426"/>
                  </a:lnTo>
                  <a:lnTo>
                    <a:pt x="1530" y="2411"/>
                  </a:lnTo>
                  <a:lnTo>
                    <a:pt x="1555" y="2397"/>
                  </a:lnTo>
                  <a:lnTo>
                    <a:pt x="1579" y="2382"/>
                  </a:lnTo>
                  <a:lnTo>
                    <a:pt x="1604" y="2369"/>
                  </a:lnTo>
                  <a:lnTo>
                    <a:pt x="1629" y="2358"/>
                  </a:lnTo>
                  <a:lnTo>
                    <a:pt x="1656" y="2349"/>
                  </a:lnTo>
                  <a:lnTo>
                    <a:pt x="1685" y="2344"/>
                  </a:lnTo>
                  <a:lnTo>
                    <a:pt x="1717" y="2343"/>
                  </a:lnTo>
                  <a:lnTo>
                    <a:pt x="1710" y="2316"/>
                  </a:lnTo>
                  <a:lnTo>
                    <a:pt x="1705" y="2294"/>
                  </a:lnTo>
                  <a:lnTo>
                    <a:pt x="1702" y="2274"/>
                  </a:lnTo>
                  <a:lnTo>
                    <a:pt x="1699" y="2257"/>
                  </a:lnTo>
                  <a:lnTo>
                    <a:pt x="1693" y="2242"/>
                  </a:lnTo>
                  <a:lnTo>
                    <a:pt x="1683" y="2229"/>
                  </a:lnTo>
                  <a:lnTo>
                    <a:pt x="1668" y="2216"/>
                  </a:lnTo>
                  <a:lnTo>
                    <a:pt x="1648" y="2204"/>
                  </a:lnTo>
                  <a:lnTo>
                    <a:pt x="1646" y="2219"/>
                  </a:lnTo>
                  <a:lnTo>
                    <a:pt x="1648" y="2230"/>
                  </a:lnTo>
                  <a:lnTo>
                    <a:pt x="1650" y="2238"/>
                  </a:lnTo>
                  <a:lnTo>
                    <a:pt x="1655" y="2246"/>
                  </a:lnTo>
                  <a:lnTo>
                    <a:pt x="1659" y="2254"/>
                  </a:lnTo>
                  <a:lnTo>
                    <a:pt x="1662" y="2263"/>
                  </a:lnTo>
                  <a:lnTo>
                    <a:pt x="1663" y="2274"/>
                  </a:lnTo>
                  <a:lnTo>
                    <a:pt x="1661" y="2287"/>
                  </a:lnTo>
                  <a:lnTo>
                    <a:pt x="1643" y="2289"/>
                  </a:lnTo>
                  <a:lnTo>
                    <a:pt x="1628" y="2296"/>
                  </a:lnTo>
                  <a:lnTo>
                    <a:pt x="1615" y="2303"/>
                  </a:lnTo>
                  <a:lnTo>
                    <a:pt x="1606" y="2315"/>
                  </a:lnTo>
                  <a:lnTo>
                    <a:pt x="1594" y="2311"/>
                  </a:lnTo>
                  <a:lnTo>
                    <a:pt x="1586" y="2304"/>
                  </a:lnTo>
                  <a:lnTo>
                    <a:pt x="1578" y="2294"/>
                  </a:lnTo>
                  <a:lnTo>
                    <a:pt x="1571" y="2286"/>
                  </a:lnTo>
                  <a:lnTo>
                    <a:pt x="1562" y="2277"/>
                  </a:lnTo>
                  <a:lnTo>
                    <a:pt x="1550" y="2274"/>
                  </a:lnTo>
                  <a:lnTo>
                    <a:pt x="1545" y="2278"/>
                  </a:lnTo>
                  <a:lnTo>
                    <a:pt x="1538" y="2281"/>
                  </a:lnTo>
                  <a:lnTo>
                    <a:pt x="1530" y="2283"/>
                  </a:lnTo>
                  <a:lnTo>
                    <a:pt x="1521" y="2286"/>
                  </a:lnTo>
                  <a:lnTo>
                    <a:pt x="1515" y="2289"/>
                  </a:lnTo>
                  <a:lnTo>
                    <a:pt x="1510" y="2296"/>
                  </a:lnTo>
                  <a:lnTo>
                    <a:pt x="1508" y="2303"/>
                  </a:lnTo>
                  <a:lnTo>
                    <a:pt x="1509" y="2315"/>
                  </a:lnTo>
                  <a:lnTo>
                    <a:pt x="1497" y="2310"/>
                  </a:lnTo>
                  <a:lnTo>
                    <a:pt x="1487" y="2309"/>
                  </a:lnTo>
                  <a:lnTo>
                    <a:pt x="1478" y="2308"/>
                  </a:lnTo>
                  <a:lnTo>
                    <a:pt x="1471" y="2305"/>
                  </a:lnTo>
                  <a:lnTo>
                    <a:pt x="1465" y="2300"/>
                  </a:lnTo>
                  <a:lnTo>
                    <a:pt x="1460" y="2291"/>
                  </a:lnTo>
                  <a:lnTo>
                    <a:pt x="1454" y="2274"/>
                  </a:lnTo>
                  <a:lnTo>
                    <a:pt x="1444" y="2286"/>
                  </a:lnTo>
                  <a:lnTo>
                    <a:pt x="1441" y="2297"/>
                  </a:lnTo>
                  <a:lnTo>
                    <a:pt x="1442" y="2305"/>
                  </a:lnTo>
                  <a:lnTo>
                    <a:pt x="1447" y="2314"/>
                  </a:lnTo>
                  <a:lnTo>
                    <a:pt x="1454" y="2320"/>
                  </a:lnTo>
                  <a:lnTo>
                    <a:pt x="1465" y="2327"/>
                  </a:lnTo>
                  <a:lnTo>
                    <a:pt x="1476" y="2333"/>
                  </a:lnTo>
                  <a:lnTo>
                    <a:pt x="1487" y="2341"/>
                  </a:lnTo>
                  <a:lnTo>
                    <a:pt x="1497" y="2349"/>
                  </a:lnTo>
                  <a:lnTo>
                    <a:pt x="1505" y="2358"/>
                  </a:lnTo>
                  <a:lnTo>
                    <a:pt x="1510" y="2369"/>
                  </a:lnTo>
                  <a:lnTo>
                    <a:pt x="1512" y="2382"/>
                  </a:lnTo>
                  <a:lnTo>
                    <a:pt x="1509" y="2398"/>
                  </a:lnTo>
                  <a:lnTo>
                    <a:pt x="1500" y="2386"/>
                  </a:lnTo>
                  <a:lnTo>
                    <a:pt x="1487" y="2376"/>
                  </a:lnTo>
                  <a:lnTo>
                    <a:pt x="1471" y="2370"/>
                  </a:lnTo>
                  <a:lnTo>
                    <a:pt x="1450" y="2369"/>
                  </a:lnTo>
                  <a:lnTo>
                    <a:pt x="1426" y="2370"/>
                  </a:lnTo>
                  <a:lnTo>
                    <a:pt x="1426" y="2302"/>
                  </a:lnTo>
                  <a:lnTo>
                    <a:pt x="1407" y="2308"/>
                  </a:lnTo>
                  <a:lnTo>
                    <a:pt x="1391" y="2317"/>
                  </a:lnTo>
                  <a:lnTo>
                    <a:pt x="1380" y="2328"/>
                  </a:lnTo>
                  <a:lnTo>
                    <a:pt x="1372" y="2342"/>
                  </a:lnTo>
                  <a:lnTo>
                    <a:pt x="1366" y="2356"/>
                  </a:lnTo>
                  <a:lnTo>
                    <a:pt x="1363" y="2371"/>
                  </a:lnTo>
                  <a:lnTo>
                    <a:pt x="1359" y="2384"/>
                  </a:lnTo>
                  <a:lnTo>
                    <a:pt x="1357" y="2398"/>
                  </a:lnTo>
                  <a:lnTo>
                    <a:pt x="1348" y="2391"/>
                  </a:lnTo>
                  <a:lnTo>
                    <a:pt x="1343" y="2381"/>
                  </a:lnTo>
                  <a:lnTo>
                    <a:pt x="1343" y="2370"/>
                  </a:lnTo>
                  <a:lnTo>
                    <a:pt x="1347" y="2358"/>
                  </a:lnTo>
                  <a:lnTo>
                    <a:pt x="1352" y="2347"/>
                  </a:lnTo>
                  <a:lnTo>
                    <a:pt x="1359" y="2335"/>
                  </a:lnTo>
                  <a:lnTo>
                    <a:pt x="1368" y="2326"/>
                  </a:lnTo>
                  <a:lnTo>
                    <a:pt x="1376" y="2319"/>
                  </a:lnTo>
                  <a:lnTo>
                    <a:pt x="1385" y="2315"/>
                  </a:lnTo>
                  <a:lnTo>
                    <a:pt x="1383" y="2306"/>
                  </a:lnTo>
                  <a:lnTo>
                    <a:pt x="1379" y="2302"/>
                  </a:lnTo>
                  <a:lnTo>
                    <a:pt x="1372" y="2300"/>
                  </a:lnTo>
                  <a:lnTo>
                    <a:pt x="1363" y="2299"/>
                  </a:lnTo>
                  <a:lnTo>
                    <a:pt x="1353" y="2300"/>
                  </a:lnTo>
                  <a:lnTo>
                    <a:pt x="1343" y="2302"/>
                  </a:lnTo>
                  <a:lnTo>
                    <a:pt x="1332" y="2303"/>
                  </a:lnTo>
                  <a:lnTo>
                    <a:pt x="1323" y="2303"/>
                  </a:lnTo>
                  <a:lnTo>
                    <a:pt x="1315" y="2302"/>
                  </a:lnTo>
                  <a:lnTo>
                    <a:pt x="1321" y="2309"/>
                  </a:lnTo>
                  <a:lnTo>
                    <a:pt x="1324" y="2316"/>
                  </a:lnTo>
                  <a:lnTo>
                    <a:pt x="1324" y="2321"/>
                  </a:lnTo>
                  <a:lnTo>
                    <a:pt x="1321" y="2327"/>
                  </a:lnTo>
                  <a:lnTo>
                    <a:pt x="1319" y="2335"/>
                  </a:lnTo>
                  <a:lnTo>
                    <a:pt x="1315" y="2343"/>
                  </a:lnTo>
                  <a:lnTo>
                    <a:pt x="1310" y="2342"/>
                  </a:lnTo>
                  <a:lnTo>
                    <a:pt x="1308" y="2341"/>
                  </a:lnTo>
                  <a:lnTo>
                    <a:pt x="1307" y="2338"/>
                  </a:lnTo>
                  <a:lnTo>
                    <a:pt x="1307" y="2336"/>
                  </a:lnTo>
                  <a:lnTo>
                    <a:pt x="1307" y="2335"/>
                  </a:lnTo>
                  <a:lnTo>
                    <a:pt x="1308" y="2332"/>
                  </a:lnTo>
                  <a:lnTo>
                    <a:pt x="1310" y="2331"/>
                  </a:lnTo>
                  <a:lnTo>
                    <a:pt x="1313" y="2330"/>
                  </a:lnTo>
                  <a:lnTo>
                    <a:pt x="1315" y="2328"/>
                  </a:lnTo>
                  <a:lnTo>
                    <a:pt x="1274" y="2287"/>
                  </a:lnTo>
                  <a:lnTo>
                    <a:pt x="1278" y="2280"/>
                  </a:lnTo>
                  <a:lnTo>
                    <a:pt x="1286" y="2276"/>
                  </a:lnTo>
                  <a:lnTo>
                    <a:pt x="1296" y="2275"/>
                  </a:lnTo>
                  <a:lnTo>
                    <a:pt x="1307" y="2274"/>
                  </a:lnTo>
                  <a:lnTo>
                    <a:pt x="1318" y="2274"/>
                  </a:lnTo>
                  <a:lnTo>
                    <a:pt x="1329" y="2274"/>
                  </a:lnTo>
                  <a:lnTo>
                    <a:pt x="1329" y="2248"/>
                  </a:lnTo>
                  <a:lnTo>
                    <a:pt x="1325" y="2227"/>
                  </a:lnTo>
                  <a:lnTo>
                    <a:pt x="1319" y="2211"/>
                  </a:lnTo>
                  <a:lnTo>
                    <a:pt x="1312" y="2198"/>
                  </a:lnTo>
                  <a:lnTo>
                    <a:pt x="1303" y="2188"/>
                  </a:lnTo>
                  <a:lnTo>
                    <a:pt x="1295" y="2181"/>
                  </a:lnTo>
                  <a:lnTo>
                    <a:pt x="1285" y="2174"/>
                  </a:lnTo>
                  <a:lnTo>
                    <a:pt x="1276" y="2166"/>
                  </a:lnTo>
                  <a:lnTo>
                    <a:pt x="1269" y="2159"/>
                  </a:lnTo>
                  <a:lnTo>
                    <a:pt x="1263" y="2151"/>
                  </a:lnTo>
                  <a:lnTo>
                    <a:pt x="1259" y="2140"/>
                  </a:lnTo>
                  <a:lnTo>
                    <a:pt x="1258" y="2129"/>
                  </a:lnTo>
                  <a:lnTo>
                    <a:pt x="1261" y="2121"/>
                  </a:lnTo>
                  <a:lnTo>
                    <a:pt x="1258" y="2121"/>
                  </a:lnTo>
                  <a:lnTo>
                    <a:pt x="1261" y="2107"/>
                  </a:lnTo>
                  <a:lnTo>
                    <a:pt x="1256" y="2108"/>
                  </a:lnTo>
                  <a:lnTo>
                    <a:pt x="1253" y="2110"/>
                  </a:lnTo>
                  <a:lnTo>
                    <a:pt x="1251" y="2112"/>
                  </a:lnTo>
                  <a:lnTo>
                    <a:pt x="1251" y="2114"/>
                  </a:lnTo>
                  <a:lnTo>
                    <a:pt x="1252" y="2116"/>
                  </a:lnTo>
                  <a:lnTo>
                    <a:pt x="1253" y="2118"/>
                  </a:lnTo>
                  <a:lnTo>
                    <a:pt x="1256" y="2120"/>
                  </a:lnTo>
                  <a:lnTo>
                    <a:pt x="1257" y="2120"/>
                  </a:lnTo>
                  <a:lnTo>
                    <a:pt x="1258" y="2121"/>
                  </a:lnTo>
                  <a:lnTo>
                    <a:pt x="1258" y="2125"/>
                  </a:lnTo>
                  <a:lnTo>
                    <a:pt x="1258" y="2129"/>
                  </a:lnTo>
                  <a:lnTo>
                    <a:pt x="1258" y="2131"/>
                  </a:lnTo>
                  <a:lnTo>
                    <a:pt x="1253" y="2137"/>
                  </a:lnTo>
                  <a:lnTo>
                    <a:pt x="1247" y="2138"/>
                  </a:lnTo>
                  <a:lnTo>
                    <a:pt x="1240" y="2137"/>
                  </a:lnTo>
                  <a:lnTo>
                    <a:pt x="1233" y="2134"/>
                  </a:lnTo>
                  <a:lnTo>
                    <a:pt x="1225" y="2130"/>
                  </a:lnTo>
                  <a:lnTo>
                    <a:pt x="1218" y="2126"/>
                  </a:lnTo>
                  <a:lnTo>
                    <a:pt x="1212" y="2124"/>
                  </a:lnTo>
                  <a:lnTo>
                    <a:pt x="1207" y="2124"/>
                  </a:lnTo>
                  <a:lnTo>
                    <a:pt x="1205" y="2126"/>
                  </a:lnTo>
                  <a:lnTo>
                    <a:pt x="1205" y="2135"/>
                  </a:lnTo>
                  <a:lnTo>
                    <a:pt x="1195" y="2127"/>
                  </a:lnTo>
                  <a:lnTo>
                    <a:pt x="1192" y="2120"/>
                  </a:lnTo>
                  <a:lnTo>
                    <a:pt x="1196" y="2113"/>
                  </a:lnTo>
                  <a:lnTo>
                    <a:pt x="1203" y="2104"/>
                  </a:lnTo>
                  <a:lnTo>
                    <a:pt x="1213" y="2097"/>
                  </a:lnTo>
                  <a:lnTo>
                    <a:pt x="1224" y="2090"/>
                  </a:lnTo>
                  <a:lnTo>
                    <a:pt x="1234" y="2082"/>
                  </a:lnTo>
                  <a:lnTo>
                    <a:pt x="1241" y="2074"/>
                  </a:lnTo>
                  <a:lnTo>
                    <a:pt x="1245" y="2067"/>
                  </a:lnTo>
                  <a:lnTo>
                    <a:pt x="1242" y="2059"/>
                  </a:lnTo>
                  <a:lnTo>
                    <a:pt x="1233" y="2052"/>
                  </a:lnTo>
                  <a:lnTo>
                    <a:pt x="1234" y="2046"/>
                  </a:lnTo>
                  <a:lnTo>
                    <a:pt x="1239" y="2042"/>
                  </a:lnTo>
                  <a:lnTo>
                    <a:pt x="1246" y="2040"/>
                  </a:lnTo>
                  <a:lnTo>
                    <a:pt x="1253" y="2040"/>
                  </a:lnTo>
                  <a:lnTo>
                    <a:pt x="1261" y="2038"/>
                  </a:lnTo>
                  <a:lnTo>
                    <a:pt x="1287" y="2038"/>
                  </a:lnTo>
                  <a:lnTo>
                    <a:pt x="1275" y="2047"/>
                  </a:lnTo>
                  <a:lnTo>
                    <a:pt x="1268" y="2053"/>
                  </a:lnTo>
                  <a:lnTo>
                    <a:pt x="1267" y="2058"/>
                  </a:lnTo>
                  <a:lnTo>
                    <a:pt x="1269" y="2062"/>
                  </a:lnTo>
                  <a:lnTo>
                    <a:pt x="1275" y="2064"/>
                  </a:lnTo>
                  <a:lnTo>
                    <a:pt x="1285" y="2065"/>
                  </a:lnTo>
                  <a:lnTo>
                    <a:pt x="1297" y="2067"/>
                  </a:lnTo>
                  <a:lnTo>
                    <a:pt x="1313" y="2067"/>
                  </a:lnTo>
                  <a:lnTo>
                    <a:pt x="1329" y="2065"/>
                  </a:lnTo>
                  <a:lnTo>
                    <a:pt x="1331" y="2052"/>
                  </a:lnTo>
                  <a:lnTo>
                    <a:pt x="1330" y="2041"/>
                  </a:lnTo>
                  <a:lnTo>
                    <a:pt x="1326" y="2032"/>
                  </a:lnTo>
                  <a:lnTo>
                    <a:pt x="1323" y="2024"/>
                  </a:lnTo>
                  <a:lnTo>
                    <a:pt x="1318" y="2017"/>
                  </a:lnTo>
                  <a:lnTo>
                    <a:pt x="1315" y="2008"/>
                  </a:lnTo>
                  <a:lnTo>
                    <a:pt x="1314" y="1997"/>
                  </a:lnTo>
                  <a:lnTo>
                    <a:pt x="1315" y="1982"/>
                  </a:lnTo>
                  <a:lnTo>
                    <a:pt x="1295" y="1990"/>
                  </a:lnTo>
                  <a:lnTo>
                    <a:pt x="1273" y="1991"/>
                  </a:lnTo>
                  <a:lnTo>
                    <a:pt x="1248" y="1990"/>
                  </a:lnTo>
                  <a:lnTo>
                    <a:pt x="1224" y="1985"/>
                  </a:lnTo>
                  <a:lnTo>
                    <a:pt x="1198" y="1980"/>
                  </a:lnTo>
                  <a:lnTo>
                    <a:pt x="1170" y="1976"/>
                  </a:lnTo>
                  <a:lnTo>
                    <a:pt x="1142" y="1974"/>
                  </a:lnTo>
                  <a:lnTo>
                    <a:pt x="1113" y="1976"/>
                  </a:lnTo>
                  <a:lnTo>
                    <a:pt x="1083" y="1982"/>
                  </a:lnTo>
                  <a:lnTo>
                    <a:pt x="1052" y="1996"/>
                  </a:lnTo>
                  <a:lnTo>
                    <a:pt x="1063" y="1981"/>
                  </a:lnTo>
                  <a:lnTo>
                    <a:pt x="1079" y="1970"/>
                  </a:lnTo>
                  <a:lnTo>
                    <a:pt x="1097" y="1962"/>
                  </a:lnTo>
                  <a:lnTo>
                    <a:pt x="1119" y="1957"/>
                  </a:lnTo>
                  <a:lnTo>
                    <a:pt x="1142" y="1954"/>
                  </a:lnTo>
                  <a:lnTo>
                    <a:pt x="1168" y="1953"/>
                  </a:lnTo>
                  <a:lnTo>
                    <a:pt x="1195" y="1953"/>
                  </a:lnTo>
                  <a:lnTo>
                    <a:pt x="1222" y="1954"/>
                  </a:lnTo>
                  <a:lnTo>
                    <a:pt x="1250" y="1956"/>
                  </a:lnTo>
                  <a:lnTo>
                    <a:pt x="1276" y="1956"/>
                  </a:lnTo>
                  <a:lnTo>
                    <a:pt x="1302" y="1954"/>
                  </a:lnTo>
                  <a:lnTo>
                    <a:pt x="1299" y="1936"/>
                  </a:lnTo>
                  <a:lnTo>
                    <a:pt x="1293" y="1920"/>
                  </a:lnTo>
                  <a:lnTo>
                    <a:pt x="1286" y="1908"/>
                  </a:lnTo>
                  <a:lnTo>
                    <a:pt x="1274" y="1900"/>
                  </a:lnTo>
                  <a:lnTo>
                    <a:pt x="1268" y="1902"/>
                  </a:lnTo>
                  <a:lnTo>
                    <a:pt x="1263" y="1908"/>
                  </a:lnTo>
                  <a:lnTo>
                    <a:pt x="1262" y="1915"/>
                  </a:lnTo>
                  <a:lnTo>
                    <a:pt x="1261" y="1924"/>
                  </a:lnTo>
                  <a:lnTo>
                    <a:pt x="1261" y="1933"/>
                  </a:lnTo>
                  <a:lnTo>
                    <a:pt x="1261" y="1941"/>
                  </a:lnTo>
                  <a:lnTo>
                    <a:pt x="1246" y="1933"/>
                  </a:lnTo>
                  <a:lnTo>
                    <a:pt x="1226" y="1928"/>
                  </a:lnTo>
                  <a:lnTo>
                    <a:pt x="1205" y="1928"/>
                  </a:lnTo>
                  <a:lnTo>
                    <a:pt x="1218" y="1917"/>
                  </a:lnTo>
                  <a:lnTo>
                    <a:pt x="1224" y="1907"/>
                  </a:lnTo>
                  <a:lnTo>
                    <a:pt x="1224" y="1901"/>
                  </a:lnTo>
                  <a:lnTo>
                    <a:pt x="1219" y="1896"/>
                  </a:lnTo>
                  <a:lnTo>
                    <a:pt x="1211" y="1894"/>
                  </a:lnTo>
                  <a:lnTo>
                    <a:pt x="1197" y="1891"/>
                  </a:lnTo>
                  <a:lnTo>
                    <a:pt x="1181" y="1891"/>
                  </a:lnTo>
                  <a:lnTo>
                    <a:pt x="1162" y="1892"/>
                  </a:lnTo>
                  <a:lnTo>
                    <a:pt x="1142" y="1894"/>
                  </a:lnTo>
                  <a:lnTo>
                    <a:pt x="1121" y="1896"/>
                  </a:lnTo>
                  <a:lnTo>
                    <a:pt x="1099" y="1898"/>
                  </a:lnTo>
                  <a:lnTo>
                    <a:pt x="1078" y="1902"/>
                  </a:lnTo>
                  <a:lnTo>
                    <a:pt x="1057" y="1904"/>
                  </a:lnTo>
                  <a:lnTo>
                    <a:pt x="1039" y="1908"/>
                  </a:lnTo>
                  <a:lnTo>
                    <a:pt x="1023" y="1911"/>
                  </a:lnTo>
                  <a:lnTo>
                    <a:pt x="1011" y="1913"/>
                  </a:lnTo>
                  <a:lnTo>
                    <a:pt x="1011" y="1903"/>
                  </a:lnTo>
                  <a:lnTo>
                    <a:pt x="1018" y="1895"/>
                  </a:lnTo>
                  <a:lnTo>
                    <a:pt x="1029" y="1890"/>
                  </a:lnTo>
                  <a:lnTo>
                    <a:pt x="1045" y="1885"/>
                  </a:lnTo>
                  <a:lnTo>
                    <a:pt x="1063" y="1883"/>
                  </a:lnTo>
                  <a:lnTo>
                    <a:pt x="1083" y="1880"/>
                  </a:lnTo>
                  <a:lnTo>
                    <a:pt x="1104" y="1879"/>
                  </a:lnTo>
                  <a:lnTo>
                    <a:pt x="1125" y="1876"/>
                  </a:lnTo>
                  <a:lnTo>
                    <a:pt x="1146" y="1874"/>
                  </a:lnTo>
                  <a:lnTo>
                    <a:pt x="1164" y="1872"/>
                  </a:lnTo>
                  <a:lnTo>
                    <a:pt x="1181" y="1867"/>
                  </a:lnTo>
                  <a:lnTo>
                    <a:pt x="1194" y="1862"/>
                  </a:lnTo>
                  <a:lnTo>
                    <a:pt x="1202" y="1853"/>
                  </a:lnTo>
                  <a:lnTo>
                    <a:pt x="1205" y="1844"/>
                  </a:lnTo>
                  <a:lnTo>
                    <a:pt x="1215" y="1844"/>
                  </a:lnTo>
                  <a:lnTo>
                    <a:pt x="1224" y="1845"/>
                  </a:lnTo>
                  <a:lnTo>
                    <a:pt x="1231" y="1848"/>
                  </a:lnTo>
                  <a:lnTo>
                    <a:pt x="1237" y="1853"/>
                  </a:lnTo>
                  <a:lnTo>
                    <a:pt x="1243" y="1857"/>
                  </a:lnTo>
                  <a:lnTo>
                    <a:pt x="1251" y="1859"/>
                  </a:lnTo>
                  <a:lnTo>
                    <a:pt x="1261" y="1861"/>
                  </a:lnTo>
                  <a:lnTo>
                    <a:pt x="1274" y="1858"/>
                  </a:lnTo>
                  <a:lnTo>
                    <a:pt x="1250" y="1827"/>
                  </a:lnTo>
                  <a:lnTo>
                    <a:pt x="1223" y="1799"/>
                  </a:lnTo>
                  <a:lnTo>
                    <a:pt x="1191" y="1774"/>
                  </a:lnTo>
                  <a:lnTo>
                    <a:pt x="1181" y="1781"/>
                  </a:lnTo>
                  <a:lnTo>
                    <a:pt x="1173" y="1784"/>
                  </a:lnTo>
                  <a:lnTo>
                    <a:pt x="1168" y="1781"/>
                  </a:lnTo>
                  <a:lnTo>
                    <a:pt x="1164" y="1774"/>
                  </a:lnTo>
                  <a:lnTo>
                    <a:pt x="1163" y="1761"/>
                  </a:lnTo>
                  <a:lnTo>
                    <a:pt x="1181" y="1768"/>
                  </a:lnTo>
                  <a:lnTo>
                    <a:pt x="1197" y="1770"/>
                  </a:lnTo>
                  <a:lnTo>
                    <a:pt x="1211" y="1769"/>
                  </a:lnTo>
                  <a:lnTo>
                    <a:pt x="1223" y="1766"/>
                  </a:lnTo>
                  <a:lnTo>
                    <a:pt x="1233" y="1762"/>
                  </a:lnTo>
                  <a:lnTo>
                    <a:pt x="1242" y="1758"/>
                  </a:lnTo>
                  <a:lnTo>
                    <a:pt x="1252" y="1756"/>
                  </a:lnTo>
                  <a:lnTo>
                    <a:pt x="1262" y="1757"/>
                  </a:lnTo>
                  <a:lnTo>
                    <a:pt x="1274" y="1761"/>
                  </a:lnTo>
                  <a:lnTo>
                    <a:pt x="1271" y="1751"/>
                  </a:lnTo>
                  <a:lnTo>
                    <a:pt x="1265" y="1744"/>
                  </a:lnTo>
                  <a:lnTo>
                    <a:pt x="1259" y="1740"/>
                  </a:lnTo>
                  <a:lnTo>
                    <a:pt x="1252" y="1738"/>
                  </a:lnTo>
                  <a:lnTo>
                    <a:pt x="1243" y="1736"/>
                  </a:lnTo>
                  <a:lnTo>
                    <a:pt x="1236" y="1736"/>
                  </a:lnTo>
                  <a:lnTo>
                    <a:pt x="1230" y="1738"/>
                  </a:lnTo>
                  <a:lnTo>
                    <a:pt x="1225" y="1739"/>
                  </a:lnTo>
                  <a:lnTo>
                    <a:pt x="1222" y="1738"/>
                  </a:lnTo>
                  <a:lnTo>
                    <a:pt x="1222" y="1736"/>
                  </a:lnTo>
                  <a:lnTo>
                    <a:pt x="1225" y="1734"/>
                  </a:lnTo>
                  <a:lnTo>
                    <a:pt x="1234" y="1728"/>
                  </a:lnTo>
                  <a:lnTo>
                    <a:pt x="1246" y="1719"/>
                  </a:lnTo>
                  <a:lnTo>
                    <a:pt x="1243" y="1711"/>
                  </a:lnTo>
                  <a:lnTo>
                    <a:pt x="1237" y="1706"/>
                  </a:lnTo>
                  <a:lnTo>
                    <a:pt x="1229" y="1703"/>
                  </a:lnTo>
                  <a:lnTo>
                    <a:pt x="1219" y="1705"/>
                  </a:lnTo>
                  <a:lnTo>
                    <a:pt x="1211" y="1707"/>
                  </a:lnTo>
                  <a:lnTo>
                    <a:pt x="1202" y="1712"/>
                  </a:lnTo>
                  <a:lnTo>
                    <a:pt x="1195" y="1718"/>
                  </a:lnTo>
                  <a:lnTo>
                    <a:pt x="1191" y="1725"/>
                  </a:lnTo>
                  <a:lnTo>
                    <a:pt x="1191" y="1733"/>
                  </a:lnTo>
                  <a:lnTo>
                    <a:pt x="1184" y="1718"/>
                  </a:lnTo>
                  <a:lnTo>
                    <a:pt x="1178" y="1703"/>
                  </a:lnTo>
                  <a:lnTo>
                    <a:pt x="1172" y="1688"/>
                  </a:lnTo>
                  <a:lnTo>
                    <a:pt x="1166" y="1672"/>
                  </a:lnTo>
                  <a:lnTo>
                    <a:pt x="1158" y="1657"/>
                  </a:lnTo>
                  <a:lnTo>
                    <a:pt x="1150" y="1645"/>
                  </a:lnTo>
                  <a:lnTo>
                    <a:pt x="1139" y="1634"/>
                  </a:lnTo>
                  <a:lnTo>
                    <a:pt x="1125" y="1627"/>
                  </a:lnTo>
                  <a:lnTo>
                    <a:pt x="1107" y="1622"/>
                  </a:lnTo>
                  <a:lnTo>
                    <a:pt x="1117" y="1617"/>
                  </a:lnTo>
                  <a:lnTo>
                    <a:pt x="1129" y="1617"/>
                  </a:lnTo>
                  <a:lnTo>
                    <a:pt x="1142" y="1621"/>
                  </a:lnTo>
                  <a:lnTo>
                    <a:pt x="1157" y="1628"/>
                  </a:lnTo>
                  <a:lnTo>
                    <a:pt x="1172" y="1636"/>
                  </a:lnTo>
                  <a:lnTo>
                    <a:pt x="1187" y="1645"/>
                  </a:lnTo>
                  <a:lnTo>
                    <a:pt x="1203" y="1654"/>
                  </a:lnTo>
                  <a:lnTo>
                    <a:pt x="1218" y="1660"/>
                  </a:lnTo>
                  <a:lnTo>
                    <a:pt x="1233" y="1663"/>
                  </a:lnTo>
                  <a:lnTo>
                    <a:pt x="1240" y="1660"/>
                  </a:lnTo>
                  <a:lnTo>
                    <a:pt x="1243" y="1652"/>
                  </a:lnTo>
                  <a:lnTo>
                    <a:pt x="1246" y="1643"/>
                  </a:lnTo>
                  <a:lnTo>
                    <a:pt x="1246" y="1632"/>
                  </a:lnTo>
                  <a:lnTo>
                    <a:pt x="1246" y="1619"/>
                  </a:lnTo>
                  <a:lnTo>
                    <a:pt x="1246" y="1608"/>
                  </a:lnTo>
                  <a:lnTo>
                    <a:pt x="1241" y="1599"/>
                  </a:lnTo>
                  <a:lnTo>
                    <a:pt x="1236" y="1595"/>
                  </a:lnTo>
                  <a:lnTo>
                    <a:pt x="1230" y="1595"/>
                  </a:lnTo>
                  <a:lnTo>
                    <a:pt x="1224" y="1598"/>
                  </a:lnTo>
                  <a:lnTo>
                    <a:pt x="1217" y="1601"/>
                  </a:lnTo>
                  <a:lnTo>
                    <a:pt x="1211" y="1605"/>
                  </a:lnTo>
                  <a:lnTo>
                    <a:pt x="1203" y="1606"/>
                  </a:lnTo>
                  <a:lnTo>
                    <a:pt x="1197" y="1602"/>
                  </a:lnTo>
                  <a:lnTo>
                    <a:pt x="1191" y="1595"/>
                  </a:lnTo>
                  <a:lnTo>
                    <a:pt x="1196" y="1573"/>
                  </a:lnTo>
                  <a:lnTo>
                    <a:pt x="1196" y="1554"/>
                  </a:lnTo>
                  <a:lnTo>
                    <a:pt x="1190" y="1538"/>
                  </a:lnTo>
                  <a:lnTo>
                    <a:pt x="1181" y="1523"/>
                  </a:lnTo>
                  <a:lnTo>
                    <a:pt x="1168" y="1512"/>
                  </a:lnTo>
                  <a:lnTo>
                    <a:pt x="1153" y="1502"/>
                  </a:lnTo>
                  <a:lnTo>
                    <a:pt x="1136" y="1494"/>
                  </a:lnTo>
                  <a:lnTo>
                    <a:pt x="1118" y="1488"/>
                  </a:lnTo>
                  <a:lnTo>
                    <a:pt x="1100" y="1484"/>
                  </a:lnTo>
                  <a:lnTo>
                    <a:pt x="1082" y="1482"/>
                  </a:lnTo>
                  <a:lnTo>
                    <a:pt x="1065" y="1481"/>
                  </a:lnTo>
                  <a:lnTo>
                    <a:pt x="1050" y="1482"/>
                  </a:lnTo>
                  <a:lnTo>
                    <a:pt x="1038" y="1483"/>
                  </a:lnTo>
                  <a:lnTo>
                    <a:pt x="1048" y="1513"/>
                  </a:lnTo>
                  <a:lnTo>
                    <a:pt x="1049" y="1543"/>
                  </a:lnTo>
                  <a:lnTo>
                    <a:pt x="1045" y="1571"/>
                  </a:lnTo>
                  <a:lnTo>
                    <a:pt x="1037" y="1596"/>
                  </a:lnTo>
                  <a:lnTo>
                    <a:pt x="1024" y="1619"/>
                  </a:lnTo>
                  <a:lnTo>
                    <a:pt x="1007" y="1640"/>
                  </a:lnTo>
                  <a:lnTo>
                    <a:pt x="987" y="1657"/>
                  </a:lnTo>
                  <a:lnTo>
                    <a:pt x="965" y="1672"/>
                  </a:lnTo>
                  <a:lnTo>
                    <a:pt x="939" y="1684"/>
                  </a:lnTo>
                  <a:lnTo>
                    <a:pt x="914" y="1691"/>
                  </a:lnTo>
                  <a:lnTo>
                    <a:pt x="898" y="1665"/>
                  </a:lnTo>
                  <a:lnTo>
                    <a:pt x="878" y="1638"/>
                  </a:lnTo>
                  <a:lnTo>
                    <a:pt x="858" y="1612"/>
                  </a:lnTo>
                  <a:lnTo>
                    <a:pt x="835" y="1588"/>
                  </a:lnTo>
                  <a:lnTo>
                    <a:pt x="808" y="1566"/>
                  </a:lnTo>
                  <a:lnTo>
                    <a:pt x="780" y="1548"/>
                  </a:lnTo>
                  <a:lnTo>
                    <a:pt x="751" y="1533"/>
                  </a:lnTo>
                  <a:lnTo>
                    <a:pt x="719" y="1524"/>
                  </a:lnTo>
                  <a:lnTo>
                    <a:pt x="686" y="1522"/>
                  </a:lnTo>
                  <a:lnTo>
                    <a:pt x="651" y="1526"/>
                  </a:lnTo>
                  <a:lnTo>
                    <a:pt x="656" y="1539"/>
                  </a:lnTo>
                  <a:lnTo>
                    <a:pt x="660" y="1546"/>
                  </a:lnTo>
                  <a:lnTo>
                    <a:pt x="667" y="1549"/>
                  </a:lnTo>
                  <a:lnTo>
                    <a:pt x="674" y="1546"/>
                  </a:lnTo>
                  <a:lnTo>
                    <a:pt x="682" y="1544"/>
                  </a:lnTo>
                  <a:lnTo>
                    <a:pt x="692" y="1540"/>
                  </a:lnTo>
                  <a:lnTo>
                    <a:pt x="705" y="1538"/>
                  </a:lnTo>
                  <a:lnTo>
                    <a:pt x="720" y="1539"/>
                  </a:lnTo>
                  <a:lnTo>
                    <a:pt x="719" y="1555"/>
                  </a:lnTo>
                  <a:lnTo>
                    <a:pt x="714" y="1566"/>
                  </a:lnTo>
                  <a:lnTo>
                    <a:pt x="708" y="1573"/>
                  </a:lnTo>
                  <a:lnTo>
                    <a:pt x="701" y="1577"/>
                  </a:lnTo>
                  <a:lnTo>
                    <a:pt x="692" y="1578"/>
                  </a:lnTo>
                  <a:lnTo>
                    <a:pt x="682" y="1577"/>
                  </a:lnTo>
                  <a:lnTo>
                    <a:pt x="673" y="1576"/>
                  </a:lnTo>
                  <a:lnTo>
                    <a:pt x="663" y="1576"/>
                  </a:lnTo>
                  <a:lnTo>
                    <a:pt x="654" y="1576"/>
                  </a:lnTo>
                  <a:lnTo>
                    <a:pt x="647" y="1579"/>
                  </a:lnTo>
                  <a:lnTo>
                    <a:pt x="641" y="1584"/>
                  </a:lnTo>
                  <a:lnTo>
                    <a:pt x="637" y="1594"/>
                  </a:lnTo>
                  <a:lnTo>
                    <a:pt x="637" y="1608"/>
                  </a:lnTo>
                  <a:lnTo>
                    <a:pt x="635" y="1595"/>
                  </a:lnTo>
                  <a:lnTo>
                    <a:pt x="631" y="1588"/>
                  </a:lnTo>
                  <a:lnTo>
                    <a:pt x="625" y="1585"/>
                  </a:lnTo>
                  <a:lnTo>
                    <a:pt x="618" y="1588"/>
                  </a:lnTo>
                  <a:lnTo>
                    <a:pt x="608" y="1593"/>
                  </a:lnTo>
                  <a:lnTo>
                    <a:pt x="596" y="1599"/>
                  </a:lnTo>
                  <a:lnTo>
                    <a:pt x="583" y="1604"/>
                  </a:lnTo>
                  <a:lnTo>
                    <a:pt x="567" y="1608"/>
                  </a:lnTo>
                  <a:lnTo>
                    <a:pt x="547" y="1611"/>
                  </a:lnTo>
                  <a:lnTo>
                    <a:pt x="527" y="1608"/>
                  </a:lnTo>
                  <a:lnTo>
                    <a:pt x="527" y="1590"/>
                  </a:lnTo>
                  <a:lnTo>
                    <a:pt x="525" y="1576"/>
                  </a:lnTo>
                  <a:lnTo>
                    <a:pt x="520" y="1565"/>
                  </a:lnTo>
                  <a:lnTo>
                    <a:pt x="511" y="1557"/>
                  </a:lnTo>
                  <a:lnTo>
                    <a:pt x="499" y="1552"/>
                  </a:lnTo>
                  <a:lnTo>
                    <a:pt x="480" y="1557"/>
                  </a:lnTo>
                  <a:lnTo>
                    <a:pt x="467" y="1565"/>
                  </a:lnTo>
                  <a:lnTo>
                    <a:pt x="457" y="1573"/>
                  </a:lnTo>
                  <a:lnTo>
                    <a:pt x="449" y="1583"/>
                  </a:lnTo>
                  <a:lnTo>
                    <a:pt x="441" y="1591"/>
                  </a:lnTo>
                  <a:lnTo>
                    <a:pt x="435" y="1600"/>
                  </a:lnTo>
                  <a:lnTo>
                    <a:pt x="427" y="1606"/>
                  </a:lnTo>
                  <a:lnTo>
                    <a:pt x="416" y="1608"/>
                  </a:lnTo>
                  <a:lnTo>
                    <a:pt x="401" y="1608"/>
                  </a:lnTo>
                  <a:lnTo>
                    <a:pt x="402" y="1619"/>
                  </a:lnTo>
                  <a:lnTo>
                    <a:pt x="405" y="1628"/>
                  </a:lnTo>
                  <a:lnTo>
                    <a:pt x="409" y="1635"/>
                  </a:lnTo>
                  <a:lnTo>
                    <a:pt x="412" y="1644"/>
                  </a:lnTo>
                  <a:lnTo>
                    <a:pt x="416" y="1652"/>
                  </a:lnTo>
                  <a:lnTo>
                    <a:pt x="416" y="1663"/>
                  </a:lnTo>
                  <a:lnTo>
                    <a:pt x="423" y="1661"/>
                  </a:lnTo>
                  <a:lnTo>
                    <a:pt x="428" y="1655"/>
                  </a:lnTo>
                  <a:lnTo>
                    <a:pt x="432" y="1647"/>
                  </a:lnTo>
                  <a:lnTo>
                    <a:pt x="435" y="1640"/>
                  </a:lnTo>
                  <a:lnTo>
                    <a:pt x="438" y="1633"/>
                  </a:lnTo>
                  <a:lnTo>
                    <a:pt x="443" y="1627"/>
                  </a:lnTo>
                  <a:lnTo>
                    <a:pt x="449" y="1622"/>
                  </a:lnTo>
                  <a:lnTo>
                    <a:pt x="458" y="1621"/>
                  </a:lnTo>
                  <a:lnTo>
                    <a:pt x="471" y="1622"/>
                  </a:lnTo>
                  <a:lnTo>
                    <a:pt x="469" y="1639"/>
                  </a:lnTo>
                  <a:lnTo>
                    <a:pt x="467" y="1650"/>
                  </a:lnTo>
                  <a:lnTo>
                    <a:pt x="461" y="1658"/>
                  </a:lnTo>
                  <a:lnTo>
                    <a:pt x="455" y="1663"/>
                  </a:lnTo>
                  <a:lnTo>
                    <a:pt x="446" y="1667"/>
                  </a:lnTo>
                  <a:lnTo>
                    <a:pt x="436" y="1669"/>
                  </a:lnTo>
                  <a:lnTo>
                    <a:pt x="426" y="1674"/>
                  </a:lnTo>
                  <a:lnTo>
                    <a:pt x="413" y="1682"/>
                  </a:lnTo>
                  <a:lnTo>
                    <a:pt x="401" y="1691"/>
                  </a:lnTo>
                  <a:lnTo>
                    <a:pt x="405" y="1697"/>
                  </a:lnTo>
                  <a:lnTo>
                    <a:pt x="410" y="1701"/>
                  </a:lnTo>
                  <a:lnTo>
                    <a:pt x="417" y="1705"/>
                  </a:lnTo>
                  <a:lnTo>
                    <a:pt x="423" y="1707"/>
                  </a:lnTo>
                  <a:lnTo>
                    <a:pt x="427" y="1712"/>
                  </a:lnTo>
                  <a:lnTo>
                    <a:pt x="429" y="1719"/>
                  </a:lnTo>
                  <a:lnTo>
                    <a:pt x="436" y="1716"/>
                  </a:lnTo>
                  <a:lnTo>
                    <a:pt x="441" y="1711"/>
                  </a:lnTo>
                  <a:lnTo>
                    <a:pt x="445" y="1703"/>
                  </a:lnTo>
                  <a:lnTo>
                    <a:pt x="449" y="1696"/>
                  </a:lnTo>
                  <a:lnTo>
                    <a:pt x="452" y="1688"/>
                  </a:lnTo>
                  <a:lnTo>
                    <a:pt x="456" y="1682"/>
                  </a:lnTo>
                  <a:lnTo>
                    <a:pt x="463" y="1678"/>
                  </a:lnTo>
                  <a:lnTo>
                    <a:pt x="472" y="1675"/>
                  </a:lnTo>
                  <a:lnTo>
                    <a:pt x="484" y="1678"/>
                  </a:lnTo>
                  <a:lnTo>
                    <a:pt x="480" y="1695"/>
                  </a:lnTo>
                  <a:lnTo>
                    <a:pt x="480" y="1708"/>
                  </a:lnTo>
                  <a:lnTo>
                    <a:pt x="483" y="1718"/>
                  </a:lnTo>
                  <a:lnTo>
                    <a:pt x="489" y="1723"/>
                  </a:lnTo>
                  <a:lnTo>
                    <a:pt x="497" y="1727"/>
                  </a:lnTo>
                  <a:lnTo>
                    <a:pt x="508" y="1728"/>
                  </a:lnTo>
                  <a:lnTo>
                    <a:pt x="520" y="1728"/>
                  </a:lnTo>
                  <a:lnTo>
                    <a:pt x="534" y="1728"/>
                  </a:lnTo>
                  <a:lnTo>
                    <a:pt x="547" y="1727"/>
                  </a:lnTo>
                  <a:lnTo>
                    <a:pt x="562" y="1725"/>
                  </a:lnTo>
                  <a:lnTo>
                    <a:pt x="576" y="1725"/>
                  </a:lnTo>
                  <a:lnTo>
                    <a:pt x="590" y="1727"/>
                  </a:lnTo>
                  <a:lnTo>
                    <a:pt x="602" y="1730"/>
                  </a:lnTo>
                  <a:lnTo>
                    <a:pt x="614" y="1738"/>
                  </a:lnTo>
                  <a:lnTo>
                    <a:pt x="623" y="1747"/>
                  </a:lnTo>
                  <a:lnTo>
                    <a:pt x="614" y="1753"/>
                  </a:lnTo>
                  <a:lnTo>
                    <a:pt x="603" y="1756"/>
                  </a:lnTo>
                  <a:lnTo>
                    <a:pt x="592" y="1756"/>
                  </a:lnTo>
                  <a:lnTo>
                    <a:pt x="580" y="1755"/>
                  </a:lnTo>
                  <a:lnTo>
                    <a:pt x="568" y="1752"/>
                  </a:lnTo>
                  <a:lnTo>
                    <a:pt x="555" y="1750"/>
                  </a:lnTo>
                  <a:lnTo>
                    <a:pt x="542" y="1750"/>
                  </a:lnTo>
                  <a:lnTo>
                    <a:pt x="531" y="1750"/>
                  </a:lnTo>
                  <a:lnTo>
                    <a:pt x="520" y="1753"/>
                  </a:lnTo>
                  <a:lnTo>
                    <a:pt x="511" y="1761"/>
                  </a:lnTo>
                  <a:lnTo>
                    <a:pt x="503" y="1772"/>
                  </a:lnTo>
                  <a:lnTo>
                    <a:pt x="499" y="1789"/>
                  </a:lnTo>
                  <a:lnTo>
                    <a:pt x="494" y="1788"/>
                  </a:lnTo>
                  <a:lnTo>
                    <a:pt x="491" y="1785"/>
                  </a:lnTo>
                  <a:lnTo>
                    <a:pt x="490" y="1784"/>
                  </a:lnTo>
                  <a:lnTo>
                    <a:pt x="490" y="1781"/>
                  </a:lnTo>
                  <a:lnTo>
                    <a:pt x="490" y="1779"/>
                  </a:lnTo>
                  <a:lnTo>
                    <a:pt x="491" y="1778"/>
                  </a:lnTo>
                  <a:lnTo>
                    <a:pt x="494" y="1777"/>
                  </a:lnTo>
                  <a:lnTo>
                    <a:pt x="496" y="1775"/>
                  </a:lnTo>
                  <a:lnTo>
                    <a:pt x="499" y="1774"/>
                  </a:lnTo>
                  <a:lnTo>
                    <a:pt x="492" y="1756"/>
                  </a:lnTo>
                  <a:lnTo>
                    <a:pt x="484" y="1744"/>
                  </a:lnTo>
                  <a:lnTo>
                    <a:pt x="474" y="1735"/>
                  </a:lnTo>
                  <a:lnTo>
                    <a:pt x="463" y="1733"/>
                  </a:lnTo>
                  <a:lnTo>
                    <a:pt x="452" y="1733"/>
                  </a:lnTo>
                  <a:lnTo>
                    <a:pt x="443" y="1738"/>
                  </a:lnTo>
                  <a:lnTo>
                    <a:pt x="433" y="1745"/>
                  </a:lnTo>
                  <a:lnTo>
                    <a:pt x="424" y="1753"/>
                  </a:lnTo>
                  <a:lnTo>
                    <a:pt x="418" y="1766"/>
                  </a:lnTo>
                  <a:lnTo>
                    <a:pt x="413" y="1777"/>
                  </a:lnTo>
                  <a:lnTo>
                    <a:pt x="412" y="1790"/>
                  </a:lnTo>
                  <a:lnTo>
                    <a:pt x="416" y="1802"/>
                  </a:lnTo>
                  <a:lnTo>
                    <a:pt x="405" y="1785"/>
                  </a:lnTo>
                  <a:lnTo>
                    <a:pt x="396" y="1774"/>
                  </a:lnTo>
                  <a:lnTo>
                    <a:pt x="389" y="1769"/>
                  </a:lnTo>
                  <a:lnTo>
                    <a:pt x="382" y="1768"/>
                  </a:lnTo>
                  <a:lnTo>
                    <a:pt x="376" y="1769"/>
                  </a:lnTo>
                  <a:lnTo>
                    <a:pt x="370" y="1773"/>
                  </a:lnTo>
                  <a:lnTo>
                    <a:pt x="363" y="1779"/>
                  </a:lnTo>
                  <a:lnTo>
                    <a:pt x="357" y="1785"/>
                  </a:lnTo>
                  <a:lnTo>
                    <a:pt x="351" y="1790"/>
                  </a:lnTo>
                  <a:lnTo>
                    <a:pt x="344" y="1794"/>
                  </a:lnTo>
                  <a:lnTo>
                    <a:pt x="337" y="1795"/>
                  </a:lnTo>
                  <a:lnTo>
                    <a:pt x="327" y="1794"/>
                  </a:lnTo>
                  <a:lnTo>
                    <a:pt x="317" y="1786"/>
                  </a:lnTo>
                  <a:lnTo>
                    <a:pt x="305" y="1774"/>
                  </a:lnTo>
                  <a:lnTo>
                    <a:pt x="295" y="1780"/>
                  </a:lnTo>
                  <a:lnTo>
                    <a:pt x="290" y="1790"/>
                  </a:lnTo>
                  <a:lnTo>
                    <a:pt x="289" y="1801"/>
                  </a:lnTo>
                  <a:lnTo>
                    <a:pt x="290" y="1813"/>
                  </a:lnTo>
                  <a:lnTo>
                    <a:pt x="294" y="1825"/>
                  </a:lnTo>
                  <a:lnTo>
                    <a:pt x="299" y="1836"/>
                  </a:lnTo>
                  <a:lnTo>
                    <a:pt x="305" y="1847"/>
                  </a:lnTo>
                  <a:lnTo>
                    <a:pt x="311" y="1855"/>
                  </a:lnTo>
                  <a:lnTo>
                    <a:pt x="318" y="1858"/>
                  </a:lnTo>
                  <a:lnTo>
                    <a:pt x="323" y="1857"/>
                  </a:lnTo>
                  <a:lnTo>
                    <a:pt x="326" y="1855"/>
                  </a:lnTo>
                  <a:lnTo>
                    <a:pt x="327" y="1853"/>
                  </a:lnTo>
                  <a:lnTo>
                    <a:pt x="327" y="1851"/>
                  </a:lnTo>
                  <a:lnTo>
                    <a:pt x="327" y="1848"/>
                  </a:lnTo>
                  <a:lnTo>
                    <a:pt x="326" y="1847"/>
                  </a:lnTo>
                  <a:lnTo>
                    <a:pt x="323" y="1845"/>
                  </a:lnTo>
                  <a:lnTo>
                    <a:pt x="321" y="1844"/>
                  </a:lnTo>
                  <a:lnTo>
                    <a:pt x="318" y="1844"/>
                  </a:lnTo>
                  <a:lnTo>
                    <a:pt x="323" y="1837"/>
                  </a:lnTo>
                  <a:lnTo>
                    <a:pt x="328" y="1835"/>
                  </a:lnTo>
                  <a:lnTo>
                    <a:pt x="334" y="1835"/>
                  </a:lnTo>
                  <a:lnTo>
                    <a:pt x="342" y="1836"/>
                  </a:lnTo>
                  <a:lnTo>
                    <a:pt x="350" y="1837"/>
                  </a:lnTo>
                  <a:lnTo>
                    <a:pt x="361" y="1835"/>
                  </a:lnTo>
                  <a:lnTo>
                    <a:pt x="373" y="1830"/>
                  </a:lnTo>
                  <a:lnTo>
                    <a:pt x="371" y="1842"/>
                  </a:lnTo>
                  <a:lnTo>
                    <a:pt x="371" y="1853"/>
                  </a:lnTo>
                  <a:lnTo>
                    <a:pt x="373" y="1866"/>
                  </a:lnTo>
                  <a:lnTo>
                    <a:pt x="378" y="1878"/>
                  </a:lnTo>
                  <a:lnTo>
                    <a:pt x="382" y="1889"/>
                  </a:lnTo>
                  <a:lnTo>
                    <a:pt x="387" y="1898"/>
                  </a:lnTo>
                  <a:lnTo>
                    <a:pt x="388" y="1907"/>
                  </a:lnTo>
                  <a:lnTo>
                    <a:pt x="388" y="1915"/>
                  </a:lnTo>
                  <a:lnTo>
                    <a:pt x="383" y="1922"/>
                  </a:lnTo>
                  <a:lnTo>
                    <a:pt x="374" y="1925"/>
                  </a:lnTo>
                  <a:lnTo>
                    <a:pt x="360" y="1928"/>
                  </a:lnTo>
                  <a:lnTo>
                    <a:pt x="376" y="1935"/>
                  </a:lnTo>
                  <a:lnTo>
                    <a:pt x="391" y="1945"/>
                  </a:lnTo>
                  <a:lnTo>
                    <a:pt x="405" y="1958"/>
                  </a:lnTo>
                  <a:lnTo>
                    <a:pt x="417" y="1973"/>
                  </a:lnTo>
                  <a:lnTo>
                    <a:pt x="426" y="1990"/>
                  </a:lnTo>
                  <a:lnTo>
                    <a:pt x="430" y="2009"/>
                  </a:lnTo>
                  <a:lnTo>
                    <a:pt x="432" y="2030"/>
                  </a:lnTo>
                  <a:lnTo>
                    <a:pt x="427" y="2054"/>
                  </a:lnTo>
                  <a:lnTo>
                    <a:pt x="416" y="2080"/>
                  </a:lnTo>
                  <a:lnTo>
                    <a:pt x="421" y="2086"/>
                  </a:lnTo>
                  <a:lnTo>
                    <a:pt x="429" y="2090"/>
                  </a:lnTo>
                  <a:lnTo>
                    <a:pt x="440" y="2091"/>
                  </a:lnTo>
                  <a:lnTo>
                    <a:pt x="452" y="2092"/>
                  </a:lnTo>
                  <a:lnTo>
                    <a:pt x="464" y="2092"/>
                  </a:lnTo>
                  <a:lnTo>
                    <a:pt x="478" y="2093"/>
                  </a:lnTo>
                  <a:lnTo>
                    <a:pt x="490" y="2095"/>
                  </a:lnTo>
                  <a:lnTo>
                    <a:pt x="501" y="2097"/>
                  </a:lnTo>
                  <a:lnTo>
                    <a:pt x="511" y="2102"/>
                  </a:lnTo>
                  <a:lnTo>
                    <a:pt x="519" y="2109"/>
                  </a:lnTo>
                  <a:lnTo>
                    <a:pt x="524" y="2120"/>
                  </a:lnTo>
                  <a:lnTo>
                    <a:pt x="527" y="2135"/>
                  </a:lnTo>
                  <a:lnTo>
                    <a:pt x="519" y="2141"/>
                  </a:lnTo>
                  <a:lnTo>
                    <a:pt x="512" y="2143"/>
                  </a:lnTo>
                  <a:lnTo>
                    <a:pt x="502" y="2142"/>
                  </a:lnTo>
                  <a:lnTo>
                    <a:pt x="491" y="2141"/>
                  </a:lnTo>
                  <a:lnTo>
                    <a:pt x="482" y="2138"/>
                  </a:lnTo>
                  <a:lnTo>
                    <a:pt x="472" y="2137"/>
                  </a:lnTo>
                  <a:lnTo>
                    <a:pt x="462" y="2137"/>
                  </a:lnTo>
                  <a:lnTo>
                    <a:pt x="454" y="2141"/>
                  </a:lnTo>
                  <a:lnTo>
                    <a:pt x="447" y="2149"/>
                  </a:lnTo>
                  <a:lnTo>
                    <a:pt x="443" y="2163"/>
                  </a:lnTo>
                  <a:lnTo>
                    <a:pt x="447" y="2170"/>
                  </a:lnTo>
                  <a:lnTo>
                    <a:pt x="456" y="2181"/>
                  </a:lnTo>
                  <a:lnTo>
                    <a:pt x="468" y="2193"/>
                  </a:lnTo>
                  <a:lnTo>
                    <a:pt x="484" y="2207"/>
                  </a:lnTo>
                  <a:lnTo>
                    <a:pt x="503" y="2219"/>
                  </a:lnTo>
                  <a:lnTo>
                    <a:pt x="527" y="2231"/>
                  </a:lnTo>
                  <a:lnTo>
                    <a:pt x="551" y="2238"/>
                  </a:lnTo>
                  <a:lnTo>
                    <a:pt x="578" y="2242"/>
                  </a:lnTo>
                  <a:lnTo>
                    <a:pt x="607" y="2241"/>
                  </a:lnTo>
                  <a:lnTo>
                    <a:pt x="637" y="2232"/>
                  </a:lnTo>
                  <a:lnTo>
                    <a:pt x="634" y="2253"/>
                  </a:lnTo>
                  <a:lnTo>
                    <a:pt x="637" y="2272"/>
                  </a:lnTo>
                  <a:lnTo>
                    <a:pt x="645" y="2288"/>
                  </a:lnTo>
                  <a:lnTo>
                    <a:pt x="656" y="2303"/>
                  </a:lnTo>
                  <a:lnTo>
                    <a:pt x="670" y="2316"/>
                  </a:lnTo>
                  <a:lnTo>
                    <a:pt x="687" y="2328"/>
                  </a:lnTo>
                  <a:lnTo>
                    <a:pt x="707" y="2339"/>
                  </a:lnTo>
                  <a:lnTo>
                    <a:pt x="726" y="2350"/>
                  </a:lnTo>
                  <a:lnTo>
                    <a:pt x="747" y="2361"/>
                  </a:lnTo>
                  <a:lnTo>
                    <a:pt x="768" y="2372"/>
                  </a:lnTo>
                  <a:lnTo>
                    <a:pt x="786" y="2383"/>
                  </a:lnTo>
                  <a:lnTo>
                    <a:pt x="804" y="2397"/>
                  </a:lnTo>
                  <a:lnTo>
                    <a:pt x="819" y="2410"/>
                  </a:lnTo>
                  <a:lnTo>
                    <a:pt x="831" y="2426"/>
                  </a:lnTo>
                  <a:lnTo>
                    <a:pt x="826" y="2437"/>
                  </a:lnTo>
                  <a:lnTo>
                    <a:pt x="820" y="2440"/>
                  </a:lnTo>
                  <a:lnTo>
                    <a:pt x="814" y="2440"/>
                  </a:lnTo>
                  <a:lnTo>
                    <a:pt x="808" y="2437"/>
                  </a:lnTo>
                  <a:lnTo>
                    <a:pt x="802" y="2431"/>
                  </a:lnTo>
                  <a:lnTo>
                    <a:pt x="794" y="2425"/>
                  </a:lnTo>
                  <a:lnTo>
                    <a:pt x="788" y="2419"/>
                  </a:lnTo>
                  <a:lnTo>
                    <a:pt x="782" y="2414"/>
                  </a:lnTo>
                  <a:lnTo>
                    <a:pt x="775" y="2412"/>
                  </a:lnTo>
                  <a:lnTo>
                    <a:pt x="783" y="2430"/>
                  </a:lnTo>
                  <a:lnTo>
                    <a:pt x="788" y="2445"/>
                  </a:lnTo>
                  <a:lnTo>
                    <a:pt x="789" y="2459"/>
                  </a:lnTo>
                  <a:lnTo>
                    <a:pt x="791" y="2472"/>
                  </a:lnTo>
                  <a:lnTo>
                    <a:pt x="793" y="2483"/>
                  </a:lnTo>
                  <a:lnTo>
                    <a:pt x="797" y="2494"/>
                  </a:lnTo>
                  <a:lnTo>
                    <a:pt x="804" y="2503"/>
                  </a:lnTo>
                  <a:lnTo>
                    <a:pt x="816" y="2509"/>
                  </a:lnTo>
                  <a:lnTo>
                    <a:pt x="793" y="2515"/>
                  </a:lnTo>
                  <a:lnTo>
                    <a:pt x="766" y="2517"/>
                  </a:lnTo>
                  <a:lnTo>
                    <a:pt x="738" y="2516"/>
                  </a:lnTo>
                  <a:lnTo>
                    <a:pt x="708" y="2511"/>
                  </a:lnTo>
                  <a:lnTo>
                    <a:pt x="679" y="2504"/>
                  </a:lnTo>
                  <a:lnTo>
                    <a:pt x="651" y="2492"/>
                  </a:lnTo>
                  <a:lnTo>
                    <a:pt x="624" y="2478"/>
                  </a:lnTo>
                  <a:lnTo>
                    <a:pt x="601" y="2460"/>
                  </a:lnTo>
                  <a:lnTo>
                    <a:pt x="581" y="2439"/>
                  </a:lnTo>
                  <a:lnTo>
                    <a:pt x="568" y="2448"/>
                  </a:lnTo>
                  <a:lnTo>
                    <a:pt x="553" y="2453"/>
                  </a:lnTo>
                  <a:lnTo>
                    <a:pt x="534" y="2455"/>
                  </a:lnTo>
                  <a:lnTo>
                    <a:pt x="512" y="2454"/>
                  </a:lnTo>
                  <a:lnTo>
                    <a:pt x="525" y="2472"/>
                  </a:lnTo>
                  <a:lnTo>
                    <a:pt x="538" y="2492"/>
                  </a:lnTo>
                  <a:lnTo>
                    <a:pt x="548" y="2511"/>
                  </a:lnTo>
                  <a:lnTo>
                    <a:pt x="559" y="2532"/>
                  </a:lnTo>
                  <a:lnTo>
                    <a:pt x="572" y="2550"/>
                  </a:lnTo>
                  <a:lnTo>
                    <a:pt x="585" y="2567"/>
                  </a:lnTo>
                  <a:lnTo>
                    <a:pt x="602" y="2582"/>
                  </a:lnTo>
                  <a:lnTo>
                    <a:pt x="623" y="2593"/>
                  </a:lnTo>
                  <a:lnTo>
                    <a:pt x="615" y="2601"/>
                  </a:lnTo>
                  <a:lnTo>
                    <a:pt x="607" y="2605"/>
                  </a:lnTo>
                  <a:lnTo>
                    <a:pt x="597" y="2603"/>
                  </a:lnTo>
                  <a:lnTo>
                    <a:pt x="587" y="2598"/>
                  </a:lnTo>
                  <a:lnTo>
                    <a:pt x="578" y="2590"/>
                  </a:lnTo>
                  <a:lnTo>
                    <a:pt x="567" y="2583"/>
                  </a:lnTo>
                  <a:lnTo>
                    <a:pt x="557" y="2574"/>
                  </a:lnTo>
                  <a:lnTo>
                    <a:pt x="548" y="2568"/>
                  </a:lnTo>
                  <a:lnTo>
                    <a:pt x="540" y="2565"/>
                  </a:lnTo>
                  <a:lnTo>
                    <a:pt x="527" y="2566"/>
                  </a:lnTo>
                  <a:lnTo>
                    <a:pt x="516" y="2570"/>
                  </a:lnTo>
                  <a:lnTo>
                    <a:pt x="507" y="2573"/>
                  </a:lnTo>
                  <a:lnTo>
                    <a:pt x="499" y="2576"/>
                  </a:lnTo>
                  <a:lnTo>
                    <a:pt x="490" y="2576"/>
                  </a:lnTo>
                  <a:lnTo>
                    <a:pt x="482" y="2573"/>
                  </a:lnTo>
                  <a:lnTo>
                    <a:pt x="471" y="2565"/>
                  </a:lnTo>
                  <a:lnTo>
                    <a:pt x="472" y="2577"/>
                  </a:lnTo>
                  <a:lnTo>
                    <a:pt x="477" y="2587"/>
                  </a:lnTo>
                  <a:lnTo>
                    <a:pt x="483" y="2594"/>
                  </a:lnTo>
                  <a:lnTo>
                    <a:pt x="491" y="2599"/>
                  </a:lnTo>
                  <a:lnTo>
                    <a:pt x="501" y="2604"/>
                  </a:lnTo>
                  <a:lnTo>
                    <a:pt x="511" y="2609"/>
                  </a:lnTo>
                  <a:lnTo>
                    <a:pt x="519" y="2613"/>
                  </a:lnTo>
                  <a:lnTo>
                    <a:pt x="527" y="2620"/>
                  </a:lnTo>
                  <a:lnTo>
                    <a:pt x="535" y="2626"/>
                  </a:lnTo>
                  <a:lnTo>
                    <a:pt x="538" y="2629"/>
                  </a:lnTo>
                  <a:lnTo>
                    <a:pt x="535" y="2632"/>
                  </a:lnTo>
                  <a:lnTo>
                    <a:pt x="528" y="2632"/>
                  </a:lnTo>
                  <a:lnTo>
                    <a:pt x="519" y="2631"/>
                  </a:lnTo>
                  <a:lnTo>
                    <a:pt x="510" y="2628"/>
                  </a:lnTo>
                  <a:lnTo>
                    <a:pt x="500" y="2624"/>
                  </a:lnTo>
                  <a:lnTo>
                    <a:pt x="491" y="2620"/>
                  </a:lnTo>
                  <a:lnTo>
                    <a:pt x="486" y="2613"/>
                  </a:lnTo>
                  <a:lnTo>
                    <a:pt x="484" y="2606"/>
                  </a:lnTo>
                  <a:lnTo>
                    <a:pt x="474" y="2609"/>
                  </a:lnTo>
                  <a:lnTo>
                    <a:pt x="471" y="2611"/>
                  </a:lnTo>
                  <a:lnTo>
                    <a:pt x="472" y="2615"/>
                  </a:lnTo>
                  <a:lnTo>
                    <a:pt x="475" y="2620"/>
                  </a:lnTo>
                  <a:lnTo>
                    <a:pt x="482" y="2624"/>
                  </a:lnTo>
                  <a:lnTo>
                    <a:pt x="488" y="2629"/>
                  </a:lnTo>
                  <a:lnTo>
                    <a:pt x="494" y="2634"/>
                  </a:lnTo>
                  <a:lnTo>
                    <a:pt x="497" y="2639"/>
                  </a:lnTo>
                  <a:lnTo>
                    <a:pt x="499" y="2643"/>
                  </a:lnTo>
                  <a:lnTo>
                    <a:pt x="495" y="2646"/>
                  </a:lnTo>
                  <a:lnTo>
                    <a:pt x="484" y="2648"/>
                  </a:lnTo>
                  <a:lnTo>
                    <a:pt x="449" y="2627"/>
                  </a:lnTo>
                  <a:lnTo>
                    <a:pt x="416" y="2603"/>
                  </a:lnTo>
                  <a:lnTo>
                    <a:pt x="385" y="2574"/>
                  </a:lnTo>
                  <a:lnTo>
                    <a:pt x="357" y="2545"/>
                  </a:lnTo>
                  <a:lnTo>
                    <a:pt x="331" y="2515"/>
                  </a:lnTo>
                  <a:lnTo>
                    <a:pt x="304" y="2484"/>
                  </a:lnTo>
                  <a:lnTo>
                    <a:pt x="277" y="2454"/>
                  </a:lnTo>
                  <a:lnTo>
                    <a:pt x="284" y="2451"/>
                  </a:lnTo>
                  <a:lnTo>
                    <a:pt x="287" y="2448"/>
                  </a:lnTo>
                  <a:lnTo>
                    <a:pt x="287" y="2443"/>
                  </a:lnTo>
                  <a:lnTo>
                    <a:pt x="284" y="2438"/>
                  </a:lnTo>
                  <a:lnTo>
                    <a:pt x="283" y="2433"/>
                  </a:lnTo>
                  <a:lnTo>
                    <a:pt x="284" y="2428"/>
                  </a:lnTo>
                  <a:lnTo>
                    <a:pt x="290" y="2426"/>
                  </a:lnTo>
                  <a:lnTo>
                    <a:pt x="307" y="2437"/>
                  </a:lnTo>
                  <a:lnTo>
                    <a:pt x="323" y="2448"/>
                  </a:lnTo>
                  <a:lnTo>
                    <a:pt x="340" y="2460"/>
                  </a:lnTo>
                  <a:lnTo>
                    <a:pt x="360" y="2467"/>
                  </a:lnTo>
                  <a:lnTo>
                    <a:pt x="361" y="2449"/>
                  </a:lnTo>
                  <a:lnTo>
                    <a:pt x="359" y="2432"/>
                  </a:lnTo>
                  <a:lnTo>
                    <a:pt x="353" y="2417"/>
                  </a:lnTo>
                  <a:lnTo>
                    <a:pt x="345" y="2404"/>
                  </a:lnTo>
                  <a:lnTo>
                    <a:pt x="338" y="2391"/>
                  </a:lnTo>
                  <a:lnTo>
                    <a:pt x="331" y="2378"/>
                  </a:lnTo>
                  <a:lnTo>
                    <a:pt x="325" y="2367"/>
                  </a:lnTo>
                  <a:lnTo>
                    <a:pt x="322" y="2355"/>
                  </a:lnTo>
                  <a:lnTo>
                    <a:pt x="325" y="2342"/>
                  </a:lnTo>
                  <a:lnTo>
                    <a:pt x="332" y="2328"/>
                  </a:lnTo>
                  <a:lnTo>
                    <a:pt x="306" y="2306"/>
                  </a:lnTo>
                  <a:lnTo>
                    <a:pt x="282" y="2281"/>
                  </a:lnTo>
                  <a:lnTo>
                    <a:pt x="260" y="2254"/>
                  </a:lnTo>
                  <a:lnTo>
                    <a:pt x="241" y="2226"/>
                  </a:lnTo>
                  <a:lnTo>
                    <a:pt x="225" y="2196"/>
                  </a:lnTo>
                  <a:lnTo>
                    <a:pt x="214" y="2164"/>
                  </a:lnTo>
                  <a:lnTo>
                    <a:pt x="206" y="2131"/>
                  </a:lnTo>
                  <a:lnTo>
                    <a:pt x="205" y="2097"/>
                  </a:lnTo>
                  <a:lnTo>
                    <a:pt x="210" y="2060"/>
                  </a:lnTo>
                  <a:lnTo>
                    <a:pt x="221" y="2024"/>
                  </a:lnTo>
                  <a:lnTo>
                    <a:pt x="244" y="2052"/>
                  </a:lnTo>
                  <a:lnTo>
                    <a:pt x="264" y="2084"/>
                  </a:lnTo>
                  <a:lnTo>
                    <a:pt x="282" y="2116"/>
                  </a:lnTo>
                  <a:lnTo>
                    <a:pt x="299" y="2151"/>
                  </a:lnTo>
                  <a:lnTo>
                    <a:pt x="315" y="2185"/>
                  </a:lnTo>
                  <a:lnTo>
                    <a:pt x="332" y="2218"/>
                  </a:lnTo>
                  <a:lnTo>
                    <a:pt x="322" y="2214"/>
                  </a:lnTo>
                  <a:lnTo>
                    <a:pt x="315" y="2208"/>
                  </a:lnTo>
                  <a:lnTo>
                    <a:pt x="307" y="2202"/>
                  </a:lnTo>
                  <a:lnTo>
                    <a:pt x="300" y="2194"/>
                  </a:lnTo>
                  <a:lnTo>
                    <a:pt x="290" y="2191"/>
                  </a:lnTo>
                  <a:lnTo>
                    <a:pt x="288" y="2203"/>
                  </a:lnTo>
                  <a:lnTo>
                    <a:pt x="289" y="2213"/>
                  </a:lnTo>
                  <a:lnTo>
                    <a:pt x="292" y="2221"/>
                  </a:lnTo>
                  <a:lnTo>
                    <a:pt x="295" y="2227"/>
                  </a:lnTo>
                  <a:lnTo>
                    <a:pt x="300" y="2233"/>
                  </a:lnTo>
                  <a:lnTo>
                    <a:pt x="303" y="2241"/>
                  </a:lnTo>
                  <a:lnTo>
                    <a:pt x="305" y="2249"/>
                  </a:lnTo>
                  <a:lnTo>
                    <a:pt x="305" y="2260"/>
                  </a:lnTo>
                  <a:lnTo>
                    <a:pt x="333" y="2259"/>
                  </a:lnTo>
                  <a:lnTo>
                    <a:pt x="357" y="2261"/>
                  </a:lnTo>
                  <a:lnTo>
                    <a:pt x="377" y="2268"/>
                  </a:lnTo>
                  <a:lnTo>
                    <a:pt x="394" y="2277"/>
                  </a:lnTo>
                  <a:lnTo>
                    <a:pt x="409" y="2288"/>
                  </a:lnTo>
                  <a:lnTo>
                    <a:pt x="419" y="2302"/>
                  </a:lnTo>
                  <a:lnTo>
                    <a:pt x="429" y="2316"/>
                  </a:lnTo>
                  <a:lnTo>
                    <a:pt x="438" y="2332"/>
                  </a:lnTo>
                  <a:lnTo>
                    <a:pt x="445" y="2349"/>
                  </a:lnTo>
                  <a:lnTo>
                    <a:pt x="452" y="2365"/>
                  </a:lnTo>
                  <a:lnTo>
                    <a:pt x="460" y="2381"/>
                  </a:lnTo>
                  <a:lnTo>
                    <a:pt x="467" y="2397"/>
                  </a:lnTo>
                  <a:lnTo>
                    <a:pt x="475" y="2410"/>
                  </a:lnTo>
                  <a:lnTo>
                    <a:pt x="486" y="2422"/>
                  </a:lnTo>
                  <a:lnTo>
                    <a:pt x="497" y="2432"/>
                  </a:lnTo>
                  <a:lnTo>
                    <a:pt x="512" y="2439"/>
                  </a:lnTo>
                  <a:lnTo>
                    <a:pt x="514" y="2425"/>
                  </a:lnTo>
                  <a:lnTo>
                    <a:pt x="516" y="2416"/>
                  </a:lnTo>
                  <a:lnTo>
                    <a:pt x="517" y="2414"/>
                  </a:lnTo>
                  <a:lnTo>
                    <a:pt x="519" y="2416"/>
                  </a:lnTo>
                  <a:lnTo>
                    <a:pt x="522" y="2421"/>
                  </a:lnTo>
                  <a:lnTo>
                    <a:pt x="525" y="2428"/>
                  </a:lnTo>
                  <a:lnTo>
                    <a:pt x="530" y="2434"/>
                  </a:lnTo>
                  <a:lnTo>
                    <a:pt x="536" y="2439"/>
                  </a:lnTo>
                  <a:lnTo>
                    <a:pt x="544" y="2442"/>
                  </a:lnTo>
                  <a:lnTo>
                    <a:pt x="553" y="2439"/>
                  </a:lnTo>
                  <a:lnTo>
                    <a:pt x="552" y="2422"/>
                  </a:lnTo>
                  <a:lnTo>
                    <a:pt x="552" y="2408"/>
                  </a:lnTo>
                  <a:lnTo>
                    <a:pt x="553" y="2395"/>
                  </a:lnTo>
                  <a:lnTo>
                    <a:pt x="556" y="2386"/>
                  </a:lnTo>
                  <a:lnTo>
                    <a:pt x="558" y="2376"/>
                  </a:lnTo>
                  <a:lnTo>
                    <a:pt x="559" y="2367"/>
                  </a:lnTo>
                  <a:lnTo>
                    <a:pt x="559" y="2358"/>
                  </a:lnTo>
                  <a:lnTo>
                    <a:pt x="557" y="2348"/>
                  </a:lnTo>
                  <a:lnTo>
                    <a:pt x="551" y="2336"/>
                  </a:lnTo>
                  <a:lnTo>
                    <a:pt x="541" y="2320"/>
                  </a:lnTo>
                  <a:lnTo>
                    <a:pt x="527" y="2302"/>
                  </a:lnTo>
                  <a:lnTo>
                    <a:pt x="536" y="2293"/>
                  </a:lnTo>
                  <a:lnTo>
                    <a:pt x="546" y="2292"/>
                  </a:lnTo>
                  <a:lnTo>
                    <a:pt x="556" y="2296"/>
                  </a:lnTo>
                  <a:lnTo>
                    <a:pt x="567" y="2302"/>
                  </a:lnTo>
                  <a:lnTo>
                    <a:pt x="576" y="2311"/>
                  </a:lnTo>
                  <a:lnTo>
                    <a:pt x="587" y="2320"/>
                  </a:lnTo>
                  <a:lnTo>
                    <a:pt x="597" y="2330"/>
                  </a:lnTo>
                  <a:lnTo>
                    <a:pt x="608" y="2336"/>
                  </a:lnTo>
                  <a:lnTo>
                    <a:pt x="618" y="2339"/>
                  </a:lnTo>
                  <a:lnTo>
                    <a:pt x="628" y="2337"/>
                  </a:lnTo>
                  <a:lnTo>
                    <a:pt x="637" y="2328"/>
                  </a:lnTo>
                  <a:lnTo>
                    <a:pt x="625" y="2326"/>
                  </a:lnTo>
                  <a:lnTo>
                    <a:pt x="618" y="2320"/>
                  </a:lnTo>
                  <a:lnTo>
                    <a:pt x="613" y="2311"/>
                  </a:lnTo>
                  <a:lnTo>
                    <a:pt x="611" y="2300"/>
                  </a:lnTo>
                  <a:lnTo>
                    <a:pt x="608" y="2289"/>
                  </a:lnTo>
                  <a:lnTo>
                    <a:pt x="604" y="2277"/>
                  </a:lnTo>
                  <a:lnTo>
                    <a:pt x="601" y="2268"/>
                  </a:lnTo>
                  <a:lnTo>
                    <a:pt x="595" y="2260"/>
                  </a:lnTo>
                  <a:lnTo>
                    <a:pt x="561" y="2258"/>
                  </a:lnTo>
                  <a:lnTo>
                    <a:pt x="530" y="2252"/>
                  </a:lnTo>
                  <a:lnTo>
                    <a:pt x="502" y="2242"/>
                  </a:lnTo>
                  <a:lnTo>
                    <a:pt x="479" y="2227"/>
                  </a:lnTo>
                  <a:lnTo>
                    <a:pt x="460" y="2210"/>
                  </a:lnTo>
                  <a:lnTo>
                    <a:pt x="443" y="2191"/>
                  </a:lnTo>
                  <a:lnTo>
                    <a:pt x="429" y="2169"/>
                  </a:lnTo>
                  <a:lnTo>
                    <a:pt x="418" y="2146"/>
                  </a:lnTo>
                  <a:lnTo>
                    <a:pt x="410" y="2120"/>
                  </a:lnTo>
                  <a:lnTo>
                    <a:pt x="404" y="2095"/>
                  </a:lnTo>
                  <a:lnTo>
                    <a:pt x="400" y="2069"/>
                  </a:lnTo>
                  <a:lnTo>
                    <a:pt x="399" y="2043"/>
                  </a:lnTo>
                  <a:lnTo>
                    <a:pt x="399" y="2019"/>
                  </a:lnTo>
                  <a:lnTo>
                    <a:pt x="401" y="1996"/>
                  </a:lnTo>
                  <a:lnTo>
                    <a:pt x="401" y="2004"/>
                  </a:lnTo>
                  <a:lnTo>
                    <a:pt x="399" y="2012"/>
                  </a:lnTo>
                  <a:lnTo>
                    <a:pt x="396" y="2019"/>
                  </a:lnTo>
                  <a:lnTo>
                    <a:pt x="391" y="2023"/>
                  </a:lnTo>
                  <a:lnTo>
                    <a:pt x="384" y="2025"/>
                  </a:lnTo>
                  <a:lnTo>
                    <a:pt x="373" y="2024"/>
                  </a:lnTo>
                  <a:lnTo>
                    <a:pt x="371" y="1995"/>
                  </a:lnTo>
                  <a:lnTo>
                    <a:pt x="363" y="1967"/>
                  </a:lnTo>
                  <a:lnTo>
                    <a:pt x="351" y="1941"/>
                  </a:lnTo>
                  <a:lnTo>
                    <a:pt x="337" y="1917"/>
                  </a:lnTo>
                  <a:lnTo>
                    <a:pt x="318" y="1894"/>
                  </a:lnTo>
                  <a:lnTo>
                    <a:pt x="300" y="1872"/>
                  </a:lnTo>
                  <a:lnTo>
                    <a:pt x="281" y="1851"/>
                  </a:lnTo>
                  <a:lnTo>
                    <a:pt x="262" y="1830"/>
                  </a:lnTo>
                  <a:lnTo>
                    <a:pt x="264" y="1819"/>
                  </a:lnTo>
                  <a:lnTo>
                    <a:pt x="266" y="1803"/>
                  </a:lnTo>
                  <a:lnTo>
                    <a:pt x="270" y="1785"/>
                  </a:lnTo>
                  <a:lnTo>
                    <a:pt x="273" y="1766"/>
                  </a:lnTo>
                  <a:lnTo>
                    <a:pt x="278" y="1746"/>
                  </a:lnTo>
                  <a:lnTo>
                    <a:pt x="281" y="1725"/>
                  </a:lnTo>
                  <a:lnTo>
                    <a:pt x="282" y="1707"/>
                  </a:lnTo>
                  <a:lnTo>
                    <a:pt x="281" y="1690"/>
                  </a:lnTo>
                  <a:lnTo>
                    <a:pt x="277" y="1678"/>
                  </a:lnTo>
                  <a:lnTo>
                    <a:pt x="266" y="1686"/>
                  </a:lnTo>
                  <a:lnTo>
                    <a:pt x="256" y="1689"/>
                  </a:lnTo>
                  <a:lnTo>
                    <a:pt x="245" y="1685"/>
                  </a:lnTo>
                  <a:lnTo>
                    <a:pt x="237" y="1675"/>
                  </a:lnTo>
                  <a:lnTo>
                    <a:pt x="228" y="1663"/>
                  </a:lnTo>
                  <a:lnTo>
                    <a:pt x="222" y="1647"/>
                  </a:lnTo>
                  <a:lnTo>
                    <a:pt x="219" y="1630"/>
                  </a:lnTo>
                  <a:lnTo>
                    <a:pt x="219" y="1612"/>
                  </a:lnTo>
                  <a:lnTo>
                    <a:pt x="221" y="1595"/>
                  </a:lnTo>
                  <a:lnTo>
                    <a:pt x="237" y="1589"/>
                  </a:lnTo>
                  <a:lnTo>
                    <a:pt x="247" y="1585"/>
                  </a:lnTo>
                  <a:lnTo>
                    <a:pt x="251" y="1580"/>
                  </a:lnTo>
                  <a:lnTo>
                    <a:pt x="253" y="1576"/>
                  </a:lnTo>
                  <a:lnTo>
                    <a:pt x="253" y="1569"/>
                  </a:lnTo>
                  <a:lnTo>
                    <a:pt x="251" y="1563"/>
                  </a:lnTo>
                  <a:lnTo>
                    <a:pt x="251" y="1556"/>
                  </a:lnTo>
                  <a:lnTo>
                    <a:pt x="251" y="1548"/>
                  </a:lnTo>
                  <a:lnTo>
                    <a:pt x="256" y="1538"/>
                  </a:lnTo>
                  <a:lnTo>
                    <a:pt x="264" y="1526"/>
                  </a:lnTo>
                  <a:lnTo>
                    <a:pt x="277" y="1511"/>
                  </a:lnTo>
                  <a:lnTo>
                    <a:pt x="284" y="1527"/>
                  </a:lnTo>
                  <a:lnTo>
                    <a:pt x="286" y="1541"/>
                  </a:lnTo>
                  <a:lnTo>
                    <a:pt x="284" y="1555"/>
                  </a:lnTo>
                  <a:lnTo>
                    <a:pt x="281" y="1568"/>
                  </a:lnTo>
                  <a:lnTo>
                    <a:pt x="276" y="1582"/>
                  </a:lnTo>
                  <a:lnTo>
                    <a:pt x="273" y="1595"/>
                  </a:lnTo>
                  <a:lnTo>
                    <a:pt x="272" y="1608"/>
                  </a:lnTo>
                  <a:lnTo>
                    <a:pt x="277" y="1622"/>
                  </a:lnTo>
                  <a:lnTo>
                    <a:pt x="270" y="1619"/>
                  </a:lnTo>
                  <a:lnTo>
                    <a:pt x="264" y="1615"/>
                  </a:lnTo>
                  <a:lnTo>
                    <a:pt x="258" y="1610"/>
                  </a:lnTo>
                  <a:lnTo>
                    <a:pt x="249" y="1608"/>
                  </a:lnTo>
                  <a:lnTo>
                    <a:pt x="242" y="1612"/>
                  </a:lnTo>
                  <a:lnTo>
                    <a:pt x="238" y="1619"/>
                  </a:lnTo>
                  <a:lnTo>
                    <a:pt x="236" y="1630"/>
                  </a:lnTo>
                  <a:lnTo>
                    <a:pt x="236" y="1641"/>
                  </a:lnTo>
                  <a:lnTo>
                    <a:pt x="236" y="1652"/>
                  </a:lnTo>
                  <a:lnTo>
                    <a:pt x="236" y="1663"/>
                  </a:lnTo>
                  <a:lnTo>
                    <a:pt x="239" y="1660"/>
                  </a:lnTo>
                  <a:lnTo>
                    <a:pt x="244" y="1657"/>
                  </a:lnTo>
                  <a:lnTo>
                    <a:pt x="248" y="1656"/>
                  </a:lnTo>
                  <a:lnTo>
                    <a:pt x="251" y="1655"/>
                  </a:lnTo>
                  <a:lnTo>
                    <a:pt x="255" y="1655"/>
                  </a:lnTo>
                  <a:lnTo>
                    <a:pt x="258" y="1656"/>
                  </a:lnTo>
                  <a:lnTo>
                    <a:pt x="259" y="1657"/>
                  </a:lnTo>
                  <a:lnTo>
                    <a:pt x="259" y="1658"/>
                  </a:lnTo>
                  <a:lnTo>
                    <a:pt x="258" y="1661"/>
                  </a:lnTo>
                  <a:lnTo>
                    <a:pt x="254" y="1662"/>
                  </a:lnTo>
                  <a:lnTo>
                    <a:pt x="249" y="1663"/>
                  </a:lnTo>
                  <a:lnTo>
                    <a:pt x="250" y="1672"/>
                  </a:lnTo>
                  <a:lnTo>
                    <a:pt x="254" y="1675"/>
                  </a:lnTo>
                  <a:lnTo>
                    <a:pt x="259" y="1677"/>
                  </a:lnTo>
                  <a:lnTo>
                    <a:pt x="264" y="1673"/>
                  </a:lnTo>
                  <a:lnTo>
                    <a:pt x="270" y="1668"/>
                  </a:lnTo>
                  <a:lnTo>
                    <a:pt x="275" y="1661"/>
                  </a:lnTo>
                  <a:lnTo>
                    <a:pt x="277" y="1652"/>
                  </a:lnTo>
                  <a:lnTo>
                    <a:pt x="278" y="1644"/>
                  </a:lnTo>
                  <a:lnTo>
                    <a:pt x="277" y="1636"/>
                  </a:lnTo>
                  <a:lnTo>
                    <a:pt x="289" y="1626"/>
                  </a:lnTo>
                  <a:lnTo>
                    <a:pt x="299" y="1611"/>
                  </a:lnTo>
                  <a:lnTo>
                    <a:pt x="305" y="1594"/>
                  </a:lnTo>
                  <a:lnTo>
                    <a:pt x="309" y="1574"/>
                  </a:lnTo>
                  <a:lnTo>
                    <a:pt x="311" y="1554"/>
                  </a:lnTo>
                  <a:lnTo>
                    <a:pt x="314" y="1532"/>
                  </a:lnTo>
                  <a:lnTo>
                    <a:pt x="316" y="1511"/>
                  </a:lnTo>
                  <a:lnTo>
                    <a:pt x="320" y="1490"/>
                  </a:lnTo>
                  <a:lnTo>
                    <a:pt x="325" y="1472"/>
                  </a:lnTo>
                  <a:lnTo>
                    <a:pt x="332" y="1456"/>
                  </a:lnTo>
                  <a:lnTo>
                    <a:pt x="356" y="1456"/>
                  </a:lnTo>
                  <a:lnTo>
                    <a:pt x="377" y="1453"/>
                  </a:lnTo>
                  <a:lnTo>
                    <a:pt x="394" y="1444"/>
                  </a:lnTo>
                  <a:lnTo>
                    <a:pt x="410" y="1432"/>
                  </a:lnTo>
                  <a:lnTo>
                    <a:pt x="423" y="1417"/>
                  </a:lnTo>
                  <a:lnTo>
                    <a:pt x="435" y="1400"/>
                  </a:lnTo>
                  <a:lnTo>
                    <a:pt x="445" y="1381"/>
                  </a:lnTo>
                  <a:lnTo>
                    <a:pt x="456" y="1361"/>
                  </a:lnTo>
                  <a:lnTo>
                    <a:pt x="466" y="1340"/>
                  </a:lnTo>
                  <a:lnTo>
                    <a:pt x="475" y="1320"/>
                  </a:lnTo>
                  <a:lnTo>
                    <a:pt x="485" y="1300"/>
                  </a:lnTo>
                  <a:lnTo>
                    <a:pt x="497" y="1283"/>
                  </a:lnTo>
                  <a:lnTo>
                    <a:pt x="510" y="1266"/>
                  </a:lnTo>
                  <a:lnTo>
                    <a:pt x="524" y="1253"/>
                  </a:lnTo>
                  <a:lnTo>
                    <a:pt x="540" y="1243"/>
                  </a:lnTo>
                  <a:lnTo>
                    <a:pt x="559" y="1236"/>
                  </a:lnTo>
                  <a:lnTo>
                    <a:pt x="561" y="1236"/>
                  </a:lnTo>
                  <a:lnTo>
                    <a:pt x="553" y="1238"/>
                  </a:lnTo>
                  <a:lnTo>
                    <a:pt x="546" y="1247"/>
                  </a:lnTo>
                  <a:lnTo>
                    <a:pt x="541" y="1258"/>
                  </a:lnTo>
                  <a:lnTo>
                    <a:pt x="539" y="1272"/>
                  </a:lnTo>
                  <a:lnTo>
                    <a:pt x="540" y="1289"/>
                  </a:lnTo>
                  <a:lnTo>
                    <a:pt x="566" y="1269"/>
                  </a:lnTo>
                  <a:lnTo>
                    <a:pt x="587" y="1245"/>
                  </a:lnTo>
                  <a:lnTo>
                    <a:pt x="608" y="1220"/>
                  </a:lnTo>
                  <a:lnTo>
                    <a:pt x="630" y="1194"/>
                  </a:lnTo>
                  <a:lnTo>
                    <a:pt x="652" y="1171"/>
                  </a:lnTo>
                  <a:lnTo>
                    <a:pt x="679" y="1152"/>
                  </a:lnTo>
                  <a:lnTo>
                    <a:pt x="647" y="1153"/>
                  </a:lnTo>
                  <a:lnTo>
                    <a:pt x="620" y="1150"/>
                  </a:lnTo>
                  <a:lnTo>
                    <a:pt x="596" y="1143"/>
                  </a:lnTo>
                  <a:lnTo>
                    <a:pt x="576" y="1132"/>
                  </a:lnTo>
                  <a:lnTo>
                    <a:pt x="558" y="1116"/>
                  </a:lnTo>
                  <a:lnTo>
                    <a:pt x="545" y="1099"/>
                  </a:lnTo>
                  <a:lnTo>
                    <a:pt x="533" y="1079"/>
                  </a:lnTo>
                  <a:lnTo>
                    <a:pt x="523" y="1055"/>
                  </a:lnTo>
                  <a:lnTo>
                    <a:pt x="516" y="1031"/>
                  </a:lnTo>
                  <a:lnTo>
                    <a:pt x="511" y="1005"/>
                  </a:lnTo>
                  <a:lnTo>
                    <a:pt x="507" y="980"/>
                  </a:lnTo>
                  <a:lnTo>
                    <a:pt x="503" y="953"/>
                  </a:lnTo>
                  <a:lnTo>
                    <a:pt x="502" y="928"/>
                  </a:lnTo>
                  <a:lnTo>
                    <a:pt x="501" y="902"/>
                  </a:lnTo>
                  <a:lnTo>
                    <a:pt x="501" y="878"/>
                  </a:lnTo>
                  <a:lnTo>
                    <a:pt x="501" y="856"/>
                  </a:lnTo>
                  <a:lnTo>
                    <a:pt x="500" y="836"/>
                  </a:lnTo>
                  <a:lnTo>
                    <a:pt x="500" y="819"/>
                  </a:lnTo>
                  <a:lnTo>
                    <a:pt x="499" y="804"/>
                  </a:lnTo>
                  <a:lnTo>
                    <a:pt x="480" y="819"/>
                  </a:lnTo>
                  <a:lnTo>
                    <a:pt x="466" y="831"/>
                  </a:lnTo>
                  <a:lnTo>
                    <a:pt x="454" y="843"/>
                  </a:lnTo>
                  <a:lnTo>
                    <a:pt x="443" y="856"/>
                  </a:lnTo>
                  <a:lnTo>
                    <a:pt x="430" y="867"/>
                  </a:lnTo>
                  <a:lnTo>
                    <a:pt x="416" y="878"/>
                  </a:lnTo>
                  <a:lnTo>
                    <a:pt x="398" y="890"/>
                  </a:lnTo>
                  <a:lnTo>
                    <a:pt x="373" y="902"/>
                  </a:lnTo>
                  <a:lnTo>
                    <a:pt x="370" y="892"/>
                  </a:lnTo>
                  <a:lnTo>
                    <a:pt x="368" y="880"/>
                  </a:lnTo>
                  <a:lnTo>
                    <a:pt x="367" y="867"/>
                  </a:lnTo>
                  <a:lnTo>
                    <a:pt x="367" y="852"/>
                  </a:lnTo>
                  <a:lnTo>
                    <a:pt x="366" y="837"/>
                  </a:lnTo>
                  <a:lnTo>
                    <a:pt x="362" y="823"/>
                  </a:lnTo>
                  <a:lnTo>
                    <a:pt x="356" y="809"/>
                  </a:lnTo>
                  <a:lnTo>
                    <a:pt x="346" y="800"/>
                  </a:lnTo>
                  <a:lnTo>
                    <a:pt x="332" y="791"/>
                  </a:lnTo>
                  <a:lnTo>
                    <a:pt x="333" y="812"/>
                  </a:lnTo>
                  <a:lnTo>
                    <a:pt x="329" y="829"/>
                  </a:lnTo>
                  <a:lnTo>
                    <a:pt x="322" y="843"/>
                  </a:lnTo>
                  <a:lnTo>
                    <a:pt x="311" y="853"/>
                  </a:lnTo>
                  <a:lnTo>
                    <a:pt x="299" y="861"/>
                  </a:lnTo>
                  <a:lnTo>
                    <a:pt x="283" y="867"/>
                  </a:lnTo>
                  <a:lnTo>
                    <a:pt x="267" y="870"/>
                  </a:lnTo>
                  <a:lnTo>
                    <a:pt x="249" y="874"/>
                  </a:lnTo>
                  <a:lnTo>
                    <a:pt x="239" y="845"/>
                  </a:lnTo>
                  <a:lnTo>
                    <a:pt x="231" y="817"/>
                  </a:lnTo>
                  <a:lnTo>
                    <a:pt x="220" y="789"/>
                  </a:lnTo>
                  <a:lnTo>
                    <a:pt x="208" y="763"/>
                  </a:lnTo>
                  <a:lnTo>
                    <a:pt x="206" y="778"/>
                  </a:lnTo>
                  <a:lnTo>
                    <a:pt x="203" y="786"/>
                  </a:lnTo>
                  <a:lnTo>
                    <a:pt x="197" y="790"/>
                  </a:lnTo>
                  <a:lnTo>
                    <a:pt x="189" y="790"/>
                  </a:lnTo>
                  <a:lnTo>
                    <a:pt x="181" y="787"/>
                  </a:lnTo>
                  <a:lnTo>
                    <a:pt x="172" y="781"/>
                  </a:lnTo>
                  <a:lnTo>
                    <a:pt x="164" y="775"/>
                  </a:lnTo>
                  <a:lnTo>
                    <a:pt x="155" y="768"/>
                  </a:lnTo>
                  <a:lnTo>
                    <a:pt x="148" y="761"/>
                  </a:lnTo>
                  <a:lnTo>
                    <a:pt x="142" y="753"/>
                  </a:lnTo>
                  <a:lnTo>
                    <a:pt x="138" y="750"/>
                  </a:lnTo>
                  <a:lnTo>
                    <a:pt x="137" y="772"/>
                  </a:lnTo>
                  <a:lnTo>
                    <a:pt x="138" y="790"/>
                  </a:lnTo>
                  <a:lnTo>
                    <a:pt x="142" y="803"/>
                  </a:lnTo>
                  <a:lnTo>
                    <a:pt x="148" y="812"/>
                  </a:lnTo>
                  <a:lnTo>
                    <a:pt x="155" y="819"/>
                  </a:lnTo>
                  <a:lnTo>
                    <a:pt x="164" y="823"/>
                  </a:lnTo>
                  <a:lnTo>
                    <a:pt x="174" y="826"/>
                  </a:lnTo>
                  <a:lnTo>
                    <a:pt x="183" y="829"/>
                  </a:lnTo>
                  <a:lnTo>
                    <a:pt x="194" y="832"/>
                  </a:lnTo>
                  <a:lnTo>
                    <a:pt x="183" y="848"/>
                  </a:lnTo>
                  <a:lnTo>
                    <a:pt x="180" y="863"/>
                  </a:lnTo>
                  <a:lnTo>
                    <a:pt x="180" y="876"/>
                  </a:lnTo>
                  <a:lnTo>
                    <a:pt x="183" y="890"/>
                  </a:lnTo>
                  <a:lnTo>
                    <a:pt x="191" y="903"/>
                  </a:lnTo>
                  <a:lnTo>
                    <a:pt x="198" y="915"/>
                  </a:lnTo>
                  <a:lnTo>
                    <a:pt x="206" y="929"/>
                  </a:lnTo>
                  <a:lnTo>
                    <a:pt x="214" y="941"/>
                  </a:lnTo>
                  <a:lnTo>
                    <a:pt x="220" y="956"/>
                  </a:lnTo>
                  <a:lnTo>
                    <a:pt x="221" y="971"/>
                  </a:lnTo>
                  <a:lnTo>
                    <a:pt x="200" y="964"/>
                  </a:lnTo>
                  <a:lnTo>
                    <a:pt x="181" y="964"/>
                  </a:lnTo>
                  <a:lnTo>
                    <a:pt x="165" y="969"/>
                  </a:lnTo>
                  <a:lnTo>
                    <a:pt x="150" y="980"/>
                  </a:lnTo>
                  <a:lnTo>
                    <a:pt x="138" y="998"/>
                  </a:lnTo>
                  <a:lnTo>
                    <a:pt x="148" y="1005"/>
                  </a:lnTo>
                  <a:lnTo>
                    <a:pt x="154" y="1015"/>
                  </a:lnTo>
                  <a:lnTo>
                    <a:pt x="158" y="1029"/>
                  </a:lnTo>
                  <a:lnTo>
                    <a:pt x="158" y="1043"/>
                  </a:lnTo>
                  <a:lnTo>
                    <a:pt x="158" y="1059"/>
                  </a:lnTo>
                  <a:lnTo>
                    <a:pt x="158" y="1076"/>
                  </a:lnTo>
                  <a:lnTo>
                    <a:pt x="159" y="1093"/>
                  </a:lnTo>
                  <a:lnTo>
                    <a:pt x="163" y="1109"/>
                  </a:lnTo>
                  <a:lnTo>
                    <a:pt x="169" y="1125"/>
                  </a:lnTo>
                  <a:lnTo>
                    <a:pt x="180" y="1137"/>
                  </a:lnTo>
                  <a:lnTo>
                    <a:pt x="203" y="1137"/>
                  </a:lnTo>
                  <a:lnTo>
                    <a:pt x="221" y="1132"/>
                  </a:lnTo>
                  <a:lnTo>
                    <a:pt x="236" y="1124"/>
                  </a:lnTo>
                  <a:lnTo>
                    <a:pt x="250" y="1150"/>
                  </a:lnTo>
                  <a:lnTo>
                    <a:pt x="258" y="1177"/>
                  </a:lnTo>
                  <a:lnTo>
                    <a:pt x="259" y="1204"/>
                  </a:lnTo>
                  <a:lnTo>
                    <a:pt x="255" y="1228"/>
                  </a:lnTo>
                  <a:lnTo>
                    <a:pt x="248" y="1252"/>
                  </a:lnTo>
                  <a:lnTo>
                    <a:pt x="236" y="1272"/>
                  </a:lnTo>
                  <a:lnTo>
                    <a:pt x="221" y="1289"/>
                  </a:lnTo>
                  <a:lnTo>
                    <a:pt x="205" y="1301"/>
                  </a:lnTo>
                  <a:lnTo>
                    <a:pt x="187" y="1308"/>
                  </a:lnTo>
                  <a:lnTo>
                    <a:pt x="170" y="1309"/>
                  </a:lnTo>
                  <a:lnTo>
                    <a:pt x="152" y="1304"/>
                  </a:lnTo>
                  <a:lnTo>
                    <a:pt x="157" y="1316"/>
                  </a:lnTo>
                  <a:lnTo>
                    <a:pt x="164" y="1326"/>
                  </a:lnTo>
                  <a:lnTo>
                    <a:pt x="174" y="1334"/>
                  </a:lnTo>
                  <a:lnTo>
                    <a:pt x="182" y="1343"/>
                  </a:lnTo>
                  <a:lnTo>
                    <a:pt x="192" y="1350"/>
                  </a:lnTo>
                  <a:lnTo>
                    <a:pt x="199" y="1360"/>
                  </a:lnTo>
                  <a:lnTo>
                    <a:pt x="205" y="1372"/>
                  </a:lnTo>
                  <a:lnTo>
                    <a:pt x="208" y="1387"/>
                  </a:lnTo>
                  <a:lnTo>
                    <a:pt x="187" y="1407"/>
                  </a:lnTo>
                  <a:lnTo>
                    <a:pt x="164" y="1426"/>
                  </a:lnTo>
                  <a:lnTo>
                    <a:pt x="138" y="1442"/>
                  </a:lnTo>
                  <a:lnTo>
                    <a:pt x="132" y="1482"/>
                  </a:lnTo>
                  <a:lnTo>
                    <a:pt x="131" y="1517"/>
                  </a:lnTo>
                  <a:lnTo>
                    <a:pt x="132" y="1550"/>
                  </a:lnTo>
                  <a:lnTo>
                    <a:pt x="137" y="1579"/>
                  </a:lnTo>
                  <a:lnTo>
                    <a:pt x="144" y="1607"/>
                  </a:lnTo>
                  <a:lnTo>
                    <a:pt x="153" y="1633"/>
                  </a:lnTo>
                  <a:lnTo>
                    <a:pt x="161" y="1657"/>
                  </a:lnTo>
                  <a:lnTo>
                    <a:pt x="171" y="1682"/>
                  </a:lnTo>
                  <a:lnTo>
                    <a:pt x="181" y="1706"/>
                  </a:lnTo>
                  <a:lnTo>
                    <a:pt x="191" y="1732"/>
                  </a:lnTo>
                  <a:lnTo>
                    <a:pt x="198" y="1757"/>
                  </a:lnTo>
                  <a:lnTo>
                    <a:pt x="204" y="1785"/>
                  </a:lnTo>
                  <a:lnTo>
                    <a:pt x="208" y="1817"/>
                  </a:lnTo>
                  <a:lnTo>
                    <a:pt x="199" y="1814"/>
                  </a:lnTo>
                  <a:lnTo>
                    <a:pt x="193" y="1811"/>
                  </a:lnTo>
                  <a:lnTo>
                    <a:pt x="187" y="1806"/>
                  </a:lnTo>
                  <a:lnTo>
                    <a:pt x="180" y="1802"/>
                  </a:lnTo>
                  <a:lnTo>
                    <a:pt x="186" y="1831"/>
                  </a:lnTo>
                  <a:lnTo>
                    <a:pt x="195" y="1856"/>
                  </a:lnTo>
                  <a:lnTo>
                    <a:pt x="208" y="1879"/>
                  </a:lnTo>
                  <a:lnTo>
                    <a:pt x="221" y="1900"/>
                  </a:lnTo>
                  <a:lnTo>
                    <a:pt x="236" y="1920"/>
                  </a:lnTo>
                  <a:lnTo>
                    <a:pt x="249" y="1941"/>
                  </a:lnTo>
                  <a:lnTo>
                    <a:pt x="242" y="1942"/>
                  </a:lnTo>
                  <a:lnTo>
                    <a:pt x="236" y="1946"/>
                  </a:lnTo>
                  <a:lnTo>
                    <a:pt x="230" y="1950"/>
                  </a:lnTo>
                  <a:lnTo>
                    <a:pt x="225" y="1953"/>
                  </a:lnTo>
                  <a:lnTo>
                    <a:pt x="217" y="1956"/>
                  </a:lnTo>
                  <a:lnTo>
                    <a:pt x="208" y="1954"/>
                  </a:lnTo>
                  <a:lnTo>
                    <a:pt x="209" y="1941"/>
                  </a:lnTo>
                  <a:lnTo>
                    <a:pt x="209" y="1933"/>
                  </a:lnTo>
                  <a:lnTo>
                    <a:pt x="208" y="1928"/>
                  </a:lnTo>
                  <a:lnTo>
                    <a:pt x="204" y="1928"/>
                  </a:lnTo>
                  <a:lnTo>
                    <a:pt x="200" y="1930"/>
                  </a:lnTo>
                  <a:lnTo>
                    <a:pt x="195" y="1935"/>
                  </a:lnTo>
                  <a:lnTo>
                    <a:pt x="189" y="1941"/>
                  </a:lnTo>
                  <a:lnTo>
                    <a:pt x="183" y="1948"/>
                  </a:lnTo>
                  <a:lnTo>
                    <a:pt x="177" y="1956"/>
                  </a:lnTo>
                  <a:lnTo>
                    <a:pt x="171" y="1963"/>
                  </a:lnTo>
                  <a:lnTo>
                    <a:pt x="166" y="1969"/>
                  </a:lnTo>
                  <a:lnTo>
                    <a:pt x="143" y="1956"/>
                  </a:lnTo>
                  <a:lnTo>
                    <a:pt x="126" y="1939"/>
                  </a:lnTo>
                  <a:lnTo>
                    <a:pt x="112" y="1920"/>
                  </a:lnTo>
                  <a:lnTo>
                    <a:pt x="101" y="1900"/>
                  </a:lnTo>
                  <a:lnTo>
                    <a:pt x="92" y="1876"/>
                  </a:lnTo>
                  <a:lnTo>
                    <a:pt x="86" y="1852"/>
                  </a:lnTo>
                  <a:lnTo>
                    <a:pt x="81" y="1827"/>
                  </a:lnTo>
                  <a:lnTo>
                    <a:pt x="76" y="1800"/>
                  </a:lnTo>
                  <a:lnTo>
                    <a:pt x="71" y="1774"/>
                  </a:lnTo>
                  <a:lnTo>
                    <a:pt x="66" y="1747"/>
                  </a:lnTo>
                  <a:lnTo>
                    <a:pt x="60" y="1722"/>
                  </a:lnTo>
                  <a:lnTo>
                    <a:pt x="52" y="1696"/>
                  </a:lnTo>
                  <a:lnTo>
                    <a:pt x="42" y="1673"/>
                  </a:lnTo>
                  <a:lnTo>
                    <a:pt x="28" y="1650"/>
                  </a:lnTo>
                  <a:lnTo>
                    <a:pt x="46" y="1636"/>
                  </a:lnTo>
                  <a:lnTo>
                    <a:pt x="57" y="1621"/>
                  </a:lnTo>
                  <a:lnTo>
                    <a:pt x="63" y="1604"/>
                  </a:lnTo>
                  <a:lnTo>
                    <a:pt x="63" y="1587"/>
                  </a:lnTo>
                  <a:lnTo>
                    <a:pt x="60" y="1567"/>
                  </a:lnTo>
                  <a:lnTo>
                    <a:pt x="56" y="1548"/>
                  </a:lnTo>
                  <a:lnTo>
                    <a:pt x="49" y="1528"/>
                  </a:lnTo>
                  <a:lnTo>
                    <a:pt x="42" y="1506"/>
                  </a:lnTo>
                  <a:lnTo>
                    <a:pt x="36" y="1485"/>
                  </a:lnTo>
                  <a:lnTo>
                    <a:pt x="30" y="1464"/>
                  </a:lnTo>
                  <a:lnTo>
                    <a:pt x="28" y="1442"/>
                  </a:lnTo>
                  <a:lnTo>
                    <a:pt x="43" y="1426"/>
                  </a:lnTo>
                  <a:lnTo>
                    <a:pt x="54" y="1407"/>
                  </a:lnTo>
                  <a:lnTo>
                    <a:pt x="62" y="1388"/>
                  </a:lnTo>
                  <a:lnTo>
                    <a:pt x="65" y="1367"/>
                  </a:lnTo>
                  <a:lnTo>
                    <a:pt x="68" y="1347"/>
                  </a:lnTo>
                  <a:lnTo>
                    <a:pt x="70" y="1326"/>
                  </a:lnTo>
                  <a:lnTo>
                    <a:pt x="71" y="1306"/>
                  </a:lnTo>
                  <a:lnTo>
                    <a:pt x="74" y="1289"/>
                  </a:lnTo>
                  <a:lnTo>
                    <a:pt x="77" y="1273"/>
                  </a:lnTo>
                  <a:lnTo>
                    <a:pt x="84" y="1263"/>
                  </a:lnTo>
                  <a:lnTo>
                    <a:pt x="91" y="1264"/>
                  </a:lnTo>
                  <a:lnTo>
                    <a:pt x="94" y="1269"/>
                  </a:lnTo>
                  <a:lnTo>
                    <a:pt x="98" y="1275"/>
                  </a:lnTo>
                  <a:lnTo>
                    <a:pt x="101" y="1281"/>
                  </a:lnTo>
                  <a:lnTo>
                    <a:pt x="104" y="1287"/>
                  </a:lnTo>
                  <a:lnTo>
                    <a:pt x="110" y="1289"/>
                  </a:lnTo>
                  <a:lnTo>
                    <a:pt x="119" y="1277"/>
                  </a:lnTo>
                  <a:lnTo>
                    <a:pt x="122" y="1264"/>
                  </a:lnTo>
                  <a:lnTo>
                    <a:pt x="120" y="1249"/>
                  </a:lnTo>
                  <a:lnTo>
                    <a:pt x="114" y="1236"/>
                  </a:lnTo>
                  <a:lnTo>
                    <a:pt x="105" y="1224"/>
                  </a:lnTo>
                  <a:lnTo>
                    <a:pt x="96" y="1214"/>
                  </a:lnTo>
                  <a:lnTo>
                    <a:pt x="84" y="1206"/>
                  </a:lnTo>
                  <a:lnTo>
                    <a:pt x="77" y="1219"/>
                  </a:lnTo>
                  <a:lnTo>
                    <a:pt x="69" y="1227"/>
                  </a:lnTo>
                  <a:lnTo>
                    <a:pt x="57" y="1232"/>
                  </a:lnTo>
                  <a:lnTo>
                    <a:pt x="41" y="1234"/>
                  </a:lnTo>
                  <a:lnTo>
                    <a:pt x="41" y="1213"/>
                  </a:lnTo>
                  <a:lnTo>
                    <a:pt x="42" y="1194"/>
                  </a:lnTo>
                  <a:lnTo>
                    <a:pt x="45" y="1178"/>
                  </a:lnTo>
                  <a:lnTo>
                    <a:pt x="47" y="1166"/>
                  </a:lnTo>
                  <a:lnTo>
                    <a:pt x="47" y="1155"/>
                  </a:lnTo>
                  <a:lnTo>
                    <a:pt x="45" y="1144"/>
                  </a:lnTo>
                  <a:lnTo>
                    <a:pt x="38" y="1135"/>
                  </a:lnTo>
                  <a:lnTo>
                    <a:pt x="28" y="1124"/>
                  </a:lnTo>
                  <a:lnTo>
                    <a:pt x="35" y="1125"/>
                  </a:lnTo>
                  <a:lnTo>
                    <a:pt x="41" y="1129"/>
                  </a:lnTo>
                  <a:lnTo>
                    <a:pt x="47" y="1132"/>
                  </a:lnTo>
                  <a:lnTo>
                    <a:pt x="52" y="1136"/>
                  </a:lnTo>
                  <a:lnTo>
                    <a:pt x="59" y="1137"/>
                  </a:lnTo>
                  <a:lnTo>
                    <a:pt x="69" y="1137"/>
                  </a:lnTo>
                  <a:lnTo>
                    <a:pt x="56" y="1120"/>
                  </a:lnTo>
                  <a:lnTo>
                    <a:pt x="46" y="1102"/>
                  </a:lnTo>
                  <a:lnTo>
                    <a:pt x="40" y="1083"/>
                  </a:lnTo>
                  <a:lnTo>
                    <a:pt x="36" y="1064"/>
                  </a:lnTo>
                  <a:lnTo>
                    <a:pt x="35" y="1046"/>
                  </a:lnTo>
                  <a:lnTo>
                    <a:pt x="34" y="1027"/>
                  </a:lnTo>
                  <a:lnTo>
                    <a:pt x="32" y="1012"/>
                  </a:lnTo>
                  <a:lnTo>
                    <a:pt x="29" y="997"/>
                  </a:lnTo>
                  <a:lnTo>
                    <a:pt x="24" y="985"/>
                  </a:lnTo>
                  <a:lnTo>
                    <a:pt x="14" y="976"/>
                  </a:lnTo>
                  <a:lnTo>
                    <a:pt x="0" y="971"/>
                  </a:lnTo>
                  <a:lnTo>
                    <a:pt x="8" y="946"/>
                  </a:lnTo>
                  <a:lnTo>
                    <a:pt x="13" y="920"/>
                  </a:lnTo>
                  <a:lnTo>
                    <a:pt x="15" y="897"/>
                  </a:lnTo>
                  <a:lnTo>
                    <a:pt x="17" y="873"/>
                  </a:lnTo>
                  <a:lnTo>
                    <a:pt x="18" y="850"/>
                  </a:lnTo>
                  <a:lnTo>
                    <a:pt x="19" y="826"/>
                  </a:lnTo>
                  <a:lnTo>
                    <a:pt x="23" y="802"/>
                  </a:lnTo>
                  <a:lnTo>
                    <a:pt x="30" y="776"/>
                  </a:lnTo>
                  <a:lnTo>
                    <a:pt x="40" y="750"/>
                  </a:lnTo>
                  <a:lnTo>
                    <a:pt x="56" y="722"/>
                  </a:lnTo>
                  <a:lnTo>
                    <a:pt x="47" y="720"/>
                  </a:lnTo>
                  <a:lnTo>
                    <a:pt x="37" y="720"/>
                  </a:lnTo>
                  <a:lnTo>
                    <a:pt x="29" y="719"/>
                  </a:lnTo>
                  <a:lnTo>
                    <a:pt x="21" y="718"/>
                  </a:lnTo>
                  <a:lnTo>
                    <a:pt x="17" y="714"/>
                  </a:lnTo>
                  <a:lnTo>
                    <a:pt x="14" y="708"/>
                  </a:lnTo>
                  <a:lnTo>
                    <a:pt x="37" y="709"/>
                  </a:lnTo>
                  <a:lnTo>
                    <a:pt x="63" y="709"/>
                  </a:lnTo>
                  <a:lnTo>
                    <a:pt x="88" y="707"/>
                  </a:lnTo>
                  <a:lnTo>
                    <a:pt x="115" y="705"/>
                  </a:lnTo>
                  <a:lnTo>
                    <a:pt x="142" y="701"/>
                  </a:lnTo>
                  <a:lnTo>
                    <a:pt x="168" y="698"/>
                  </a:lnTo>
                  <a:lnTo>
                    <a:pt x="193" y="697"/>
                  </a:lnTo>
                  <a:lnTo>
                    <a:pt x="219" y="697"/>
                  </a:lnTo>
                  <a:lnTo>
                    <a:pt x="242" y="701"/>
                  </a:lnTo>
                  <a:lnTo>
                    <a:pt x="264" y="707"/>
                  </a:lnTo>
                  <a:lnTo>
                    <a:pt x="284" y="717"/>
                  </a:lnTo>
                  <a:lnTo>
                    <a:pt x="303" y="731"/>
                  </a:lnTo>
                  <a:lnTo>
                    <a:pt x="320" y="751"/>
                  </a:lnTo>
                  <a:lnTo>
                    <a:pt x="332" y="778"/>
                  </a:lnTo>
                  <a:lnTo>
                    <a:pt x="335" y="769"/>
                  </a:lnTo>
                  <a:lnTo>
                    <a:pt x="340" y="767"/>
                  </a:lnTo>
                  <a:lnTo>
                    <a:pt x="345" y="768"/>
                  </a:lnTo>
                  <a:lnTo>
                    <a:pt x="353" y="772"/>
                  </a:lnTo>
                  <a:lnTo>
                    <a:pt x="360" y="778"/>
                  </a:lnTo>
                  <a:lnTo>
                    <a:pt x="356" y="765"/>
                  </a:lnTo>
                  <a:lnTo>
                    <a:pt x="353" y="755"/>
                  </a:lnTo>
                  <a:lnTo>
                    <a:pt x="348" y="745"/>
                  </a:lnTo>
                  <a:lnTo>
                    <a:pt x="344" y="736"/>
                  </a:lnTo>
                  <a:lnTo>
                    <a:pt x="342" y="730"/>
                  </a:lnTo>
                  <a:lnTo>
                    <a:pt x="340" y="725"/>
                  </a:lnTo>
                  <a:lnTo>
                    <a:pt x="343" y="724"/>
                  </a:lnTo>
                  <a:lnTo>
                    <a:pt x="349" y="724"/>
                  </a:lnTo>
                  <a:lnTo>
                    <a:pt x="359" y="729"/>
                  </a:lnTo>
                  <a:lnTo>
                    <a:pt x="373" y="735"/>
                  </a:lnTo>
                  <a:lnTo>
                    <a:pt x="370" y="720"/>
                  </a:lnTo>
                  <a:lnTo>
                    <a:pt x="365" y="705"/>
                  </a:lnTo>
                  <a:lnTo>
                    <a:pt x="361" y="686"/>
                  </a:lnTo>
                  <a:lnTo>
                    <a:pt x="360" y="669"/>
                  </a:lnTo>
                  <a:lnTo>
                    <a:pt x="360" y="653"/>
                  </a:lnTo>
                  <a:lnTo>
                    <a:pt x="365" y="638"/>
                  </a:lnTo>
                  <a:lnTo>
                    <a:pt x="373" y="624"/>
                  </a:lnTo>
                  <a:lnTo>
                    <a:pt x="355" y="622"/>
                  </a:lnTo>
                  <a:lnTo>
                    <a:pt x="340" y="617"/>
                  </a:lnTo>
                  <a:lnTo>
                    <a:pt x="327" y="608"/>
                  </a:lnTo>
                  <a:lnTo>
                    <a:pt x="318" y="597"/>
                  </a:lnTo>
                  <a:lnTo>
                    <a:pt x="326" y="590"/>
                  </a:lnTo>
                  <a:lnTo>
                    <a:pt x="331" y="582"/>
                  </a:lnTo>
                  <a:lnTo>
                    <a:pt x="333" y="569"/>
                  </a:lnTo>
                  <a:lnTo>
                    <a:pt x="333" y="556"/>
                  </a:lnTo>
                  <a:lnTo>
                    <a:pt x="333" y="541"/>
                  </a:lnTo>
                  <a:lnTo>
                    <a:pt x="331" y="527"/>
                  </a:lnTo>
                  <a:lnTo>
                    <a:pt x="331" y="511"/>
                  </a:lnTo>
                  <a:lnTo>
                    <a:pt x="329" y="497"/>
                  </a:lnTo>
                  <a:lnTo>
                    <a:pt x="331" y="484"/>
                  </a:lnTo>
                  <a:lnTo>
                    <a:pt x="333" y="473"/>
                  </a:lnTo>
                  <a:lnTo>
                    <a:pt x="339" y="465"/>
                  </a:lnTo>
                  <a:lnTo>
                    <a:pt x="348" y="460"/>
                  </a:lnTo>
                  <a:lnTo>
                    <a:pt x="360" y="459"/>
                  </a:lnTo>
                  <a:lnTo>
                    <a:pt x="356" y="473"/>
                  </a:lnTo>
                  <a:lnTo>
                    <a:pt x="351" y="487"/>
                  </a:lnTo>
                  <a:lnTo>
                    <a:pt x="349" y="501"/>
                  </a:lnTo>
                  <a:lnTo>
                    <a:pt x="351" y="515"/>
                  </a:lnTo>
                  <a:lnTo>
                    <a:pt x="360" y="528"/>
                  </a:lnTo>
                  <a:lnTo>
                    <a:pt x="367" y="506"/>
                  </a:lnTo>
                  <a:lnTo>
                    <a:pt x="371" y="488"/>
                  </a:lnTo>
                  <a:lnTo>
                    <a:pt x="371" y="471"/>
                  </a:lnTo>
                  <a:lnTo>
                    <a:pt x="367" y="452"/>
                  </a:lnTo>
                  <a:lnTo>
                    <a:pt x="360" y="430"/>
                  </a:lnTo>
                  <a:lnTo>
                    <a:pt x="383" y="433"/>
                  </a:lnTo>
                  <a:lnTo>
                    <a:pt x="402" y="432"/>
                  </a:lnTo>
                  <a:lnTo>
                    <a:pt x="418" y="426"/>
                  </a:lnTo>
                  <a:lnTo>
                    <a:pt x="430" y="418"/>
                  </a:lnTo>
                  <a:lnTo>
                    <a:pt x="441" y="407"/>
                  </a:lnTo>
                  <a:lnTo>
                    <a:pt x="450" y="395"/>
                  </a:lnTo>
                  <a:lnTo>
                    <a:pt x="457" y="383"/>
                  </a:lnTo>
                  <a:lnTo>
                    <a:pt x="464" y="368"/>
                  </a:lnTo>
                  <a:lnTo>
                    <a:pt x="472" y="355"/>
                  </a:lnTo>
                  <a:lnTo>
                    <a:pt x="479" y="342"/>
                  </a:lnTo>
                  <a:lnTo>
                    <a:pt x="488" y="329"/>
                  </a:lnTo>
                  <a:lnTo>
                    <a:pt x="497" y="318"/>
                  </a:lnTo>
                  <a:lnTo>
                    <a:pt x="511" y="311"/>
                  </a:lnTo>
                  <a:lnTo>
                    <a:pt x="527" y="306"/>
                  </a:lnTo>
                  <a:lnTo>
                    <a:pt x="528" y="320"/>
                  </a:lnTo>
                  <a:lnTo>
                    <a:pt x="527" y="334"/>
                  </a:lnTo>
                  <a:lnTo>
                    <a:pt x="523" y="349"/>
                  </a:lnTo>
                  <a:lnTo>
                    <a:pt x="518" y="363"/>
                  </a:lnTo>
                  <a:lnTo>
                    <a:pt x="513" y="377"/>
                  </a:lnTo>
                  <a:lnTo>
                    <a:pt x="508" y="389"/>
                  </a:lnTo>
                  <a:lnTo>
                    <a:pt x="505" y="399"/>
                  </a:lnTo>
                  <a:lnTo>
                    <a:pt x="502" y="409"/>
                  </a:lnTo>
                  <a:lnTo>
                    <a:pt x="502" y="415"/>
                  </a:lnTo>
                  <a:lnTo>
                    <a:pt x="506" y="418"/>
                  </a:lnTo>
                  <a:lnTo>
                    <a:pt x="513" y="420"/>
                  </a:lnTo>
                  <a:lnTo>
                    <a:pt x="527" y="417"/>
                  </a:lnTo>
                  <a:lnTo>
                    <a:pt x="520" y="415"/>
                  </a:lnTo>
                  <a:lnTo>
                    <a:pt x="516" y="410"/>
                  </a:lnTo>
                  <a:lnTo>
                    <a:pt x="514" y="404"/>
                  </a:lnTo>
                  <a:lnTo>
                    <a:pt x="516" y="398"/>
                  </a:lnTo>
                  <a:lnTo>
                    <a:pt x="519" y="392"/>
                  </a:lnTo>
                  <a:lnTo>
                    <a:pt x="527" y="389"/>
                  </a:lnTo>
                  <a:lnTo>
                    <a:pt x="534" y="392"/>
                  </a:lnTo>
                  <a:lnTo>
                    <a:pt x="539" y="398"/>
                  </a:lnTo>
                  <a:lnTo>
                    <a:pt x="541" y="406"/>
                  </a:lnTo>
                  <a:lnTo>
                    <a:pt x="542" y="416"/>
                  </a:lnTo>
                  <a:lnTo>
                    <a:pt x="544" y="424"/>
                  </a:lnTo>
                  <a:lnTo>
                    <a:pt x="546" y="433"/>
                  </a:lnTo>
                  <a:lnTo>
                    <a:pt x="550" y="440"/>
                  </a:lnTo>
                  <a:lnTo>
                    <a:pt x="557" y="444"/>
                  </a:lnTo>
                  <a:lnTo>
                    <a:pt x="568" y="444"/>
                  </a:lnTo>
                  <a:lnTo>
                    <a:pt x="570" y="433"/>
                  </a:lnTo>
                  <a:lnTo>
                    <a:pt x="572" y="421"/>
                  </a:lnTo>
                  <a:lnTo>
                    <a:pt x="575" y="410"/>
                  </a:lnTo>
                  <a:lnTo>
                    <a:pt x="579" y="400"/>
                  </a:lnTo>
                  <a:lnTo>
                    <a:pt x="586" y="393"/>
                  </a:lnTo>
                  <a:lnTo>
                    <a:pt x="596" y="389"/>
                  </a:lnTo>
                  <a:lnTo>
                    <a:pt x="609" y="389"/>
                  </a:lnTo>
                  <a:lnTo>
                    <a:pt x="607" y="406"/>
                  </a:lnTo>
                  <a:lnTo>
                    <a:pt x="602" y="421"/>
                  </a:lnTo>
                  <a:lnTo>
                    <a:pt x="596" y="435"/>
                  </a:lnTo>
                  <a:lnTo>
                    <a:pt x="591" y="448"/>
                  </a:lnTo>
                  <a:lnTo>
                    <a:pt x="589" y="459"/>
                  </a:lnTo>
                  <a:lnTo>
                    <a:pt x="590" y="469"/>
                  </a:lnTo>
                  <a:lnTo>
                    <a:pt x="596" y="478"/>
                  </a:lnTo>
                  <a:lnTo>
                    <a:pt x="609" y="487"/>
                  </a:lnTo>
                  <a:lnTo>
                    <a:pt x="592" y="485"/>
                  </a:lnTo>
                  <a:lnTo>
                    <a:pt x="578" y="490"/>
                  </a:lnTo>
                  <a:lnTo>
                    <a:pt x="566" y="499"/>
                  </a:lnTo>
                  <a:lnTo>
                    <a:pt x="555" y="510"/>
                  </a:lnTo>
                  <a:lnTo>
                    <a:pt x="546" y="523"/>
                  </a:lnTo>
                  <a:lnTo>
                    <a:pt x="540" y="538"/>
                  </a:lnTo>
                  <a:lnTo>
                    <a:pt x="536" y="552"/>
                  </a:lnTo>
                  <a:lnTo>
                    <a:pt x="535" y="564"/>
                  </a:lnTo>
                  <a:lnTo>
                    <a:pt x="536" y="575"/>
                  </a:lnTo>
                  <a:lnTo>
                    <a:pt x="540" y="583"/>
                  </a:lnTo>
                  <a:lnTo>
                    <a:pt x="550" y="569"/>
                  </a:lnTo>
                  <a:lnTo>
                    <a:pt x="561" y="562"/>
                  </a:lnTo>
                  <a:lnTo>
                    <a:pt x="572" y="561"/>
                  </a:lnTo>
                  <a:lnTo>
                    <a:pt x="584" y="563"/>
                  </a:lnTo>
                  <a:lnTo>
                    <a:pt x="597" y="568"/>
                  </a:lnTo>
                  <a:lnTo>
                    <a:pt x="609" y="575"/>
                  </a:lnTo>
                  <a:lnTo>
                    <a:pt x="623" y="583"/>
                  </a:lnTo>
                  <a:lnTo>
                    <a:pt x="630" y="572"/>
                  </a:lnTo>
                  <a:lnTo>
                    <a:pt x="637" y="561"/>
                  </a:lnTo>
                  <a:lnTo>
                    <a:pt x="646" y="549"/>
                  </a:lnTo>
                  <a:lnTo>
                    <a:pt x="652" y="535"/>
                  </a:lnTo>
                  <a:lnTo>
                    <a:pt x="657" y="523"/>
                  </a:lnTo>
                  <a:lnTo>
                    <a:pt x="658" y="512"/>
                  </a:lnTo>
                  <a:lnTo>
                    <a:pt x="656" y="501"/>
                  </a:lnTo>
                  <a:lnTo>
                    <a:pt x="650" y="493"/>
                  </a:lnTo>
                  <a:lnTo>
                    <a:pt x="637" y="487"/>
                  </a:lnTo>
                  <a:lnTo>
                    <a:pt x="665" y="478"/>
                  </a:lnTo>
                  <a:lnTo>
                    <a:pt x="693" y="468"/>
                  </a:lnTo>
                  <a:lnTo>
                    <a:pt x="718" y="456"/>
                  </a:lnTo>
                  <a:lnTo>
                    <a:pt x="741" y="441"/>
                  </a:lnTo>
                  <a:lnTo>
                    <a:pt x="759" y="424"/>
                  </a:lnTo>
                  <a:lnTo>
                    <a:pt x="775" y="402"/>
                  </a:lnTo>
                  <a:lnTo>
                    <a:pt x="782" y="418"/>
                  </a:lnTo>
                  <a:lnTo>
                    <a:pt x="792" y="433"/>
                  </a:lnTo>
                  <a:lnTo>
                    <a:pt x="803" y="444"/>
                  </a:lnTo>
                  <a:lnTo>
                    <a:pt x="799" y="428"/>
                  </a:lnTo>
                  <a:lnTo>
                    <a:pt x="797" y="415"/>
                  </a:lnTo>
                  <a:lnTo>
                    <a:pt x="796" y="404"/>
                  </a:lnTo>
                  <a:lnTo>
                    <a:pt x="797" y="394"/>
                  </a:lnTo>
                  <a:lnTo>
                    <a:pt x="804" y="385"/>
                  </a:lnTo>
                  <a:lnTo>
                    <a:pt x="816" y="374"/>
                  </a:lnTo>
                  <a:lnTo>
                    <a:pt x="839" y="370"/>
                  </a:lnTo>
                  <a:lnTo>
                    <a:pt x="859" y="367"/>
                  </a:lnTo>
                  <a:lnTo>
                    <a:pt x="877" y="363"/>
                  </a:lnTo>
                  <a:lnTo>
                    <a:pt x="897" y="361"/>
                  </a:lnTo>
                  <a:lnTo>
                    <a:pt x="917" y="355"/>
                  </a:lnTo>
                  <a:lnTo>
                    <a:pt x="942" y="348"/>
                  </a:lnTo>
                  <a:lnTo>
                    <a:pt x="943" y="360"/>
                  </a:lnTo>
                  <a:lnTo>
                    <a:pt x="945" y="371"/>
                  </a:lnTo>
                  <a:lnTo>
                    <a:pt x="950" y="381"/>
                  </a:lnTo>
                  <a:lnTo>
                    <a:pt x="955" y="389"/>
                  </a:lnTo>
                  <a:lnTo>
                    <a:pt x="949" y="390"/>
                  </a:lnTo>
                  <a:lnTo>
                    <a:pt x="942" y="392"/>
                  </a:lnTo>
                  <a:lnTo>
                    <a:pt x="934" y="393"/>
                  </a:lnTo>
                  <a:lnTo>
                    <a:pt x="929" y="396"/>
                  </a:lnTo>
                  <a:lnTo>
                    <a:pt x="927" y="402"/>
                  </a:lnTo>
                  <a:lnTo>
                    <a:pt x="938" y="402"/>
                  </a:lnTo>
                  <a:lnTo>
                    <a:pt x="949" y="400"/>
                  </a:lnTo>
                  <a:lnTo>
                    <a:pt x="960" y="394"/>
                  </a:lnTo>
                  <a:lnTo>
                    <a:pt x="968" y="387"/>
                  </a:lnTo>
                  <a:lnTo>
                    <a:pt x="976" y="378"/>
                  </a:lnTo>
                  <a:lnTo>
                    <a:pt x="981" y="370"/>
                  </a:lnTo>
                  <a:lnTo>
                    <a:pt x="982" y="361"/>
                  </a:lnTo>
                  <a:lnTo>
                    <a:pt x="978" y="353"/>
                  </a:lnTo>
                  <a:lnTo>
                    <a:pt x="970" y="348"/>
                  </a:lnTo>
                  <a:lnTo>
                    <a:pt x="966" y="354"/>
                  </a:lnTo>
                  <a:lnTo>
                    <a:pt x="964" y="355"/>
                  </a:lnTo>
                  <a:lnTo>
                    <a:pt x="960" y="353"/>
                  </a:lnTo>
                  <a:lnTo>
                    <a:pt x="957" y="348"/>
                  </a:lnTo>
                  <a:lnTo>
                    <a:pt x="954" y="340"/>
                  </a:lnTo>
                  <a:lnTo>
                    <a:pt x="951" y="333"/>
                  </a:lnTo>
                  <a:lnTo>
                    <a:pt x="946" y="326"/>
                  </a:lnTo>
                  <a:lnTo>
                    <a:pt x="942" y="321"/>
                  </a:lnTo>
                  <a:lnTo>
                    <a:pt x="937" y="317"/>
                  </a:lnTo>
                  <a:lnTo>
                    <a:pt x="931" y="317"/>
                  </a:lnTo>
                  <a:lnTo>
                    <a:pt x="922" y="323"/>
                  </a:lnTo>
                  <a:lnTo>
                    <a:pt x="914" y="333"/>
                  </a:lnTo>
                  <a:lnTo>
                    <a:pt x="910" y="318"/>
                  </a:lnTo>
                  <a:lnTo>
                    <a:pt x="908" y="307"/>
                  </a:lnTo>
                  <a:lnTo>
                    <a:pt x="906" y="301"/>
                  </a:lnTo>
                  <a:lnTo>
                    <a:pt x="908" y="298"/>
                  </a:lnTo>
                  <a:lnTo>
                    <a:pt x="911" y="293"/>
                  </a:lnTo>
                  <a:lnTo>
                    <a:pt x="918" y="287"/>
                  </a:lnTo>
                  <a:lnTo>
                    <a:pt x="927" y="278"/>
                  </a:lnTo>
                  <a:lnTo>
                    <a:pt x="925" y="278"/>
                  </a:lnTo>
                  <a:lnTo>
                    <a:pt x="921" y="277"/>
                  </a:lnTo>
                  <a:lnTo>
                    <a:pt x="918" y="276"/>
                  </a:lnTo>
                  <a:lnTo>
                    <a:pt x="916" y="276"/>
                  </a:lnTo>
                  <a:lnTo>
                    <a:pt x="915" y="273"/>
                  </a:lnTo>
                  <a:lnTo>
                    <a:pt x="914" y="271"/>
                  </a:lnTo>
                  <a:lnTo>
                    <a:pt x="914" y="268"/>
                  </a:lnTo>
                  <a:lnTo>
                    <a:pt x="914" y="265"/>
                  </a:lnTo>
                  <a:lnTo>
                    <a:pt x="905" y="265"/>
                  </a:lnTo>
                  <a:lnTo>
                    <a:pt x="897" y="265"/>
                  </a:lnTo>
                  <a:lnTo>
                    <a:pt x="888" y="266"/>
                  </a:lnTo>
                  <a:lnTo>
                    <a:pt x="881" y="267"/>
                  </a:lnTo>
                  <a:lnTo>
                    <a:pt x="875" y="271"/>
                  </a:lnTo>
                  <a:lnTo>
                    <a:pt x="872" y="278"/>
                  </a:lnTo>
                  <a:lnTo>
                    <a:pt x="881" y="279"/>
                  </a:lnTo>
                  <a:lnTo>
                    <a:pt x="886" y="284"/>
                  </a:lnTo>
                  <a:lnTo>
                    <a:pt x="888" y="290"/>
                  </a:lnTo>
                  <a:lnTo>
                    <a:pt x="886" y="298"/>
                  </a:lnTo>
                  <a:lnTo>
                    <a:pt x="882" y="305"/>
                  </a:lnTo>
                  <a:lnTo>
                    <a:pt x="877" y="311"/>
                  </a:lnTo>
                  <a:lnTo>
                    <a:pt x="871" y="316"/>
                  </a:lnTo>
                  <a:lnTo>
                    <a:pt x="865" y="320"/>
                  </a:lnTo>
                  <a:lnTo>
                    <a:pt x="859" y="320"/>
                  </a:lnTo>
                  <a:lnTo>
                    <a:pt x="858" y="304"/>
                  </a:lnTo>
                  <a:lnTo>
                    <a:pt x="856" y="289"/>
                  </a:lnTo>
                  <a:lnTo>
                    <a:pt x="853" y="275"/>
                  </a:lnTo>
                  <a:lnTo>
                    <a:pt x="850" y="260"/>
                  </a:lnTo>
                  <a:lnTo>
                    <a:pt x="848" y="245"/>
                  </a:lnTo>
                  <a:lnTo>
                    <a:pt x="847" y="232"/>
                  </a:lnTo>
                  <a:lnTo>
                    <a:pt x="847" y="219"/>
                  </a:lnTo>
                  <a:lnTo>
                    <a:pt x="848" y="208"/>
                  </a:lnTo>
                  <a:lnTo>
                    <a:pt x="853" y="197"/>
                  </a:lnTo>
                  <a:lnTo>
                    <a:pt x="861" y="188"/>
                  </a:lnTo>
                  <a:lnTo>
                    <a:pt x="873" y="180"/>
                  </a:lnTo>
                  <a:lnTo>
                    <a:pt x="890" y="173"/>
                  </a:lnTo>
                  <a:lnTo>
                    <a:pt x="914" y="170"/>
                  </a:lnTo>
                  <a:lnTo>
                    <a:pt x="942" y="167"/>
                  </a:lnTo>
                  <a:lnTo>
                    <a:pt x="942" y="111"/>
                  </a:lnTo>
                  <a:lnTo>
                    <a:pt x="950" y="89"/>
                  </a:lnTo>
                  <a:lnTo>
                    <a:pt x="957" y="74"/>
                  </a:lnTo>
                  <a:lnTo>
                    <a:pt x="964" y="64"/>
                  </a:lnTo>
                  <a:lnTo>
                    <a:pt x="968" y="58"/>
                  </a:lnTo>
                  <a:lnTo>
                    <a:pt x="974" y="57"/>
                  </a:lnTo>
                  <a:lnTo>
                    <a:pt x="979" y="58"/>
                  </a:lnTo>
                  <a:lnTo>
                    <a:pt x="984" y="61"/>
                  </a:lnTo>
                  <a:lnTo>
                    <a:pt x="990" y="65"/>
                  </a:lnTo>
                  <a:lnTo>
                    <a:pt x="996" y="70"/>
                  </a:lnTo>
                  <a:lnTo>
                    <a:pt x="1005" y="74"/>
                  </a:lnTo>
                  <a:lnTo>
                    <a:pt x="1013" y="77"/>
                  </a:lnTo>
                  <a:lnTo>
                    <a:pt x="1023" y="77"/>
                  </a:lnTo>
                  <a:lnTo>
                    <a:pt x="1035" y="75"/>
                  </a:lnTo>
                  <a:lnTo>
                    <a:pt x="1050" y="67"/>
                  </a:lnTo>
                  <a:lnTo>
                    <a:pt x="1066" y="57"/>
                  </a:lnTo>
                  <a:lnTo>
                    <a:pt x="1066" y="44"/>
                  </a:lnTo>
                  <a:lnTo>
                    <a:pt x="1063" y="36"/>
                  </a:lnTo>
                  <a:lnTo>
                    <a:pt x="1060" y="28"/>
                  </a:lnTo>
                  <a:lnTo>
                    <a:pt x="1056" y="20"/>
                  </a:lnTo>
                  <a:lnTo>
                    <a:pt x="1052" y="11"/>
                  </a:lnTo>
                  <a:lnTo>
                    <a:pt x="1052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6" name="Freeform 140"/>
            <p:cNvSpPr/>
            <p:nvPr/>
          </p:nvSpPr>
          <p:spPr bwMode="auto">
            <a:xfrm>
              <a:off x="6499414" y="4140606"/>
              <a:ext cx="120198" cy="77547"/>
            </a:xfrm>
            <a:custGeom>
              <a:avLst/>
              <a:gdLst>
                <a:gd name="T0" fmla="*/ 92 w 124"/>
                <a:gd name="T1" fmla="*/ 0 h 79"/>
                <a:gd name="T2" fmla="*/ 106 w 124"/>
                <a:gd name="T3" fmla="*/ 2 h 79"/>
                <a:gd name="T4" fmla="*/ 124 w 124"/>
                <a:gd name="T5" fmla="*/ 7 h 79"/>
                <a:gd name="T6" fmla="*/ 124 w 124"/>
                <a:gd name="T7" fmla="*/ 19 h 79"/>
                <a:gd name="T8" fmla="*/ 122 w 124"/>
                <a:gd name="T9" fmla="*/ 28 h 79"/>
                <a:gd name="T10" fmla="*/ 116 w 124"/>
                <a:gd name="T11" fmla="*/ 34 h 79"/>
                <a:gd name="T12" fmla="*/ 107 w 124"/>
                <a:gd name="T13" fmla="*/ 38 h 79"/>
                <a:gd name="T14" fmla="*/ 99 w 124"/>
                <a:gd name="T15" fmla="*/ 40 h 79"/>
                <a:gd name="T16" fmla="*/ 88 w 124"/>
                <a:gd name="T17" fmla="*/ 41 h 79"/>
                <a:gd name="T18" fmla="*/ 78 w 124"/>
                <a:gd name="T19" fmla="*/ 43 h 79"/>
                <a:gd name="T20" fmla="*/ 69 w 124"/>
                <a:gd name="T21" fmla="*/ 45 h 79"/>
                <a:gd name="T22" fmla="*/ 62 w 124"/>
                <a:gd name="T23" fmla="*/ 50 h 79"/>
                <a:gd name="T24" fmla="*/ 56 w 124"/>
                <a:gd name="T25" fmla="*/ 56 h 79"/>
                <a:gd name="T26" fmla="*/ 54 w 124"/>
                <a:gd name="T27" fmla="*/ 65 h 79"/>
                <a:gd name="T28" fmla="*/ 55 w 124"/>
                <a:gd name="T29" fmla="*/ 77 h 79"/>
                <a:gd name="T30" fmla="*/ 43 w 124"/>
                <a:gd name="T31" fmla="*/ 79 h 79"/>
                <a:gd name="T32" fmla="*/ 33 w 124"/>
                <a:gd name="T33" fmla="*/ 78 h 79"/>
                <a:gd name="T34" fmla="*/ 27 w 124"/>
                <a:gd name="T35" fmla="*/ 73 h 79"/>
                <a:gd name="T36" fmla="*/ 22 w 124"/>
                <a:gd name="T37" fmla="*/ 67 h 79"/>
                <a:gd name="T38" fmla="*/ 19 w 124"/>
                <a:gd name="T39" fmla="*/ 60 h 79"/>
                <a:gd name="T40" fmla="*/ 16 w 124"/>
                <a:gd name="T41" fmla="*/ 51 h 79"/>
                <a:gd name="T42" fmla="*/ 12 w 124"/>
                <a:gd name="T43" fmla="*/ 44 h 79"/>
                <a:gd name="T44" fmla="*/ 7 w 124"/>
                <a:gd name="T45" fmla="*/ 39 h 79"/>
                <a:gd name="T46" fmla="*/ 0 w 124"/>
                <a:gd name="T47" fmla="*/ 35 h 79"/>
                <a:gd name="T48" fmla="*/ 0 w 124"/>
                <a:gd name="T49" fmla="*/ 32 h 79"/>
                <a:gd name="T50" fmla="*/ 2 w 124"/>
                <a:gd name="T51" fmla="*/ 28 h 79"/>
                <a:gd name="T52" fmla="*/ 4 w 124"/>
                <a:gd name="T53" fmla="*/ 27 h 79"/>
                <a:gd name="T54" fmla="*/ 6 w 124"/>
                <a:gd name="T55" fmla="*/ 27 h 79"/>
                <a:gd name="T56" fmla="*/ 9 w 124"/>
                <a:gd name="T57" fmla="*/ 27 h 79"/>
                <a:gd name="T58" fmla="*/ 10 w 124"/>
                <a:gd name="T59" fmla="*/ 28 h 79"/>
                <a:gd name="T60" fmla="*/ 12 w 124"/>
                <a:gd name="T61" fmla="*/ 30 h 79"/>
                <a:gd name="T62" fmla="*/ 13 w 124"/>
                <a:gd name="T63" fmla="*/ 33 h 79"/>
                <a:gd name="T64" fmla="*/ 13 w 124"/>
                <a:gd name="T65" fmla="*/ 35 h 79"/>
                <a:gd name="T66" fmla="*/ 28 w 124"/>
                <a:gd name="T67" fmla="*/ 32 h 79"/>
                <a:gd name="T68" fmla="*/ 40 w 124"/>
                <a:gd name="T69" fmla="*/ 26 h 79"/>
                <a:gd name="T70" fmla="*/ 50 w 124"/>
                <a:gd name="T71" fmla="*/ 19 h 79"/>
                <a:gd name="T72" fmla="*/ 57 w 124"/>
                <a:gd name="T73" fmla="*/ 13 h 79"/>
                <a:gd name="T74" fmla="*/ 65 w 124"/>
                <a:gd name="T75" fmla="*/ 7 h 79"/>
                <a:gd name="T76" fmla="*/ 72 w 124"/>
                <a:gd name="T77" fmla="*/ 4 h 79"/>
                <a:gd name="T78" fmla="*/ 82 w 124"/>
                <a:gd name="T79" fmla="*/ 0 h 79"/>
                <a:gd name="T80" fmla="*/ 92 w 124"/>
                <a:gd name="T8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4" h="79">
                  <a:moveTo>
                    <a:pt x="92" y="0"/>
                  </a:moveTo>
                  <a:lnTo>
                    <a:pt x="106" y="2"/>
                  </a:lnTo>
                  <a:lnTo>
                    <a:pt x="124" y="7"/>
                  </a:lnTo>
                  <a:lnTo>
                    <a:pt x="124" y="19"/>
                  </a:lnTo>
                  <a:lnTo>
                    <a:pt x="122" y="28"/>
                  </a:lnTo>
                  <a:lnTo>
                    <a:pt x="116" y="34"/>
                  </a:lnTo>
                  <a:lnTo>
                    <a:pt x="107" y="38"/>
                  </a:lnTo>
                  <a:lnTo>
                    <a:pt x="99" y="40"/>
                  </a:lnTo>
                  <a:lnTo>
                    <a:pt x="88" y="41"/>
                  </a:lnTo>
                  <a:lnTo>
                    <a:pt x="78" y="43"/>
                  </a:lnTo>
                  <a:lnTo>
                    <a:pt x="69" y="45"/>
                  </a:lnTo>
                  <a:lnTo>
                    <a:pt x="62" y="50"/>
                  </a:lnTo>
                  <a:lnTo>
                    <a:pt x="56" y="56"/>
                  </a:lnTo>
                  <a:lnTo>
                    <a:pt x="54" y="65"/>
                  </a:lnTo>
                  <a:lnTo>
                    <a:pt x="55" y="77"/>
                  </a:lnTo>
                  <a:lnTo>
                    <a:pt x="43" y="79"/>
                  </a:lnTo>
                  <a:lnTo>
                    <a:pt x="33" y="78"/>
                  </a:lnTo>
                  <a:lnTo>
                    <a:pt x="27" y="73"/>
                  </a:lnTo>
                  <a:lnTo>
                    <a:pt x="22" y="67"/>
                  </a:lnTo>
                  <a:lnTo>
                    <a:pt x="19" y="60"/>
                  </a:lnTo>
                  <a:lnTo>
                    <a:pt x="16" y="51"/>
                  </a:lnTo>
                  <a:lnTo>
                    <a:pt x="12" y="44"/>
                  </a:lnTo>
                  <a:lnTo>
                    <a:pt x="7" y="39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2" y="28"/>
                  </a:lnTo>
                  <a:lnTo>
                    <a:pt x="4" y="27"/>
                  </a:lnTo>
                  <a:lnTo>
                    <a:pt x="6" y="27"/>
                  </a:lnTo>
                  <a:lnTo>
                    <a:pt x="9" y="27"/>
                  </a:lnTo>
                  <a:lnTo>
                    <a:pt x="10" y="28"/>
                  </a:lnTo>
                  <a:lnTo>
                    <a:pt x="12" y="30"/>
                  </a:lnTo>
                  <a:lnTo>
                    <a:pt x="13" y="33"/>
                  </a:lnTo>
                  <a:lnTo>
                    <a:pt x="13" y="35"/>
                  </a:lnTo>
                  <a:lnTo>
                    <a:pt x="28" y="32"/>
                  </a:lnTo>
                  <a:lnTo>
                    <a:pt x="40" y="26"/>
                  </a:lnTo>
                  <a:lnTo>
                    <a:pt x="50" y="19"/>
                  </a:lnTo>
                  <a:lnTo>
                    <a:pt x="57" y="13"/>
                  </a:lnTo>
                  <a:lnTo>
                    <a:pt x="65" y="7"/>
                  </a:lnTo>
                  <a:lnTo>
                    <a:pt x="72" y="4"/>
                  </a:lnTo>
                  <a:lnTo>
                    <a:pt x="8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7" name="Freeform 141"/>
            <p:cNvSpPr/>
            <p:nvPr/>
          </p:nvSpPr>
          <p:spPr bwMode="auto">
            <a:xfrm>
              <a:off x="6084536" y="4646602"/>
              <a:ext cx="87241" cy="93057"/>
            </a:xfrm>
            <a:custGeom>
              <a:avLst/>
              <a:gdLst>
                <a:gd name="T0" fmla="*/ 26 w 90"/>
                <a:gd name="T1" fmla="*/ 0 h 98"/>
                <a:gd name="T2" fmla="*/ 37 w 90"/>
                <a:gd name="T3" fmla="*/ 1 h 98"/>
                <a:gd name="T4" fmla="*/ 48 w 90"/>
                <a:gd name="T5" fmla="*/ 5 h 98"/>
                <a:gd name="T6" fmla="*/ 59 w 90"/>
                <a:gd name="T7" fmla="*/ 12 h 98"/>
                <a:gd name="T8" fmla="*/ 69 w 90"/>
                <a:gd name="T9" fmla="*/ 21 h 98"/>
                <a:gd name="T10" fmla="*/ 77 w 90"/>
                <a:gd name="T11" fmla="*/ 32 h 98"/>
                <a:gd name="T12" fmla="*/ 84 w 90"/>
                <a:gd name="T13" fmla="*/ 43 h 98"/>
                <a:gd name="T14" fmla="*/ 88 w 90"/>
                <a:gd name="T15" fmla="*/ 55 h 98"/>
                <a:gd name="T16" fmla="*/ 90 w 90"/>
                <a:gd name="T17" fmla="*/ 66 h 98"/>
                <a:gd name="T18" fmla="*/ 90 w 90"/>
                <a:gd name="T19" fmla="*/ 77 h 98"/>
                <a:gd name="T20" fmla="*/ 86 w 90"/>
                <a:gd name="T21" fmla="*/ 85 h 98"/>
                <a:gd name="T22" fmla="*/ 79 w 90"/>
                <a:gd name="T23" fmla="*/ 93 h 98"/>
                <a:gd name="T24" fmla="*/ 68 w 90"/>
                <a:gd name="T25" fmla="*/ 96 h 98"/>
                <a:gd name="T26" fmla="*/ 53 w 90"/>
                <a:gd name="T27" fmla="*/ 98 h 98"/>
                <a:gd name="T28" fmla="*/ 54 w 90"/>
                <a:gd name="T29" fmla="*/ 89 h 98"/>
                <a:gd name="T30" fmla="*/ 56 w 90"/>
                <a:gd name="T31" fmla="*/ 81 h 98"/>
                <a:gd name="T32" fmla="*/ 56 w 90"/>
                <a:gd name="T33" fmla="*/ 74 h 98"/>
                <a:gd name="T34" fmla="*/ 54 w 90"/>
                <a:gd name="T35" fmla="*/ 70 h 98"/>
                <a:gd name="T36" fmla="*/ 53 w 90"/>
                <a:gd name="T37" fmla="*/ 65 h 98"/>
                <a:gd name="T38" fmla="*/ 51 w 90"/>
                <a:gd name="T39" fmla="*/ 62 h 98"/>
                <a:gd name="T40" fmla="*/ 49 w 90"/>
                <a:gd name="T41" fmla="*/ 61 h 98"/>
                <a:gd name="T42" fmla="*/ 47 w 90"/>
                <a:gd name="T43" fmla="*/ 60 h 98"/>
                <a:gd name="T44" fmla="*/ 45 w 90"/>
                <a:gd name="T45" fmla="*/ 61 h 98"/>
                <a:gd name="T46" fmla="*/ 42 w 90"/>
                <a:gd name="T47" fmla="*/ 62 h 98"/>
                <a:gd name="T48" fmla="*/ 41 w 90"/>
                <a:gd name="T49" fmla="*/ 65 h 98"/>
                <a:gd name="T50" fmla="*/ 38 w 90"/>
                <a:gd name="T51" fmla="*/ 70 h 98"/>
                <a:gd name="T52" fmla="*/ 38 w 90"/>
                <a:gd name="T53" fmla="*/ 74 h 98"/>
                <a:gd name="T54" fmla="*/ 37 w 90"/>
                <a:gd name="T55" fmla="*/ 81 h 98"/>
                <a:gd name="T56" fmla="*/ 38 w 90"/>
                <a:gd name="T57" fmla="*/ 89 h 98"/>
                <a:gd name="T58" fmla="*/ 40 w 90"/>
                <a:gd name="T59" fmla="*/ 98 h 98"/>
                <a:gd name="T60" fmla="*/ 23 w 90"/>
                <a:gd name="T61" fmla="*/ 96 h 98"/>
                <a:gd name="T62" fmla="*/ 12 w 90"/>
                <a:gd name="T63" fmla="*/ 93 h 98"/>
                <a:gd name="T64" fmla="*/ 4 w 90"/>
                <a:gd name="T65" fmla="*/ 85 h 98"/>
                <a:gd name="T66" fmla="*/ 1 w 90"/>
                <a:gd name="T67" fmla="*/ 76 h 98"/>
                <a:gd name="T68" fmla="*/ 0 w 90"/>
                <a:gd name="T69" fmla="*/ 66 h 98"/>
                <a:gd name="T70" fmla="*/ 1 w 90"/>
                <a:gd name="T71" fmla="*/ 54 h 98"/>
                <a:gd name="T72" fmla="*/ 4 w 90"/>
                <a:gd name="T73" fmla="*/ 42 h 98"/>
                <a:gd name="T74" fmla="*/ 9 w 90"/>
                <a:gd name="T75" fmla="*/ 29 h 98"/>
                <a:gd name="T76" fmla="*/ 15 w 90"/>
                <a:gd name="T77" fmla="*/ 18 h 98"/>
                <a:gd name="T78" fmla="*/ 20 w 90"/>
                <a:gd name="T79" fmla="*/ 9 h 98"/>
                <a:gd name="T80" fmla="*/ 26 w 90"/>
                <a:gd name="T8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98">
                  <a:moveTo>
                    <a:pt x="26" y="0"/>
                  </a:moveTo>
                  <a:lnTo>
                    <a:pt x="37" y="1"/>
                  </a:lnTo>
                  <a:lnTo>
                    <a:pt x="48" y="5"/>
                  </a:lnTo>
                  <a:lnTo>
                    <a:pt x="59" y="12"/>
                  </a:lnTo>
                  <a:lnTo>
                    <a:pt x="69" y="21"/>
                  </a:lnTo>
                  <a:lnTo>
                    <a:pt x="77" y="32"/>
                  </a:lnTo>
                  <a:lnTo>
                    <a:pt x="84" y="43"/>
                  </a:lnTo>
                  <a:lnTo>
                    <a:pt x="88" y="55"/>
                  </a:lnTo>
                  <a:lnTo>
                    <a:pt x="90" y="66"/>
                  </a:lnTo>
                  <a:lnTo>
                    <a:pt x="90" y="77"/>
                  </a:lnTo>
                  <a:lnTo>
                    <a:pt x="86" y="85"/>
                  </a:lnTo>
                  <a:lnTo>
                    <a:pt x="79" y="93"/>
                  </a:lnTo>
                  <a:lnTo>
                    <a:pt x="68" y="96"/>
                  </a:lnTo>
                  <a:lnTo>
                    <a:pt x="53" y="98"/>
                  </a:lnTo>
                  <a:lnTo>
                    <a:pt x="54" y="89"/>
                  </a:lnTo>
                  <a:lnTo>
                    <a:pt x="56" y="81"/>
                  </a:lnTo>
                  <a:lnTo>
                    <a:pt x="56" y="74"/>
                  </a:lnTo>
                  <a:lnTo>
                    <a:pt x="54" y="70"/>
                  </a:lnTo>
                  <a:lnTo>
                    <a:pt x="53" y="65"/>
                  </a:lnTo>
                  <a:lnTo>
                    <a:pt x="51" y="62"/>
                  </a:lnTo>
                  <a:lnTo>
                    <a:pt x="49" y="61"/>
                  </a:lnTo>
                  <a:lnTo>
                    <a:pt x="47" y="60"/>
                  </a:lnTo>
                  <a:lnTo>
                    <a:pt x="45" y="61"/>
                  </a:lnTo>
                  <a:lnTo>
                    <a:pt x="42" y="62"/>
                  </a:lnTo>
                  <a:lnTo>
                    <a:pt x="41" y="65"/>
                  </a:lnTo>
                  <a:lnTo>
                    <a:pt x="38" y="70"/>
                  </a:lnTo>
                  <a:lnTo>
                    <a:pt x="38" y="74"/>
                  </a:lnTo>
                  <a:lnTo>
                    <a:pt x="37" y="81"/>
                  </a:lnTo>
                  <a:lnTo>
                    <a:pt x="38" y="89"/>
                  </a:lnTo>
                  <a:lnTo>
                    <a:pt x="40" y="98"/>
                  </a:lnTo>
                  <a:lnTo>
                    <a:pt x="23" y="96"/>
                  </a:lnTo>
                  <a:lnTo>
                    <a:pt x="12" y="93"/>
                  </a:lnTo>
                  <a:lnTo>
                    <a:pt x="4" y="85"/>
                  </a:lnTo>
                  <a:lnTo>
                    <a:pt x="1" y="76"/>
                  </a:lnTo>
                  <a:lnTo>
                    <a:pt x="0" y="66"/>
                  </a:lnTo>
                  <a:lnTo>
                    <a:pt x="1" y="54"/>
                  </a:lnTo>
                  <a:lnTo>
                    <a:pt x="4" y="42"/>
                  </a:lnTo>
                  <a:lnTo>
                    <a:pt x="9" y="29"/>
                  </a:lnTo>
                  <a:lnTo>
                    <a:pt x="15" y="18"/>
                  </a:lnTo>
                  <a:lnTo>
                    <a:pt x="20" y="9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8" name="Freeform 142"/>
            <p:cNvSpPr/>
            <p:nvPr/>
          </p:nvSpPr>
          <p:spPr bwMode="auto">
            <a:xfrm>
              <a:off x="5479668" y="3960309"/>
              <a:ext cx="93057" cy="122137"/>
            </a:xfrm>
            <a:custGeom>
              <a:avLst/>
              <a:gdLst>
                <a:gd name="T0" fmla="*/ 0 w 98"/>
                <a:gd name="T1" fmla="*/ 0 h 125"/>
                <a:gd name="T2" fmla="*/ 10 w 98"/>
                <a:gd name="T3" fmla="*/ 11 h 125"/>
                <a:gd name="T4" fmla="*/ 21 w 98"/>
                <a:gd name="T5" fmla="*/ 19 h 125"/>
                <a:gd name="T6" fmla="*/ 33 w 98"/>
                <a:gd name="T7" fmla="*/ 28 h 125"/>
                <a:gd name="T8" fmla="*/ 45 w 98"/>
                <a:gd name="T9" fmla="*/ 36 h 125"/>
                <a:gd name="T10" fmla="*/ 57 w 98"/>
                <a:gd name="T11" fmla="*/ 47 h 125"/>
                <a:gd name="T12" fmla="*/ 68 w 98"/>
                <a:gd name="T13" fmla="*/ 59 h 125"/>
                <a:gd name="T14" fmla="*/ 79 w 98"/>
                <a:gd name="T15" fmla="*/ 76 h 125"/>
                <a:gd name="T16" fmla="*/ 89 w 98"/>
                <a:gd name="T17" fmla="*/ 97 h 125"/>
                <a:gd name="T18" fmla="*/ 98 w 98"/>
                <a:gd name="T19" fmla="*/ 125 h 125"/>
                <a:gd name="T20" fmla="*/ 89 w 98"/>
                <a:gd name="T21" fmla="*/ 119 h 125"/>
                <a:gd name="T22" fmla="*/ 79 w 98"/>
                <a:gd name="T23" fmla="*/ 114 h 125"/>
                <a:gd name="T24" fmla="*/ 68 w 98"/>
                <a:gd name="T25" fmla="*/ 112 h 125"/>
                <a:gd name="T26" fmla="*/ 55 w 98"/>
                <a:gd name="T27" fmla="*/ 110 h 125"/>
                <a:gd name="T28" fmla="*/ 59 w 98"/>
                <a:gd name="T29" fmla="*/ 93 h 125"/>
                <a:gd name="T30" fmla="*/ 59 w 98"/>
                <a:gd name="T31" fmla="*/ 80 h 125"/>
                <a:gd name="T32" fmla="*/ 55 w 98"/>
                <a:gd name="T33" fmla="*/ 70 h 125"/>
                <a:gd name="T34" fmla="*/ 49 w 98"/>
                <a:gd name="T35" fmla="*/ 62 h 125"/>
                <a:gd name="T36" fmla="*/ 42 w 98"/>
                <a:gd name="T37" fmla="*/ 56 h 125"/>
                <a:gd name="T38" fmla="*/ 33 w 98"/>
                <a:gd name="T39" fmla="*/ 50 h 125"/>
                <a:gd name="T40" fmla="*/ 24 w 98"/>
                <a:gd name="T41" fmla="*/ 45 h 125"/>
                <a:gd name="T42" fmla="*/ 16 w 98"/>
                <a:gd name="T43" fmla="*/ 39 h 125"/>
                <a:gd name="T44" fmla="*/ 9 w 98"/>
                <a:gd name="T45" fmla="*/ 32 h 125"/>
                <a:gd name="T46" fmla="*/ 4 w 98"/>
                <a:gd name="T47" fmla="*/ 24 h 125"/>
                <a:gd name="T48" fmla="*/ 0 w 98"/>
                <a:gd name="T49" fmla="*/ 13 h 125"/>
                <a:gd name="T50" fmla="*/ 0 w 98"/>
                <a:gd name="T5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" h="125">
                  <a:moveTo>
                    <a:pt x="0" y="0"/>
                  </a:moveTo>
                  <a:lnTo>
                    <a:pt x="10" y="11"/>
                  </a:lnTo>
                  <a:lnTo>
                    <a:pt x="21" y="19"/>
                  </a:lnTo>
                  <a:lnTo>
                    <a:pt x="33" y="28"/>
                  </a:lnTo>
                  <a:lnTo>
                    <a:pt x="45" y="36"/>
                  </a:lnTo>
                  <a:lnTo>
                    <a:pt x="57" y="47"/>
                  </a:lnTo>
                  <a:lnTo>
                    <a:pt x="68" y="59"/>
                  </a:lnTo>
                  <a:lnTo>
                    <a:pt x="79" y="76"/>
                  </a:lnTo>
                  <a:lnTo>
                    <a:pt x="89" y="97"/>
                  </a:lnTo>
                  <a:lnTo>
                    <a:pt x="98" y="125"/>
                  </a:lnTo>
                  <a:lnTo>
                    <a:pt x="89" y="119"/>
                  </a:lnTo>
                  <a:lnTo>
                    <a:pt x="79" y="114"/>
                  </a:lnTo>
                  <a:lnTo>
                    <a:pt x="68" y="112"/>
                  </a:lnTo>
                  <a:lnTo>
                    <a:pt x="55" y="110"/>
                  </a:lnTo>
                  <a:lnTo>
                    <a:pt x="59" y="93"/>
                  </a:lnTo>
                  <a:lnTo>
                    <a:pt x="59" y="80"/>
                  </a:lnTo>
                  <a:lnTo>
                    <a:pt x="55" y="70"/>
                  </a:lnTo>
                  <a:lnTo>
                    <a:pt x="49" y="62"/>
                  </a:lnTo>
                  <a:lnTo>
                    <a:pt x="42" y="56"/>
                  </a:lnTo>
                  <a:lnTo>
                    <a:pt x="33" y="50"/>
                  </a:lnTo>
                  <a:lnTo>
                    <a:pt x="24" y="45"/>
                  </a:lnTo>
                  <a:lnTo>
                    <a:pt x="16" y="39"/>
                  </a:lnTo>
                  <a:lnTo>
                    <a:pt x="9" y="32"/>
                  </a:lnTo>
                  <a:lnTo>
                    <a:pt x="4" y="24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9" name="Freeform 143"/>
            <p:cNvSpPr/>
            <p:nvPr/>
          </p:nvSpPr>
          <p:spPr bwMode="auto">
            <a:xfrm>
              <a:off x="5291616" y="3760624"/>
              <a:ext cx="255906" cy="201623"/>
            </a:xfrm>
            <a:custGeom>
              <a:avLst/>
              <a:gdLst>
                <a:gd name="T0" fmla="*/ 68 w 264"/>
                <a:gd name="T1" fmla="*/ 0 h 208"/>
                <a:gd name="T2" fmla="*/ 93 w 264"/>
                <a:gd name="T3" fmla="*/ 0 h 208"/>
                <a:gd name="T4" fmla="*/ 109 w 264"/>
                <a:gd name="T5" fmla="*/ 6 h 208"/>
                <a:gd name="T6" fmla="*/ 152 w 264"/>
                <a:gd name="T7" fmla="*/ 26 h 208"/>
                <a:gd name="T8" fmla="*/ 144 w 264"/>
                <a:gd name="T9" fmla="*/ 59 h 208"/>
                <a:gd name="T10" fmla="*/ 146 w 264"/>
                <a:gd name="T11" fmla="*/ 77 h 208"/>
                <a:gd name="T12" fmla="*/ 153 w 264"/>
                <a:gd name="T13" fmla="*/ 90 h 208"/>
                <a:gd name="T14" fmla="*/ 177 w 264"/>
                <a:gd name="T15" fmla="*/ 77 h 208"/>
                <a:gd name="T16" fmla="*/ 203 w 264"/>
                <a:gd name="T17" fmla="*/ 70 h 208"/>
                <a:gd name="T18" fmla="*/ 209 w 264"/>
                <a:gd name="T19" fmla="*/ 84 h 208"/>
                <a:gd name="T20" fmla="*/ 194 w 264"/>
                <a:gd name="T21" fmla="*/ 112 h 208"/>
                <a:gd name="T22" fmla="*/ 165 w 264"/>
                <a:gd name="T23" fmla="*/ 124 h 208"/>
                <a:gd name="T24" fmla="*/ 205 w 264"/>
                <a:gd name="T25" fmla="*/ 134 h 208"/>
                <a:gd name="T26" fmla="*/ 248 w 264"/>
                <a:gd name="T27" fmla="*/ 131 h 208"/>
                <a:gd name="T28" fmla="*/ 263 w 264"/>
                <a:gd name="T29" fmla="*/ 160 h 208"/>
                <a:gd name="T30" fmla="*/ 252 w 264"/>
                <a:gd name="T31" fmla="*/ 185 h 208"/>
                <a:gd name="T32" fmla="*/ 235 w 264"/>
                <a:gd name="T33" fmla="*/ 185 h 208"/>
                <a:gd name="T34" fmla="*/ 221 w 264"/>
                <a:gd name="T35" fmla="*/ 193 h 208"/>
                <a:gd name="T36" fmla="*/ 213 w 264"/>
                <a:gd name="T37" fmla="*/ 164 h 208"/>
                <a:gd name="T38" fmla="*/ 171 w 264"/>
                <a:gd name="T39" fmla="*/ 147 h 208"/>
                <a:gd name="T40" fmla="*/ 136 w 264"/>
                <a:gd name="T41" fmla="*/ 149 h 208"/>
                <a:gd name="T42" fmla="*/ 146 w 264"/>
                <a:gd name="T43" fmla="*/ 169 h 208"/>
                <a:gd name="T44" fmla="*/ 168 w 264"/>
                <a:gd name="T45" fmla="*/ 179 h 208"/>
                <a:gd name="T46" fmla="*/ 180 w 264"/>
                <a:gd name="T47" fmla="*/ 196 h 208"/>
                <a:gd name="T48" fmla="*/ 142 w 264"/>
                <a:gd name="T49" fmla="*/ 197 h 208"/>
                <a:gd name="T50" fmla="*/ 113 w 264"/>
                <a:gd name="T51" fmla="*/ 158 h 208"/>
                <a:gd name="T52" fmla="*/ 95 w 264"/>
                <a:gd name="T53" fmla="*/ 148 h 208"/>
                <a:gd name="T54" fmla="*/ 99 w 264"/>
                <a:gd name="T55" fmla="*/ 171 h 208"/>
                <a:gd name="T56" fmla="*/ 110 w 264"/>
                <a:gd name="T57" fmla="*/ 198 h 208"/>
                <a:gd name="T58" fmla="*/ 85 w 264"/>
                <a:gd name="T59" fmla="*/ 187 h 208"/>
                <a:gd name="T60" fmla="*/ 68 w 264"/>
                <a:gd name="T61" fmla="*/ 137 h 208"/>
                <a:gd name="T62" fmla="*/ 53 w 264"/>
                <a:gd name="T63" fmla="*/ 149 h 208"/>
                <a:gd name="T64" fmla="*/ 53 w 264"/>
                <a:gd name="T65" fmla="*/ 181 h 208"/>
                <a:gd name="T66" fmla="*/ 68 w 264"/>
                <a:gd name="T67" fmla="*/ 193 h 208"/>
                <a:gd name="T68" fmla="*/ 51 w 264"/>
                <a:gd name="T69" fmla="*/ 207 h 208"/>
                <a:gd name="T70" fmla="*/ 37 w 264"/>
                <a:gd name="T71" fmla="*/ 186 h 208"/>
                <a:gd name="T72" fmla="*/ 20 w 264"/>
                <a:gd name="T73" fmla="*/ 165 h 208"/>
                <a:gd name="T74" fmla="*/ 32 w 264"/>
                <a:gd name="T75" fmla="*/ 137 h 208"/>
                <a:gd name="T76" fmla="*/ 30 w 264"/>
                <a:gd name="T77" fmla="*/ 104 h 208"/>
                <a:gd name="T78" fmla="*/ 9 w 264"/>
                <a:gd name="T79" fmla="*/ 71 h 208"/>
                <a:gd name="T80" fmla="*/ 9 w 264"/>
                <a:gd name="T81" fmla="*/ 41 h 208"/>
                <a:gd name="T82" fmla="*/ 25 w 264"/>
                <a:gd name="T83" fmla="*/ 26 h 208"/>
                <a:gd name="T84" fmla="*/ 26 w 264"/>
                <a:gd name="T85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4" h="208">
                  <a:moveTo>
                    <a:pt x="26" y="0"/>
                  </a:moveTo>
                  <a:lnTo>
                    <a:pt x="51" y="0"/>
                  </a:lnTo>
                  <a:lnTo>
                    <a:pt x="68" y="0"/>
                  </a:lnTo>
                  <a:lnTo>
                    <a:pt x="80" y="0"/>
                  </a:lnTo>
                  <a:lnTo>
                    <a:pt x="88" y="0"/>
                  </a:lnTo>
                  <a:lnTo>
                    <a:pt x="93" y="0"/>
                  </a:lnTo>
                  <a:lnTo>
                    <a:pt x="98" y="1"/>
                  </a:lnTo>
                  <a:lnTo>
                    <a:pt x="103" y="3"/>
                  </a:lnTo>
                  <a:lnTo>
                    <a:pt x="109" y="6"/>
                  </a:lnTo>
                  <a:lnTo>
                    <a:pt x="119" y="10"/>
                  </a:lnTo>
                  <a:lnTo>
                    <a:pt x="132" y="18"/>
                  </a:lnTo>
                  <a:lnTo>
                    <a:pt x="152" y="26"/>
                  </a:lnTo>
                  <a:lnTo>
                    <a:pt x="147" y="41"/>
                  </a:lnTo>
                  <a:lnTo>
                    <a:pt x="146" y="51"/>
                  </a:lnTo>
                  <a:lnTo>
                    <a:pt x="144" y="59"/>
                  </a:lnTo>
                  <a:lnTo>
                    <a:pt x="146" y="65"/>
                  </a:lnTo>
                  <a:lnTo>
                    <a:pt x="146" y="71"/>
                  </a:lnTo>
                  <a:lnTo>
                    <a:pt x="146" y="77"/>
                  </a:lnTo>
                  <a:lnTo>
                    <a:pt x="143" y="86"/>
                  </a:lnTo>
                  <a:lnTo>
                    <a:pt x="137" y="96"/>
                  </a:lnTo>
                  <a:lnTo>
                    <a:pt x="153" y="90"/>
                  </a:lnTo>
                  <a:lnTo>
                    <a:pt x="164" y="85"/>
                  </a:lnTo>
                  <a:lnTo>
                    <a:pt x="171" y="80"/>
                  </a:lnTo>
                  <a:lnTo>
                    <a:pt x="177" y="77"/>
                  </a:lnTo>
                  <a:lnTo>
                    <a:pt x="183" y="74"/>
                  </a:lnTo>
                  <a:lnTo>
                    <a:pt x="191" y="73"/>
                  </a:lnTo>
                  <a:lnTo>
                    <a:pt x="203" y="70"/>
                  </a:lnTo>
                  <a:lnTo>
                    <a:pt x="221" y="68"/>
                  </a:lnTo>
                  <a:lnTo>
                    <a:pt x="214" y="75"/>
                  </a:lnTo>
                  <a:lnTo>
                    <a:pt x="209" y="84"/>
                  </a:lnTo>
                  <a:lnTo>
                    <a:pt x="204" y="93"/>
                  </a:lnTo>
                  <a:lnTo>
                    <a:pt x="200" y="103"/>
                  </a:lnTo>
                  <a:lnTo>
                    <a:pt x="194" y="112"/>
                  </a:lnTo>
                  <a:lnTo>
                    <a:pt x="187" y="118"/>
                  </a:lnTo>
                  <a:lnTo>
                    <a:pt x="179" y="123"/>
                  </a:lnTo>
                  <a:lnTo>
                    <a:pt x="165" y="124"/>
                  </a:lnTo>
                  <a:lnTo>
                    <a:pt x="177" y="132"/>
                  </a:lnTo>
                  <a:lnTo>
                    <a:pt x="191" y="135"/>
                  </a:lnTo>
                  <a:lnTo>
                    <a:pt x="205" y="134"/>
                  </a:lnTo>
                  <a:lnTo>
                    <a:pt x="220" y="131"/>
                  </a:lnTo>
                  <a:lnTo>
                    <a:pt x="235" y="130"/>
                  </a:lnTo>
                  <a:lnTo>
                    <a:pt x="248" y="131"/>
                  </a:lnTo>
                  <a:lnTo>
                    <a:pt x="263" y="137"/>
                  </a:lnTo>
                  <a:lnTo>
                    <a:pt x="264" y="151"/>
                  </a:lnTo>
                  <a:lnTo>
                    <a:pt x="263" y="160"/>
                  </a:lnTo>
                  <a:lnTo>
                    <a:pt x="259" y="169"/>
                  </a:lnTo>
                  <a:lnTo>
                    <a:pt x="255" y="176"/>
                  </a:lnTo>
                  <a:lnTo>
                    <a:pt x="252" y="185"/>
                  </a:lnTo>
                  <a:lnTo>
                    <a:pt x="248" y="193"/>
                  </a:lnTo>
                  <a:lnTo>
                    <a:pt x="241" y="188"/>
                  </a:lnTo>
                  <a:lnTo>
                    <a:pt x="235" y="185"/>
                  </a:lnTo>
                  <a:lnTo>
                    <a:pt x="228" y="183"/>
                  </a:lnTo>
                  <a:lnTo>
                    <a:pt x="224" y="186"/>
                  </a:lnTo>
                  <a:lnTo>
                    <a:pt x="221" y="193"/>
                  </a:lnTo>
                  <a:lnTo>
                    <a:pt x="222" y="181"/>
                  </a:lnTo>
                  <a:lnTo>
                    <a:pt x="220" y="171"/>
                  </a:lnTo>
                  <a:lnTo>
                    <a:pt x="213" y="164"/>
                  </a:lnTo>
                  <a:lnTo>
                    <a:pt x="200" y="157"/>
                  </a:lnTo>
                  <a:lnTo>
                    <a:pt x="187" y="152"/>
                  </a:lnTo>
                  <a:lnTo>
                    <a:pt x="171" y="147"/>
                  </a:lnTo>
                  <a:lnTo>
                    <a:pt x="154" y="142"/>
                  </a:lnTo>
                  <a:lnTo>
                    <a:pt x="137" y="137"/>
                  </a:lnTo>
                  <a:lnTo>
                    <a:pt x="136" y="149"/>
                  </a:lnTo>
                  <a:lnTo>
                    <a:pt x="137" y="159"/>
                  </a:lnTo>
                  <a:lnTo>
                    <a:pt x="141" y="165"/>
                  </a:lnTo>
                  <a:lnTo>
                    <a:pt x="146" y="169"/>
                  </a:lnTo>
                  <a:lnTo>
                    <a:pt x="153" y="172"/>
                  </a:lnTo>
                  <a:lnTo>
                    <a:pt x="160" y="175"/>
                  </a:lnTo>
                  <a:lnTo>
                    <a:pt x="168" y="179"/>
                  </a:lnTo>
                  <a:lnTo>
                    <a:pt x="174" y="182"/>
                  </a:lnTo>
                  <a:lnTo>
                    <a:pt x="179" y="187"/>
                  </a:lnTo>
                  <a:lnTo>
                    <a:pt x="180" y="196"/>
                  </a:lnTo>
                  <a:lnTo>
                    <a:pt x="179" y="207"/>
                  </a:lnTo>
                  <a:lnTo>
                    <a:pt x="159" y="204"/>
                  </a:lnTo>
                  <a:lnTo>
                    <a:pt x="142" y="197"/>
                  </a:lnTo>
                  <a:lnTo>
                    <a:pt x="129" y="187"/>
                  </a:lnTo>
                  <a:lnTo>
                    <a:pt x="119" y="174"/>
                  </a:lnTo>
                  <a:lnTo>
                    <a:pt x="113" y="158"/>
                  </a:lnTo>
                  <a:lnTo>
                    <a:pt x="110" y="137"/>
                  </a:lnTo>
                  <a:lnTo>
                    <a:pt x="99" y="142"/>
                  </a:lnTo>
                  <a:lnTo>
                    <a:pt x="95" y="148"/>
                  </a:lnTo>
                  <a:lnTo>
                    <a:pt x="93" y="155"/>
                  </a:lnTo>
                  <a:lnTo>
                    <a:pt x="96" y="163"/>
                  </a:lnTo>
                  <a:lnTo>
                    <a:pt x="99" y="171"/>
                  </a:lnTo>
                  <a:lnTo>
                    <a:pt x="104" y="181"/>
                  </a:lnTo>
                  <a:lnTo>
                    <a:pt x="109" y="190"/>
                  </a:lnTo>
                  <a:lnTo>
                    <a:pt x="110" y="198"/>
                  </a:lnTo>
                  <a:lnTo>
                    <a:pt x="110" y="207"/>
                  </a:lnTo>
                  <a:lnTo>
                    <a:pt x="96" y="199"/>
                  </a:lnTo>
                  <a:lnTo>
                    <a:pt x="85" y="187"/>
                  </a:lnTo>
                  <a:lnTo>
                    <a:pt x="78" y="172"/>
                  </a:lnTo>
                  <a:lnTo>
                    <a:pt x="71" y="157"/>
                  </a:lnTo>
                  <a:lnTo>
                    <a:pt x="68" y="137"/>
                  </a:lnTo>
                  <a:lnTo>
                    <a:pt x="62" y="137"/>
                  </a:lnTo>
                  <a:lnTo>
                    <a:pt x="57" y="142"/>
                  </a:lnTo>
                  <a:lnTo>
                    <a:pt x="53" y="149"/>
                  </a:lnTo>
                  <a:lnTo>
                    <a:pt x="52" y="160"/>
                  </a:lnTo>
                  <a:lnTo>
                    <a:pt x="52" y="170"/>
                  </a:lnTo>
                  <a:lnTo>
                    <a:pt x="53" y="181"/>
                  </a:lnTo>
                  <a:lnTo>
                    <a:pt x="57" y="188"/>
                  </a:lnTo>
                  <a:lnTo>
                    <a:pt x="62" y="193"/>
                  </a:lnTo>
                  <a:lnTo>
                    <a:pt x="68" y="193"/>
                  </a:lnTo>
                  <a:lnTo>
                    <a:pt x="62" y="204"/>
                  </a:lnTo>
                  <a:lnTo>
                    <a:pt x="56" y="208"/>
                  </a:lnTo>
                  <a:lnTo>
                    <a:pt x="51" y="207"/>
                  </a:lnTo>
                  <a:lnTo>
                    <a:pt x="47" y="202"/>
                  </a:lnTo>
                  <a:lnTo>
                    <a:pt x="42" y="194"/>
                  </a:lnTo>
                  <a:lnTo>
                    <a:pt x="37" y="186"/>
                  </a:lnTo>
                  <a:lnTo>
                    <a:pt x="32" y="177"/>
                  </a:lnTo>
                  <a:lnTo>
                    <a:pt x="28" y="170"/>
                  </a:lnTo>
                  <a:lnTo>
                    <a:pt x="20" y="165"/>
                  </a:lnTo>
                  <a:lnTo>
                    <a:pt x="13" y="165"/>
                  </a:lnTo>
                  <a:lnTo>
                    <a:pt x="25" y="151"/>
                  </a:lnTo>
                  <a:lnTo>
                    <a:pt x="32" y="137"/>
                  </a:lnTo>
                  <a:lnTo>
                    <a:pt x="35" y="125"/>
                  </a:lnTo>
                  <a:lnTo>
                    <a:pt x="34" y="115"/>
                  </a:lnTo>
                  <a:lnTo>
                    <a:pt x="30" y="104"/>
                  </a:lnTo>
                  <a:lnTo>
                    <a:pt x="24" y="95"/>
                  </a:lnTo>
                  <a:lnTo>
                    <a:pt x="17" y="84"/>
                  </a:lnTo>
                  <a:lnTo>
                    <a:pt x="9" y="71"/>
                  </a:lnTo>
                  <a:lnTo>
                    <a:pt x="3" y="57"/>
                  </a:lnTo>
                  <a:lnTo>
                    <a:pt x="0" y="41"/>
                  </a:lnTo>
                  <a:lnTo>
                    <a:pt x="9" y="41"/>
                  </a:lnTo>
                  <a:lnTo>
                    <a:pt x="18" y="38"/>
                  </a:lnTo>
                  <a:lnTo>
                    <a:pt x="22" y="34"/>
                  </a:lnTo>
                  <a:lnTo>
                    <a:pt x="25" y="26"/>
                  </a:lnTo>
                  <a:lnTo>
                    <a:pt x="26" y="18"/>
                  </a:lnTo>
                  <a:lnTo>
                    <a:pt x="26" y="8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0" name="Freeform 144"/>
            <p:cNvSpPr/>
            <p:nvPr/>
          </p:nvSpPr>
          <p:spPr bwMode="auto">
            <a:xfrm>
              <a:off x="5250904" y="3706341"/>
              <a:ext cx="54283" cy="93057"/>
            </a:xfrm>
            <a:custGeom>
              <a:avLst/>
              <a:gdLst>
                <a:gd name="T0" fmla="*/ 56 w 56"/>
                <a:gd name="T1" fmla="*/ 0 h 98"/>
                <a:gd name="T2" fmla="*/ 52 w 56"/>
                <a:gd name="T3" fmla="*/ 20 h 98"/>
                <a:gd name="T4" fmla="*/ 51 w 56"/>
                <a:gd name="T5" fmla="*/ 37 h 98"/>
                <a:gd name="T6" fmla="*/ 52 w 56"/>
                <a:gd name="T7" fmla="*/ 50 h 98"/>
                <a:gd name="T8" fmla="*/ 52 w 56"/>
                <a:gd name="T9" fmla="*/ 63 h 98"/>
                <a:gd name="T10" fmla="*/ 52 w 56"/>
                <a:gd name="T11" fmla="*/ 74 h 98"/>
                <a:gd name="T12" fmla="*/ 49 w 56"/>
                <a:gd name="T13" fmla="*/ 82 h 98"/>
                <a:gd name="T14" fmla="*/ 43 w 56"/>
                <a:gd name="T15" fmla="*/ 88 h 98"/>
                <a:gd name="T16" fmla="*/ 32 w 56"/>
                <a:gd name="T17" fmla="*/ 94 h 98"/>
                <a:gd name="T18" fmla="*/ 15 w 56"/>
                <a:gd name="T19" fmla="*/ 98 h 98"/>
                <a:gd name="T20" fmla="*/ 6 w 56"/>
                <a:gd name="T21" fmla="*/ 92 h 98"/>
                <a:gd name="T22" fmla="*/ 2 w 56"/>
                <a:gd name="T23" fmla="*/ 86 h 98"/>
                <a:gd name="T24" fmla="*/ 2 w 56"/>
                <a:gd name="T25" fmla="*/ 78 h 98"/>
                <a:gd name="T26" fmla="*/ 6 w 56"/>
                <a:gd name="T27" fmla="*/ 72 h 98"/>
                <a:gd name="T28" fmla="*/ 11 w 56"/>
                <a:gd name="T29" fmla="*/ 67 h 98"/>
                <a:gd name="T30" fmla="*/ 16 w 56"/>
                <a:gd name="T31" fmla="*/ 61 h 98"/>
                <a:gd name="T32" fmla="*/ 21 w 56"/>
                <a:gd name="T33" fmla="*/ 57 h 98"/>
                <a:gd name="T34" fmla="*/ 24 w 56"/>
                <a:gd name="T35" fmla="*/ 52 h 98"/>
                <a:gd name="T36" fmla="*/ 26 w 56"/>
                <a:gd name="T37" fmla="*/ 48 h 98"/>
                <a:gd name="T38" fmla="*/ 22 w 56"/>
                <a:gd name="T39" fmla="*/ 44 h 98"/>
                <a:gd name="T40" fmla="*/ 15 w 56"/>
                <a:gd name="T41" fmla="*/ 43 h 98"/>
                <a:gd name="T42" fmla="*/ 0 w 56"/>
                <a:gd name="T43" fmla="*/ 42 h 98"/>
                <a:gd name="T44" fmla="*/ 6 w 56"/>
                <a:gd name="T45" fmla="*/ 32 h 98"/>
                <a:gd name="T46" fmla="*/ 12 w 56"/>
                <a:gd name="T47" fmla="*/ 21 h 98"/>
                <a:gd name="T48" fmla="*/ 19 w 56"/>
                <a:gd name="T49" fmla="*/ 13 h 98"/>
                <a:gd name="T50" fmla="*/ 29 w 56"/>
                <a:gd name="T51" fmla="*/ 5 h 98"/>
                <a:gd name="T52" fmla="*/ 40 w 56"/>
                <a:gd name="T53" fmla="*/ 2 h 98"/>
                <a:gd name="T54" fmla="*/ 56 w 56"/>
                <a:gd name="T5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6" h="98">
                  <a:moveTo>
                    <a:pt x="56" y="0"/>
                  </a:moveTo>
                  <a:lnTo>
                    <a:pt x="52" y="20"/>
                  </a:lnTo>
                  <a:lnTo>
                    <a:pt x="51" y="37"/>
                  </a:lnTo>
                  <a:lnTo>
                    <a:pt x="52" y="50"/>
                  </a:lnTo>
                  <a:lnTo>
                    <a:pt x="52" y="63"/>
                  </a:lnTo>
                  <a:lnTo>
                    <a:pt x="52" y="74"/>
                  </a:lnTo>
                  <a:lnTo>
                    <a:pt x="49" y="82"/>
                  </a:lnTo>
                  <a:lnTo>
                    <a:pt x="43" y="88"/>
                  </a:lnTo>
                  <a:lnTo>
                    <a:pt x="32" y="94"/>
                  </a:lnTo>
                  <a:lnTo>
                    <a:pt x="15" y="98"/>
                  </a:lnTo>
                  <a:lnTo>
                    <a:pt x="6" y="92"/>
                  </a:lnTo>
                  <a:lnTo>
                    <a:pt x="2" y="86"/>
                  </a:lnTo>
                  <a:lnTo>
                    <a:pt x="2" y="78"/>
                  </a:lnTo>
                  <a:lnTo>
                    <a:pt x="6" y="72"/>
                  </a:lnTo>
                  <a:lnTo>
                    <a:pt x="11" y="67"/>
                  </a:lnTo>
                  <a:lnTo>
                    <a:pt x="16" y="61"/>
                  </a:lnTo>
                  <a:lnTo>
                    <a:pt x="21" y="57"/>
                  </a:lnTo>
                  <a:lnTo>
                    <a:pt x="24" y="52"/>
                  </a:lnTo>
                  <a:lnTo>
                    <a:pt x="26" y="48"/>
                  </a:lnTo>
                  <a:lnTo>
                    <a:pt x="22" y="44"/>
                  </a:lnTo>
                  <a:lnTo>
                    <a:pt x="15" y="43"/>
                  </a:lnTo>
                  <a:lnTo>
                    <a:pt x="0" y="42"/>
                  </a:lnTo>
                  <a:lnTo>
                    <a:pt x="6" y="32"/>
                  </a:lnTo>
                  <a:lnTo>
                    <a:pt x="12" y="21"/>
                  </a:lnTo>
                  <a:lnTo>
                    <a:pt x="19" y="13"/>
                  </a:lnTo>
                  <a:lnTo>
                    <a:pt x="29" y="5"/>
                  </a:lnTo>
                  <a:lnTo>
                    <a:pt x="40" y="2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1" name="Freeform 145"/>
            <p:cNvSpPr/>
            <p:nvPr/>
          </p:nvSpPr>
          <p:spPr bwMode="auto">
            <a:xfrm>
              <a:off x="5196620" y="3776134"/>
              <a:ext cx="67854" cy="104689"/>
            </a:xfrm>
            <a:custGeom>
              <a:avLst/>
              <a:gdLst>
                <a:gd name="T0" fmla="*/ 21 w 70"/>
                <a:gd name="T1" fmla="*/ 0 h 109"/>
                <a:gd name="T2" fmla="*/ 26 w 70"/>
                <a:gd name="T3" fmla="*/ 2 h 109"/>
                <a:gd name="T4" fmla="*/ 33 w 70"/>
                <a:gd name="T5" fmla="*/ 4 h 109"/>
                <a:gd name="T6" fmla="*/ 40 w 70"/>
                <a:gd name="T7" fmla="*/ 10 h 109"/>
                <a:gd name="T8" fmla="*/ 48 w 70"/>
                <a:gd name="T9" fmla="*/ 15 h 109"/>
                <a:gd name="T10" fmla="*/ 55 w 70"/>
                <a:gd name="T11" fmla="*/ 21 h 109"/>
                <a:gd name="T12" fmla="*/ 62 w 70"/>
                <a:gd name="T13" fmla="*/ 25 h 109"/>
                <a:gd name="T14" fmla="*/ 70 w 70"/>
                <a:gd name="T15" fmla="*/ 26 h 109"/>
                <a:gd name="T16" fmla="*/ 59 w 70"/>
                <a:gd name="T17" fmla="*/ 33 h 109"/>
                <a:gd name="T18" fmla="*/ 53 w 70"/>
                <a:gd name="T19" fmla="*/ 39 h 109"/>
                <a:gd name="T20" fmla="*/ 50 w 70"/>
                <a:gd name="T21" fmla="*/ 43 h 109"/>
                <a:gd name="T22" fmla="*/ 49 w 70"/>
                <a:gd name="T23" fmla="*/ 45 h 109"/>
                <a:gd name="T24" fmla="*/ 51 w 70"/>
                <a:gd name="T25" fmla="*/ 48 h 109"/>
                <a:gd name="T26" fmla="*/ 55 w 70"/>
                <a:gd name="T27" fmla="*/ 50 h 109"/>
                <a:gd name="T28" fmla="*/ 59 w 70"/>
                <a:gd name="T29" fmla="*/ 54 h 109"/>
                <a:gd name="T30" fmla="*/ 64 w 70"/>
                <a:gd name="T31" fmla="*/ 60 h 109"/>
                <a:gd name="T32" fmla="*/ 67 w 70"/>
                <a:gd name="T33" fmla="*/ 69 h 109"/>
                <a:gd name="T34" fmla="*/ 70 w 70"/>
                <a:gd name="T35" fmla="*/ 81 h 109"/>
                <a:gd name="T36" fmla="*/ 60 w 70"/>
                <a:gd name="T37" fmla="*/ 81 h 109"/>
                <a:gd name="T38" fmla="*/ 53 w 70"/>
                <a:gd name="T39" fmla="*/ 82 h 109"/>
                <a:gd name="T40" fmla="*/ 48 w 70"/>
                <a:gd name="T41" fmla="*/ 87 h 109"/>
                <a:gd name="T42" fmla="*/ 44 w 70"/>
                <a:gd name="T43" fmla="*/ 93 h 109"/>
                <a:gd name="T44" fmla="*/ 43 w 70"/>
                <a:gd name="T45" fmla="*/ 100 h 109"/>
                <a:gd name="T46" fmla="*/ 42 w 70"/>
                <a:gd name="T47" fmla="*/ 109 h 109"/>
                <a:gd name="T48" fmla="*/ 33 w 70"/>
                <a:gd name="T49" fmla="*/ 104 h 109"/>
                <a:gd name="T50" fmla="*/ 25 w 70"/>
                <a:gd name="T51" fmla="*/ 99 h 109"/>
                <a:gd name="T52" fmla="*/ 14 w 70"/>
                <a:gd name="T53" fmla="*/ 95 h 109"/>
                <a:gd name="T54" fmla="*/ 0 w 70"/>
                <a:gd name="T55" fmla="*/ 95 h 109"/>
                <a:gd name="T56" fmla="*/ 1 w 70"/>
                <a:gd name="T57" fmla="*/ 89 h 109"/>
                <a:gd name="T58" fmla="*/ 6 w 70"/>
                <a:gd name="T59" fmla="*/ 82 h 109"/>
                <a:gd name="T60" fmla="*/ 11 w 70"/>
                <a:gd name="T61" fmla="*/ 76 h 109"/>
                <a:gd name="T62" fmla="*/ 17 w 70"/>
                <a:gd name="T63" fmla="*/ 71 h 109"/>
                <a:gd name="T64" fmla="*/ 22 w 70"/>
                <a:gd name="T65" fmla="*/ 65 h 109"/>
                <a:gd name="T66" fmla="*/ 26 w 70"/>
                <a:gd name="T67" fmla="*/ 61 h 109"/>
                <a:gd name="T68" fmla="*/ 26 w 70"/>
                <a:gd name="T69" fmla="*/ 58 h 109"/>
                <a:gd name="T70" fmla="*/ 22 w 70"/>
                <a:gd name="T71" fmla="*/ 55 h 109"/>
                <a:gd name="T72" fmla="*/ 15 w 70"/>
                <a:gd name="T73" fmla="*/ 53 h 109"/>
                <a:gd name="T74" fmla="*/ 0 w 70"/>
                <a:gd name="T75" fmla="*/ 53 h 109"/>
                <a:gd name="T76" fmla="*/ 5 w 70"/>
                <a:gd name="T77" fmla="*/ 44 h 109"/>
                <a:gd name="T78" fmla="*/ 11 w 70"/>
                <a:gd name="T79" fmla="*/ 36 h 109"/>
                <a:gd name="T80" fmla="*/ 18 w 70"/>
                <a:gd name="T81" fmla="*/ 30 h 109"/>
                <a:gd name="T82" fmla="*/ 28 w 70"/>
                <a:gd name="T83" fmla="*/ 26 h 109"/>
                <a:gd name="T84" fmla="*/ 28 w 70"/>
                <a:gd name="T85" fmla="*/ 21 h 109"/>
                <a:gd name="T86" fmla="*/ 28 w 70"/>
                <a:gd name="T87" fmla="*/ 19 h 109"/>
                <a:gd name="T88" fmla="*/ 27 w 70"/>
                <a:gd name="T89" fmla="*/ 16 h 109"/>
                <a:gd name="T90" fmla="*/ 25 w 70"/>
                <a:gd name="T91" fmla="*/ 15 h 109"/>
                <a:gd name="T92" fmla="*/ 23 w 70"/>
                <a:gd name="T93" fmla="*/ 14 h 109"/>
                <a:gd name="T94" fmla="*/ 20 w 70"/>
                <a:gd name="T95" fmla="*/ 13 h 109"/>
                <a:gd name="T96" fmla="*/ 17 w 70"/>
                <a:gd name="T97" fmla="*/ 13 h 109"/>
                <a:gd name="T98" fmla="*/ 14 w 70"/>
                <a:gd name="T99" fmla="*/ 11 h 109"/>
                <a:gd name="T100" fmla="*/ 16 w 70"/>
                <a:gd name="T101" fmla="*/ 4 h 109"/>
                <a:gd name="T102" fmla="*/ 21 w 70"/>
                <a:gd name="T10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0" h="109">
                  <a:moveTo>
                    <a:pt x="21" y="0"/>
                  </a:moveTo>
                  <a:lnTo>
                    <a:pt x="26" y="2"/>
                  </a:lnTo>
                  <a:lnTo>
                    <a:pt x="33" y="4"/>
                  </a:lnTo>
                  <a:lnTo>
                    <a:pt x="40" y="10"/>
                  </a:lnTo>
                  <a:lnTo>
                    <a:pt x="48" y="15"/>
                  </a:lnTo>
                  <a:lnTo>
                    <a:pt x="55" y="21"/>
                  </a:lnTo>
                  <a:lnTo>
                    <a:pt x="62" y="25"/>
                  </a:lnTo>
                  <a:lnTo>
                    <a:pt x="70" y="26"/>
                  </a:lnTo>
                  <a:lnTo>
                    <a:pt x="59" y="33"/>
                  </a:lnTo>
                  <a:lnTo>
                    <a:pt x="53" y="39"/>
                  </a:lnTo>
                  <a:lnTo>
                    <a:pt x="50" y="43"/>
                  </a:lnTo>
                  <a:lnTo>
                    <a:pt x="49" y="45"/>
                  </a:lnTo>
                  <a:lnTo>
                    <a:pt x="51" y="48"/>
                  </a:lnTo>
                  <a:lnTo>
                    <a:pt x="55" y="50"/>
                  </a:lnTo>
                  <a:lnTo>
                    <a:pt x="59" y="54"/>
                  </a:lnTo>
                  <a:lnTo>
                    <a:pt x="64" y="60"/>
                  </a:lnTo>
                  <a:lnTo>
                    <a:pt x="67" y="69"/>
                  </a:lnTo>
                  <a:lnTo>
                    <a:pt x="70" y="81"/>
                  </a:lnTo>
                  <a:lnTo>
                    <a:pt x="60" y="81"/>
                  </a:lnTo>
                  <a:lnTo>
                    <a:pt x="53" y="82"/>
                  </a:lnTo>
                  <a:lnTo>
                    <a:pt x="48" y="87"/>
                  </a:lnTo>
                  <a:lnTo>
                    <a:pt x="44" y="93"/>
                  </a:lnTo>
                  <a:lnTo>
                    <a:pt x="43" y="100"/>
                  </a:lnTo>
                  <a:lnTo>
                    <a:pt x="42" y="109"/>
                  </a:lnTo>
                  <a:lnTo>
                    <a:pt x="33" y="104"/>
                  </a:lnTo>
                  <a:lnTo>
                    <a:pt x="25" y="99"/>
                  </a:lnTo>
                  <a:lnTo>
                    <a:pt x="14" y="95"/>
                  </a:lnTo>
                  <a:lnTo>
                    <a:pt x="0" y="95"/>
                  </a:lnTo>
                  <a:lnTo>
                    <a:pt x="1" y="89"/>
                  </a:lnTo>
                  <a:lnTo>
                    <a:pt x="6" y="82"/>
                  </a:lnTo>
                  <a:lnTo>
                    <a:pt x="11" y="76"/>
                  </a:lnTo>
                  <a:lnTo>
                    <a:pt x="17" y="71"/>
                  </a:lnTo>
                  <a:lnTo>
                    <a:pt x="22" y="65"/>
                  </a:lnTo>
                  <a:lnTo>
                    <a:pt x="26" y="61"/>
                  </a:lnTo>
                  <a:lnTo>
                    <a:pt x="26" y="58"/>
                  </a:lnTo>
                  <a:lnTo>
                    <a:pt x="22" y="55"/>
                  </a:lnTo>
                  <a:lnTo>
                    <a:pt x="15" y="53"/>
                  </a:lnTo>
                  <a:lnTo>
                    <a:pt x="0" y="53"/>
                  </a:lnTo>
                  <a:lnTo>
                    <a:pt x="5" y="44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8" y="26"/>
                  </a:lnTo>
                  <a:lnTo>
                    <a:pt x="28" y="21"/>
                  </a:lnTo>
                  <a:lnTo>
                    <a:pt x="28" y="19"/>
                  </a:lnTo>
                  <a:lnTo>
                    <a:pt x="27" y="16"/>
                  </a:lnTo>
                  <a:lnTo>
                    <a:pt x="25" y="15"/>
                  </a:lnTo>
                  <a:lnTo>
                    <a:pt x="23" y="14"/>
                  </a:lnTo>
                  <a:lnTo>
                    <a:pt x="20" y="13"/>
                  </a:lnTo>
                  <a:lnTo>
                    <a:pt x="17" y="13"/>
                  </a:lnTo>
                  <a:lnTo>
                    <a:pt x="14" y="11"/>
                  </a:lnTo>
                  <a:lnTo>
                    <a:pt x="16" y="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2" name="Freeform 146"/>
            <p:cNvSpPr/>
            <p:nvPr/>
          </p:nvSpPr>
          <p:spPr bwMode="auto">
            <a:xfrm>
              <a:off x="5142337" y="3717973"/>
              <a:ext cx="94995" cy="54283"/>
            </a:xfrm>
            <a:custGeom>
              <a:avLst/>
              <a:gdLst>
                <a:gd name="T0" fmla="*/ 1 w 99"/>
                <a:gd name="T1" fmla="*/ 0 h 56"/>
                <a:gd name="T2" fmla="*/ 11 w 99"/>
                <a:gd name="T3" fmla="*/ 7 h 56"/>
                <a:gd name="T4" fmla="*/ 17 w 99"/>
                <a:gd name="T5" fmla="*/ 10 h 56"/>
                <a:gd name="T6" fmla="*/ 22 w 99"/>
                <a:gd name="T7" fmla="*/ 10 h 56"/>
                <a:gd name="T8" fmla="*/ 26 w 99"/>
                <a:gd name="T9" fmla="*/ 8 h 56"/>
                <a:gd name="T10" fmla="*/ 30 w 99"/>
                <a:gd name="T11" fmla="*/ 6 h 56"/>
                <a:gd name="T12" fmla="*/ 37 w 99"/>
                <a:gd name="T13" fmla="*/ 4 h 56"/>
                <a:gd name="T14" fmla="*/ 45 w 99"/>
                <a:gd name="T15" fmla="*/ 1 h 56"/>
                <a:gd name="T16" fmla="*/ 57 w 99"/>
                <a:gd name="T17" fmla="*/ 0 h 56"/>
                <a:gd name="T18" fmla="*/ 63 w 99"/>
                <a:gd name="T19" fmla="*/ 12 h 56"/>
                <a:gd name="T20" fmla="*/ 72 w 99"/>
                <a:gd name="T21" fmla="*/ 21 h 56"/>
                <a:gd name="T22" fmla="*/ 83 w 99"/>
                <a:gd name="T23" fmla="*/ 27 h 56"/>
                <a:gd name="T24" fmla="*/ 99 w 99"/>
                <a:gd name="T25" fmla="*/ 28 h 56"/>
                <a:gd name="T26" fmla="*/ 88 w 99"/>
                <a:gd name="T27" fmla="*/ 41 h 56"/>
                <a:gd name="T28" fmla="*/ 73 w 99"/>
                <a:gd name="T29" fmla="*/ 51 h 56"/>
                <a:gd name="T30" fmla="*/ 54 w 99"/>
                <a:gd name="T31" fmla="*/ 55 h 56"/>
                <a:gd name="T32" fmla="*/ 29 w 99"/>
                <a:gd name="T33" fmla="*/ 56 h 56"/>
                <a:gd name="T34" fmla="*/ 28 w 99"/>
                <a:gd name="T35" fmla="*/ 47 h 56"/>
                <a:gd name="T36" fmla="*/ 24 w 99"/>
                <a:gd name="T37" fmla="*/ 41 h 56"/>
                <a:gd name="T38" fmla="*/ 18 w 99"/>
                <a:gd name="T39" fmla="*/ 36 h 56"/>
                <a:gd name="T40" fmla="*/ 12 w 99"/>
                <a:gd name="T41" fmla="*/ 32 h 56"/>
                <a:gd name="T42" fmla="*/ 6 w 99"/>
                <a:gd name="T43" fmla="*/ 28 h 56"/>
                <a:gd name="T44" fmla="*/ 2 w 99"/>
                <a:gd name="T45" fmla="*/ 21 h 56"/>
                <a:gd name="T46" fmla="*/ 0 w 99"/>
                <a:gd name="T47" fmla="*/ 12 h 56"/>
                <a:gd name="T48" fmla="*/ 1 w 99"/>
                <a:gd name="T4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56">
                  <a:moveTo>
                    <a:pt x="1" y="0"/>
                  </a:moveTo>
                  <a:lnTo>
                    <a:pt x="11" y="7"/>
                  </a:lnTo>
                  <a:lnTo>
                    <a:pt x="17" y="10"/>
                  </a:lnTo>
                  <a:lnTo>
                    <a:pt x="22" y="10"/>
                  </a:lnTo>
                  <a:lnTo>
                    <a:pt x="26" y="8"/>
                  </a:lnTo>
                  <a:lnTo>
                    <a:pt x="30" y="6"/>
                  </a:lnTo>
                  <a:lnTo>
                    <a:pt x="37" y="4"/>
                  </a:lnTo>
                  <a:lnTo>
                    <a:pt x="45" y="1"/>
                  </a:lnTo>
                  <a:lnTo>
                    <a:pt x="57" y="0"/>
                  </a:lnTo>
                  <a:lnTo>
                    <a:pt x="63" y="12"/>
                  </a:lnTo>
                  <a:lnTo>
                    <a:pt x="72" y="21"/>
                  </a:lnTo>
                  <a:lnTo>
                    <a:pt x="83" y="27"/>
                  </a:lnTo>
                  <a:lnTo>
                    <a:pt x="99" y="28"/>
                  </a:lnTo>
                  <a:lnTo>
                    <a:pt x="88" y="41"/>
                  </a:lnTo>
                  <a:lnTo>
                    <a:pt x="73" y="51"/>
                  </a:lnTo>
                  <a:lnTo>
                    <a:pt x="54" y="55"/>
                  </a:lnTo>
                  <a:lnTo>
                    <a:pt x="29" y="56"/>
                  </a:lnTo>
                  <a:lnTo>
                    <a:pt x="28" y="47"/>
                  </a:lnTo>
                  <a:lnTo>
                    <a:pt x="24" y="41"/>
                  </a:lnTo>
                  <a:lnTo>
                    <a:pt x="18" y="36"/>
                  </a:lnTo>
                  <a:lnTo>
                    <a:pt x="12" y="32"/>
                  </a:lnTo>
                  <a:lnTo>
                    <a:pt x="6" y="28"/>
                  </a:lnTo>
                  <a:lnTo>
                    <a:pt x="2" y="21"/>
                  </a:lnTo>
                  <a:lnTo>
                    <a:pt x="0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3" name="Freeform 147"/>
            <p:cNvSpPr/>
            <p:nvPr/>
          </p:nvSpPr>
          <p:spPr bwMode="auto">
            <a:xfrm>
              <a:off x="5518442" y="3491148"/>
              <a:ext cx="67854" cy="79486"/>
            </a:xfrm>
            <a:custGeom>
              <a:avLst/>
              <a:gdLst>
                <a:gd name="T0" fmla="*/ 28 w 69"/>
                <a:gd name="T1" fmla="*/ 0 h 83"/>
                <a:gd name="T2" fmla="*/ 35 w 69"/>
                <a:gd name="T3" fmla="*/ 5 h 83"/>
                <a:gd name="T4" fmla="*/ 41 w 69"/>
                <a:gd name="T5" fmla="*/ 8 h 83"/>
                <a:gd name="T6" fmla="*/ 47 w 69"/>
                <a:gd name="T7" fmla="*/ 10 h 83"/>
                <a:gd name="T8" fmla="*/ 52 w 69"/>
                <a:gd name="T9" fmla="*/ 7 h 83"/>
                <a:gd name="T10" fmla="*/ 56 w 69"/>
                <a:gd name="T11" fmla="*/ 0 h 83"/>
                <a:gd name="T12" fmla="*/ 60 w 69"/>
                <a:gd name="T13" fmla="*/ 6 h 83"/>
                <a:gd name="T14" fmla="*/ 63 w 69"/>
                <a:gd name="T15" fmla="*/ 13 h 83"/>
                <a:gd name="T16" fmla="*/ 64 w 69"/>
                <a:gd name="T17" fmla="*/ 23 h 83"/>
                <a:gd name="T18" fmla="*/ 64 w 69"/>
                <a:gd name="T19" fmla="*/ 35 h 83"/>
                <a:gd name="T20" fmla="*/ 65 w 69"/>
                <a:gd name="T21" fmla="*/ 50 h 83"/>
                <a:gd name="T22" fmla="*/ 69 w 69"/>
                <a:gd name="T23" fmla="*/ 69 h 83"/>
                <a:gd name="T24" fmla="*/ 54 w 69"/>
                <a:gd name="T25" fmla="*/ 78 h 83"/>
                <a:gd name="T26" fmla="*/ 36 w 69"/>
                <a:gd name="T27" fmla="*/ 83 h 83"/>
                <a:gd name="T28" fmla="*/ 13 w 69"/>
                <a:gd name="T29" fmla="*/ 83 h 83"/>
                <a:gd name="T30" fmla="*/ 14 w 69"/>
                <a:gd name="T31" fmla="*/ 72 h 83"/>
                <a:gd name="T32" fmla="*/ 14 w 69"/>
                <a:gd name="T33" fmla="*/ 61 h 83"/>
                <a:gd name="T34" fmla="*/ 12 w 69"/>
                <a:gd name="T35" fmla="*/ 51 h 83"/>
                <a:gd name="T36" fmla="*/ 7 w 69"/>
                <a:gd name="T37" fmla="*/ 45 h 83"/>
                <a:gd name="T38" fmla="*/ 0 w 69"/>
                <a:gd name="T39" fmla="*/ 41 h 83"/>
                <a:gd name="T40" fmla="*/ 6 w 69"/>
                <a:gd name="T41" fmla="*/ 35 h 83"/>
                <a:gd name="T42" fmla="*/ 12 w 69"/>
                <a:gd name="T43" fmla="*/ 30 h 83"/>
                <a:gd name="T44" fmla="*/ 18 w 69"/>
                <a:gd name="T45" fmla="*/ 25 h 83"/>
                <a:gd name="T46" fmla="*/ 24 w 69"/>
                <a:gd name="T47" fmla="*/ 19 h 83"/>
                <a:gd name="T48" fmla="*/ 28 w 69"/>
                <a:gd name="T49" fmla="*/ 11 h 83"/>
                <a:gd name="T50" fmla="*/ 28 w 69"/>
                <a:gd name="T5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9" h="83">
                  <a:moveTo>
                    <a:pt x="28" y="0"/>
                  </a:moveTo>
                  <a:lnTo>
                    <a:pt x="35" y="5"/>
                  </a:lnTo>
                  <a:lnTo>
                    <a:pt x="41" y="8"/>
                  </a:lnTo>
                  <a:lnTo>
                    <a:pt x="47" y="10"/>
                  </a:lnTo>
                  <a:lnTo>
                    <a:pt x="52" y="7"/>
                  </a:lnTo>
                  <a:lnTo>
                    <a:pt x="56" y="0"/>
                  </a:lnTo>
                  <a:lnTo>
                    <a:pt x="60" y="6"/>
                  </a:lnTo>
                  <a:lnTo>
                    <a:pt x="63" y="13"/>
                  </a:lnTo>
                  <a:lnTo>
                    <a:pt x="64" y="23"/>
                  </a:lnTo>
                  <a:lnTo>
                    <a:pt x="64" y="35"/>
                  </a:lnTo>
                  <a:lnTo>
                    <a:pt x="65" y="50"/>
                  </a:lnTo>
                  <a:lnTo>
                    <a:pt x="69" y="69"/>
                  </a:lnTo>
                  <a:lnTo>
                    <a:pt x="54" y="78"/>
                  </a:lnTo>
                  <a:lnTo>
                    <a:pt x="36" y="83"/>
                  </a:lnTo>
                  <a:lnTo>
                    <a:pt x="13" y="83"/>
                  </a:lnTo>
                  <a:lnTo>
                    <a:pt x="14" y="72"/>
                  </a:lnTo>
                  <a:lnTo>
                    <a:pt x="14" y="61"/>
                  </a:lnTo>
                  <a:lnTo>
                    <a:pt x="12" y="51"/>
                  </a:lnTo>
                  <a:lnTo>
                    <a:pt x="7" y="45"/>
                  </a:lnTo>
                  <a:lnTo>
                    <a:pt x="0" y="41"/>
                  </a:lnTo>
                  <a:lnTo>
                    <a:pt x="6" y="35"/>
                  </a:lnTo>
                  <a:lnTo>
                    <a:pt x="12" y="30"/>
                  </a:lnTo>
                  <a:lnTo>
                    <a:pt x="18" y="25"/>
                  </a:lnTo>
                  <a:lnTo>
                    <a:pt x="24" y="19"/>
                  </a:lnTo>
                  <a:lnTo>
                    <a:pt x="28" y="11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4" name="Freeform 148"/>
            <p:cNvSpPr/>
            <p:nvPr/>
          </p:nvSpPr>
          <p:spPr bwMode="auto">
            <a:xfrm>
              <a:off x="6014744" y="3760624"/>
              <a:ext cx="122137" cy="108566"/>
            </a:xfrm>
            <a:custGeom>
              <a:avLst/>
              <a:gdLst>
                <a:gd name="T0" fmla="*/ 69 w 125"/>
                <a:gd name="T1" fmla="*/ 0 h 112"/>
                <a:gd name="T2" fmla="*/ 83 w 125"/>
                <a:gd name="T3" fmla="*/ 4 h 112"/>
                <a:gd name="T4" fmla="*/ 91 w 125"/>
                <a:gd name="T5" fmla="*/ 10 h 112"/>
                <a:gd name="T6" fmla="*/ 95 w 125"/>
                <a:gd name="T7" fmla="*/ 20 h 112"/>
                <a:gd name="T8" fmla="*/ 94 w 125"/>
                <a:gd name="T9" fmla="*/ 30 h 112"/>
                <a:gd name="T10" fmla="*/ 91 w 125"/>
                <a:gd name="T11" fmla="*/ 41 h 112"/>
                <a:gd name="T12" fmla="*/ 85 w 125"/>
                <a:gd name="T13" fmla="*/ 52 h 112"/>
                <a:gd name="T14" fmla="*/ 79 w 125"/>
                <a:gd name="T15" fmla="*/ 63 h 112"/>
                <a:gd name="T16" fmla="*/ 74 w 125"/>
                <a:gd name="T17" fmla="*/ 73 h 112"/>
                <a:gd name="T18" fmla="*/ 69 w 125"/>
                <a:gd name="T19" fmla="*/ 82 h 112"/>
                <a:gd name="T20" fmla="*/ 78 w 125"/>
                <a:gd name="T21" fmla="*/ 81 h 112"/>
                <a:gd name="T22" fmla="*/ 85 w 125"/>
                <a:gd name="T23" fmla="*/ 77 h 112"/>
                <a:gd name="T24" fmla="*/ 89 w 125"/>
                <a:gd name="T25" fmla="*/ 73 h 112"/>
                <a:gd name="T26" fmla="*/ 91 w 125"/>
                <a:gd name="T27" fmla="*/ 65 h 112"/>
                <a:gd name="T28" fmla="*/ 94 w 125"/>
                <a:gd name="T29" fmla="*/ 58 h 112"/>
                <a:gd name="T30" fmla="*/ 96 w 125"/>
                <a:gd name="T31" fmla="*/ 51 h 112"/>
                <a:gd name="T32" fmla="*/ 100 w 125"/>
                <a:gd name="T33" fmla="*/ 45 h 112"/>
                <a:gd name="T34" fmla="*/ 105 w 125"/>
                <a:gd name="T35" fmla="*/ 41 h 112"/>
                <a:gd name="T36" fmla="*/ 113 w 125"/>
                <a:gd name="T37" fmla="*/ 38 h 112"/>
                <a:gd name="T38" fmla="*/ 124 w 125"/>
                <a:gd name="T39" fmla="*/ 41 h 112"/>
                <a:gd name="T40" fmla="*/ 125 w 125"/>
                <a:gd name="T41" fmla="*/ 52 h 112"/>
                <a:gd name="T42" fmla="*/ 124 w 125"/>
                <a:gd name="T43" fmla="*/ 59 h 112"/>
                <a:gd name="T44" fmla="*/ 119 w 125"/>
                <a:gd name="T45" fmla="*/ 65 h 112"/>
                <a:gd name="T46" fmla="*/ 113 w 125"/>
                <a:gd name="T47" fmla="*/ 69 h 112"/>
                <a:gd name="T48" fmla="*/ 106 w 125"/>
                <a:gd name="T49" fmla="*/ 73 h 112"/>
                <a:gd name="T50" fmla="*/ 99 w 125"/>
                <a:gd name="T51" fmla="*/ 75 h 112"/>
                <a:gd name="T52" fmla="*/ 91 w 125"/>
                <a:gd name="T53" fmla="*/ 79 h 112"/>
                <a:gd name="T54" fmla="*/ 86 w 125"/>
                <a:gd name="T55" fmla="*/ 82 h 112"/>
                <a:gd name="T56" fmla="*/ 82 w 125"/>
                <a:gd name="T57" fmla="*/ 88 h 112"/>
                <a:gd name="T58" fmla="*/ 80 w 125"/>
                <a:gd name="T59" fmla="*/ 98 h 112"/>
                <a:gd name="T60" fmla="*/ 83 w 125"/>
                <a:gd name="T61" fmla="*/ 110 h 112"/>
                <a:gd name="T62" fmla="*/ 67 w 125"/>
                <a:gd name="T63" fmla="*/ 112 h 112"/>
                <a:gd name="T64" fmla="*/ 54 w 125"/>
                <a:gd name="T65" fmla="*/ 112 h 112"/>
                <a:gd name="T66" fmla="*/ 43 w 125"/>
                <a:gd name="T67" fmla="*/ 108 h 112"/>
                <a:gd name="T68" fmla="*/ 33 w 125"/>
                <a:gd name="T69" fmla="*/ 104 h 112"/>
                <a:gd name="T70" fmla="*/ 23 w 125"/>
                <a:gd name="T71" fmla="*/ 101 h 112"/>
                <a:gd name="T72" fmla="*/ 12 w 125"/>
                <a:gd name="T73" fmla="*/ 97 h 112"/>
                <a:gd name="T74" fmla="*/ 0 w 125"/>
                <a:gd name="T75" fmla="*/ 96 h 112"/>
                <a:gd name="T76" fmla="*/ 5 w 125"/>
                <a:gd name="T77" fmla="*/ 92 h 112"/>
                <a:gd name="T78" fmla="*/ 11 w 125"/>
                <a:gd name="T79" fmla="*/ 87 h 112"/>
                <a:gd name="T80" fmla="*/ 19 w 125"/>
                <a:gd name="T81" fmla="*/ 82 h 112"/>
                <a:gd name="T82" fmla="*/ 28 w 125"/>
                <a:gd name="T83" fmla="*/ 77 h 112"/>
                <a:gd name="T84" fmla="*/ 35 w 125"/>
                <a:gd name="T85" fmla="*/ 73 h 112"/>
                <a:gd name="T86" fmla="*/ 41 w 125"/>
                <a:gd name="T87" fmla="*/ 68 h 112"/>
                <a:gd name="T88" fmla="*/ 43 w 125"/>
                <a:gd name="T89" fmla="*/ 64 h 112"/>
                <a:gd name="T90" fmla="*/ 40 w 125"/>
                <a:gd name="T91" fmla="*/ 60 h 112"/>
                <a:gd name="T92" fmla="*/ 30 w 125"/>
                <a:gd name="T93" fmla="*/ 57 h 112"/>
                <a:gd name="T94" fmla="*/ 13 w 125"/>
                <a:gd name="T95" fmla="*/ 54 h 112"/>
                <a:gd name="T96" fmla="*/ 13 w 125"/>
                <a:gd name="T97" fmla="*/ 45 h 112"/>
                <a:gd name="T98" fmla="*/ 17 w 125"/>
                <a:gd name="T99" fmla="*/ 37 h 112"/>
                <a:gd name="T100" fmla="*/ 23 w 125"/>
                <a:gd name="T101" fmla="*/ 34 h 112"/>
                <a:gd name="T102" fmla="*/ 30 w 125"/>
                <a:gd name="T103" fmla="*/ 31 h 112"/>
                <a:gd name="T104" fmla="*/ 39 w 125"/>
                <a:gd name="T105" fmla="*/ 30 h 112"/>
                <a:gd name="T106" fmla="*/ 49 w 125"/>
                <a:gd name="T107" fmla="*/ 29 h 112"/>
                <a:gd name="T108" fmla="*/ 57 w 125"/>
                <a:gd name="T109" fmla="*/ 26 h 112"/>
                <a:gd name="T110" fmla="*/ 63 w 125"/>
                <a:gd name="T111" fmla="*/ 24 h 112"/>
                <a:gd name="T112" fmla="*/ 68 w 125"/>
                <a:gd name="T113" fmla="*/ 19 h 112"/>
                <a:gd name="T114" fmla="*/ 71 w 125"/>
                <a:gd name="T115" fmla="*/ 10 h 112"/>
                <a:gd name="T116" fmla="*/ 69 w 125"/>
                <a:gd name="T117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5" h="112">
                  <a:moveTo>
                    <a:pt x="69" y="0"/>
                  </a:moveTo>
                  <a:lnTo>
                    <a:pt x="83" y="4"/>
                  </a:lnTo>
                  <a:lnTo>
                    <a:pt x="91" y="10"/>
                  </a:lnTo>
                  <a:lnTo>
                    <a:pt x="95" y="20"/>
                  </a:lnTo>
                  <a:lnTo>
                    <a:pt x="94" y="30"/>
                  </a:lnTo>
                  <a:lnTo>
                    <a:pt x="91" y="41"/>
                  </a:lnTo>
                  <a:lnTo>
                    <a:pt x="85" y="52"/>
                  </a:lnTo>
                  <a:lnTo>
                    <a:pt x="79" y="63"/>
                  </a:lnTo>
                  <a:lnTo>
                    <a:pt x="74" y="73"/>
                  </a:lnTo>
                  <a:lnTo>
                    <a:pt x="69" y="82"/>
                  </a:lnTo>
                  <a:lnTo>
                    <a:pt x="78" y="81"/>
                  </a:lnTo>
                  <a:lnTo>
                    <a:pt x="85" y="77"/>
                  </a:lnTo>
                  <a:lnTo>
                    <a:pt x="89" y="73"/>
                  </a:lnTo>
                  <a:lnTo>
                    <a:pt x="91" y="65"/>
                  </a:lnTo>
                  <a:lnTo>
                    <a:pt x="94" y="58"/>
                  </a:lnTo>
                  <a:lnTo>
                    <a:pt x="96" y="51"/>
                  </a:lnTo>
                  <a:lnTo>
                    <a:pt x="100" y="45"/>
                  </a:lnTo>
                  <a:lnTo>
                    <a:pt x="105" y="41"/>
                  </a:lnTo>
                  <a:lnTo>
                    <a:pt x="113" y="38"/>
                  </a:lnTo>
                  <a:lnTo>
                    <a:pt x="124" y="41"/>
                  </a:lnTo>
                  <a:lnTo>
                    <a:pt x="125" y="52"/>
                  </a:lnTo>
                  <a:lnTo>
                    <a:pt x="124" y="59"/>
                  </a:lnTo>
                  <a:lnTo>
                    <a:pt x="119" y="65"/>
                  </a:lnTo>
                  <a:lnTo>
                    <a:pt x="113" y="69"/>
                  </a:lnTo>
                  <a:lnTo>
                    <a:pt x="106" y="73"/>
                  </a:lnTo>
                  <a:lnTo>
                    <a:pt x="99" y="75"/>
                  </a:lnTo>
                  <a:lnTo>
                    <a:pt x="91" y="79"/>
                  </a:lnTo>
                  <a:lnTo>
                    <a:pt x="86" y="82"/>
                  </a:lnTo>
                  <a:lnTo>
                    <a:pt x="82" y="88"/>
                  </a:lnTo>
                  <a:lnTo>
                    <a:pt x="80" y="98"/>
                  </a:lnTo>
                  <a:lnTo>
                    <a:pt x="83" y="110"/>
                  </a:lnTo>
                  <a:lnTo>
                    <a:pt x="67" y="112"/>
                  </a:lnTo>
                  <a:lnTo>
                    <a:pt x="54" y="112"/>
                  </a:lnTo>
                  <a:lnTo>
                    <a:pt x="43" y="108"/>
                  </a:lnTo>
                  <a:lnTo>
                    <a:pt x="33" y="104"/>
                  </a:lnTo>
                  <a:lnTo>
                    <a:pt x="23" y="101"/>
                  </a:lnTo>
                  <a:lnTo>
                    <a:pt x="12" y="97"/>
                  </a:lnTo>
                  <a:lnTo>
                    <a:pt x="0" y="96"/>
                  </a:lnTo>
                  <a:lnTo>
                    <a:pt x="5" y="92"/>
                  </a:lnTo>
                  <a:lnTo>
                    <a:pt x="11" y="87"/>
                  </a:lnTo>
                  <a:lnTo>
                    <a:pt x="19" y="82"/>
                  </a:lnTo>
                  <a:lnTo>
                    <a:pt x="28" y="77"/>
                  </a:lnTo>
                  <a:lnTo>
                    <a:pt x="35" y="73"/>
                  </a:lnTo>
                  <a:lnTo>
                    <a:pt x="41" y="68"/>
                  </a:lnTo>
                  <a:lnTo>
                    <a:pt x="43" y="64"/>
                  </a:lnTo>
                  <a:lnTo>
                    <a:pt x="40" y="60"/>
                  </a:lnTo>
                  <a:lnTo>
                    <a:pt x="30" y="57"/>
                  </a:lnTo>
                  <a:lnTo>
                    <a:pt x="13" y="54"/>
                  </a:lnTo>
                  <a:lnTo>
                    <a:pt x="13" y="45"/>
                  </a:lnTo>
                  <a:lnTo>
                    <a:pt x="17" y="37"/>
                  </a:lnTo>
                  <a:lnTo>
                    <a:pt x="23" y="34"/>
                  </a:lnTo>
                  <a:lnTo>
                    <a:pt x="30" y="31"/>
                  </a:lnTo>
                  <a:lnTo>
                    <a:pt x="39" y="30"/>
                  </a:lnTo>
                  <a:lnTo>
                    <a:pt x="49" y="29"/>
                  </a:lnTo>
                  <a:lnTo>
                    <a:pt x="57" y="26"/>
                  </a:lnTo>
                  <a:lnTo>
                    <a:pt x="63" y="24"/>
                  </a:lnTo>
                  <a:lnTo>
                    <a:pt x="68" y="19"/>
                  </a:lnTo>
                  <a:lnTo>
                    <a:pt x="71" y="1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5" name="Freeform 149"/>
            <p:cNvSpPr/>
            <p:nvPr/>
          </p:nvSpPr>
          <p:spPr bwMode="auto">
            <a:xfrm>
              <a:off x="5128767" y="3791643"/>
              <a:ext cx="54283" cy="102750"/>
            </a:xfrm>
            <a:custGeom>
              <a:avLst/>
              <a:gdLst>
                <a:gd name="T0" fmla="*/ 22 w 56"/>
                <a:gd name="T1" fmla="*/ 0 h 105"/>
                <a:gd name="T2" fmla="*/ 28 w 56"/>
                <a:gd name="T3" fmla="*/ 3 h 105"/>
                <a:gd name="T4" fmla="*/ 35 w 56"/>
                <a:gd name="T5" fmla="*/ 6 h 105"/>
                <a:gd name="T6" fmla="*/ 45 w 56"/>
                <a:gd name="T7" fmla="*/ 9 h 105"/>
                <a:gd name="T8" fmla="*/ 56 w 56"/>
                <a:gd name="T9" fmla="*/ 9 h 105"/>
                <a:gd name="T10" fmla="*/ 52 w 56"/>
                <a:gd name="T11" fmla="*/ 24 h 105"/>
                <a:gd name="T12" fmla="*/ 49 w 56"/>
                <a:gd name="T13" fmla="*/ 38 h 105"/>
                <a:gd name="T14" fmla="*/ 44 w 56"/>
                <a:gd name="T15" fmla="*/ 53 h 105"/>
                <a:gd name="T16" fmla="*/ 41 w 56"/>
                <a:gd name="T17" fmla="*/ 67 h 105"/>
                <a:gd name="T18" fmla="*/ 40 w 56"/>
                <a:gd name="T19" fmla="*/ 84 h 105"/>
                <a:gd name="T20" fmla="*/ 41 w 56"/>
                <a:gd name="T21" fmla="*/ 105 h 105"/>
                <a:gd name="T22" fmla="*/ 35 w 56"/>
                <a:gd name="T23" fmla="*/ 103 h 105"/>
                <a:gd name="T24" fmla="*/ 32 w 56"/>
                <a:gd name="T25" fmla="*/ 97 h 105"/>
                <a:gd name="T26" fmla="*/ 29 w 56"/>
                <a:gd name="T27" fmla="*/ 89 h 105"/>
                <a:gd name="T28" fmla="*/ 29 w 56"/>
                <a:gd name="T29" fmla="*/ 81 h 105"/>
                <a:gd name="T30" fmla="*/ 28 w 56"/>
                <a:gd name="T31" fmla="*/ 72 h 105"/>
                <a:gd name="T32" fmla="*/ 28 w 56"/>
                <a:gd name="T33" fmla="*/ 64 h 105"/>
                <a:gd name="T34" fmla="*/ 24 w 56"/>
                <a:gd name="T35" fmla="*/ 64 h 105"/>
                <a:gd name="T36" fmla="*/ 21 w 56"/>
                <a:gd name="T37" fmla="*/ 64 h 105"/>
                <a:gd name="T38" fmla="*/ 18 w 56"/>
                <a:gd name="T39" fmla="*/ 65 h 105"/>
                <a:gd name="T40" fmla="*/ 17 w 56"/>
                <a:gd name="T41" fmla="*/ 67 h 105"/>
                <a:gd name="T42" fmla="*/ 16 w 56"/>
                <a:gd name="T43" fmla="*/ 69 h 105"/>
                <a:gd name="T44" fmla="*/ 14 w 56"/>
                <a:gd name="T45" fmla="*/ 72 h 105"/>
                <a:gd name="T46" fmla="*/ 14 w 56"/>
                <a:gd name="T47" fmla="*/ 75 h 105"/>
                <a:gd name="T48" fmla="*/ 13 w 56"/>
                <a:gd name="T49" fmla="*/ 78 h 105"/>
                <a:gd name="T50" fmla="*/ 4 w 56"/>
                <a:gd name="T51" fmla="*/ 73 h 105"/>
                <a:gd name="T52" fmla="*/ 0 w 56"/>
                <a:gd name="T53" fmla="*/ 69 h 105"/>
                <a:gd name="T54" fmla="*/ 1 w 56"/>
                <a:gd name="T55" fmla="*/ 63 h 105"/>
                <a:gd name="T56" fmla="*/ 6 w 56"/>
                <a:gd name="T57" fmla="*/ 56 h 105"/>
                <a:gd name="T58" fmla="*/ 13 w 56"/>
                <a:gd name="T59" fmla="*/ 49 h 105"/>
                <a:gd name="T60" fmla="*/ 21 w 56"/>
                <a:gd name="T61" fmla="*/ 43 h 105"/>
                <a:gd name="T62" fmla="*/ 27 w 56"/>
                <a:gd name="T63" fmla="*/ 36 h 105"/>
                <a:gd name="T64" fmla="*/ 32 w 56"/>
                <a:gd name="T65" fmla="*/ 28 h 105"/>
                <a:gd name="T66" fmla="*/ 32 w 56"/>
                <a:gd name="T67" fmla="*/ 21 h 105"/>
                <a:gd name="T68" fmla="*/ 27 w 56"/>
                <a:gd name="T69" fmla="*/ 15 h 105"/>
                <a:gd name="T70" fmla="*/ 13 w 56"/>
                <a:gd name="T71" fmla="*/ 9 h 105"/>
                <a:gd name="T72" fmla="*/ 17 w 56"/>
                <a:gd name="T73" fmla="*/ 2 h 105"/>
                <a:gd name="T74" fmla="*/ 22 w 56"/>
                <a:gd name="T75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" h="105">
                  <a:moveTo>
                    <a:pt x="22" y="0"/>
                  </a:moveTo>
                  <a:lnTo>
                    <a:pt x="28" y="3"/>
                  </a:lnTo>
                  <a:lnTo>
                    <a:pt x="35" y="6"/>
                  </a:lnTo>
                  <a:lnTo>
                    <a:pt x="45" y="9"/>
                  </a:lnTo>
                  <a:lnTo>
                    <a:pt x="56" y="9"/>
                  </a:lnTo>
                  <a:lnTo>
                    <a:pt x="52" y="24"/>
                  </a:lnTo>
                  <a:lnTo>
                    <a:pt x="49" y="38"/>
                  </a:lnTo>
                  <a:lnTo>
                    <a:pt x="44" y="53"/>
                  </a:lnTo>
                  <a:lnTo>
                    <a:pt x="41" y="67"/>
                  </a:lnTo>
                  <a:lnTo>
                    <a:pt x="40" y="84"/>
                  </a:lnTo>
                  <a:lnTo>
                    <a:pt x="41" y="105"/>
                  </a:lnTo>
                  <a:lnTo>
                    <a:pt x="35" y="103"/>
                  </a:lnTo>
                  <a:lnTo>
                    <a:pt x="32" y="97"/>
                  </a:lnTo>
                  <a:lnTo>
                    <a:pt x="29" y="89"/>
                  </a:lnTo>
                  <a:lnTo>
                    <a:pt x="29" y="81"/>
                  </a:lnTo>
                  <a:lnTo>
                    <a:pt x="28" y="72"/>
                  </a:lnTo>
                  <a:lnTo>
                    <a:pt x="28" y="64"/>
                  </a:lnTo>
                  <a:lnTo>
                    <a:pt x="24" y="64"/>
                  </a:lnTo>
                  <a:lnTo>
                    <a:pt x="21" y="64"/>
                  </a:lnTo>
                  <a:lnTo>
                    <a:pt x="18" y="65"/>
                  </a:lnTo>
                  <a:lnTo>
                    <a:pt x="17" y="67"/>
                  </a:lnTo>
                  <a:lnTo>
                    <a:pt x="16" y="69"/>
                  </a:lnTo>
                  <a:lnTo>
                    <a:pt x="14" y="72"/>
                  </a:lnTo>
                  <a:lnTo>
                    <a:pt x="14" y="75"/>
                  </a:lnTo>
                  <a:lnTo>
                    <a:pt x="13" y="78"/>
                  </a:lnTo>
                  <a:lnTo>
                    <a:pt x="4" y="73"/>
                  </a:lnTo>
                  <a:lnTo>
                    <a:pt x="0" y="69"/>
                  </a:lnTo>
                  <a:lnTo>
                    <a:pt x="1" y="63"/>
                  </a:lnTo>
                  <a:lnTo>
                    <a:pt x="6" y="56"/>
                  </a:lnTo>
                  <a:lnTo>
                    <a:pt x="13" y="49"/>
                  </a:lnTo>
                  <a:lnTo>
                    <a:pt x="21" y="43"/>
                  </a:lnTo>
                  <a:lnTo>
                    <a:pt x="27" y="36"/>
                  </a:lnTo>
                  <a:lnTo>
                    <a:pt x="32" y="28"/>
                  </a:lnTo>
                  <a:lnTo>
                    <a:pt x="32" y="21"/>
                  </a:lnTo>
                  <a:lnTo>
                    <a:pt x="27" y="15"/>
                  </a:lnTo>
                  <a:lnTo>
                    <a:pt x="13" y="9"/>
                  </a:lnTo>
                  <a:lnTo>
                    <a:pt x="17" y="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6" name="Freeform 150"/>
            <p:cNvSpPr/>
            <p:nvPr/>
          </p:nvSpPr>
          <p:spPr bwMode="auto">
            <a:xfrm>
              <a:off x="5840263" y="3799398"/>
              <a:ext cx="120198" cy="133769"/>
            </a:xfrm>
            <a:custGeom>
              <a:avLst/>
              <a:gdLst>
                <a:gd name="T0" fmla="*/ 111 w 124"/>
                <a:gd name="T1" fmla="*/ 0 h 138"/>
                <a:gd name="T2" fmla="*/ 120 w 124"/>
                <a:gd name="T3" fmla="*/ 13 h 138"/>
                <a:gd name="T4" fmla="*/ 124 w 124"/>
                <a:gd name="T5" fmla="*/ 27 h 138"/>
                <a:gd name="T6" fmla="*/ 123 w 124"/>
                <a:gd name="T7" fmla="*/ 38 h 138"/>
                <a:gd name="T8" fmla="*/ 118 w 124"/>
                <a:gd name="T9" fmla="*/ 49 h 138"/>
                <a:gd name="T10" fmla="*/ 111 w 124"/>
                <a:gd name="T11" fmla="*/ 58 h 138"/>
                <a:gd name="T12" fmla="*/ 101 w 124"/>
                <a:gd name="T13" fmla="*/ 68 h 138"/>
                <a:gd name="T14" fmla="*/ 90 w 124"/>
                <a:gd name="T15" fmla="*/ 77 h 138"/>
                <a:gd name="T16" fmla="*/ 80 w 124"/>
                <a:gd name="T17" fmla="*/ 85 h 138"/>
                <a:gd name="T18" fmla="*/ 72 w 124"/>
                <a:gd name="T19" fmla="*/ 95 h 138"/>
                <a:gd name="T20" fmla="*/ 64 w 124"/>
                <a:gd name="T21" fmla="*/ 105 h 138"/>
                <a:gd name="T22" fmla="*/ 62 w 124"/>
                <a:gd name="T23" fmla="*/ 114 h 138"/>
                <a:gd name="T24" fmla="*/ 63 w 124"/>
                <a:gd name="T25" fmla="*/ 125 h 138"/>
                <a:gd name="T26" fmla="*/ 69 w 124"/>
                <a:gd name="T27" fmla="*/ 138 h 138"/>
                <a:gd name="T28" fmla="*/ 51 w 124"/>
                <a:gd name="T29" fmla="*/ 133 h 138"/>
                <a:gd name="T30" fmla="*/ 36 w 124"/>
                <a:gd name="T31" fmla="*/ 123 h 138"/>
                <a:gd name="T32" fmla="*/ 25 w 124"/>
                <a:gd name="T33" fmla="*/ 111 h 138"/>
                <a:gd name="T34" fmla="*/ 17 w 124"/>
                <a:gd name="T35" fmla="*/ 96 h 138"/>
                <a:gd name="T36" fmla="*/ 10 w 124"/>
                <a:gd name="T37" fmla="*/ 79 h 138"/>
                <a:gd name="T38" fmla="*/ 3 w 124"/>
                <a:gd name="T39" fmla="*/ 61 h 138"/>
                <a:gd name="T40" fmla="*/ 0 w 124"/>
                <a:gd name="T41" fmla="*/ 41 h 138"/>
                <a:gd name="T42" fmla="*/ 24 w 124"/>
                <a:gd name="T43" fmla="*/ 39 h 138"/>
                <a:gd name="T44" fmla="*/ 45 w 124"/>
                <a:gd name="T45" fmla="*/ 40 h 138"/>
                <a:gd name="T46" fmla="*/ 61 w 124"/>
                <a:gd name="T47" fmla="*/ 46 h 138"/>
                <a:gd name="T48" fmla="*/ 74 w 124"/>
                <a:gd name="T49" fmla="*/ 56 h 138"/>
                <a:gd name="T50" fmla="*/ 83 w 124"/>
                <a:gd name="T51" fmla="*/ 69 h 138"/>
                <a:gd name="T52" fmla="*/ 91 w 124"/>
                <a:gd name="T53" fmla="*/ 66 h 138"/>
                <a:gd name="T54" fmla="*/ 95 w 124"/>
                <a:gd name="T55" fmla="*/ 60 h 138"/>
                <a:gd name="T56" fmla="*/ 97 w 124"/>
                <a:gd name="T57" fmla="*/ 51 h 138"/>
                <a:gd name="T58" fmla="*/ 98 w 124"/>
                <a:gd name="T59" fmla="*/ 41 h 138"/>
                <a:gd name="T60" fmla="*/ 98 w 124"/>
                <a:gd name="T61" fmla="*/ 30 h 138"/>
                <a:gd name="T62" fmla="*/ 100 w 124"/>
                <a:gd name="T63" fmla="*/ 21 h 138"/>
                <a:gd name="T64" fmla="*/ 101 w 124"/>
                <a:gd name="T65" fmla="*/ 11 h 138"/>
                <a:gd name="T66" fmla="*/ 104 w 124"/>
                <a:gd name="T67" fmla="*/ 4 h 138"/>
                <a:gd name="T68" fmla="*/ 111 w 124"/>
                <a:gd name="T69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4" h="138">
                  <a:moveTo>
                    <a:pt x="111" y="0"/>
                  </a:moveTo>
                  <a:lnTo>
                    <a:pt x="120" y="13"/>
                  </a:lnTo>
                  <a:lnTo>
                    <a:pt x="124" y="27"/>
                  </a:lnTo>
                  <a:lnTo>
                    <a:pt x="123" y="38"/>
                  </a:lnTo>
                  <a:lnTo>
                    <a:pt x="118" y="49"/>
                  </a:lnTo>
                  <a:lnTo>
                    <a:pt x="111" y="58"/>
                  </a:lnTo>
                  <a:lnTo>
                    <a:pt x="101" y="68"/>
                  </a:lnTo>
                  <a:lnTo>
                    <a:pt x="90" y="77"/>
                  </a:lnTo>
                  <a:lnTo>
                    <a:pt x="80" y="85"/>
                  </a:lnTo>
                  <a:lnTo>
                    <a:pt x="72" y="95"/>
                  </a:lnTo>
                  <a:lnTo>
                    <a:pt x="64" y="105"/>
                  </a:lnTo>
                  <a:lnTo>
                    <a:pt x="62" y="114"/>
                  </a:lnTo>
                  <a:lnTo>
                    <a:pt x="63" y="125"/>
                  </a:lnTo>
                  <a:lnTo>
                    <a:pt x="69" y="138"/>
                  </a:lnTo>
                  <a:lnTo>
                    <a:pt x="51" y="133"/>
                  </a:lnTo>
                  <a:lnTo>
                    <a:pt x="36" y="123"/>
                  </a:lnTo>
                  <a:lnTo>
                    <a:pt x="25" y="111"/>
                  </a:lnTo>
                  <a:lnTo>
                    <a:pt x="17" y="96"/>
                  </a:lnTo>
                  <a:lnTo>
                    <a:pt x="10" y="79"/>
                  </a:lnTo>
                  <a:lnTo>
                    <a:pt x="3" y="61"/>
                  </a:lnTo>
                  <a:lnTo>
                    <a:pt x="0" y="41"/>
                  </a:lnTo>
                  <a:lnTo>
                    <a:pt x="24" y="39"/>
                  </a:lnTo>
                  <a:lnTo>
                    <a:pt x="45" y="40"/>
                  </a:lnTo>
                  <a:lnTo>
                    <a:pt x="61" y="46"/>
                  </a:lnTo>
                  <a:lnTo>
                    <a:pt x="74" y="56"/>
                  </a:lnTo>
                  <a:lnTo>
                    <a:pt x="83" y="69"/>
                  </a:lnTo>
                  <a:lnTo>
                    <a:pt x="91" y="66"/>
                  </a:lnTo>
                  <a:lnTo>
                    <a:pt x="95" y="60"/>
                  </a:lnTo>
                  <a:lnTo>
                    <a:pt x="97" y="51"/>
                  </a:lnTo>
                  <a:lnTo>
                    <a:pt x="98" y="41"/>
                  </a:lnTo>
                  <a:lnTo>
                    <a:pt x="98" y="30"/>
                  </a:lnTo>
                  <a:lnTo>
                    <a:pt x="100" y="21"/>
                  </a:lnTo>
                  <a:lnTo>
                    <a:pt x="101" y="11"/>
                  </a:lnTo>
                  <a:lnTo>
                    <a:pt x="104" y="4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7" name="Freeform 151"/>
            <p:cNvSpPr/>
            <p:nvPr/>
          </p:nvSpPr>
          <p:spPr bwMode="auto">
            <a:xfrm>
              <a:off x="4954285" y="3840110"/>
              <a:ext cx="54283" cy="67854"/>
            </a:xfrm>
            <a:custGeom>
              <a:avLst/>
              <a:gdLst>
                <a:gd name="T0" fmla="*/ 56 w 56"/>
                <a:gd name="T1" fmla="*/ 0 h 70"/>
                <a:gd name="T2" fmla="*/ 52 w 56"/>
                <a:gd name="T3" fmla="*/ 15 h 70"/>
                <a:gd name="T4" fmla="*/ 50 w 56"/>
                <a:gd name="T5" fmla="*/ 25 h 70"/>
                <a:gd name="T6" fmla="*/ 48 w 56"/>
                <a:gd name="T7" fmla="*/ 32 h 70"/>
                <a:gd name="T8" fmla="*/ 48 w 56"/>
                <a:gd name="T9" fmla="*/ 38 h 70"/>
                <a:gd name="T10" fmla="*/ 50 w 56"/>
                <a:gd name="T11" fmla="*/ 44 h 70"/>
                <a:gd name="T12" fmla="*/ 52 w 56"/>
                <a:gd name="T13" fmla="*/ 54 h 70"/>
                <a:gd name="T14" fmla="*/ 56 w 56"/>
                <a:gd name="T15" fmla="*/ 70 h 70"/>
                <a:gd name="T16" fmla="*/ 36 w 56"/>
                <a:gd name="T17" fmla="*/ 60 h 70"/>
                <a:gd name="T18" fmla="*/ 19 w 56"/>
                <a:gd name="T19" fmla="*/ 50 h 70"/>
                <a:gd name="T20" fmla="*/ 0 w 56"/>
                <a:gd name="T21" fmla="*/ 42 h 70"/>
                <a:gd name="T22" fmla="*/ 6 w 56"/>
                <a:gd name="T23" fmla="*/ 31 h 70"/>
                <a:gd name="T24" fmla="*/ 12 w 56"/>
                <a:gd name="T25" fmla="*/ 21 h 70"/>
                <a:gd name="T26" fmla="*/ 19 w 56"/>
                <a:gd name="T27" fmla="*/ 13 h 70"/>
                <a:gd name="T28" fmla="*/ 28 w 56"/>
                <a:gd name="T29" fmla="*/ 5 h 70"/>
                <a:gd name="T30" fmla="*/ 40 w 56"/>
                <a:gd name="T31" fmla="*/ 0 h 70"/>
                <a:gd name="T32" fmla="*/ 56 w 56"/>
                <a:gd name="T3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70">
                  <a:moveTo>
                    <a:pt x="56" y="0"/>
                  </a:moveTo>
                  <a:lnTo>
                    <a:pt x="52" y="15"/>
                  </a:lnTo>
                  <a:lnTo>
                    <a:pt x="50" y="25"/>
                  </a:lnTo>
                  <a:lnTo>
                    <a:pt x="48" y="32"/>
                  </a:lnTo>
                  <a:lnTo>
                    <a:pt x="48" y="38"/>
                  </a:lnTo>
                  <a:lnTo>
                    <a:pt x="50" y="44"/>
                  </a:lnTo>
                  <a:lnTo>
                    <a:pt x="52" y="54"/>
                  </a:lnTo>
                  <a:lnTo>
                    <a:pt x="56" y="70"/>
                  </a:lnTo>
                  <a:lnTo>
                    <a:pt x="36" y="60"/>
                  </a:lnTo>
                  <a:lnTo>
                    <a:pt x="19" y="50"/>
                  </a:lnTo>
                  <a:lnTo>
                    <a:pt x="0" y="42"/>
                  </a:lnTo>
                  <a:lnTo>
                    <a:pt x="6" y="31"/>
                  </a:lnTo>
                  <a:lnTo>
                    <a:pt x="12" y="21"/>
                  </a:lnTo>
                  <a:lnTo>
                    <a:pt x="19" y="13"/>
                  </a:lnTo>
                  <a:lnTo>
                    <a:pt x="28" y="5"/>
                  </a:lnTo>
                  <a:lnTo>
                    <a:pt x="40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8" name="Freeform 152"/>
            <p:cNvSpPr/>
            <p:nvPr/>
          </p:nvSpPr>
          <p:spPr bwMode="auto">
            <a:xfrm>
              <a:off x="5669659" y="4243356"/>
              <a:ext cx="77547" cy="63976"/>
            </a:xfrm>
            <a:custGeom>
              <a:avLst/>
              <a:gdLst>
                <a:gd name="T0" fmla="*/ 11 w 79"/>
                <a:gd name="T1" fmla="*/ 0 h 67"/>
                <a:gd name="T2" fmla="*/ 19 w 79"/>
                <a:gd name="T3" fmla="*/ 7 h 67"/>
                <a:gd name="T4" fmla="*/ 27 w 79"/>
                <a:gd name="T5" fmla="*/ 16 h 67"/>
                <a:gd name="T6" fmla="*/ 34 w 79"/>
                <a:gd name="T7" fmla="*/ 24 h 67"/>
                <a:gd name="T8" fmla="*/ 43 w 79"/>
                <a:gd name="T9" fmla="*/ 31 h 67"/>
                <a:gd name="T10" fmla="*/ 53 w 79"/>
                <a:gd name="T11" fmla="*/ 38 h 67"/>
                <a:gd name="T12" fmla="*/ 65 w 79"/>
                <a:gd name="T13" fmla="*/ 41 h 67"/>
                <a:gd name="T14" fmla="*/ 79 w 79"/>
                <a:gd name="T15" fmla="*/ 41 h 67"/>
                <a:gd name="T16" fmla="*/ 75 w 79"/>
                <a:gd name="T17" fmla="*/ 55 h 67"/>
                <a:gd name="T18" fmla="*/ 67 w 79"/>
                <a:gd name="T19" fmla="*/ 63 h 67"/>
                <a:gd name="T20" fmla="*/ 58 w 79"/>
                <a:gd name="T21" fmla="*/ 67 h 67"/>
                <a:gd name="T22" fmla="*/ 47 w 79"/>
                <a:gd name="T23" fmla="*/ 67 h 67"/>
                <a:gd name="T24" fmla="*/ 36 w 79"/>
                <a:gd name="T25" fmla="*/ 63 h 67"/>
                <a:gd name="T26" fmla="*/ 25 w 79"/>
                <a:gd name="T27" fmla="*/ 57 h 67"/>
                <a:gd name="T28" fmla="*/ 15 w 79"/>
                <a:gd name="T29" fmla="*/ 48 h 67"/>
                <a:gd name="T30" fmla="*/ 8 w 79"/>
                <a:gd name="T31" fmla="*/ 39 h 67"/>
                <a:gd name="T32" fmla="*/ 3 w 79"/>
                <a:gd name="T33" fmla="*/ 29 h 67"/>
                <a:gd name="T34" fmla="*/ 0 w 79"/>
                <a:gd name="T35" fmla="*/ 18 h 67"/>
                <a:gd name="T36" fmla="*/ 3 w 79"/>
                <a:gd name="T37" fmla="*/ 8 h 67"/>
                <a:gd name="T38" fmla="*/ 11 w 79"/>
                <a:gd name="T3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7">
                  <a:moveTo>
                    <a:pt x="11" y="0"/>
                  </a:moveTo>
                  <a:lnTo>
                    <a:pt x="19" y="7"/>
                  </a:lnTo>
                  <a:lnTo>
                    <a:pt x="27" y="16"/>
                  </a:lnTo>
                  <a:lnTo>
                    <a:pt x="34" y="24"/>
                  </a:lnTo>
                  <a:lnTo>
                    <a:pt x="43" y="31"/>
                  </a:lnTo>
                  <a:lnTo>
                    <a:pt x="53" y="38"/>
                  </a:lnTo>
                  <a:lnTo>
                    <a:pt x="65" y="41"/>
                  </a:lnTo>
                  <a:lnTo>
                    <a:pt x="79" y="41"/>
                  </a:lnTo>
                  <a:lnTo>
                    <a:pt x="75" y="55"/>
                  </a:lnTo>
                  <a:lnTo>
                    <a:pt x="67" y="63"/>
                  </a:lnTo>
                  <a:lnTo>
                    <a:pt x="58" y="67"/>
                  </a:lnTo>
                  <a:lnTo>
                    <a:pt x="47" y="67"/>
                  </a:lnTo>
                  <a:lnTo>
                    <a:pt x="36" y="63"/>
                  </a:lnTo>
                  <a:lnTo>
                    <a:pt x="25" y="57"/>
                  </a:lnTo>
                  <a:lnTo>
                    <a:pt x="15" y="48"/>
                  </a:lnTo>
                  <a:lnTo>
                    <a:pt x="8" y="39"/>
                  </a:lnTo>
                  <a:lnTo>
                    <a:pt x="3" y="29"/>
                  </a:lnTo>
                  <a:lnTo>
                    <a:pt x="0" y="18"/>
                  </a:lnTo>
                  <a:lnTo>
                    <a:pt x="3" y="8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9" name="Freeform 153"/>
            <p:cNvSpPr/>
            <p:nvPr/>
          </p:nvSpPr>
          <p:spPr bwMode="auto">
            <a:xfrm>
              <a:off x="5665781" y="4338351"/>
              <a:ext cx="259783" cy="401307"/>
            </a:xfrm>
            <a:custGeom>
              <a:avLst/>
              <a:gdLst>
                <a:gd name="T0" fmla="*/ 207 w 267"/>
                <a:gd name="T1" fmla="*/ 22 h 416"/>
                <a:gd name="T2" fmla="*/ 219 w 267"/>
                <a:gd name="T3" fmla="*/ 64 h 416"/>
                <a:gd name="T4" fmla="*/ 249 w 267"/>
                <a:gd name="T5" fmla="*/ 83 h 416"/>
                <a:gd name="T6" fmla="*/ 267 w 267"/>
                <a:gd name="T7" fmla="*/ 176 h 416"/>
                <a:gd name="T8" fmla="*/ 259 w 267"/>
                <a:gd name="T9" fmla="*/ 252 h 416"/>
                <a:gd name="T10" fmla="*/ 242 w 267"/>
                <a:gd name="T11" fmla="*/ 323 h 416"/>
                <a:gd name="T12" fmla="*/ 220 w 267"/>
                <a:gd name="T13" fmla="*/ 378 h 416"/>
                <a:gd name="T14" fmla="*/ 179 w 267"/>
                <a:gd name="T15" fmla="*/ 388 h 416"/>
                <a:gd name="T16" fmla="*/ 155 w 267"/>
                <a:gd name="T17" fmla="*/ 368 h 416"/>
                <a:gd name="T18" fmla="*/ 174 w 267"/>
                <a:gd name="T19" fmla="*/ 358 h 416"/>
                <a:gd name="T20" fmla="*/ 163 w 267"/>
                <a:gd name="T21" fmla="*/ 340 h 416"/>
                <a:gd name="T22" fmla="*/ 112 w 267"/>
                <a:gd name="T23" fmla="*/ 357 h 416"/>
                <a:gd name="T24" fmla="*/ 61 w 267"/>
                <a:gd name="T25" fmla="*/ 396 h 416"/>
                <a:gd name="T26" fmla="*/ 19 w 267"/>
                <a:gd name="T27" fmla="*/ 378 h 416"/>
                <a:gd name="T28" fmla="*/ 11 w 267"/>
                <a:gd name="T29" fmla="*/ 310 h 416"/>
                <a:gd name="T30" fmla="*/ 34 w 267"/>
                <a:gd name="T31" fmla="*/ 333 h 416"/>
                <a:gd name="T32" fmla="*/ 53 w 267"/>
                <a:gd name="T33" fmla="*/ 353 h 416"/>
                <a:gd name="T34" fmla="*/ 82 w 267"/>
                <a:gd name="T35" fmla="*/ 353 h 416"/>
                <a:gd name="T36" fmla="*/ 91 w 267"/>
                <a:gd name="T37" fmla="*/ 317 h 416"/>
                <a:gd name="T38" fmla="*/ 106 w 267"/>
                <a:gd name="T39" fmla="*/ 282 h 416"/>
                <a:gd name="T40" fmla="*/ 119 w 267"/>
                <a:gd name="T41" fmla="*/ 258 h 416"/>
                <a:gd name="T42" fmla="*/ 97 w 267"/>
                <a:gd name="T43" fmla="*/ 249 h 416"/>
                <a:gd name="T44" fmla="*/ 119 w 267"/>
                <a:gd name="T45" fmla="*/ 227 h 416"/>
                <a:gd name="T46" fmla="*/ 142 w 267"/>
                <a:gd name="T47" fmla="*/ 221 h 416"/>
                <a:gd name="T48" fmla="*/ 163 w 267"/>
                <a:gd name="T49" fmla="*/ 200 h 416"/>
                <a:gd name="T50" fmla="*/ 142 w 267"/>
                <a:gd name="T51" fmla="*/ 188 h 416"/>
                <a:gd name="T52" fmla="*/ 118 w 267"/>
                <a:gd name="T53" fmla="*/ 179 h 416"/>
                <a:gd name="T54" fmla="*/ 110 w 267"/>
                <a:gd name="T55" fmla="*/ 152 h 416"/>
                <a:gd name="T56" fmla="*/ 95 w 267"/>
                <a:gd name="T57" fmla="*/ 196 h 416"/>
                <a:gd name="T58" fmla="*/ 69 w 267"/>
                <a:gd name="T59" fmla="*/ 249 h 416"/>
                <a:gd name="T60" fmla="*/ 46 w 267"/>
                <a:gd name="T61" fmla="*/ 246 h 416"/>
                <a:gd name="T62" fmla="*/ 26 w 267"/>
                <a:gd name="T63" fmla="*/ 234 h 416"/>
                <a:gd name="T64" fmla="*/ 14 w 267"/>
                <a:gd name="T65" fmla="*/ 249 h 416"/>
                <a:gd name="T66" fmla="*/ 1 w 267"/>
                <a:gd name="T67" fmla="*/ 222 h 416"/>
                <a:gd name="T68" fmla="*/ 24 w 267"/>
                <a:gd name="T69" fmla="*/ 194 h 416"/>
                <a:gd name="T70" fmla="*/ 56 w 267"/>
                <a:gd name="T71" fmla="*/ 180 h 416"/>
                <a:gd name="T72" fmla="*/ 45 w 267"/>
                <a:gd name="T73" fmla="*/ 155 h 416"/>
                <a:gd name="T74" fmla="*/ 34 w 267"/>
                <a:gd name="T75" fmla="*/ 123 h 416"/>
                <a:gd name="T76" fmla="*/ 19 w 267"/>
                <a:gd name="T77" fmla="*/ 116 h 416"/>
                <a:gd name="T78" fmla="*/ 13 w 267"/>
                <a:gd name="T79" fmla="*/ 113 h 416"/>
                <a:gd name="T80" fmla="*/ 20 w 267"/>
                <a:gd name="T81" fmla="*/ 79 h 416"/>
                <a:gd name="T82" fmla="*/ 34 w 267"/>
                <a:gd name="T83" fmla="*/ 53 h 416"/>
                <a:gd name="T84" fmla="*/ 51 w 267"/>
                <a:gd name="T85" fmla="*/ 65 h 416"/>
                <a:gd name="T86" fmla="*/ 65 w 267"/>
                <a:gd name="T87" fmla="*/ 77 h 416"/>
                <a:gd name="T88" fmla="*/ 59 w 267"/>
                <a:gd name="T89" fmla="*/ 57 h 416"/>
                <a:gd name="T90" fmla="*/ 61 w 267"/>
                <a:gd name="T91" fmla="*/ 34 h 416"/>
                <a:gd name="T92" fmla="*/ 126 w 267"/>
                <a:gd name="T93" fmla="*/ 40 h 416"/>
                <a:gd name="T94" fmla="*/ 118 w 267"/>
                <a:gd name="T95" fmla="*/ 67 h 416"/>
                <a:gd name="T96" fmla="*/ 125 w 267"/>
                <a:gd name="T97" fmla="*/ 77 h 416"/>
                <a:gd name="T98" fmla="*/ 166 w 267"/>
                <a:gd name="T99" fmla="*/ 56 h 416"/>
                <a:gd name="T100" fmla="*/ 192 w 267"/>
                <a:gd name="T101" fmla="*/ 18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67" h="416">
                  <a:moveTo>
                    <a:pt x="193" y="0"/>
                  </a:moveTo>
                  <a:lnTo>
                    <a:pt x="202" y="10"/>
                  </a:lnTo>
                  <a:lnTo>
                    <a:pt x="207" y="22"/>
                  </a:lnTo>
                  <a:lnTo>
                    <a:pt x="211" y="36"/>
                  </a:lnTo>
                  <a:lnTo>
                    <a:pt x="215" y="50"/>
                  </a:lnTo>
                  <a:lnTo>
                    <a:pt x="219" y="64"/>
                  </a:lnTo>
                  <a:lnTo>
                    <a:pt x="226" y="75"/>
                  </a:lnTo>
                  <a:lnTo>
                    <a:pt x="236" y="83"/>
                  </a:lnTo>
                  <a:lnTo>
                    <a:pt x="249" y="83"/>
                  </a:lnTo>
                  <a:lnTo>
                    <a:pt x="259" y="116"/>
                  </a:lnTo>
                  <a:lnTo>
                    <a:pt x="265" y="148"/>
                  </a:lnTo>
                  <a:lnTo>
                    <a:pt x="267" y="176"/>
                  </a:lnTo>
                  <a:lnTo>
                    <a:pt x="266" y="202"/>
                  </a:lnTo>
                  <a:lnTo>
                    <a:pt x="264" y="228"/>
                  </a:lnTo>
                  <a:lnTo>
                    <a:pt x="259" y="252"/>
                  </a:lnTo>
                  <a:lnTo>
                    <a:pt x="253" y="276"/>
                  </a:lnTo>
                  <a:lnTo>
                    <a:pt x="247" y="299"/>
                  </a:lnTo>
                  <a:lnTo>
                    <a:pt x="242" y="323"/>
                  </a:lnTo>
                  <a:lnTo>
                    <a:pt x="237" y="347"/>
                  </a:lnTo>
                  <a:lnTo>
                    <a:pt x="236" y="374"/>
                  </a:lnTo>
                  <a:lnTo>
                    <a:pt x="220" y="378"/>
                  </a:lnTo>
                  <a:lnTo>
                    <a:pt x="205" y="381"/>
                  </a:lnTo>
                  <a:lnTo>
                    <a:pt x="191" y="386"/>
                  </a:lnTo>
                  <a:lnTo>
                    <a:pt x="179" y="388"/>
                  </a:lnTo>
                  <a:lnTo>
                    <a:pt x="165" y="384"/>
                  </a:lnTo>
                  <a:lnTo>
                    <a:pt x="152" y="374"/>
                  </a:lnTo>
                  <a:lnTo>
                    <a:pt x="155" y="368"/>
                  </a:lnTo>
                  <a:lnTo>
                    <a:pt x="160" y="364"/>
                  </a:lnTo>
                  <a:lnTo>
                    <a:pt x="168" y="361"/>
                  </a:lnTo>
                  <a:lnTo>
                    <a:pt x="174" y="358"/>
                  </a:lnTo>
                  <a:lnTo>
                    <a:pt x="179" y="353"/>
                  </a:lnTo>
                  <a:lnTo>
                    <a:pt x="180" y="346"/>
                  </a:lnTo>
                  <a:lnTo>
                    <a:pt x="163" y="340"/>
                  </a:lnTo>
                  <a:lnTo>
                    <a:pt x="146" y="340"/>
                  </a:lnTo>
                  <a:lnTo>
                    <a:pt x="129" y="346"/>
                  </a:lnTo>
                  <a:lnTo>
                    <a:pt x="112" y="357"/>
                  </a:lnTo>
                  <a:lnTo>
                    <a:pt x="95" y="369"/>
                  </a:lnTo>
                  <a:lnTo>
                    <a:pt x="78" y="384"/>
                  </a:lnTo>
                  <a:lnTo>
                    <a:pt x="61" y="396"/>
                  </a:lnTo>
                  <a:lnTo>
                    <a:pt x="43" y="408"/>
                  </a:lnTo>
                  <a:lnTo>
                    <a:pt x="28" y="416"/>
                  </a:lnTo>
                  <a:lnTo>
                    <a:pt x="19" y="378"/>
                  </a:lnTo>
                  <a:lnTo>
                    <a:pt x="8" y="343"/>
                  </a:lnTo>
                  <a:lnTo>
                    <a:pt x="0" y="305"/>
                  </a:lnTo>
                  <a:lnTo>
                    <a:pt x="11" y="310"/>
                  </a:lnTo>
                  <a:lnTo>
                    <a:pt x="20" y="316"/>
                  </a:lnTo>
                  <a:lnTo>
                    <a:pt x="28" y="324"/>
                  </a:lnTo>
                  <a:lnTo>
                    <a:pt x="34" y="333"/>
                  </a:lnTo>
                  <a:lnTo>
                    <a:pt x="40" y="340"/>
                  </a:lnTo>
                  <a:lnTo>
                    <a:pt x="46" y="347"/>
                  </a:lnTo>
                  <a:lnTo>
                    <a:pt x="53" y="353"/>
                  </a:lnTo>
                  <a:lnTo>
                    <a:pt x="61" y="357"/>
                  </a:lnTo>
                  <a:lnTo>
                    <a:pt x="70" y="357"/>
                  </a:lnTo>
                  <a:lnTo>
                    <a:pt x="82" y="353"/>
                  </a:lnTo>
                  <a:lnTo>
                    <a:pt x="97" y="346"/>
                  </a:lnTo>
                  <a:lnTo>
                    <a:pt x="91" y="332"/>
                  </a:lnTo>
                  <a:lnTo>
                    <a:pt x="91" y="317"/>
                  </a:lnTo>
                  <a:lnTo>
                    <a:pt x="93" y="305"/>
                  </a:lnTo>
                  <a:lnTo>
                    <a:pt x="99" y="293"/>
                  </a:lnTo>
                  <a:lnTo>
                    <a:pt x="106" y="282"/>
                  </a:lnTo>
                  <a:lnTo>
                    <a:pt x="112" y="272"/>
                  </a:lnTo>
                  <a:lnTo>
                    <a:pt x="117" y="265"/>
                  </a:lnTo>
                  <a:lnTo>
                    <a:pt x="119" y="258"/>
                  </a:lnTo>
                  <a:lnTo>
                    <a:pt x="117" y="254"/>
                  </a:lnTo>
                  <a:lnTo>
                    <a:pt x="110" y="250"/>
                  </a:lnTo>
                  <a:lnTo>
                    <a:pt x="97" y="249"/>
                  </a:lnTo>
                  <a:lnTo>
                    <a:pt x="106" y="238"/>
                  </a:lnTo>
                  <a:lnTo>
                    <a:pt x="112" y="232"/>
                  </a:lnTo>
                  <a:lnTo>
                    <a:pt x="119" y="227"/>
                  </a:lnTo>
                  <a:lnTo>
                    <a:pt x="125" y="226"/>
                  </a:lnTo>
                  <a:lnTo>
                    <a:pt x="132" y="223"/>
                  </a:lnTo>
                  <a:lnTo>
                    <a:pt x="142" y="221"/>
                  </a:lnTo>
                  <a:lnTo>
                    <a:pt x="153" y="216"/>
                  </a:lnTo>
                  <a:lnTo>
                    <a:pt x="166" y="207"/>
                  </a:lnTo>
                  <a:lnTo>
                    <a:pt x="163" y="200"/>
                  </a:lnTo>
                  <a:lnTo>
                    <a:pt x="158" y="194"/>
                  </a:lnTo>
                  <a:lnTo>
                    <a:pt x="151" y="190"/>
                  </a:lnTo>
                  <a:lnTo>
                    <a:pt x="142" y="188"/>
                  </a:lnTo>
                  <a:lnTo>
                    <a:pt x="132" y="185"/>
                  </a:lnTo>
                  <a:lnTo>
                    <a:pt x="125" y="183"/>
                  </a:lnTo>
                  <a:lnTo>
                    <a:pt x="118" y="179"/>
                  </a:lnTo>
                  <a:lnTo>
                    <a:pt x="112" y="173"/>
                  </a:lnTo>
                  <a:lnTo>
                    <a:pt x="109" y="165"/>
                  </a:lnTo>
                  <a:lnTo>
                    <a:pt x="110" y="152"/>
                  </a:lnTo>
                  <a:lnTo>
                    <a:pt x="107" y="168"/>
                  </a:lnTo>
                  <a:lnTo>
                    <a:pt x="102" y="183"/>
                  </a:lnTo>
                  <a:lnTo>
                    <a:pt x="95" y="196"/>
                  </a:lnTo>
                  <a:lnTo>
                    <a:pt x="87" y="210"/>
                  </a:lnTo>
                  <a:lnTo>
                    <a:pt x="79" y="228"/>
                  </a:lnTo>
                  <a:lnTo>
                    <a:pt x="69" y="249"/>
                  </a:lnTo>
                  <a:lnTo>
                    <a:pt x="61" y="251"/>
                  </a:lnTo>
                  <a:lnTo>
                    <a:pt x="53" y="250"/>
                  </a:lnTo>
                  <a:lnTo>
                    <a:pt x="46" y="246"/>
                  </a:lnTo>
                  <a:lnTo>
                    <a:pt x="39" y="241"/>
                  </a:lnTo>
                  <a:lnTo>
                    <a:pt x="33" y="237"/>
                  </a:lnTo>
                  <a:lnTo>
                    <a:pt x="26" y="234"/>
                  </a:lnTo>
                  <a:lnTo>
                    <a:pt x="22" y="234"/>
                  </a:lnTo>
                  <a:lnTo>
                    <a:pt x="17" y="239"/>
                  </a:lnTo>
                  <a:lnTo>
                    <a:pt x="14" y="249"/>
                  </a:lnTo>
                  <a:lnTo>
                    <a:pt x="5" y="241"/>
                  </a:lnTo>
                  <a:lnTo>
                    <a:pt x="1" y="232"/>
                  </a:lnTo>
                  <a:lnTo>
                    <a:pt x="1" y="222"/>
                  </a:lnTo>
                  <a:lnTo>
                    <a:pt x="6" y="212"/>
                  </a:lnTo>
                  <a:lnTo>
                    <a:pt x="14" y="202"/>
                  </a:lnTo>
                  <a:lnTo>
                    <a:pt x="24" y="194"/>
                  </a:lnTo>
                  <a:lnTo>
                    <a:pt x="35" y="187"/>
                  </a:lnTo>
                  <a:lnTo>
                    <a:pt x="45" y="182"/>
                  </a:lnTo>
                  <a:lnTo>
                    <a:pt x="56" y="180"/>
                  </a:lnTo>
                  <a:lnTo>
                    <a:pt x="52" y="174"/>
                  </a:lnTo>
                  <a:lnTo>
                    <a:pt x="48" y="166"/>
                  </a:lnTo>
                  <a:lnTo>
                    <a:pt x="45" y="155"/>
                  </a:lnTo>
                  <a:lnTo>
                    <a:pt x="41" y="144"/>
                  </a:lnTo>
                  <a:lnTo>
                    <a:pt x="37" y="132"/>
                  </a:lnTo>
                  <a:lnTo>
                    <a:pt x="34" y="123"/>
                  </a:lnTo>
                  <a:lnTo>
                    <a:pt x="29" y="116"/>
                  </a:lnTo>
                  <a:lnTo>
                    <a:pt x="24" y="113"/>
                  </a:lnTo>
                  <a:lnTo>
                    <a:pt x="19" y="116"/>
                  </a:lnTo>
                  <a:lnTo>
                    <a:pt x="14" y="124"/>
                  </a:lnTo>
                  <a:lnTo>
                    <a:pt x="13" y="121"/>
                  </a:lnTo>
                  <a:lnTo>
                    <a:pt x="13" y="113"/>
                  </a:lnTo>
                  <a:lnTo>
                    <a:pt x="14" y="104"/>
                  </a:lnTo>
                  <a:lnTo>
                    <a:pt x="17" y="92"/>
                  </a:lnTo>
                  <a:lnTo>
                    <a:pt x="20" y="79"/>
                  </a:lnTo>
                  <a:lnTo>
                    <a:pt x="24" y="68"/>
                  </a:lnTo>
                  <a:lnTo>
                    <a:pt x="29" y="59"/>
                  </a:lnTo>
                  <a:lnTo>
                    <a:pt x="34" y="53"/>
                  </a:lnTo>
                  <a:lnTo>
                    <a:pt x="40" y="50"/>
                  </a:lnTo>
                  <a:lnTo>
                    <a:pt x="45" y="54"/>
                  </a:lnTo>
                  <a:lnTo>
                    <a:pt x="51" y="65"/>
                  </a:lnTo>
                  <a:lnTo>
                    <a:pt x="56" y="83"/>
                  </a:lnTo>
                  <a:lnTo>
                    <a:pt x="62" y="81"/>
                  </a:lnTo>
                  <a:lnTo>
                    <a:pt x="65" y="77"/>
                  </a:lnTo>
                  <a:lnTo>
                    <a:pt x="64" y="71"/>
                  </a:lnTo>
                  <a:lnTo>
                    <a:pt x="62" y="65"/>
                  </a:lnTo>
                  <a:lnTo>
                    <a:pt x="59" y="57"/>
                  </a:lnTo>
                  <a:lnTo>
                    <a:pt x="57" y="49"/>
                  </a:lnTo>
                  <a:lnTo>
                    <a:pt x="57" y="42"/>
                  </a:lnTo>
                  <a:lnTo>
                    <a:pt x="61" y="34"/>
                  </a:lnTo>
                  <a:lnTo>
                    <a:pt x="69" y="27"/>
                  </a:lnTo>
                  <a:lnTo>
                    <a:pt x="124" y="27"/>
                  </a:lnTo>
                  <a:lnTo>
                    <a:pt x="126" y="40"/>
                  </a:lnTo>
                  <a:lnTo>
                    <a:pt x="125" y="50"/>
                  </a:lnTo>
                  <a:lnTo>
                    <a:pt x="121" y="59"/>
                  </a:lnTo>
                  <a:lnTo>
                    <a:pt x="118" y="67"/>
                  </a:lnTo>
                  <a:lnTo>
                    <a:pt x="114" y="75"/>
                  </a:lnTo>
                  <a:lnTo>
                    <a:pt x="110" y="83"/>
                  </a:lnTo>
                  <a:lnTo>
                    <a:pt x="125" y="77"/>
                  </a:lnTo>
                  <a:lnTo>
                    <a:pt x="140" y="71"/>
                  </a:lnTo>
                  <a:lnTo>
                    <a:pt x="154" y="64"/>
                  </a:lnTo>
                  <a:lnTo>
                    <a:pt x="166" y="56"/>
                  </a:lnTo>
                  <a:lnTo>
                    <a:pt x="177" y="45"/>
                  </a:lnTo>
                  <a:lnTo>
                    <a:pt x="186" y="33"/>
                  </a:lnTo>
                  <a:lnTo>
                    <a:pt x="192" y="18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0" name="Freeform 154"/>
            <p:cNvSpPr/>
            <p:nvPr/>
          </p:nvSpPr>
          <p:spPr bwMode="auto">
            <a:xfrm>
              <a:off x="6121371" y="4349983"/>
              <a:ext cx="56222" cy="67854"/>
            </a:xfrm>
            <a:custGeom>
              <a:avLst/>
              <a:gdLst>
                <a:gd name="T0" fmla="*/ 43 w 59"/>
                <a:gd name="T1" fmla="*/ 0 h 69"/>
                <a:gd name="T2" fmla="*/ 54 w 59"/>
                <a:gd name="T3" fmla="*/ 6 h 69"/>
                <a:gd name="T4" fmla="*/ 59 w 59"/>
                <a:gd name="T5" fmla="*/ 13 h 69"/>
                <a:gd name="T6" fmla="*/ 59 w 59"/>
                <a:gd name="T7" fmla="*/ 22 h 69"/>
                <a:gd name="T8" fmla="*/ 56 w 59"/>
                <a:gd name="T9" fmla="*/ 30 h 69"/>
                <a:gd name="T10" fmla="*/ 50 w 59"/>
                <a:gd name="T11" fmla="*/ 39 h 69"/>
                <a:gd name="T12" fmla="*/ 44 w 59"/>
                <a:gd name="T13" fmla="*/ 47 h 69"/>
                <a:gd name="T14" fmla="*/ 38 w 59"/>
                <a:gd name="T15" fmla="*/ 56 h 69"/>
                <a:gd name="T16" fmla="*/ 32 w 59"/>
                <a:gd name="T17" fmla="*/ 63 h 69"/>
                <a:gd name="T18" fmla="*/ 30 w 59"/>
                <a:gd name="T19" fmla="*/ 69 h 69"/>
                <a:gd name="T20" fmla="*/ 16 w 59"/>
                <a:gd name="T21" fmla="*/ 65 h 69"/>
                <a:gd name="T22" fmla="*/ 8 w 59"/>
                <a:gd name="T23" fmla="*/ 57 h 69"/>
                <a:gd name="T24" fmla="*/ 3 w 59"/>
                <a:gd name="T25" fmla="*/ 46 h 69"/>
                <a:gd name="T26" fmla="*/ 0 w 59"/>
                <a:gd name="T27" fmla="*/ 31 h 69"/>
                <a:gd name="T28" fmla="*/ 2 w 59"/>
                <a:gd name="T29" fmla="*/ 13 h 69"/>
                <a:gd name="T30" fmla="*/ 14 w 59"/>
                <a:gd name="T31" fmla="*/ 14 h 69"/>
                <a:gd name="T32" fmla="*/ 24 w 59"/>
                <a:gd name="T33" fmla="*/ 14 h 69"/>
                <a:gd name="T34" fmla="*/ 33 w 59"/>
                <a:gd name="T35" fmla="*/ 12 h 69"/>
                <a:gd name="T36" fmla="*/ 39 w 59"/>
                <a:gd name="T37" fmla="*/ 7 h 69"/>
                <a:gd name="T38" fmla="*/ 43 w 59"/>
                <a:gd name="T3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9" h="69">
                  <a:moveTo>
                    <a:pt x="43" y="0"/>
                  </a:moveTo>
                  <a:lnTo>
                    <a:pt x="54" y="6"/>
                  </a:lnTo>
                  <a:lnTo>
                    <a:pt x="59" y="13"/>
                  </a:lnTo>
                  <a:lnTo>
                    <a:pt x="59" y="22"/>
                  </a:lnTo>
                  <a:lnTo>
                    <a:pt x="56" y="30"/>
                  </a:lnTo>
                  <a:lnTo>
                    <a:pt x="50" y="39"/>
                  </a:lnTo>
                  <a:lnTo>
                    <a:pt x="44" y="47"/>
                  </a:lnTo>
                  <a:lnTo>
                    <a:pt x="38" y="56"/>
                  </a:lnTo>
                  <a:lnTo>
                    <a:pt x="32" y="63"/>
                  </a:lnTo>
                  <a:lnTo>
                    <a:pt x="30" y="69"/>
                  </a:lnTo>
                  <a:lnTo>
                    <a:pt x="16" y="65"/>
                  </a:lnTo>
                  <a:lnTo>
                    <a:pt x="8" y="57"/>
                  </a:lnTo>
                  <a:lnTo>
                    <a:pt x="3" y="46"/>
                  </a:lnTo>
                  <a:lnTo>
                    <a:pt x="0" y="31"/>
                  </a:lnTo>
                  <a:lnTo>
                    <a:pt x="2" y="13"/>
                  </a:lnTo>
                  <a:lnTo>
                    <a:pt x="14" y="14"/>
                  </a:lnTo>
                  <a:lnTo>
                    <a:pt x="24" y="14"/>
                  </a:lnTo>
                  <a:lnTo>
                    <a:pt x="33" y="12"/>
                  </a:lnTo>
                  <a:lnTo>
                    <a:pt x="39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1" name="Freeform 155"/>
            <p:cNvSpPr/>
            <p:nvPr/>
          </p:nvSpPr>
          <p:spPr bwMode="auto">
            <a:xfrm>
              <a:off x="6003112" y="4431408"/>
              <a:ext cx="160911" cy="160911"/>
            </a:xfrm>
            <a:custGeom>
              <a:avLst/>
              <a:gdLst>
                <a:gd name="T0" fmla="*/ 110 w 165"/>
                <a:gd name="T1" fmla="*/ 0 h 167"/>
                <a:gd name="T2" fmla="*/ 113 w 165"/>
                <a:gd name="T3" fmla="*/ 10 h 167"/>
                <a:gd name="T4" fmla="*/ 120 w 165"/>
                <a:gd name="T5" fmla="*/ 16 h 167"/>
                <a:gd name="T6" fmla="*/ 127 w 165"/>
                <a:gd name="T7" fmla="*/ 20 h 167"/>
                <a:gd name="T8" fmla="*/ 137 w 165"/>
                <a:gd name="T9" fmla="*/ 24 h 167"/>
                <a:gd name="T10" fmla="*/ 146 w 165"/>
                <a:gd name="T11" fmla="*/ 26 h 167"/>
                <a:gd name="T12" fmla="*/ 154 w 165"/>
                <a:gd name="T13" fmla="*/ 31 h 167"/>
                <a:gd name="T14" fmla="*/ 161 w 165"/>
                <a:gd name="T15" fmla="*/ 36 h 167"/>
                <a:gd name="T16" fmla="*/ 165 w 165"/>
                <a:gd name="T17" fmla="*/ 44 h 167"/>
                <a:gd name="T18" fmla="*/ 165 w 165"/>
                <a:gd name="T19" fmla="*/ 56 h 167"/>
                <a:gd name="T20" fmla="*/ 147 w 165"/>
                <a:gd name="T21" fmla="*/ 50 h 167"/>
                <a:gd name="T22" fmla="*/ 131 w 165"/>
                <a:gd name="T23" fmla="*/ 49 h 167"/>
                <a:gd name="T24" fmla="*/ 118 w 165"/>
                <a:gd name="T25" fmla="*/ 52 h 167"/>
                <a:gd name="T26" fmla="*/ 107 w 165"/>
                <a:gd name="T27" fmla="*/ 56 h 167"/>
                <a:gd name="T28" fmla="*/ 96 w 165"/>
                <a:gd name="T29" fmla="*/ 64 h 167"/>
                <a:gd name="T30" fmla="*/ 87 w 165"/>
                <a:gd name="T31" fmla="*/ 71 h 167"/>
                <a:gd name="T32" fmla="*/ 79 w 165"/>
                <a:gd name="T33" fmla="*/ 78 h 167"/>
                <a:gd name="T34" fmla="*/ 71 w 165"/>
                <a:gd name="T35" fmla="*/ 86 h 167"/>
                <a:gd name="T36" fmla="*/ 64 w 165"/>
                <a:gd name="T37" fmla="*/ 91 h 167"/>
                <a:gd name="T38" fmla="*/ 57 w 165"/>
                <a:gd name="T39" fmla="*/ 93 h 167"/>
                <a:gd name="T40" fmla="*/ 48 w 165"/>
                <a:gd name="T41" fmla="*/ 91 h 167"/>
                <a:gd name="T42" fmla="*/ 41 w 165"/>
                <a:gd name="T43" fmla="*/ 84 h 167"/>
                <a:gd name="T44" fmla="*/ 34 w 165"/>
                <a:gd name="T45" fmla="*/ 88 h 167"/>
                <a:gd name="T46" fmla="*/ 32 w 165"/>
                <a:gd name="T47" fmla="*/ 94 h 167"/>
                <a:gd name="T48" fmla="*/ 35 w 165"/>
                <a:gd name="T49" fmla="*/ 100 h 167"/>
                <a:gd name="T50" fmla="*/ 41 w 165"/>
                <a:gd name="T51" fmla="*/ 108 h 167"/>
                <a:gd name="T52" fmla="*/ 48 w 165"/>
                <a:gd name="T53" fmla="*/ 115 h 167"/>
                <a:gd name="T54" fmla="*/ 58 w 165"/>
                <a:gd name="T55" fmla="*/ 123 h 167"/>
                <a:gd name="T56" fmla="*/ 68 w 165"/>
                <a:gd name="T57" fmla="*/ 130 h 167"/>
                <a:gd name="T58" fmla="*/ 76 w 165"/>
                <a:gd name="T59" fmla="*/ 136 h 167"/>
                <a:gd name="T60" fmla="*/ 82 w 165"/>
                <a:gd name="T61" fmla="*/ 139 h 167"/>
                <a:gd name="T62" fmla="*/ 74 w 165"/>
                <a:gd name="T63" fmla="*/ 151 h 167"/>
                <a:gd name="T64" fmla="*/ 60 w 165"/>
                <a:gd name="T65" fmla="*/ 160 h 167"/>
                <a:gd name="T66" fmla="*/ 45 w 165"/>
                <a:gd name="T67" fmla="*/ 165 h 167"/>
                <a:gd name="T68" fmla="*/ 26 w 165"/>
                <a:gd name="T69" fmla="*/ 167 h 167"/>
                <a:gd name="T70" fmla="*/ 21 w 165"/>
                <a:gd name="T71" fmla="*/ 158 h 167"/>
                <a:gd name="T72" fmla="*/ 21 w 165"/>
                <a:gd name="T73" fmla="*/ 148 h 167"/>
                <a:gd name="T74" fmla="*/ 23 w 165"/>
                <a:gd name="T75" fmla="*/ 138 h 167"/>
                <a:gd name="T76" fmla="*/ 26 w 165"/>
                <a:gd name="T77" fmla="*/ 130 h 167"/>
                <a:gd name="T78" fmla="*/ 30 w 165"/>
                <a:gd name="T79" fmla="*/ 121 h 167"/>
                <a:gd name="T80" fmla="*/ 31 w 165"/>
                <a:gd name="T81" fmla="*/ 113 h 167"/>
                <a:gd name="T82" fmla="*/ 31 w 165"/>
                <a:gd name="T83" fmla="*/ 105 h 167"/>
                <a:gd name="T84" fmla="*/ 26 w 165"/>
                <a:gd name="T85" fmla="*/ 98 h 167"/>
                <a:gd name="T86" fmla="*/ 15 w 165"/>
                <a:gd name="T87" fmla="*/ 91 h 167"/>
                <a:gd name="T88" fmla="*/ 0 w 165"/>
                <a:gd name="T89" fmla="*/ 84 h 167"/>
                <a:gd name="T90" fmla="*/ 21 w 165"/>
                <a:gd name="T91" fmla="*/ 78 h 167"/>
                <a:gd name="T92" fmla="*/ 39 w 165"/>
                <a:gd name="T93" fmla="*/ 71 h 167"/>
                <a:gd name="T94" fmla="*/ 49 w 165"/>
                <a:gd name="T95" fmla="*/ 63 h 167"/>
                <a:gd name="T96" fmla="*/ 58 w 165"/>
                <a:gd name="T97" fmla="*/ 53 h 167"/>
                <a:gd name="T98" fmla="*/ 65 w 165"/>
                <a:gd name="T99" fmla="*/ 43 h 167"/>
                <a:gd name="T100" fmla="*/ 73 w 165"/>
                <a:gd name="T101" fmla="*/ 32 h 167"/>
                <a:gd name="T102" fmla="*/ 81 w 165"/>
                <a:gd name="T103" fmla="*/ 22 h 167"/>
                <a:gd name="T104" fmla="*/ 93 w 165"/>
                <a:gd name="T105" fmla="*/ 11 h 167"/>
                <a:gd name="T106" fmla="*/ 110 w 165"/>
                <a:gd name="T107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5" h="167">
                  <a:moveTo>
                    <a:pt x="110" y="0"/>
                  </a:moveTo>
                  <a:lnTo>
                    <a:pt x="113" y="10"/>
                  </a:lnTo>
                  <a:lnTo>
                    <a:pt x="120" y="16"/>
                  </a:lnTo>
                  <a:lnTo>
                    <a:pt x="127" y="20"/>
                  </a:lnTo>
                  <a:lnTo>
                    <a:pt x="137" y="24"/>
                  </a:lnTo>
                  <a:lnTo>
                    <a:pt x="146" y="26"/>
                  </a:lnTo>
                  <a:lnTo>
                    <a:pt x="154" y="31"/>
                  </a:lnTo>
                  <a:lnTo>
                    <a:pt x="161" y="36"/>
                  </a:lnTo>
                  <a:lnTo>
                    <a:pt x="165" y="44"/>
                  </a:lnTo>
                  <a:lnTo>
                    <a:pt x="165" y="56"/>
                  </a:lnTo>
                  <a:lnTo>
                    <a:pt x="147" y="50"/>
                  </a:lnTo>
                  <a:lnTo>
                    <a:pt x="131" y="49"/>
                  </a:lnTo>
                  <a:lnTo>
                    <a:pt x="118" y="52"/>
                  </a:lnTo>
                  <a:lnTo>
                    <a:pt x="107" y="56"/>
                  </a:lnTo>
                  <a:lnTo>
                    <a:pt x="96" y="64"/>
                  </a:lnTo>
                  <a:lnTo>
                    <a:pt x="87" y="71"/>
                  </a:lnTo>
                  <a:lnTo>
                    <a:pt x="79" y="78"/>
                  </a:lnTo>
                  <a:lnTo>
                    <a:pt x="71" y="86"/>
                  </a:lnTo>
                  <a:lnTo>
                    <a:pt x="64" y="91"/>
                  </a:lnTo>
                  <a:lnTo>
                    <a:pt x="57" y="93"/>
                  </a:lnTo>
                  <a:lnTo>
                    <a:pt x="48" y="91"/>
                  </a:lnTo>
                  <a:lnTo>
                    <a:pt x="41" y="84"/>
                  </a:lnTo>
                  <a:lnTo>
                    <a:pt x="34" y="88"/>
                  </a:lnTo>
                  <a:lnTo>
                    <a:pt x="32" y="94"/>
                  </a:lnTo>
                  <a:lnTo>
                    <a:pt x="35" y="100"/>
                  </a:lnTo>
                  <a:lnTo>
                    <a:pt x="41" y="108"/>
                  </a:lnTo>
                  <a:lnTo>
                    <a:pt x="48" y="115"/>
                  </a:lnTo>
                  <a:lnTo>
                    <a:pt x="58" y="123"/>
                  </a:lnTo>
                  <a:lnTo>
                    <a:pt x="68" y="130"/>
                  </a:lnTo>
                  <a:lnTo>
                    <a:pt x="76" y="136"/>
                  </a:lnTo>
                  <a:lnTo>
                    <a:pt x="82" y="139"/>
                  </a:lnTo>
                  <a:lnTo>
                    <a:pt x="74" y="151"/>
                  </a:lnTo>
                  <a:lnTo>
                    <a:pt x="60" y="160"/>
                  </a:lnTo>
                  <a:lnTo>
                    <a:pt x="45" y="165"/>
                  </a:lnTo>
                  <a:lnTo>
                    <a:pt x="26" y="167"/>
                  </a:lnTo>
                  <a:lnTo>
                    <a:pt x="21" y="158"/>
                  </a:lnTo>
                  <a:lnTo>
                    <a:pt x="21" y="148"/>
                  </a:lnTo>
                  <a:lnTo>
                    <a:pt x="23" y="138"/>
                  </a:lnTo>
                  <a:lnTo>
                    <a:pt x="26" y="130"/>
                  </a:lnTo>
                  <a:lnTo>
                    <a:pt x="30" y="121"/>
                  </a:lnTo>
                  <a:lnTo>
                    <a:pt x="31" y="113"/>
                  </a:lnTo>
                  <a:lnTo>
                    <a:pt x="31" y="105"/>
                  </a:lnTo>
                  <a:lnTo>
                    <a:pt x="26" y="98"/>
                  </a:lnTo>
                  <a:lnTo>
                    <a:pt x="15" y="91"/>
                  </a:lnTo>
                  <a:lnTo>
                    <a:pt x="0" y="84"/>
                  </a:lnTo>
                  <a:lnTo>
                    <a:pt x="21" y="78"/>
                  </a:lnTo>
                  <a:lnTo>
                    <a:pt x="39" y="71"/>
                  </a:lnTo>
                  <a:lnTo>
                    <a:pt x="49" y="63"/>
                  </a:lnTo>
                  <a:lnTo>
                    <a:pt x="58" y="53"/>
                  </a:lnTo>
                  <a:lnTo>
                    <a:pt x="65" y="43"/>
                  </a:lnTo>
                  <a:lnTo>
                    <a:pt x="73" y="32"/>
                  </a:lnTo>
                  <a:lnTo>
                    <a:pt x="81" y="22"/>
                  </a:lnTo>
                  <a:lnTo>
                    <a:pt x="93" y="11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2" name="Freeform 156"/>
            <p:cNvSpPr/>
            <p:nvPr/>
          </p:nvSpPr>
          <p:spPr bwMode="auto">
            <a:xfrm>
              <a:off x="5384673" y="5094437"/>
              <a:ext cx="67854" cy="34896"/>
            </a:xfrm>
            <a:custGeom>
              <a:avLst/>
              <a:gdLst>
                <a:gd name="T0" fmla="*/ 41 w 69"/>
                <a:gd name="T1" fmla="*/ 0 h 37"/>
                <a:gd name="T2" fmla="*/ 51 w 69"/>
                <a:gd name="T3" fmla="*/ 2 h 37"/>
                <a:gd name="T4" fmla="*/ 59 w 69"/>
                <a:gd name="T5" fmla="*/ 10 h 37"/>
                <a:gd name="T6" fmla="*/ 67 w 69"/>
                <a:gd name="T7" fmla="*/ 21 h 37"/>
                <a:gd name="T8" fmla="*/ 69 w 69"/>
                <a:gd name="T9" fmla="*/ 37 h 37"/>
                <a:gd name="T10" fmla="*/ 0 w 69"/>
                <a:gd name="T11" fmla="*/ 37 h 37"/>
                <a:gd name="T12" fmla="*/ 5 w 69"/>
                <a:gd name="T13" fmla="*/ 24 h 37"/>
                <a:gd name="T14" fmla="*/ 12 w 69"/>
                <a:gd name="T15" fmla="*/ 13 h 37"/>
                <a:gd name="T16" fmla="*/ 20 w 69"/>
                <a:gd name="T17" fmla="*/ 6 h 37"/>
                <a:gd name="T18" fmla="*/ 31 w 69"/>
                <a:gd name="T19" fmla="*/ 1 h 37"/>
                <a:gd name="T20" fmla="*/ 41 w 69"/>
                <a:gd name="T2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37">
                  <a:moveTo>
                    <a:pt x="41" y="0"/>
                  </a:moveTo>
                  <a:lnTo>
                    <a:pt x="51" y="2"/>
                  </a:lnTo>
                  <a:lnTo>
                    <a:pt x="59" y="10"/>
                  </a:lnTo>
                  <a:lnTo>
                    <a:pt x="67" y="21"/>
                  </a:lnTo>
                  <a:lnTo>
                    <a:pt x="69" y="37"/>
                  </a:lnTo>
                  <a:lnTo>
                    <a:pt x="0" y="37"/>
                  </a:lnTo>
                  <a:lnTo>
                    <a:pt x="5" y="24"/>
                  </a:lnTo>
                  <a:lnTo>
                    <a:pt x="12" y="13"/>
                  </a:lnTo>
                  <a:lnTo>
                    <a:pt x="20" y="6"/>
                  </a:lnTo>
                  <a:lnTo>
                    <a:pt x="31" y="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3" name="Freeform 157"/>
            <p:cNvSpPr/>
            <p:nvPr/>
          </p:nvSpPr>
          <p:spPr bwMode="auto">
            <a:xfrm>
              <a:off x="5462220" y="5090560"/>
              <a:ext cx="96934" cy="87241"/>
            </a:xfrm>
            <a:custGeom>
              <a:avLst/>
              <a:gdLst>
                <a:gd name="T0" fmla="*/ 31 w 100"/>
                <a:gd name="T1" fmla="*/ 0 h 92"/>
                <a:gd name="T2" fmla="*/ 43 w 100"/>
                <a:gd name="T3" fmla="*/ 3 h 92"/>
                <a:gd name="T4" fmla="*/ 52 w 100"/>
                <a:gd name="T5" fmla="*/ 9 h 92"/>
                <a:gd name="T6" fmla="*/ 59 w 100"/>
                <a:gd name="T7" fmla="*/ 17 h 92"/>
                <a:gd name="T8" fmla="*/ 63 w 100"/>
                <a:gd name="T9" fmla="*/ 28 h 92"/>
                <a:gd name="T10" fmla="*/ 68 w 100"/>
                <a:gd name="T11" fmla="*/ 39 h 92"/>
                <a:gd name="T12" fmla="*/ 72 w 100"/>
                <a:gd name="T13" fmla="*/ 50 h 92"/>
                <a:gd name="T14" fmla="*/ 76 w 100"/>
                <a:gd name="T15" fmla="*/ 61 h 92"/>
                <a:gd name="T16" fmla="*/ 82 w 100"/>
                <a:gd name="T17" fmla="*/ 71 h 92"/>
                <a:gd name="T18" fmla="*/ 89 w 100"/>
                <a:gd name="T19" fmla="*/ 78 h 92"/>
                <a:gd name="T20" fmla="*/ 100 w 100"/>
                <a:gd name="T21" fmla="*/ 83 h 92"/>
                <a:gd name="T22" fmla="*/ 91 w 100"/>
                <a:gd name="T23" fmla="*/ 90 h 92"/>
                <a:gd name="T24" fmla="*/ 83 w 100"/>
                <a:gd name="T25" fmla="*/ 92 h 92"/>
                <a:gd name="T26" fmla="*/ 74 w 100"/>
                <a:gd name="T27" fmla="*/ 88 h 92"/>
                <a:gd name="T28" fmla="*/ 65 w 100"/>
                <a:gd name="T29" fmla="*/ 83 h 92"/>
                <a:gd name="T30" fmla="*/ 56 w 100"/>
                <a:gd name="T31" fmla="*/ 76 h 92"/>
                <a:gd name="T32" fmla="*/ 46 w 100"/>
                <a:gd name="T33" fmla="*/ 68 h 92"/>
                <a:gd name="T34" fmla="*/ 37 w 100"/>
                <a:gd name="T35" fmla="*/ 62 h 92"/>
                <a:gd name="T36" fmla="*/ 26 w 100"/>
                <a:gd name="T37" fmla="*/ 60 h 92"/>
                <a:gd name="T38" fmla="*/ 15 w 100"/>
                <a:gd name="T39" fmla="*/ 61 h 92"/>
                <a:gd name="T40" fmla="*/ 3 w 100"/>
                <a:gd name="T41" fmla="*/ 70 h 92"/>
                <a:gd name="T42" fmla="*/ 0 w 100"/>
                <a:gd name="T43" fmla="*/ 55 h 92"/>
                <a:gd name="T44" fmla="*/ 1 w 100"/>
                <a:gd name="T45" fmla="*/ 44 h 92"/>
                <a:gd name="T46" fmla="*/ 5 w 100"/>
                <a:gd name="T47" fmla="*/ 34 h 92"/>
                <a:gd name="T48" fmla="*/ 10 w 100"/>
                <a:gd name="T49" fmla="*/ 28 h 92"/>
                <a:gd name="T50" fmla="*/ 16 w 100"/>
                <a:gd name="T51" fmla="*/ 22 h 92"/>
                <a:gd name="T52" fmla="*/ 22 w 100"/>
                <a:gd name="T53" fmla="*/ 16 h 92"/>
                <a:gd name="T54" fmla="*/ 28 w 100"/>
                <a:gd name="T55" fmla="*/ 9 h 92"/>
                <a:gd name="T56" fmla="*/ 31 w 100"/>
                <a:gd name="T5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" h="92">
                  <a:moveTo>
                    <a:pt x="31" y="0"/>
                  </a:moveTo>
                  <a:lnTo>
                    <a:pt x="43" y="3"/>
                  </a:lnTo>
                  <a:lnTo>
                    <a:pt x="52" y="9"/>
                  </a:lnTo>
                  <a:lnTo>
                    <a:pt x="59" y="17"/>
                  </a:lnTo>
                  <a:lnTo>
                    <a:pt x="63" y="28"/>
                  </a:lnTo>
                  <a:lnTo>
                    <a:pt x="68" y="39"/>
                  </a:lnTo>
                  <a:lnTo>
                    <a:pt x="72" y="50"/>
                  </a:lnTo>
                  <a:lnTo>
                    <a:pt x="76" y="61"/>
                  </a:lnTo>
                  <a:lnTo>
                    <a:pt x="82" y="71"/>
                  </a:lnTo>
                  <a:lnTo>
                    <a:pt x="89" y="78"/>
                  </a:lnTo>
                  <a:lnTo>
                    <a:pt x="100" y="83"/>
                  </a:lnTo>
                  <a:lnTo>
                    <a:pt x="91" y="90"/>
                  </a:lnTo>
                  <a:lnTo>
                    <a:pt x="83" y="92"/>
                  </a:lnTo>
                  <a:lnTo>
                    <a:pt x="74" y="88"/>
                  </a:lnTo>
                  <a:lnTo>
                    <a:pt x="65" y="83"/>
                  </a:lnTo>
                  <a:lnTo>
                    <a:pt x="56" y="76"/>
                  </a:lnTo>
                  <a:lnTo>
                    <a:pt x="46" y="68"/>
                  </a:lnTo>
                  <a:lnTo>
                    <a:pt x="37" y="62"/>
                  </a:lnTo>
                  <a:lnTo>
                    <a:pt x="26" y="60"/>
                  </a:lnTo>
                  <a:lnTo>
                    <a:pt x="15" y="61"/>
                  </a:lnTo>
                  <a:lnTo>
                    <a:pt x="3" y="70"/>
                  </a:lnTo>
                  <a:lnTo>
                    <a:pt x="0" y="55"/>
                  </a:lnTo>
                  <a:lnTo>
                    <a:pt x="1" y="44"/>
                  </a:lnTo>
                  <a:lnTo>
                    <a:pt x="5" y="34"/>
                  </a:lnTo>
                  <a:lnTo>
                    <a:pt x="10" y="28"/>
                  </a:lnTo>
                  <a:lnTo>
                    <a:pt x="16" y="22"/>
                  </a:lnTo>
                  <a:lnTo>
                    <a:pt x="22" y="16"/>
                  </a:lnTo>
                  <a:lnTo>
                    <a:pt x="28" y="9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4" name="Freeform 158"/>
            <p:cNvSpPr/>
            <p:nvPr/>
          </p:nvSpPr>
          <p:spPr bwMode="auto">
            <a:xfrm>
              <a:off x="4673177" y="3078209"/>
              <a:ext cx="54283" cy="48467"/>
            </a:xfrm>
            <a:custGeom>
              <a:avLst/>
              <a:gdLst>
                <a:gd name="T0" fmla="*/ 36 w 56"/>
                <a:gd name="T1" fmla="*/ 0 h 50"/>
                <a:gd name="T2" fmla="*/ 46 w 56"/>
                <a:gd name="T3" fmla="*/ 1 h 50"/>
                <a:gd name="T4" fmla="*/ 56 w 56"/>
                <a:gd name="T5" fmla="*/ 9 h 50"/>
                <a:gd name="T6" fmla="*/ 56 w 56"/>
                <a:gd name="T7" fmla="*/ 24 h 50"/>
                <a:gd name="T8" fmla="*/ 52 w 56"/>
                <a:gd name="T9" fmla="*/ 35 h 50"/>
                <a:gd name="T10" fmla="*/ 46 w 56"/>
                <a:gd name="T11" fmla="*/ 42 h 50"/>
                <a:gd name="T12" fmla="*/ 38 w 56"/>
                <a:gd name="T13" fmla="*/ 47 h 50"/>
                <a:gd name="T14" fmla="*/ 29 w 56"/>
                <a:gd name="T15" fmla="*/ 50 h 50"/>
                <a:gd name="T16" fmla="*/ 18 w 56"/>
                <a:gd name="T17" fmla="*/ 48 h 50"/>
                <a:gd name="T18" fmla="*/ 8 w 56"/>
                <a:gd name="T19" fmla="*/ 43 h 50"/>
                <a:gd name="T20" fmla="*/ 0 w 56"/>
                <a:gd name="T21" fmla="*/ 37 h 50"/>
                <a:gd name="T22" fmla="*/ 6 w 56"/>
                <a:gd name="T23" fmla="*/ 26 h 50"/>
                <a:gd name="T24" fmla="*/ 12 w 56"/>
                <a:gd name="T25" fmla="*/ 17 h 50"/>
                <a:gd name="T26" fmla="*/ 19 w 56"/>
                <a:gd name="T27" fmla="*/ 8 h 50"/>
                <a:gd name="T28" fmla="*/ 28 w 56"/>
                <a:gd name="T29" fmla="*/ 2 h 50"/>
                <a:gd name="T30" fmla="*/ 36 w 56"/>
                <a:gd name="T3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" h="50">
                  <a:moveTo>
                    <a:pt x="36" y="0"/>
                  </a:moveTo>
                  <a:lnTo>
                    <a:pt x="46" y="1"/>
                  </a:lnTo>
                  <a:lnTo>
                    <a:pt x="56" y="9"/>
                  </a:lnTo>
                  <a:lnTo>
                    <a:pt x="56" y="24"/>
                  </a:lnTo>
                  <a:lnTo>
                    <a:pt x="52" y="35"/>
                  </a:lnTo>
                  <a:lnTo>
                    <a:pt x="46" y="42"/>
                  </a:lnTo>
                  <a:lnTo>
                    <a:pt x="38" y="47"/>
                  </a:lnTo>
                  <a:lnTo>
                    <a:pt x="29" y="50"/>
                  </a:lnTo>
                  <a:lnTo>
                    <a:pt x="18" y="48"/>
                  </a:lnTo>
                  <a:lnTo>
                    <a:pt x="8" y="43"/>
                  </a:lnTo>
                  <a:lnTo>
                    <a:pt x="0" y="37"/>
                  </a:lnTo>
                  <a:lnTo>
                    <a:pt x="6" y="26"/>
                  </a:lnTo>
                  <a:lnTo>
                    <a:pt x="12" y="17"/>
                  </a:lnTo>
                  <a:lnTo>
                    <a:pt x="19" y="8"/>
                  </a:lnTo>
                  <a:lnTo>
                    <a:pt x="28" y="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5" name="Freeform 159"/>
            <p:cNvSpPr/>
            <p:nvPr/>
          </p:nvSpPr>
          <p:spPr bwMode="auto">
            <a:xfrm>
              <a:off x="4723582" y="3060760"/>
              <a:ext cx="56222" cy="94995"/>
            </a:xfrm>
            <a:custGeom>
              <a:avLst/>
              <a:gdLst>
                <a:gd name="T0" fmla="*/ 32 w 59"/>
                <a:gd name="T1" fmla="*/ 0 h 98"/>
                <a:gd name="T2" fmla="*/ 59 w 59"/>
                <a:gd name="T3" fmla="*/ 0 h 98"/>
                <a:gd name="T4" fmla="*/ 55 w 59"/>
                <a:gd name="T5" fmla="*/ 13 h 98"/>
                <a:gd name="T6" fmla="*/ 52 w 59"/>
                <a:gd name="T7" fmla="*/ 23 h 98"/>
                <a:gd name="T8" fmla="*/ 50 w 59"/>
                <a:gd name="T9" fmla="*/ 33 h 98"/>
                <a:gd name="T10" fmla="*/ 49 w 59"/>
                <a:gd name="T11" fmla="*/ 44 h 98"/>
                <a:gd name="T12" fmla="*/ 48 w 59"/>
                <a:gd name="T13" fmla="*/ 58 h 98"/>
                <a:gd name="T14" fmla="*/ 46 w 59"/>
                <a:gd name="T15" fmla="*/ 75 h 98"/>
                <a:gd name="T16" fmla="*/ 45 w 59"/>
                <a:gd name="T17" fmla="*/ 98 h 98"/>
                <a:gd name="T18" fmla="*/ 37 w 59"/>
                <a:gd name="T19" fmla="*/ 92 h 98"/>
                <a:gd name="T20" fmla="*/ 27 w 59"/>
                <a:gd name="T21" fmla="*/ 87 h 98"/>
                <a:gd name="T22" fmla="*/ 16 w 59"/>
                <a:gd name="T23" fmla="*/ 84 h 98"/>
                <a:gd name="T24" fmla="*/ 4 w 59"/>
                <a:gd name="T25" fmla="*/ 83 h 98"/>
                <a:gd name="T26" fmla="*/ 0 w 59"/>
                <a:gd name="T27" fmla="*/ 72 h 98"/>
                <a:gd name="T28" fmla="*/ 3 w 59"/>
                <a:gd name="T29" fmla="*/ 64 h 98"/>
                <a:gd name="T30" fmla="*/ 9 w 59"/>
                <a:gd name="T31" fmla="*/ 56 h 98"/>
                <a:gd name="T32" fmla="*/ 16 w 59"/>
                <a:gd name="T33" fmla="*/ 49 h 98"/>
                <a:gd name="T34" fmla="*/ 25 w 59"/>
                <a:gd name="T35" fmla="*/ 44 h 98"/>
                <a:gd name="T36" fmla="*/ 33 w 59"/>
                <a:gd name="T37" fmla="*/ 41 h 98"/>
                <a:gd name="T38" fmla="*/ 39 w 59"/>
                <a:gd name="T39" fmla="*/ 37 h 98"/>
                <a:gd name="T40" fmla="*/ 43 w 59"/>
                <a:gd name="T41" fmla="*/ 34 h 98"/>
                <a:gd name="T42" fmla="*/ 40 w 59"/>
                <a:gd name="T43" fmla="*/ 32 h 98"/>
                <a:gd name="T44" fmla="*/ 33 w 59"/>
                <a:gd name="T45" fmla="*/ 31 h 98"/>
                <a:gd name="T46" fmla="*/ 17 w 59"/>
                <a:gd name="T47" fmla="*/ 28 h 98"/>
                <a:gd name="T48" fmla="*/ 21 w 59"/>
                <a:gd name="T49" fmla="*/ 21 h 98"/>
                <a:gd name="T50" fmla="*/ 26 w 59"/>
                <a:gd name="T51" fmla="*/ 15 h 98"/>
                <a:gd name="T52" fmla="*/ 29 w 59"/>
                <a:gd name="T53" fmla="*/ 9 h 98"/>
                <a:gd name="T54" fmla="*/ 32 w 59"/>
                <a:gd name="T5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9" h="98">
                  <a:moveTo>
                    <a:pt x="32" y="0"/>
                  </a:moveTo>
                  <a:lnTo>
                    <a:pt x="59" y="0"/>
                  </a:lnTo>
                  <a:lnTo>
                    <a:pt x="55" y="13"/>
                  </a:lnTo>
                  <a:lnTo>
                    <a:pt x="52" y="23"/>
                  </a:lnTo>
                  <a:lnTo>
                    <a:pt x="50" y="33"/>
                  </a:lnTo>
                  <a:lnTo>
                    <a:pt x="49" y="44"/>
                  </a:lnTo>
                  <a:lnTo>
                    <a:pt x="48" y="58"/>
                  </a:lnTo>
                  <a:lnTo>
                    <a:pt x="46" y="75"/>
                  </a:lnTo>
                  <a:lnTo>
                    <a:pt x="45" y="98"/>
                  </a:lnTo>
                  <a:lnTo>
                    <a:pt x="37" y="92"/>
                  </a:lnTo>
                  <a:lnTo>
                    <a:pt x="27" y="87"/>
                  </a:lnTo>
                  <a:lnTo>
                    <a:pt x="16" y="84"/>
                  </a:lnTo>
                  <a:lnTo>
                    <a:pt x="4" y="83"/>
                  </a:lnTo>
                  <a:lnTo>
                    <a:pt x="0" y="72"/>
                  </a:lnTo>
                  <a:lnTo>
                    <a:pt x="3" y="64"/>
                  </a:lnTo>
                  <a:lnTo>
                    <a:pt x="9" y="56"/>
                  </a:lnTo>
                  <a:lnTo>
                    <a:pt x="16" y="49"/>
                  </a:lnTo>
                  <a:lnTo>
                    <a:pt x="25" y="44"/>
                  </a:lnTo>
                  <a:lnTo>
                    <a:pt x="33" y="41"/>
                  </a:lnTo>
                  <a:lnTo>
                    <a:pt x="39" y="37"/>
                  </a:lnTo>
                  <a:lnTo>
                    <a:pt x="43" y="34"/>
                  </a:lnTo>
                  <a:lnTo>
                    <a:pt x="40" y="32"/>
                  </a:lnTo>
                  <a:lnTo>
                    <a:pt x="33" y="31"/>
                  </a:lnTo>
                  <a:lnTo>
                    <a:pt x="17" y="28"/>
                  </a:lnTo>
                  <a:lnTo>
                    <a:pt x="21" y="21"/>
                  </a:lnTo>
                  <a:lnTo>
                    <a:pt x="26" y="15"/>
                  </a:lnTo>
                  <a:lnTo>
                    <a:pt x="29" y="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6" name="Freeform 160"/>
            <p:cNvSpPr/>
            <p:nvPr/>
          </p:nvSpPr>
          <p:spPr bwMode="auto">
            <a:xfrm>
              <a:off x="4593691" y="3248812"/>
              <a:ext cx="40712" cy="67854"/>
            </a:xfrm>
            <a:custGeom>
              <a:avLst/>
              <a:gdLst>
                <a:gd name="T0" fmla="*/ 0 w 43"/>
                <a:gd name="T1" fmla="*/ 0 h 69"/>
                <a:gd name="T2" fmla="*/ 41 w 43"/>
                <a:gd name="T3" fmla="*/ 0 h 69"/>
                <a:gd name="T4" fmla="*/ 43 w 43"/>
                <a:gd name="T5" fmla="*/ 22 h 69"/>
                <a:gd name="T6" fmla="*/ 40 w 43"/>
                <a:gd name="T7" fmla="*/ 41 h 69"/>
                <a:gd name="T8" fmla="*/ 35 w 43"/>
                <a:gd name="T9" fmla="*/ 56 h 69"/>
                <a:gd name="T10" fmla="*/ 28 w 43"/>
                <a:gd name="T11" fmla="*/ 69 h 69"/>
                <a:gd name="T12" fmla="*/ 17 w 43"/>
                <a:gd name="T13" fmla="*/ 67 h 69"/>
                <a:gd name="T14" fmla="*/ 9 w 43"/>
                <a:gd name="T15" fmla="*/ 61 h 69"/>
                <a:gd name="T16" fmla="*/ 4 w 43"/>
                <a:gd name="T17" fmla="*/ 52 h 69"/>
                <a:gd name="T18" fmla="*/ 1 w 43"/>
                <a:gd name="T19" fmla="*/ 41 h 69"/>
                <a:gd name="T20" fmla="*/ 0 w 43"/>
                <a:gd name="T21" fmla="*/ 29 h 69"/>
                <a:gd name="T22" fmla="*/ 0 w 43"/>
                <a:gd name="T23" fmla="*/ 15 h 69"/>
                <a:gd name="T24" fmla="*/ 0 w 43"/>
                <a:gd name="T25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69">
                  <a:moveTo>
                    <a:pt x="0" y="0"/>
                  </a:moveTo>
                  <a:lnTo>
                    <a:pt x="41" y="0"/>
                  </a:lnTo>
                  <a:lnTo>
                    <a:pt x="43" y="22"/>
                  </a:lnTo>
                  <a:lnTo>
                    <a:pt x="40" y="41"/>
                  </a:lnTo>
                  <a:lnTo>
                    <a:pt x="35" y="56"/>
                  </a:lnTo>
                  <a:lnTo>
                    <a:pt x="28" y="69"/>
                  </a:lnTo>
                  <a:lnTo>
                    <a:pt x="17" y="67"/>
                  </a:lnTo>
                  <a:lnTo>
                    <a:pt x="9" y="61"/>
                  </a:lnTo>
                  <a:lnTo>
                    <a:pt x="4" y="52"/>
                  </a:lnTo>
                  <a:lnTo>
                    <a:pt x="1" y="41"/>
                  </a:lnTo>
                  <a:lnTo>
                    <a:pt x="0" y="29"/>
                  </a:lnTo>
                  <a:lnTo>
                    <a:pt x="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7" name="Freeform 161"/>
            <p:cNvSpPr/>
            <p:nvPr/>
          </p:nvSpPr>
          <p:spPr bwMode="auto">
            <a:xfrm>
              <a:off x="4512266" y="3692770"/>
              <a:ext cx="67854" cy="67854"/>
            </a:xfrm>
            <a:custGeom>
              <a:avLst/>
              <a:gdLst>
                <a:gd name="T0" fmla="*/ 0 w 70"/>
                <a:gd name="T1" fmla="*/ 0 h 70"/>
                <a:gd name="T2" fmla="*/ 15 w 70"/>
                <a:gd name="T3" fmla="*/ 4 h 70"/>
                <a:gd name="T4" fmla="*/ 25 w 70"/>
                <a:gd name="T5" fmla="*/ 6 h 70"/>
                <a:gd name="T6" fmla="*/ 32 w 70"/>
                <a:gd name="T7" fmla="*/ 7 h 70"/>
                <a:gd name="T8" fmla="*/ 38 w 70"/>
                <a:gd name="T9" fmla="*/ 7 h 70"/>
                <a:gd name="T10" fmla="*/ 44 w 70"/>
                <a:gd name="T11" fmla="*/ 6 h 70"/>
                <a:gd name="T12" fmla="*/ 54 w 70"/>
                <a:gd name="T13" fmla="*/ 4 h 70"/>
                <a:gd name="T14" fmla="*/ 70 w 70"/>
                <a:gd name="T15" fmla="*/ 0 h 70"/>
                <a:gd name="T16" fmla="*/ 70 w 70"/>
                <a:gd name="T17" fmla="*/ 10 h 70"/>
                <a:gd name="T18" fmla="*/ 68 w 70"/>
                <a:gd name="T19" fmla="*/ 17 h 70"/>
                <a:gd name="T20" fmla="*/ 64 w 70"/>
                <a:gd name="T21" fmla="*/ 22 h 70"/>
                <a:gd name="T22" fmla="*/ 57 w 70"/>
                <a:gd name="T23" fmla="*/ 24 h 70"/>
                <a:gd name="T24" fmla="*/ 50 w 70"/>
                <a:gd name="T25" fmla="*/ 27 h 70"/>
                <a:gd name="T26" fmla="*/ 42 w 70"/>
                <a:gd name="T27" fmla="*/ 27 h 70"/>
                <a:gd name="T28" fmla="*/ 47 w 70"/>
                <a:gd name="T29" fmla="*/ 35 h 70"/>
                <a:gd name="T30" fmla="*/ 51 w 70"/>
                <a:gd name="T31" fmla="*/ 45 h 70"/>
                <a:gd name="T32" fmla="*/ 55 w 70"/>
                <a:gd name="T33" fmla="*/ 56 h 70"/>
                <a:gd name="T34" fmla="*/ 55 w 70"/>
                <a:gd name="T35" fmla="*/ 70 h 70"/>
                <a:gd name="T36" fmla="*/ 39 w 70"/>
                <a:gd name="T37" fmla="*/ 67 h 70"/>
                <a:gd name="T38" fmla="*/ 27 w 70"/>
                <a:gd name="T39" fmla="*/ 62 h 70"/>
                <a:gd name="T40" fmla="*/ 17 w 70"/>
                <a:gd name="T41" fmla="*/ 52 h 70"/>
                <a:gd name="T42" fmla="*/ 11 w 70"/>
                <a:gd name="T43" fmla="*/ 41 h 70"/>
                <a:gd name="T44" fmla="*/ 6 w 70"/>
                <a:gd name="T45" fmla="*/ 28 h 70"/>
                <a:gd name="T46" fmla="*/ 3 w 70"/>
                <a:gd name="T47" fmla="*/ 15 h 70"/>
                <a:gd name="T48" fmla="*/ 0 w 70"/>
                <a:gd name="T4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0" h="70">
                  <a:moveTo>
                    <a:pt x="0" y="0"/>
                  </a:moveTo>
                  <a:lnTo>
                    <a:pt x="15" y="4"/>
                  </a:lnTo>
                  <a:lnTo>
                    <a:pt x="25" y="6"/>
                  </a:lnTo>
                  <a:lnTo>
                    <a:pt x="32" y="7"/>
                  </a:lnTo>
                  <a:lnTo>
                    <a:pt x="38" y="7"/>
                  </a:lnTo>
                  <a:lnTo>
                    <a:pt x="44" y="6"/>
                  </a:lnTo>
                  <a:lnTo>
                    <a:pt x="54" y="4"/>
                  </a:lnTo>
                  <a:lnTo>
                    <a:pt x="70" y="0"/>
                  </a:lnTo>
                  <a:lnTo>
                    <a:pt x="70" y="10"/>
                  </a:lnTo>
                  <a:lnTo>
                    <a:pt x="68" y="17"/>
                  </a:lnTo>
                  <a:lnTo>
                    <a:pt x="64" y="22"/>
                  </a:lnTo>
                  <a:lnTo>
                    <a:pt x="57" y="24"/>
                  </a:lnTo>
                  <a:lnTo>
                    <a:pt x="50" y="27"/>
                  </a:lnTo>
                  <a:lnTo>
                    <a:pt x="42" y="27"/>
                  </a:lnTo>
                  <a:lnTo>
                    <a:pt x="47" y="35"/>
                  </a:lnTo>
                  <a:lnTo>
                    <a:pt x="51" y="45"/>
                  </a:lnTo>
                  <a:lnTo>
                    <a:pt x="55" y="56"/>
                  </a:lnTo>
                  <a:lnTo>
                    <a:pt x="55" y="70"/>
                  </a:lnTo>
                  <a:lnTo>
                    <a:pt x="39" y="67"/>
                  </a:lnTo>
                  <a:lnTo>
                    <a:pt x="27" y="62"/>
                  </a:lnTo>
                  <a:lnTo>
                    <a:pt x="17" y="52"/>
                  </a:lnTo>
                  <a:lnTo>
                    <a:pt x="11" y="41"/>
                  </a:lnTo>
                  <a:lnTo>
                    <a:pt x="6" y="28"/>
                  </a:lnTo>
                  <a:lnTo>
                    <a:pt x="3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8" name="Freeform 162"/>
            <p:cNvSpPr/>
            <p:nvPr/>
          </p:nvSpPr>
          <p:spPr bwMode="auto">
            <a:xfrm>
              <a:off x="7034490" y="4390696"/>
              <a:ext cx="54283" cy="67854"/>
            </a:xfrm>
            <a:custGeom>
              <a:avLst/>
              <a:gdLst>
                <a:gd name="T0" fmla="*/ 44 w 58"/>
                <a:gd name="T1" fmla="*/ 0 h 69"/>
                <a:gd name="T2" fmla="*/ 54 w 58"/>
                <a:gd name="T3" fmla="*/ 7 h 69"/>
                <a:gd name="T4" fmla="*/ 58 w 58"/>
                <a:gd name="T5" fmla="*/ 15 h 69"/>
                <a:gd name="T6" fmla="*/ 56 w 58"/>
                <a:gd name="T7" fmla="*/ 22 h 69"/>
                <a:gd name="T8" fmla="*/ 50 w 58"/>
                <a:gd name="T9" fmla="*/ 30 h 69"/>
                <a:gd name="T10" fmla="*/ 42 w 58"/>
                <a:gd name="T11" fmla="*/ 38 h 69"/>
                <a:gd name="T12" fmla="*/ 33 w 58"/>
                <a:gd name="T13" fmla="*/ 45 h 69"/>
                <a:gd name="T14" fmla="*/ 25 w 58"/>
                <a:gd name="T15" fmla="*/ 54 h 69"/>
                <a:gd name="T16" fmla="*/ 19 w 58"/>
                <a:gd name="T17" fmla="*/ 61 h 69"/>
                <a:gd name="T18" fmla="*/ 16 w 58"/>
                <a:gd name="T19" fmla="*/ 69 h 69"/>
                <a:gd name="T20" fmla="*/ 5 w 58"/>
                <a:gd name="T21" fmla="*/ 61 h 69"/>
                <a:gd name="T22" fmla="*/ 0 w 58"/>
                <a:gd name="T23" fmla="*/ 52 h 69"/>
                <a:gd name="T24" fmla="*/ 0 w 58"/>
                <a:gd name="T25" fmla="*/ 44 h 69"/>
                <a:gd name="T26" fmla="*/ 5 w 58"/>
                <a:gd name="T27" fmla="*/ 35 h 69"/>
                <a:gd name="T28" fmla="*/ 13 w 58"/>
                <a:gd name="T29" fmla="*/ 27 h 69"/>
                <a:gd name="T30" fmla="*/ 21 w 58"/>
                <a:gd name="T31" fmla="*/ 18 h 69"/>
                <a:gd name="T32" fmla="*/ 31 w 58"/>
                <a:gd name="T33" fmla="*/ 11 h 69"/>
                <a:gd name="T34" fmla="*/ 38 w 58"/>
                <a:gd name="T35" fmla="*/ 5 h 69"/>
                <a:gd name="T36" fmla="*/ 44 w 58"/>
                <a:gd name="T3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69">
                  <a:moveTo>
                    <a:pt x="44" y="0"/>
                  </a:moveTo>
                  <a:lnTo>
                    <a:pt x="54" y="7"/>
                  </a:lnTo>
                  <a:lnTo>
                    <a:pt x="58" y="15"/>
                  </a:lnTo>
                  <a:lnTo>
                    <a:pt x="56" y="22"/>
                  </a:lnTo>
                  <a:lnTo>
                    <a:pt x="50" y="30"/>
                  </a:lnTo>
                  <a:lnTo>
                    <a:pt x="42" y="38"/>
                  </a:lnTo>
                  <a:lnTo>
                    <a:pt x="33" y="45"/>
                  </a:lnTo>
                  <a:lnTo>
                    <a:pt x="25" y="54"/>
                  </a:lnTo>
                  <a:lnTo>
                    <a:pt x="19" y="61"/>
                  </a:lnTo>
                  <a:lnTo>
                    <a:pt x="16" y="69"/>
                  </a:lnTo>
                  <a:lnTo>
                    <a:pt x="5" y="61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5" y="35"/>
                  </a:lnTo>
                  <a:lnTo>
                    <a:pt x="13" y="27"/>
                  </a:lnTo>
                  <a:lnTo>
                    <a:pt x="21" y="18"/>
                  </a:lnTo>
                  <a:lnTo>
                    <a:pt x="31" y="11"/>
                  </a:lnTo>
                  <a:lnTo>
                    <a:pt x="38" y="5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1" name="Freeform 165"/>
            <p:cNvSpPr/>
            <p:nvPr/>
          </p:nvSpPr>
          <p:spPr bwMode="auto">
            <a:xfrm>
              <a:off x="6834806" y="4303455"/>
              <a:ext cx="67854" cy="62038"/>
            </a:xfrm>
            <a:custGeom>
              <a:avLst/>
              <a:gdLst>
                <a:gd name="T0" fmla="*/ 34 w 69"/>
                <a:gd name="T1" fmla="*/ 0 h 63"/>
                <a:gd name="T2" fmla="*/ 50 w 69"/>
                <a:gd name="T3" fmla="*/ 1 h 63"/>
                <a:gd name="T4" fmla="*/ 69 w 69"/>
                <a:gd name="T5" fmla="*/ 7 h 63"/>
                <a:gd name="T6" fmla="*/ 67 w 69"/>
                <a:gd name="T7" fmla="*/ 16 h 63"/>
                <a:gd name="T8" fmla="*/ 63 w 69"/>
                <a:gd name="T9" fmla="*/ 22 h 63"/>
                <a:gd name="T10" fmla="*/ 57 w 69"/>
                <a:gd name="T11" fmla="*/ 27 h 63"/>
                <a:gd name="T12" fmla="*/ 51 w 69"/>
                <a:gd name="T13" fmla="*/ 32 h 63"/>
                <a:gd name="T14" fmla="*/ 46 w 69"/>
                <a:gd name="T15" fmla="*/ 35 h 63"/>
                <a:gd name="T16" fmla="*/ 41 w 69"/>
                <a:gd name="T17" fmla="*/ 41 h 63"/>
                <a:gd name="T18" fmla="*/ 40 w 69"/>
                <a:gd name="T19" fmla="*/ 51 h 63"/>
                <a:gd name="T20" fmla="*/ 41 w 69"/>
                <a:gd name="T21" fmla="*/ 62 h 63"/>
                <a:gd name="T22" fmla="*/ 31 w 69"/>
                <a:gd name="T23" fmla="*/ 63 h 63"/>
                <a:gd name="T24" fmla="*/ 24 w 69"/>
                <a:gd name="T25" fmla="*/ 61 h 63"/>
                <a:gd name="T26" fmla="*/ 19 w 69"/>
                <a:gd name="T27" fmla="*/ 57 h 63"/>
                <a:gd name="T28" fmla="*/ 13 w 69"/>
                <a:gd name="T29" fmla="*/ 53 h 63"/>
                <a:gd name="T30" fmla="*/ 7 w 69"/>
                <a:gd name="T31" fmla="*/ 50 h 63"/>
                <a:gd name="T32" fmla="*/ 0 w 69"/>
                <a:gd name="T33" fmla="*/ 49 h 63"/>
                <a:gd name="T34" fmla="*/ 5 w 69"/>
                <a:gd name="T35" fmla="*/ 28 h 63"/>
                <a:gd name="T36" fmla="*/ 12 w 69"/>
                <a:gd name="T37" fmla="*/ 12 h 63"/>
                <a:gd name="T38" fmla="*/ 22 w 69"/>
                <a:gd name="T39" fmla="*/ 4 h 63"/>
                <a:gd name="T40" fmla="*/ 34 w 69"/>
                <a:gd name="T4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63">
                  <a:moveTo>
                    <a:pt x="34" y="0"/>
                  </a:moveTo>
                  <a:lnTo>
                    <a:pt x="50" y="1"/>
                  </a:lnTo>
                  <a:lnTo>
                    <a:pt x="69" y="7"/>
                  </a:lnTo>
                  <a:lnTo>
                    <a:pt x="67" y="16"/>
                  </a:lnTo>
                  <a:lnTo>
                    <a:pt x="63" y="22"/>
                  </a:lnTo>
                  <a:lnTo>
                    <a:pt x="57" y="27"/>
                  </a:lnTo>
                  <a:lnTo>
                    <a:pt x="51" y="32"/>
                  </a:lnTo>
                  <a:lnTo>
                    <a:pt x="46" y="35"/>
                  </a:lnTo>
                  <a:lnTo>
                    <a:pt x="41" y="41"/>
                  </a:lnTo>
                  <a:lnTo>
                    <a:pt x="40" y="51"/>
                  </a:lnTo>
                  <a:lnTo>
                    <a:pt x="41" y="62"/>
                  </a:lnTo>
                  <a:lnTo>
                    <a:pt x="31" y="63"/>
                  </a:lnTo>
                  <a:lnTo>
                    <a:pt x="24" y="61"/>
                  </a:lnTo>
                  <a:lnTo>
                    <a:pt x="19" y="57"/>
                  </a:lnTo>
                  <a:lnTo>
                    <a:pt x="13" y="53"/>
                  </a:lnTo>
                  <a:lnTo>
                    <a:pt x="7" y="50"/>
                  </a:lnTo>
                  <a:lnTo>
                    <a:pt x="0" y="49"/>
                  </a:lnTo>
                  <a:lnTo>
                    <a:pt x="5" y="28"/>
                  </a:lnTo>
                  <a:lnTo>
                    <a:pt x="12" y="12"/>
                  </a:lnTo>
                  <a:lnTo>
                    <a:pt x="22" y="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2" name="Freeform 166"/>
            <p:cNvSpPr/>
            <p:nvPr/>
          </p:nvSpPr>
          <p:spPr bwMode="auto">
            <a:xfrm>
              <a:off x="6892966" y="4270498"/>
              <a:ext cx="93057" cy="93057"/>
            </a:xfrm>
            <a:custGeom>
              <a:avLst/>
              <a:gdLst>
                <a:gd name="T0" fmla="*/ 91 w 96"/>
                <a:gd name="T1" fmla="*/ 0 h 96"/>
                <a:gd name="T2" fmla="*/ 96 w 96"/>
                <a:gd name="T3" fmla="*/ 10 h 96"/>
                <a:gd name="T4" fmla="*/ 92 w 96"/>
                <a:gd name="T5" fmla="*/ 20 h 96"/>
                <a:gd name="T6" fmla="*/ 85 w 96"/>
                <a:gd name="T7" fmla="*/ 30 h 96"/>
                <a:gd name="T8" fmla="*/ 73 w 96"/>
                <a:gd name="T9" fmla="*/ 41 h 96"/>
                <a:gd name="T10" fmla="*/ 58 w 96"/>
                <a:gd name="T11" fmla="*/ 52 h 96"/>
                <a:gd name="T12" fmla="*/ 42 w 96"/>
                <a:gd name="T13" fmla="*/ 63 h 96"/>
                <a:gd name="T14" fmla="*/ 28 w 96"/>
                <a:gd name="T15" fmla="*/ 74 h 96"/>
                <a:gd name="T16" fmla="*/ 15 w 96"/>
                <a:gd name="T17" fmla="*/ 85 h 96"/>
                <a:gd name="T18" fmla="*/ 8 w 96"/>
                <a:gd name="T19" fmla="*/ 96 h 96"/>
                <a:gd name="T20" fmla="*/ 0 w 96"/>
                <a:gd name="T21" fmla="*/ 89 h 96"/>
                <a:gd name="T22" fmla="*/ 0 w 96"/>
                <a:gd name="T23" fmla="*/ 81 h 96"/>
                <a:gd name="T24" fmla="*/ 6 w 96"/>
                <a:gd name="T25" fmla="*/ 73 h 96"/>
                <a:gd name="T26" fmla="*/ 15 w 96"/>
                <a:gd name="T27" fmla="*/ 66 h 96"/>
                <a:gd name="T28" fmla="*/ 28 w 96"/>
                <a:gd name="T29" fmla="*/ 57 h 96"/>
                <a:gd name="T30" fmla="*/ 40 w 96"/>
                <a:gd name="T31" fmla="*/ 50 h 96"/>
                <a:gd name="T32" fmla="*/ 53 w 96"/>
                <a:gd name="T33" fmla="*/ 41 h 96"/>
                <a:gd name="T34" fmla="*/ 63 w 96"/>
                <a:gd name="T35" fmla="*/ 34 h 96"/>
                <a:gd name="T36" fmla="*/ 69 w 96"/>
                <a:gd name="T37" fmla="*/ 27 h 96"/>
                <a:gd name="T38" fmla="*/ 70 w 96"/>
                <a:gd name="T39" fmla="*/ 19 h 96"/>
                <a:gd name="T40" fmla="*/ 63 w 96"/>
                <a:gd name="T41" fmla="*/ 13 h 96"/>
                <a:gd name="T42" fmla="*/ 66 w 96"/>
                <a:gd name="T43" fmla="*/ 7 h 96"/>
                <a:gd name="T44" fmla="*/ 70 w 96"/>
                <a:gd name="T45" fmla="*/ 6 h 96"/>
                <a:gd name="T46" fmla="*/ 75 w 96"/>
                <a:gd name="T47" fmla="*/ 7 h 96"/>
                <a:gd name="T48" fmla="*/ 80 w 96"/>
                <a:gd name="T49" fmla="*/ 10 h 96"/>
                <a:gd name="T50" fmla="*/ 85 w 96"/>
                <a:gd name="T51" fmla="*/ 10 h 96"/>
                <a:gd name="T52" fmla="*/ 88 w 96"/>
                <a:gd name="T53" fmla="*/ 7 h 96"/>
                <a:gd name="T54" fmla="*/ 91 w 96"/>
                <a:gd name="T5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6" h="96">
                  <a:moveTo>
                    <a:pt x="91" y="0"/>
                  </a:moveTo>
                  <a:lnTo>
                    <a:pt x="96" y="10"/>
                  </a:lnTo>
                  <a:lnTo>
                    <a:pt x="92" y="20"/>
                  </a:lnTo>
                  <a:lnTo>
                    <a:pt x="85" y="30"/>
                  </a:lnTo>
                  <a:lnTo>
                    <a:pt x="73" y="41"/>
                  </a:lnTo>
                  <a:lnTo>
                    <a:pt x="58" y="52"/>
                  </a:lnTo>
                  <a:lnTo>
                    <a:pt x="42" y="63"/>
                  </a:lnTo>
                  <a:lnTo>
                    <a:pt x="28" y="74"/>
                  </a:lnTo>
                  <a:lnTo>
                    <a:pt x="15" y="85"/>
                  </a:lnTo>
                  <a:lnTo>
                    <a:pt x="8" y="96"/>
                  </a:lnTo>
                  <a:lnTo>
                    <a:pt x="0" y="89"/>
                  </a:lnTo>
                  <a:lnTo>
                    <a:pt x="0" y="81"/>
                  </a:lnTo>
                  <a:lnTo>
                    <a:pt x="6" y="73"/>
                  </a:lnTo>
                  <a:lnTo>
                    <a:pt x="15" y="66"/>
                  </a:lnTo>
                  <a:lnTo>
                    <a:pt x="28" y="57"/>
                  </a:lnTo>
                  <a:lnTo>
                    <a:pt x="40" y="50"/>
                  </a:lnTo>
                  <a:lnTo>
                    <a:pt x="53" y="41"/>
                  </a:lnTo>
                  <a:lnTo>
                    <a:pt x="63" y="34"/>
                  </a:lnTo>
                  <a:lnTo>
                    <a:pt x="69" y="27"/>
                  </a:lnTo>
                  <a:lnTo>
                    <a:pt x="70" y="19"/>
                  </a:lnTo>
                  <a:lnTo>
                    <a:pt x="63" y="13"/>
                  </a:lnTo>
                  <a:lnTo>
                    <a:pt x="66" y="7"/>
                  </a:lnTo>
                  <a:lnTo>
                    <a:pt x="70" y="6"/>
                  </a:lnTo>
                  <a:lnTo>
                    <a:pt x="75" y="7"/>
                  </a:lnTo>
                  <a:lnTo>
                    <a:pt x="80" y="10"/>
                  </a:lnTo>
                  <a:lnTo>
                    <a:pt x="85" y="10"/>
                  </a:lnTo>
                  <a:lnTo>
                    <a:pt x="88" y="7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3" name="Freeform 167"/>
            <p:cNvSpPr/>
            <p:nvPr/>
          </p:nvSpPr>
          <p:spPr bwMode="auto">
            <a:xfrm>
              <a:off x="6551759" y="3867252"/>
              <a:ext cx="52344" cy="106627"/>
            </a:xfrm>
            <a:custGeom>
              <a:avLst/>
              <a:gdLst>
                <a:gd name="T0" fmla="*/ 28 w 53"/>
                <a:gd name="T1" fmla="*/ 0 h 110"/>
                <a:gd name="T2" fmla="*/ 41 w 53"/>
                <a:gd name="T3" fmla="*/ 9 h 110"/>
                <a:gd name="T4" fmla="*/ 50 w 53"/>
                <a:gd name="T5" fmla="*/ 17 h 110"/>
                <a:gd name="T6" fmla="*/ 53 w 53"/>
                <a:gd name="T7" fmla="*/ 26 h 110"/>
                <a:gd name="T8" fmla="*/ 52 w 53"/>
                <a:gd name="T9" fmla="*/ 34 h 110"/>
                <a:gd name="T10" fmla="*/ 48 w 53"/>
                <a:gd name="T11" fmla="*/ 43 h 110"/>
                <a:gd name="T12" fmla="*/ 44 w 53"/>
                <a:gd name="T13" fmla="*/ 52 h 110"/>
                <a:gd name="T14" fmla="*/ 39 w 53"/>
                <a:gd name="T15" fmla="*/ 61 h 110"/>
                <a:gd name="T16" fmla="*/ 35 w 53"/>
                <a:gd name="T17" fmla="*/ 71 h 110"/>
                <a:gd name="T18" fmla="*/ 34 w 53"/>
                <a:gd name="T19" fmla="*/ 83 h 110"/>
                <a:gd name="T20" fmla="*/ 35 w 53"/>
                <a:gd name="T21" fmla="*/ 95 h 110"/>
                <a:gd name="T22" fmla="*/ 41 w 53"/>
                <a:gd name="T23" fmla="*/ 110 h 110"/>
                <a:gd name="T24" fmla="*/ 29 w 53"/>
                <a:gd name="T25" fmla="*/ 106 h 110"/>
                <a:gd name="T26" fmla="*/ 22 w 53"/>
                <a:gd name="T27" fmla="*/ 100 h 110"/>
                <a:gd name="T28" fmla="*/ 19 w 53"/>
                <a:gd name="T29" fmla="*/ 92 h 110"/>
                <a:gd name="T30" fmla="*/ 19 w 53"/>
                <a:gd name="T31" fmla="*/ 84 h 110"/>
                <a:gd name="T32" fmla="*/ 20 w 53"/>
                <a:gd name="T33" fmla="*/ 75 h 110"/>
                <a:gd name="T34" fmla="*/ 20 w 53"/>
                <a:gd name="T35" fmla="*/ 66 h 110"/>
                <a:gd name="T36" fmla="*/ 18 w 53"/>
                <a:gd name="T37" fmla="*/ 58 h 110"/>
                <a:gd name="T38" fmla="*/ 12 w 53"/>
                <a:gd name="T39" fmla="*/ 49 h 110"/>
                <a:gd name="T40" fmla="*/ 0 w 53"/>
                <a:gd name="T41" fmla="*/ 42 h 110"/>
                <a:gd name="T42" fmla="*/ 3 w 53"/>
                <a:gd name="T43" fmla="*/ 34 h 110"/>
                <a:gd name="T44" fmla="*/ 8 w 53"/>
                <a:gd name="T45" fmla="*/ 31 h 110"/>
                <a:gd name="T46" fmla="*/ 14 w 53"/>
                <a:gd name="T47" fmla="*/ 30 h 110"/>
                <a:gd name="T48" fmla="*/ 20 w 53"/>
                <a:gd name="T49" fmla="*/ 31 h 110"/>
                <a:gd name="T50" fmla="*/ 25 w 53"/>
                <a:gd name="T51" fmla="*/ 36 h 110"/>
                <a:gd name="T52" fmla="*/ 28 w 53"/>
                <a:gd name="T53" fmla="*/ 42 h 110"/>
                <a:gd name="T54" fmla="*/ 34 w 53"/>
                <a:gd name="T55" fmla="*/ 38 h 110"/>
                <a:gd name="T56" fmla="*/ 35 w 53"/>
                <a:gd name="T57" fmla="*/ 33 h 110"/>
                <a:gd name="T58" fmla="*/ 33 w 53"/>
                <a:gd name="T59" fmla="*/ 27 h 110"/>
                <a:gd name="T60" fmla="*/ 30 w 53"/>
                <a:gd name="T61" fmla="*/ 20 h 110"/>
                <a:gd name="T62" fmla="*/ 27 w 53"/>
                <a:gd name="T63" fmla="*/ 11 h 110"/>
                <a:gd name="T64" fmla="*/ 28 w 53"/>
                <a:gd name="T65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3" h="110">
                  <a:moveTo>
                    <a:pt x="28" y="0"/>
                  </a:moveTo>
                  <a:lnTo>
                    <a:pt x="41" y="9"/>
                  </a:lnTo>
                  <a:lnTo>
                    <a:pt x="50" y="17"/>
                  </a:lnTo>
                  <a:lnTo>
                    <a:pt x="53" y="26"/>
                  </a:lnTo>
                  <a:lnTo>
                    <a:pt x="52" y="34"/>
                  </a:lnTo>
                  <a:lnTo>
                    <a:pt x="48" y="43"/>
                  </a:lnTo>
                  <a:lnTo>
                    <a:pt x="44" y="52"/>
                  </a:lnTo>
                  <a:lnTo>
                    <a:pt x="39" y="61"/>
                  </a:lnTo>
                  <a:lnTo>
                    <a:pt x="35" y="71"/>
                  </a:lnTo>
                  <a:lnTo>
                    <a:pt x="34" y="83"/>
                  </a:lnTo>
                  <a:lnTo>
                    <a:pt x="35" y="95"/>
                  </a:lnTo>
                  <a:lnTo>
                    <a:pt x="41" y="110"/>
                  </a:lnTo>
                  <a:lnTo>
                    <a:pt x="29" y="106"/>
                  </a:lnTo>
                  <a:lnTo>
                    <a:pt x="22" y="100"/>
                  </a:lnTo>
                  <a:lnTo>
                    <a:pt x="19" y="92"/>
                  </a:lnTo>
                  <a:lnTo>
                    <a:pt x="19" y="84"/>
                  </a:lnTo>
                  <a:lnTo>
                    <a:pt x="20" y="75"/>
                  </a:lnTo>
                  <a:lnTo>
                    <a:pt x="20" y="66"/>
                  </a:lnTo>
                  <a:lnTo>
                    <a:pt x="18" y="58"/>
                  </a:lnTo>
                  <a:lnTo>
                    <a:pt x="12" y="49"/>
                  </a:lnTo>
                  <a:lnTo>
                    <a:pt x="0" y="42"/>
                  </a:lnTo>
                  <a:lnTo>
                    <a:pt x="3" y="34"/>
                  </a:lnTo>
                  <a:lnTo>
                    <a:pt x="8" y="31"/>
                  </a:lnTo>
                  <a:lnTo>
                    <a:pt x="14" y="30"/>
                  </a:lnTo>
                  <a:lnTo>
                    <a:pt x="20" y="31"/>
                  </a:lnTo>
                  <a:lnTo>
                    <a:pt x="25" y="36"/>
                  </a:lnTo>
                  <a:lnTo>
                    <a:pt x="28" y="42"/>
                  </a:lnTo>
                  <a:lnTo>
                    <a:pt x="34" y="38"/>
                  </a:lnTo>
                  <a:lnTo>
                    <a:pt x="35" y="33"/>
                  </a:lnTo>
                  <a:lnTo>
                    <a:pt x="33" y="27"/>
                  </a:lnTo>
                  <a:lnTo>
                    <a:pt x="30" y="20"/>
                  </a:lnTo>
                  <a:lnTo>
                    <a:pt x="27" y="11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4" name="Freeform 168"/>
            <p:cNvSpPr/>
            <p:nvPr/>
          </p:nvSpPr>
          <p:spPr bwMode="auto">
            <a:xfrm>
              <a:off x="4686747" y="4793941"/>
              <a:ext cx="133769" cy="120198"/>
            </a:xfrm>
            <a:custGeom>
              <a:avLst/>
              <a:gdLst>
                <a:gd name="T0" fmla="*/ 0 w 138"/>
                <a:gd name="T1" fmla="*/ 0 h 126"/>
                <a:gd name="T2" fmla="*/ 20 w 138"/>
                <a:gd name="T3" fmla="*/ 2 h 126"/>
                <a:gd name="T4" fmla="*/ 37 w 138"/>
                <a:gd name="T5" fmla="*/ 7 h 126"/>
                <a:gd name="T6" fmla="*/ 52 w 138"/>
                <a:gd name="T7" fmla="*/ 15 h 126"/>
                <a:gd name="T8" fmla="*/ 65 w 138"/>
                <a:gd name="T9" fmla="*/ 27 h 126"/>
                <a:gd name="T10" fmla="*/ 77 w 138"/>
                <a:gd name="T11" fmla="*/ 43 h 126"/>
                <a:gd name="T12" fmla="*/ 89 w 138"/>
                <a:gd name="T13" fmla="*/ 59 h 126"/>
                <a:gd name="T14" fmla="*/ 100 w 138"/>
                <a:gd name="T15" fmla="*/ 76 h 126"/>
                <a:gd name="T16" fmla="*/ 112 w 138"/>
                <a:gd name="T17" fmla="*/ 93 h 126"/>
                <a:gd name="T18" fmla="*/ 125 w 138"/>
                <a:gd name="T19" fmla="*/ 110 h 126"/>
                <a:gd name="T20" fmla="*/ 138 w 138"/>
                <a:gd name="T21" fmla="*/ 126 h 126"/>
                <a:gd name="T22" fmla="*/ 122 w 138"/>
                <a:gd name="T23" fmla="*/ 123 h 126"/>
                <a:gd name="T24" fmla="*/ 109 w 138"/>
                <a:gd name="T25" fmla="*/ 119 h 126"/>
                <a:gd name="T26" fmla="*/ 98 w 138"/>
                <a:gd name="T27" fmla="*/ 112 h 126"/>
                <a:gd name="T28" fmla="*/ 89 w 138"/>
                <a:gd name="T29" fmla="*/ 108 h 126"/>
                <a:gd name="T30" fmla="*/ 80 w 138"/>
                <a:gd name="T31" fmla="*/ 105 h 126"/>
                <a:gd name="T32" fmla="*/ 70 w 138"/>
                <a:gd name="T33" fmla="*/ 104 h 126"/>
                <a:gd name="T34" fmla="*/ 58 w 138"/>
                <a:gd name="T35" fmla="*/ 105 h 126"/>
                <a:gd name="T36" fmla="*/ 42 w 138"/>
                <a:gd name="T37" fmla="*/ 111 h 126"/>
                <a:gd name="T38" fmla="*/ 37 w 138"/>
                <a:gd name="T39" fmla="*/ 103 h 126"/>
                <a:gd name="T40" fmla="*/ 32 w 138"/>
                <a:gd name="T41" fmla="*/ 93 h 126"/>
                <a:gd name="T42" fmla="*/ 28 w 138"/>
                <a:gd name="T43" fmla="*/ 83 h 126"/>
                <a:gd name="T44" fmla="*/ 24 w 138"/>
                <a:gd name="T45" fmla="*/ 74 h 126"/>
                <a:gd name="T46" fmla="*/ 19 w 138"/>
                <a:gd name="T47" fmla="*/ 66 h 126"/>
                <a:gd name="T48" fmla="*/ 10 w 138"/>
                <a:gd name="T49" fmla="*/ 60 h 126"/>
                <a:gd name="T50" fmla="*/ 0 w 138"/>
                <a:gd name="T51" fmla="*/ 56 h 126"/>
                <a:gd name="T52" fmla="*/ 14 w 138"/>
                <a:gd name="T53" fmla="*/ 47 h 126"/>
                <a:gd name="T54" fmla="*/ 21 w 138"/>
                <a:gd name="T55" fmla="*/ 36 h 126"/>
                <a:gd name="T56" fmla="*/ 21 w 138"/>
                <a:gd name="T57" fmla="*/ 25 h 126"/>
                <a:gd name="T58" fmla="*/ 15 w 138"/>
                <a:gd name="T59" fmla="*/ 13 h 126"/>
                <a:gd name="T60" fmla="*/ 0 w 138"/>
                <a:gd name="T61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8" h="126">
                  <a:moveTo>
                    <a:pt x="0" y="0"/>
                  </a:moveTo>
                  <a:lnTo>
                    <a:pt x="20" y="2"/>
                  </a:lnTo>
                  <a:lnTo>
                    <a:pt x="37" y="7"/>
                  </a:lnTo>
                  <a:lnTo>
                    <a:pt x="52" y="15"/>
                  </a:lnTo>
                  <a:lnTo>
                    <a:pt x="65" y="27"/>
                  </a:lnTo>
                  <a:lnTo>
                    <a:pt x="77" y="43"/>
                  </a:lnTo>
                  <a:lnTo>
                    <a:pt x="89" y="59"/>
                  </a:lnTo>
                  <a:lnTo>
                    <a:pt x="100" y="76"/>
                  </a:lnTo>
                  <a:lnTo>
                    <a:pt x="112" y="93"/>
                  </a:lnTo>
                  <a:lnTo>
                    <a:pt x="125" y="110"/>
                  </a:lnTo>
                  <a:lnTo>
                    <a:pt x="138" y="126"/>
                  </a:lnTo>
                  <a:lnTo>
                    <a:pt x="122" y="123"/>
                  </a:lnTo>
                  <a:lnTo>
                    <a:pt x="109" y="119"/>
                  </a:lnTo>
                  <a:lnTo>
                    <a:pt x="98" y="112"/>
                  </a:lnTo>
                  <a:lnTo>
                    <a:pt x="89" y="108"/>
                  </a:lnTo>
                  <a:lnTo>
                    <a:pt x="80" y="105"/>
                  </a:lnTo>
                  <a:lnTo>
                    <a:pt x="70" y="104"/>
                  </a:lnTo>
                  <a:lnTo>
                    <a:pt x="58" y="105"/>
                  </a:lnTo>
                  <a:lnTo>
                    <a:pt x="42" y="111"/>
                  </a:lnTo>
                  <a:lnTo>
                    <a:pt x="37" y="103"/>
                  </a:lnTo>
                  <a:lnTo>
                    <a:pt x="32" y="93"/>
                  </a:lnTo>
                  <a:lnTo>
                    <a:pt x="28" y="83"/>
                  </a:lnTo>
                  <a:lnTo>
                    <a:pt x="24" y="74"/>
                  </a:lnTo>
                  <a:lnTo>
                    <a:pt x="19" y="66"/>
                  </a:lnTo>
                  <a:lnTo>
                    <a:pt x="10" y="60"/>
                  </a:lnTo>
                  <a:lnTo>
                    <a:pt x="0" y="56"/>
                  </a:lnTo>
                  <a:lnTo>
                    <a:pt x="14" y="47"/>
                  </a:lnTo>
                  <a:lnTo>
                    <a:pt x="21" y="36"/>
                  </a:lnTo>
                  <a:lnTo>
                    <a:pt x="21" y="25"/>
                  </a:lnTo>
                  <a:lnTo>
                    <a:pt x="15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5" name="Freeform 169"/>
            <p:cNvSpPr/>
            <p:nvPr/>
          </p:nvSpPr>
          <p:spPr bwMode="auto">
            <a:xfrm>
              <a:off x="4927144" y="4807512"/>
              <a:ext cx="112444" cy="56222"/>
            </a:xfrm>
            <a:custGeom>
              <a:avLst/>
              <a:gdLst>
                <a:gd name="T0" fmla="*/ 110 w 114"/>
                <a:gd name="T1" fmla="*/ 0 h 57"/>
                <a:gd name="T2" fmla="*/ 114 w 114"/>
                <a:gd name="T3" fmla="*/ 11 h 57"/>
                <a:gd name="T4" fmla="*/ 113 w 114"/>
                <a:gd name="T5" fmla="*/ 18 h 57"/>
                <a:gd name="T6" fmla="*/ 109 w 114"/>
                <a:gd name="T7" fmla="*/ 23 h 57"/>
                <a:gd name="T8" fmla="*/ 104 w 114"/>
                <a:gd name="T9" fmla="*/ 26 h 57"/>
                <a:gd name="T10" fmla="*/ 97 w 114"/>
                <a:gd name="T11" fmla="*/ 28 h 57"/>
                <a:gd name="T12" fmla="*/ 91 w 114"/>
                <a:gd name="T13" fmla="*/ 29 h 57"/>
                <a:gd name="T14" fmla="*/ 85 w 114"/>
                <a:gd name="T15" fmla="*/ 32 h 57"/>
                <a:gd name="T16" fmla="*/ 81 w 114"/>
                <a:gd name="T17" fmla="*/ 37 h 57"/>
                <a:gd name="T18" fmla="*/ 80 w 114"/>
                <a:gd name="T19" fmla="*/ 44 h 57"/>
                <a:gd name="T20" fmla="*/ 84 w 114"/>
                <a:gd name="T21" fmla="*/ 55 h 57"/>
                <a:gd name="T22" fmla="*/ 65 w 114"/>
                <a:gd name="T23" fmla="*/ 57 h 57"/>
                <a:gd name="T24" fmla="*/ 51 w 114"/>
                <a:gd name="T25" fmla="*/ 57 h 57"/>
                <a:gd name="T26" fmla="*/ 39 w 114"/>
                <a:gd name="T27" fmla="*/ 52 h 57"/>
                <a:gd name="T28" fmla="*/ 28 w 114"/>
                <a:gd name="T29" fmla="*/ 48 h 57"/>
                <a:gd name="T30" fmla="*/ 19 w 114"/>
                <a:gd name="T31" fmla="*/ 40 h 57"/>
                <a:gd name="T32" fmla="*/ 11 w 114"/>
                <a:gd name="T33" fmla="*/ 33 h 57"/>
                <a:gd name="T34" fmla="*/ 0 w 114"/>
                <a:gd name="T35" fmla="*/ 27 h 57"/>
                <a:gd name="T36" fmla="*/ 16 w 114"/>
                <a:gd name="T37" fmla="*/ 29 h 57"/>
                <a:gd name="T38" fmla="*/ 29 w 114"/>
                <a:gd name="T39" fmla="*/ 30 h 57"/>
                <a:gd name="T40" fmla="*/ 42 w 114"/>
                <a:gd name="T41" fmla="*/ 28 h 57"/>
                <a:gd name="T42" fmla="*/ 56 w 114"/>
                <a:gd name="T43" fmla="*/ 24 h 57"/>
                <a:gd name="T44" fmla="*/ 70 w 114"/>
                <a:gd name="T45" fmla="*/ 18 h 57"/>
                <a:gd name="T46" fmla="*/ 89 w 114"/>
                <a:gd name="T47" fmla="*/ 10 h 57"/>
                <a:gd name="T48" fmla="*/ 110 w 114"/>
                <a:gd name="T4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4" h="57">
                  <a:moveTo>
                    <a:pt x="110" y="0"/>
                  </a:moveTo>
                  <a:lnTo>
                    <a:pt x="114" y="11"/>
                  </a:lnTo>
                  <a:lnTo>
                    <a:pt x="113" y="18"/>
                  </a:lnTo>
                  <a:lnTo>
                    <a:pt x="109" y="23"/>
                  </a:lnTo>
                  <a:lnTo>
                    <a:pt x="104" y="26"/>
                  </a:lnTo>
                  <a:lnTo>
                    <a:pt x="97" y="28"/>
                  </a:lnTo>
                  <a:lnTo>
                    <a:pt x="91" y="29"/>
                  </a:lnTo>
                  <a:lnTo>
                    <a:pt x="85" y="32"/>
                  </a:lnTo>
                  <a:lnTo>
                    <a:pt x="81" y="37"/>
                  </a:lnTo>
                  <a:lnTo>
                    <a:pt x="80" y="44"/>
                  </a:lnTo>
                  <a:lnTo>
                    <a:pt x="84" y="55"/>
                  </a:lnTo>
                  <a:lnTo>
                    <a:pt x="65" y="57"/>
                  </a:lnTo>
                  <a:lnTo>
                    <a:pt x="51" y="57"/>
                  </a:lnTo>
                  <a:lnTo>
                    <a:pt x="39" y="52"/>
                  </a:lnTo>
                  <a:lnTo>
                    <a:pt x="28" y="48"/>
                  </a:lnTo>
                  <a:lnTo>
                    <a:pt x="19" y="40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6" y="29"/>
                  </a:lnTo>
                  <a:lnTo>
                    <a:pt x="29" y="30"/>
                  </a:lnTo>
                  <a:lnTo>
                    <a:pt x="42" y="28"/>
                  </a:lnTo>
                  <a:lnTo>
                    <a:pt x="56" y="24"/>
                  </a:lnTo>
                  <a:lnTo>
                    <a:pt x="70" y="18"/>
                  </a:lnTo>
                  <a:lnTo>
                    <a:pt x="89" y="1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6" name="Freeform 170"/>
            <p:cNvSpPr/>
            <p:nvPr/>
          </p:nvSpPr>
          <p:spPr bwMode="auto">
            <a:xfrm>
              <a:off x="4942653" y="2698227"/>
              <a:ext cx="133769" cy="135708"/>
            </a:xfrm>
            <a:custGeom>
              <a:avLst/>
              <a:gdLst>
                <a:gd name="T0" fmla="*/ 139 w 139"/>
                <a:gd name="T1" fmla="*/ 0 h 139"/>
                <a:gd name="T2" fmla="*/ 132 w 139"/>
                <a:gd name="T3" fmla="*/ 13 h 139"/>
                <a:gd name="T4" fmla="*/ 129 w 139"/>
                <a:gd name="T5" fmla="*/ 24 h 139"/>
                <a:gd name="T6" fmla="*/ 129 w 139"/>
                <a:gd name="T7" fmla="*/ 34 h 139"/>
                <a:gd name="T8" fmla="*/ 132 w 139"/>
                <a:gd name="T9" fmla="*/ 45 h 139"/>
                <a:gd name="T10" fmla="*/ 133 w 139"/>
                <a:gd name="T11" fmla="*/ 56 h 139"/>
                <a:gd name="T12" fmla="*/ 134 w 139"/>
                <a:gd name="T13" fmla="*/ 69 h 139"/>
                <a:gd name="T14" fmla="*/ 132 w 139"/>
                <a:gd name="T15" fmla="*/ 82 h 139"/>
                <a:gd name="T16" fmla="*/ 124 w 139"/>
                <a:gd name="T17" fmla="*/ 98 h 139"/>
                <a:gd name="T18" fmla="*/ 114 w 139"/>
                <a:gd name="T19" fmla="*/ 98 h 139"/>
                <a:gd name="T20" fmla="*/ 106 w 139"/>
                <a:gd name="T21" fmla="*/ 95 h 139"/>
                <a:gd name="T22" fmla="*/ 101 w 139"/>
                <a:gd name="T23" fmla="*/ 91 h 139"/>
                <a:gd name="T24" fmla="*/ 99 w 139"/>
                <a:gd name="T25" fmla="*/ 83 h 139"/>
                <a:gd name="T26" fmla="*/ 98 w 139"/>
                <a:gd name="T27" fmla="*/ 75 h 139"/>
                <a:gd name="T28" fmla="*/ 98 w 139"/>
                <a:gd name="T29" fmla="*/ 65 h 139"/>
                <a:gd name="T30" fmla="*/ 96 w 139"/>
                <a:gd name="T31" fmla="*/ 55 h 139"/>
                <a:gd name="T32" fmla="*/ 87 w 139"/>
                <a:gd name="T33" fmla="*/ 59 h 139"/>
                <a:gd name="T34" fmla="*/ 81 w 139"/>
                <a:gd name="T35" fmla="*/ 65 h 139"/>
                <a:gd name="T36" fmla="*/ 77 w 139"/>
                <a:gd name="T37" fmla="*/ 72 h 139"/>
                <a:gd name="T38" fmla="*/ 75 w 139"/>
                <a:gd name="T39" fmla="*/ 81 h 139"/>
                <a:gd name="T40" fmla="*/ 73 w 139"/>
                <a:gd name="T41" fmla="*/ 91 h 139"/>
                <a:gd name="T42" fmla="*/ 73 w 139"/>
                <a:gd name="T43" fmla="*/ 100 h 139"/>
                <a:gd name="T44" fmla="*/ 72 w 139"/>
                <a:gd name="T45" fmla="*/ 109 h 139"/>
                <a:gd name="T46" fmla="*/ 68 w 139"/>
                <a:gd name="T47" fmla="*/ 119 h 139"/>
                <a:gd name="T48" fmla="*/ 64 w 139"/>
                <a:gd name="T49" fmla="*/ 126 h 139"/>
                <a:gd name="T50" fmla="*/ 56 w 139"/>
                <a:gd name="T51" fmla="*/ 132 h 139"/>
                <a:gd name="T52" fmla="*/ 44 w 139"/>
                <a:gd name="T53" fmla="*/ 137 h 139"/>
                <a:gd name="T54" fmla="*/ 28 w 139"/>
                <a:gd name="T55" fmla="*/ 139 h 139"/>
                <a:gd name="T56" fmla="*/ 25 w 139"/>
                <a:gd name="T57" fmla="*/ 126 h 139"/>
                <a:gd name="T58" fmla="*/ 22 w 139"/>
                <a:gd name="T59" fmla="*/ 112 h 139"/>
                <a:gd name="T60" fmla="*/ 19 w 139"/>
                <a:gd name="T61" fmla="*/ 99 h 139"/>
                <a:gd name="T62" fmla="*/ 15 w 139"/>
                <a:gd name="T63" fmla="*/ 87 h 139"/>
                <a:gd name="T64" fmla="*/ 9 w 139"/>
                <a:gd name="T65" fmla="*/ 77 h 139"/>
                <a:gd name="T66" fmla="*/ 0 w 139"/>
                <a:gd name="T67" fmla="*/ 70 h 139"/>
                <a:gd name="T68" fmla="*/ 21 w 139"/>
                <a:gd name="T69" fmla="*/ 56 h 139"/>
                <a:gd name="T70" fmla="*/ 38 w 139"/>
                <a:gd name="T71" fmla="*/ 44 h 139"/>
                <a:gd name="T72" fmla="*/ 53 w 139"/>
                <a:gd name="T73" fmla="*/ 33 h 139"/>
                <a:gd name="T74" fmla="*/ 66 w 139"/>
                <a:gd name="T75" fmla="*/ 22 h 139"/>
                <a:gd name="T76" fmla="*/ 79 w 139"/>
                <a:gd name="T77" fmla="*/ 14 h 139"/>
                <a:gd name="T78" fmla="*/ 95 w 139"/>
                <a:gd name="T79" fmla="*/ 6 h 139"/>
                <a:gd name="T80" fmla="*/ 115 w 139"/>
                <a:gd name="T81" fmla="*/ 2 h 139"/>
                <a:gd name="T82" fmla="*/ 139 w 139"/>
                <a:gd name="T8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9" h="139">
                  <a:moveTo>
                    <a:pt x="139" y="0"/>
                  </a:moveTo>
                  <a:lnTo>
                    <a:pt x="132" y="13"/>
                  </a:lnTo>
                  <a:lnTo>
                    <a:pt x="129" y="24"/>
                  </a:lnTo>
                  <a:lnTo>
                    <a:pt x="129" y="34"/>
                  </a:lnTo>
                  <a:lnTo>
                    <a:pt x="132" y="45"/>
                  </a:lnTo>
                  <a:lnTo>
                    <a:pt x="133" y="56"/>
                  </a:lnTo>
                  <a:lnTo>
                    <a:pt x="134" y="69"/>
                  </a:lnTo>
                  <a:lnTo>
                    <a:pt x="132" y="82"/>
                  </a:lnTo>
                  <a:lnTo>
                    <a:pt x="124" y="98"/>
                  </a:lnTo>
                  <a:lnTo>
                    <a:pt x="114" y="98"/>
                  </a:lnTo>
                  <a:lnTo>
                    <a:pt x="106" y="95"/>
                  </a:lnTo>
                  <a:lnTo>
                    <a:pt x="101" y="91"/>
                  </a:lnTo>
                  <a:lnTo>
                    <a:pt x="99" y="83"/>
                  </a:lnTo>
                  <a:lnTo>
                    <a:pt x="98" y="75"/>
                  </a:lnTo>
                  <a:lnTo>
                    <a:pt x="98" y="65"/>
                  </a:lnTo>
                  <a:lnTo>
                    <a:pt x="96" y="55"/>
                  </a:lnTo>
                  <a:lnTo>
                    <a:pt x="87" y="59"/>
                  </a:lnTo>
                  <a:lnTo>
                    <a:pt x="81" y="65"/>
                  </a:lnTo>
                  <a:lnTo>
                    <a:pt x="77" y="72"/>
                  </a:lnTo>
                  <a:lnTo>
                    <a:pt x="75" y="81"/>
                  </a:lnTo>
                  <a:lnTo>
                    <a:pt x="73" y="91"/>
                  </a:lnTo>
                  <a:lnTo>
                    <a:pt x="73" y="100"/>
                  </a:lnTo>
                  <a:lnTo>
                    <a:pt x="72" y="109"/>
                  </a:lnTo>
                  <a:lnTo>
                    <a:pt x="68" y="119"/>
                  </a:lnTo>
                  <a:lnTo>
                    <a:pt x="64" y="126"/>
                  </a:lnTo>
                  <a:lnTo>
                    <a:pt x="56" y="132"/>
                  </a:lnTo>
                  <a:lnTo>
                    <a:pt x="44" y="137"/>
                  </a:lnTo>
                  <a:lnTo>
                    <a:pt x="28" y="139"/>
                  </a:lnTo>
                  <a:lnTo>
                    <a:pt x="25" y="126"/>
                  </a:lnTo>
                  <a:lnTo>
                    <a:pt x="22" y="112"/>
                  </a:lnTo>
                  <a:lnTo>
                    <a:pt x="19" y="99"/>
                  </a:lnTo>
                  <a:lnTo>
                    <a:pt x="15" y="87"/>
                  </a:lnTo>
                  <a:lnTo>
                    <a:pt x="9" y="77"/>
                  </a:lnTo>
                  <a:lnTo>
                    <a:pt x="0" y="70"/>
                  </a:lnTo>
                  <a:lnTo>
                    <a:pt x="21" y="56"/>
                  </a:lnTo>
                  <a:lnTo>
                    <a:pt x="38" y="44"/>
                  </a:lnTo>
                  <a:lnTo>
                    <a:pt x="53" y="33"/>
                  </a:lnTo>
                  <a:lnTo>
                    <a:pt x="66" y="22"/>
                  </a:lnTo>
                  <a:lnTo>
                    <a:pt x="79" y="14"/>
                  </a:lnTo>
                  <a:lnTo>
                    <a:pt x="95" y="6"/>
                  </a:lnTo>
                  <a:lnTo>
                    <a:pt x="115" y="2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7" name="Freeform 171"/>
            <p:cNvSpPr/>
            <p:nvPr/>
          </p:nvSpPr>
          <p:spPr bwMode="auto">
            <a:xfrm>
              <a:off x="7077141" y="2564458"/>
              <a:ext cx="79486" cy="147340"/>
            </a:xfrm>
            <a:custGeom>
              <a:avLst/>
              <a:gdLst>
                <a:gd name="T0" fmla="*/ 70 w 83"/>
                <a:gd name="T1" fmla="*/ 0 h 153"/>
                <a:gd name="T2" fmla="*/ 83 w 83"/>
                <a:gd name="T3" fmla="*/ 0 h 153"/>
                <a:gd name="T4" fmla="*/ 83 w 83"/>
                <a:gd name="T5" fmla="*/ 57 h 153"/>
                <a:gd name="T6" fmla="*/ 74 w 83"/>
                <a:gd name="T7" fmla="*/ 50 h 153"/>
                <a:gd name="T8" fmla="*/ 65 w 83"/>
                <a:gd name="T9" fmla="*/ 46 h 153"/>
                <a:gd name="T10" fmla="*/ 54 w 83"/>
                <a:gd name="T11" fmla="*/ 43 h 153"/>
                <a:gd name="T12" fmla="*/ 42 w 83"/>
                <a:gd name="T13" fmla="*/ 42 h 153"/>
                <a:gd name="T14" fmla="*/ 56 w 83"/>
                <a:gd name="T15" fmla="*/ 67 h 153"/>
                <a:gd name="T16" fmla="*/ 66 w 83"/>
                <a:gd name="T17" fmla="*/ 89 h 153"/>
                <a:gd name="T18" fmla="*/ 73 w 83"/>
                <a:gd name="T19" fmla="*/ 111 h 153"/>
                <a:gd name="T20" fmla="*/ 79 w 83"/>
                <a:gd name="T21" fmla="*/ 132 h 153"/>
                <a:gd name="T22" fmla="*/ 83 w 83"/>
                <a:gd name="T23" fmla="*/ 153 h 153"/>
                <a:gd name="T24" fmla="*/ 74 w 83"/>
                <a:gd name="T25" fmla="*/ 153 h 153"/>
                <a:gd name="T26" fmla="*/ 65 w 83"/>
                <a:gd name="T27" fmla="*/ 145 h 153"/>
                <a:gd name="T28" fmla="*/ 56 w 83"/>
                <a:gd name="T29" fmla="*/ 133 h 153"/>
                <a:gd name="T30" fmla="*/ 45 w 83"/>
                <a:gd name="T31" fmla="*/ 117 h 153"/>
                <a:gd name="T32" fmla="*/ 35 w 83"/>
                <a:gd name="T33" fmla="*/ 99 h 153"/>
                <a:gd name="T34" fmla="*/ 26 w 83"/>
                <a:gd name="T35" fmla="*/ 80 h 153"/>
                <a:gd name="T36" fmla="*/ 16 w 83"/>
                <a:gd name="T37" fmla="*/ 60 h 153"/>
                <a:gd name="T38" fmla="*/ 7 w 83"/>
                <a:gd name="T39" fmla="*/ 43 h 153"/>
                <a:gd name="T40" fmla="*/ 0 w 83"/>
                <a:gd name="T41" fmla="*/ 29 h 153"/>
                <a:gd name="T42" fmla="*/ 15 w 83"/>
                <a:gd name="T43" fmla="*/ 31 h 153"/>
                <a:gd name="T44" fmla="*/ 26 w 83"/>
                <a:gd name="T45" fmla="*/ 30 h 153"/>
                <a:gd name="T46" fmla="*/ 34 w 83"/>
                <a:gd name="T47" fmla="*/ 26 h 153"/>
                <a:gd name="T48" fmla="*/ 42 w 83"/>
                <a:gd name="T49" fmla="*/ 21 h 153"/>
                <a:gd name="T50" fmla="*/ 48 w 83"/>
                <a:gd name="T51" fmla="*/ 14 h 153"/>
                <a:gd name="T52" fmla="*/ 54 w 83"/>
                <a:gd name="T53" fmla="*/ 8 h 153"/>
                <a:gd name="T54" fmla="*/ 61 w 83"/>
                <a:gd name="T55" fmla="*/ 3 h 153"/>
                <a:gd name="T56" fmla="*/ 70 w 83"/>
                <a:gd name="T57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3" h="153">
                  <a:moveTo>
                    <a:pt x="70" y="0"/>
                  </a:moveTo>
                  <a:lnTo>
                    <a:pt x="83" y="0"/>
                  </a:lnTo>
                  <a:lnTo>
                    <a:pt x="83" y="57"/>
                  </a:lnTo>
                  <a:lnTo>
                    <a:pt x="74" y="50"/>
                  </a:lnTo>
                  <a:lnTo>
                    <a:pt x="65" y="46"/>
                  </a:lnTo>
                  <a:lnTo>
                    <a:pt x="54" y="43"/>
                  </a:lnTo>
                  <a:lnTo>
                    <a:pt x="42" y="42"/>
                  </a:lnTo>
                  <a:lnTo>
                    <a:pt x="56" y="67"/>
                  </a:lnTo>
                  <a:lnTo>
                    <a:pt x="66" y="89"/>
                  </a:lnTo>
                  <a:lnTo>
                    <a:pt x="73" y="111"/>
                  </a:lnTo>
                  <a:lnTo>
                    <a:pt x="79" y="132"/>
                  </a:lnTo>
                  <a:lnTo>
                    <a:pt x="83" y="153"/>
                  </a:lnTo>
                  <a:lnTo>
                    <a:pt x="74" y="153"/>
                  </a:lnTo>
                  <a:lnTo>
                    <a:pt x="65" y="145"/>
                  </a:lnTo>
                  <a:lnTo>
                    <a:pt x="56" y="133"/>
                  </a:lnTo>
                  <a:lnTo>
                    <a:pt x="45" y="117"/>
                  </a:lnTo>
                  <a:lnTo>
                    <a:pt x="35" y="99"/>
                  </a:lnTo>
                  <a:lnTo>
                    <a:pt x="26" y="80"/>
                  </a:lnTo>
                  <a:lnTo>
                    <a:pt x="16" y="60"/>
                  </a:lnTo>
                  <a:lnTo>
                    <a:pt x="7" y="43"/>
                  </a:lnTo>
                  <a:lnTo>
                    <a:pt x="0" y="29"/>
                  </a:lnTo>
                  <a:lnTo>
                    <a:pt x="15" y="31"/>
                  </a:lnTo>
                  <a:lnTo>
                    <a:pt x="26" y="30"/>
                  </a:lnTo>
                  <a:lnTo>
                    <a:pt x="34" y="26"/>
                  </a:lnTo>
                  <a:lnTo>
                    <a:pt x="42" y="21"/>
                  </a:lnTo>
                  <a:lnTo>
                    <a:pt x="48" y="14"/>
                  </a:lnTo>
                  <a:lnTo>
                    <a:pt x="54" y="8"/>
                  </a:lnTo>
                  <a:lnTo>
                    <a:pt x="61" y="3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8" name="Freeform 172"/>
            <p:cNvSpPr/>
            <p:nvPr/>
          </p:nvSpPr>
          <p:spPr bwMode="auto">
            <a:xfrm>
              <a:off x="4498695" y="2618741"/>
              <a:ext cx="94995" cy="147340"/>
            </a:xfrm>
            <a:custGeom>
              <a:avLst/>
              <a:gdLst>
                <a:gd name="T0" fmla="*/ 84 w 97"/>
                <a:gd name="T1" fmla="*/ 0 h 152"/>
                <a:gd name="T2" fmla="*/ 90 w 97"/>
                <a:gd name="T3" fmla="*/ 2 h 152"/>
                <a:gd name="T4" fmla="*/ 95 w 97"/>
                <a:gd name="T5" fmla="*/ 8 h 152"/>
                <a:gd name="T6" fmla="*/ 95 w 97"/>
                <a:gd name="T7" fmla="*/ 14 h 152"/>
                <a:gd name="T8" fmla="*/ 93 w 97"/>
                <a:gd name="T9" fmla="*/ 20 h 152"/>
                <a:gd name="T10" fmla="*/ 90 w 97"/>
                <a:gd name="T11" fmla="*/ 25 h 152"/>
                <a:gd name="T12" fmla="*/ 84 w 97"/>
                <a:gd name="T13" fmla="*/ 26 h 152"/>
                <a:gd name="T14" fmla="*/ 92 w 97"/>
                <a:gd name="T15" fmla="*/ 26 h 152"/>
                <a:gd name="T16" fmla="*/ 97 w 97"/>
                <a:gd name="T17" fmla="*/ 30 h 152"/>
                <a:gd name="T18" fmla="*/ 97 w 97"/>
                <a:gd name="T19" fmla="*/ 37 h 152"/>
                <a:gd name="T20" fmla="*/ 95 w 97"/>
                <a:gd name="T21" fmla="*/ 47 h 152"/>
                <a:gd name="T22" fmla="*/ 90 w 97"/>
                <a:gd name="T23" fmla="*/ 58 h 152"/>
                <a:gd name="T24" fmla="*/ 82 w 97"/>
                <a:gd name="T25" fmla="*/ 70 h 152"/>
                <a:gd name="T26" fmla="*/ 73 w 97"/>
                <a:gd name="T27" fmla="*/ 84 h 152"/>
                <a:gd name="T28" fmla="*/ 62 w 97"/>
                <a:gd name="T29" fmla="*/ 98 h 152"/>
                <a:gd name="T30" fmla="*/ 50 w 97"/>
                <a:gd name="T31" fmla="*/ 112 h 152"/>
                <a:gd name="T32" fmla="*/ 36 w 97"/>
                <a:gd name="T33" fmla="*/ 124 h 152"/>
                <a:gd name="T34" fmla="*/ 24 w 97"/>
                <a:gd name="T35" fmla="*/ 136 h 152"/>
                <a:gd name="T36" fmla="*/ 12 w 97"/>
                <a:gd name="T37" fmla="*/ 144 h 152"/>
                <a:gd name="T38" fmla="*/ 0 w 97"/>
                <a:gd name="T39" fmla="*/ 152 h 152"/>
                <a:gd name="T40" fmla="*/ 0 w 97"/>
                <a:gd name="T41" fmla="*/ 141 h 152"/>
                <a:gd name="T42" fmla="*/ 2 w 97"/>
                <a:gd name="T43" fmla="*/ 132 h 152"/>
                <a:gd name="T44" fmla="*/ 6 w 97"/>
                <a:gd name="T45" fmla="*/ 125 h 152"/>
                <a:gd name="T46" fmla="*/ 9 w 97"/>
                <a:gd name="T47" fmla="*/ 119 h 152"/>
                <a:gd name="T48" fmla="*/ 13 w 97"/>
                <a:gd name="T49" fmla="*/ 113 h 152"/>
                <a:gd name="T50" fmla="*/ 16 w 97"/>
                <a:gd name="T51" fmla="*/ 104 h 152"/>
                <a:gd name="T52" fmla="*/ 17 w 97"/>
                <a:gd name="T53" fmla="*/ 95 h 152"/>
                <a:gd name="T54" fmla="*/ 14 w 97"/>
                <a:gd name="T55" fmla="*/ 82 h 152"/>
                <a:gd name="T56" fmla="*/ 30 w 97"/>
                <a:gd name="T57" fmla="*/ 80 h 152"/>
                <a:gd name="T58" fmla="*/ 43 w 97"/>
                <a:gd name="T59" fmla="*/ 74 h 152"/>
                <a:gd name="T60" fmla="*/ 54 w 97"/>
                <a:gd name="T61" fmla="*/ 65 h 152"/>
                <a:gd name="T62" fmla="*/ 63 w 97"/>
                <a:gd name="T63" fmla="*/ 54 h 152"/>
                <a:gd name="T64" fmla="*/ 69 w 97"/>
                <a:gd name="T65" fmla="*/ 42 h 152"/>
                <a:gd name="T66" fmla="*/ 75 w 97"/>
                <a:gd name="T67" fmla="*/ 29 h 152"/>
                <a:gd name="T68" fmla="*/ 79 w 97"/>
                <a:gd name="T69" fmla="*/ 14 h 152"/>
                <a:gd name="T70" fmla="*/ 84 w 97"/>
                <a:gd name="T71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7" h="152">
                  <a:moveTo>
                    <a:pt x="84" y="0"/>
                  </a:moveTo>
                  <a:lnTo>
                    <a:pt x="90" y="2"/>
                  </a:lnTo>
                  <a:lnTo>
                    <a:pt x="95" y="8"/>
                  </a:lnTo>
                  <a:lnTo>
                    <a:pt x="95" y="14"/>
                  </a:lnTo>
                  <a:lnTo>
                    <a:pt x="93" y="20"/>
                  </a:lnTo>
                  <a:lnTo>
                    <a:pt x="90" y="25"/>
                  </a:lnTo>
                  <a:lnTo>
                    <a:pt x="84" y="26"/>
                  </a:lnTo>
                  <a:lnTo>
                    <a:pt x="92" y="26"/>
                  </a:lnTo>
                  <a:lnTo>
                    <a:pt x="97" y="30"/>
                  </a:lnTo>
                  <a:lnTo>
                    <a:pt x="97" y="37"/>
                  </a:lnTo>
                  <a:lnTo>
                    <a:pt x="95" y="47"/>
                  </a:lnTo>
                  <a:lnTo>
                    <a:pt x="90" y="58"/>
                  </a:lnTo>
                  <a:lnTo>
                    <a:pt x="82" y="70"/>
                  </a:lnTo>
                  <a:lnTo>
                    <a:pt x="73" y="84"/>
                  </a:lnTo>
                  <a:lnTo>
                    <a:pt x="62" y="98"/>
                  </a:lnTo>
                  <a:lnTo>
                    <a:pt x="50" y="112"/>
                  </a:lnTo>
                  <a:lnTo>
                    <a:pt x="36" y="124"/>
                  </a:lnTo>
                  <a:lnTo>
                    <a:pt x="24" y="136"/>
                  </a:lnTo>
                  <a:lnTo>
                    <a:pt x="12" y="144"/>
                  </a:lnTo>
                  <a:lnTo>
                    <a:pt x="0" y="152"/>
                  </a:lnTo>
                  <a:lnTo>
                    <a:pt x="0" y="141"/>
                  </a:lnTo>
                  <a:lnTo>
                    <a:pt x="2" y="132"/>
                  </a:lnTo>
                  <a:lnTo>
                    <a:pt x="6" y="125"/>
                  </a:lnTo>
                  <a:lnTo>
                    <a:pt x="9" y="119"/>
                  </a:lnTo>
                  <a:lnTo>
                    <a:pt x="13" y="113"/>
                  </a:lnTo>
                  <a:lnTo>
                    <a:pt x="16" y="104"/>
                  </a:lnTo>
                  <a:lnTo>
                    <a:pt x="17" y="95"/>
                  </a:lnTo>
                  <a:lnTo>
                    <a:pt x="14" y="82"/>
                  </a:lnTo>
                  <a:lnTo>
                    <a:pt x="30" y="80"/>
                  </a:lnTo>
                  <a:lnTo>
                    <a:pt x="43" y="74"/>
                  </a:lnTo>
                  <a:lnTo>
                    <a:pt x="54" y="65"/>
                  </a:lnTo>
                  <a:lnTo>
                    <a:pt x="63" y="54"/>
                  </a:lnTo>
                  <a:lnTo>
                    <a:pt x="69" y="42"/>
                  </a:lnTo>
                  <a:lnTo>
                    <a:pt x="75" y="29"/>
                  </a:lnTo>
                  <a:lnTo>
                    <a:pt x="79" y="14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9" name="Freeform 173"/>
            <p:cNvSpPr/>
            <p:nvPr/>
          </p:nvSpPr>
          <p:spPr bwMode="auto">
            <a:xfrm>
              <a:off x="6832867" y="2752510"/>
              <a:ext cx="135708" cy="203562"/>
            </a:xfrm>
            <a:custGeom>
              <a:avLst/>
              <a:gdLst>
                <a:gd name="T0" fmla="*/ 14 w 141"/>
                <a:gd name="T1" fmla="*/ 3 h 211"/>
                <a:gd name="T2" fmla="*/ 32 w 141"/>
                <a:gd name="T3" fmla="*/ 20 h 211"/>
                <a:gd name="T4" fmla="*/ 46 w 141"/>
                <a:gd name="T5" fmla="*/ 43 h 211"/>
                <a:gd name="T6" fmla="*/ 61 w 141"/>
                <a:gd name="T7" fmla="*/ 61 h 211"/>
                <a:gd name="T8" fmla="*/ 77 w 141"/>
                <a:gd name="T9" fmla="*/ 64 h 211"/>
                <a:gd name="T10" fmla="*/ 92 w 141"/>
                <a:gd name="T11" fmla="*/ 59 h 211"/>
                <a:gd name="T12" fmla="*/ 92 w 141"/>
                <a:gd name="T13" fmla="*/ 72 h 211"/>
                <a:gd name="T14" fmla="*/ 81 w 141"/>
                <a:gd name="T15" fmla="*/ 90 h 211"/>
                <a:gd name="T16" fmla="*/ 64 w 141"/>
                <a:gd name="T17" fmla="*/ 106 h 211"/>
                <a:gd name="T18" fmla="*/ 44 w 141"/>
                <a:gd name="T19" fmla="*/ 111 h 211"/>
                <a:gd name="T20" fmla="*/ 45 w 141"/>
                <a:gd name="T21" fmla="*/ 128 h 211"/>
                <a:gd name="T22" fmla="*/ 53 w 141"/>
                <a:gd name="T23" fmla="*/ 139 h 211"/>
                <a:gd name="T24" fmla="*/ 57 w 141"/>
                <a:gd name="T25" fmla="*/ 152 h 211"/>
                <a:gd name="T26" fmla="*/ 85 w 141"/>
                <a:gd name="T27" fmla="*/ 146 h 211"/>
                <a:gd name="T28" fmla="*/ 100 w 141"/>
                <a:gd name="T29" fmla="*/ 126 h 211"/>
                <a:gd name="T30" fmla="*/ 113 w 141"/>
                <a:gd name="T31" fmla="*/ 148 h 211"/>
                <a:gd name="T32" fmla="*/ 130 w 141"/>
                <a:gd name="T33" fmla="*/ 166 h 211"/>
                <a:gd name="T34" fmla="*/ 140 w 141"/>
                <a:gd name="T35" fmla="*/ 191 h 211"/>
                <a:gd name="T36" fmla="*/ 127 w 141"/>
                <a:gd name="T37" fmla="*/ 211 h 211"/>
                <a:gd name="T38" fmla="*/ 106 w 141"/>
                <a:gd name="T39" fmla="*/ 206 h 211"/>
                <a:gd name="T40" fmla="*/ 93 w 141"/>
                <a:gd name="T41" fmla="*/ 195 h 211"/>
                <a:gd name="T42" fmla="*/ 79 w 141"/>
                <a:gd name="T43" fmla="*/ 183 h 211"/>
                <a:gd name="T44" fmla="*/ 59 w 141"/>
                <a:gd name="T45" fmla="*/ 178 h 211"/>
                <a:gd name="T46" fmla="*/ 45 w 141"/>
                <a:gd name="T47" fmla="*/ 168 h 211"/>
                <a:gd name="T48" fmla="*/ 42 w 141"/>
                <a:gd name="T49" fmla="*/ 149 h 211"/>
                <a:gd name="T50" fmla="*/ 33 w 141"/>
                <a:gd name="T51" fmla="*/ 134 h 211"/>
                <a:gd name="T52" fmla="*/ 32 w 141"/>
                <a:gd name="T53" fmla="*/ 110 h 211"/>
                <a:gd name="T54" fmla="*/ 46 w 141"/>
                <a:gd name="T55" fmla="*/ 89 h 211"/>
                <a:gd name="T56" fmla="*/ 55 w 141"/>
                <a:gd name="T57" fmla="*/ 72 h 211"/>
                <a:gd name="T58" fmla="*/ 42 w 141"/>
                <a:gd name="T59" fmla="*/ 59 h 211"/>
                <a:gd name="T60" fmla="*/ 23 w 141"/>
                <a:gd name="T61" fmla="*/ 49 h 211"/>
                <a:gd name="T62" fmla="*/ 8 w 141"/>
                <a:gd name="T63" fmla="*/ 37 h 211"/>
                <a:gd name="T64" fmla="*/ 0 w 141"/>
                <a:gd name="T65" fmla="*/ 16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1" h="211">
                  <a:moveTo>
                    <a:pt x="3" y="0"/>
                  </a:moveTo>
                  <a:lnTo>
                    <a:pt x="14" y="3"/>
                  </a:lnTo>
                  <a:lnTo>
                    <a:pt x="23" y="10"/>
                  </a:lnTo>
                  <a:lnTo>
                    <a:pt x="32" y="20"/>
                  </a:lnTo>
                  <a:lnTo>
                    <a:pt x="39" y="31"/>
                  </a:lnTo>
                  <a:lnTo>
                    <a:pt x="46" y="43"/>
                  </a:lnTo>
                  <a:lnTo>
                    <a:pt x="54" y="54"/>
                  </a:lnTo>
                  <a:lnTo>
                    <a:pt x="61" y="61"/>
                  </a:lnTo>
                  <a:lnTo>
                    <a:pt x="68" y="65"/>
                  </a:lnTo>
                  <a:lnTo>
                    <a:pt x="77" y="64"/>
                  </a:lnTo>
                  <a:lnTo>
                    <a:pt x="85" y="56"/>
                  </a:lnTo>
                  <a:lnTo>
                    <a:pt x="92" y="59"/>
                  </a:lnTo>
                  <a:lnTo>
                    <a:pt x="93" y="65"/>
                  </a:lnTo>
                  <a:lnTo>
                    <a:pt x="92" y="72"/>
                  </a:lnTo>
                  <a:lnTo>
                    <a:pt x="87" y="81"/>
                  </a:lnTo>
                  <a:lnTo>
                    <a:pt x="81" y="90"/>
                  </a:lnTo>
                  <a:lnTo>
                    <a:pt x="72" y="99"/>
                  </a:lnTo>
                  <a:lnTo>
                    <a:pt x="64" y="106"/>
                  </a:lnTo>
                  <a:lnTo>
                    <a:pt x="54" y="111"/>
                  </a:lnTo>
                  <a:lnTo>
                    <a:pt x="44" y="111"/>
                  </a:lnTo>
                  <a:lnTo>
                    <a:pt x="44" y="121"/>
                  </a:lnTo>
                  <a:lnTo>
                    <a:pt x="45" y="128"/>
                  </a:lnTo>
                  <a:lnTo>
                    <a:pt x="49" y="134"/>
                  </a:lnTo>
                  <a:lnTo>
                    <a:pt x="53" y="139"/>
                  </a:lnTo>
                  <a:lnTo>
                    <a:pt x="56" y="145"/>
                  </a:lnTo>
                  <a:lnTo>
                    <a:pt x="57" y="152"/>
                  </a:lnTo>
                  <a:lnTo>
                    <a:pt x="73" y="151"/>
                  </a:lnTo>
                  <a:lnTo>
                    <a:pt x="85" y="146"/>
                  </a:lnTo>
                  <a:lnTo>
                    <a:pt x="94" y="137"/>
                  </a:lnTo>
                  <a:lnTo>
                    <a:pt x="100" y="126"/>
                  </a:lnTo>
                  <a:lnTo>
                    <a:pt x="105" y="137"/>
                  </a:lnTo>
                  <a:lnTo>
                    <a:pt x="113" y="148"/>
                  </a:lnTo>
                  <a:lnTo>
                    <a:pt x="122" y="156"/>
                  </a:lnTo>
                  <a:lnTo>
                    <a:pt x="130" y="166"/>
                  </a:lnTo>
                  <a:lnTo>
                    <a:pt x="137" y="177"/>
                  </a:lnTo>
                  <a:lnTo>
                    <a:pt x="140" y="191"/>
                  </a:lnTo>
                  <a:lnTo>
                    <a:pt x="141" y="208"/>
                  </a:lnTo>
                  <a:lnTo>
                    <a:pt x="127" y="211"/>
                  </a:lnTo>
                  <a:lnTo>
                    <a:pt x="115" y="210"/>
                  </a:lnTo>
                  <a:lnTo>
                    <a:pt x="106" y="206"/>
                  </a:lnTo>
                  <a:lnTo>
                    <a:pt x="99" y="201"/>
                  </a:lnTo>
                  <a:lnTo>
                    <a:pt x="93" y="195"/>
                  </a:lnTo>
                  <a:lnTo>
                    <a:pt x="87" y="189"/>
                  </a:lnTo>
                  <a:lnTo>
                    <a:pt x="79" y="183"/>
                  </a:lnTo>
                  <a:lnTo>
                    <a:pt x="70" y="179"/>
                  </a:lnTo>
                  <a:lnTo>
                    <a:pt x="59" y="178"/>
                  </a:lnTo>
                  <a:lnTo>
                    <a:pt x="44" y="180"/>
                  </a:lnTo>
                  <a:lnTo>
                    <a:pt x="45" y="168"/>
                  </a:lnTo>
                  <a:lnTo>
                    <a:pt x="44" y="157"/>
                  </a:lnTo>
                  <a:lnTo>
                    <a:pt x="42" y="149"/>
                  </a:lnTo>
                  <a:lnTo>
                    <a:pt x="37" y="141"/>
                  </a:lnTo>
                  <a:lnTo>
                    <a:pt x="33" y="134"/>
                  </a:lnTo>
                  <a:lnTo>
                    <a:pt x="31" y="126"/>
                  </a:lnTo>
                  <a:lnTo>
                    <a:pt x="32" y="110"/>
                  </a:lnTo>
                  <a:lnTo>
                    <a:pt x="38" y="98"/>
                  </a:lnTo>
                  <a:lnTo>
                    <a:pt x="46" y="89"/>
                  </a:lnTo>
                  <a:lnTo>
                    <a:pt x="57" y="84"/>
                  </a:lnTo>
                  <a:lnTo>
                    <a:pt x="55" y="72"/>
                  </a:lnTo>
                  <a:lnTo>
                    <a:pt x="50" y="65"/>
                  </a:lnTo>
                  <a:lnTo>
                    <a:pt x="42" y="59"/>
                  </a:lnTo>
                  <a:lnTo>
                    <a:pt x="33" y="53"/>
                  </a:lnTo>
                  <a:lnTo>
                    <a:pt x="23" y="49"/>
                  </a:lnTo>
                  <a:lnTo>
                    <a:pt x="15" y="43"/>
                  </a:lnTo>
                  <a:lnTo>
                    <a:pt x="8" y="37"/>
                  </a:lnTo>
                  <a:lnTo>
                    <a:pt x="3" y="28"/>
                  </a:lnTo>
                  <a:lnTo>
                    <a:pt x="0" y="1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0" name="Freeform 174"/>
            <p:cNvSpPr/>
            <p:nvPr/>
          </p:nvSpPr>
          <p:spPr bwMode="auto">
            <a:xfrm>
              <a:off x="4267992" y="2768020"/>
              <a:ext cx="56222" cy="118260"/>
            </a:xfrm>
            <a:custGeom>
              <a:avLst/>
              <a:gdLst>
                <a:gd name="T0" fmla="*/ 53 w 59"/>
                <a:gd name="T1" fmla="*/ 0 h 122"/>
                <a:gd name="T2" fmla="*/ 56 w 59"/>
                <a:gd name="T3" fmla="*/ 3 h 122"/>
                <a:gd name="T4" fmla="*/ 59 w 59"/>
                <a:gd name="T5" fmla="*/ 11 h 122"/>
                <a:gd name="T6" fmla="*/ 59 w 59"/>
                <a:gd name="T7" fmla="*/ 26 h 122"/>
                <a:gd name="T8" fmla="*/ 49 w 59"/>
                <a:gd name="T9" fmla="*/ 42 h 122"/>
                <a:gd name="T10" fmla="*/ 42 w 59"/>
                <a:gd name="T11" fmla="*/ 59 h 122"/>
                <a:gd name="T12" fmla="*/ 33 w 59"/>
                <a:gd name="T13" fmla="*/ 77 h 122"/>
                <a:gd name="T14" fmla="*/ 26 w 59"/>
                <a:gd name="T15" fmla="*/ 94 h 122"/>
                <a:gd name="T16" fmla="*/ 15 w 59"/>
                <a:gd name="T17" fmla="*/ 110 h 122"/>
                <a:gd name="T18" fmla="*/ 3 w 59"/>
                <a:gd name="T19" fmla="*/ 122 h 122"/>
                <a:gd name="T20" fmla="*/ 0 w 59"/>
                <a:gd name="T21" fmla="*/ 114 h 122"/>
                <a:gd name="T22" fmla="*/ 3 w 59"/>
                <a:gd name="T23" fmla="*/ 106 h 122"/>
                <a:gd name="T24" fmla="*/ 6 w 59"/>
                <a:gd name="T25" fmla="*/ 99 h 122"/>
                <a:gd name="T26" fmla="*/ 11 w 59"/>
                <a:gd name="T27" fmla="*/ 92 h 122"/>
                <a:gd name="T28" fmla="*/ 16 w 59"/>
                <a:gd name="T29" fmla="*/ 86 h 122"/>
                <a:gd name="T30" fmla="*/ 19 w 59"/>
                <a:gd name="T31" fmla="*/ 79 h 122"/>
                <a:gd name="T32" fmla="*/ 19 w 59"/>
                <a:gd name="T33" fmla="*/ 75 h 122"/>
                <a:gd name="T34" fmla="*/ 14 w 59"/>
                <a:gd name="T35" fmla="*/ 70 h 122"/>
                <a:gd name="T36" fmla="*/ 3 w 59"/>
                <a:gd name="T37" fmla="*/ 67 h 122"/>
                <a:gd name="T38" fmla="*/ 3 w 59"/>
                <a:gd name="T39" fmla="*/ 55 h 122"/>
                <a:gd name="T40" fmla="*/ 3 w 59"/>
                <a:gd name="T41" fmla="*/ 44 h 122"/>
                <a:gd name="T42" fmla="*/ 4 w 59"/>
                <a:gd name="T43" fmla="*/ 36 h 122"/>
                <a:gd name="T44" fmla="*/ 9 w 59"/>
                <a:gd name="T45" fmla="*/ 28 h 122"/>
                <a:gd name="T46" fmla="*/ 16 w 59"/>
                <a:gd name="T47" fmla="*/ 26 h 122"/>
                <a:gd name="T48" fmla="*/ 19 w 59"/>
                <a:gd name="T49" fmla="*/ 32 h 122"/>
                <a:gd name="T50" fmla="*/ 19 w 59"/>
                <a:gd name="T51" fmla="*/ 39 h 122"/>
                <a:gd name="T52" fmla="*/ 21 w 59"/>
                <a:gd name="T53" fmla="*/ 47 h 122"/>
                <a:gd name="T54" fmla="*/ 25 w 59"/>
                <a:gd name="T55" fmla="*/ 51 h 122"/>
                <a:gd name="T56" fmla="*/ 31 w 59"/>
                <a:gd name="T57" fmla="*/ 53 h 122"/>
                <a:gd name="T58" fmla="*/ 31 w 59"/>
                <a:gd name="T59" fmla="*/ 44 h 122"/>
                <a:gd name="T60" fmla="*/ 32 w 59"/>
                <a:gd name="T61" fmla="*/ 36 h 122"/>
                <a:gd name="T62" fmla="*/ 36 w 59"/>
                <a:gd name="T63" fmla="*/ 25 h 122"/>
                <a:gd name="T64" fmla="*/ 39 w 59"/>
                <a:gd name="T65" fmla="*/ 16 h 122"/>
                <a:gd name="T66" fmla="*/ 44 w 59"/>
                <a:gd name="T67" fmla="*/ 8 h 122"/>
                <a:gd name="T68" fmla="*/ 49 w 59"/>
                <a:gd name="T69" fmla="*/ 3 h 122"/>
                <a:gd name="T70" fmla="*/ 53 w 59"/>
                <a:gd name="T71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9" h="122">
                  <a:moveTo>
                    <a:pt x="53" y="0"/>
                  </a:moveTo>
                  <a:lnTo>
                    <a:pt x="56" y="3"/>
                  </a:lnTo>
                  <a:lnTo>
                    <a:pt x="59" y="11"/>
                  </a:lnTo>
                  <a:lnTo>
                    <a:pt x="59" y="26"/>
                  </a:lnTo>
                  <a:lnTo>
                    <a:pt x="49" y="42"/>
                  </a:lnTo>
                  <a:lnTo>
                    <a:pt x="42" y="59"/>
                  </a:lnTo>
                  <a:lnTo>
                    <a:pt x="33" y="77"/>
                  </a:lnTo>
                  <a:lnTo>
                    <a:pt x="26" y="94"/>
                  </a:lnTo>
                  <a:lnTo>
                    <a:pt x="15" y="110"/>
                  </a:lnTo>
                  <a:lnTo>
                    <a:pt x="3" y="122"/>
                  </a:lnTo>
                  <a:lnTo>
                    <a:pt x="0" y="114"/>
                  </a:lnTo>
                  <a:lnTo>
                    <a:pt x="3" y="106"/>
                  </a:lnTo>
                  <a:lnTo>
                    <a:pt x="6" y="99"/>
                  </a:lnTo>
                  <a:lnTo>
                    <a:pt x="11" y="92"/>
                  </a:lnTo>
                  <a:lnTo>
                    <a:pt x="16" y="86"/>
                  </a:lnTo>
                  <a:lnTo>
                    <a:pt x="19" y="79"/>
                  </a:lnTo>
                  <a:lnTo>
                    <a:pt x="19" y="75"/>
                  </a:lnTo>
                  <a:lnTo>
                    <a:pt x="14" y="70"/>
                  </a:lnTo>
                  <a:lnTo>
                    <a:pt x="3" y="67"/>
                  </a:lnTo>
                  <a:lnTo>
                    <a:pt x="3" y="55"/>
                  </a:lnTo>
                  <a:lnTo>
                    <a:pt x="3" y="44"/>
                  </a:lnTo>
                  <a:lnTo>
                    <a:pt x="4" y="36"/>
                  </a:lnTo>
                  <a:lnTo>
                    <a:pt x="9" y="28"/>
                  </a:lnTo>
                  <a:lnTo>
                    <a:pt x="16" y="26"/>
                  </a:lnTo>
                  <a:lnTo>
                    <a:pt x="19" y="32"/>
                  </a:lnTo>
                  <a:lnTo>
                    <a:pt x="19" y="39"/>
                  </a:lnTo>
                  <a:lnTo>
                    <a:pt x="21" y="47"/>
                  </a:lnTo>
                  <a:lnTo>
                    <a:pt x="25" y="51"/>
                  </a:lnTo>
                  <a:lnTo>
                    <a:pt x="31" y="53"/>
                  </a:lnTo>
                  <a:lnTo>
                    <a:pt x="31" y="44"/>
                  </a:lnTo>
                  <a:lnTo>
                    <a:pt x="32" y="36"/>
                  </a:lnTo>
                  <a:lnTo>
                    <a:pt x="36" y="25"/>
                  </a:lnTo>
                  <a:lnTo>
                    <a:pt x="39" y="16"/>
                  </a:lnTo>
                  <a:lnTo>
                    <a:pt x="44" y="8"/>
                  </a:lnTo>
                  <a:lnTo>
                    <a:pt x="49" y="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1" name="Freeform 175"/>
            <p:cNvSpPr/>
            <p:nvPr/>
          </p:nvSpPr>
          <p:spPr bwMode="auto">
            <a:xfrm>
              <a:off x="7183769" y="2738939"/>
              <a:ext cx="133769" cy="188052"/>
            </a:xfrm>
            <a:custGeom>
              <a:avLst/>
              <a:gdLst>
                <a:gd name="T0" fmla="*/ 111 w 139"/>
                <a:gd name="T1" fmla="*/ 0 h 193"/>
                <a:gd name="T2" fmla="*/ 116 w 139"/>
                <a:gd name="T3" fmla="*/ 24 h 193"/>
                <a:gd name="T4" fmla="*/ 120 w 139"/>
                <a:gd name="T5" fmla="*/ 45 h 193"/>
                <a:gd name="T6" fmla="*/ 124 w 139"/>
                <a:gd name="T7" fmla="*/ 61 h 193"/>
                <a:gd name="T8" fmla="*/ 129 w 139"/>
                <a:gd name="T9" fmla="*/ 75 h 193"/>
                <a:gd name="T10" fmla="*/ 133 w 139"/>
                <a:gd name="T11" fmla="*/ 90 h 193"/>
                <a:gd name="T12" fmla="*/ 136 w 139"/>
                <a:gd name="T13" fmla="*/ 107 h 193"/>
                <a:gd name="T14" fmla="*/ 137 w 139"/>
                <a:gd name="T15" fmla="*/ 125 h 193"/>
                <a:gd name="T16" fmla="*/ 139 w 139"/>
                <a:gd name="T17" fmla="*/ 150 h 193"/>
                <a:gd name="T18" fmla="*/ 137 w 139"/>
                <a:gd name="T19" fmla="*/ 180 h 193"/>
                <a:gd name="T20" fmla="*/ 129 w 139"/>
                <a:gd name="T21" fmla="*/ 172 h 193"/>
                <a:gd name="T22" fmla="*/ 122 w 139"/>
                <a:gd name="T23" fmla="*/ 169 h 193"/>
                <a:gd name="T24" fmla="*/ 116 w 139"/>
                <a:gd name="T25" fmla="*/ 170 h 193"/>
                <a:gd name="T26" fmla="*/ 109 w 139"/>
                <a:gd name="T27" fmla="*/ 174 h 193"/>
                <a:gd name="T28" fmla="*/ 105 w 139"/>
                <a:gd name="T29" fmla="*/ 180 h 193"/>
                <a:gd name="T30" fmla="*/ 99 w 139"/>
                <a:gd name="T31" fmla="*/ 186 h 193"/>
                <a:gd name="T32" fmla="*/ 91 w 139"/>
                <a:gd name="T33" fmla="*/ 191 h 193"/>
                <a:gd name="T34" fmla="*/ 81 w 139"/>
                <a:gd name="T35" fmla="*/ 193 h 193"/>
                <a:gd name="T36" fmla="*/ 69 w 139"/>
                <a:gd name="T37" fmla="*/ 193 h 193"/>
                <a:gd name="T38" fmla="*/ 73 w 139"/>
                <a:gd name="T39" fmla="*/ 175 h 193"/>
                <a:gd name="T40" fmla="*/ 71 w 139"/>
                <a:gd name="T41" fmla="*/ 157 h 193"/>
                <a:gd name="T42" fmla="*/ 63 w 139"/>
                <a:gd name="T43" fmla="*/ 137 h 193"/>
                <a:gd name="T44" fmla="*/ 52 w 139"/>
                <a:gd name="T45" fmla="*/ 118 h 193"/>
                <a:gd name="T46" fmla="*/ 40 w 139"/>
                <a:gd name="T47" fmla="*/ 98 h 193"/>
                <a:gd name="T48" fmla="*/ 28 w 139"/>
                <a:gd name="T49" fmla="*/ 78 h 193"/>
                <a:gd name="T50" fmla="*/ 16 w 139"/>
                <a:gd name="T51" fmla="*/ 57 h 193"/>
                <a:gd name="T52" fmla="*/ 6 w 139"/>
                <a:gd name="T53" fmla="*/ 35 h 193"/>
                <a:gd name="T54" fmla="*/ 0 w 139"/>
                <a:gd name="T55" fmla="*/ 13 h 193"/>
                <a:gd name="T56" fmla="*/ 19 w 139"/>
                <a:gd name="T57" fmla="*/ 10 h 193"/>
                <a:gd name="T58" fmla="*/ 35 w 139"/>
                <a:gd name="T59" fmla="*/ 8 h 193"/>
                <a:gd name="T60" fmla="*/ 49 w 139"/>
                <a:gd name="T61" fmla="*/ 7 h 193"/>
                <a:gd name="T62" fmla="*/ 60 w 139"/>
                <a:gd name="T63" fmla="*/ 6 h 193"/>
                <a:gd name="T64" fmla="*/ 69 w 139"/>
                <a:gd name="T65" fmla="*/ 6 h 193"/>
                <a:gd name="T66" fmla="*/ 80 w 139"/>
                <a:gd name="T67" fmla="*/ 5 h 193"/>
                <a:gd name="T68" fmla="*/ 94 w 139"/>
                <a:gd name="T69" fmla="*/ 3 h 193"/>
                <a:gd name="T70" fmla="*/ 111 w 139"/>
                <a:gd name="T71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9" h="193">
                  <a:moveTo>
                    <a:pt x="111" y="0"/>
                  </a:moveTo>
                  <a:lnTo>
                    <a:pt x="116" y="24"/>
                  </a:lnTo>
                  <a:lnTo>
                    <a:pt x="120" y="45"/>
                  </a:lnTo>
                  <a:lnTo>
                    <a:pt x="124" y="61"/>
                  </a:lnTo>
                  <a:lnTo>
                    <a:pt x="129" y="75"/>
                  </a:lnTo>
                  <a:lnTo>
                    <a:pt x="133" y="90"/>
                  </a:lnTo>
                  <a:lnTo>
                    <a:pt x="136" y="107"/>
                  </a:lnTo>
                  <a:lnTo>
                    <a:pt x="137" y="125"/>
                  </a:lnTo>
                  <a:lnTo>
                    <a:pt x="139" y="150"/>
                  </a:lnTo>
                  <a:lnTo>
                    <a:pt x="137" y="180"/>
                  </a:lnTo>
                  <a:lnTo>
                    <a:pt x="129" y="172"/>
                  </a:lnTo>
                  <a:lnTo>
                    <a:pt x="122" y="169"/>
                  </a:lnTo>
                  <a:lnTo>
                    <a:pt x="116" y="170"/>
                  </a:lnTo>
                  <a:lnTo>
                    <a:pt x="109" y="174"/>
                  </a:lnTo>
                  <a:lnTo>
                    <a:pt x="105" y="180"/>
                  </a:lnTo>
                  <a:lnTo>
                    <a:pt x="99" y="186"/>
                  </a:lnTo>
                  <a:lnTo>
                    <a:pt x="91" y="191"/>
                  </a:lnTo>
                  <a:lnTo>
                    <a:pt x="81" y="193"/>
                  </a:lnTo>
                  <a:lnTo>
                    <a:pt x="69" y="193"/>
                  </a:lnTo>
                  <a:lnTo>
                    <a:pt x="73" y="175"/>
                  </a:lnTo>
                  <a:lnTo>
                    <a:pt x="71" y="157"/>
                  </a:lnTo>
                  <a:lnTo>
                    <a:pt x="63" y="137"/>
                  </a:lnTo>
                  <a:lnTo>
                    <a:pt x="52" y="118"/>
                  </a:lnTo>
                  <a:lnTo>
                    <a:pt x="40" y="98"/>
                  </a:lnTo>
                  <a:lnTo>
                    <a:pt x="28" y="78"/>
                  </a:lnTo>
                  <a:lnTo>
                    <a:pt x="16" y="57"/>
                  </a:lnTo>
                  <a:lnTo>
                    <a:pt x="6" y="35"/>
                  </a:lnTo>
                  <a:lnTo>
                    <a:pt x="0" y="13"/>
                  </a:lnTo>
                  <a:lnTo>
                    <a:pt x="19" y="10"/>
                  </a:lnTo>
                  <a:lnTo>
                    <a:pt x="35" y="8"/>
                  </a:lnTo>
                  <a:lnTo>
                    <a:pt x="49" y="7"/>
                  </a:lnTo>
                  <a:lnTo>
                    <a:pt x="60" y="6"/>
                  </a:lnTo>
                  <a:lnTo>
                    <a:pt x="69" y="6"/>
                  </a:lnTo>
                  <a:lnTo>
                    <a:pt x="80" y="5"/>
                  </a:lnTo>
                  <a:lnTo>
                    <a:pt x="94" y="3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2" name="Freeform 176"/>
            <p:cNvSpPr/>
            <p:nvPr/>
          </p:nvSpPr>
          <p:spPr bwMode="auto">
            <a:xfrm>
              <a:off x="4723582" y="3060760"/>
              <a:ext cx="56222" cy="94995"/>
            </a:xfrm>
            <a:custGeom>
              <a:avLst/>
              <a:gdLst>
                <a:gd name="T0" fmla="*/ 32 w 59"/>
                <a:gd name="T1" fmla="*/ 0 h 98"/>
                <a:gd name="T2" fmla="*/ 59 w 59"/>
                <a:gd name="T3" fmla="*/ 0 h 98"/>
                <a:gd name="T4" fmla="*/ 55 w 59"/>
                <a:gd name="T5" fmla="*/ 13 h 98"/>
                <a:gd name="T6" fmla="*/ 52 w 59"/>
                <a:gd name="T7" fmla="*/ 23 h 98"/>
                <a:gd name="T8" fmla="*/ 50 w 59"/>
                <a:gd name="T9" fmla="*/ 33 h 98"/>
                <a:gd name="T10" fmla="*/ 49 w 59"/>
                <a:gd name="T11" fmla="*/ 44 h 98"/>
                <a:gd name="T12" fmla="*/ 48 w 59"/>
                <a:gd name="T13" fmla="*/ 58 h 98"/>
                <a:gd name="T14" fmla="*/ 46 w 59"/>
                <a:gd name="T15" fmla="*/ 75 h 98"/>
                <a:gd name="T16" fmla="*/ 45 w 59"/>
                <a:gd name="T17" fmla="*/ 98 h 98"/>
                <a:gd name="T18" fmla="*/ 37 w 59"/>
                <a:gd name="T19" fmla="*/ 92 h 98"/>
                <a:gd name="T20" fmla="*/ 27 w 59"/>
                <a:gd name="T21" fmla="*/ 87 h 98"/>
                <a:gd name="T22" fmla="*/ 16 w 59"/>
                <a:gd name="T23" fmla="*/ 84 h 98"/>
                <a:gd name="T24" fmla="*/ 4 w 59"/>
                <a:gd name="T25" fmla="*/ 83 h 98"/>
                <a:gd name="T26" fmla="*/ 0 w 59"/>
                <a:gd name="T27" fmla="*/ 72 h 98"/>
                <a:gd name="T28" fmla="*/ 3 w 59"/>
                <a:gd name="T29" fmla="*/ 64 h 98"/>
                <a:gd name="T30" fmla="*/ 9 w 59"/>
                <a:gd name="T31" fmla="*/ 56 h 98"/>
                <a:gd name="T32" fmla="*/ 16 w 59"/>
                <a:gd name="T33" fmla="*/ 49 h 98"/>
                <a:gd name="T34" fmla="*/ 25 w 59"/>
                <a:gd name="T35" fmla="*/ 44 h 98"/>
                <a:gd name="T36" fmla="*/ 33 w 59"/>
                <a:gd name="T37" fmla="*/ 41 h 98"/>
                <a:gd name="T38" fmla="*/ 39 w 59"/>
                <a:gd name="T39" fmla="*/ 37 h 98"/>
                <a:gd name="T40" fmla="*/ 43 w 59"/>
                <a:gd name="T41" fmla="*/ 34 h 98"/>
                <a:gd name="T42" fmla="*/ 40 w 59"/>
                <a:gd name="T43" fmla="*/ 32 h 98"/>
                <a:gd name="T44" fmla="*/ 33 w 59"/>
                <a:gd name="T45" fmla="*/ 31 h 98"/>
                <a:gd name="T46" fmla="*/ 17 w 59"/>
                <a:gd name="T47" fmla="*/ 28 h 98"/>
                <a:gd name="T48" fmla="*/ 21 w 59"/>
                <a:gd name="T49" fmla="*/ 21 h 98"/>
                <a:gd name="T50" fmla="*/ 26 w 59"/>
                <a:gd name="T51" fmla="*/ 15 h 98"/>
                <a:gd name="T52" fmla="*/ 29 w 59"/>
                <a:gd name="T53" fmla="*/ 9 h 98"/>
                <a:gd name="T54" fmla="*/ 32 w 59"/>
                <a:gd name="T5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9" h="98">
                  <a:moveTo>
                    <a:pt x="32" y="0"/>
                  </a:moveTo>
                  <a:lnTo>
                    <a:pt x="59" y="0"/>
                  </a:lnTo>
                  <a:lnTo>
                    <a:pt x="55" y="13"/>
                  </a:lnTo>
                  <a:lnTo>
                    <a:pt x="52" y="23"/>
                  </a:lnTo>
                  <a:lnTo>
                    <a:pt x="50" y="33"/>
                  </a:lnTo>
                  <a:lnTo>
                    <a:pt x="49" y="44"/>
                  </a:lnTo>
                  <a:lnTo>
                    <a:pt x="48" y="58"/>
                  </a:lnTo>
                  <a:lnTo>
                    <a:pt x="46" y="75"/>
                  </a:lnTo>
                  <a:lnTo>
                    <a:pt x="45" y="98"/>
                  </a:lnTo>
                  <a:lnTo>
                    <a:pt x="37" y="92"/>
                  </a:lnTo>
                  <a:lnTo>
                    <a:pt x="27" y="87"/>
                  </a:lnTo>
                  <a:lnTo>
                    <a:pt x="16" y="84"/>
                  </a:lnTo>
                  <a:lnTo>
                    <a:pt x="4" y="83"/>
                  </a:lnTo>
                  <a:lnTo>
                    <a:pt x="0" y="72"/>
                  </a:lnTo>
                  <a:lnTo>
                    <a:pt x="3" y="64"/>
                  </a:lnTo>
                  <a:lnTo>
                    <a:pt x="9" y="56"/>
                  </a:lnTo>
                  <a:lnTo>
                    <a:pt x="16" y="49"/>
                  </a:lnTo>
                  <a:lnTo>
                    <a:pt x="25" y="44"/>
                  </a:lnTo>
                  <a:lnTo>
                    <a:pt x="33" y="41"/>
                  </a:lnTo>
                  <a:lnTo>
                    <a:pt x="39" y="37"/>
                  </a:lnTo>
                  <a:lnTo>
                    <a:pt x="43" y="34"/>
                  </a:lnTo>
                  <a:lnTo>
                    <a:pt x="40" y="32"/>
                  </a:lnTo>
                  <a:lnTo>
                    <a:pt x="33" y="31"/>
                  </a:lnTo>
                  <a:lnTo>
                    <a:pt x="17" y="28"/>
                  </a:lnTo>
                  <a:lnTo>
                    <a:pt x="21" y="21"/>
                  </a:lnTo>
                  <a:lnTo>
                    <a:pt x="26" y="15"/>
                  </a:lnTo>
                  <a:lnTo>
                    <a:pt x="29" y="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3" name="Freeform 177"/>
            <p:cNvSpPr/>
            <p:nvPr/>
          </p:nvSpPr>
          <p:spPr bwMode="auto">
            <a:xfrm>
              <a:off x="7317538" y="2886279"/>
              <a:ext cx="56222" cy="71731"/>
            </a:xfrm>
            <a:custGeom>
              <a:avLst/>
              <a:gdLst>
                <a:gd name="T0" fmla="*/ 43 w 59"/>
                <a:gd name="T1" fmla="*/ 0 h 73"/>
                <a:gd name="T2" fmla="*/ 53 w 59"/>
                <a:gd name="T3" fmla="*/ 2 h 73"/>
                <a:gd name="T4" fmla="*/ 58 w 59"/>
                <a:gd name="T5" fmla="*/ 6 h 73"/>
                <a:gd name="T6" fmla="*/ 59 w 59"/>
                <a:gd name="T7" fmla="*/ 11 h 73"/>
                <a:gd name="T8" fmla="*/ 56 w 59"/>
                <a:gd name="T9" fmla="*/ 17 h 73"/>
                <a:gd name="T10" fmla="*/ 52 w 59"/>
                <a:gd name="T11" fmla="*/ 24 h 73"/>
                <a:gd name="T12" fmla="*/ 47 w 59"/>
                <a:gd name="T13" fmla="*/ 32 h 73"/>
                <a:gd name="T14" fmla="*/ 43 w 59"/>
                <a:gd name="T15" fmla="*/ 38 h 73"/>
                <a:gd name="T16" fmla="*/ 41 w 59"/>
                <a:gd name="T17" fmla="*/ 44 h 73"/>
                <a:gd name="T18" fmla="*/ 42 w 59"/>
                <a:gd name="T19" fmla="*/ 50 h 73"/>
                <a:gd name="T20" fmla="*/ 47 w 59"/>
                <a:gd name="T21" fmla="*/ 54 h 73"/>
                <a:gd name="T22" fmla="*/ 56 w 59"/>
                <a:gd name="T23" fmla="*/ 56 h 73"/>
                <a:gd name="T24" fmla="*/ 54 w 59"/>
                <a:gd name="T25" fmla="*/ 65 h 73"/>
                <a:gd name="T26" fmla="*/ 52 w 59"/>
                <a:gd name="T27" fmla="*/ 67 h 73"/>
                <a:gd name="T28" fmla="*/ 47 w 59"/>
                <a:gd name="T29" fmla="*/ 67 h 73"/>
                <a:gd name="T30" fmla="*/ 42 w 59"/>
                <a:gd name="T31" fmla="*/ 63 h 73"/>
                <a:gd name="T32" fmla="*/ 37 w 59"/>
                <a:gd name="T33" fmla="*/ 59 h 73"/>
                <a:gd name="T34" fmla="*/ 32 w 59"/>
                <a:gd name="T35" fmla="*/ 52 h 73"/>
                <a:gd name="T36" fmla="*/ 26 w 59"/>
                <a:gd name="T37" fmla="*/ 48 h 73"/>
                <a:gd name="T38" fmla="*/ 22 w 59"/>
                <a:gd name="T39" fmla="*/ 44 h 73"/>
                <a:gd name="T40" fmla="*/ 18 w 59"/>
                <a:gd name="T41" fmla="*/ 43 h 73"/>
                <a:gd name="T42" fmla="*/ 15 w 59"/>
                <a:gd name="T43" fmla="*/ 46 h 73"/>
                <a:gd name="T44" fmla="*/ 14 w 59"/>
                <a:gd name="T45" fmla="*/ 55 h 73"/>
                <a:gd name="T46" fmla="*/ 15 w 59"/>
                <a:gd name="T47" fmla="*/ 69 h 73"/>
                <a:gd name="T48" fmla="*/ 7 w 59"/>
                <a:gd name="T49" fmla="*/ 73 h 73"/>
                <a:gd name="T50" fmla="*/ 2 w 59"/>
                <a:gd name="T51" fmla="*/ 73 h 73"/>
                <a:gd name="T52" fmla="*/ 0 w 59"/>
                <a:gd name="T53" fmla="*/ 68 h 73"/>
                <a:gd name="T54" fmla="*/ 3 w 59"/>
                <a:gd name="T55" fmla="*/ 61 h 73"/>
                <a:gd name="T56" fmla="*/ 7 w 59"/>
                <a:gd name="T57" fmla="*/ 52 h 73"/>
                <a:gd name="T58" fmla="*/ 11 w 59"/>
                <a:gd name="T59" fmla="*/ 43 h 73"/>
                <a:gd name="T60" fmla="*/ 18 w 59"/>
                <a:gd name="T61" fmla="*/ 32 h 73"/>
                <a:gd name="T62" fmla="*/ 25 w 59"/>
                <a:gd name="T63" fmla="*/ 21 h 73"/>
                <a:gd name="T64" fmla="*/ 32 w 59"/>
                <a:gd name="T65" fmla="*/ 12 h 73"/>
                <a:gd name="T66" fmla="*/ 38 w 59"/>
                <a:gd name="T67" fmla="*/ 5 h 73"/>
                <a:gd name="T68" fmla="*/ 43 w 59"/>
                <a:gd name="T6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3">
                  <a:moveTo>
                    <a:pt x="43" y="0"/>
                  </a:moveTo>
                  <a:lnTo>
                    <a:pt x="53" y="2"/>
                  </a:lnTo>
                  <a:lnTo>
                    <a:pt x="58" y="6"/>
                  </a:lnTo>
                  <a:lnTo>
                    <a:pt x="59" y="11"/>
                  </a:lnTo>
                  <a:lnTo>
                    <a:pt x="56" y="17"/>
                  </a:lnTo>
                  <a:lnTo>
                    <a:pt x="52" y="24"/>
                  </a:lnTo>
                  <a:lnTo>
                    <a:pt x="47" y="32"/>
                  </a:lnTo>
                  <a:lnTo>
                    <a:pt x="43" y="38"/>
                  </a:lnTo>
                  <a:lnTo>
                    <a:pt x="41" y="44"/>
                  </a:lnTo>
                  <a:lnTo>
                    <a:pt x="42" y="50"/>
                  </a:lnTo>
                  <a:lnTo>
                    <a:pt x="47" y="54"/>
                  </a:lnTo>
                  <a:lnTo>
                    <a:pt x="56" y="56"/>
                  </a:lnTo>
                  <a:lnTo>
                    <a:pt x="54" y="65"/>
                  </a:lnTo>
                  <a:lnTo>
                    <a:pt x="52" y="67"/>
                  </a:lnTo>
                  <a:lnTo>
                    <a:pt x="47" y="67"/>
                  </a:lnTo>
                  <a:lnTo>
                    <a:pt x="42" y="63"/>
                  </a:lnTo>
                  <a:lnTo>
                    <a:pt x="37" y="59"/>
                  </a:lnTo>
                  <a:lnTo>
                    <a:pt x="32" y="52"/>
                  </a:lnTo>
                  <a:lnTo>
                    <a:pt x="26" y="48"/>
                  </a:lnTo>
                  <a:lnTo>
                    <a:pt x="22" y="44"/>
                  </a:lnTo>
                  <a:lnTo>
                    <a:pt x="18" y="43"/>
                  </a:lnTo>
                  <a:lnTo>
                    <a:pt x="15" y="46"/>
                  </a:lnTo>
                  <a:lnTo>
                    <a:pt x="14" y="55"/>
                  </a:lnTo>
                  <a:lnTo>
                    <a:pt x="15" y="69"/>
                  </a:lnTo>
                  <a:lnTo>
                    <a:pt x="7" y="73"/>
                  </a:lnTo>
                  <a:lnTo>
                    <a:pt x="2" y="73"/>
                  </a:lnTo>
                  <a:lnTo>
                    <a:pt x="0" y="68"/>
                  </a:lnTo>
                  <a:lnTo>
                    <a:pt x="3" y="61"/>
                  </a:lnTo>
                  <a:lnTo>
                    <a:pt x="7" y="52"/>
                  </a:lnTo>
                  <a:lnTo>
                    <a:pt x="11" y="43"/>
                  </a:lnTo>
                  <a:lnTo>
                    <a:pt x="18" y="32"/>
                  </a:lnTo>
                  <a:lnTo>
                    <a:pt x="25" y="21"/>
                  </a:lnTo>
                  <a:lnTo>
                    <a:pt x="32" y="12"/>
                  </a:lnTo>
                  <a:lnTo>
                    <a:pt x="38" y="5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4" name="Freeform 178"/>
            <p:cNvSpPr/>
            <p:nvPr/>
          </p:nvSpPr>
          <p:spPr bwMode="auto">
            <a:xfrm>
              <a:off x="7290396" y="2886279"/>
              <a:ext cx="201623" cy="364472"/>
            </a:xfrm>
            <a:custGeom>
              <a:avLst/>
              <a:gdLst>
                <a:gd name="T0" fmla="*/ 105 w 209"/>
                <a:gd name="T1" fmla="*/ 1 h 375"/>
                <a:gd name="T2" fmla="*/ 123 w 209"/>
                <a:gd name="T3" fmla="*/ 7 h 375"/>
                <a:gd name="T4" fmla="*/ 140 w 209"/>
                <a:gd name="T5" fmla="*/ 17 h 375"/>
                <a:gd name="T6" fmla="*/ 155 w 209"/>
                <a:gd name="T7" fmla="*/ 26 h 375"/>
                <a:gd name="T8" fmla="*/ 160 w 209"/>
                <a:gd name="T9" fmla="*/ 27 h 375"/>
                <a:gd name="T10" fmla="*/ 154 w 209"/>
                <a:gd name="T11" fmla="*/ 13 h 375"/>
                <a:gd name="T12" fmla="*/ 173 w 209"/>
                <a:gd name="T13" fmla="*/ 10 h 375"/>
                <a:gd name="T14" fmla="*/ 186 w 209"/>
                <a:gd name="T15" fmla="*/ 21 h 375"/>
                <a:gd name="T16" fmla="*/ 194 w 209"/>
                <a:gd name="T17" fmla="*/ 41 h 375"/>
                <a:gd name="T18" fmla="*/ 203 w 209"/>
                <a:gd name="T19" fmla="*/ 69 h 375"/>
                <a:gd name="T20" fmla="*/ 198 w 209"/>
                <a:gd name="T21" fmla="*/ 87 h 375"/>
                <a:gd name="T22" fmla="*/ 186 w 209"/>
                <a:gd name="T23" fmla="*/ 83 h 375"/>
                <a:gd name="T24" fmla="*/ 182 w 209"/>
                <a:gd name="T25" fmla="*/ 69 h 375"/>
                <a:gd name="T26" fmla="*/ 181 w 209"/>
                <a:gd name="T27" fmla="*/ 55 h 375"/>
                <a:gd name="T28" fmla="*/ 177 w 209"/>
                <a:gd name="T29" fmla="*/ 43 h 375"/>
                <a:gd name="T30" fmla="*/ 165 w 209"/>
                <a:gd name="T31" fmla="*/ 39 h 375"/>
                <a:gd name="T32" fmla="*/ 153 w 209"/>
                <a:gd name="T33" fmla="*/ 82 h 375"/>
                <a:gd name="T34" fmla="*/ 151 w 209"/>
                <a:gd name="T35" fmla="*/ 156 h 375"/>
                <a:gd name="T36" fmla="*/ 150 w 209"/>
                <a:gd name="T37" fmla="*/ 233 h 375"/>
                <a:gd name="T38" fmla="*/ 151 w 209"/>
                <a:gd name="T39" fmla="*/ 322 h 375"/>
                <a:gd name="T40" fmla="*/ 145 w 209"/>
                <a:gd name="T41" fmla="*/ 367 h 375"/>
                <a:gd name="T42" fmla="*/ 132 w 209"/>
                <a:gd name="T43" fmla="*/ 366 h 375"/>
                <a:gd name="T44" fmla="*/ 119 w 209"/>
                <a:gd name="T45" fmla="*/ 372 h 375"/>
                <a:gd name="T46" fmla="*/ 99 w 209"/>
                <a:gd name="T47" fmla="*/ 375 h 375"/>
                <a:gd name="T48" fmla="*/ 87 w 209"/>
                <a:gd name="T49" fmla="*/ 368 h 375"/>
                <a:gd name="T50" fmla="*/ 98 w 209"/>
                <a:gd name="T51" fmla="*/ 363 h 375"/>
                <a:gd name="T52" fmla="*/ 112 w 209"/>
                <a:gd name="T53" fmla="*/ 361 h 375"/>
                <a:gd name="T54" fmla="*/ 97 w 209"/>
                <a:gd name="T55" fmla="*/ 316 h 375"/>
                <a:gd name="T56" fmla="*/ 77 w 209"/>
                <a:gd name="T57" fmla="*/ 268 h 375"/>
                <a:gd name="T58" fmla="*/ 65 w 209"/>
                <a:gd name="T59" fmla="*/ 221 h 375"/>
                <a:gd name="T60" fmla="*/ 71 w 209"/>
                <a:gd name="T61" fmla="*/ 180 h 375"/>
                <a:gd name="T62" fmla="*/ 52 w 209"/>
                <a:gd name="T63" fmla="*/ 182 h 375"/>
                <a:gd name="T64" fmla="*/ 38 w 209"/>
                <a:gd name="T65" fmla="*/ 189 h 375"/>
                <a:gd name="T66" fmla="*/ 24 w 209"/>
                <a:gd name="T67" fmla="*/ 196 h 375"/>
                <a:gd name="T68" fmla="*/ 2 w 209"/>
                <a:gd name="T69" fmla="*/ 194 h 375"/>
                <a:gd name="T70" fmla="*/ 0 w 209"/>
                <a:gd name="T71" fmla="*/ 183 h 375"/>
                <a:gd name="T72" fmla="*/ 4 w 209"/>
                <a:gd name="T73" fmla="*/ 175 h 375"/>
                <a:gd name="T74" fmla="*/ 8 w 209"/>
                <a:gd name="T75" fmla="*/ 172 h 375"/>
                <a:gd name="T76" fmla="*/ 11 w 209"/>
                <a:gd name="T77" fmla="*/ 173 h 375"/>
                <a:gd name="T78" fmla="*/ 15 w 209"/>
                <a:gd name="T79" fmla="*/ 177 h 375"/>
                <a:gd name="T80" fmla="*/ 22 w 209"/>
                <a:gd name="T81" fmla="*/ 177 h 375"/>
                <a:gd name="T82" fmla="*/ 28 w 209"/>
                <a:gd name="T83" fmla="*/ 158 h 375"/>
                <a:gd name="T84" fmla="*/ 28 w 209"/>
                <a:gd name="T85" fmla="*/ 136 h 375"/>
                <a:gd name="T86" fmla="*/ 42 w 209"/>
                <a:gd name="T87" fmla="*/ 133 h 375"/>
                <a:gd name="T88" fmla="*/ 76 w 209"/>
                <a:gd name="T89" fmla="*/ 140 h 375"/>
                <a:gd name="T90" fmla="*/ 94 w 209"/>
                <a:gd name="T91" fmla="*/ 160 h 375"/>
                <a:gd name="T92" fmla="*/ 91 w 209"/>
                <a:gd name="T93" fmla="*/ 188 h 375"/>
                <a:gd name="T94" fmla="*/ 92 w 209"/>
                <a:gd name="T95" fmla="*/ 213 h 375"/>
                <a:gd name="T96" fmla="*/ 98 w 209"/>
                <a:gd name="T97" fmla="*/ 250 h 375"/>
                <a:gd name="T98" fmla="*/ 119 w 209"/>
                <a:gd name="T99" fmla="*/ 232 h 375"/>
                <a:gd name="T100" fmla="*/ 121 w 209"/>
                <a:gd name="T101" fmla="*/ 210 h 375"/>
                <a:gd name="T102" fmla="*/ 116 w 209"/>
                <a:gd name="T103" fmla="*/ 186 h 375"/>
                <a:gd name="T104" fmla="*/ 119 w 209"/>
                <a:gd name="T105" fmla="*/ 163 h 375"/>
                <a:gd name="T106" fmla="*/ 120 w 209"/>
                <a:gd name="T107" fmla="*/ 141 h 375"/>
                <a:gd name="T108" fmla="*/ 100 w 209"/>
                <a:gd name="T109" fmla="*/ 127 h 375"/>
                <a:gd name="T110" fmla="*/ 93 w 209"/>
                <a:gd name="T111" fmla="*/ 100 h 375"/>
                <a:gd name="T112" fmla="*/ 104 w 209"/>
                <a:gd name="T113" fmla="*/ 48 h 375"/>
                <a:gd name="T114" fmla="*/ 98 w 209"/>
                <a:gd name="T115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9" h="375">
                  <a:moveTo>
                    <a:pt x="98" y="0"/>
                  </a:moveTo>
                  <a:lnTo>
                    <a:pt x="105" y="1"/>
                  </a:lnTo>
                  <a:lnTo>
                    <a:pt x="114" y="4"/>
                  </a:lnTo>
                  <a:lnTo>
                    <a:pt x="123" y="7"/>
                  </a:lnTo>
                  <a:lnTo>
                    <a:pt x="132" y="12"/>
                  </a:lnTo>
                  <a:lnTo>
                    <a:pt x="140" y="17"/>
                  </a:lnTo>
                  <a:lnTo>
                    <a:pt x="149" y="22"/>
                  </a:lnTo>
                  <a:lnTo>
                    <a:pt x="155" y="26"/>
                  </a:lnTo>
                  <a:lnTo>
                    <a:pt x="159" y="27"/>
                  </a:lnTo>
                  <a:lnTo>
                    <a:pt x="160" y="27"/>
                  </a:lnTo>
                  <a:lnTo>
                    <a:pt x="159" y="22"/>
                  </a:lnTo>
                  <a:lnTo>
                    <a:pt x="154" y="13"/>
                  </a:lnTo>
                  <a:lnTo>
                    <a:pt x="165" y="10"/>
                  </a:lnTo>
                  <a:lnTo>
                    <a:pt x="173" y="10"/>
                  </a:lnTo>
                  <a:lnTo>
                    <a:pt x="181" y="13"/>
                  </a:lnTo>
                  <a:lnTo>
                    <a:pt x="186" y="21"/>
                  </a:lnTo>
                  <a:lnTo>
                    <a:pt x="190" y="31"/>
                  </a:lnTo>
                  <a:lnTo>
                    <a:pt x="194" y="41"/>
                  </a:lnTo>
                  <a:lnTo>
                    <a:pt x="199" y="55"/>
                  </a:lnTo>
                  <a:lnTo>
                    <a:pt x="203" y="69"/>
                  </a:lnTo>
                  <a:lnTo>
                    <a:pt x="209" y="83"/>
                  </a:lnTo>
                  <a:lnTo>
                    <a:pt x="198" y="87"/>
                  </a:lnTo>
                  <a:lnTo>
                    <a:pt x="190" y="85"/>
                  </a:lnTo>
                  <a:lnTo>
                    <a:pt x="186" y="83"/>
                  </a:lnTo>
                  <a:lnTo>
                    <a:pt x="183" y="77"/>
                  </a:lnTo>
                  <a:lnTo>
                    <a:pt x="182" y="69"/>
                  </a:lnTo>
                  <a:lnTo>
                    <a:pt x="182" y="62"/>
                  </a:lnTo>
                  <a:lnTo>
                    <a:pt x="181" y="55"/>
                  </a:lnTo>
                  <a:lnTo>
                    <a:pt x="179" y="48"/>
                  </a:lnTo>
                  <a:lnTo>
                    <a:pt x="177" y="43"/>
                  </a:lnTo>
                  <a:lnTo>
                    <a:pt x="172" y="39"/>
                  </a:lnTo>
                  <a:lnTo>
                    <a:pt x="165" y="39"/>
                  </a:lnTo>
                  <a:lnTo>
                    <a:pt x="154" y="41"/>
                  </a:lnTo>
                  <a:lnTo>
                    <a:pt x="153" y="82"/>
                  </a:lnTo>
                  <a:lnTo>
                    <a:pt x="151" y="119"/>
                  </a:lnTo>
                  <a:lnTo>
                    <a:pt x="151" y="156"/>
                  </a:lnTo>
                  <a:lnTo>
                    <a:pt x="150" y="194"/>
                  </a:lnTo>
                  <a:lnTo>
                    <a:pt x="150" y="233"/>
                  </a:lnTo>
                  <a:lnTo>
                    <a:pt x="151" y="275"/>
                  </a:lnTo>
                  <a:lnTo>
                    <a:pt x="151" y="322"/>
                  </a:lnTo>
                  <a:lnTo>
                    <a:pt x="154" y="374"/>
                  </a:lnTo>
                  <a:lnTo>
                    <a:pt x="145" y="367"/>
                  </a:lnTo>
                  <a:lnTo>
                    <a:pt x="138" y="364"/>
                  </a:lnTo>
                  <a:lnTo>
                    <a:pt x="132" y="366"/>
                  </a:lnTo>
                  <a:lnTo>
                    <a:pt x="126" y="368"/>
                  </a:lnTo>
                  <a:lnTo>
                    <a:pt x="119" y="372"/>
                  </a:lnTo>
                  <a:lnTo>
                    <a:pt x="110" y="374"/>
                  </a:lnTo>
                  <a:lnTo>
                    <a:pt x="99" y="375"/>
                  </a:lnTo>
                  <a:lnTo>
                    <a:pt x="84" y="374"/>
                  </a:lnTo>
                  <a:lnTo>
                    <a:pt x="87" y="368"/>
                  </a:lnTo>
                  <a:lnTo>
                    <a:pt x="92" y="364"/>
                  </a:lnTo>
                  <a:lnTo>
                    <a:pt x="98" y="363"/>
                  </a:lnTo>
                  <a:lnTo>
                    <a:pt x="105" y="362"/>
                  </a:lnTo>
                  <a:lnTo>
                    <a:pt x="112" y="361"/>
                  </a:lnTo>
                  <a:lnTo>
                    <a:pt x="105" y="339"/>
                  </a:lnTo>
                  <a:lnTo>
                    <a:pt x="97" y="316"/>
                  </a:lnTo>
                  <a:lnTo>
                    <a:pt x="87" y="291"/>
                  </a:lnTo>
                  <a:lnTo>
                    <a:pt x="77" y="268"/>
                  </a:lnTo>
                  <a:lnTo>
                    <a:pt x="70" y="244"/>
                  </a:lnTo>
                  <a:lnTo>
                    <a:pt x="65" y="221"/>
                  </a:lnTo>
                  <a:lnTo>
                    <a:pt x="65" y="200"/>
                  </a:lnTo>
                  <a:lnTo>
                    <a:pt x="71" y="180"/>
                  </a:lnTo>
                  <a:lnTo>
                    <a:pt x="60" y="179"/>
                  </a:lnTo>
                  <a:lnTo>
                    <a:pt x="52" y="182"/>
                  </a:lnTo>
                  <a:lnTo>
                    <a:pt x="44" y="185"/>
                  </a:lnTo>
                  <a:lnTo>
                    <a:pt x="38" y="189"/>
                  </a:lnTo>
                  <a:lnTo>
                    <a:pt x="32" y="194"/>
                  </a:lnTo>
                  <a:lnTo>
                    <a:pt x="24" y="196"/>
                  </a:lnTo>
                  <a:lnTo>
                    <a:pt x="14" y="196"/>
                  </a:lnTo>
                  <a:lnTo>
                    <a:pt x="2" y="194"/>
                  </a:lnTo>
                  <a:lnTo>
                    <a:pt x="0" y="188"/>
                  </a:lnTo>
                  <a:lnTo>
                    <a:pt x="0" y="183"/>
                  </a:lnTo>
                  <a:lnTo>
                    <a:pt x="2" y="179"/>
                  </a:lnTo>
                  <a:lnTo>
                    <a:pt x="4" y="175"/>
                  </a:lnTo>
                  <a:lnTo>
                    <a:pt x="5" y="173"/>
                  </a:lnTo>
                  <a:lnTo>
                    <a:pt x="8" y="172"/>
                  </a:lnTo>
                  <a:lnTo>
                    <a:pt x="10" y="172"/>
                  </a:lnTo>
                  <a:lnTo>
                    <a:pt x="11" y="173"/>
                  </a:lnTo>
                  <a:lnTo>
                    <a:pt x="14" y="174"/>
                  </a:lnTo>
                  <a:lnTo>
                    <a:pt x="15" y="177"/>
                  </a:lnTo>
                  <a:lnTo>
                    <a:pt x="15" y="180"/>
                  </a:lnTo>
                  <a:lnTo>
                    <a:pt x="22" y="177"/>
                  </a:lnTo>
                  <a:lnTo>
                    <a:pt x="26" y="168"/>
                  </a:lnTo>
                  <a:lnTo>
                    <a:pt x="28" y="158"/>
                  </a:lnTo>
                  <a:lnTo>
                    <a:pt x="28" y="147"/>
                  </a:lnTo>
                  <a:lnTo>
                    <a:pt x="28" y="136"/>
                  </a:lnTo>
                  <a:lnTo>
                    <a:pt x="28" y="126"/>
                  </a:lnTo>
                  <a:lnTo>
                    <a:pt x="42" y="133"/>
                  </a:lnTo>
                  <a:lnTo>
                    <a:pt x="58" y="138"/>
                  </a:lnTo>
                  <a:lnTo>
                    <a:pt x="76" y="140"/>
                  </a:lnTo>
                  <a:lnTo>
                    <a:pt x="98" y="139"/>
                  </a:lnTo>
                  <a:lnTo>
                    <a:pt x="94" y="160"/>
                  </a:lnTo>
                  <a:lnTo>
                    <a:pt x="92" y="175"/>
                  </a:lnTo>
                  <a:lnTo>
                    <a:pt x="91" y="188"/>
                  </a:lnTo>
                  <a:lnTo>
                    <a:pt x="91" y="200"/>
                  </a:lnTo>
                  <a:lnTo>
                    <a:pt x="92" y="213"/>
                  </a:lnTo>
                  <a:lnTo>
                    <a:pt x="94" y="229"/>
                  </a:lnTo>
                  <a:lnTo>
                    <a:pt x="98" y="250"/>
                  </a:lnTo>
                  <a:lnTo>
                    <a:pt x="111" y="241"/>
                  </a:lnTo>
                  <a:lnTo>
                    <a:pt x="119" y="232"/>
                  </a:lnTo>
                  <a:lnTo>
                    <a:pt x="121" y="222"/>
                  </a:lnTo>
                  <a:lnTo>
                    <a:pt x="121" y="210"/>
                  </a:lnTo>
                  <a:lnTo>
                    <a:pt x="119" y="199"/>
                  </a:lnTo>
                  <a:lnTo>
                    <a:pt x="116" y="186"/>
                  </a:lnTo>
                  <a:lnTo>
                    <a:pt x="116" y="174"/>
                  </a:lnTo>
                  <a:lnTo>
                    <a:pt x="119" y="163"/>
                  </a:lnTo>
                  <a:lnTo>
                    <a:pt x="126" y="152"/>
                  </a:lnTo>
                  <a:lnTo>
                    <a:pt x="120" y="141"/>
                  </a:lnTo>
                  <a:lnTo>
                    <a:pt x="112" y="132"/>
                  </a:lnTo>
                  <a:lnTo>
                    <a:pt x="100" y="127"/>
                  </a:lnTo>
                  <a:lnTo>
                    <a:pt x="84" y="126"/>
                  </a:lnTo>
                  <a:lnTo>
                    <a:pt x="93" y="100"/>
                  </a:lnTo>
                  <a:lnTo>
                    <a:pt x="100" y="73"/>
                  </a:lnTo>
                  <a:lnTo>
                    <a:pt x="104" y="48"/>
                  </a:lnTo>
                  <a:lnTo>
                    <a:pt x="104" y="23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5" name="Freeform 179"/>
            <p:cNvSpPr/>
            <p:nvPr/>
          </p:nvSpPr>
          <p:spPr bwMode="auto">
            <a:xfrm>
              <a:off x="6551759" y="2913421"/>
              <a:ext cx="509873" cy="414878"/>
            </a:xfrm>
            <a:custGeom>
              <a:avLst/>
              <a:gdLst>
                <a:gd name="T0" fmla="*/ 208 w 526"/>
                <a:gd name="T1" fmla="*/ 13 h 429"/>
                <a:gd name="T2" fmla="*/ 227 w 526"/>
                <a:gd name="T3" fmla="*/ 32 h 429"/>
                <a:gd name="T4" fmla="*/ 240 w 526"/>
                <a:gd name="T5" fmla="*/ 55 h 429"/>
                <a:gd name="T6" fmla="*/ 269 w 526"/>
                <a:gd name="T7" fmla="*/ 91 h 429"/>
                <a:gd name="T8" fmla="*/ 317 w 526"/>
                <a:gd name="T9" fmla="*/ 126 h 429"/>
                <a:gd name="T10" fmla="*/ 343 w 526"/>
                <a:gd name="T11" fmla="*/ 167 h 429"/>
                <a:gd name="T12" fmla="*/ 371 w 526"/>
                <a:gd name="T13" fmla="*/ 154 h 429"/>
                <a:gd name="T14" fmla="*/ 403 w 526"/>
                <a:gd name="T15" fmla="*/ 162 h 429"/>
                <a:gd name="T16" fmla="*/ 384 w 526"/>
                <a:gd name="T17" fmla="*/ 179 h 429"/>
                <a:gd name="T18" fmla="*/ 377 w 526"/>
                <a:gd name="T19" fmla="*/ 201 h 429"/>
                <a:gd name="T20" fmla="*/ 412 w 526"/>
                <a:gd name="T21" fmla="*/ 193 h 429"/>
                <a:gd name="T22" fmla="*/ 456 w 526"/>
                <a:gd name="T23" fmla="*/ 180 h 429"/>
                <a:gd name="T24" fmla="*/ 471 w 526"/>
                <a:gd name="T25" fmla="*/ 208 h 429"/>
                <a:gd name="T26" fmla="*/ 432 w 526"/>
                <a:gd name="T27" fmla="*/ 218 h 429"/>
                <a:gd name="T28" fmla="*/ 388 w 526"/>
                <a:gd name="T29" fmla="*/ 222 h 429"/>
                <a:gd name="T30" fmla="*/ 418 w 526"/>
                <a:gd name="T31" fmla="*/ 262 h 429"/>
                <a:gd name="T32" fmla="*/ 457 w 526"/>
                <a:gd name="T33" fmla="*/ 288 h 429"/>
                <a:gd name="T34" fmla="*/ 438 w 526"/>
                <a:gd name="T35" fmla="*/ 303 h 429"/>
                <a:gd name="T36" fmla="*/ 442 w 526"/>
                <a:gd name="T37" fmla="*/ 334 h 429"/>
                <a:gd name="T38" fmla="*/ 457 w 526"/>
                <a:gd name="T39" fmla="*/ 333 h 429"/>
                <a:gd name="T40" fmla="*/ 476 w 526"/>
                <a:gd name="T41" fmla="*/ 316 h 429"/>
                <a:gd name="T42" fmla="*/ 465 w 526"/>
                <a:gd name="T43" fmla="*/ 278 h 429"/>
                <a:gd name="T44" fmla="*/ 473 w 526"/>
                <a:gd name="T45" fmla="*/ 249 h 429"/>
                <a:gd name="T46" fmla="*/ 498 w 526"/>
                <a:gd name="T47" fmla="*/ 284 h 429"/>
                <a:gd name="T48" fmla="*/ 519 w 526"/>
                <a:gd name="T49" fmla="*/ 328 h 429"/>
                <a:gd name="T50" fmla="*/ 507 w 526"/>
                <a:gd name="T51" fmla="*/ 342 h 429"/>
                <a:gd name="T52" fmla="*/ 485 w 526"/>
                <a:gd name="T53" fmla="*/ 350 h 429"/>
                <a:gd name="T54" fmla="*/ 502 w 526"/>
                <a:gd name="T55" fmla="*/ 413 h 429"/>
                <a:gd name="T56" fmla="*/ 418 w 526"/>
                <a:gd name="T57" fmla="*/ 351 h 429"/>
                <a:gd name="T58" fmla="*/ 362 w 526"/>
                <a:gd name="T59" fmla="*/ 303 h 429"/>
                <a:gd name="T60" fmla="*/ 332 w 526"/>
                <a:gd name="T61" fmla="*/ 319 h 429"/>
                <a:gd name="T62" fmla="*/ 310 w 526"/>
                <a:gd name="T63" fmla="*/ 266 h 429"/>
                <a:gd name="T64" fmla="*/ 271 w 526"/>
                <a:gd name="T65" fmla="*/ 251 h 429"/>
                <a:gd name="T66" fmla="*/ 249 w 526"/>
                <a:gd name="T67" fmla="*/ 208 h 429"/>
                <a:gd name="T68" fmla="*/ 218 w 526"/>
                <a:gd name="T69" fmla="*/ 216 h 429"/>
                <a:gd name="T70" fmla="*/ 193 w 526"/>
                <a:gd name="T71" fmla="*/ 208 h 429"/>
                <a:gd name="T72" fmla="*/ 185 w 526"/>
                <a:gd name="T73" fmla="*/ 222 h 429"/>
                <a:gd name="T74" fmla="*/ 197 w 526"/>
                <a:gd name="T75" fmla="*/ 253 h 429"/>
                <a:gd name="T76" fmla="*/ 169 w 526"/>
                <a:gd name="T77" fmla="*/ 239 h 429"/>
                <a:gd name="T78" fmla="*/ 132 w 526"/>
                <a:gd name="T79" fmla="*/ 206 h 429"/>
                <a:gd name="T80" fmla="*/ 92 w 526"/>
                <a:gd name="T81" fmla="*/ 216 h 429"/>
                <a:gd name="T82" fmla="*/ 92 w 526"/>
                <a:gd name="T83" fmla="*/ 167 h 429"/>
                <a:gd name="T84" fmla="*/ 180 w 526"/>
                <a:gd name="T85" fmla="*/ 194 h 429"/>
                <a:gd name="T86" fmla="*/ 140 w 526"/>
                <a:gd name="T87" fmla="*/ 144 h 429"/>
                <a:gd name="T88" fmla="*/ 97 w 526"/>
                <a:gd name="T89" fmla="*/ 98 h 429"/>
                <a:gd name="T90" fmla="*/ 90 w 526"/>
                <a:gd name="T91" fmla="*/ 113 h 429"/>
                <a:gd name="T92" fmla="*/ 83 w 526"/>
                <a:gd name="T93" fmla="*/ 139 h 429"/>
                <a:gd name="T94" fmla="*/ 19 w 526"/>
                <a:gd name="T95" fmla="*/ 121 h 429"/>
                <a:gd name="T96" fmla="*/ 44 w 526"/>
                <a:gd name="T97" fmla="*/ 96 h 429"/>
                <a:gd name="T98" fmla="*/ 95 w 526"/>
                <a:gd name="T99" fmla="*/ 67 h 429"/>
                <a:gd name="T100" fmla="*/ 162 w 526"/>
                <a:gd name="T101" fmla="*/ 34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26" h="429">
                  <a:moveTo>
                    <a:pt x="193" y="0"/>
                  </a:moveTo>
                  <a:lnTo>
                    <a:pt x="199" y="3"/>
                  </a:lnTo>
                  <a:lnTo>
                    <a:pt x="204" y="7"/>
                  </a:lnTo>
                  <a:lnTo>
                    <a:pt x="208" y="13"/>
                  </a:lnTo>
                  <a:lnTo>
                    <a:pt x="212" y="20"/>
                  </a:lnTo>
                  <a:lnTo>
                    <a:pt x="215" y="24"/>
                  </a:lnTo>
                  <a:lnTo>
                    <a:pt x="220" y="29"/>
                  </a:lnTo>
                  <a:lnTo>
                    <a:pt x="227" y="32"/>
                  </a:lnTo>
                  <a:lnTo>
                    <a:pt x="236" y="31"/>
                  </a:lnTo>
                  <a:lnTo>
                    <a:pt x="249" y="28"/>
                  </a:lnTo>
                  <a:lnTo>
                    <a:pt x="242" y="43"/>
                  </a:lnTo>
                  <a:lnTo>
                    <a:pt x="240" y="55"/>
                  </a:lnTo>
                  <a:lnTo>
                    <a:pt x="242" y="66"/>
                  </a:lnTo>
                  <a:lnTo>
                    <a:pt x="249" y="76"/>
                  </a:lnTo>
                  <a:lnTo>
                    <a:pt x="258" y="84"/>
                  </a:lnTo>
                  <a:lnTo>
                    <a:pt x="269" y="91"/>
                  </a:lnTo>
                  <a:lnTo>
                    <a:pt x="281" y="100"/>
                  </a:lnTo>
                  <a:lnTo>
                    <a:pt x="294" y="107"/>
                  </a:lnTo>
                  <a:lnTo>
                    <a:pt x="306" y="116"/>
                  </a:lnTo>
                  <a:lnTo>
                    <a:pt x="317" y="126"/>
                  </a:lnTo>
                  <a:lnTo>
                    <a:pt x="326" y="138"/>
                  </a:lnTo>
                  <a:lnTo>
                    <a:pt x="331" y="151"/>
                  </a:lnTo>
                  <a:lnTo>
                    <a:pt x="332" y="166"/>
                  </a:lnTo>
                  <a:lnTo>
                    <a:pt x="343" y="167"/>
                  </a:lnTo>
                  <a:lnTo>
                    <a:pt x="352" y="165"/>
                  </a:lnTo>
                  <a:lnTo>
                    <a:pt x="359" y="161"/>
                  </a:lnTo>
                  <a:lnTo>
                    <a:pt x="365" y="157"/>
                  </a:lnTo>
                  <a:lnTo>
                    <a:pt x="371" y="154"/>
                  </a:lnTo>
                  <a:lnTo>
                    <a:pt x="378" y="150"/>
                  </a:lnTo>
                  <a:lnTo>
                    <a:pt x="388" y="150"/>
                  </a:lnTo>
                  <a:lnTo>
                    <a:pt x="401" y="152"/>
                  </a:lnTo>
                  <a:lnTo>
                    <a:pt x="403" y="162"/>
                  </a:lnTo>
                  <a:lnTo>
                    <a:pt x="400" y="168"/>
                  </a:lnTo>
                  <a:lnTo>
                    <a:pt x="397" y="173"/>
                  </a:lnTo>
                  <a:lnTo>
                    <a:pt x="390" y="177"/>
                  </a:lnTo>
                  <a:lnTo>
                    <a:pt x="384" y="179"/>
                  </a:lnTo>
                  <a:lnTo>
                    <a:pt x="380" y="183"/>
                  </a:lnTo>
                  <a:lnTo>
                    <a:pt x="376" y="188"/>
                  </a:lnTo>
                  <a:lnTo>
                    <a:pt x="373" y="194"/>
                  </a:lnTo>
                  <a:lnTo>
                    <a:pt x="377" y="201"/>
                  </a:lnTo>
                  <a:lnTo>
                    <a:pt x="384" y="204"/>
                  </a:lnTo>
                  <a:lnTo>
                    <a:pt x="392" y="202"/>
                  </a:lnTo>
                  <a:lnTo>
                    <a:pt x="401" y="199"/>
                  </a:lnTo>
                  <a:lnTo>
                    <a:pt x="412" y="193"/>
                  </a:lnTo>
                  <a:lnTo>
                    <a:pt x="423" y="188"/>
                  </a:lnTo>
                  <a:lnTo>
                    <a:pt x="434" y="183"/>
                  </a:lnTo>
                  <a:lnTo>
                    <a:pt x="446" y="180"/>
                  </a:lnTo>
                  <a:lnTo>
                    <a:pt x="456" y="180"/>
                  </a:lnTo>
                  <a:lnTo>
                    <a:pt x="456" y="191"/>
                  </a:lnTo>
                  <a:lnTo>
                    <a:pt x="459" y="199"/>
                  </a:lnTo>
                  <a:lnTo>
                    <a:pt x="464" y="205"/>
                  </a:lnTo>
                  <a:lnTo>
                    <a:pt x="471" y="208"/>
                  </a:lnTo>
                  <a:lnTo>
                    <a:pt x="461" y="217"/>
                  </a:lnTo>
                  <a:lnTo>
                    <a:pt x="451" y="221"/>
                  </a:lnTo>
                  <a:lnTo>
                    <a:pt x="442" y="221"/>
                  </a:lnTo>
                  <a:lnTo>
                    <a:pt x="432" y="218"/>
                  </a:lnTo>
                  <a:lnTo>
                    <a:pt x="422" y="214"/>
                  </a:lnTo>
                  <a:lnTo>
                    <a:pt x="411" y="213"/>
                  </a:lnTo>
                  <a:lnTo>
                    <a:pt x="400" y="214"/>
                  </a:lnTo>
                  <a:lnTo>
                    <a:pt x="388" y="222"/>
                  </a:lnTo>
                  <a:lnTo>
                    <a:pt x="395" y="232"/>
                  </a:lnTo>
                  <a:lnTo>
                    <a:pt x="401" y="242"/>
                  </a:lnTo>
                  <a:lnTo>
                    <a:pt x="410" y="253"/>
                  </a:lnTo>
                  <a:lnTo>
                    <a:pt x="418" y="262"/>
                  </a:lnTo>
                  <a:lnTo>
                    <a:pt x="428" y="269"/>
                  </a:lnTo>
                  <a:lnTo>
                    <a:pt x="442" y="275"/>
                  </a:lnTo>
                  <a:lnTo>
                    <a:pt x="456" y="277"/>
                  </a:lnTo>
                  <a:lnTo>
                    <a:pt x="457" y="288"/>
                  </a:lnTo>
                  <a:lnTo>
                    <a:pt x="456" y="295"/>
                  </a:lnTo>
                  <a:lnTo>
                    <a:pt x="451" y="300"/>
                  </a:lnTo>
                  <a:lnTo>
                    <a:pt x="445" y="302"/>
                  </a:lnTo>
                  <a:lnTo>
                    <a:pt x="438" y="303"/>
                  </a:lnTo>
                  <a:lnTo>
                    <a:pt x="429" y="305"/>
                  </a:lnTo>
                  <a:lnTo>
                    <a:pt x="434" y="313"/>
                  </a:lnTo>
                  <a:lnTo>
                    <a:pt x="439" y="323"/>
                  </a:lnTo>
                  <a:lnTo>
                    <a:pt x="442" y="334"/>
                  </a:lnTo>
                  <a:lnTo>
                    <a:pt x="443" y="346"/>
                  </a:lnTo>
                  <a:lnTo>
                    <a:pt x="449" y="344"/>
                  </a:lnTo>
                  <a:lnTo>
                    <a:pt x="454" y="339"/>
                  </a:lnTo>
                  <a:lnTo>
                    <a:pt x="457" y="333"/>
                  </a:lnTo>
                  <a:lnTo>
                    <a:pt x="461" y="327"/>
                  </a:lnTo>
                  <a:lnTo>
                    <a:pt x="465" y="322"/>
                  </a:lnTo>
                  <a:lnTo>
                    <a:pt x="470" y="318"/>
                  </a:lnTo>
                  <a:lnTo>
                    <a:pt x="476" y="316"/>
                  </a:lnTo>
                  <a:lnTo>
                    <a:pt x="485" y="316"/>
                  </a:lnTo>
                  <a:lnTo>
                    <a:pt x="498" y="319"/>
                  </a:lnTo>
                  <a:lnTo>
                    <a:pt x="484" y="296"/>
                  </a:lnTo>
                  <a:lnTo>
                    <a:pt x="465" y="278"/>
                  </a:lnTo>
                  <a:lnTo>
                    <a:pt x="443" y="263"/>
                  </a:lnTo>
                  <a:lnTo>
                    <a:pt x="455" y="252"/>
                  </a:lnTo>
                  <a:lnTo>
                    <a:pt x="465" y="249"/>
                  </a:lnTo>
                  <a:lnTo>
                    <a:pt x="473" y="249"/>
                  </a:lnTo>
                  <a:lnTo>
                    <a:pt x="481" y="253"/>
                  </a:lnTo>
                  <a:lnTo>
                    <a:pt x="487" y="262"/>
                  </a:lnTo>
                  <a:lnTo>
                    <a:pt x="493" y="272"/>
                  </a:lnTo>
                  <a:lnTo>
                    <a:pt x="498" y="284"/>
                  </a:lnTo>
                  <a:lnTo>
                    <a:pt x="502" y="296"/>
                  </a:lnTo>
                  <a:lnTo>
                    <a:pt x="507" y="308"/>
                  </a:lnTo>
                  <a:lnTo>
                    <a:pt x="513" y="319"/>
                  </a:lnTo>
                  <a:lnTo>
                    <a:pt x="519" y="328"/>
                  </a:lnTo>
                  <a:lnTo>
                    <a:pt x="526" y="333"/>
                  </a:lnTo>
                  <a:lnTo>
                    <a:pt x="521" y="341"/>
                  </a:lnTo>
                  <a:lnTo>
                    <a:pt x="515" y="344"/>
                  </a:lnTo>
                  <a:lnTo>
                    <a:pt x="507" y="342"/>
                  </a:lnTo>
                  <a:lnTo>
                    <a:pt x="500" y="339"/>
                  </a:lnTo>
                  <a:lnTo>
                    <a:pt x="493" y="335"/>
                  </a:lnTo>
                  <a:lnTo>
                    <a:pt x="484" y="333"/>
                  </a:lnTo>
                  <a:lnTo>
                    <a:pt x="485" y="350"/>
                  </a:lnTo>
                  <a:lnTo>
                    <a:pt x="490" y="367"/>
                  </a:lnTo>
                  <a:lnTo>
                    <a:pt x="496" y="383"/>
                  </a:lnTo>
                  <a:lnTo>
                    <a:pt x="501" y="397"/>
                  </a:lnTo>
                  <a:lnTo>
                    <a:pt x="502" y="413"/>
                  </a:lnTo>
                  <a:lnTo>
                    <a:pt x="498" y="429"/>
                  </a:lnTo>
                  <a:lnTo>
                    <a:pt x="471" y="403"/>
                  </a:lnTo>
                  <a:lnTo>
                    <a:pt x="444" y="378"/>
                  </a:lnTo>
                  <a:lnTo>
                    <a:pt x="418" y="351"/>
                  </a:lnTo>
                  <a:lnTo>
                    <a:pt x="395" y="323"/>
                  </a:lnTo>
                  <a:lnTo>
                    <a:pt x="373" y="291"/>
                  </a:lnTo>
                  <a:lnTo>
                    <a:pt x="367" y="296"/>
                  </a:lnTo>
                  <a:lnTo>
                    <a:pt x="362" y="303"/>
                  </a:lnTo>
                  <a:lnTo>
                    <a:pt x="358" y="309"/>
                  </a:lnTo>
                  <a:lnTo>
                    <a:pt x="352" y="316"/>
                  </a:lnTo>
                  <a:lnTo>
                    <a:pt x="343" y="319"/>
                  </a:lnTo>
                  <a:lnTo>
                    <a:pt x="332" y="319"/>
                  </a:lnTo>
                  <a:lnTo>
                    <a:pt x="330" y="299"/>
                  </a:lnTo>
                  <a:lnTo>
                    <a:pt x="325" y="284"/>
                  </a:lnTo>
                  <a:lnTo>
                    <a:pt x="319" y="273"/>
                  </a:lnTo>
                  <a:lnTo>
                    <a:pt x="310" y="266"/>
                  </a:lnTo>
                  <a:lnTo>
                    <a:pt x="300" y="261"/>
                  </a:lnTo>
                  <a:lnTo>
                    <a:pt x="291" y="258"/>
                  </a:lnTo>
                  <a:lnTo>
                    <a:pt x="281" y="255"/>
                  </a:lnTo>
                  <a:lnTo>
                    <a:pt x="271" y="251"/>
                  </a:lnTo>
                  <a:lnTo>
                    <a:pt x="264" y="245"/>
                  </a:lnTo>
                  <a:lnTo>
                    <a:pt x="257" y="236"/>
                  </a:lnTo>
                  <a:lnTo>
                    <a:pt x="252" y="224"/>
                  </a:lnTo>
                  <a:lnTo>
                    <a:pt x="249" y="208"/>
                  </a:lnTo>
                  <a:lnTo>
                    <a:pt x="237" y="208"/>
                  </a:lnTo>
                  <a:lnTo>
                    <a:pt x="229" y="211"/>
                  </a:lnTo>
                  <a:lnTo>
                    <a:pt x="223" y="213"/>
                  </a:lnTo>
                  <a:lnTo>
                    <a:pt x="218" y="216"/>
                  </a:lnTo>
                  <a:lnTo>
                    <a:pt x="213" y="218"/>
                  </a:lnTo>
                  <a:lnTo>
                    <a:pt x="209" y="217"/>
                  </a:lnTo>
                  <a:lnTo>
                    <a:pt x="202" y="214"/>
                  </a:lnTo>
                  <a:lnTo>
                    <a:pt x="193" y="208"/>
                  </a:lnTo>
                  <a:lnTo>
                    <a:pt x="185" y="210"/>
                  </a:lnTo>
                  <a:lnTo>
                    <a:pt x="181" y="212"/>
                  </a:lnTo>
                  <a:lnTo>
                    <a:pt x="182" y="217"/>
                  </a:lnTo>
                  <a:lnTo>
                    <a:pt x="185" y="222"/>
                  </a:lnTo>
                  <a:lnTo>
                    <a:pt x="190" y="228"/>
                  </a:lnTo>
                  <a:lnTo>
                    <a:pt x="195" y="235"/>
                  </a:lnTo>
                  <a:lnTo>
                    <a:pt x="197" y="244"/>
                  </a:lnTo>
                  <a:lnTo>
                    <a:pt x="197" y="253"/>
                  </a:lnTo>
                  <a:lnTo>
                    <a:pt x="193" y="263"/>
                  </a:lnTo>
                  <a:lnTo>
                    <a:pt x="186" y="258"/>
                  </a:lnTo>
                  <a:lnTo>
                    <a:pt x="177" y="250"/>
                  </a:lnTo>
                  <a:lnTo>
                    <a:pt x="169" y="239"/>
                  </a:lnTo>
                  <a:lnTo>
                    <a:pt x="160" y="229"/>
                  </a:lnTo>
                  <a:lnTo>
                    <a:pt x="152" y="218"/>
                  </a:lnTo>
                  <a:lnTo>
                    <a:pt x="142" y="211"/>
                  </a:lnTo>
                  <a:lnTo>
                    <a:pt x="132" y="206"/>
                  </a:lnTo>
                  <a:lnTo>
                    <a:pt x="121" y="205"/>
                  </a:lnTo>
                  <a:lnTo>
                    <a:pt x="109" y="210"/>
                  </a:lnTo>
                  <a:lnTo>
                    <a:pt x="97" y="222"/>
                  </a:lnTo>
                  <a:lnTo>
                    <a:pt x="92" y="216"/>
                  </a:lnTo>
                  <a:lnTo>
                    <a:pt x="91" y="207"/>
                  </a:lnTo>
                  <a:lnTo>
                    <a:pt x="91" y="195"/>
                  </a:lnTo>
                  <a:lnTo>
                    <a:pt x="92" y="182"/>
                  </a:lnTo>
                  <a:lnTo>
                    <a:pt x="92" y="167"/>
                  </a:lnTo>
                  <a:lnTo>
                    <a:pt x="90" y="152"/>
                  </a:lnTo>
                  <a:lnTo>
                    <a:pt x="83" y="139"/>
                  </a:lnTo>
                  <a:lnTo>
                    <a:pt x="129" y="168"/>
                  </a:lnTo>
                  <a:lnTo>
                    <a:pt x="180" y="194"/>
                  </a:lnTo>
                  <a:lnTo>
                    <a:pt x="174" y="178"/>
                  </a:lnTo>
                  <a:lnTo>
                    <a:pt x="164" y="165"/>
                  </a:lnTo>
                  <a:lnTo>
                    <a:pt x="152" y="154"/>
                  </a:lnTo>
                  <a:lnTo>
                    <a:pt x="140" y="144"/>
                  </a:lnTo>
                  <a:lnTo>
                    <a:pt x="126" y="135"/>
                  </a:lnTo>
                  <a:lnTo>
                    <a:pt x="114" y="124"/>
                  </a:lnTo>
                  <a:lnTo>
                    <a:pt x="103" y="112"/>
                  </a:lnTo>
                  <a:lnTo>
                    <a:pt x="97" y="98"/>
                  </a:lnTo>
                  <a:lnTo>
                    <a:pt x="89" y="100"/>
                  </a:lnTo>
                  <a:lnTo>
                    <a:pt x="86" y="104"/>
                  </a:lnTo>
                  <a:lnTo>
                    <a:pt x="86" y="108"/>
                  </a:lnTo>
                  <a:lnTo>
                    <a:pt x="90" y="113"/>
                  </a:lnTo>
                  <a:lnTo>
                    <a:pt x="92" y="118"/>
                  </a:lnTo>
                  <a:lnTo>
                    <a:pt x="93" y="124"/>
                  </a:lnTo>
                  <a:lnTo>
                    <a:pt x="91" y="132"/>
                  </a:lnTo>
                  <a:lnTo>
                    <a:pt x="83" y="139"/>
                  </a:lnTo>
                  <a:lnTo>
                    <a:pt x="0" y="139"/>
                  </a:lnTo>
                  <a:lnTo>
                    <a:pt x="5" y="132"/>
                  </a:lnTo>
                  <a:lnTo>
                    <a:pt x="12" y="126"/>
                  </a:lnTo>
                  <a:lnTo>
                    <a:pt x="19" y="121"/>
                  </a:lnTo>
                  <a:lnTo>
                    <a:pt x="27" y="117"/>
                  </a:lnTo>
                  <a:lnTo>
                    <a:pt x="34" y="111"/>
                  </a:lnTo>
                  <a:lnTo>
                    <a:pt x="40" y="105"/>
                  </a:lnTo>
                  <a:lnTo>
                    <a:pt x="44" y="96"/>
                  </a:lnTo>
                  <a:lnTo>
                    <a:pt x="44" y="84"/>
                  </a:lnTo>
                  <a:lnTo>
                    <a:pt x="41" y="70"/>
                  </a:lnTo>
                  <a:lnTo>
                    <a:pt x="72" y="70"/>
                  </a:lnTo>
                  <a:lnTo>
                    <a:pt x="95" y="67"/>
                  </a:lnTo>
                  <a:lnTo>
                    <a:pt x="115" y="63"/>
                  </a:lnTo>
                  <a:lnTo>
                    <a:pt x="132" y="56"/>
                  </a:lnTo>
                  <a:lnTo>
                    <a:pt x="147" y="46"/>
                  </a:lnTo>
                  <a:lnTo>
                    <a:pt x="162" y="34"/>
                  </a:lnTo>
                  <a:lnTo>
                    <a:pt x="176" y="18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6" name="Freeform 180"/>
            <p:cNvSpPr/>
            <p:nvPr/>
          </p:nvSpPr>
          <p:spPr bwMode="auto">
            <a:xfrm>
              <a:off x="6807665" y="3097595"/>
              <a:ext cx="94995" cy="42651"/>
            </a:xfrm>
            <a:custGeom>
              <a:avLst/>
              <a:gdLst>
                <a:gd name="T0" fmla="*/ 11 w 97"/>
                <a:gd name="T1" fmla="*/ 0 h 44"/>
                <a:gd name="T2" fmla="*/ 20 w 97"/>
                <a:gd name="T3" fmla="*/ 3 h 44"/>
                <a:gd name="T4" fmla="*/ 33 w 97"/>
                <a:gd name="T5" fmla="*/ 7 h 44"/>
                <a:gd name="T6" fmla="*/ 46 w 97"/>
                <a:gd name="T7" fmla="*/ 14 h 44"/>
                <a:gd name="T8" fmla="*/ 59 w 97"/>
                <a:gd name="T9" fmla="*/ 20 h 44"/>
                <a:gd name="T10" fmla="*/ 73 w 97"/>
                <a:gd name="T11" fmla="*/ 24 h 44"/>
                <a:gd name="T12" fmla="*/ 85 w 97"/>
                <a:gd name="T13" fmla="*/ 29 h 44"/>
                <a:gd name="T14" fmla="*/ 97 w 97"/>
                <a:gd name="T15" fmla="*/ 32 h 44"/>
                <a:gd name="T16" fmla="*/ 87 w 97"/>
                <a:gd name="T17" fmla="*/ 40 h 44"/>
                <a:gd name="T18" fmla="*/ 76 w 97"/>
                <a:gd name="T19" fmla="*/ 44 h 44"/>
                <a:gd name="T20" fmla="*/ 64 w 97"/>
                <a:gd name="T21" fmla="*/ 44 h 44"/>
                <a:gd name="T22" fmla="*/ 52 w 97"/>
                <a:gd name="T23" fmla="*/ 40 h 44"/>
                <a:gd name="T24" fmla="*/ 39 w 97"/>
                <a:gd name="T25" fmla="*/ 35 h 44"/>
                <a:gd name="T26" fmla="*/ 26 w 97"/>
                <a:gd name="T27" fmla="*/ 28 h 44"/>
                <a:gd name="T28" fmla="*/ 15 w 97"/>
                <a:gd name="T29" fmla="*/ 20 h 44"/>
                <a:gd name="T30" fmla="*/ 6 w 97"/>
                <a:gd name="T31" fmla="*/ 11 h 44"/>
                <a:gd name="T32" fmla="*/ 0 w 97"/>
                <a:gd name="T33" fmla="*/ 4 h 44"/>
                <a:gd name="T34" fmla="*/ 3 w 97"/>
                <a:gd name="T35" fmla="*/ 0 h 44"/>
                <a:gd name="T36" fmla="*/ 11 w 97"/>
                <a:gd name="T3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7" h="44">
                  <a:moveTo>
                    <a:pt x="11" y="0"/>
                  </a:moveTo>
                  <a:lnTo>
                    <a:pt x="20" y="3"/>
                  </a:lnTo>
                  <a:lnTo>
                    <a:pt x="33" y="7"/>
                  </a:lnTo>
                  <a:lnTo>
                    <a:pt x="46" y="14"/>
                  </a:lnTo>
                  <a:lnTo>
                    <a:pt x="59" y="20"/>
                  </a:lnTo>
                  <a:lnTo>
                    <a:pt x="73" y="24"/>
                  </a:lnTo>
                  <a:lnTo>
                    <a:pt x="85" y="29"/>
                  </a:lnTo>
                  <a:lnTo>
                    <a:pt x="97" y="32"/>
                  </a:lnTo>
                  <a:lnTo>
                    <a:pt x="87" y="40"/>
                  </a:lnTo>
                  <a:lnTo>
                    <a:pt x="76" y="44"/>
                  </a:lnTo>
                  <a:lnTo>
                    <a:pt x="64" y="44"/>
                  </a:lnTo>
                  <a:lnTo>
                    <a:pt x="52" y="40"/>
                  </a:lnTo>
                  <a:lnTo>
                    <a:pt x="39" y="35"/>
                  </a:lnTo>
                  <a:lnTo>
                    <a:pt x="26" y="28"/>
                  </a:lnTo>
                  <a:lnTo>
                    <a:pt x="15" y="20"/>
                  </a:lnTo>
                  <a:lnTo>
                    <a:pt x="6" y="11"/>
                  </a:lnTo>
                  <a:lnTo>
                    <a:pt x="0" y="4"/>
                  </a:lnTo>
                  <a:lnTo>
                    <a:pt x="3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7" name="Freeform 181"/>
            <p:cNvSpPr/>
            <p:nvPr/>
          </p:nvSpPr>
          <p:spPr bwMode="auto">
            <a:xfrm>
              <a:off x="7115915" y="3115043"/>
              <a:ext cx="81425" cy="73670"/>
            </a:xfrm>
            <a:custGeom>
              <a:avLst/>
              <a:gdLst>
                <a:gd name="T0" fmla="*/ 41 w 82"/>
                <a:gd name="T1" fmla="*/ 0 h 76"/>
                <a:gd name="T2" fmla="*/ 46 w 82"/>
                <a:gd name="T3" fmla="*/ 2 h 76"/>
                <a:gd name="T4" fmla="*/ 48 w 82"/>
                <a:gd name="T5" fmla="*/ 6 h 76"/>
                <a:gd name="T6" fmla="*/ 49 w 82"/>
                <a:gd name="T7" fmla="*/ 14 h 76"/>
                <a:gd name="T8" fmla="*/ 48 w 82"/>
                <a:gd name="T9" fmla="*/ 21 h 76"/>
                <a:gd name="T10" fmla="*/ 48 w 82"/>
                <a:gd name="T11" fmla="*/ 30 h 76"/>
                <a:gd name="T12" fmla="*/ 49 w 82"/>
                <a:gd name="T13" fmla="*/ 38 h 76"/>
                <a:gd name="T14" fmla="*/ 52 w 82"/>
                <a:gd name="T15" fmla="*/ 45 h 76"/>
                <a:gd name="T16" fmla="*/ 58 w 82"/>
                <a:gd name="T17" fmla="*/ 52 h 76"/>
                <a:gd name="T18" fmla="*/ 68 w 82"/>
                <a:gd name="T19" fmla="*/ 55 h 76"/>
                <a:gd name="T20" fmla="*/ 82 w 82"/>
                <a:gd name="T21" fmla="*/ 55 h 76"/>
                <a:gd name="T22" fmla="*/ 77 w 82"/>
                <a:gd name="T23" fmla="*/ 67 h 76"/>
                <a:gd name="T24" fmla="*/ 70 w 82"/>
                <a:gd name="T25" fmla="*/ 73 h 76"/>
                <a:gd name="T26" fmla="*/ 60 w 82"/>
                <a:gd name="T27" fmla="*/ 76 h 76"/>
                <a:gd name="T28" fmla="*/ 49 w 82"/>
                <a:gd name="T29" fmla="*/ 73 h 76"/>
                <a:gd name="T30" fmla="*/ 39 w 82"/>
                <a:gd name="T31" fmla="*/ 69 h 76"/>
                <a:gd name="T32" fmla="*/ 26 w 82"/>
                <a:gd name="T33" fmla="*/ 60 h 76"/>
                <a:gd name="T34" fmla="*/ 17 w 82"/>
                <a:gd name="T35" fmla="*/ 50 h 76"/>
                <a:gd name="T36" fmla="*/ 8 w 82"/>
                <a:gd name="T37" fmla="*/ 38 h 76"/>
                <a:gd name="T38" fmla="*/ 2 w 82"/>
                <a:gd name="T39" fmla="*/ 26 h 76"/>
                <a:gd name="T40" fmla="*/ 0 w 82"/>
                <a:gd name="T41" fmla="*/ 14 h 76"/>
                <a:gd name="T42" fmla="*/ 11 w 82"/>
                <a:gd name="T43" fmla="*/ 14 h 76"/>
                <a:gd name="T44" fmla="*/ 21 w 82"/>
                <a:gd name="T45" fmla="*/ 14 h 76"/>
                <a:gd name="T46" fmla="*/ 31 w 82"/>
                <a:gd name="T47" fmla="*/ 13 h 76"/>
                <a:gd name="T48" fmla="*/ 37 w 82"/>
                <a:gd name="T49" fmla="*/ 8 h 76"/>
                <a:gd name="T50" fmla="*/ 41 w 82"/>
                <a:gd name="T51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2" h="76">
                  <a:moveTo>
                    <a:pt x="41" y="0"/>
                  </a:moveTo>
                  <a:lnTo>
                    <a:pt x="46" y="2"/>
                  </a:lnTo>
                  <a:lnTo>
                    <a:pt x="48" y="6"/>
                  </a:lnTo>
                  <a:lnTo>
                    <a:pt x="49" y="14"/>
                  </a:lnTo>
                  <a:lnTo>
                    <a:pt x="48" y="21"/>
                  </a:lnTo>
                  <a:lnTo>
                    <a:pt x="48" y="30"/>
                  </a:lnTo>
                  <a:lnTo>
                    <a:pt x="49" y="38"/>
                  </a:lnTo>
                  <a:lnTo>
                    <a:pt x="52" y="45"/>
                  </a:lnTo>
                  <a:lnTo>
                    <a:pt x="58" y="52"/>
                  </a:lnTo>
                  <a:lnTo>
                    <a:pt x="68" y="55"/>
                  </a:lnTo>
                  <a:lnTo>
                    <a:pt x="82" y="55"/>
                  </a:lnTo>
                  <a:lnTo>
                    <a:pt x="77" y="67"/>
                  </a:lnTo>
                  <a:lnTo>
                    <a:pt x="70" y="73"/>
                  </a:lnTo>
                  <a:lnTo>
                    <a:pt x="60" y="76"/>
                  </a:lnTo>
                  <a:lnTo>
                    <a:pt x="49" y="73"/>
                  </a:lnTo>
                  <a:lnTo>
                    <a:pt x="39" y="69"/>
                  </a:lnTo>
                  <a:lnTo>
                    <a:pt x="26" y="60"/>
                  </a:lnTo>
                  <a:lnTo>
                    <a:pt x="17" y="50"/>
                  </a:lnTo>
                  <a:lnTo>
                    <a:pt x="8" y="38"/>
                  </a:lnTo>
                  <a:lnTo>
                    <a:pt x="2" y="26"/>
                  </a:lnTo>
                  <a:lnTo>
                    <a:pt x="0" y="14"/>
                  </a:lnTo>
                  <a:lnTo>
                    <a:pt x="11" y="14"/>
                  </a:lnTo>
                  <a:lnTo>
                    <a:pt x="21" y="14"/>
                  </a:lnTo>
                  <a:lnTo>
                    <a:pt x="31" y="13"/>
                  </a:lnTo>
                  <a:lnTo>
                    <a:pt x="37" y="8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8" name="Freeform 182"/>
            <p:cNvSpPr/>
            <p:nvPr/>
          </p:nvSpPr>
          <p:spPr bwMode="auto">
            <a:xfrm>
              <a:off x="5442833" y="3287586"/>
              <a:ext cx="69793" cy="89179"/>
            </a:xfrm>
            <a:custGeom>
              <a:avLst/>
              <a:gdLst>
                <a:gd name="T0" fmla="*/ 54 w 73"/>
                <a:gd name="T1" fmla="*/ 0 h 92"/>
                <a:gd name="T2" fmla="*/ 66 w 73"/>
                <a:gd name="T3" fmla="*/ 3 h 92"/>
                <a:gd name="T4" fmla="*/ 71 w 73"/>
                <a:gd name="T5" fmla="*/ 11 h 92"/>
                <a:gd name="T6" fmla="*/ 73 w 73"/>
                <a:gd name="T7" fmla="*/ 23 h 92"/>
                <a:gd name="T8" fmla="*/ 71 w 73"/>
                <a:gd name="T9" fmla="*/ 38 h 92"/>
                <a:gd name="T10" fmla="*/ 67 w 73"/>
                <a:gd name="T11" fmla="*/ 51 h 92"/>
                <a:gd name="T12" fmla="*/ 60 w 73"/>
                <a:gd name="T13" fmla="*/ 65 h 92"/>
                <a:gd name="T14" fmla="*/ 50 w 73"/>
                <a:gd name="T15" fmla="*/ 77 h 92"/>
                <a:gd name="T16" fmla="*/ 41 w 73"/>
                <a:gd name="T17" fmla="*/ 86 h 92"/>
                <a:gd name="T18" fmla="*/ 31 w 73"/>
                <a:gd name="T19" fmla="*/ 92 h 92"/>
                <a:gd name="T20" fmla="*/ 20 w 73"/>
                <a:gd name="T21" fmla="*/ 92 h 92"/>
                <a:gd name="T22" fmla="*/ 10 w 73"/>
                <a:gd name="T23" fmla="*/ 86 h 92"/>
                <a:gd name="T24" fmla="*/ 10 w 73"/>
                <a:gd name="T25" fmla="*/ 73 h 92"/>
                <a:gd name="T26" fmla="*/ 8 w 73"/>
                <a:gd name="T27" fmla="*/ 65 h 92"/>
                <a:gd name="T28" fmla="*/ 5 w 73"/>
                <a:gd name="T29" fmla="*/ 59 h 92"/>
                <a:gd name="T30" fmla="*/ 2 w 73"/>
                <a:gd name="T31" fmla="*/ 54 h 92"/>
                <a:gd name="T32" fmla="*/ 0 w 73"/>
                <a:gd name="T33" fmla="*/ 49 h 92"/>
                <a:gd name="T34" fmla="*/ 0 w 73"/>
                <a:gd name="T35" fmla="*/ 44 h 92"/>
                <a:gd name="T36" fmla="*/ 4 w 73"/>
                <a:gd name="T37" fmla="*/ 38 h 92"/>
                <a:gd name="T38" fmla="*/ 10 w 73"/>
                <a:gd name="T39" fmla="*/ 29 h 92"/>
                <a:gd name="T40" fmla="*/ 19 w 73"/>
                <a:gd name="T41" fmla="*/ 28 h 92"/>
                <a:gd name="T42" fmla="*/ 25 w 73"/>
                <a:gd name="T43" fmla="*/ 23 h 92"/>
                <a:gd name="T44" fmla="*/ 30 w 73"/>
                <a:gd name="T45" fmla="*/ 19 h 92"/>
                <a:gd name="T46" fmla="*/ 34 w 73"/>
                <a:gd name="T47" fmla="*/ 12 h 92"/>
                <a:gd name="T48" fmla="*/ 39 w 73"/>
                <a:gd name="T49" fmla="*/ 6 h 92"/>
                <a:gd name="T50" fmla="*/ 45 w 73"/>
                <a:gd name="T51" fmla="*/ 1 h 92"/>
                <a:gd name="T52" fmla="*/ 54 w 73"/>
                <a:gd name="T5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3" h="92">
                  <a:moveTo>
                    <a:pt x="54" y="0"/>
                  </a:moveTo>
                  <a:lnTo>
                    <a:pt x="66" y="3"/>
                  </a:lnTo>
                  <a:lnTo>
                    <a:pt x="71" y="11"/>
                  </a:lnTo>
                  <a:lnTo>
                    <a:pt x="73" y="23"/>
                  </a:lnTo>
                  <a:lnTo>
                    <a:pt x="71" y="38"/>
                  </a:lnTo>
                  <a:lnTo>
                    <a:pt x="67" y="51"/>
                  </a:lnTo>
                  <a:lnTo>
                    <a:pt x="60" y="65"/>
                  </a:lnTo>
                  <a:lnTo>
                    <a:pt x="50" y="77"/>
                  </a:lnTo>
                  <a:lnTo>
                    <a:pt x="41" y="86"/>
                  </a:lnTo>
                  <a:lnTo>
                    <a:pt x="31" y="92"/>
                  </a:lnTo>
                  <a:lnTo>
                    <a:pt x="20" y="92"/>
                  </a:lnTo>
                  <a:lnTo>
                    <a:pt x="10" y="86"/>
                  </a:lnTo>
                  <a:lnTo>
                    <a:pt x="10" y="73"/>
                  </a:lnTo>
                  <a:lnTo>
                    <a:pt x="8" y="65"/>
                  </a:lnTo>
                  <a:lnTo>
                    <a:pt x="5" y="59"/>
                  </a:lnTo>
                  <a:lnTo>
                    <a:pt x="2" y="54"/>
                  </a:lnTo>
                  <a:lnTo>
                    <a:pt x="0" y="49"/>
                  </a:lnTo>
                  <a:lnTo>
                    <a:pt x="0" y="44"/>
                  </a:lnTo>
                  <a:lnTo>
                    <a:pt x="4" y="38"/>
                  </a:lnTo>
                  <a:lnTo>
                    <a:pt x="10" y="29"/>
                  </a:lnTo>
                  <a:lnTo>
                    <a:pt x="19" y="28"/>
                  </a:lnTo>
                  <a:lnTo>
                    <a:pt x="25" y="23"/>
                  </a:lnTo>
                  <a:lnTo>
                    <a:pt x="30" y="19"/>
                  </a:lnTo>
                  <a:lnTo>
                    <a:pt x="34" y="12"/>
                  </a:lnTo>
                  <a:lnTo>
                    <a:pt x="39" y="6"/>
                  </a:lnTo>
                  <a:lnTo>
                    <a:pt x="45" y="1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9" name="Freeform 183"/>
            <p:cNvSpPr/>
            <p:nvPr/>
          </p:nvSpPr>
          <p:spPr bwMode="auto">
            <a:xfrm>
              <a:off x="7197339" y="3198407"/>
              <a:ext cx="65915" cy="77547"/>
            </a:xfrm>
            <a:custGeom>
              <a:avLst/>
              <a:gdLst>
                <a:gd name="T0" fmla="*/ 20 w 70"/>
                <a:gd name="T1" fmla="*/ 0 h 79"/>
                <a:gd name="T2" fmla="*/ 30 w 70"/>
                <a:gd name="T3" fmla="*/ 5 h 79"/>
                <a:gd name="T4" fmla="*/ 38 w 70"/>
                <a:gd name="T5" fmla="*/ 13 h 79"/>
                <a:gd name="T6" fmla="*/ 47 w 70"/>
                <a:gd name="T7" fmla="*/ 25 h 79"/>
                <a:gd name="T8" fmla="*/ 55 w 70"/>
                <a:gd name="T9" fmla="*/ 39 h 79"/>
                <a:gd name="T10" fmla="*/ 61 w 70"/>
                <a:gd name="T11" fmla="*/ 53 h 79"/>
                <a:gd name="T12" fmla="*/ 66 w 70"/>
                <a:gd name="T13" fmla="*/ 67 h 79"/>
                <a:gd name="T14" fmla="*/ 70 w 70"/>
                <a:gd name="T15" fmla="*/ 79 h 79"/>
                <a:gd name="T16" fmla="*/ 58 w 70"/>
                <a:gd name="T17" fmla="*/ 78 h 79"/>
                <a:gd name="T18" fmla="*/ 49 w 70"/>
                <a:gd name="T19" fmla="*/ 73 h 79"/>
                <a:gd name="T20" fmla="*/ 43 w 70"/>
                <a:gd name="T21" fmla="*/ 64 h 79"/>
                <a:gd name="T22" fmla="*/ 38 w 70"/>
                <a:gd name="T23" fmla="*/ 55 h 79"/>
                <a:gd name="T24" fmla="*/ 34 w 70"/>
                <a:gd name="T25" fmla="*/ 45 h 79"/>
                <a:gd name="T26" fmla="*/ 31 w 70"/>
                <a:gd name="T27" fmla="*/ 34 h 79"/>
                <a:gd name="T28" fmla="*/ 27 w 70"/>
                <a:gd name="T29" fmla="*/ 24 h 79"/>
                <a:gd name="T30" fmla="*/ 21 w 70"/>
                <a:gd name="T31" fmla="*/ 17 h 79"/>
                <a:gd name="T32" fmla="*/ 13 w 70"/>
                <a:gd name="T33" fmla="*/ 11 h 79"/>
                <a:gd name="T34" fmla="*/ 0 w 70"/>
                <a:gd name="T35" fmla="*/ 10 h 79"/>
                <a:gd name="T36" fmla="*/ 10 w 70"/>
                <a:gd name="T37" fmla="*/ 1 h 79"/>
                <a:gd name="T38" fmla="*/ 20 w 70"/>
                <a:gd name="T3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0" h="79">
                  <a:moveTo>
                    <a:pt x="20" y="0"/>
                  </a:moveTo>
                  <a:lnTo>
                    <a:pt x="30" y="5"/>
                  </a:lnTo>
                  <a:lnTo>
                    <a:pt x="38" y="13"/>
                  </a:lnTo>
                  <a:lnTo>
                    <a:pt x="47" y="25"/>
                  </a:lnTo>
                  <a:lnTo>
                    <a:pt x="55" y="39"/>
                  </a:lnTo>
                  <a:lnTo>
                    <a:pt x="61" y="53"/>
                  </a:lnTo>
                  <a:lnTo>
                    <a:pt x="66" y="67"/>
                  </a:lnTo>
                  <a:lnTo>
                    <a:pt x="70" y="79"/>
                  </a:lnTo>
                  <a:lnTo>
                    <a:pt x="58" y="78"/>
                  </a:lnTo>
                  <a:lnTo>
                    <a:pt x="49" y="73"/>
                  </a:lnTo>
                  <a:lnTo>
                    <a:pt x="43" y="64"/>
                  </a:lnTo>
                  <a:lnTo>
                    <a:pt x="38" y="55"/>
                  </a:lnTo>
                  <a:lnTo>
                    <a:pt x="34" y="45"/>
                  </a:lnTo>
                  <a:lnTo>
                    <a:pt x="31" y="34"/>
                  </a:lnTo>
                  <a:lnTo>
                    <a:pt x="27" y="24"/>
                  </a:lnTo>
                  <a:lnTo>
                    <a:pt x="21" y="17"/>
                  </a:lnTo>
                  <a:lnTo>
                    <a:pt x="13" y="11"/>
                  </a:lnTo>
                  <a:lnTo>
                    <a:pt x="0" y="10"/>
                  </a:lnTo>
                  <a:lnTo>
                    <a:pt x="10" y="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0" name="Freeform 184"/>
            <p:cNvSpPr/>
            <p:nvPr/>
          </p:nvSpPr>
          <p:spPr bwMode="auto">
            <a:xfrm>
              <a:off x="4552978" y="4311210"/>
              <a:ext cx="106627" cy="96934"/>
            </a:xfrm>
            <a:custGeom>
              <a:avLst/>
              <a:gdLst>
                <a:gd name="T0" fmla="*/ 0 w 110"/>
                <a:gd name="T1" fmla="*/ 0 h 100"/>
                <a:gd name="T2" fmla="*/ 19 w 110"/>
                <a:gd name="T3" fmla="*/ 10 h 100"/>
                <a:gd name="T4" fmla="*/ 36 w 110"/>
                <a:gd name="T5" fmla="*/ 23 h 100"/>
                <a:gd name="T6" fmla="*/ 50 w 110"/>
                <a:gd name="T7" fmla="*/ 39 h 100"/>
                <a:gd name="T8" fmla="*/ 63 w 110"/>
                <a:gd name="T9" fmla="*/ 55 h 100"/>
                <a:gd name="T10" fmla="*/ 78 w 110"/>
                <a:gd name="T11" fmla="*/ 71 h 100"/>
                <a:gd name="T12" fmla="*/ 92 w 110"/>
                <a:gd name="T13" fmla="*/ 85 h 100"/>
                <a:gd name="T14" fmla="*/ 110 w 110"/>
                <a:gd name="T15" fmla="*/ 98 h 100"/>
                <a:gd name="T16" fmla="*/ 98 w 110"/>
                <a:gd name="T17" fmla="*/ 100 h 100"/>
                <a:gd name="T18" fmla="*/ 85 w 110"/>
                <a:gd name="T19" fmla="*/ 98 h 100"/>
                <a:gd name="T20" fmla="*/ 70 w 110"/>
                <a:gd name="T21" fmla="*/ 90 h 100"/>
                <a:gd name="T22" fmla="*/ 56 w 110"/>
                <a:gd name="T23" fmla="*/ 79 h 100"/>
                <a:gd name="T24" fmla="*/ 41 w 110"/>
                <a:gd name="T25" fmla="*/ 66 h 100"/>
                <a:gd name="T26" fmla="*/ 28 w 110"/>
                <a:gd name="T27" fmla="*/ 50 h 100"/>
                <a:gd name="T28" fmla="*/ 15 w 110"/>
                <a:gd name="T29" fmla="*/ 33 h 100"/>
                <a:gd name="T30" fmla="*/ 6 w 110"/>
                <a:gd name="T31" fmla="*/ 16 h 100"/>
                <a:gd name="T32" fmla="*/ 0 w 110"/>
                <a:gd name="T3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0" h="100">
                  <a:moveTo>
                    <a:pt x="0" y="0"/>
                  </a:moveTo>
                  <a:lnTo>
                    <a:pt x="19" y="10"/>
                  </a:lnTo>
                  <a:lnTo>
                    <a:pt x="36" y="23"/>
                  </a:lnTo>
                  <a:lnTo>
                    <a:pt x="50" y="39"/>
                  </a:lnTo>
                  <a:lnTo>
                    <a:pt x="63" y="55"/>
                  </a:lnTo>
                  <a:lnTo>
                    <a:pt x="78" y="71"/>
                  </a:lnTo>
                  <a:lnTo>
                    <a:pt x="92" y="85"/>
                  </a:lnTo>
                  <a:lnTo>
                    <a:pt x="110" y="98"/>
                  </a:lnTo>
                  <a:lnTo>
                    <a:pt x="98" y="100"/>
                  </a:lnTo>
                  <a:lnTo>
                    <a:pt x="85" y="98"/>
                  </a:lnTo>
                  <a:lnTo>
                    <a:pt x="70" y="90"/>
                  </a:lnTo>
                  <a:lnTo>
                    <a:pt x="56" y="79"/>
                  </a:lnTo>
                  <a:lnTo>
                    <a:pt x="41" y="66"/>
                  </a:lnTo>
                  <a:lnTo>
                    <a:pt x="28" y="50"/>
                  </a:lnTo>
                  <a:lnTo>
                    <a:pt x="15" y="33"/>
                  </a:lnTo>
                  <a:lnTo>
                    <a:pt x="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1" name="Freeform 185"/>
            <p:cNvSpPr>
              <a:spLocks noEditPoints="1"/>
            </p:cNvSpPr>
            <p:nvPr/>
          </p:nvSpPr>
          <p:spPr bwMode="auto">
            <a:xfrm>
              <a:off x="4632464" y="3880823"/>
              <a:ext cx="2576507" cy="1651756"/>
            </a:xfrm>
            <a:custGeom>
              <a:avLst/>
              <a:gdLst>
                <a:gd name="T0" fmla="*/ 2504 w 2660"/>
                <a:gd name="T1" fmla="*/ 242 h 1704"/>
                <a:gd name="T2" fmla="*/ 2246 w 2660"/>
                <a:gd name="T3" fmla="*/ 380 h 1704"/>
                <a:gd name="T4" fmla="*/ 2264 w 2660"/>
                <a:gd name="T5" fmla="*/ 471 h 1704"/>
                <a:gd name="T6" fmla="*/ 2100 w 2660"/>
                <a:gd name="T7" fmla="*/ 385 h 1704"/>
                <a:gd name="T8" fmla="*/ 2072 w 2660"/>
                <a:gd name="T9" fmla="*/ 542 h 1704"/>
                <a:gd name="T10" fmla="*/ 2177 w 2660"/>
                <a:gd name="T11" fmla="*/ 669 h 1704"/>
                <a:gd name="T12" fmla="*/ 2510 w 2660"/>
                <a:gd name="T13" fmla="*/ 628 h 1704"/>
                <a:gd name="T14" fmla="*/ 2621 w 2660"/>
                <a:gd name="T15" fmla="*/ 766 h 1704"/>
                <a:gd name="T16" fmla="*/ 2355 w 2660"/>
                <a:gd name="T17" fmla="*/ 996 h 1704"/>
                <a:gd name="T18" fmla="*/ 2243 w 2660"/>
                <a:gd name="T19" fmla="*/ 820 h 1704"/>
                <a:gd name="T20" fmla="*/ 2095 w 2660"/>
                <a:gd name="T21" fmla="*/ 1150 h 1704"/>
                <a:gd name="T22" fmla="*/ 2110 w 2660"/>
                <a:gd name="T23" fmla="*/ 1246 h 1704"/>
                <a:gd name="T24" fmla="*/ 1777 w 2660"/>
                <a:gd name="T25" fmla="*/ 1563 h 1704"/>
                <a:gd name="T26" fmla="*/ 1434 w 2660"/>
                <a:gd name="T27" fmla="*/ 1621 h 1704"/>
                <a:gd name="T28" fmla="*/ 1182 w 2660"/>
                <a:gd name="T29" fmla="*/ 1703 h 1704"/>
                <a:gd name="T30" fmla="*/ 855 w 2660"/>
                <a:gd name="T31" fmla="*/ 1566 h 1704"/>
                <a:gd name="T32" fmla="*/ 330 w 2660"/>
                <a:gd name="T33" fmla="*/ 1345 h 1704"/>
                <a:gd name="T34" fmla="*/ 202 w 2660"/>
                <a:gd name="T35" fmla="*/ 1233 h 1704"/>
                <a:gd name="T36" fmla="*/ 289 w 2660"/>
                <a:gd name="T37" fmla="*/ 1203 h 1704"/>
                <a:gd name="T38" fmla="*/ 515 w 2660"/>
                <a:gd name="T39" fmla="*/ 1116 h 1704"/>
                <a:gd name="T40" fmla="*/ 356 w 2660"/>
                <a:gd name="T41" fmla="*/ 901 h 1704"/>
                <a:gd name="T42" fmla="*/ 212 w 2660"/>
                <a:gd name="T43" fmla="*/ 710 h 1704"/>
                <a:gd name="T44" fmla="*/ 82 w 2660"/>
                <a:gd name="T45" fmla="*/ 455 h 1704"/>
                <a:gd name="T46" fmla="*/ 28 w 2660"/>
                <a:gd name="T47" fmla="*/ 399 h 1704"/>
                <a:gd name="T48" fmla="*/ 205 w 2660"/>
                <a:gd name="T49" fmla="*/ 390 h 1704"/>
                <a:gd name="T50" fmla="*/ 231 w 2660"/>
                <a:gd name="T51" fmla="*/ 341 h 1704"/>
                <a:gd name="T52" fmla="*/ 166 w 2660"/>
                <a:gd name="T53" fmla="*/ 276 h 1704"/>
                <a:gd name="T54" fmla="*/ 191 w 2660"/>
                <a:gd name="T55" fmla="*/ 170 h 1704"/>
                <a:gd name="T56" fmla="*/ 425 w 2660"/>
                <a:gd name="T57" fmla="*/ 179 h 1704"/>
                <a:gd name="T58" fmla="*/ 756 w 2660"/>
                <a:gd name="T59" fmla="*/ 184 h 1704"/>
                <a:gd name="T60" fmla="*/ 957 w 2660"/>
                <a:gd name="T61" fmla="*/ 245 h 1704"/>
                <a:gd name="T62" fmla="*/ 930 w 2660"/>
                <a:gd name="T63" fmla="*/ 318 h 1704"/>
                <a:gd name="T64" fmla="*/ 875 w 2660"/>
                <a:gd name="T65" fmla="*/ 387 h 1704"/>
                <a:gd name="T66" fmla="*/ 729 w 2660"/>
                <a:gd name="T67" fmla="*/ 508 h 1704"/>
                <a:gd name="T68" fmla="*/ 985 w 2660"/>
                <a:gd name="T69" fmla="*/ 513 h 1704"/>
                <a:gd name="T70" fmla="*/ 1026 w 2660"/>
                <a:gd name="T71" fmla="*/ 621 h 1704"/>
                <a:gd name="T72" fmla="*/ 924 w 2660"/>
                <a:gd name="T73" fmla="*/ 710 h 1704"/>
                <a:gd name="T74" fmla="*/ 1040 w 2660"/>
                <a:gd name="T75" fmla="*/ 861 h 1704"/>
                <a:gd name="T76" fmla="*/ 1064 w 2660"/>
                <a:gd name="T77" fmla="*/ 913 h 1704"/>
                <a:gd name="T78" fmla="*/ 1211 w 2660"/>
                <a:gd name="T79" fmla="*/ 999 h 1704"/>
                <a:gd name="T80" fmla="*/ 1249 w 2660"/>
                <a:gd name="T81" fmla="*/ 894 h 1704"/>
                <a:gd name="T82" fmla="*/ 1421 w 2660"/>
                <a:gd name="T83" fmla="*/ 929 h 1704"/>
                <a:gd name="T84" fmla="*/ 891 w 2660"/>
                <a:gd name="T85" fmla="*/ 1200 h 1704"/>
                <a:gd name="T86" fmla="*/ 728 w 2660"/>
                <a:gd name="T87" fmla="*/ 1128 h 1704"/>
                <a:gd name="T88" fmla="*/ 715 w 2660"/>
                <a:gd name="T89" fmla="*/ 1144 h 1704"/>
                <a:gd name="T90" fmla="*/ 627 w 2660"/>
                <a:gd name="T91" fmla="*/ 1186 h 1704"/>
                <a:gd name="T92" fmla="*/ 860 w 2660"/>
                <a:gd name="T93" fmla="*/ 1324 h 1704"/>
                <a:gd name="T94" fmla="*/ 973 w 2660"/>
                <a:gd name="T95" fmla="*/ 1250 h 1704"/>
                <a:gd name="T96" fmla="*/ 1146 w 2660"/>
                <a:gd name="T97" fmla="*/ 1174 h 1704"/>
                <a:gd name="T98" fmla="*/ 1220 w 2660"/>
                <a:gd name="T99" fmla="*/ 1170 h 1704"/>
                <a:gd name="T100" fmla="*/ 1407 w 2660"/>
                <a:gd name="T101" fmla="*/ 1167 h 1704"/>
                <a:gd name="T102" fmla="*/ 1558 w 2660"/>
                <a:gd name="T103" fmla="*/ 1074 h 1704"/>
                <a:gd name="T104" fmla="*/ 1576 w 2660"/>
                <a:gd name="T105" fmla="*/ 958 h 1704"/>
                <a:gd name="T106" fmla="*/ 1608 w 2660"/>
                <a:gd name="T107" fmla="*/ 678 h 1704"/>
                <a:gd name="T108" fmla="*/ 1657 w 2660"/>
                <a:gd name="T109" fmla="*/ 564 h 1704"/>
                <a:gd name="T110" fmla="*/ 1732 w 2660"/>
                <a:gd name="T111" fmla="*/ 559 h 1704"/>
                <a:gd name="T112" fmla="*/ 1884 w 2660"/>
                <a:gd name="T113" fmla="*/ 513 h 1704"/>
                <a:gd name="T114" fmla="*/ 2068 w 2660"/>
                <a:gd name="T115" fmla="*/ 313 h 1704"/>
                <a:gd name="T116" fmla="*/ 2010 w 2660"/>
                <a:gd name="T117" fmla="*/ 239 h 1704"/>
                <a:gd name="T118" fmla="*/ 1719 w 2660"/>
                <a:gd name="T119" fmla="*/ 276 h 1704"/>
                <a:gd name="T120" fmla="*/ 2037 w 2660"/>
                <a:gd name="T121" fmla="*/ 152 h 1704"/>
                <a:gd name="T122" fmla="*/ 2370 w 2660"/>
                <a:gd name="T123" fmla="*/ 13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60" h="1704">
                  <a:moveTo>
                    <a:pt x="969" y="734"/>
                  </a:moveTo>
                  <a:lnTo>
                    <a:pt x="972" y="734"/>
                  </a:lnTo>
                  <a:lnTo>
                    <a:pt x="969" y="742"/>
                  </a:lnTo>
                  <a:lnTo>
                    <a:pt x="969" y="738"/>
                  </a:lnTo>
                  <a:lnTo>
                    <a:pt x="969" y="734"/>
                  </a:lnTo>
                  <a:close/>
                  <a:moveTo>
                    <a:pt x="972" y="720"/>
                  </a:moveTo>
                  <a:lnTo>
                    <a:pt x="969" y="734"/>
                  </a:lnTo>
                  <a:lnTo>
                    <a:pt x="968" y="733"/>
                  </a:lnTo>
                  <a:lnTo>
                    <a:pt x="967" y="733"/>
                  </a:lnTo>
                  <a:lnTo>
                    <a:pt x="964" y="731"/>
                  </a:lnTo>
                  <a:lnTo>
                    <a:pt x="963" y="729"/>
                  </a:lnTo>
                  <a:lnTo>
                    <a:pt x="962" y="727"/>
                  </a:lnTo>
                  <a:lnTo>
                    <a:pt x="962" y="725"/>
                  </a:lnTo>
                  <a:lnTo>
                    <a:pt x="964" y="723"/>
                  </a:lnTo>
                  <a:lnTo>
                    <a:pt x="967" y="721"/>
                  </a:lnTo>
                  <a:lnTo>
                    <a:pt x="972" y="720"/>
                  </a:lnTo>
                  <a:close/>
                  <a:moveTo>
                    <a:pt x="2425" y="0"/>
                  </a:moveTo>
                  <a:lnTo>
                    <a:pt x="2433" y="20"/>
                  </a:lnTo>
                  <a:lnTo>
                    <a:pt x="2443" y="41"/>
                  </a:lnTo>
                  <a:lnTo>
                    <a:pt x="2453" y="64"/>
                  </a:lnTo>
                  <a:lnTo>
                    <a:pt x="2465" y="89"/>
                  </a:lnTo>
                  <a:lnTo>
                    <a:pt x="2476" y="113"/>
                  </a:lnTo>
                  <a:lnTo>
                    <a:pt x="2486" y="139"/>
                  </a:lnTo>
                  <a:lnTo>
                    <a:pt x="2494" y="164"/>
                  </a:lnTo>
                  <a:lnTo>
                    <a:pt x="2500" y="190"/>
                  </a:lnTo>
                  <a:lnTo>
                    <a:pt x="2504" y="217"/>
                  </a:lnTo>
                  <a:lnTo>
                    <a:pt x="2504" y="242"/>
                  </a:lnTo>
                  <a:lnTo>
                    <a:pt x="2500" y="268"/>
                  </a:lnTo>
                  <a:lnTo>
                    <a:pt x="2492" y="293"/>
                  </a:lnTo>
                  <a:lnTo>
                    <a:pt x="2478" y="319"/>
                  </a:lnTo>
                  <a:lnTo>
                    <a:pt x="2458" y="342"/>
                  </a:lnTo>
                  <a:lnTo>
                    <a:pt x="2431" y="365"/>
                  </a:lnTo>
                  <a:lnTo>
                    <a:pt x="2397" y="387"/>
                  </a:lnTo>
                  <a:lnTo>
                    <a:pt x="2399" y="380"/>
                  </a:lnTo>
                  <a:lnTo>
                    <a:pt x="2402" y="374"/>
                  </a:lnTo>
                  <a:lnTo>
                    <a:pt x="2405" y="369"/>
                  </a:lnTo>
                  <a:lnTo>
                    <a:pt x="2409" y="363"/>
                  </a:lnTo>
                  <a:lnTo>
                    <a:pt x="2411" y="355"/>
                  </a:lnTo>
                  <a:lnTo>
                    <a:pt x="2411" y="346"/>
                  </a:lnTo>
                  <a:lnTo>
                    <a:pt x="2386" y="359"/>
                  </a:lnTo>
                  <a:lnTo>
                    <a:pt x="2363" y="368"/>
                  </a:lnTo>
                  <a:lnTo>
                    <a:pt x="2342" y="370"/>
                  </a:lnTo>
                  <a:lnTo>
                    <a:pt x="2321" y="369"/>
                  </a:lnTo>
                  <a:lnTo>
                    <a:pt x="2301" y="364"/>
                  </a:lnTo>
                  <a:lnTo>
                    <a:pt x="2280" y="355"/>
                  </a:lnTo>
                  <a:lnTo>
                    <a:pt x="2257" y="346"/>
                  </a:lnTo>
                  <a:lnTo>
                    <a:pt x="2231" y="332"/>
                  </a:lnTo>
                  <a:lnTo>
                    <a:pt x="2229" y="341"/>
                  </a:lnTo>
                  <a:lnTo>
                    <a:pt x="2230" y="348"/>
                  </a:lnTo>
                  <a:lnTo>
                    <a:pt x="2235" y="357"/>
                  </a:lnTo>
                  <a:lnTo>
                    <a:pt x="2240" y="363"/>
                  </a:lnTo>
                  <a:lnTo>
                    <a:pt x="2243" y="369"/>
                  </a:lnTo>
                  <a:lnTo>
                    <a:pt x="2246" y="375"/>
                  </a:lnTo>
                  <a:lnTo>
                    <a:pt x="2246" y="380"/>
                  </a:lnTo>
                  <a:lnTo>
                    <a:pt x="2241" y="385"/>
                  </a:lnTo>
                  <a:lnTo>
                    <a:pt x="2231" y="387"/>
                  </a:lnTo>
                  <a:lnTo>
                    <a:pt x="2217" y="369"/>
                  </a:lnTo>
                  <a:lnTo>
                    <a:pt x="2202" y="351"/>
                  </a:lnTo>
                  <a:lnTo>
                    <a:pt x="2186" y="332"/>
                  </a:lnTo>
                  <a:lnTo>
                    <a:pt x="2169" y="316"/>
                  </a:lnTo>
                  <a:lnTo>
                    <a:pt x="2149" y="304"/>
                  </a:lnTo>
                  <a:lnTo>
                    <a:pt x="2147" y="325"/>
                  </a:lnTo>
                  <a:lnTo>
                    <a:pt x="2151" y="341"/>
                  </a:lnTo>
                  <a:lnTo>
                    <a:pt x="2157" y="354"/>
                  </a:lnTo>
                  <a:lnTo>
                    <a:pt x="2166" y="366"/>
                  </a:lnTo>
                  <a:lnTo>
                    <a:pt x="2174" y="377"/>
                  </a:lnTo>
                  <a:lnTo>
                    <a:pt x="2183" y="388"/>
                  </a:lnTo>
                  <a:lnTo>
                    <a:pt x="2189" y="402"/>
                  </a:lnTo>
                  <a:lnTo>
                    <a:pt x="2206" y="405"/>
                  </a:lnTo>
                  <a:lnTo>
                    <a:pt x="2220" y="405"/>
                  </a:lnTo>
                  <a:lnTo>
                    <a:pt x="2235" y="402"/>
                  </a:lnTo>
                  <a:lnTo>
                    <a:pt x="2248" y="397"/>
                  </a:lnTo>
                  <a:lnTo>
                    <a:pt x="2260" y="392"/>
                  </a:lnTo>
                  <a:lnTo>
                    <a:pt x="2273" y="388"/>
                  </a:lnTo>
                  <a:lnTo>
                    <a:pt x="2282" y="388"/>
                  </a:lnTo>
                  <a:lnTo>
                    <a:pt x="2292" y="392"/>
                  </a:lnTo>
                  <a:lnTo>
                    <a:pt x="2301" y="402"/>
                  </a:lnTo>
                  <a:lnTo>
                    <a:pt x="2284" y="415"/>
                  </a:lnTo>
                  <a:lnTo>
                    <a:pt x="2271" y="432"/>
                  </a:lnTo>
                  <a:lnTo>
                    <a:pt x="2265" y="450"/>
                  </a:lnTo>
                  <a:lnTo>
                    <a:pt x="2264" y="471"/>
                  </a:lnTo>
                  <a:lnTo>
                    <a:pt x="2265" y="492"/>
                  </a:lnTo>
                  <a:lnTo>
                    <a:pt x="2270" y="513"/>
                  </a:lnTo>
                  <a:lnTo>
                    <a:pt x="2278" y="533"/>
                  </a:lnTo>
                  <a:lnTo>
                    <a:pt x="2286" y="554"/>
                  </a:lnTo>
                  <a:lnTo>
                    <a:pt x="2264" y="539"/>
                  </a:lnTo>
                  <a:lnTo>
                    <a:pt x="2246" y="521"/>
                  </a:lnTo>
                  <a:lnTo>
                    <a:pt x="2231" y="498"/>
                  </a:lnTo>
                  <a:lnTo>
                    <a:pt x="2201" y="509"/>
                  </a:lnTo>
                  <a:lnTo>
                    <a:pt x="2172" y="516"/>
                  </a:lnTo>
                  <a:lnTo>
                    <a:pt x="2144" y="520"/>
                  </a:lnTo>
                  <a:lnTo>
                    <a:pt x="2118" y="519"/>
                  </a:lnTo>
                  <a:lnTo>
                    <a:pt x="2093" y="513"/>
                  </a:lnTo>
                  <a:lnTo>
                    <a:pt x="2094" y="497"/>
                  </a:lnTo>
                  <a:lnTo>
                    <a:pt x="2099" y="480"/>
                  </a:lnTo>
                  <a:lnTo>
                    <a:pt x="2106" y="464"/>
                  </a:lnTo>
                  <a:lnTo>
                    <a:pt x="2114" y="448"/>
                  </a:lnTo>
                  <a:lnTo>
                    <a:pt x="2124" y="432"/>
                  </a:lnTo>
                  <a:lnTo>
                    <a:pt x="2131" y="418"/>
                  </a:lnTo>
                  <a:lnTo>
                    <a:pt x="2139" y="404"/>
                  </a:lnTo>
                  <a:lnTo>
                    <a:pt x="2141" y="391"/>
                  </a:lnTo>
                  <a:lnTo>
                    <a:pt x="2140" y="380"/>
                  </a:lnTo>
                  <a:lnTo>
                    <a:pt x="2134" y="369"/>
                  </a:lnTo>
                  <a:lnTo>
                    <a:pt x="2121" y="360"/>
                  </a:lnTo>
                  <a:lnTo>
                    <a:pt x="2116" y="374"/>
                  </a:lnTo>
                  <a:lnTo>
                    <a:pt x="2111" y="382"/>
                  </a:lnTo>
                  <a:lnTo>
                    <a:pt x="2106" y="386"/>
                  </a:lnTo>
                  <a:lnTo>
                    <a:pt x="2100" y="385"/>
                  </a:lnTo>
                  <a:lnTo>
                    <a:pt x="2091" y="381"/>
                  </a:lnTo>
                  <a:lnTo>
                    <a:pt x="2083" y="375"/>
                  </a:lnTo>
                  <a:lnTo>
                    <a:pt x="2074" y="369"/>
                  </a:lnTo>
                  <a:lnTo>
                    <a:pt x="2063" y="364"/>
                  </a:lnTo>
                  <a:lnTo>
                    <a:pt x="2051" y="360"/>
                  </a:lnTo>
                  <a:lnTo>
                    <a:pt x="2035" y="370"/>
                  </a:lnTo>
                  <a:lnTo>
                    <a:pt x="2027" y="380"/>
                  </a:lnTo>
                  <a:lnTo>
                    <a:pt x="2024" y="390"/>
                  </a:lnTo>
                  <a:lnTo>
                    <a:pt x="2027" y="399"/>
                  </a:lnTo>
                  <a:lnTo>
                    <a:pt x="2033" y="409"/>
                  </a:lnTo>
                  <a:lnTo>
                    <a:pt x="2040" y="419"/>
                  </a:lnTo>
                  <a:lnTo>
                    <a:pt x="2050" y="429"/>
                  </a:lnTo>
                  <a:lnTo>
                    <a:pt x="2060" y="437"/>
                  </a:lnTo>
                  <a:lnTo>
                    <a:pt x="2068" y="447"/>
                  </a:lnTo>
                  <a:lnTo>
                    <a:pt x="2074" y="457"/>
                  </a:lnTo>
                  <a:lnTo>
                    <a:pt x="2077" y="466"/>
                  </a:lnTo>
                  <a:lnTo>
                    <a:pt x="2074" y="477"/>
                  </a:lnTo>
                  <a:lnTo>
                    <a:pt x="2066" y="487"/>
                  </a:lnTo>
                  <a:lnTo>
                    <a:pt x="2051" y="498"/>
                  </a:lnTo>
                  <a:lnTo>
                    <a:pt x="2062" y="499"/>
                  </a:lnTo>
                  <a:lnTo>
                    <a:pt x="2071" y="497"/>
                  </a:lnTo>
                  <a:lnTo>
                    <a:pt x="2078" y="493"/>
                  </a:lnTo>
                  <a:lnTo>
                    <a:pt x="2084" y="491"/>
                  </a:lnTo>
                  <a:lnTo>
                    <a:pt x="2089" y="492"/>
                  </a:lnTo>
                  <a:lnTo>
                    <a:pt x="2093" y="498"/>
                  </a:lnTo>
                  <a:lnTo>
                    <a:pt x="2079" y="520"/>
                  </a:lnTo>
                  <a:lnTo>
                    <a:pt x="2072" y="542"/>
                  </a:lnTo>
                  <a:lnTo>
                    <a:pt x="2071" y="564"/>
                  </a:lnTo>
                  <a:lnTo>
                    <a:pt x="2074" y="586"/>
                  </a:lnTo>
                  <a:lnTo>
                    <a:pt x="2083" y="606"/>
                  </a:lnTo>
                  <a:lnTo>
                    <a:pt x="2096" y="625"/>
                  </a:lnTo>
                  <a:lnTo>
                    <a:pt x="2113" y="639"/>
                  </a:lnTo>
                  <a:lnTo>
                    <a:pt x="2134" y="651"/>
                  </a:lnTo>
                  <a:lnTo>
                    <a:pt x="2131" y="662"/>
                  </a:lnTo>
                  <a:lnTo>
                    <a:pt x="2125" y="670"/>
                  </a:lnTo>
                  <a:lnTo>
                    <a:pt x="2117" y="675"/>
                  </a:lnTo>
                  <a:lnTo>
                    <a:pt x="2106" y="678"/>
                  </a:lnTo>
                  <a:lnTo>
                    <a:pt x="2094" y="680"/>
                  </a:lnTo>
                  <a:lnTo>
                    <a:pt x="2079" y="680"/>
                  </a:lnTo>
                  <a:lnTo>
                    <a:pt x="2065" y="678"/>
                  </a:lnTo>
                  <a:lnTo>
                    <a:pt x="2067" y="693"/>
                  </a:lnTo>
                  <a:lnTo>
                    <a:pt x="2066" y="704"/>
                  </a:lnTo>
                  <a:lnTo>
                    <a:pt x="2063" y="712"/>
                  </a:lnTo>
                  <a:lnTo>
                    <a:pt x="2057" y="720"/>
                  </a:lnTo>
                  <a:lnTo>
                    <a:pt x="2051" y="726"/>
                  </a:lnTo>
                  <a:lnTo>
                    <a:pt x="2045" y="732"/>
                  </a:lnTo>
                  <a:lnTo>
                    <a:pt x="2040" y="739"/>
                  </a:lnTo>
                  <a:lnTo>
                    <a:pt x="2037" y="748"/>
                  </a:lnTo>
                  <a:lnTo>
                    <a:pt x="2057" y="726"/>
                  </a:lnTo>
                  <a:lnTo>
                    <a:pt x="2079" y="710"/>
                  </a:lnTo>
                  <a:lnTo>
                    <a:pt x="2103" y="697"/>
                  </a:lnTo>
                  <a:lnTo>
                    <a:pt x="2128" y="686"/>
                  </a:lnTo>
                  <a:lnTo>
                    <a:pt x="2152" y="677"/>
                  </a:lnTo>
                  <a:lnTo>
                    <a:pt x="2177" y="669"/>
                  </a:lnTo>
                  <a:lnTo>
                    <a:pt x="2201" y="660"/>
                  </a:lnTo>
                  <a:lnTo>
                    <a:pt x="2224" y="650"/>
                  </a:lnTo>
                  <a:lnTo>
                    <a:pt x="2245" y="637"/>
                  </a:lnTo>
                  <a:lnTo>
                    <a:pt x="2241" y="661"/>
                  </a:lnTo>
                  <a:lnTo>
                    <a:pt x="2241" y="682"/>
                  </a:lnTo>
                  <a:lnTo>
                    <a:pt x="2245" y="699"/>
                  </a:lnTo>
                  <a:lnTo>
                    <a:pt x="2252" y="714"/>
                  </a:lnTo>
                  <a:lnTo>
                    <a:pt x="2260" y="726"/>
                  </a:lnTo>
                  <a:lnTo>
                    <a:pt x="2270" y="737"/>
                  </a:lnTo>
                  <a:lnTo>
                    <a:pt x="2282" y="745"/>
                  </a:lnTo>
                  <a:lnTo>
                    <a:pt x="2295" y="754"/>
                  </a:lnTo>
                  <a:lnTo>
                    <a:pt x="2307" y="762"/>
                  </a:lnTo>
                  <a:lnTo>
                    <a:pt x="2319" y="770"/>
                  </a:lnTo>
                  <a:lnTo>
                    <a:pt x="2331" y="779"/>
                  </a:lnTo>
                  <a:lnTo>
                    <a:pt x="2342" y="789"/>
                  </a:lnTo>
                  <a:lnTo>
                    <a:pt x="2369" y="768"/>
                  </a:lnTo>
                  <a:lnTo>
                    <a:pt x="2391" y="748"/>
                  </a:lnTo>
                  <a:lnTo>
                    <a:pt x="2409" y="726"/>
                  </a:lnTo>
                  <a:lnTo>
                    <a:pt x="2426" y="704"/>
                  </a:lnTo>
                  <a:lnTo>
                    <a:pt x="2441" y="683"/>
                  </a:lnTo>
                  <a:lnTo>
                    <a:pt x="2454" y="664"/>
                  </a:lnTo>
                  <a:lnTo>
                    <a:pt x="2469" y="645"/>
                  </a:lnTo>
                  <a:lnTo>
                    <a:pt x="2484" y="631"/>
                  </a:lnTo>
                  <a:lnTo>
                    <a:pt x="2501" y="619"/>
                  </a:lnTo>
                  <a:lnTo>
                    <a:pt x="2522" y="609"/>
                  </a:lnTo>
                  <a:lnTo>
                    <a:pt x="2514" y="620"/>
                  </a:lnTo>
                  <a:lnTo>
                    <a:pt x="2510" y="628"/>
                  </a:lnTo>
                  <a:lnTo>
                    <a:pt x="2510" y="637"/>
                  </a:lnTo>
                  <a:lnTo>
                    <a:pt x="2514" y="645"/>
                  </a:lnTo>
                  <a:lnTo>
                    <a:pt x="2517" y="655"/>
                  </a:lnTo>
                  <a:lnTo>
                    <a:pt x="2521" y="665"/>
                  </a:lnTo>
                  <a:lnTo>
                    <a:pt x="2522" y="677"/>
                  </a:lnTo>
                  <a:lnTo>
                    <a:pt x="2522" y="693"/>
                  </a:lnTo>
                  <a:lnTo>
                    <a:pt x="2534" y="694"/>
                  </a:lnTo>
                  <a:lnTo>
                    <a:pt x="2543" y="692"/>
                  </a:lnTo>
                  <a:lnTo>
                    <a:pt x="2549" y="688"/>
                  </a:lnTo>
                  <a:lnTo>
                    <a:pt x="2554" y="682"/>
                  </a:lnTo>
                  <a:lnTo>
                    <a:pt x="2559" y="676"/>
                  </a:lnTo>
                  <a:lnTo>
                    <a:pt x="2564" y="670"/>
                  </a:lnTo>
                  <a:lnTo>
                    <a:pt x="2570" y="665"/>
                  </a:lnTo>
                  <a:lnTo>
                    <a:pt x="2579" y="664"/>
                  </a:lnTo>
                  <a:lnTo>
                    <a:pt x="2592" y="665"/>
                  </a:lnTo>
                  <a:lnTo>
                    <a:pt x="2593" y="680"/>
                  </a:lnTo>
                  <a:lnTo>
                    <a:pt x="2595" y="692"/>
                  </a:lnTo>
                  <a:lnTo>
                    <a:pt x="2600" y="704"/>
                  </a:lnTo>
                  <a:lnTo>
                    <a:pt x="2605" y="714"/>
                  </a:lnTo>
                  <a:lnTo>
                    <a:pt x="2607" y="723"/>
                  </a:lnTo>
                  <a:lnTo>
                    <a:pt x="2607" y="733"/>
                  </a:lnTo>
                  <a:lnTo>
                    <a:pt x="2603" y="743"/>
                  </a:lnTo>
                  <a:lnTo>
                    <a:pt x="2593" y="751"/>
                  </a:lnTo>
                  <a:lnTo>
                    <a:pt x="2577" y="761"/>
                  </a:lnTo>
                  <a:lnTo>
                    <a:pt x="2595" y="766"/>
                  </a:lnTo>
                  <a:lnTo>
                    <a:pt x="2610" y="767"/>
                  </a:lnTo>
                  <a:lnTo>
                    <a:pt x="2621" y="766"/>
                  </a:lnTo>
                  <a:lnTo>
                    <a:pt x="2631" y="766"/>
                  </a:lnTo>
                  <a:lnTo>
                    <a:pt x="2639" y="767"/>
                  </a:lnTo>
                  <a:lnTo>
                    <a:pt x="2646" y="770"/>
                  </a:lnTo>
                  <a:lnTo>
                    <a:pt x="2654" y="777"/>
                  </a:lnTo>
                  <a:lnTo>
                    <a:pt x="2660" y="789"/>
                  </a:lnTo>
                  <a:lnTo>
                    <a:pt x="2645" y="793"/>
                  </a:lnTo>
                  <a:lnTo>
                    <a:pt x="2633" y="799"/>
                  </a:lnTo>
                  <a:lnTo>
                    <a:pt x="2623" y="809"/>
                  </a:lnTo>
                  <a:lnTo>
                    <a:pt x="2615" y="818"/>
                  </a:lnTo>
                  <a:lnTo>
                    <a:pt x="2607" y="829"/>
                  </a:lnTo>
                  <a:lnTo>
                    <a:pt x="2601" y="842"/>
                  </a:lnTo>
                  <a:lnTo>
                    <a:pt x="2593" y="851"/>
                  </a:lnTo>
                  <a:lnTo>
                    <a:pt x="2584" y="861"/>
                  </a:lnTo>
                  <a:lnTo>
                    <a:pt x="2573" y="868"/>
                  </a:lnTo>
                  <a:lnTo>
                    <a:pt x="2560" y="874"/>
                  </a:lnTo>
                  <a:lnTo>
                    <a:pt x="2543" y="876"/>
                  </a:lnTo>
                  <a:lnTo>
                    <a:pt x="2522" y="873"/>
                  </a:lnTo>
                  <a:lnTo>
                    <a:pt x="2526" y="899"/>
                  </a:lnTo>
                  <a:lnTo>
                    <a:pt x="2523" y="923"/>
                  </a:lnTo>
                  <a:lnTo>
                    <a:pt x="2515" y="945"/>
                  </a:lnTo>
                  <a:lnTo>
                    <a:pt x="2501" y="965"/>
                  </a:lnTo>
                  <a:lnTo>
                    <a:pt x="2484" y="980"/>
                  </a:lnTo>
                  <a:lnTo>
                    <a:pt x="2463" y="994"/>
                  </a:lnTo>
                  <a:lnTo>
                    <a:pt x="2438" y="1002"/>
                  </a:lnTo>
                  <a:lnTo>
                    <a:pt x="2413" y="1006"/>
                  </a:lnTo>
                  <a:lnTo>
                    <a:pt x="2385" y="1004"/>
                  </a:lnTo>
                  <a:lnTo>
                    <a:pt x="2355" y="996"/>
                  </a:lnTo>
                  <a:lnTo>
                    <a:pt x="2327" y="983"/>
                  </a:lnTo>
                  <a:lnTo>
                    <a:pt x="2327" y="900"/>
                  </a:lnTo>
                  <a:lnTo>
                    <a:pt x="2312" y="890"/>
                  </a:lnTo>
                  <a:lnTo>
                    <a:pt x="2297" y="888"/>
                  </a:lnTo>
                  <a:lnTo>
                    <a:pt x="2282" y="889"/>
                  </a:lnTo>
                  <a:lnTo>
                    <a:pt x="2269" y="895"/>
                  </a:lnTo>
                  <a:lnTo>
                    <a:pt x="2256" y="904"/>
                  </a:lnTo>
                  <a:lnTo>
                    <a:pt x="2243" y="912"/>
                  </a:lnTo>
                  <a:lnTo>
                    <a:pt x="2230" y="919"/>
                  </a:lnTo>
                  <a:lnTo>
                    <a:pt x="2218" y="926"/>
                  </a:lnTo>
                  <a:lnTo>
                    <a:pt x="2205" y="928"/>
                  </a:lnTo>
                  <a:lnTo>
                    <a:pt x="2190" y="924"/>
                  </a:lnTo>
                  <a:lnTo>
                    <a:pt x="2175" y="915"/>
                  </a:lnTo>
                  <a:lnTo>
                    <a:pt x="2187" y="901"/>
                  </a:lnTo>
                  <a:lnTo>
                    <a:pt x="2201" y="891"/>
                  </a:lnTo>
                  <a:lnTo>
                    <a:pt x="2214" y="883"/>
                  </a:lnTo>
                  <a:lnTo>
                    <a:pt x="2228" y="876"/>
                  </a:lnTo>
                  <a:lnTo>
                    <a:pt x="2241" y="868"/>
                  </a:lnTo>
                  <a:lnTo>
                    <a:pt x="2253" y="862"/>
                  </a:lnTo>
                  <a:lnTo>
                    <a:pt x="2263" y="854"/>
                  </a:lnTo>
                  <a:lnTo>
                    <a:pt x="2270" y="845"/>
                  </a:lnTo>
                  <a:lnTo>
                    <a:pt x="2275" y="834"/>
                  </a:lnTo>
                  <a:lnTo>
                    <a:pt x="2276" y="821"/>
                  </a:lnTo>
                  <a:lnTo>
                    <a:pt x="2273" y="804"/>
                  </a:lnTo>
                  <a:lnTo>
                    <a:pt x="2262" y="807"/>
                  </a:lnTo>
                  <a:lnTo>
                    <a:pt x="2252" y="814"/>
                  </a:lnTo>
                  <a:lnTo>
                    <a:pt x="2243" y="820"/>
                  </a:lnTo>
                  <a:lnTo>
                    <a:pt x="2236" y="828"/>
                  </a:lnTo>
                  <a:lnTo>
                    <a:pt x="2228" y="835"/>
                  </a:lnTo>
                  <a:lnTo>
                    <a:pt x="2219" y="842"/>
                  </a:lnTo>
                  <a:lnTo>
                    <a:pt x="2209" y="846"/>
                  </a:lnTo>
                  <a:lnTo>
                    <a:pt x="2197" y="850"/>
                  </a:lnTo>
                  <a:lnTo>
                    <a:pt x="2181" y="849"/>
                  </a:lnTo>
                  <a:lnTo>
                    <a:pt x="2162" y="845"/>
                  </a:lnTo>
                  <a:lnTo>
                    <a:pt x="2163" y="873"/>
                  </a:lnTo>
                  <a:lnTo>
                    <a:pt x="2161" y="898"/>
                  </a:lnTo>
                  <a:lnTo>
                    <a:pt x="2155" y="918"/>
                  </a:lnTo>
                  <a:lnTo>
                    <a:pt x="2146" y="937"/>
                  </a:lnTo>
                  <a:lnTo>
                    <a:pt x="2136" y="952"/>
                  </a:lnTo>
                  <a:lnTo>
                    <a:pt x="2123" y="966"/>
                  </a:lnTo>
                  <a:lnTo>
                    <a:pt x="2110" y="978"/>
                  </a:lnTo>
                  <a:lnTo>
                    <a:pt x="2095" y="990"/>
                  </a:lnTo>
                  <a:lnTo>
                    <a:pt x="2079" y="1001"/>
                  </a:lnTo>
                  <a:lnTo>
                    <a:pt x="2065" y="1013"/>
                  </a:lnTo>
                  <a:lnTo>
                    <a:pt x="2050" y="1025"/>
                  </a:lnTo>
                  <a:lnTo>
                    <a:pt x="2037" y="1039"/>
                  </a:lnTo>
                  <a:lnTo>
                    <a:pt x="2049" y="1049"/>
                  </a:lnTo>
                  <a:lnTo>
                    <a:pt x="2063" y="1057"/>
                  </a:lnTo>
                  <a:lnTo>
                    <a:pt x="2079" y="1063"/>
                  </a:lnTo>
                  <a:lnTo>
                    <a:pt x="2094" y="1071"/>
                  </a:lnTo>
                  <a:lnTo>
                    <a:pt x="2106" y="1080"/>
                  </a:lnTo>
                  <a:lnTo>
                    <a:pt x="2105" y="1106"/>
                  </a:lnTo>
                  <a:lnTo>
                    <a:pt x="2100" y="1129"/>
                  </a:lnTo>
                  <a:lnTo>
                    <a:pt x="2095" y="1150"/>
                  </a:lnTo>
                  <a:lnTo>
                    <a:pt x="2091" y="1169"/>
                  </a:lnTo>
                  <a:lnTo>
                    <a:pt x="2089" y="1187"/>
                  </a:lnTo>
                  <a:lnTo>
                    <a:pt x="2093" y="1206"/>
                  </a:lnTo>
                  <a:lnTo>
                    <a:pt x="2097" y="1200"/>
                  </a:lnTo>
                  <a:lnTo>
                    <a:pt x="2105" y="1196"/>
                  </a:lnTo>
                  <a:lnTo>
                    <a:pt x="2112" y="1195"/>
                  </a:lnTo>
                  <a:lnTo>
                    <a:pt x="2119" y="1196"/>
                  </a:lnTo>
                  <a:lnTo>
                    <a:pt x="2127" y="1197"/>
                  </a:lnTo>
                  <a:lnTo>
                    <a:pt x="2134" y="1198"/>
                  </a:lnTo>
                  <a:lnTo>
                    <a:pt x="2139" y="1200"/>
                  </a:lnTo>
                  <a:lnTo>
                    <a:pt x="2141" y="1201"/>
                  </a:lnTo>
                  <a:lnTo>
                    <a:pt x="2141" y="1198"/>
                  </a:lnTo>
                  <a:lnTo>
                    <a:pt x="2139" y="1195"/>
                  </a:lnTo>
                  <a:lnTo>
                    <a:pt x="2131" y="1187"/>
                  </a:lnTo>
                  <a:lnTo>
                    <a:pt x="2121" y="1178"/>
                  </a:lnTo>
                  <a:lnTo>
                    <a:pt x="2131" y="1178"/>
                  </a:lnTo>
                  <a:lnTo>
                    <a:pt x="2141" y="1175"/>
                  </a:lnTo>
                  <a:lnTo>
                    <a:pt x="2149" y="1172"/>
                  </a:lnTo>
                  <a:lnTo>
                    <a:pt x="2156" y="1167"/>
                  </a:lnTo>
                  <a:lnTo>
                    <a:pt x="2164" y="1164"/>
                  </a:lnTo>
                  <a:lnTo>
                    <a:pt x="2175" y="1163"/>
                  </a:lnTo>
                  <a:lnTo>
                    <a:pt x="2172" y="1185"/>
                  </a:lnTo>
                  <a:lnTo>
                    <a:pt x="2166" y="1202"/>
                  </a:lnTo>
                  <a:lnTo>
                    <a:pt x="2155" y="1217"/>
                  </a:lnTo>
                  <a:lnTo>
                    <a:pt x="2142" y="1229"/>
                  </a:lnTo>
                  <a:lnTo>
                    <a:pt x="2127" y="1239"/>
                  </a:lnTo>
                  <a:lnTo>
                    <a:pt x="2110" y="1246"/>
                  </a:lnTo>
                  <a:lnTo>
                    <a:pt x="2091" y="1251"/>
                  </a:lnTo>
                  <a:lnTo>
                    <a:pt x="2072" y="1256"/>
                  </a:lnTo>
                  <a:lnTo>
                    <a:pt x="2051" y="1261"/>
                  </a:lnTo>
                  <a:lnTo>
                    <a:pt x="2050" y="1275"/>
                  </a:lnTo>
                  <a:lnTo>
                    <a:pt x="2052" y="1286"/>
                  </a:lnTo>
                  <a:lnTo>
                    <a:pt x="2060" y="1295"/>
                  </a:lnTo>
                  <a:lnTo>
                    <a:pt x="2068" y="1300"/>
                  </a:lnTo>
                  <a:lnTo>
                    <a:pt x="2080" y="1302"/>
                  </a:lnTo>
                  <a:lnTo>
                    <a:pt x="2093" y="1303"/>
                  </a:lnTo>
                  <a:lnTo>
                    <a:pt x="2106" y="1303"/>
                  </a:lnTo>
                  <a:lnTo>
                    <a:pt x="2121" y="1301"/>
                  </a:lnTo>
                  <a:lnTo>
                    <a:pt x="2134" y="1300"/>
                  </a:lnTo>
                  <a:lnTo>
                    <a:pt x="2147" y="1298"/>
                  </a:lnTo>
                  <a:lnTo>
                    <a:pt x="2158" y="1297"/>
                  </a:lnTo>
                  <a:lnTo>
                    <a:pt x="2167" y="1297"/>
                  </a:lnTo>
                  <a:lnTo>
                    <a:pt x="2173" y="1298"/>
                  </a:lnTo>
                  <a:lnTo>
                    <a:pt x="2175" y="1302"/>
                  </a:lnTo>
                  <a:lnTo>
                    <a:pt x="2121" y="1346"/>
                  </a:lnTo>
                  <a:lnTo>
                    <a:pt x="2066" y="1382"/>
                  </a:lnTo>
                  <a:lnTo>
                    <a:pt x="2012" y="1414"/>
                  </a:lnTo>
                  <a:lnTo>
                    <a:pt x="1960" y="1443"/>
                  </a:lnTo>
                  <a:lnTo>
                    <a:pt x="1909" y="1469"/>
                  </a:lnTo>
                  <a:lnTo>
                    <a:pt x="1858" y="1494"/>
                  </a:lnTo>
                  <a:lnTo>
                    <a:pt x="1809" y="1521"/>
                  </a:lnTo>
                  <a:lnTo>
                    <a:pt x="1760" y="1552"/>
                  </a:lnTo>
                  <a:lnTo>
                    <a:pt x="1770" y="1555"/>
                  </a:lnTo>
                  <a:lnTo>
                    <a:pt x="1777" y="1563"/>
                  </a:lnTo>
                  <a:lnTo>
                    <a:pt x="1783" y="1570"/>
                  </a:lnTo>
                  <a:lnTo>
                    <a:pt x="1788" y="1580"/>
                  </a:lnTo>
                  <a:lnTo>
                    <a:pt x="1760" y="1580"/>
                  </a:lnTo>
                  <a:lnTo>
                    <a:pt x="1738" y="1576"/>
                  </a:lnTo>
                  <a:lnTo>
                    <a:pt x="1716" y="1571"/>
                  </a:lnTo>
                  <a:lnTo>
                    <a:pt x="1693" y="1566"/>
                  </a:lnTo>
                  <a:lnTo>
                    <a:pt x="1670" y="1564"/>
                  </a:lnTo>
                  <a:lnTo>
                    <a:pt x="1648" y="1563"/>
                  </a:lnTo>
                  <a:lnTo>
                    <a:pt x="1624" y="1564"/>
                  </a:lnTo>
                  <a:lnTo>
                    <a:pt x="1601" y="1570"/>
                  </a:lnTo>
                  <a:lnTo>
                    <a:pt x="1576" y="1581"/>
                  </a:lnTo>
                  <a:lnTo>
                    <a:pt x="1551" y="1598"/>
                  </a:lnTo>
                  <a:lnTo>
                    <a:pt x="1525" y="1621"/>
                  </a:lnTo>
                  <a:lnTo>
                    <a:pt x="1523" y="1608"/>
                  </a:lnTo>
                  <a:lnTo>
                    <a:pt x="1520" y="1600"/>
                  </a:lnTo>
                  <a:lnTo>
                    <a:pt x="1517" y="1598"/>
                  </a:lnTo>
                  <a:lnTo>
                    <a:pt x="1512" y="1599"/>
                  </a:lnTo>
                  <a:lnTo>
                    <a:pt x="1507" y="1603"/>
                  </a:lnTo>
                  <a:lnTo>
                    <a:pt x="1501" y="1608"/>
                  </a:lnTo>
                  <a:lnTo>
                    <a:pt x="1495" y="1610"/>
                  </a:lnTo>
                  <a:lnTo>
                    <a:pt x="1489" y="1613"/>
                  </a:lnTo>
                  <a:lnTo>
                    <a:pt x="1482" y="1611"/>
                  </a:lnTo>
                  <a:lnTo>
                    <a:pt x="1475" y="1605"/>
                  </a:lnTo>
                  <a:lnTo>
                    <a:pt x="1469" y="1593"/>
                  </a:lnTo>
                  <a:lnTo>
                    <a:pt x="1461" y="1604"/>
                  </a:lnTo>
                  <a:lnTo>
                    <a:pt x="1449" y="1613"/>
                  </a:lnTo>
                  <a:lnTo>
                    <a:pt x="1434" y="1621"/>
                  </a:lnTo>
                  <a:lnTo>
                    <a:pt x="1417" y="1627"/>
                  </a:lnTo>
                  <a:lnTo>
                    <a:pt x="1401" y="1630"/>
                  </a:lnTo>
                  <a:lnTo>
                    <a:pt x="1385" y="1631"/>
                  </a:lnTo>
                  <a:lnTo>
                    <a:pt x="1371" y="1628"/>
                  </a:lnTo>
                  <a:lnTo>
                    <a:pt x="1359" y="1621"/>
                  </a:lnTo>
                  <a:lnTo>
                    <a:pt x="1361" y="1635"/>
                  </a:lnTo>
                  <a:lnTo>
                    <a:pt x="1360" y="1644"/>
                  </a:lnTo>
                  <a:lnTo>
                    <a:pt x="1355" y="1652"/>
                  </a:lnTo>
                  <a:lnTo>
                    <a:pt x="1349" y="1654"/>
                  </a:lnTo>
                  <a:lnTo>
                    <a:pt x="1340" y="1655"/>
                  </a:lnTo>
                  <a:lnTo>
                    <a:pt x="1329" y="1655"/>
                  </a:lnTo>
                  <a:lnTo>
                    <a:pt x="1317" y="1653"/>
                  </a:lnTo>
                  <a:lnTo>
                    <a:pt x="1305" y="1652"/>
                  </a:lnTo>
                  <a:lnTo>
                    <a:pt x="1292" y="1650"/>
                  </a:lnTo>
                  <a:lnTo>
                    <a:pt x="1278" y="1650"/>
                  </a:lnTo>
                  <a:lnTo>
                    <a:pt x="1266" y="1653"/>
                  </a:lnTo>
                  <a:lnTo>
                    <a:pt x="1254" y="1658"/>
                  </a:lnTo>
                  <a:lnTo>
                    <a:pt x="1243" y="1665"/>
                  </a:lnTo>
                  <a:lnTo>
                    <a:pt x="1234" y="1676"/>
                  </a:lnTo>
                  <a:lnTo>
                    <a:pt x="1192" y="1676"/>
                  </a:lnTo>
                  <a:lnTo>
                    <a:pt x="1194" y="1683"/>
                  </a:lnTo>
                  <a:lnTo>
                    <a:pt x="1199" y="1686"/>
                  </a:lnTo>
                  <a:lnTo>
                    <a:pt x="1206" y="1688"/>
                  </a:lnTo>
                  <a:lnTo>
                    <a:pt x="1214" y="1689"/>
                  </a:lnTo>
                  <a:lnTo>
                    <a:pt x="1220" y="1691"/>
                  </a:lnTo>
                  <a:lnTo>
                    <a:pt x="1220" y="1704"/>
                  </a:lnTo>
                  <a:lnTo>
                    <a:pt x="1182" y="1703"/>
                  </a:lnTo>
                  <a:lnTo>
                    <a:pt x="1147" y="1700"/>
                  </a:lnTo>
                  <a:lnTo>
                    <a:pt x="1113" y="1695"/>
                  </a:lnTo>
                  <a:lnTo>
                    <a:pt x="1082" y="1687"/>
                  </a:lnTo>
                  <a:lnTo>
                    <a:pt x="1054" y="1676"/>
                  </a:lnTo>
                  <a:lnTo>
                    <a:pt x="1053" y="1672"/>
                  </a:lnTo>
                  <a:lnTo>
                    <a:pt x="1054" y="1670"/>
                  </a:lnTo>
                  <a:lnTo>
                    <a:pt x="1056" y="1667"/>
                  </a:lnTo>
                  <a:lnTo>
                    <a:pt x="1057" y="1665"/>
                  </a:lnTo>
                  <a:lnTo>
                    <a:pt x="1059" y="1664"/>
                  </a:lnTo>
                  <a:lnTo>
                    <a:pt x="1062" y="1664"/>
                  </a:lnTo>
                  <a:lnTo>
                    <a:pt x="1065" y="1663"/>
                  </a:lnTo>
                  <a:lnTo>
                    <a:pt x="1068" y="1663"/>
                  </a:lnTo>
                  <a:lnTo>
                    <a:pt x="1046" y="1647"/>
                  </a:lnTo>
                  <a:lnTo>
                    <a:pt x="1023" y="1631"/>
                  </a:lnTo>
                  <a:lnTo>
                    <a:pt x="998" y="1616"/>
                  </a:lnTo>
                  <a:lnTo>
                    <a:pt x="973" y="1603"/>
                  </a:lnTo>
                  <a:lnTo>
                    <a:pt x="945" y="1593"/>
                  </a:lnTo>
                  <a:lnTo>
                    <a:pt x="917" y="1587"/>
                  </a:lnTo>
                  <a:lnTo>
                    <a:pt x="886" y="1583"/>
                  </a:lnTo>
                  <a:lnTo>
                    <a:pt x="853" y="1586"/>
                  </a:lnTo>
                  <a:lnTo>
                    <a:pt x="818" y="1593"/>
                  </a:lnTo>
                  <a:lnTo>
                    <a:pt x="824" y="1580"/>
                  </a:lnTo>
                  <a:lnTo>
                    <a:pt x="830" y="1571"/>
                  </a:lnTo>
                  <a:lnTo>
                    <a:pt x="839" y="1569"/>
                  </a:lnTo>
                  <a:lnTo>
                    <a:pt x="849" y="1572"/>
                  </a:lnTo>
                  <a:lnTo>
                    <a:pt x="860" y="1580"/>
                  </a:lnTo>
                  <a:lnTo>
                    <a:pt x="855" y="1566"/>
                  </a:lnTo>
                  <a:lnTo>
                    <a:pt x="845" y="1554"/>
                  </a:lnTo>
                  <a:lnTo>
                    <a:pt x="833" y="1544"/>
                  </a:lnTo>
                  <a:lnTo>
                    <a:pt x="818" y="1537"/>
                  </a:lnTo>
                  <a:lnTo>
                    <a:pt x="802" y="1532"/>
                  </a:lnTo>
                  <a:lnTo>
                    <a:pt x="788" y="1529"/>
                  </a:lnTo>
                  <a:lnTo>
                    <a:pt x="772" y="1529"/>
                  </a:lnTo>
                  <a:lnTo>
                    <a:pt x="759" y="1530"/>
                  </a:lnTo>
                  <a:lnTo>
                    <a:pt x="746" y="1535"/>
                  </a:lnTo>
                  <a:lnTo>
                    <a:pt x="738" y="1541"/>
                  </a:lnTo>
                  <a:lnTo>
                    <a:pt x="732" y="1552"/>
                  </a:lnTo>
                  <a:lnTo>
                    <a:pt x="732" y="1564"/>
                  </a:lnTo>
                  <a:lnTo>
                    <a:pt x="735" y="1580"/>
                  </a:lnTo>
                  <a:lnTo>
                    <a:pt x="667" y="1557"/>
                  </a:lnTo>
                  <a:lnTo>
                    <a:pt x="603" y="1530"/>
                  </a:lnTo>
                  <a:lnTo>
                    <a:pt x="542" y="1499"/>
                  </a:lnTo>
                  <a:lnTo>
                    <a:pt x="485" y="1465"/>
                  </a:lnTo>
                  <a:lnTo>
                    <a:pt x="431" y="1427"/>
                  </a:lnTo>
                  <a:lnTo>
                    <a:pt x="434" y="1418"/>
                  </a:lnTo>
                  <a:lnTo>
                    <a:pt x="430" y="1409"/>
                  </a:lnTo>
                  <a:lnTo>
                    <a:pt x="421" y="1399"/>
                  </a:lnTo>
                  <a:lnTo>
                    <a:pt x="408" y="1390"/>
                  </a:lnTo>
                  <a:lnTo>
                    <a:pt x="392" y="1380"/>
                  </a:lnTo>
                  <a:lnTo>
                    <a:pt x="376" y="1370"/>
                  </a:lnTo>
                  <a:lnTo>
                    <a:pt x="359" y="1360"/>
                  </a:lnTo>
                  <a:lnTo>
                    <a:pt x="346" y="1352"/>
                  </a:lnTo>
                  <a:lnTo>
                    <a:pt x="334" y="1343"/>
                  </a:lnTo>
                  <a:lnTo>
                    <a:pt x="330" y="1345"/>
                  </a:lnTo>
                  <a:lnTo>
                    <a:pt x="326" y="1347"/>
                  </a:lnTo>
                  <a:lnTo>
                    <a:pt x="325" y="1348"/>
                  </a:lnTo>
                  <a:lnTo>
                    <a:pt x="325" y="1351"/>
                  </a:lnTo>
                  <a:lnTo>
                    <a:pt x="325" y="1353"/>
                  </a:lnTo>
                  <a:lnTo>
                    <a:pt x="328" y="1354"/>
                  </a:lnTo>
                  <a:lnTo>
                    <a:pt x="329" y="1357"/>
                  </a:lnTo>
                  <a:lnTo>
                    <a:pt x="331" y="1357"/>
                  </a:lnTo>
                  <a:lnTo>
                    <a:pt x="334" y="1358"/>
                  </a:lnTo>
                  <a:lnTo>
                    <a:pt x="334" y="1364"/>
                  </a:lnTo>
                  <a:lnTo>
                    <a:pt x="334" y="1371"/>
                  </a:lnTo>
                  <a:lnTo>
                    <a:pt x="295" y="1348"/>
                  </a:lnTo>
                  <a:lnTo>
                    <a:pt x="258" y="1323"/>
                  </a:lnTo>
                  <a:lnTo>
                    <a:pt x="225" y="1293"/>
                  </a:lnTo>
                  <a:lnTo>
                    <a:pt x="195" y="1261"/>
                  </a:lnTo>
                  <a:lnTo>
                    <a:pt x="206" y="1259"/>
                  </a:lnTo>
                  <a:lnTo>
                    <a:pt x="210" y="1256"/>
                  </a:lnTo>
                  <a:lnTo>
                    <a:pt x="208" y="1252"/>
                  </a:lnTo>
                  <a:lnTo>
                    <a:pt x="205" y="1247"/>
                  </a:lnTo>
                  <a:lnTo>
                    <a:pt x="199" y="1242"/>
                  </a:lnTo>
                  <a:lnTo>
                    <a:pt x="193" y="1237"/>
                  </a:lnTo>
                  <a:lnTo>
                    <a:pt x="186" y="1233"/>
                  </a:lnTo>
                  <a:lnTo>
                    <a:pt x="183" y="1228"/>
                  </a:lnTo>
                  <a:lnTo>
                    <a:pt x="182" y="1224"/>
                  </a:lnTo>
                  <a:lnTo>
                    <a:pt x="185" y="1222"/>
                  </a:lnTo>
                  <a:lnTo>
                    <a:pt x="195" y="1219"/>
                  </a:lnTo>
                  <a:lnTo>
                    <a:pt x="197" y="1226"/>
                  </a:lnTo>
                  <a:lnTo>
                    <a:pt x="202" y="1233"/>
                  </a:lnTo>
                  <a:lnTo>
                    <a:pt x="211" y="1237"/>
                  </a:lnTo>
                  <a:lnTo>
                    <a:pt x="221" y="1241"/>
                  </a:lnTo>
                  <a:lnTo>
                    <a:pt x="230" y="1244"/>
                  </a:lnTo>
                  <a:lnTo>
                    <a:pt x="239" y="1245"/>
                  </a:lnTo>
                  <a:lnTo>
                    <a:pt x="246" y="1245"/>
                  </a:lnTo>
                  <a:lnTo>
                    <a:pt x="249" y="1242"/>
                  </a:lnTo>
                  <a:lnTo>
                    <a:pt x="246" y="1239"/>
                  </a:lnTo>
                  <a:lnTo>
                    <a:pt x="238" y="1233"/>
                  </a:lnTo>
                  <a:lnTo>
                    <a:pt x="230" y="1226"/>
                  </a:lnTo>
                  <a:lnTo>
                    <a:pt x="222" y="1222"/>
                  </a:lnTo>
                  <a:lnTo>
                    <a:pt x="212" y="1217"/>
                  </a:lnTo>
                  <a:lnTo>
                    <a:pt x="202" y="1212"/>
                  </a:lnTo>
                  <a:lnTo>
                    <a:pt x="194" y="1207"/>
                  </a:lnTo>
                  <a:lnTo>
                    <a:pt x="188" y="1200"/>
                  </a:lnTo>
                  <a:lnTo>
                    <a:pt x="183" y="1190"/>
                  </a:lnTo>
                  <a:lnTo>
                    <a:pt x="182" y="1178"/>
                  </a:lnTo>
                  <a:lnTo>
                    <a:pt x="193" y="1186"/>
                  </a:lnTo>
                  <a:lnTo>
                    <a:pt x="201" y="1189"/>
                  </a:lnTo>
                  <a:lnTo>
                    <a:pt x="210" y="1189"/>
                  </a:lnTo>
                  <a:lnTo>
                    <a:pt x="218" y="1186"/>
                  </a:lnTo>
                  <a:lnTo>
                    <a:pt x="227" y="1183"/>
                  </a:lnTo>
                  <a:lnTo>
                    <a:pt x="238" y="1179"/>
                  </a:lnTo>
                  <a:lnTo>
                    <a:pt x="251" y="1178"/>
                  </a:lnTo>
                  <a:lnTo>
                    <a:pt x="259" y="1181"/>
                  </a:lnTo>
                  <a:lnTo>
                    <a:pt x="268" y="1187"/>
                  </a:lnTo>
                  <a:lnTo>
                    <a:pt x="278" y="1196"/>
                  </a:lnTo>
                  <a:lnTo>
                    <a:pt x="289" y="1203"/>
                  </a:lnTo>
                  <a:lnTo>
                    <a:pt x="298" y="1211"/>
                  </a:lnTo>
                  <a:lnTo>
                    <a:pt x="308" y="1216"/>
                  </a:lnTo>
                  <a:lnTo>
                    <a:pt x="318" y="1218"/>
                  </a:lnTo>
                  <a:lnTo>
                    <a:pt x="326" y="1214"/>
                  </a:lnTo>
                  <a:lnTo>
                    <a:pt x="334" y="1206"/>
                  </a:lnTo>
                  <a:lnTo>
                    <a:pt x="313" y="1195"/>
                  </a:lnTo>
                  <a:lnTo>
                    <a:pt x="296" y="1180"/>
                  </a:lnTo>
                  <a:lnTo>
                    <a:pt x="283" y="1163"/>
                  </a:lnTo>
                  <a:lnTo>
                    <a:pt x="270" y="1145"/>
                  </a:lnTo>
                  <a:lnTo>
                    <a:pt x="259" y="1124"/>
                  </a:lnTo>
                  <a:lnTo>
                    <a:pt x="249" y="1105"/>
                  </a:lnTo>
                  <a:lnTo>
                    <a:pt x="236" y="1085"/>
                  </a:lnTo>
                  <a:lnTo>
                    <a:pt x="223" y="1067"/>
                  </a:lnTo>
                  <a:lnTo>
                    <a:pt x="245" y="1068"/>
                  </a:lnTo>
                  <a:lnTo>
                    <a:pt x="264" y="1066"/>
                  </a:lnTo>
                  <a:lnTo>
                    <a:pt x="279" y="1061"/>
                  </a:lnTo>
                  <a:lnTo>
                    <a:pt x="292" y="1052"/>
                  </a:lnTo>
                  <a:lnTo>
                    <a:pt x="312" y="1073"/>
                  </a:lnTo>
                  <a:lnTo>
                    <a:pt x="335" y="1091"/>
                  </a:lnTo>
                  <a:lnTo>
                    <a:pt x="362" y="1105"/>
                  </a:lnTo>
                  <a:lnTo>
                    <a:pt x="390" y="1117"/>
                  </a:lnTo>
                  <a:lnTo>
                    <a:pt x="419" y="1124"/>
                  </a:lnTo>
                  <a:lnTo>
                    <a:pt x="449" y="1129"/>
                  </a:lnTo>
                  <a:lnTo>
                    <a:pt x="477" y="1130"/>
                  </a:lnTo>
                  <a:lnTo>
                    <a:pt x="504" y="1128"/>
                  </a:lnTo>
                  <a:lnTo>
                    <a:pt x="527" y="1122"/>
                  </a:lnTo>
                  <a:lnTo>
                    <a:pt x="515" y="1116"/>
                  </a:lnTo>
                  <a:lnTo>
                    <a:pt x="508" y="1107"/>
                  </a:lnTo>
                  <a:lnTo>
                    <a:pt x="504" y="1096"/>
                  </a:lnTo>
                  <a:lnTo>
                    <a:pt x="502" y="1085"/>
                  </a:lnTo>
                  <a:lnTo>
                    <a:pt x="500" y="1072"/>
                  </a:lnTo>
                  <a:lnTo>
                    <a:pt x="499" y="1058"/>
                  </a:lnTo>
                  <a:lnTo>
                    <a:pt x="494" y="1043"/>
                  </a:lnTo>
                  <a:lnTo>
                    <a:pt x="486" y="1025"/>
                  </a:lnTo>
                  <a:lnTo>
                    <a:pt x="493" y="1027"/>
                  </a:lnTo>
                  <a:lnTo>
                    <a:pt x="499" y="1032"/>
                  </a:lnTo>
                  <a:lnTo>
                    <a:pt x="505" y="1038"/>
                  </a:lnTo>
                  <a:lnTo>
                    <a:pt x="513" y="1044"/>
                  </a:lnTo>
                  <a:lnTo>
                    <a:pt x="519" y="1050"/>
                  </a:lnTo>
                  <a:lnTo>
                    <a:pt x="525" y="1053"/>
                  </a:lnTo>
                  <a:lnTo>
                    <a:pt x="531" y="1053"/>
                  </a:lnTo>
                  <a:lnTo>
                    <a:pt x="537" y="1050"/>
                  </a:lnTo>
                  <a:lnTo>
                    <a:pt x="542" y="1039"/>
                  </a:lnTo>
                  <a:lnTo>
                    <a:pt x="530" y="1023"/>
                  </a:lnTo>
                  <a:lnTo>
                    <a:pt x="515" y="1010"/>
                  </a:lnTo>
                  <a:lnTo>
                    <a:pt x="497" y="996"/>
                  </a:lnTo>
                  <a:lnTo>
                    <a:pt x="479" y="985"/>
                  </a:lnTo>
                  <a:lnTo>
                    <a:pt x="458" y="974"/>
                  </a:lnTo>
                  <a:lnTo>
                    <a:pt x="437" y="963"/>
                  </a:lnTo>
                  <a:lnTo>
                    <a:pt x="418" y="952"/>
                  </a:lnTo>
                  <a:lnTo>
                    <a:pt x="398" y="941"/>
                  </a:lnTo>
                  <a:lnTo>
                    <a:pt x="381" y="929"/>
                  </a:lnTo>
                  <a:lnTo>
                    <a:pt x="367" y="916"/>
                  </a:lnTo>
                  <a:lnTo>
                    <a:pt x="356" y="901"/>
                  </a:lnTo>
                  <a:lnTo>
                    <a:pt x="348" y="885"/>
                  </a:lnTo>
                  <a:lnTo>
                    <a:pt x="345" y="866"/>
                  </a:lnTo>
                  <a:lnTo>
                    <a:pt x="348" y="845"/>
                  </a:lnTo>
                  <a:lnTo>
                    <a:pt x="318" y="854"/>
                  </a:lnTo>
                  <a:lnTo>
                    <a:pt x="289" y="855"/>
                  </a:lnTo>
                  <a:lnTo>
                    <a:pt x="262" y="851"/>
                  </a:lnTo>
                  <a:lnTo>
                    <a:pt x="238" y="844"/>
                  </a:lnTo>
                  <a:lnTo>
                    <a:pt x="214" y="832"/>
                  </a:lnTo>
                  <a:lnTo>
                    <a:pt x="195" y="820"/>
                  </a:lnTo>
                  <a:lnTo>
                    <a:pt x="179" y="806"/>
                  </a:lnTo>
                  <a:lnTo>
                    <a:pt x="167" y="794"/>
                  </a:lnTo>
                  <a:lnTo>
                    <a:pt x="158" y="783"/>
                  </a:lnTo>
                  <a:lnTo>
                    <a:pt x="154" y="776"/>
                  </a:lnTo>
                  <a:lnTo>
                    <a:pt x="158" y="762"/>
                  </a:lnTo>
                  <a:lnTo>
                    <a:pt x="165" y="754"/>
                  </a:lnTo>
                  <a:lnTo>
                    <a:pt x="173" y="750"/>
                  </a:lnTo>
                  <a:lnTo>
                    <a:pt x="183" y="750"/>
                  </a:lnTo>
                  <a:lnTo>
                    <a:pt x="193" y="751"/>
                  </a:lnTo>
                  <a:lnTo>
                    <a:pt x="202" y="754"/>
                  </a:lnTo>
                  <a:lnTo>
                    <a:pt x="213" y="755"/>
                  </a:lnTo>
                  <a:lnTo>
                    <a:pt x="223" y="756"/>
                  </a:lnTo>
                  <a:lnTo>
                    <a:pt x="230" y="754"/>
                  </a:lnTo>
                  <a:lnTo>
                    <a:pt x="238" y="748"/>
                  </a:lnTo>
                  <a:lnTo>
                    <a:pt x="235" y="733"/>
                  </a:lnTo>
                  <a:lnTo>
                    <a:pt x="230" y="722"/>
                  </a:lnTo>
                  <a:lnTo>
                    <a:pt x="222" y="715"/>
                  </a:lnTo>
                  <a:lnTo>
                    <a:pt x="212" y="710"/>
                  </a:lnTo>
                  <a:lnTo>
                    <a:pt x="201" y="708"/>
                  </a:lnTo>
                  <a:lnTo>
                    <a:pt x="189" y="706"/>
                  </a:lnTo>
                  <a:lnTo>
                    <a:pt x="175" y="705"/>
                  </a:lnTo>
                  <a:lnTo>
                    <a:pt x="163" y="705"/>
                  </a:lnTo>
                  <a:lnTo>
                    <a:pt x="151" y="704"/>
                  </a:lnTo>
                  <a:lnTo>
                    <a:pt x="140" y="703"/>
                  </a:lnTo>
                  <a:lnTo>
                    <a:pt x="132" y="699"/>
                  </a:lnTo>
                  <a:lnTo>
                    <a:pt x="127" y="693"/>
                  </a:lnTo>
                  <a:lnTo>
                    <a:pt x="138" y="667"/>
                  </a:lnTo>
                  <a:lnTo>
                    <a:pt x="143" y="643"/>
                  </a:lnTo>
                  <a:lnTo>
                    <a:pt x="141" y="622"/>
                  </a:lnTo>
                  <a:lnTo>
                    <a:pt x="137" y="603"/>
                  </a:lnTo>
                  <a:lnTo>
                    <a:pt x="128" y="586"/>
                  </a:lnTo>
                  <a:lnTo>
                    <a:pt x="116" y="571"/>
                  </a:lnTo>
                  <a:lnTo>
                    <a:pt x="102" y="558"/>
                  </a:lnTo>
                  <a:lnTo>
                    <a:pt x="87" y="548"/>
                  </a:lnTo>
                  <a:lnTo>
                    <a:pt x="71" y="541"/>
                  </a:lnTo>
                  <a:lnTo>
                    <a:pt x="85" y="538"/>
                  </a:lnTo>
                  <a:lnTo>
                    <a:pt x="94" y="535"/>
                  </a:lnTo>
                  <a:lnTo>
                    <a:pt x="99" y="528"/>
                  </a:lnTo>
                  <a:lnTo>
                    <a:pt x="99" y="520"/>
                  </a:lnTo>
                  <a:lnTo>
                    <a:pt x="98" y="511"/>
                  </a:lnTo>
                  <a:lnTo>
                    <a:pt x="93" y="502"/>
                  </a:lnTo>
                  <a:lnTo>
                    <a:pt x="89" y="491"/>
                  </a:lnTo>
                  <a:lnTo>
                    <a:pt x="84" y="479"/>
                  </a:lnTo>
                  <a:lnTo>
                    <a:pt x="82" y="466"/>
                  </a:lnTo>
                  <a:lnTo>
                    <a:pt x="82" y="455"/>
                  </a:lnTo>
                  <a:lnTo>
                    <a:pt x="84" y="443"/>
                  </a:lnTo>
                  <a:lnTo>
                    <a:pt x="72" y="448"/>
                  </a:lnTo>
                  <a:lnTo>
                    <a:pt x="61" y="450"/>
                  </a:lnTo>
                  <a:lnTo>
                    <a:pt x="53" y="449"/>
                  </a:lnTo>
                  <a:lnTo>
                    <a:pt x="45" y="448"/>
                  </a:lnTo>
                  <a:lnTo>
                    <a:pt x="39" y="448"/>
                  </a:lnTo>
                  <a:lnTo>
                    <a:pt x="34" y="450"/>
                  </a:lnTo>
                  <a:lnTo>
                    <a:pt x="29" y="457"/>
                  </a:lnTo>
                  <a:lnTo>
                    <a:pt x="32" y="457"/>
                  </a:lnTo>
                  <a:lnTo>
                    <a:pt x="34" y="458"/>
                  </a:lnTo>
                  <a:lnTo>
                    <a:pt x="37" y="460"/>
                  </a:lnTo>
                  <a:lnTo>
                    <a:pt x="38" y="461"/>
                  </a:lnTo>
                  <a:lnTo>
                    <a:pt x="38" y="464"/>
                  </a:lnTo>
                  <a:lnTo>
                    <a:pt x="38" y="466"/>
                  </a:lnTo>
                  <a:lnTo>
                    <a:pt x="37" y="468"/>
                  </a:lnTo>
                  <a:lnTo>
                    <a:pt x="34" y="470"/>
                  </a:lnTo>
                  <a:lnTo>
                    <a:pt x="29" y="471"/>
                  </a:lnTo>
                  <a:lnTo>
                    <a:pt x="22" y="468"/>
                  </a:lnTo>
                  <a:lnTo>
                    <a:pt x="16" y="460"/>
                  </a:lnTo>
                  <a:lnTo>
                    <a:pt x="10" y="449"/>
                  </a:lnTo>
                  <a:lnTo>
                    <a:pt x="5" y="438"/>
                  </a:lnTo>
                  <a:lnTo>
                    <a:pt x="1" y="426"/>
                  </a:lnTo>
                  <a:lnTo>
                    <a:pt x="0" y="414"/>
                  </a:lnTo>
                  <a:lnTo>
                    <a:pt x="1" y="403"/>
                  </a:lnTo>
                  <a:lnTo>
                    <a:pt x="6" y="393"/>
                  </a:lnTo>
                  <a:lnTo>
                    <a:pt x="16" y="387"/>
                  </a:lnTo>
                  <a:lnTo>
                    <a:pt x="28" y="399"/>
                  </a:lnTo>
                  <a:lnTo>
                    <a:pt x="38" y="407"/>
                  </a:lnTo>
                  <a:lnTo>
                    <a:pt x="48" y="408"/>
                  </a:lnTo>
                  <a:lnTo>
                    <a:pt x="55" y="407"/>
                  </a:lnTo>
                  <a:lnTo>
                    <a:pt x="62" y="403"/>
                  </a:lnTo>
                  <a:lnTo>
                    <a:pt x="68" y="398"/>
                  </a:lnTo>
                  <a:lnTo>
                    <a:pt x="74" y="392"/>
                  </a:lnTo>
                  <a:lnTo>
                    <a:pt x="81" y="386"/>
                  </a:lnTo>
                  <a:lnTo>
                    <a:pt x="87" y="382"/>
                  </a:lnTo>
                  <a:lnTo>
                    <a:pt x="93" y="381"/>
                  </a:lnTo>
                  <a:lnTo>
                    <a:pt x="100" y="382"/>
                  </a:lnTo>
                  <a:lnTo>
                    <a:pt x="107" y="387"/>
                  </a:lnTo>
                  <a:lnTo>
                    <a:pt x="116" y="398"/>
                  </a:lnTo>
                  <a:lnTo>
                    <a:pt x="127" y="415"/>
                  </a:lnTo>
                  <a:lnTo>
                    <a:pt x="123" y="403"/>
                  </a:lnTo>
                  <a:lnTo>
                    <a:pt x="124" y="390"/>
                  </a:lnTo>
                  <a:lnTo>
                    <a:pt x="129" y="379"/>
                  </a:lnTo>
                  <a:lnTo>
                    <a:pt x="135" y="366"/>
                  </a:lnTo>
                  <a:lnTo>
                    <a:pt x="144" y="358"/>
                  </a:lnTo>
                  <a:lnTo>
                    <a:pt x="154" y="351"/>
                  </a:lnTo>
                  <a:lnTo>
                    <a:pt x="163" y="346"/>
                  </a:lnTo>
                  <a:lnTo>
                    <a:pt x="174" y="346"/>
                  </a:lnTo>
                  <a:lnTo>
                    <a:pt x="185" y="348"/>
                  </a:lnTo>
                  <a:lnTo>
                    <a:pt x="195" y="357"/>
                  </a:lnTo>
                  <a:lnTo>
                    <a:pt x="203" y="369"/>
                  </a:lnTo>
                  <a:lnTo>
                    <a:pt x="210" y="387"/>
                  </a:lnTo>
                  <a:lnTo>
                    <a:pt x="207" y="388"/>
                  </a:lnTo>
                  <a:lnTo>
                    <a:pt x="205" y="390"/>
                  </a:lnTo>
                  <a:lnTo>
                    <a:pt x="202" y="391"/>
                  </a:lnTo>
                  <a:lnTo>
                    <a:pt x="201" y="392"/>
                  </a:lnTo>
                  <a:lnTo>
                    <a:pt x="201" y="394"/>
                  </a:lnTo>
                  <a:lnTo>
                    <a:pt x="201" y="397"/>
                  </a:lnTo>
                  <a:lnTo>
                    <a:pt x="202" y="398"/>
                  </a:lnTo>
                  <a:lnTo>
                    <a:pt x="205" y="401"/>
                  </a:lnTo>
                  <a:lnTo>
                    <a:pt x="210" y="402"/>
                  </a:lnTo>
                  <a:lnTo>
                    <a:pt x="214" y="385"/>
                  </a:lnTo>
                  <a:lnTo>
                    <a:pt x="222" y="374"/>
                  </a:lnTo>
                  <a:lnTo>
                    <a:pt x="231" y="366"/>
                  </a:lnTo>
                  <a:lnTo>
                    <a:pt x="242" y="363"/>
                  </a:lnTo>
                  <a:lnTo>
                    <a:pt x="253" y="363"/>
                  </a:lnTo>
                  <a:lnTo>
                    <a:pt x="266" y="363"/>
                  </a:lnTo>
                  <a:lnTo>
                    <a:pt x="279" y="365"/>
                  </a:lnTo>
                  <a:lnTo>
                    <a:pt x="291" y="368"/>
                  </a:lnTo>
                  <a:lnTo>
                    <a:pt x="303" y="369"/>
                  </a:lnTo>
                  <a:lnTo>
                    <a:pt x="314" y="369"/>
                  </a:lnTo>
                  <a:lnTo>
                    <a:pt x="325" y="366"/>
                  </a:lnTo>
                  <a:lnTo>
                    <a:pt x="334" y="360"/>
                  </a:lnTo>
                  <a:lnTo>
                    <a:pt x="325" y="351"/>
                  </a:lnTo>
                  <a:lnTo>
                    <a:pt x="313" y="343"/>
                  </a:lnTo>
                  <a:lnTo>
                    <a:pt x="301" y="340"/>
                  </a:lnTo>
                  <a:lnTo>
                    <a:pt x="287" y="338"/>
                  </a:lnTo>
                  <a:lnTo>
                    <a:pt x="273" y="338"/>
                  </a:lnTo>
                  <a:lnTo>
                    <a:pt x="258" y="340"/>
                  </a:lnTo>
                  <a:lnTo>
                    <a:pt x="245" y="341"/>
                  </a:lnTo>
                  <a:lnTo>
                    <a:pt x="231" y="341"/>
                  </a:lnTo>
                  <a:lnTo>
                    <a:pt x="219" y="341"/>
                  </a:lnTo>
                  <a:lnTo>
                    <a:pt x="208" y="340"/>
                  </a:lnTo>
                  <a:lnTo>
                    <a:pt x="200" y="336"/>
                  </a:lnTo>
                  <a:lnTo>
                    <a:pt x="194" y="331"/>
                  </a:lnTo>
                  <a:lnTo>
                    <a:pt x="191" y="321"/>
                  </a:lnTo>
                  <a:lnTo>
                    <a:pt x="191" y="308"/>
                  </a:lnTo>
                  <a:lnTo>
                    <a:pt x="195" y="291"/>
                  </a:lnTo>
                  <a:lnTo>
                    <a:pt x="183" y="288"/>
                  </a:lnTo>
                  <a:lnTo>
                    <a:pt x="174" y="291"/>
                  </a:lnTo>
                  <a:lnTo>
                    <a:pt x="167" y="295"/>
                  </a:lnTo>
                  <a:lnTo>
                    <a:pt x="163" y="301"/>
                  </a:lnTo>
                  <a:lnTo>
                    <a:pt x="160" y="309"/>
                  </a:lnTo>
                  <a:lnTo>
                    <a:pt x="156" y="316"/>
                  </a:lnTo>
                  <a:lnTo>
                    <a:pt x="152" y="324"/>
                  </a:lnTo>
                  <a:lnTo>
                    <a:pt x="147" y="329"/>
                  </a:lnTo>
                  <a:lnTo>
                    <a:pt x="140" y="332"/>
                  </a:lnTo>
                  <a:lnTo>
                    <a:pt x="138" y="325"/>
                  </a:lnTo>
                  <a:lnTo>
                    <a:pt x="134" y="320"/>
                  </a:lnTo>
                  <a:lnTo>
                    <a:pt x="128" y="318"/>
                  </a:lnTo>
                  <a:lnTo>
                    <a:pt x="121" y="314"/>
                  </a:lnTo>
                  <a:lnTo>
                    <a:pt x="116" y="310"/>
                  </a:lnTo>
                  <a:lnTo>
                    <a:pt x="112" y="304"/>
                  </a:lnTo>
                  <a:lnTo>
                    <a:pt x="124" y="295"/>
                  </a:lnTo>
                  <a:lnTo>
                    <a:pt x="137" y="287"/>
                  </a:lnTo>
                  <a:lnTo>
                    <a:pt x="147" y="282"/>
                  </a:lnTo>
                  <a:lnTo>
                    <a:pt x="157" y="280"/>
                  </a:lnTo>
                  <a:lnTo>
                    <a:pt x="166" y="276"/>
                  </a:lnTo>
                  <a:lnTo>
                    <a:pt x="172" y="271"/>
                  </a:lnTo>
                  <a:lnTo>
                    <a:pt x="178" y="263"/>
                  </a:lnTo>
                  <a:lnTo>
                    <a:pt x="180" y="252"/>
                  </a:lnTo>
                  <a:lnTo>
                    <a:pt x="182" y="235"/>
                  </a:lnTo>
                  <a:lnTo>
                    <a:pt x="169" y="234"/>
                  </a:lnTo>
                  <a:lnTo>
                    <a:pt x="160" y="235"/>
                  </a:lnTo>
                  <a:lnTo>
                    <a:pt x="154" y="240"/>
                  </a:lnTo>
                  <a:lnTo>
                    <a:pt x="149" y="246"/>
                  </a:lnTo>
                  <a:lnTo>
                    <a:pt x="146" y="253"/>
                  </a:lnTo>
                  <a:lnTo>
                    <a:pt x="143" y="260"/>
                  </a:lnTo>
                  <a:lnTo>
                    <a:pt x="139" y="268"/>
                  </a:lnTo>
                  <a:lnTo>
                    <a:pt x="134" y="274"/>
                  </a:lnTo>
                  <a:lnTo>
                    <a:pt x="127" y="276"/>
                  </a:lnTo>
                  <a:lnTo>
                    <a:pt x="127" y="265"/>
                  </a:lnTo>
                  <a:lnTo>
                    <a:pt x="123" y="257"/>
                  </a:lnTo>
                  <a:lnTo>
                    <a:pt x="120" y="248"/>
                  </a:lnTo>
                  <a:lnTo>
                    <a:pt x="116" y="241"/>
                  </a:lnTo>
                  <a:lnTo>
                    <a:pt x="113" y="232"/>
                  </a:lnTo>
                  <a:lnTo>
                    <a:pt x="112" y="221"/>
                  </a:lnTo>
                  <a:lnTo>
                    <a:pt x="127" y="221"/>
                  </a:lnTo>
                  <a:lnTo>
                    <a:pt x="138" y="219"/>
                  </a:lnTo>
                  <a:lnTo>
                    <a:pt x="146" y="213"/>
                  </a:lnTo>
                  <a:lnTo>
                    <a:pt x="152" y="204"/>
                  </a:lnTo>
                  <a:lnTo>
                    <a:pt x="160" y="196"/>
                  </a:lnTo>
                  <a:lnTo>
                    <a:pt x="168" y="186"/>
                  </a:lnTo>
                  <a:lnTo>
                    <a:pt x="178" y="178"/>
                  </a:lnTo>
                  <a:lnTo>
                    <a:pt x="191" y="170"/>
                  </a:lnTo>
                  <a:lnTo>
                    <a:pt x="210" y="165"/>
                  </a:lnTo>
                  <a:lnTo>
                    <a:pt x="222" y="170"/>
                  </a:lnTo>
                  <a:lnTo>
                    <a:pt x="231" y="178"/>
                  </a:lnTo>
                  <a:lnTo>
                    <a:pt x="236" y="189"/>
                  </a:lnTo>
                  <a:lnTo>
                    <a:pt x="238" y="203"/>
                  </a:lnTo>
                  <a:lnTo>
                    <a:pt x="238" y="221"/>
                  </a:lnTo>
                  <a:lnTo>
                    <a:pt x="258" y="224"/>
                  </a:lnTo>
                  <a:lnTo>
                    <a:pt x="278" y="221"/>
                  </a:lnTo>
                  <a:lnTo>
                    <a:pt x="294" y="217"/>
                  </a:lnTo>
                  <a:lnTo>
                    <a:pt x="307" y="212"/>
                  </a:lnTo>
                  <a:lnTo>
                    <a:pt x="319" y="206"/>
                  </a:lnTo>
                  <a:lnTo>
                    <a:pt x="329" y="201"/>
                  </a:lnTo>
                  <a:lnTo>
                    <a:pt x="336" y="198"/>
                  </a:lnTo>
                  <a:lnTo>
                    <a:pt x="342" y="201"/>
                  </a:lnTo>
                  <a:lnTo>
                    <a:pt x="346" y="208"/>
                  </a:lnTo>
                  <a:lnTo>
                    <a:pt x="348" y="221"/>
                  </a:lnTo>
                  <a:lnTo>
                    <a:pt x="348" y="207"/>
                  </a:lnTo>
                  <a:lnTo>
                    <a:pt x="352" y="197"/>
                  </a:lnTo>
                  <a:lnTo>
                    <a:pt x="358" y="192"/>
                  </a:lnTo>
                  <a:lnTo>
                    <a:pt x="365" y="189"/>
                  </a:lnTo>
                  <a:lnTo>
                    <a:pt x="374" y="189"/>
                  </a:lnTo>
                  <a:lnTo>
                    <a:pt x="384" y="189"/>
                  </a:lnTo>
                  <a:lnTo>
                    <a:pt x="393" y="190"/>
                  </a:lnTo>
                  <a:lnTo>
                    <a:pt x="403" y="191"/>
                  </a:lnTo>
                  <a:lnTo>
                    <a:pt x="412" y="190"/>
                  </a:lnTo>
                  <a:lnTo>
                    <a:pt x="419" y="186"/>
                  </a:lnTo>
                  <a:lnTo>
                    <a:pt x="425" y="179"/>
                  </a:lnTo>
                  <a:lnTo>
                    <a:pt x="430" y="168"/>
                  </a:lnTo>
                  <a:lnTo>
                    <a:pt x="431" y="152"/>
                  </a:lnTo>
                  <a:lnTo>
                    <a:pt x="416" y="151"/>
                  </a:lnTo>
                  <a:lnTo>
                    <a:pt x="403" y="153"/>
                  </a:lnTo>
                  <a:lnTo>
                    <a:pt x="393" y="157"/>
                  </a:lnTo>
                  <a:lnTo>
                    <a:pt x="385" y="159"/>
                  </a:lnTo>
                  <a:lnTo>
                    <a:pt x="378" y="162"/>
                  </a:lnTo>
                  <a:lnTo>
                    <a:pt x="371" y="159"/>
                  </a:lnTo>
                  <a:lnTo>
                    <a:pt x="367" y="152"/>
                  </a:lnTo>
                  <a:lnTo>
                    <a:pt x="362" y="139"/>
                  </a:lnTo>
                  <a:lnTo>
                    <a:pt x="397" y="135"/>
                  </a:lnTo>
                  <a:lnTo>
                    <a:pt x="430" y="137"/>
                  </a:lnTo>
                  <a:lnTo>
                    <a:pt x="462" y="146"/>
                  </a:lnTo>
                  <a:lnTo>
                    <a:pt x="491" y="161"/>
                  </a:lnTo>
                  <a:lnTo>
                    <a:pt x="519" y="179"/>
                  </a:lnTo>
                  <a:lnTo>
                    <a:pt x="546" y="201"/>
                  </a:lnTo>
                  <a:lnTo>
                    <a:pt x="569" y="225"/>
                  </a:lnTo>
                  <a:lnTo>
                    <a:pt x="589" y="251"/>
                  </a:lnTo>
                  <a:lnTo>
                    <a:pt x="609" y="278"/>
                  </a:lnTo>
                  <a:lnTo>
                    <a:pt x="625" y="304"/>
                  </a:lnTo>
                  <a:lnTo>
                    <a:pt x="650" y="297"/>
                  </a:lnTo>
                  <a:lnTo>
                    <a:pt x="676" y="285"/>
                  </a:lnTo>
                  <a:lnTo>
                    <a:pt x="698" y="270"/>
                  </a:lnTo>
                  <a:lnTo>
                    <a:pt x="718" y="253"/>
                  </a:lnTo>
                  <a:lnTo>
                    <a:pt x="735" y="232"/>
                  </a:lnTo>
                  <a:lnTo>
                    <a:pt x="748" y="209"/>
                  </a:lnTo>
                  <a:lnTo>
                    <a:pt x="756" y="184"/>
                  </a:lnTo>
                  <a:lnTo>
                    <a:pt x="760" y="156"/>
                  </a:lnTo>
                  <a:lnTo>
                    <a:pt x="759" y="126"/>
                  </a:lnTo>
                  <a:lnTo>
                    <a:pt x="749" y="96"/>
                  </a:lnTo>
                  <a:lnTo>
                    <a:pt x="761" y="95"/>
                  </a:lnTo>
                  <a:lnTo>
                    <a:pt x="776" y="94"/>
                  </a:lnTo>
                  <a:lnTo>
                    <a:pt x="793" y="95"/>
                  </a:lnTo>
                  <a:lnTo>
                    <a:pt x="811" y="97"/>
                  </a:lnTo>
                  <a:lnTo>
                    <a:pt x="829" y="101"/>
                  </a:lnTo>
                  <a:lnTo>
                    <a:pt x="847" y="107"/>
                  </a:lnTo>
                  <a:lnTo>
                    <a:pt x="864" y="115"/>
                  </a:lnTo>
                  <a:lnTo>
                    <a:pt x="879" y="125"/>
                  </a:lnTo>
                  <a:lnTo>
                    <a:pt x="892" y="136"/>
                  </a:lnTo>
                  <a:lnTo>
                    <a:pt x="901" y="151"/>
                  </a:lnTo>
                  <a:lnTo>
                    <a:pt x="907" y="167"/>
                  </a:lnTo>
                  <a:lnTo>
                    <a:pt x="907" y="186"/>
                  </a:lnTo>
                  <a:lnTo>
                    <a:pt x="902" y="208"/>
                  </a:lnTo>
                  <a:lnTo>
                    <a:pt x="908" y="215"/>
                  </a:lnTo>
                  <a:lnTo>
                    <a:pt x="914" y="219"/>
                  </a:lnTo>
                  <a:lnTo>
                    <a:pt x="922" y="218"/>
                  </a:lnTo>
                  <a:lnTo>
                    <a:pt x="928" y="214"/>
                  </a:lnTo>
                  <a:lnTo>
                    <a:pt x="935" y="211"/>
                  </a:lnTo>
                  <a:lnTo>
                    <a:pt x="941" y="208"/>
                  </a:lnTo>
                  <a:lnTo>
                    <a:pt x="947" y="208"/>
                  </a:lnTo>
                  <a:lnTo>
                    <a:pt x="952" y="212"/>
                  </a:lnTo>
                  <a:lnTo>
                    <a:pt x="957" y="221"/>
                  </a:lnTo>
                  <a:lnTo>
                    <a:pt x="957" y="232"/>
                  </a:lnTo>
                  <a:lnTo>
                    <a:pt x="957" y="245"/>
                  </a:lnTo>
                  <a:lnTo>
                    <a:pt x="957" y="256"/>
                  </a:lnTo>
                  <a:lnTo>
                    <a:pt x="954" y="265"/>
                  </a:lnTo>
                  <a:lnTo>
                    <a:pt x="951" y="273"/>
                  </a:lnTo>
                  <a:lnTo>
                    <a:pt x="944" y="276"/>
                  </a:lnTo>
                  <a:lnTo>
                    <a:pt x="929" y="273"/>
                  </a:lnTo>
                  <a:lnTo>
                    <a:pt x="914" y="267"/>
                  </a:lnTo>
                  <a:lnTo>
                    <a:pt x="898" y="258"/>
                  </a:lnTo>
                  <a:lnTo>
                    <a:pt x="883" y="249"/>
                  </a:lnTo>
                  <a:lnTo>
                    <a:pt x="868" y="241"/>
                  </a:lnTo>
                  <a:lnTo>
                    <a:pt x="853" y="234"/>
                  </a:lnTo>
                  <a:lnTo>
                    <a:pt x="840" y="230"/>
                  </a:lnTo>
                  <a:lnTo>
                    <a:pt x="828" y="230"/>
                  </a:lnTo>
                  <a:lnTo>
                    <a:pt x="818" y="235"/>
                  </a:lnTo>
                  <a:lnTo>
                    <a:pt x="836" y="240"/>
                  </a:lnTo>
                  <a:lnTo>
                    <a:pt x="850" y="247"/>
                  </a:lnTo>
                  <a:lnTo>
                    <a:pt x="861" y="258"/>
                  </a:lnTo>
                  <a:lnTo>
                    <a:pt x="869" y="270"/>
                  </a:lnTo>
                  <a:lnTo>
                    <a:pt x="877" y="285"/>
                  </a:lnTo>
                  <a:lnTo>
                    <a:pt x="883" y="301"/>
                  </a:lnTo>
                  <a:lnTo>
                    <a:pt x="889" y="316"/>
                  </a:lnTo>
                  <a:lnTo>
                    <a:pt x="895" y="331"/>
                  </a:lnTo>
                  <a:lnTo>
                    <a:pt x="902" y="346"/>
                  </a:lnTo>
                  <a:lnTo>
                    <a:pt x="902" y="338"/>
                  </a:lnTo>
                  <a:lnTo>
                    <a:pt x="906" y="331"/>
                  </a:lnTo>
                  <a:lnTo>
                    <a:pt x="913" y="325"/>
                  </a:lnTo>
                  <a:lnTo>
                    <a:pt x="922" y="320"/>
                  </a:lnTo>
                  <a:lnTo>
                    <a:pt x="930" y="318"/>
                  </a:lnTo>
                  <a:lnTo>
                    <a:pt x="940" y="316"/>
                  </a:lnTo>
                  <a:lnTo>
                    <a:pt x="948" y="319"/>
                  </a:lnTo>
                  <a:lnTo>
                    <a:pt x="954" y="324"/>
                  </a:lnTo>
                  <a:lnTo>
                    <a:pt x="957" y="332"/>
                  </a:lnTo>
                  <a:lnTo>
                    <a:pt x="945" y="341"/>
                  </a:lnTo>
                  <a:lnTo>
                    <a:pt x="936" y="347"/>
                  </a:lnTo>
                  <a:lnTo>
                    <a:pt x="933" y="349"/>
                  </a:lnTo>
                  <a:lnTo>
                    <a:pt x="933" y="351"/>
                  </a:lnTo>
                  <a:lnTo>
                    <a:pt x="936" y="352"/>
                  </a:lnTo>
                  <a:lnTo>
                    <a:pt x="941" y="351"/>
                  </a:lnTo>
                  <a:lnTo>
                    <a:pt x="947" y="349"/>
                  </a:lnTo>
                  <a:lnTo>
                    <a:pt x="954" y="349"/>
                  </a:lnTo>
                  <a:lnTo>
                    <a:pt x="963" y="351"/>
                  </a:lnTo>
                  <a:lnTo>
                    <a:pt x="970" y="353"/>
                  </a:lnTo>
                  <a:lnTo>
                    <a:pt x="976" y="357"/>
                  </a:lnTo>
                  <a:lnTo>
                    <a:pt x="982" y="364"/>
                  </a:lnTo>
                  <a:lnTo>
                    <a:pt x="985" y="374"/>
                  </a:lnTo>
                  <a:lnTo>
                    <a:pt x="973" y="370"/>
                  </a:lnTo>
                  <a:lnTo>
                    <a:pt x="963" y="369"/>
                  </a:lnTo>
                  <a:lnTo>
                    <a:pt x="953" y="371"/>
                  </a:lnTo>
                  <a:lnTo>
                    <a:pt x="944" y="375"/>
                  </a:lnTo>
                  <a:lnTo>
                    <a:pt x="934" y="379"/>
                  </a:lnTo>
                  <a:lnTo>
                    <a:pt x="922" y="382"/>
                  </a:lnTo>
                  <a:lnTo>
                    <a:pt x="908" y="383"/>
                  </a:lnTo>
                  <a:lnTo>
                    <a:pt x="892" y="381"/>
                  </a:lnTo>
                  <a:lnTo>
                    <a:pt x="874" y="374"/>
                  </a:lnTo>
                  <a:lnTo>
                    <a:pt x="875" y="387"/>
                  </a:lnTo>
                  <a:lnTo>
                    <a:pt x="879" y="394"/>
                  </a:lnTo>
                  <a:lnTo>
                    <a:pt x="884" y="397"/>
                  </a:lnTo>
                  <a:lnTo>
                    <a:pt x="892" y="394"/>
                  </a:lnTo>
                  <a:lnTo>
                    <a:pt x="902" y="387"/>
                  </a:lnTo>
                  <a:lnTo>
                    <a:pt x="934" y="412"/>
                  </a:lnTo>
                  <a:lnTo>
                    <a:pt x="961" y="440"/>
                  </a:lnTo>
                  <a:lnTo>
                    <a:pt x="985" y="471"/>
                  </a:lnTo>
                  <a:lnTo>
                    <a:pt x="972" y="474"/>
                  </a:lnTo>
                  <a:lnTo>
                    <a:pt x="962" y="472"/>
                  </a:lnTo>
                  <a:lnTo>
                    <a:pt x="954" y="470"/>
                  </a:lnTo>
                  <a:lnTo>
                    <a:pt x="948" y="466"/>
                  </a:lnTo>
                  <a:lnTo>
                    <a:pt x="942" y="461"/>
                  </a:lnTo>
                  <a:lnTo>
                    <a:pt x="935" y="458"/>
                  </a:lnTo>
                  <a:lnTo>
                    <a:pt x="926" y="457"/>
                  </a:lnTo>
                  <a:lnTo>
                    <a:pt x="916" y="457"/>
                  </a:lnTo>
                  <a:lnTo>
                    <a:pt x="913" y="466"/>
                  </a:lnTo>
                  <a:lnTo>
                    <a:pt x="905" y="475"/>
                  </a:lnTo>
                  <a:lnTo>
                    <a:pt x="892" y="480"/>
                  </a:lnTo>
                  <a:lnTo>
                    <a:pt x="875" y="485"/>
                  </a:lnTo>
                  <a:lnTo>
                    <a:pt x="857" y="487"/>
                  </a:lnTo>
                  <a:lnTo>
                    <a:pt x="836" y="489"/>
                  </a:lnTo>
                  <a:lnTo>
                    <a:pt x="815" y="492"/>
                  </a:lnTo>
                  <a:lnTo>
                    <a:pt x="794" y="493"/>
                  </a:lnTo>
                  <a:lnTo>
                    <a:pt x="774" y="496"/>
                  </a:lnTo>
                  <a:lnTo>
                    <a:pt x="756" y="498"/>
                  </a:lnTo>
                  <a:lnTo>
                    <a:pt x="740" y="503"/>
                  </a:lnTo>
                  <a:lnTo>
                    <a:pt x="729" y="508"/>
                  </a:lnTo>
                  <a:lnTo>
                    <a:pt x="722" y="516"/>
                  </a:lnTo>
                  <a:lnTo>
                    <a:pt x="722" y="526"/>
                  </a:lnTo>
                  <a:lnTo>
                    <a:pt x="734" y="524"/>
                  </a:lnTo>
                  <a:lnTo>
                    <a:pt x="750" y="521"/>
                  </a:lnTo>
                  <a:lnTo>
                    <a:pt x="768" y="517"/>
                  </a:lnTo>
                  <a:lnTo>
                    <a:pt x="789" y="515"/>
                  </a:lnTo>
                  <a:lnTo>
                    <a:pt x="810" y="511"/>
                  </a:lnTo>
                  <a:lnTo>
                    <a:pt x="832" y="509"/>
                  </a:lnTo>
                  <a:lnTo>
                    <a:pt x="853" y="507"/>
                  </a:lnTo>
                  <a:lnTo>
                    <a:pt x="873" y="505"/>
                  </a:lnTo>
                  <a:lnTo>
                    <a:pt x="892" y="504"/>
                  </a:lnTo>
                  <a:lnTo>
                    <a:pt x="908" y="504"/>
                  </a:lnTo>
                  <a:lnTo>
                    <a:pt x="922" y="507"/>
                  </a:lnTo>
                  <a:lnTo>
                    <a:pt x="930" y="509"/>
                  </a:lnTo>
                  <a:lnTo>
                    <a:pt x="935" y="514"/>
                  </a:lnTo>
                  <a:lnTo>
                    <a:pt x="935" y="520"/>
                  </a:lnTo>
                  <a:lnTo>
                    <a:pt x="929" y="530"/>
                  </a:lnTo>
                  <a:lnTo>
                    <a:pt x="916" y="541"/>
                  </a:lnTo>
                  <a:lnTo>
                    <a:pt x="937" y="541"/>
                  </a:lnTo>
                  <a:lnTo>
                    <a:pt x="957" y="546"/>
                  </a:lnTo>
                  <a:lnTo>
                    <a:pt x="972" y="554"/>
                  </a:lnTo>
                  <a:lnTo>
                    <a:pt x="972" y="546"/>
                  </a:lnTo>
                  <a:lnTo>
                    <a:pt x="972" y="537"/>
                  </a:lnTo>
                  <a:lnTo>
                    <a:pt x="973" y="528"/>
                  </a:lnTo>
                  <a:lnTo>
                    <a:pt x="974" y="521"/>
                  </a:lnTo>
                  <a:lnTo>
                    <a:pt x="979" y="515"/>
                  </a:lnTo>
                  <a:lnTo>
                    <a:pt x="985" y="513"/>
                  </a:lnTo>
                  <a:lnTo>
                    <a:pt x="997" y="521"/>
                  </a:lnTo>
                  <a:lnTo>
                    <a:pt x="1004" y="533"/>
                  </a:lnTo>
                  <a:lnTo>
                    <a:pt x="1010" y="549"/>
                  </a:lnTo>
                  <a:lnTo>
                    <a:pt x="1013" y="567"/>
                  </a:lnTo>
                  <a:lnTo>
                    <a:pt x="987" y="569"/>
                  </a:lnTo>
                  <a:lnTo>
                    <a:pt x="961" y="569"/>
                  </a:lnTo>
                  <a:lnTo>
                    <a:pt x="933" y="567"/>
                  </a:lnTo>
                  <a:lnTo>
                    <a:pt x="906" y="566"/>
                  </a:lnTo>
                  <a:lnTo>
                    <a:pt x="879" y="566"/>
                  </a:lnTo>
                  <a:lnTo>
                    <a:pt x="853" y="567"/>
                  </a:lnTo>
                  <a:lnTo>
                    <a:pt x="830" y="570"/>
                  </a:lnTo>
                  <a:lnTo>
                    <a:pt x="808" y="575"/>
                  </a:lnTo>
                  <a:lnTo>
                    <a:pt x="790" y="583"/>
                  </a:lnTo>
                  <a:lnTo>
                    <a:pt x="774" y="594"/>
                  </a:lnTo>
                  <a:lnTo>
                    <a:pt x="763" y="609"/>
                  </a:lnTo>
                  <a:lnTo>
                    <a:pt x="794" y="595"/>
                  </a:lnTo>
                  <a:lnTo>
                    <a:pt x="824" y="589"/>
                  </a:lnTo>
                  <a:lnTo>
                    <a:pt x="853" y="587"/>
                  </a:lnTo>
                  <a:lnTo>
                    <a:pt x="881" y="589"/>
                  </a:lnTo>
                  <a:lnTo>
                    <a:pt x="909" y="593"/>
                  </a:lnTo>
                  <a:lnTo>
                    <a:pt x="935" y="598"/>
                  </a:lnTo>
                  <a:lnTo>
                    <a:pt x="959" y="603"/>
                  </a:lnTo>
                  <a:lnTo>
                    <a:pt x="984" y="604"/>
                  </a:lnTo>
                  <a:lnTo>
                    <a:pt x="1006" y="603"/>
                  </a:lnTo>
                  <a:lnTo>
                    <a:pt x="1026" y="595"/>
                  </a:lnTo>
                  <a:lnTo>
                    <a:pt x="1025" y="610"/>
                  </a:lnTo>
                  <a:lnTo>
                    <a:pt x="1026" y="621"/>
                  </a:lnTo>
                  <a:lnTo>
                    <a:pt x="1029" y="630"/>
                  </a:lnTo>
                  <a:lnTo>
                    <a:pt x="1034" y="637"/>
                  </a:lnTo>
                  <a:lnTo>
                    <a:pt x="1037" y="645"/>
                  </a:lnTo>
                  <a:lnTo>
                    <a:pt x="1041" y="654"/>
                  </a:lnTo>
                  <a:lnTo>
                    <a:pt x="1042" y="665"/>
                  </a:lnTo>
                  <a:lnTo>
                    <a:pt x="1040" y="678"/>
                  </a:lnTo>
                  <a:lnTo>
                    <a:pt x="1024" y="680"/>
                  </a:lnTo>
                  <a:lnTo>
                    <a:pt x="1008" y="680"/>
                  </a:lnTo>
                  <a:lnTo>
                    <a:pt x="996" y="678"/>
                  </a:lnTo>
                  <a:lnTo>
                    <a:pt x="986" y="677"/>
                  </a:lnTo>
                  <a:lnTo>
                    <a:pt x="980" y="675"/>
                  </a:lnTo>
                  <a:lnTo>
                    <a:pt x="978" y="671"/>
                  </a:lnTo>
                  <a:lnTo>
                    <a:pt x="979" y="666"/>
                  </a:lnTo>
                  <a:lnTo>
                    <a:pt x="986" y="660"/>
                  </a:lnTo>
                  <a:lnTo>
                    <a:pt x="998" y="651"/>
                  </a:lnTo>
                  <a:lnTo>
                    <a:pt x="972" y="651"/>
                  </a:lnTo>
                  <a:lnTo>
                    <a:pt x="964" y="653"/>
                  </a:lnTo>
                  <a:lnTo>
                    <a:pt x="957" y="653"/>
                  </a:lnTo>
                  <a:lnTo>
                    <a:pt x="950" y="655"/>
                  </a:lnTo>
                  <a:lnTo>
                    <a:pt x="945" y="659"/>
                  </a:lnTo>
                  <a:lnTo>
                    <a:pt x="944" y="665"/>
                  </a:lnTo>
                  <a:lnTo>
                    <a:pt x="953" y="672"/>
                  </a:lnTo>
                  <a:lnTo>
                    <a:pt x="956" y="680"/>
                  </a:lnTo>
                  <a:lnTo>
                    <a:pt x="952" y="687"/>
                  </a:lnTo>
                  <a:lnTo>
                    <a:pt x="945" y="695"/>
                  </a:lnTo>
                  <a:lnTo>
                    <a:pt x="935" y="703"/>
                  </a:lnTo>
                  <a:lnTo>
                    <a:pt x="924" y="710"/>
                  </a:lnTo>
                  <a:lnTo>
                    <a:pt x="914" y="717"/>
                  </a:lnTo>
                  <a:lnTo>
                    <a:pt x="907" y="726"/>
                  </a:lnTo>
                  <a:lnTo>
                    <a:pt x="903" y="733"/>
                  </a:lnTo>
                  <a:lnTo>
                    <a:pt x="906" y="740"/>
                  </a:lnTo>
                  <a:lnTo>
                    <a:pt x="916" y="748"/>
                  </a:lnTo>
                  <a:lnTo>
                    <a:pt x="916" y="739"/>
                  </a:lnTo>
                  <a:lnTo>
                    <a:pt x="918" y="737"/>
                  </a:lnTo>
                  <a:lnTo>
                    <a:pt x="923" y="737"/>
                  </a:lnTo>
                  <a:lnTo>
                    <a:pt x="929" y="739"/>
                  </a:lnTo>
                  <a:lnTo>
                    <a:pt x="936" y="743"/>
                  </a:lnTo>
                  <a:lnTo>
                    <a:pt x="944" y="747"/>
                  </a:lnTo>
                  <a:lnTo>
                    <a:pt x="951" y="750"/>
                  </a:lnTo>
                  <a:lnTo>
                    <a:pt x="958" y="751"/>
                  </a:lnTo>
                  <a:lnTo>
                    <a:pt x="964" y="750"/>
                  </a:lnTo>
                  <a:lnTo>
                    <a:pt x="969" y="744"/>
                  </a:lnTo>
                  <a:lnTo>
                    <a:pt x="969" y="742"/>
                  </a:lnTo>
                  <a:lnTo>
                    <a:pt x="970" y="753"/>
                  </a:lnTo>
                  <a:lnTo>
                    <a:pt x="974" y="764"/>
                  </a:lnTo>
                  <a:lnTo>
                    <a:pt x="980" y="772"/>
                  </a:lnTo>
                  <a:lnTo>
                    <a:pt x="987" y="779"/>
                  </a:lnTo>
                  <a:lnTo>
                    <a:pt x="996" y="787"/>
                  </a:lnTo>
                  <a:lnTo>
                    <a:pt x="1006" y="794"/>
                  </a:lnTo>
                  <a:lnTo>
                    <a:pt x="1014" y="801"/>
                  </a:lnTo>
                  <a:lnTo>
                    <a:pt x="1023" y="811"/>
                  </a:lnTo>
                  <a:lnTo>
                    <a:pt x="1030" y="824"/>
                  </a:lnTo>
                  <a:lnTo>
                    <a:pt x="1036" y="840"/>
                  </a:lnTo>
                  <a:lnTo>
                    <a:pt x="1040" y="861"/>
                  </a:lnTo>
                  <a:lnTo>
                    <a:pt x="1040" y="887"/>
                  </a:lnTo>
                  <a:lnTo>
                    <a:pt x="1029" y="887"/>
                  </a:lnTo>
                  <a:lnTo>
                    <a:pt x="1018" y="887"/>
                  </a:lnTo>
                  <a:lnTo>
                    <a:pt x="1007" y="888"/>
                  </a:lnTo>
                  <a:lnTo>
                    <a:pt x="997" y="889"/>
                  </a:lnTo>
                  <a:lnTo>
                    <a:pt x="989" y="893"/>
                  </a:lnTo>
                  <a:lnTo>
                    <a:pt x="985" y="900"/>
                  </a:lnTo>
                  <a:lnTo>
                    <a:pt x="1026" y="941"/>
                  </a:lnTo>
                  <a:lnTo>
                    <a:pt x="1024" y="943"/>
                  </a:lnTo>
                  <a:lnTo>
                    <a:pt x="1021" y="944"/>
                  </a:lnTo>
                  <a:lnTo>
                    <a:pt x="1019" y="945"/>
                  </a:lnTo>
                  <a:lnTo>
                    <a:pt x="1018" y="948"/>
                  </a:lnTo>
                  <a:lnTo>
                    <a:pt x="1018" y="949"/>
                  </a:lnTo>
                  <a:lnTo>
                    <a:pt x="1018" y="951"/>
                  </a:lnTo>
                  <a:lnTo>
                    <a:pt x="1019" y="954"/>
                  </a:lnTo>
                  <a:lnTo>
                    <a:pt x="1021" y="955"/>
                  </a:lnTo>
                  <a:lnTo>
                    <a:pt x="1026" y="956"/>
                  </a:lnTo>
                  <a:lnTo>
                    <a:pt x="1030" y="948"/>
                  </a:lnTo>
                  <a:lnTo>
                    <a:pt x="1032" y="940"/>
                  </a:lnTo>
                  <a:lnTo>
                    <a:pt x="1035" y="934"/>
                  </a:lnTo>
                  <a:lnTo>
                    <a:pt x="1035" y="929"/>
                  </a:lnTo>
                  <a:lnTo>
                    <a:pt x="1032" y="922"/>
                  </a:lnTo>
                  <a:lnTo>
                    <a:pt x="1026" y="915"/>
                  </a:lnTo>
                  <a:lnTo>
                    <a:pt x="1034" y="916"/>
                  </a:lnTo>
                  <a:lnTo>
                    <a:pt x="1043" y="916"/>
                  </a:lnTo>
                  <a:lnTo>
                    <a:pt x="1054" y="915"/>
                  </a:lnTo>
                  <a:lnTo>
                    <a:pt x="1064" y="913"/>
                  </a:lnTo>
                  <a:lnTo>
                    <a:pt x="1074" y="912"/>
                  </a:lnTo>
                  <a:lnTo>
                    <a:pt x="1083" y="913"/>
                  </a:lnTo>
                  <a:lnTo>
                    <a:pt x="1090" y="915"/>
                  </a:lnTo>
                  <a:lnTo>
                    <a:pt x="1094" y="919"/>
                  </a:lnTo>
                  <a:lnTo>
                    <a:pt x="1096" y="928"/>
                  </a:lnTo>
                  <a:lnTo>
                    <a:pt x="1087" y="932"/>
                  </a:lnTo>
                  <a:lnTo>
                    <a:pt x="1079" y="939"/>
                  </a:lnTo>
                  <a:lnTo>
                    <a:pt x="1070" y="948"/>
                  </a:lnTo>
                  <a:lnTo>
                    <a:pt x="1063" y="960"/>
                  </a:lnTo>
                  <a:lnTo>
                    <a:pt x="1058" y="971"/>
                  </a:lnTo>
                  <a:lnTo>
                    <a:pt x="1054" y="983"/>
                  </a:lnTo>
                  <a:lnTo>
                    <a:pt x="1054" y="994"/>
                  </a:lnTo>
                  <a:lnTo>
                    <a:pt x="1059" y="1004"/>
                  </a:lnTo>
                  <a:lnTo>
                    <a:pt x="1068" y="1011"/>
                  </a:lnTo>
                  <a:lnTo>
                    <a:pt x="1070" y="997"/>
                  </a:lnTo>
                  <a:lnTo>
                    <a:pt x="1074" y="984"/>
                  </a:lnTo>
                  <a:lnTo>
                    <a:pt x="1077" y="969"/>
                  </a:lnTo>
                  <a:lnTo>
                    <a:pt x="1083" y="955"/>
                  </a:lnTo>
                  <a:lnTo>
                    <a:pt x="1091" y="941"/>
                  </a:lnTo>
                  <a:lnTo>
                    <a:pt x="1102" y="930"/>
                  </a:lnTo>
                  <a:lnTo>
                    <a:pt x="1118" y="921"/>
                  </a:lnTo>
                  <a:lnTo>
                    <a:pt x="1137" y="915"/>
                  </a:lnTo>
                  <a:lnTo>
                    <a:pt x="1137" y="983"/>
                  </a:lnTo>
                  <a:lnTo>
                    <a:pt x="1161" y="982"/>
                  </a:lnTo>
                  <a:lnTo>
                    <a:pt x="1182" y="983"/>
                  </a:lnTo>
                  <a:lnTo>
                    <a:pt x="1198" y="989"/>
                  </a:lnTo>
                  <a:lnTo>
                    <a:pt x="1211" y="999"/>
                  </a:lnTo>
                  <a:lnTo>
                    <a:pt x="1220" y="1011"/>
                  </a:lnTo>
                  <a:lnTo>
                    <a:pt x="1223" y="995"/>
                  </a:lnTo>
                  <a:lnTo>
                    <a:pt x="1221" y="982"/>
                  </a:lnTo>
                  <a:lnTo>
                    <a:pt x="1216" y="971"/>
                  </a:lnTo>
                  <a:lnTo>
                    <a:pt x="1208" y="962"/>
                  </a:lnTo>
                  <a:lnTo>
                    <a:pt x="1198" y="954"/>
                  </a:lnTo>
                  <a:lnTo>
                    <a:pt x="1187" y="946"/>
                  </a:lnTo>
                  <a:lnTo>
                    <a:pt x="1176" y="940"/>
                  </a:lnTo>
                  <a:lnTo>
                    <a:pt x="1165" y="933"/>
                  </a:lnTo>
                  <a:lnTo>
                    <a:pt x="1158" y="927"/>
                  </a:lnTo>
                  <a:lnTo>
                    <a:pt x="1153" y="918"/>
                  </a:lnTo>
                  <a:lnTo>
                    <a:pt x="1152" y="910"/>
                  </a:lnTo>
                  <a:lnTo>
                    <a:pt x="1155" y="899"/>
                  </a:lnTo>
                  <a:lnTo>
                    <a:pt x="1165" y="887"/>
                  </a:lnTo>
                  <a:lnTo>
                    <a:pt x="1171" y="904"/>
                  </a:lnTo>
                  <a:lnTo>
                    <a:pt x="1176" y="913"/>
                  </a:lnTo>
                  <a:lnTo>
                    <a:pt x="1182" y="918"/>
                  </a:lnTo>
                  <a:lnTo>
                    <a:pt x="1189" y="921"/>
                  </a:lnTo>
                  <a:lnTo>
                    <a:pt x="1198" y="922"/>
                  </a:lnTo>
                  <a:lnTo>
                    <a:pt x="1208" y="923"/>
                  </a:lnTo>
                  <a:lnTo>
                    <a:pt x="1220" y="928"/>
                  </a:lnTo>
                  <a:lnTo>
                    <a:pt x="1219" y="916"/>
                  </a:lnTo>
                  <a:lnTo>
                    <a:pt x="1221" y="909"/>
                  </a:lnTo>
                  <a:lnTo>
                    <a:pt x="1226" y="902"/>
                  </a:lnTo>
                  <a:lnTo>
                    <a:pt x="1232" y="899"/>
                  </a:lnTo>
                  <a:lnTo>
                    <a:pt x="1241" y="896"/>
                  </a:lnTo>
                  <a:lnTo>
                    <a:pt x="1249" y="894"/>
                  </a:lnTo>
                  <a:lnTo>
                    <a:pt x="1256" y="891"/>
                  </a:lnTo>
                  <a:lnTo>
                    <a:pt x="1261" y="887"/>
                  </a:lnTo>
                  <a:lnTo>
                    <a:pt x="1273" y="890"/>
                  </a:lnTo>
                  <a:lnTo>
                    <a:pt x="1282" y="899"/>
                  </a:lnTo>
                  <a:lnTo>
                    <a:pt x="1289" y="907"/>
                  </a:lnTo>
                  <a:lnTo>
                    <a:pt x="1297" y="917"/>
                  </a:lnTo>
                  <a:lnTo>
                    <a:pt x="1305" y="924"/>
                  </a:lnTo>
                  <a:lnTo>
                    <a:pt x="1317" y="928"/>
                  </a:lnTo>
                  <a:lnTo>
                    <a:pt x="1326" y="916"/>
                  </a:lnTo>
                  <a:lnTo>
                    <a:pt x="1339" y="909"/>
                  </a:lnTo>
                  <a:lnTo>
                    <a:pt x="1354" y="902"/>
                  </a:lnTo>
                  <a:lnTo>
                    <a:pt x="1372" y="900"/>
                  </a:lnTo>
                  <a:lnTo>
                    <a:pt x="1374" y="887"/>
                  </a:lnTo>
                  <a:lnTo>
                    <a:pt x="1373" y="876"/>
                  </a:lnTo>
                  <a:lnTo>
                    <a:pt x="1370" y="867"/>
                  </a:lnTo>
                  <a:lnTo>
                    <a:pt x="1366" y="859"/>
                  </a:lnTo>
                  <a:lnTo>
                    <a:pt x="1361" y="851"/>
                  </a:lnTo>
                  <a:lnTo>
                    <a:pt x="1359" y="843"/>
                  </a:lnTo>
                  <a:lnTo>
                    <a:pt x="1357" y="832"/>
                  </a:lnTo>
                  <a:lnTo>
                    <a:pt x="1359" y="817"/>
                  </a:lnTo>
                  <a:lnTo>
                    <a:pt x="1379" y="829"/>
                  </a:lnTo>
                  <a:lnTo>
                    <a:pt x="1394" y="842"/>
                  </a:lnTo>
                  <a:lnTo>
                    <a:pt x="1404" y="855"/>
                  </a:lnTo>
                  <a:lnTo>
                    <a:pt x="1410" y="870"/>
                  </a:lnTo>
                  <a:lnTo>
                    <a:pt x="1413" y="887"/>
                  </a:lnTo>
                  <a:lnTo>
                    <a:pt x="1416" y="907"/>
                  </a:lnTo>
                  <a:lnTo>
                    <a:pt x="1421" y="929"/>
                  </a:lnTo>
                  <a:lnTo>
                    <a:pt x="1428" y="956"/>
                  </a:lnTo>
                  <a:lnTo>
                    <a:pt x="1396" y="957"/>
                  </a:lnTo>
                  <a:lnTo>
                    <a:pt x="1367" y="962"/>
                  </a:lnTo>
                  <a:lnTo>
                    <a:pt x="1340" y="971"/>
                  </a:lnTo>
                  <a:lnTo>
                    <a:pt x="1315" y="982"/>
                  </a:lnTo>
                  <a:lnTo>
                    <a:pt x="1290" y="995"/>
                  </a:lnTo>
                  <a:lnTo>
                    <a:pt x="1266" y="1010"/>
                  </a:lnTo>
                  <a:lnTo>
                    <a:pt x="1241" y="1024"/>
                  </a:lnTo>
                  <a:lnTo>
                    <a:pt x="1213" y="1039"/>
                  </a:lnTo>
                  <a:lnTo>
                    <a:pt x="1182" y="1052"/>
                  </a:lnTo>
                  <a:lnTo>
                    <a:pt x="1149" y="1064"/>
                  </a:lnTo>
                  <a:lnTo>
                    <a:pt x="1111" y="1074"/>
                  </a:lnTo>
                  <a:lnTo>
                    <a:pt x="1068" y="1080"/>
                  </a:lnTo>
                  <a:lnTo>
                    <a:pt x="1073" y="1095"/>
                  </a:lnTo>
                  <a:lnTo>
                    <a:pt x="1071" y="1107"/>
                  </a:lnTo>
                  <a:lnTo>
                    <a:pt x="1065" y="1117"/>
                  </a:lnTo>
                  <a:lnTo>
                    <a:pt x="1054" y="1127"/>
                  </a:lnTo>
                  <a:lnTo>
                    <a:pt x="1041" y="1135"/>
                  </a:lnTo>
                  <a:lnTo>
                    <a:pt x="1024" y="1144"/>
                  </a:lnTo>
                  <a:lnTo>
                    <a:pt x="1004" y="1151"/>
                  </a:lnTo>
                  <a:lnTo>
                    <a:pt x="984" y="1158"/>
                  </a:lnTo>
                  <a:lnTo>
                    <a:pt x="963" y="1166"/>
                  </a:lnTo>
                  <a:lnTo>
                    <a:pt x="942" y="1174"/>
                  </a:lnTo>
                  <a:lnTo>
                    <a:pt x="923" y="1184"/>
                  </a:lnTo>
                  <a:lnTo>
                    <a:pt x="905" y="1194"/>
                  </a:lnTo>
                  <a:lnTo>
                    <a:pt x="888" y="1206"/>
                  </a:lnTo>
                  <a:lnTo>
                    <a:pt x="891" y="1200"/>
                  </a:lnTo>
                  <a:lnTo>
                    <a:pt x="896" y="1192"/>
                  </a:lnTo>
                  <a:lnTo>
                    <a:pt x="902" y="1184"/>
                  </a:lnTo>
                  <a:lnTo>
                    <a:pt x="909" y="1175"/>
                  </a:lnTo>
                  <a:lnTo>
                    <a:pt x="914" y="1167"/>
                  </a:lnTo>
                  <a:lnTo>
                    <a:pt x="918" y="1158"/>
                  </a:lnTo>
                  <a:lnTo>
                    <a:pt x="918" y="1150"/>
                  </a:lnTo>
                  <a:lnTo>
                    <a:pt x="912" y="1142"/>
                  </a:lnTo>
                  <a:lnTo>
                    <a:pt x="902" y="1136"/>
                  </a:lnTo>
                  <a:lnTo>
                    <a:pt x="900" y="1151"/>
                  </a:lnTo>
                  <a:lnTo>
                    <a:pt x="897" y="1158"/>
                  </a:lnTo>
                  <a:lnTo>
                    <a:pt x="895" y="1161"/>
                  </a:lnTo>
                  <a:lnTo>
                    <a:pt x="894" y="1159"/>
                  </a:lnTo>
                  <a:lnTo>
                    <a:pt x="891" y="1153"/>
                  </a:lnTo>
                  <a:lnTo>
                    <a:pt x="890" y="1145"/>
                  </a:lnTo>
                  <a:lnTo>
                    <a:pt x="886" y="1136"/>
                  </a:lnTo>
                  <a:lnTo>
                    <a:pt x="884" y="1127"/>
                  </a:lnTo>
                  <a:lnTo>
                    <a:pt x="879" y="1118"/>
                  </a:lnTo>
                  <a:lnTo>
                    <a:pt x="874" y="1111"/>
                  </a:lnTo>
                  <a:lnTo>
                    <a:pt x="868" y="1107"/>
                  </a:lnTo>
                  <a:lnTo>
                    <a:pt x="860" y="1108"/>
                  </a:lnTo>
                  <a:lnTo>
                    <a:pt x="834" y="1114"/>
                  </a:lnTo>
                  <a:lnTo>
                    <a:pt x="808" y="1116"/>
                  </a:lnTo>
                  <a:lnTo>
                    <a:pt x="782" y="1114"/>
                  </a:lnTo>
                  <a:lnTo>
                    <a:pt x="754" y="1112"/>
                  </a:lnTo>
                  <a:lnTo>
                    <a:pt x="722" y="1108"/>
                  </a:lnTo>
                  <a:lnTo>
                    <a:pt x="724" y="1119"/>
                  </a:lnTo>
                  <a:lnTo>
                    <a:pt x="728" y="1128"/>
                  </a:lnTo>
                  <a:lnTo>
                    <a:pt x="734" y="1135"/>
                  </a:lnTo>
                  <a:lnTo>
                    <a:pt x="741" y="1141"/>
                  </a:lnTo>
                  <a:lnTo>
                    <a:pt x="748" y="1146"/>
                  </a:lnTo>
                  <a:lnTo>
                    <a:pt x="754" y="1150"/>
                  </a:lnTo>
                  <a:lnTo>
                    <a:pt x="757" y="1153"/>
                  </a:lnTo>
                  <a:lnTo>
                    <a:pt x="757" y="1158"/>
                  </a:lnTo>
                  <a:lnTo>
                    <a:pt x="755" y="1163"/>
                  </a:lnTo>
                  <a:lnTo>
                    <a:pt x="748" y="1169"/>
                  </a:lnTo>
                  <a:lnTo>
                    <a:pt x="735" y="1178"/>
                  </a:lnTo>
                  <a:lnTo>
                    <a:pt x="744" y="1184"/>
                  </a:lnTo>
                  <a:lnTo>
                    <a:pt x="752" y="1186"/>
                  </a:lnTo>
                  <a:lnTo>
                    <a:pt x="761" y="1185"/>
                  </a:lnTo>
                  <a:lnTo>
                    <a:pt x="768" y="1184"/>
                  </a:lnTo>
                  <a:lnTo>
                    <a:pt x="774" y="1183"/>
                  </a:lnTo>
                  <a:lnTo>
                    <a:pt x="780" y="1185"/>
                  </a:lnTo>
                  <a:lnTo>
                    <a:pt x="787" y="1192"/>
                  </a:lnTo>
                  <a:lnTo>
                    <a:pt x="791" y="1206"/>
                  </a:lnTo>
                  <a:lnTo>
                    <a:pt x="776" y="1209"/>
                  </a:lnTo>
                  <a:lnTo>
                    <a:pt x="763" y="1209"/>
                  </a:lnTo>
                  <a:lnTo>
                    <a:pt x="752" y="1205"/>
                  </a:lnTo>
                  <a:lnTo>
                    <a:pt x="745" y="1197"/>
                  </a:lnTo>
                  <a:lnTo>
                    <a:pt x="738" y="1189"/>
                  </a:lnTo>
                  <a:lnTo>
                    <a:pt x="733" y="1178"/>
                  </a:lnTo>
                  <a:lnTo>
                    <a:pt x="728" y="1168"/>
                  </a:lnTo>
                  <a:lnTo>
                    <a:pt x="723" y="1157"/>
                  </a:lnTo>
                  <a:lnTo>
                    <a:pt x="720" y="1150"/>
                  </a:lnTo>
                  <a:lnTo>
                    <a:pt x="715" y="1144"/>
                  </a:lnTo>
                  <a:lnTo>
                    <a:pt x="709" y="1141"/>
                  </a:lnTo>
                  <a:lnTo>
                    <a:pt x="703" y="1142"/>
                  </a:lnTo>
                  <a:lnTo>
                    <a:pt x="694" y="1150"/>
                  </a:lnTo>
                  <a:lnTo>
                    <a:pt x="700" y="1152"/>
                  </a:lnTo>
                  <a:lnTo>
                    <a:pt x="705" y="1155"/>
                  </a:lnTo>
                  <a:lnTo>
                    <a:pt x="707" y="1158"/>
                  </a:lnTo>
                  <a:lnTo>
                    <a:pt x="709" y="1161"/>
                  </a:lnTo>
                  <a:lnTo>
                    <a:pt x="710" y="1164"/>
                  </a:lnTo>
                  <a:lnTo>
                    <a:pt x="709" y="1167"/>
                  </a:lnTo>
                  <a:lnTo>
                    <a:pt x="707" y="1170"/>
                  </a:lnTo>
                  <a:lnTo>
                    <a:pt x="705" y="1172"/>
                  </a:lnTo>
                  <a:lnTo>
                    <a:pt x="703" y="1174"/>
                  </a:lnTo>
                  <a:lnTo>
                    <a:pt x="699" y="1175"/>
                  </a:lnTo>
                  <a:lnTo>
                    <a:pt x="695" y="1175"/>
                  </a:lnTo>
                  <a:lnTo>
                    <a:pt x="692" y="1174"/>
                  </a:lnTo>
                  <a:lnTo>
                    <a:pt x="688" y="1172"/>
                  </a:lnTo>
                  <a:lnTo>
                    <a:pt x="684" y="1168"/>
                  </a:lnTo>
                  <a:lnTo>
                    <a:pt x="681" y="1163"/>
                  </a:lnTo>
                  <a:lnTo>
                    <a:pt x="679" y="1174"/>
                  </a:lnTo>
                  <a:lnTo>
                    <a:pt x="682" y="1184"/>
                  </a:lnTo>
                  <a:lnTo>
                    <a:pt x="685" y="1191"/>
                  </a:lnTo>
                  <a:lnTo>
                    <a:pt x="688" y="1197"/>
                  </a:lnTo>
                  <a:lnTo>
                    <a:pt x="687" y="1202"/>
                  </a:lnTo>
                  <a:lnTo>
                    <a:pt x="681" y="1206"/>
                  </a:lnTo>
                  <a:lnTo>
                    <a:pt x="638" y="1163"/>
                  </a:lnTo>
                  <a:lnTo>
                    <a:pt x="629" y="1175"/>
                  </a:lnTo>
                  <a:lnTo>
                    <a:pt x="627" y="1186"/>
                  </a:lnTo>
                  <a:lnTo>
                    <a:pt x="628" y="1194"/>
                  </a:lnTo>
                  <a:lnTo>
                    <a:pt x="633" y="1201"/>
                  </a:lnTo>
                  <a:lnTo>
                    <a:pt x="640" y="1207"/>
                  </a:lnTo>
                  <a:lnTo>
                    <a:pt x="650" y="1213"/>
                  </a:lnTo>
                  <a:lnTo>
                    <a:pt x="659" y="1219"/>
                  </a:lnTo>
                  <a:lnTo>
                    <a:pt x="668" y="1226"/>
                  </a:lnTo>
                  <a:lnTo>
                    <a:pt x="676" y="1235"/>
                  </a:lnTo>
                  <a:lnTo>
                    <a:pt x="682" y="1245"/>
                  </a:lnTo>
                  <a:lnTo>
                    <a:pt x="683" y="1258"/>
                  </a:lnTo>
                  <a:lnTo>
                    <a:pt x="681" y="1274"/>
                  </a:lnTo>
                  <a:lnTo>
                    <a:pt x="693" y="1276"/>
                  </a:lnTo>
                  <a:lnTo>
                    <a:pt x="703" y="1276"/>
                  </a:lnTo>
                  <a:lnTo>
                    <a:pt x="711" y="1274"/>
                  </a:lnTo>
                  <a:lnTo>
                    <a:pt x="717" y="1270"/>
                  </a:lnTo>
                  <a:lnTo>
                    <a:pt x="723" y="1265"/>
                  </a:lnTo>
                  <a:lnTo>
                    <a:pt x="731" y="1262"/>
                  </a:lnTo>
                  <a:lnTo>
                    <a:pt x="739" y="1261"/>
                  </a:lnTo>
                  <a:lnTo>
                    <a:pt x="749" y="1261"/>
                  </a:lnTo>
                  <a:lnTo>
                    <a:pt x="751" y="1279"/>
                  </a:lnTo>
                  <a:lnTo>
                    <a:pt x="757" y="1292"/>
                  </a:lnTo>
                  <a:lnTo>
                    <a:pt x="766" y="1302"/>
                  </a:lnTo>
                  <a:lnTo>
                    <a:pt x="778" y="1309"/>
                  </a:lnTo>
                  <a:lnTo>
                    <a:pt x="793" y="1312"/>
                  </a:lnTo>
                  <a:lnTo>
                    <a:pt x="810" y="1312"/>
                  </a:lnTo>
                  <a:lnTo>
                    <a:pt x="828" y="1309"/>
                  </a:lnTo>
                  <a:lnTo>
                    <a:pt x="846" y="1302"/>
                  </a:lnTo>
                  <a:lnTo>
                    <a:pt x="860" y="1324"/>
                  </a:lnTo>
                  <a:lnTo>
                    <a:pt x="872" y="1339"/>
                  </a:lnTo>
                  <a:lnTo>
                    <a:pt x="886" y="1348"/>
                  </a:lnTo>
                  <a:lnTo>
                    <a:pt x="900" y="1353"/>
                  </a:lnTo>
                  <a:lnTo>
                    <a:pt x="916" y="1356"/>
                  </a:lnTo>
                  <a:lnTo>
                    <a:pt x="931" y="1359"/>
                  </a:lnTo>
                  <a:lnTo>
                    <a:pt x="948" y="1364"/>
                  </a:lnTo>
                  <a:lnTo>
                    <a:pt x="965" y="1371"/>
                  </a:lnTo>
                  <a:lnTo>
                    <a:pt x="985" y="1385"/>
                  </a:lnTo>
                  <a:lnTo>
                    <a:pt x="980" y="1369"/>
                  </a:lnTo>
                  <a:lnTo>
                    <a:pt x="978" y="1358"/>
                  </a:lnTo>
                  <a:lnTo>
                    <a:pt x="978" y="1350"/>
                  </a:lnTo>
                  <a:lnTo>
                    <a:pt x="980" y="1343"/>
                  </a:lnTo>
                  <a:lnTo>
                    <a:pt x="985" y="1336"/>
                  </a:lnTo>
                  <a:lnTo>
                    <a:pt x="991" y="1328"/>
                  </a:lnTo>
                  <a:lnTo>
                    <a:pt x="998" y="1317"/>
                  </a:lnTo>
                  <a:lnTo>
                    <a:pt x="985" y="1312"/>
                  </a:lnTo>
                  <a:lnTo>
                    <a:pt x="978" y="1307"/>
                  </a:lnTo>
                  <a:lnTo>
                    <a:pt x="976" y="1302"/>
                  </a:lnTo>
                  <a:lnTo>
                    <a:pt x="978" y="1296"/>
                  </a:lnTo>
                  <a:lnTo>
                    <a:pt x="980" y="1291"/>
                  </a:lnTo>
                  <a:lnTo>
                    <a:pt x="985" y="1286"/>
                  </a:lnTo>
                  <a:lnTo>
                    <a:pt x="987" y="1280"/>
                  </a:lnTo>
                  <a:lnTo>
                    <a:pt x="987" y="1275"/>
                  </a:lnTo>
                  <a:lnTo>
                    <a:pt x="984" y="1270"/>
                  </a:lnTo>
                  <a:lnTo>
                    <a:pt x="974" y="1265"/>
                  </a:lnTo>
                  <a:lnTo>
                    <a:pt x="957" y="1261"/>
                  </a:lnTo>
                  <a:lnTo>
                    <a:pt x="973" y="1250"/>
                  </a:lnTo>
                  <a:lnTo>
                    <a:pt x="985" y="1239"/>
                  </a:lnTo>
                  <a:lnTo>
                    <a:pt x="995" y="1226"/>
                  </a:lnTo>
                  <a:lnTo>
                    <a:pt x="1004" y="1216"/>
                  </a:lnTo>
                  <a:lnTo>
                    <a:pt x="1013" y="1205"/>
                  </a:lnTo>
                  <a:lnTo>
                    <a:pt x="1023" y="1194"/>
                  </a:lnTo>
                  <a:lnTo>
                    <a:pt x="1035" y="1185"/>
                  </a:lnTo>
                  <a:lnTo>
                    <a:pt x="1051" y="1177"/>
                  </a:lnTo>
                  <a:lnTo>
                    <a:pt x="1070" y="1169"/>
                  </a:lnTo>
                  <a:lnTo>
                    <a:pt x="1096" y="1163"/>
                  </a:lnTo>
                  <a:lnTo>
                    <a:pt x="1096" y="1173"/>
                  </a:lnTo>
                  <a:lnTo>
                    <a:pt x="1097" y="1183"/>
                  </a:lnTo>
                  <a:lnTo>
                    <a:pt x="1098" y="1191"/>
                  </a:lnTo>
                  <a:lnTo>
                    <a:pt x="1101" y="1198"/>
                  </a:lnTo>
                  <a:lnTo>
                    <a:pt x="1105" y="1203"/>
                  </a:lnTo>
                  <a:lnTo>
                    <a:pt x="1113" y="1206"/>
                  </a:lnTo>
                  <a:lnTo>
                    <a:pt x="1124" y="1206"/>
                  </a:lnTo>
                  <a:lnTo>
                    <a:pt x="1121" y="1192"/>
                  </a:lnTo>
                  <a:lnTo>
                    <a:pt x="1119" y="1181"/>
                  </a:lnTo>
                  <a:lnTo>
                    <a:pt x="1115" y="1173"/>
                  </a:lnTo>
                  <a:lnTo>
                    <a:pt x="1114" y="1166"/>
                  </a:lnTo>
                  <a:lnTo>
                    <a:pt x="1116" y="1159"/>
                  </a:lnTo>
                  <a:lnTo>
                    <a:pt x="1124" y="1155"/>
                  </a:lnTo>
                  <a:lnTo>
                    <a:pt x="1137" y="1150"/>
                  </a:lnTo>
                  <a:lnTo>
                    <a:pt x="1144" y="1156"/>
                  </a:lnTo>
                  <a:lnTo>
                    <a:pt x="1147" y="1162"/>
                  </a:lnTo>
                  <a:lnTo>
                    <a:pt x="1147" y="1168"/>
                  </a:lnTo>
                  <a:lnTo>
                    <a:pt x="1146" y="1174"/>
                  </a:lnTo>
                  <a:lnTo>
                    <a:pt x="1142" y="1179"/>
                  </a:lnTo>
                  <a:lnTo>
                    <a:pt x="1141" y="1184"/>
                  </a:lnTo>
                  <a:lnTo>
                    <a:pt x="1141" y="1187"/>
                  </a:lnTo>
                  <a:lnTo>
                    <a:pt x="1144" y="1190"/>
                  </a:lnTo>
                  <a:lnTo>
                    <a:pt x="1152" y="1191"/>
                  </a:lnTo>
                  <a:lnTo>
                    <a:pt x="1165" y="1191"/>
                  </a:lnTo>
                  <a:lnTo>
                    <a:pt x="1159" y="1177"/>
                  </a:lnTo>
                  <a:lnTo>
                    <a:pt x="1157" y="1167"/>
                  </a:lnTo>
                  <a:lnTo>
                    <a:pt x="1157" y="1161"/>
                  </a:lnTo>
                  <a:lnTo>
                    <a:pt x="1159" y="1156"/>
                  </a:lnTo>
                  <a:lnTo>
                    <a:pt x="1163" y="1153"/>
                  </a:lnTo>
                  <a:lnTo>
                    <a:pt x="1169" y="1151"/>
                  </a:lnTo>
                  <a:lnTo>
                    <a:pt x="1176" y="1149"/>
                  </a:lnTo>
                  <a:lnTo>
                    <a:pt x="1185" y="1144"/>
                  </a:lnTo>
                  <a:lnTo>
                    <a:pt x="1192" y="1136"/>
                  </a:lnTo>
                  <a:lnTo>
                    <a:pt x="1177" y="1129"/>
                  </a:lnTo>
                  <a:lnTo>
                    <a:pt x="1163" y="1119"/>
                  </a:lnTo>
                  <a:lnTo>
                    <a:pt x="1150" y="1108"/>
                  </a:lnTo>
                  <a:lnTo>
                    <a:pt x="1171" y="1111"/>
                  </a:lnTo>
                  <a:lnTo>
                    <a:pt x="1186" y="1116"/>
                  </a:lnTo>
                  <a:lnTo>
                    <a:pt x="1195" y="1123"/>
                  </a:lnTo>
                  <a:lnTo>
                    <a:pt x="1202" y="1133"/>
                  </a:lnTo>
                  <a:lnTo>
                    <a:pt x="1203" y="1145"/>
                  </a:lnTo>
                  <a:lnTo>
                    <a:pt x="1199" y="1161"/>
                  </a:lnTo>
                  <a:lnTo>
                    <a:pt x="1192" y="1178"/>
                  </a:lnTo>
                  <a:lnTo>
                    <a:pt x="1205" y="1175"/>
                  </a:lnTo>
                  <a:lnTo>
                    <a:pt x="1220" y="1170"/>
                  </a:lnTo>
                  <a:lnTo>
                    <a:pt x="1234" y="1166"/>
                  </a:lnTo>
                  <a:lnTo>
                    <a:pt x="1250" y="1161"/>
                  </a:lnTo>
                  <a:lnTo>
                    <a:pt x="1266" y="1155"/>
                  </a:lnTo>
                  <a:lnTo>
                    <a:pt x="1281" y="1150"/>
                  </a:lnTo>
                  <a:lnTo>
                    <a:pt x="1295" y="1146"/>
                  </a:lnTo>
                  <a:lnTo>
                    <a:pt x="1307" y="1144"/>
                  </a:lnTo>
                  <a:lnTo>
                    <a:pt x="1318" y="1144"/>
                  </a:lnTo>
                  <a:lnTo>
                    <a:pt x="1327" y="1146"/>
                  </a:lnTo>
                  <a:lnTo>
                    <a:pt x="1333" y="1151"/>
                  </a:lnTo>
                  <a:lnTo>
                    <a:pt x="1337" y="1161"/>
                  </a:lnTo>
                  <a:lnTo>
                    <a:pt x="1335" y="1174"/>
                  </a:lnTo>
                  <a:lnTo>
                    <a:pt x="1331" y="1191"/>
                  </a:lnTo>
                  <a:lnTo>
                    <a:pt x="1344" y="1186"/>
                  </a:lnTo>
                  <a:lnTo>
                    <a:pt x="1354" y="1183"/>
                  </a:lnTo>
                  <a:lnTo>
                    <a:pt x="1360" y="1183"/>
                  </a:lnTo>
                  <a:lnTo>
                    <a:pt x="1363" y="1185"/>
                  </a:lnTo>
                  <a:lnTo>
                    <a:pt x="1367" y="1187"/>
                  </a:lnTo>
                  <a:lnTo>
                    <a:pt x="1371" y="1191"/>
                  </a:lnTo>
                  <a:lnTo>
                    <a:pt x="1374" y="1195"/>
                  </a:lnTo>
                  <a:lnTo>
                    <a:pt x="1379" y="1200"/>
                  </a:lnTo>
                  <a:lnTo>
                    <a:pt x="1388" y="1203"/>
                  </a:lnTo>
                  <a:lnTo>
                    <a:pt x="1400" y="1206"/>
                  </a:lnTo>
                  <a:lnTo>
                    <a:pt x="1401" y="1197"/>
                  </a:lnTo>
                  <a:lnTo>
                    <a:pt x="1401" y="1187"/>
                  </a:lnTo>
                  <a:lnTo>
                    <a:pt x="1402" y="1179"/>
                  </a:lnTo>
                  <a:lnTo>
                    <a:pt x="1404" y="1172"/>
                  </a:lnTo>
                  <a:lnTo>
                    <a:pt x="1407" y="1167"/>
                  </a:lnTo>
                  <a:lnTo>
                    <a:pt x="1415" y="1163"/>
                  </a:lnTo>
                  <a:lnTo>
                    <a:pt x="1421" y="1175"/>
                  </a:lnTo>
                  <a:lnTo>
                    <a:pt x="1427" y="1187"/>
                  </a:lnTo>
                  <a:lnTo>
                    <a:pt x="1432" y="1201"/>
                  </a:lnTo>
                  <a:lnTo>
                    <a:pt x="1438" y="1214"/>
                  </a:lnTo>
                  <a:lnTo>
                    <a:pt x="1445" y="1225"/>
                  </a:lnTo>
                  <a:lnTo>
                    <a:pt x="1456" y="1233"/>
                  </a:lnTo>
                  <a:lnTo>
                    <a:pt x="1452" y="1216"/>
                  </a:lnTo>
                  <a:lnTo>
                    <a:pt x="1454" y="1200"/>
                  </a:lnTo>
                  <a:lnTo>
                    <a:pt x="1458" y="1186"/>
                  </a:lnTo>
                  <a:lnTo>
                    <a:pt x="1467" y="1174"/>
                  </a:lnTo>
                  <a:lnTo>
                    <a:pt x="1477" y="1162"/>
                  </a:lnTo>
                  <a:lnTo>
                    <a:pt x="1489" y="1151"/>
                  </a:lnTo>
                  <a:lnTo>
                    <a:pt x="1500" y="1139"/>
                  </a:lnTo>
                  <a:lnTo>
                    <a:pt x="1510" y="1124"/>
                  </a:lnTo>
                  <a:lnTo>
                    <a:pt x="1518" y="1108"/>
                  </a:lnTo>
                  <a:lnTo>
                    <a:pt x="1523" y="1090"/>
                  </a:lnTo>
                  <a:lnTo>
                    <a:pt x="1525" y="1067"/>
                  </a:lnTo>
                  <a:lnTo>
                    <a:pt x="1539" y="1067"/>
                  </a:lnTo>
                  <a:lnTo>
                    <a:pt x="1547" y="1066"/>
                  </a:lnTo>
                  <a:lnTo>
                    <a:pt x="1553" y="1061"/>
                  </a:lnTo>
                  <a:lnTo>
                    <a:pt x="1559" y="1056"/>
                  </a:lnTo>
                  <a:lnTo>
                    <a:pt x="1567" y="1052"/>
                  </a:lnTo>
                  <a:lnTo>
                    <a:pt x="1565" y="1060"/>
                  </a:lnTo>
                  <a:lnTo>
                    <a:pt x="1563" y="1066"/>
                  </a:lnTo>
                  <a:lnTo>
                    <a:pt x="1559" y="1071"/>
                  </a:lnTo>
                  <a:lnTo>
                    <a:pt x="1558" y="1074"/>
                  </a:lnTo>
                  <a:lnTo>
                    <a:pt x="1559" y="1078"/>
                  </a:lnTo>
                  <a:lnTo>
                    <a:pt x="1567" y="1080"/>
                  </a:lnTo>
                  <a:lnTo>
                    <a:pt x="1569" y="1073"/>
                  </a:lnTo>
                  <a:lnTo>
                    <a:pt x="1575" y="1068"/>
                  </a:lnTo>
                  <a:lnTo>
                    <a:pt x="1584" y="1066"/>
                  </a:lnTo>
                  <a:lnTo>
                    <a:pt x="1593" y="1064"/>
                  </a:lnTo>
                  <a:lnTo>
                    <a:pt x="1602" y="1062"/>
                  </a:lnTo>
                  <a:lnTo>
                    <a:pt x="1611" y="1061"/>
                  </a:lnTo>
                  <a:lnTo>
                    <a:pt x="1618" y="1056"/>
                  </a:lnTo>
                  <a:lnTo>
                    <a:pt x="1621" y="1050"/>
                  </a:lnTo>
                  <a:lnTo>
                    <a:pt x="1621" y="1039"/>
                  </a:lnTo>
                  <a:lnTo>
                    <a:pt x="1593" y="1035"/>
                  </a:lnTo>
                  <a:lnTo>
                    <a:pt x="1565" y="1028"/>
                  </a:lnTo>
                  <a:lnTo>
                    <a:pt x="1540" y="1018"/>
                  </a:lnTo>
                  <a:lnTo>
                    <a:pt x="1517" y="1008"/>
                  </a:lnTo>
                  <a:lnTo>
                    <a:pt x="1497" y="997"/>
                  </a:lnTo>
                  <a:lnTo>
                    <a:pt x="1482" y="989"/>
                  </a:lnTo>
                  <a:lnTo>
                    <a:pt x="1469" y="983"/>
                  </a:lnTo>
                  <a:lnTo>
                    <a:pt x="1475" y="973"/>
                  </a:lnTo>
                  <a:lnTo>
                    <a:pt x="1484" y="966"/>
                  </a:lnTo>
                  <a:lnTo>
                    <a:pt x="1495" y="961"/>
                  </a:lnTo>
                  <a:lnTo>
                    <a:pt x="1508" y="958"/>
                  </a:lnTo>
                  <a:lnTo>
                    <a:pt x="1522" y="957"/>
                  </a:lnTo>
                  <a:lnTo>
                    <a:pt x="1536" y="957"/>
                  </a:lnTo>
                  <a:lnTo>
                    <a:pt x="1551" y="957"/>
                  </a:lnTo>
                  <a:lnTo>
                    <a:pt x="1564" y="958"/>
                  </a:lnTo>
                  <a:lnTo>
                    <a:pt x="1576" y="958"/>
                  </a:lnTo>
                  <a:lnTo>
                    <a:pt x="1587" y="958"/>
                  </a:lnTo>
                  <a:lnTo>
                    <a:pt x="1596" y="957"/>
                  </a:lnTo>
                  <a:lnTo>
                    <a:pt x="1601" y="954"/>
                  </a:lnTo>
                  <a:lnTo>
                    <a:pt x="1603" y="948"/>
                  </a:lnTo>
                  <a:lnTo>
                    <a:pt x="1601" y="940"/>
                  </a:lnTo>
                  <a:lnTo>
                    <a:pt x="1593" y="928"/>
                  </a:lnTo>
                  <a:lnTo>
                    <a:pt x="1592" y="934"/>
                  </a:lnTo>
                  <a:lnTo>
                    <a:pt x="1587" y="938"/>
                  </a:lnTo>
                  <a:lnTo>
                    <a:pt x="1581" y="940"/>
                  </a:lnTo>
                  <a:lnTo>
                    <a:pt x="1575" y="939"/>
                  </a:lnTo>
                  <a:lnTo>
                    <a:pt x="1569" y="935"/>
                  </a:lnTo>
                  <a:lnTo>
                    <a:pt x="1567" y="928"/>
                  </a:lnTo>
                  <a:lnTo>
                    <a:pt x="1623" y="842"/>
                  </a:lnTo>
                  <a:lnTo>
                    <a:pt x="1682" y="757"/>
                  </a:lnTo>
                  <a:lnTo>
                    <a:pt x="1747" y="678"/>
                  </a:lnTo>
                  <a:lnTo>
                    <a:pt x="1725" y="681"/>
                  </a:lnTo>
                  <a:lnTo>
                    <a:pt x="1709" y="682"/>
                  </a:lnTo>
                  <a:lnTo>
                    <a:pt x="1696" y="683"/>
                  </a:lnTo>
                  <a:lnTo>
                    <a:pt x="1685" y="684"/>
                  </a:lnTo>
                  <a:lnTo>
                    <a:pt x="1675" y="687"/>
                  </a:lnTo>
                  <a:lnTo>
                    <a:pt x="1664" y="692"/>
                  </a:lnTo>
                  <a:lnTo>
                    <a:pt x="1652" y="698"/>
                  </a:lnTo>
                  <a:lnTo>
                    <a:pt x="1636" y="706"/>
                  </a:lnTo>
                  <a:lnTo>
                    <a:pt x="1625" y="703"/>
                  </a:lnTo>
                  <a:lnTo>
                    <a:pt x="1618" y="697"/>
                  </a:lnTo>
                  <a:lnTo>
                    <a:pt x="1613" y="688"/>
                  </a:lnTo>
                  <a:lnTo>
                    <a:pt x="1608" y="678"/>
                  </a:lnTo>
                  <a:lnTo>
                    <a:pt x="1619" y="686"/>
                  </a:lnTo>
                  <a:lnTo>
                    <a:pt x="1630" y="687"/>
                  </a:lnTo>
                  <a:lnTo>
                    <a:pt x="1640" y="682"/>
                  </a:lnTo>
                  <a:lnTo>
                    <a:pt x="1651" y="675"/>
                  </a:lnTo>
                  <a:lnTo>
                    <a:pt x="1660" y="664"/>
                  </a:lnTo>
                  <a:lnTo>
                    <a:pt x="1670" y="654"/>
                  </a:lnTo>
                  <a:lnTo>
                    <a:pt x="1680" y="644"/>
                  </a:lnTo>
                  <a:lnTo>
                    <a:pt x="1691" y="637"/>
                  </a:lnTo>
                  <a:lnTo>
                    <a:pt x="1676" y="641"/>
                  </a:lnTo>
                  <a:lnTo>
                    <a:pt x="1665" y="639"/>
                  </a:lnTo>
                  <a:lnTo>
                    <a:pt x="1657" y="636"/>
                  </a:lnTo>
                  <a:lnTo>
                    <a:pt x="1653" y="631"/>
                  </a:lnTo>
                  <a:lnTo>
                    <a:pt x="1651" y="623"/>
                  </a:lnTo>
                  <a:lnTo>
                    <a:pt x="1652" y="615"/>
                  </a:lnTo>
                  <a:lnTo>
                    <a:pt x="1654" y="606"/>
                  </a:lnTo>
                  <a:lnTo>
                    <a:pt x="1659" y="599"/>
                  </a:lnTo>
                  <a:lnTo>
                    <a:pt x="1664" y="592"/>
                  </a:lnTo>
                  <a:lnTo>
                    <a:pt x="1670" y="586"/>
                  </a:lnTo>
                  <a:lnTo>
                    <a:pt x="1677" y="582"/>
                  </a:lnTo>
                  <a:lnTo>
                    <a:pt x="1684" y="581"/>
                  </a:lnTo>
                  <a:lnTo>
                    <a:pt x="1692" y="580"/>
                  </a:lnTo>
                  <a:lnTo>
                    <a:pt x="1698" y="577"/>
                  </a:lnTo>
                  <a:lnTo>
                    <a:pt x="1703" y="575"/>
                  </a:lnTo>
                  <a:lnTo>
                    <a:pt x="1705" y="567"/>
                  </a:lnTo>
                  <a:lnTo>
                    <a:pt x="1686" y="567"/>
                  </a:lnTo>
                  <a:lnTo>
                    <a:pt x="1669" y="566"/>
                  </a:lnTo>
                  <a:lnTo>
                    <a:pt x="1657" y="564"/>
                  </a:lnTo>
                  <a:lnTo>
                    <a:pt x="1645" y="560"/>
                  </a:lnTo>
                  <a:lnTo>
                    <a:pt x="1634" y="559"/>
                  </a:lnTo>
                  <a:lnTo>
                    <a:pt x="1623" y="559"/>
                  </a:lnTo>
                  <a:lnTo>
                    <a:pt x="1609" y="561"/>
                  </a:lnTo>
                  <a:lnTo>
                    <a:pt x="1593" y="567"/>
                  </a:lnTo>
                  <a:lnTo>
                    <a:pt x="1597" y="554"/>
                  </a:lnTo>
                  <a:lnTo>
                    <a:pt x="1603" y="544"/>
                  </a:lnTo>
                  <a:lnTo>
                    <a:pt x="1613" y="538"/>
                  </a:lnTo>
                  <a:lnTo>
                    <a:pt x="1624" y="533"/>
                  </a:lnTo>
                  <a:lnTo>
                    <a:pt x="1637" y="530"/>
                  </a:lnTo>
                  <a:lnTo>
                    <a:pt x="1652" y="528"/>
                  </a:lnTo>
                  <a:lnTo>
                    <a:pt x="1665" y="526"/>
                  </a:lnTo>
                  <a:lnTo>
                    <a:pt x="1680" y="525"/>
                  </a:lnTo>
                  <a:lnTo>
                    <a:pt x="1693" y="521"/>
                  </a:lnTo>
                  <a:lnTo>
                    <a:pt x="1704" y="516"/>
                  </a:lnTo>
                  <a:lnTo>
                    <a:pt x="1713" y="509"/>
                  </a:lnTo>
                  <a:lnTo>
                    <a:pt x="1719" y="498"/>
                  </a:lnTo>
                  <a:lnTo>
                    <a:pt x="1720" y="505"/>
                  </a:lnTo>
                  <a:lnTo>
                    <a:pt x="1725" y="510"/>
                  </a:lnTo>
                  <a:lnTo>
                    <a:pt x="1731" y="514"/>
                  </a:lnTo>
                  <a:lnTo>
                    <a:pt x="1737" y="516"/>
                  </a:lnTo>
                  <a:lnTo>
                    <a:pt x="1743" y="520"/>
                  </a:lnTo>
                  <a:lnTo>
                    <a:pt x="1747" y="526"/>
                  </a:lnTo>
                  <a:lnTo>
                    <a:pt x="1743" y="535"/>
                  </a:lnTo>
                  <a:lnTo>
                    <a:pt x="1740" y="543"/>
                  </a:lnTo>
                  <a:lnTo>
                    <a:pt x="1736" y="550"/>
                  </a:lnTo>
                  <a:lnTo>
                    <a:pt x="1732" y="559"/>
                  </a:lnTo>
                  <a:lnTo>
                    <a:pt x="1731" y="569"/>
                  </a:lnTo>
                  <a:lnTo>
                    <a:pt x="1732" y="582"/>
                  </a:lnTo>
                  <a:lnTo>
                    <a:pt x="1754" y="582"/>
                  </a:lnTo>
                  <a:lnTo>
                    <a:pt x="1772" y="581"/>
                  </a:lnTo>
                  <a:lnTo>
                    <a:pt x="1789" y="578"/>
                  </a:lnTo>
                  <a:lnTo>
                    <a:pt x="1808" y="575"/>
                  </a:lnTo>
                  <a:lnTo>
                    <a:pt x="1830" y="571"/>
                  </a:lnTo>
                  <a:lnTo>
                    <a:pt x="1854" y="569"/>
                  </a:lnTo>
                  <a:lnTo>
                    <a:pt x="1884" y="567"/>
                  </a:lnTo>
                  <a:lnTo>
                    <a:pt x="1887" y="554"/>
                  </a:lnTo>
                  <a:lnTo>
                    <a:pt x="1886" y="544"/>
                  </a:lnTo>
                  <a:lnTo>
                    <a:pt x="1881" y="538"/>
                  </a:lnTo>
                  <a:lnTo>
                    <a:pt x="1875" y="533"/>
                  </a:lnTo>
                  <a:lnTo>
                    <a:pt x="1865" y="531"/>
                  </a:lnTo>
                  <a:lnTo>
                    <a:pt x="1855" y="530"/>
                  </a:lnTo>
                  <a:lnTo>
                    <a:pt x="1845" y="528"/>
                  </a:lnTo>
                  <a:lnTo>
                    <a:pt x="1836" y="526"/>
                  </a:lnTo>
                  <a:lnTo>
                    <a:pt x="1827" y="524"/>
                  </a:lnTo>
                  <a:lnTo>
                    <a:pt x="1820" y="519"/>
                  </a:lnTo>
                  <a:lnTo>
                    <a:pt x="1815" y="513"/>
                  </a:lnTo>
                  <a:lnTo>
                    <a:pt x="1831" y="509"/>
                  </a:lnTo>
                  <a:lnTo>
                    <a:pt x="1841" y="507"/>
                  </a:lnTo>
                  <a:lnTo>
                    <a:pt x="1848" y="505"/>
                  </a:lnTo>
                  <a:lnTo>
                    <a:pt x="1853" y="505"/>
                  </a:lnTo>
                  <a:lnTo>
                    <a:pt x="1860" y="507"/>
                  </a:lnTo>
                  <a:lnTo>
                    <a:pt x="1870" y="509"/>
                  </a:lnTo>
                  <a:lnTo>
                    <a:pt x="1884" y="513"/>
                  </a:lnTo>
                  <a:lnTo>
                    <a:pt x="1888" y="488"/>
                  </a:lnTo>
                  <a:lnTo>
                    <a:pt x="1893" y="469"/>
                  </a:lnTo>
                  <a:lnTo>
                    <a:pt x="1899" y="455"/>
                  </a:lnTo>
                  <a:lnTo>
                    <a:pt x="1909" y="444"/>
                  </a:lnTo>
                  <a:lnTo>
                    <a:pt x="1918" y="437"/>
                  </a:lnTo>
                  <a:lnTo>
                    <a:pt x="1931" y="431"/>
                  </a:lnTo>
                  <a:lnTo>
                    <a:pt x="1944" y="427"/>
                  </a:lnTo>
                  <a:lnTo>
                    <a:pt x="1959" y="422"/>
                  </a:lnTo>
                  <a:lnTo>
                    <a:pt x="1974" y="418"/>
                  </a:lnTo>
                  <a:lnTo>
                    <a:pt x="1992" y="410"/>
                  </a:lnTo>
                  <a:lnTo>
                    <a:pt x="2010" y="402"/>
                  </a:lnTo>
                  <a:lnTo>
                    <a:pt x="2006" y="387"/>
                  </a:lnTo>
                  <a:lnTo>
                    <a:pt x="2005" y="375"/>
                  </a:lnTo>
                  <a:lnTo>
                    <a:pt x="2009" y="365"/>
                  </a:lnTo>
                  <a:lnTo>
                    <a:pt x="2012" y="358"/>
                  </a:lnTo>
                  <a:lnTo>
                    <a:pt x="2018" y="352"/>
                  </a:lnTo>
                  <a:lnTo>
                    <a:pt x="2024" y="347"/>
                  </a:lnTo>
                  <a:lnTo>
                    <a:pt x="2029" y="343"/>
                  </a:lnTo>
                  <a:lnTo>
                    <a:pt x="2032" y="338"/>
                  </a:lnTo>
                  <a:lnTo>
                    <a:pt x="2033" y="332"/>
                  </a:lnTo>
                  <a:lnTo>
                    <a:pt x="2030" y="326"/>
                  </a:lnTo>
                  <a:lnTo>
                    <a:pt x="2023" y="318"/>
                  </a:lnTo>
                  <a:lnTo>
                    <a:pt x="2039" y="315"/>
                  </a:lnTo>
                  <a:lnTo>
                    <a:pt x="2049" y="313"/>
                  </a:lnTo>
                  <a:lnTo>
                    <a:pt x="2055" y="312"/>
                  </a:lnTo>
                  <a:lnTo>
                    <a:pt x="2061" y="312"/>
                  </a:lnTo>
                  <a:lnTo>
                    <a:pt x="2068" y="313"/>
                  </a:lnTo>
                  <a:lnTo>
                    <a:pt x="2078" y="315"/>
                  </a:lnTo>
                  <a:lnTo>
                    <a:pt x="2093" y="318"/>
                  </a:lnTo>
                  <a:lnTo>
                    <a:pt x="2089" y="308"/>
                  </a:lnTo>
                  <a:lnTo>
                    <a:pt x="2089" y="299"/>
                  </a:lnTo>
                  <a:lnTo>
                    <a:pt x="2093" y="291"/>
                  </a:lnTo>
                  <a:lnTo>
                    <a:pt x="2096" y="284"/>
                  </a:lnTo>
                  <a:lnTo>
                    <a:pt x="2101" y="278"/>
                  </a:lnTo>
                  <a:lnTo>
                    <a:pt x="2105" y="271"/>
                  </a:lnTo>
                  <a:lnTo>
                    <a:pt x="2105" y="268"/>
                  </a:lnTo>
                  <a:lnTo>
                    <a:pt x="2101" y="265"/>
                  </a:lnTo>
                  <a:lnTo>
                    <a:pt x="2093" y="263"/>
                  </a:lnTo>
                  <a:lnTo>
                    <a:pt x="2084" y="271"/>
                  </a:lnTo>
                  <a:lnTo>
                    <a:pt x="2078" y="276"/>
                  </a:lnTo>
                  <a:lnTo>
                    <a:pt x="2073" y="276"/>
                  </a:lnTo>
                  <a:lnTo>
                    <a:pt x="2072" y="274"/>
                  </a:lnTo>
                  <a:lnTo>
                    <a:pt x="2072" y="269"/>
                  </a:lnTo>
                  <a:lnTo>
                    <a:pt x="2074" y="263"/>
                  </a:lnTo>
                  <a:lnTo>
                    <a:pt x="2077" y="256"/>
                  </a:lnTo>
                  <a:lnTo>
                    <a:pt x="2082" y="248"/>
                  </a:lnTo>
                  <a:lnTo>
                    <a:pt x="2086" y="241"/>
                  </a:lnTo>
                  <a:lnTo>
                    <a:pt x="2093" y="235"/>
                  </a:lnTo>
                  <a:lnTo>
                    <a:pt x="2075" y="226"/>
                  </a:lnTo>
                  <a:lnTo>
                    <a:pt x="2060" y="224"/>
                  </a:lnTo>
                  <a:lnTo>
                    <a:pt x="2046" y="224"/>
                  </a:lnTo>
                  <a:lnTo>
                    <a:pt x="2033" y="228"/>
                  </a:lnTo>
                  <a:lnTo>
                    <a:pt x="2022" y="234"/>
                  </a:lnTo>
                  <a:lnTo>
                    <a:pt x="2010" y="239"/>
                  </a:lnTo>
                  <a:lnTo>
                    <a:pt x="1998" y="243"/>
                  </a:lnTo>
                  <a:lnTo>
                    <a:pt x="1984" y="245"/>
                  </a:lnTo>
                  <a:lnTo>
                    <a:pt x="1971" y="242"/>
                  </a:lnTo>
                  <a:lnTo>
                    <a:pt x="1954" y="235"/>
                  </a:lnTo>
                  <a:lnTo>
                    <a:pt x="1948" y="252"/>
                  </a:lnTo>
                  <a:lnTo>
                    <a:pt x="1939" y="267"/>
                  </a:lnTo>
                  <a:lnTo>
                    <a:pt x="1926" y="276"/>
                  </a:lnTo>
                  <a:lnTo>
                    <a:pt x="1911" y="284"/>
                  </a:lnTo>
                  <a:lnTo>
                    <a:pt x="1892" y="288"/>
                  </a:lnTo>
                  <a:lnTo>
                    <a:pt x="1871" y="291"/>
                  </a:lnTo>
                  <a:lnTo>
                    <a:pt x="1872" y="303"/>
                  </a:lnTo>
                  <a:lnTo>
                    <a:pt x="1875" y="314"/>
                  </a:lnTo>
                  <a:lnTo>
                    <a:pt x="1880" y="324"/>
                  </a:lnTo>
                  <a:lnTo>
                    <a:pt x="1884" y="332"/>
                  </a:lnTo>
                  <a:lnTo>
                    <a:pt x="1871" y="332"/>
                  </a:lnTo>
                  <a:lnTo>
                    <a:pt x="1871" y="318"/>
                  </a:lnTo>
                  <a:lnTo>
                    <a:pt x="1862" y="318"/>
                  </a:lnTo>
                  <a:lnTo>
                    <a:pt x="1855" y="315"/>
                  </a:lnTo>
                  <a:lnTo>
                    <a:pt x="1849" y="313"/>
                  </a:lnTo>
                  <a:lnTo>
                    <a:pt x="1844" y="308"/>
                  </a:lnTo>
                  <a:lnTo>
                    <a:pt x="1843" y="301"/>
                  </a:lnTo>
                  <a:lnTo>
                    <a:pt x="1843" y="291"/>
                  </a:lnTo>
                  <a:lnTo>
                    <a:pt x="1816" y="293"/>
                  </a:lnTo>
                  <a:lnTo>
                    <a:pt x="1792" y="291"/>
                  </a:lnTo>
                  <a:lnTo>
                    <a:pt x="1769" y="287"/>
                  </a:lnTo>
                  <a:lnTo>
                    <a:pt x="1746" y="282"/>
                  </a:lnTo>
                  <a:lnTo>
                    <a:pt x="1719" y="276"/>
                  </a:lnTo>
                  <a:lnTo>
                    <a:pt x="1729" y="262"/>
                  </a:lnTo>
                  <a:lnTo>
                    <a:pt x="1737" y="247"/>
                  </a:lnTo>
                  <a:lnTo>
                    <a:pt x="1748" y="234"/>
                  </a:lnTo>
                  <a:lnTo>
                    <a:pt x="1760" y="221"/>
                  </a:lnTo>
                  <a:lnTo>
                    <a:pt x="1768" y="223"/>
                  </a:lnTo>
                  <a:lnTo>
                    <a:pt x="1774" y="226"/>
                  </a:lnTo>
                  <a:lnTo>
                    <a:pt x="1780" y="230"/>
                  </a:lnTo>
                  <a:lnTo>
                    <a:pt x="1785" y="234"/>
                  </a:lnTo>
                  <a:lnTo>
                    <a:pt x="1792" y="236"/>
                  </a:lnTo>
                  <a:lnTo>
                    <a:pt x="1802" y="235"/>
                  </a:lnTo>
                  <a:lnTo>
                    <a:pt x="1815" y="204"/>
                  </a:lnTo>
                  <a:lnTo>
                    <a:pt x="1830" y="180"/>
                  </a:lnTo>
                  <a:lnTo>
                    <a:pt x="1845" y="163"/>
                  </a:lnTo>
                  <a:lnTo>
                    <a:pt x="1864" y="151"/>
                  </a:lnTo>
                  <a:lnTo>
                    <a:pt x="1884" y="144"/>
                  </a:lnTo>
                  <a:lnTo>
                    <a:pt x="1906" y="139"/>
                  </a:lnTo>
                  <a:lnTo>
                    <a:pt x="1932" y="136"/>
                  </a:lnTo>
                  <a:lnTo>
                    <a:pt x="1960" y="135"/>
                  </a:lnTo>
                  <a:lnTo>
                    <a:pt x="1992" y="133"/>
                  </a:lnTo>
                  <a:lnTo>
                    <a:pt x="2026" y="130"/>
                  </a:lnTo>
                  <a:lnTo>
                    <a:pt x="2065" y="124"/>
                  </a:lnTo>
                  <a:lnTo>
                    <a:pt x="2063" y="131"/>
                  </a:lnTo>
                  <a:lnTo>
                    <a:pt x="2058" y="136"/>
                  </a:lnTo>
                  <a:lnTo>
                    <a:pt x="2052" y="140"/>
                  </a:lnTo>
                  <a:lnTo>
                    <a:pt x="2046" y="142"/>
                  </a:lnTo>
                  <a:lnTo>
                    <a:pt x="2040" y="146"/>
                  </a:lnTo>
                  <a:lnTo>
                    <a:pt x="2037" y="152"/>
                  </a:lnTo>
                  <a:lnTo>
                    <a:pt x="2051" y="154"/>
                  </a:lnTo>
                  <a:lnTo>
                    <a:pt x="2062" y="153"/>
                  </a:lnTo>
                  <a:lnTo>
                    <a:pt x="2071" y="148"/>
                  </a:lnTo>
                  <a:lnTo>
                    <a:pt x="2077" y="140"/>
                  </a:lnTo>
                  <a:lnTo>
                    <a:pt x="2080" y="129"/>
                  </a:lnTo>
                  <a:lnTo>
                    <a:pt x="2084" y="117"/>
                  </a:lnTo>
                  <a:lnTo>
                    <a:pt x="2086" y="103"/>
                  </a:lnTo>
                  <a:lnTo>
                    <a:pt x="2089" y="89"/>
                  </a:lnTo>
                  <a:lnTo>
                    <a:pt x="2093" y="75"/>
                  </a:lnTo>
                  <a:lnTo>
                    <a:pt x="2096" y="61"/>
                  </a:lnTo>
                  <a:lnTo>
                    <a:pt x="2102" y="48"/>
                  </a:lnTo>
                  <a:lnTo>
                    <a:pt x="2110" y="36"/>
                  </a:lnTo>
                  <a:lnTo>
                    <a:pt x="2121" y="28"/>
                  </a:lnTo>
                  <a:lnTo>
                    <a:pt x="2146" y="42"/>
                  </a:lnTo>
                  <a:lnTo>
                    <a:pt x="2175" y="52"/>
                  </a:lnTo>
                  <a:lnTo>
                    <a:pt x="2205" y="58"/>
                  </a:lnTo>
                  <a:lnTo>
                    <a:pt x="2236" y="61"/>
                  </a:lnTo>
                  <a:lnTo>
                    <a:pt x="2268" y="61"/>
                  </a:lnTo>
                  <a:lnTo>
                    <a:pt x="2302" y="58"/>
                  </a:lnTo>
                  <a:lnTo>
                    <a:pt x="2336" y="57"/>
                  </a:lnTo>
                  <a:lnTo>
                    <a:pt x="2370" y="55"/>
                  </a:lnTo>
                  <a:lnTo>
                    <a:pt x="2370" y="44"/>
                  </a:lnTo>
                  <a:lnTo>
                    <a:pt x="2368" y="35"/>
                  </a:lnTo>
                  <a:lnTo>
                    <a:pt x="2364" y="28"/>
                  </a:lnTo>
                  <a:lnTo>
                    <a:pt x="2362" y="22"/>
                  </a:lnTo>
                  <a:lnTo>
                    <a:pt x="2363" y="17"/>
                  </a:lnTo>
                  <a:lnTo>
                    <a:pt x="2370" y="13"/>
                  </a:lnTo>
                  <a:lnTo>
                    <a:pt x="2383" y="18"/>
                  </a:lnTo>
                  <a:lnTo>
                    <a:pt x="2396" y="22"/>
                  </a:lnTo>
                  <a:lnTo>
                    <a:pt x="2407" y="23"/>
                  </a:lnTo>
                  <a:lnTo>
                    <a:pt x="2416" y="20"/>
                  </a:lnTo>
                  <a:lnTo>
                    <a:pt x="2425" y="13"/>
                  </a:lnTo>
                  <a:lnTo>
                    <a:pt x="2422" y="13"/>
                  </a:lnTo>
                  <a:lnTo>
                    <a:pt x="2420" y="12"/>
                  </a:lnTo>
                  <a:lnTo>
                    <a:pt x="2418" y="11"/>
                  </a:lnTo>
                  <a:lnTo>
                    <a:pt x="2416" y="8"/>
                  </a:lnTo>
                  <a:lnTo>
                    <a:pt x="2416" y="6"/>
                  </a:lnTo>
                  <a:lnTo>
                    <a:pt x="2416" y="5"/>
                  </a:lnTo>
                  <a:lnTo>
                    <a:pt x="2418" y="2"/>
                  </a:lnTo>
                  <a:lnTo>
                    <a:pt x="2420" y="1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2" name="Freeform 186"/>
            <p:cNvSpPr/>
            <p:nvPr/>
          </p:nvSpPr>
          <p:spPr bwMode="auto">
            <a:xfrm>
              <a:off x="6082598" y="4914140"/>
              <a:ext cx="135708" cy="122137"/>
            </a:xfrm>
            <a:custGeom>
              <a:avLst/>
              <a:gdLst>
                <a:gd name="T0" fmla="*/ 124 w 140"/>
                <a:gd name="T1" fmla="*/ 0 h 124"/>
                <a:gd name="T2" fmla="*/ 135 w 140"/>
                <a:gd name="T3" fmla="*/ 2 h 124"/>
                <a:gd name="T4" fmla="*/ 140 w 140"/>
                <a:gd name="T5" fmla="*/ 6 h 124"/>
                <a:gd name="T6" fmla="*/ 140 w 140"/>
                <a:gd name="T7" fmla="*/ 11 h 124"/>
                <a:gd name="T8" fmla="*/ 138 w 140"/>
                <a:gd name="T9" fmla="*/ 17 h 124"/>
                <a:gd name="T10" fmla="*/ 134 w 140"/>
                <a:gd name="T11" fmla="*/ 24 h 124"/>
                <a:gd name="T12" fmla="*/ 129 w 140"/>
                <a:gd name="T13" fmla="*/ 30 h 124"/>
                <a:gd name="T14" fmla="*/ 126 w 140"/>
                <a:gd name="T15" fmla="*/ 38 h 124"/>
                <a:gd name="T16" fmla="*/ 123 w 140"/>
                <a:gd name="T17" fmla="*/ 44 h 124"/>
                <a:gd name="T18" fmla="*/ 123 w 140"/>
                <a:gd name="T19" fmla="*/ 49 h 124"/>
                <a:gd name="T20" fmla="*/ 128 w 140"/>
                <a:gd name="T21" fmla="*/ 53 h 124"/>
                <a:gd name="T22" fmla="*/ 139 w 140"/>
                <a:gd name="T23" fmla="*/ 55 h 124"/>
                <a:gd name="T24" fmla="*/ 134 w 140"/>
                <a:gd name="T25" fmla="*/ 60 h 124"/>
                <a:gd name="T26" fmla="*/ 128 w 140"/>
                <a:gd name="T27" fmla="*/ 63 h 124"/>
                <a:gd name="T28" fmla="*/ 121 w 140"/>
                <a:gd name="T29" fmla="*/ 63 h 124"/>
                <a:gd name="T30" fmla="*/ 112 w 140"/>
                <a:gd name="T31" fmla="*/ 63 h 124"/>
                <a:gd name="T32" fmla="*/ 104 w 140"/>
                <a:gd name="T33" fmla="*/ 63 h 124"/>
                <a:gd name="T34" fmla="*/ 96 w 140"/>
                <a:gd name="T35" fmla="*/ 62 h 124"/>
                <a:gd name="T36" fmla="*/ 90 w 140"/>
                <a:gd name="T37" fmla="*/ 62 h 124"/>
                <a:gd name="T38" fmla="*/ 88 w 140"/>
                <a:gd name="T39" fmla="*/ 62 h 124"/>
                <a:gd name="T40" fmla="*/ 87 w 140"/>
                <a:gd name="T41" fmla="*/ 64 h 124"/>
                <a:gd name="T42" fmla="*/ 90 w 140"/>
                <a:gd name="T43" fmla="*/ 68 h 124"/>
                <a:gd name="T44" fmla="*/ 98 w 140"/>
                <a:gd name="T45" fmla="*/ 74 h 124"/>
                <a:gd name="T46" fmla="*/ 111 w 140"/>
                <a:gd name="T47" fmla="*/ 83 h 124"/>
                <a:gd name="T48" fmla="*/ 110 w 140"/>
                <a:gd name="T49" fmla="*/ 91 h 124"/>
                <a:gd name="T50" fmla="*/ 105 w 140"/>
                <a:gd name="T51" fmla="*/ 95 h 124"/>
                <a:gd name="T52" fmla="*/ 98 w 140"/>
                <a:gd name="T53" fmla="*/ 97 h 124"/>
                <a:gd name="T54" fmla="*/ 89 w 140"/>
                <a:gd name="T55" fmla="*/ 99 h 124"/>
                <a:gd name="T56" fmla="*/ 79 w 140"/>
                <a:gd name="T57" fmla="*/ 97 h 124"/>
                <a:gd name="T58" fmla="*/ 70 w 140"/>
                <a:gd name="T59" fmla="*/ 96 h 124"/>
                <a:gd name="T60" fmla="*/ 59 w 140"/>
                <a:gd name="T61" fmla="*/ 96 h 124"/>
                <a:gd name="T62" fmla="*/ 50 w 140"/>
                <a:gd name="T63" fmla="*/ 96 h 124"/>
                <a:gd name="T64" fmla="*/ 44 w 140"/>
                <a:gd name="T65" fmla="*/ 99 h 124"/>
                <a:gd name="T66" fmla="*/ 39 w 140"/>
                <a:gd name="T67" fmla="*/ 103 h 124"/>
                <a:gd name="T68" fmla="*/ 38 w 140"/>
                <a:gd name="T69" fmla="*/ 112 h 124"/>
                <a:gd name="T70" fmla="*/ 42 w 140"/>
                <a:gd name="T71" fmla="*/ 124 h 124"/>
                <a:gd name="T72" fmla="*/ 36 w 140"/>
                <a:gd name="T73" fmla="*/ 119 h 124"/>
                <a:gd name="T74" fmla="*/ 31 w 140"/>
                <a:gd name="T75" fmla="*/ 112 h 124"/>
                <a:gd name="T76" fmla="*/ 26 w 140"/>
                <a:gd name="T77" fmla="*/ 106 h 124"/>
                <a:gd name="T78" fmla="*/ 20 w 140"/>
                <a:gd name="T79" fmla="*/ 100 h 124"/>
                <a:gd name="T80" fmla="*/ 11 w 140"/>
                <a:gd name="T81" fmla="*/ 96 h 124"/>
                <a:gd name="T82" fmla="*/ 0 w 140"/>
                <a:gd name="T83" fmla="*/ 96 h 124"/>
                <a:gd name="T84" fmla="*/ 4 w 140"/>
                <a:gd name="T85" fmla="*/ 89 h 124"/>
                <a:gd name="T86" fmla="*/ 9 w 140"/>
                <a:gd name="T87" fmla="*/ 82 h 124"/>
                <a:gd name="T88" fmla="*/ 15 w 140"/>
                <a:gd name="T89" fmla="*/ 75 h 124"/>
                <a:gd name="T90" fmla="*/ 20 w 140"/>
                <a:gd name="T91" fmla="*/ 73 h 124"/>
                <a:gd name="T92" fmla="*/ 25 w 140"/>
                <a:gd name="T93" fmla="*/ 75 h 124"/>
                <a:gd name="T94" fmla="*/ 28 w 140"/>
                <a:gd name="T95" fmla="*/ 83 h 124"/>
                <a:gd name="T96" fmla="*/ 34 w 140"/>
                <a:gd name="T97" fmla="*/ 72 h 124"/>
                <a:gd name="T98" fmla="*/ 44 w 140"/>
                <a:gd name="T99" fmla="*/ 63 h 124"/>
                <a:gd name="T100" fmla="*/ 55 w 140"/>
                <a:gd name="T101" fmla="*/ 56 h 124"/>
                <a:gd name="T102" fmla="*/ 67 w 140"/>
                <a:gd name="T103" fmla="*/ 51 h 124"/>
                <a:gd name="T104" fmla="*/ 81 w 140"/>
                <a:gd name="T105" fmla="*/ 46 h 124"/>
                <a:gd name="T106" fmla="*/ 93 w 140"/>
                <a:gd name="T107" fmla="*/ 40 h 124"/>
                <a:gd name="T108" fmla="*/ 104 w 140"/>
                <a:gd name="T109" fmla="*/ 34 h 124"/>
                <a:gd name="T110" fmla="*/ 114 w 140"/>
                <a:gd name="T111" fmla="*/ 25 h 124"/>
                <a:gd name="T112" fmla="*/ 121 w 140"/>
                <a:gd name="T113" fmla="*/ 15 h 124"/>
                <a:gd name="T114" fmla="*/ 124 w 140"/>
                <a:gd name="T115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0" h="124">
                  <a:moveTo>
                    <a:pt x="124" y="0"/>
                  </a:moveTo>
                  <a:lnTo>
                    <a:pt x="135" y="2"/>
                  </a:lnTo>
                  <a:lnTo>
                    <a:pt x="140" y="6"/>
                  </a:lnTo>
                  <a:lnTo>
                    <a:pt x="140" y="11"/>
                  </a:lnTo>
                  <a:lnTo>
                    <a:pt x="138" y="17"/>
                  </a:lnTo>
                  <a:lnTo>
                    <a:pt x="134" y="24"/>
                  </a:lnTo>
                  <a:lnTo>
                    <a:pt x="129" y="30"/>
                  </a:lnTo>
                  <a:lnTo>
                    <a:pt x="126" y="38"/>
                  </a:lnTo>
                  <a:lnTo>
                    <a:pt x="123" y="44"/>
                  </a:lnTo>
                  <a:lnTo>
                    <a:pt x="123" y="49"/>
                  </a:lnTo>
                  <a:lnTo>
                    <a:pt x="128" y="53"/>
                  </a:lnTo>
                  <a:lnTo>
                    <a:pt x="139" y="55"/>
                  </a:lnTo>
                  <a:lnTo>
                    <a:pt x="134" y="60"/>
                  </a:lnTo>
                  <a:lnTo>
                    <a:pt x="128" y="63"/>
                  </a:lnTo>
                  <a:lnTo>
                    <a:pt x="121" y="63"/>
                  </a:lnTo>
                  <a:lnTo>
                    <a:pt x="112" y="63"/>
                  </a:lnTo>
                  <a:lnTo>
                    <a:pt x="104" y="63"/>
                  </a:lnTo>
                  <a:lnTo>
                    <a:pt x="96" y="62"/>
                  </a:lnTo>
                  <a:lnTo>
                    <a:pt x="90" y="62"/>
                  </a:lnTo>
                  <a:lnTo>
                    <a:pt x="88" y="62"/>
                  </a:lnTo>
                  <a:lnTo>
                    <a:pt x="87" y="64"/>
                  </a:lnTo>
                  <a:lnTo>
                    <a:pt x="90" y="68"/>
                  </a:lnTo>
                  <a:lnTo>
                    <a:pt x="98" y="74"/>
                  </a:lnTo>
                  <a:lnTo>
                    <a:pt x="111" y="83"/>
                  </a:lnTo>
                  <a:lnTo>
                    <a:pt x="110" y="91"/>
                  </a:lnTo>
                  <a:lnTo>
                    <a:pt x="105" y="95"/>
                  </a:lnTo>
                  <a:lnTo>
                    <a:pt x="98" y="97"/>
                  </a:lnTo>
                  <a:lnTo>
                    <a:pt x="89" y="99"/>
                  </a:lnTo>
                  <a:lnTo>
                    <a:pt x="79" y="97"/>
                  </a:lnTo>
                  <a:lnTo>
                    <a:pt x="70" y="96"/>
                  </a:lnTo>
                  <a:lnTo>
                    <a:pt x="59" y="96"/>
                  </a:lnTo>
                  <a:lnTo>
                    <a:pt x="50" y="96"/>
                  </a:lnTo>
                  <a:lnTo>
                    <a:pt x="44" y="99"/>
                  </a:lnTo>
                  <a:lnTo>
                    <a:pt x="39" y="103"/>
                  </a:lnTo>
                  <a:lnTo>
                    <a:pt x="38" y="112"/>
                  </a:lnTo>
                  <a:lnTo>
                    <a:pt x="42" y="124"/>
                  </a:lnTo>
                  <a:lnTo>
                    <a:pt x="36" y="119"/>
                  </a:lnTo>
                  <a:lnTo>
                    <a:pt x="31" y="112"/>
                  </a:lnTo>
                  <a:lnTo>
                    <a:pt x="26" y="106"/>
                  </a:lnTo>
                  <a:lnTo>
                    <a:pt x="20" y="100"/>
                  </a:lnTo>
                  <a:lnTo>
                    <a:pt x="11" y="96"/>
                  </a:lnTo>
                  <a:lnTo>
                    <a:pt x="0" y="96"/>
                  </a:lnTo>
                  <a:lnTo>
                    <a:pt x="4" y="89"/>
                  </a:lnTo>
                  <a:lnTo>
                    <a:pt x="9" y="82"/>
                  </a:lnTo>
                  <a:lnTo>
                    <a:pt x="15" y="75"/>
                  </a:lnTo>
                  <a:lnTo>
                    <a:pt x="20" y="73"/>
                  </a:lnTo>
                  <a:lnTo>
                    <a:pt x="25" y="75"/>
                  </a:lnTo>
                  <a:lnTo>
                    <a:pt x="28" y="83"/>
                  </a:lnTo>
                  <a:lnTo>
                    <a:pt x="34" y="72"/>
                  </a:lnTo>
                  <a:lnTo>
                    <a:pt x="44" y="63"/>
                  </a:lnTo>
                  <a:lnTo>
                    <a:pt x="55" y="56"/>
                  </a:lnTo>
                  <a:lnTo>
                    <a:pt x="67" y="51"/>
                  </a:lnTo>
                  <a:lnTo>
                    <a:pt x="81" y="46"/>
                  </a:lnTo>
                  <a:lnTo>
                    <a:pt x="93" y="40"/>
                  </a:lnTo>
                  <a:lnTo>
                    <a:pt x="104" y="34"/>
                  </a:lnTo>
                  <a:lnTo>
                    <a:pt x="114" y="25"/>
                  </a:lnTo>
                  <a:lnTo>
                    <a:pt x="121" y="15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3" name="Freeform 187"/>
            <p:cNvSpPr/>
            <p:nvPr/>
          </p:nvSpPr>
          <p:spPr bwMode="auto">
            <a:xfrm>
              <a:off x="6284221" y="4565177"/>
              <a:ext cx="65915" cy="93057"/>
            </a:xfrm>
            <a:custGeom>
              <a:avLst/>
              <a:gdLst>
                <a:gd name="T0" fmla="*/ 42 w 69"/>
                <a:gd name="T1" fmla="*/ 0 h 95"/>
                <a:gd name="T2" fmla="*/ 52 w 69"/>
                <a:gd name="T3" fmla="*/ 12 h 95"/>
                <a:gd name="T4" fmla="*/ 59 w 69"/>
                <a:gd name="T5" fmla="*/ 27 h 95"/>
                <a:gd name="T6" fmla="*/ 65 w 69"/>
                <a:gd name="T7" fmla="*/ 44 h 95"/>
                <a:gd name="T8" fmla="*/ 67 w 69"/>
                <a:gd name="T9" fmla="*/ 62 h 95"/>
                <a:gd name="T10" fmla="*/ 69 w 69"/>
                <a:gd name="T11" fmla="*/ 83 h 95"/>
                <a:gd name="T12" fmla="*/ 55 w 69"/>
                <a:gd name="T13" fmla="*/ 86 h 95"/>
                <a:gd name="T14" fmla="*/ 46 w 69"/>
                <a:gd name="T15" fmla="*/ 89 h 95"/>
                <a:gd name="T16" fmla="*/ 36 w 69"/>
                <a:gd name="T17" fmla="*/ 93 h 95"/>
                <a:gd name="T18" fmla="*/ 27 w 69"/>
                <a:gd name="T19" fmla="*/ 95 h 95"/>
                <a:gd name="T20" fmla="*/ 19 w 69"/>
                <a:gd name="T21" fmla="*/ 95 h 95"/>
                <a:gd name="T22" fmla="*/ 10 w 69"/>
                <a:gd name="T23" fmla="*/ 92 h 95"/>
                <a:gd name="T24" fmla="*/ 0 w 69"/>
                <a:gd name="T25" fmla="*/ 83 h 95"/>
                <a:gd name="T26" fmla="*/ 9 w 69"/>
                <a:gd name="T27" fmla="*/ 61 h 95"/>
                <a:gd name="T28" fmla="*/ 18 w 69"/>
                <a:gd name="T29" fmla="*/ 39 h 95"/>
                <a:gd name="T30" fmla="*/ 28 w 69"/>
                <a:gd name="T31" fmla="*/ 19 h 95"/>
                <a:gd name="T32" fmla="*/ 42 w 69"/>
                <a:gd name="T3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95">
                  <a:moveTo>
                    <a:pt x="42" y="0"/>
                  </a:moveTo>
                  <a:lnTo>
                    <a:pt x="52" y="12"/>
                  </a:lnTo>
                  <a:lnTo>
                    <a:pt x="59" y="27"/>
                  </a:lnTo>
                  <a:lnTo>
                    <a:pt x="65" y="44"/>
                  </a:lnTo>
                  <a:lnTo>
                    <a:pt x="67" y="62"/>
                  </a:lnTo>
                  <a:lnTo>
                    <a:pt x="69" y="83"/>
                  </a:lnTo>
                  <a:lnTo>
                    <a:pt x="55" y="86"/>
                  </a:lnTo>
                  <a:lnTo>
                    <a:pt x="46" y="89"/>
                  </a:lnTo>
                  <a:lnTo>
                    <a:pt x="36" y="93"/>
                  </a:lnTo>
                  <a:lnTo>
                    <a:pt x="27" y="95"/>
                  </a:lnTo>
                  <a:lnTo>
                    <a:pt x="19" y="95"/>
                  </a:lnTo>
                  <a:lnTo>
                    <a:pt x="10" y="92"/>
                  </a:lnTo>
                  <a:lnTo>
                    <a:pt x="0" y="83"/>
                  </a:lnTo>
                  <a:lnTo>
                    <a:pt x="9" y="61"/>
                  </a:lnTo>
                  <a:lnTo>
                    <a:pt x="18" y="39"/>
                  </a:lnTo>
                  <a:lnTo>
                    <a:pt x="28" y="19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4" name="Freeform 188"/>
            <p:cNvSpPr/>
            <p:nvPr/>
          </p:nvSpPr>
          <p:spPr bwMode="auto">
            <a:xfrm>
              <a:off x="6739811" y="3973879"/>
              <a:ext cx="81425" cy="54283"/>
            </a:xfrm>
            <a:custGeom>
              <a:avLst/>
              <a:gdLst>
                <a:gd name="T0" fmla="*/ 1 w 84"/>
                <a:gd name="T1" fmla="*/ 0 h 56"/>
                <a:gd name="T2" fmla="*/ 7 w 84"/>
                <a:gd name="T3" fmla="*/ 2 h 56"/>
                <a:gd name="T4" fmla="*/ 11 w 84"/>
                <a:gd name="T5" fmla="*/ 7 h 56"/>
                <a:gd name="T6" fmla="*/ 13 w 84"/>
                <a:gd name="T7" fmla="*/ 15 h 56"/>
                <a:gd name="T8" fmla="*/ 13 w 84"/>
                <a:gd name="T9" fmla="*/ 22 h 56"/>
                <a:gd name="T10" fmla="*/ 15 w 84"/>
                <a:gd name="T11" fmla="*/ 28 h 56"/>
                <a:gd name="T12" fmla="*/ 28 w 84"/>
                <a:gd name="T13" fmla="*/ 19 h 56"/>
                <a:gd name="T14" fmla="*/ 43 w 84"/>
                <a:gd name="T15" fmla="*/ 16 h 56"/>
                <a:gd name="T16" fmla="*/ 57 w 84"/>
                <a:gd name="T17" fmla="*/ 16 h 56"/>
                <a:gd name="T18" fmla="*/ 72 w 84"/>
                <a:gd name="T19" fmla="*/ 19 h 56"/>
                <a:gd name="T20" fmla="*/ 84 w 84"/>
                <a:gd name="T21" fmla="*/ 28 h 56"/>
                <a:gd name="T22" fmla="*/ 76 w 84"/>
                <a:gd name="T23" fmla="*/ 40 h 56"/>
                <a:gd name="T24" fmla="*/ 63 w 84"/>
                <a:gd name="T25" fmla="*/ 49 h 56"/>
                <a:gd name="T26" fmla="*/ 48 w 84"/>
                <a:gd name="T27" fmla="*/ 54 h 56"/>
                <a:gd name="T28" fmla="*/ 29 w 84"/>
                <a:gd name="T29" fmla="*/ 56 h 56"/>
                <a:gd name="T30" fmla="*/ 28 w 84"/>
                <a:gd name="T31" fmla="*/ 48 h 56"/>
                <a:gd name="T32" fmla="*/ 23 w 84"/>
                <a:gd name="T33" fmla="*/ 41 h 56"/>
                <a:gd name="T34" fmla="*/ 18 w 84"/>
                <a:gd name="T35" fmla="*/ 37 h 56"/>
                <a:gd name="T36" fmla="*/ 11 w 84"/>
                <a:gd name="T37" fmla="*/ 32 h 56"/>
                <a:gd name="T38" fmla="*/ 6 w 84"/>
                <a:gd name="T39" fmla="*/ 28 h 56"/>
                <a:gd name="T40" fmla="*/ 1 w 84"/>
                <a:gd name="T41" fmla="*/ 22 h 56"/>
                <a:gd name="T42" fmla="*/ 0 w 84"/>
                <a:gd name="T43" fmla="*/ 12 h 56"/>
                <a:gd name="T44" fmla="*/ 1 w 84"/>
                <a:gd name="T4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4" h="56">
                  <a:moveTo>
                    <a:pt x="1" y="0"/>
                  </a:moveTo>
                  <a:lnTo>
                    <a:pt x="7" y="2"/>
                  </a:lnTo>
                  <a:lnTo>
                    <a:pt x="11" y="7"/>
                  </a:lnTo>
                  <a:lnTo>
                    <a:pt x="13" y="15"/>
                  </a:lnTo>
                  <a:lnTo>
                    <a:pt x="13" y="22"/>
                  </a:lnTo>
                  <a:lnTo>
                    <a:pt x="15" y="28"/>
                  </a:lnTo>
                  <a:lnTo>
                    <a:pt x="28" y="19"/>
                  </a:lnTo>
                  <a:lnTo>
                    <a:pt x="43" y="16"/>
                  </a:lnTo>
                  <a:lnTo>
                    <a:pt x="57" y="16"/>
                  </a:lnTo>
                  <a:lnTo>
                    <a:pt x="72" y="19"/>
                  </a:lnTo>
                  <a:lnTo>
                    <a:pt x="84" y="28"/>
                  </a:lnTo>
                  <a:lnTo>
                    <a:pt x="76" y="40"/>
                  </a:lnTo>
                  <a:lnTo>
                    <a:pt x="63" y="49"/>
                  </a:lnTo>
                  <a:lnTo>
                    <a:pt x="48" y="54"/>
                  </a:lnTo>
                  <a:lnTo>
                    <a:pt x="29" y="56"/>
                  </a:lnTo>
                  <a:lnTo>
                    <a:pt x="28" y="48"/>
                  </a:lnTo>
                  <a:lnTo>
                    <a:pt x="23" y="41"/>
                  </a:lnTo>
                  <a:lnTo>
                    <a:pt x="18" y="37"/>
                  </a:lnTo>
                  <a:lnTo>
                    <a:pt x="11" y="32"/>
                  </a:lnTo>
                  <a:lnTo>
                    <a:pt x="6" y="28"/>
                  </a:lnTo>
                  <a:lnTo>
                    <a:pt x="1" y="22"/>
                  </a:lnTo>
                  <a:lnTo>
                    <a:pt x="0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5" name="Freeform 189"/>
            <p:cNvSpPr/>
            <p:nvPr/>
          </p:nvSpPr>
          <p:spPr bwMode="auto">
            <a:xfrm>
              <a:off x="6848377" y="4107648"/>
              <a:ext cx="93057" cy="100811"/>
            </a:xfrm>
            <a:custGeom>
              <a:avLst/>
              <a:gdLst>
                <a:gd name="T0" fmla="*/ 55 w 97"/>
                <a:gd name="T1" fmla="*/ 0 h 103"/>
                <a:gd name="T2" fmla="*/ 65 w 97"/>
                <a:gd name="T3" fmla="*/ 1 h 103"/>
                <a:gd name="T4" fmla="*/ 73 w 97"/>
                <a:gd name="T5" fmla="*/ 5 h 103"/>
                <a:gd name="T6" fmla="*/ 82 w 97"/>
                <a:gd name="T7" fmla="*/ 8 h 103"/>
                <a:gd name="T8" fmla="*/ 89 w 97"/>
                <a:gd name="T9" fmla="*/ 12 h 103"/>
                <a:gd name="T10" fmla="*/ 97 w 97"/>
                <a:gd name="T11" fmla="*/ 15 h 103"/>
                <a:gd name="T12" fmla="*/ 89 w 97"/>
                <a:gd name="T13" fmla="*/ 30 h 103"/>
                <a:gd name="T14" fmla="*/ 79 w 97"/>
                <a:gd name="T15" fmla="*/ 47 h 103"/>
                <a:gd name="T16" fmla="*/ 68 w 97"/>
                <a:gd name="T17" fmla="*/ 64 h 103"/>
                <a:gd name="T18" fmla="*/ 56 w 97"/>
                <a:gd name="T19" fmla="*/ 80 h 103"/>
                <a:gd name="T20" fmla="*/ 43 w 97"/>
                <a:gd name="T21" fmla="*/ 92 h 103"/>
                <a:gd name="T22" fmla="*/ 28 w 97"/>
                <a:gd name="T23" fmla="*/ 101 h 103"/>
                <a:gd name="T24" fmla="*/ 15 w 97"/>
                <a:gd name="T25" fmla="*/ 103 h 103"/>
                <a:gd name="T26" fmla="*/ 0 w 97"/>
                <a:gd name="T27" fmla="*/ 98 h 103"/>
                <a:gd name="T28" fmla="*/ 2 w 97"/>
                <a:gd name="T29" fmla="*/ 82 h 103"/>
                <a:gd name="T30" fmla="*/ 7 w 97"/>
                <a:gd name="T31" fmla="*/ 70 h 103"/>
                <a:gd name="T32" fmla="*/ 15 w 97"/>
                <a:gd name="T33" fmla="*/ 61 h 103"/>
                <a:gd name="T34" fmla="*/ 22 w 97"/>
                <a:gd name="T35" fmla="*/ 51 h 103"/>
                <a:gd name="T36" fmla="*/ 30 w 97"/>
                <a:gd name="T37" fmla="*/ 41 h 103"/>
                <a:gd name="T38" fmla="*/ 37 w 97"/>
                <a:gd name="T39" fmla="*/ 31 h 103"/>
                <a:gd name="T40" fmla="*/ 41 w 97"/>
                <a:gd name="T41" fmla="*/ 18 h 103"/>
                <a:gd name="T42" fmla="*/ 41 w 97"/>
                <a:gd name="T43" fmla="*/ 1 h 103"/>
                <a:gd name="T44" fmla="*/ 55 w 97"/>
                <a:gd name="T4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7" h="103">
                  <a:moveTo>
                    <a:pt x="55" y="0"/>
                  </a:moveTo>
                  <a:lnTo>
                    <a:pt x="65" y="1"/>
                  </a:lnTo>
                  <a:lnTo>
                    <a:pt x="73" y="5"/>
                  </a:lnTo>
                  <a:lnTo>
                    <a:pt x="82" y="8"/>
                  </a:lnTo>
                  <a:lnTo>
                    <a:pt x="89" y="12"/>
                  </a:lnTo>
                  <a:lnTo>
                    <a:pt x="97" y="15"/>
                  </a:lnTo>
                  <a:lnTo>
                    <a:pt x="89" y="30"/>
                  </a:lnTo>
                  <a:lnTo>
                    <a:pt x="79" y="47"/>
                  </a:lnTo>
                  <a:lnTo>
                    <a:pt x="68" y="64"/>
                  </a:lnTo>
                  <a:lnTo>
                    <a:pt x="56" y="80"/>
                  </a:lnTo>
                  <a:lnTo>
                    <a:pt x="43" y="92"/>
                  </a:lnTo>
                  <a:lnTo>
                    <a:pt x="28" y="101"/>
                  </a:lnTo>
                  <a:lnTo>
                    <a:pt x="15" y="103"/>
                  </a:lnTo>
                  <a:lnTo>
                    <a:pt x="0" y="98"/>
                  </a:lnTo>
                  <a:lnTo>
                    <a:pt x="2" y="82"/>
                  </a:lnTo>
                  <a:lnTo>
                    <a:pt x="7" y="70"/>
                  </a:lnTo>
                  <a:lnTo>
                    <a:pt x="15" y="61"/>
                  </a:lnTo>
                  <a:lnTo>
                    <a:pt x="22" y="51"/>
                  </a:lnTo>
                  <a:lnTo>
                    <a:pt x="30" y="41"/>
                  </a:lnTo>
                  <a:lnTo>
                    <a:pt x="37" y="31"/>
                  </a:lnTo>
                  <a:lnTo>
                    <a:pt x="41" y="18"/>
                  </a:lnTo>
                  <a:lnTo>
                    <a:pt x="41" y="1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6" name="Freeform 190"/>
            <p:cNvSpPr/>
            <p:nvPr/>
          </p:nvSpPr>
          <p:spPr bwMode="auto">
            <a:xfrm>
              <a:off x="5235394" y="4192950"/>
              <a:ext cx="81425" cy="104689"/>
            </a:xfrm>
            <a:custGeom>
              <a:avLst/>
              <a:gdLst>
                <a:gd name="T0" fmla="*/ 43 w 84"/>
                <a:gd name="T1" fmla="*/ 0 h 107"/>
                <a:gd name="T2" fmla="*/ 54 w 84"/>
                <a:gd name="T3" fmla="*/ 1 h 107"/>
                <a:gd name="T4" fmla="*/ 67 w 84"/>
                <a:gd name="T5" fmla="*/ 4 h 107"/>
                <a:gd name="T6" fmla="*/ 84 w 84"/>
                <a:gd name="T7" fmla="*/ 9 h 107"/>
                <a:gd name="T8" fmla="*/ 78 w 84"/>
                <a:gd name="T9" fmla="*/ 24 h 107"/>
                <a:gd name="T10" fmla="*/ 76 w 84"/>
                <a:gd name="T11" fmla="*/ 37 h 107"/>
                <a:gd name="T12" fmla="*/ 76 w 84"/>
                <a:gd name="T13" fmla="*/ 50 h 107"/>
                <a:gd name="T14" fmla="*/ 78 w 84"/>
                <a:gd name="T15" fmla="*/ 60 h 107"/>
                <a:gd name="T16" fmla="*/ 81 w 84"/>
                <a:gd name="T17" fmla="*/ 71 h 107"/>
                <a:gd name="T18" fmla="*/ 81 w 84"/>
                <a:gd name="T19" fmla="*/ 82 h 107"/>
                <a:gd name="T20" fmla="*/ 78 w 84"/>
                <a:gd name="T21" fmla="*/ 93 h 107"/>
                <a:gd name="T22" fmla="*/ 71 w 84"/>
                <a:gd name="T23" fmla="*/ 107 h 107"/>
                <a:gd name="T24" fmla="*/ 50 w 84"/>
                <a:gd name="T25" fmla="*/ 107 h 107"/>
                <a:gd name="T26" fmla="*/ 33 w 84"/>
                <a:gd name="T27" fmla="*/ 102 h 107"/>
                <a:gd name="T28" fmla="*/ 21 w 84"/>
                <a:gd name="T29" fmla="*/ 95 h 107"/>
                <a:gd name="T30" fmla="*/ 11 w 84"/>
                <a:gd name="T31" fmla="*/ 84 h 107"/>
                <a:gd name="T32" fmla="*/ 5 w 84"/>
                <a:gd name="T33" fmla="*/ 69 h 107"/>
                <a:gd name="T34" fmla="*/ 2 w 84"/>
                <a:gd name="T35" fmla="*/ 51 h 107"/>
                <a:gd name="T36" fmla="*/ 0 w 84"/>
                <a:gd name="T37" fmla="*/ 31 h 107"/>
                <a:gd name="T38" fmla="*/ 2 w 84"/>
                <a:gd name="T39" fmla="*/ 9 h 107"/>
                <a:gd name="T40" fmla="*/ 19 w 84"/>
                <a:gd name="T41" fmla="*/ 4 h 107"/>
                <a:gd name="T42" fmla="*/ 32 w 84"/>
                <a:gd name="T43" fmla="*/ 1 h 107"/>
                <a:gd name="T44" fmla="*/ 43 w 84"/>
                <a:gd name="T4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4" h="107">
                  <a:moveTo>
                    <a:pt x="43" y="0"/>
                  </a:moveTo>
                  <a:lnTo>
                    <a:pt x="54" y="1"/>
                  </a:lnTo>
                  <a:lnTo>
                    <a:pt x="67" y="4"/>
                  </a:lnTo>
                  <a:lnTo>
                    <a:pt x="84" y="9"/>
                  </a:lnTo>
                  <a:lnTo>
                    <a:pt x="78" y="24"/>
                  </a:lnTo>
                  <a:lnTo>
                    <a:pt x="76" y="37"/>
                  </a:lnTo>
                  <a:lnTo>
                    <a:pt x="76" y="50"/>
                  </a:lnTo>
                  <a:lnTo>
                    <a:pt x="78" y="60"/>
                  </a:lnTo>
                  <a:lnTo>
                    <a:pt x="81" y="71"/>
                  </a:lnTo>
                  <a:lnTo>
                    <a:pt x="81" y="82"/>
                  </a:lnTo>
                  <a:lnTo>
                    <a:pt x="78" y="93"/>
                  </a:lnTo>
                  <a:lnTo>
                    <a:pt x="71" y="107"/>
                  </a:lnTo>
                  <a:lnTo>
                    <a:pt x="50" y="107"/>
                  </a:lnTo>
                  <a:lnTo>
                    <a:pt x="33" y="102"/>
                  </a:lnTo>
                  <a:lnTo>
                    <a:pt x="21" y="95"/>
                  </a:lnTo>
                  <a:lnTo>
                    <a:pt x="11" y="84"/>
                  </a:lnTo>
                  <a:lnTo>
                    <a:pt x="5" y="69"/>
                  </a:lnTo>
                  <a:lnTo>
                    <a:pt x="2" y="51"/>
                  </a:lnTo>
                  <a:lnTo>
                    <a:pt x="0" y="31"/>
                  </a:lnTo>
                  <a:lnTo>
                    <a:pt x="2" y="9"/>
                  </a:lnTo>
                  <a:lnTo>
                    <a:pt x="19" y="4"/>
                  </a:lnTo>
                  <a:lnTo>
                    <a:pt x="32" y="1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9" name="Freeform 193"/>
            <p:cNvSpPr/>
            <p:nvPr/>
          </p:nvSpPr>
          <p:spPr bwMode="auto">
            <a:xfrm>
              <a:off x="5425385" y="4627215"/>
              <a:ext cx="188052" cy="170604"/>
            </a:xfrm>
            <a:custGeom>
              <a:avLst/>
              <a:gdLst>
                <a:gd name="T0" fmla="*/ 78 w 195"/>
                <a:gd name="T1" fmla="*/ 0 h 175"/>
                <a:gd name="T2" fmla="*/ 87 w 195"/>
                <a:gd name="T3" fmla="*/ 0 h 175"/>
                <a:gd name="T4" fmla="*/ 94 w 195"/>
                <a:gd name="T5" fmla="*/ 5 h 175"/>
                <a:gd name="T6" fmla="*/ 101 w 195"/>
                <a:gd name="T7" fmla="*/ 11 h 175"/>
                <a:gd name="T8" fmla="*/ 108 w 195"/>
                <a:gd name="T9" fmla="*/ 21 h 175"/>
                <a:gd name="T10" fmla="*/ 116 w 195"/>
                <a:gd name="T11" fmla="*/ 30 h 175"/>
                <a:gd name="T12" fmla="*/ 124 w 195"/>
                <a:gd name="T13" fmla="*/ 40 h 175"/>
                <a:gd name="T14" fmla="*/ 133 w 195"/>
                <a:gd name="T15" fmla="*/ 50 h 175"/>
                <a:gd name="T16" fmla="*/ 143 w 195"/>
                <a:gd name="T17" fmla="*/ 57 h 175"/>
                <a:gd name="T18" fmla="*/ 154 w 195"/>
                <a:gd name="T19" fmla="*/ 61 h 175"/>
                <a:gd name="T20" fmla="*/ 166 w 195"/>
                <a:gd name="T21" fmla="*/ 61 h 175"/>
                <a:gd name="T22" fmla="*/ 179 w 195"/>
                <a:gd name="T23" fmla="*/ 57 h 175"/>
                <a:gd name="T24" fmla="*/ 195 w 195"/>
                <a:gd name="T25" fmla="*/ 46 h 175"/>
                <a:gd name="T26" fmla="*/ 186 w 195"/>
                <a:gd name="T27" fmla="*/ 57 h 175"/>
                <a:gd name="T28" fmla="*/ 178 w 195"/>
                <a:gd name="T29" fmla="*/ 68 h 175"/>
                <a:gd name="T30" fmla="*/ 169 w 195"/>
                <a:gd name="T31" fmla="*/ 78 h 175"/>
                <a:gd name="T32" fmla="*/ 161 w 195"/>
                <a:gd name="T33" fmla="*/ 89 h 175"/>
                <a:gd name="T34" fmla="*/ 155 w 195"/>
                <a:gd name="T35" fmla="*/ 102 h 175"/>
                <a:gd name="T36" fmla="*/ 151 w 195"/>
                <a:gd name="T37" fmla="*/ 117 h 175"/>
                <a:gd name="T38" fmla="*/ 150 w 195"/>
                <a:gd name="T39" fmla="*/ 135 h 175"/>
                <a:gd name="T40" fmla="*/ 154 w 195"/>
                <a:gd name="T41" fmla="*/ 157 h 175"/>
                <a:gd name="T42" fmla="*/ 144 w 195"/>
                <a:gd name="T43" fmla="*/ 152 h 175"/>
                <a:gd name="T44" fmla="*/ 136 w 195"/>
                <a:gd name="T45" fmla="*/ 146 h 175"/>
                <a:gd name="T46" fmla="*/ 129 w 195"/>
                <a:gd name="T47" fmla="*/ 139 h 175"/>
                <a:gd name="T48" fmla="*/ 122 w 195"/>
                <a:gd name="T49" fmla="*/ 133 h 175"/>
                <a:gd name="T50" fmla="*/ 111 w 195"/>
                <a:gd name="T51" fmla="*/ 129 h 175"/>
                <a:gd name="T52" fmla="*/ 101 w 195"/>
                <a:gd name="T53" fmla="*/ 133 h 175"/>
                <a:gd name="T54" fmla="*/ 98 w 195"/>
                <a:gd name="T55" fmla="*/ 135 h 175"/>
                <a:gd name="T56" fmla="*/ 99 w 195"/>
                <a:gd name="T57" fmla="*/ 139 h 175"/>
                <a:gd name="T58" fmla="*/ 104 w 195"/>
                <a:gd name="T59" fmla="*/ 144 h 175"/>
                <a:gd name="T60" fmla="*/ 110 w 195"/>
                <a:gd name="T61" fmla="*/ 148 h 175"/>
                <a:gd name="T62" fmla="*/ 116 w 195"/>
                <a:gd name="T63" fmla="*/ 153 h 175"/>
                <a:gd name="T64" fmla="*/ 122 w 195"/>
                <a:gd name="T65" fmla="*/ 158 h 175"/>
                <a:gd name="T66" fmla="*/ 126 w 195"/>
                <a:gd name="T67" fmla="*/ 164 h 175"/>
                <a:gd name="T68" fmla="*/ 126 w 195"/>
                <a:gd name="T69" fmla="*/ 170 h 175"/>
                <a:gd name="T70" fmla="*/ 121 w 195"/>
                <a:gd name="T71" fmla="*/ 175 h 175"/>
                <a:gd name="T72" fmla="*/ 115 w 195"/>
                <a:gd name="T73" fmla="*/ 174 h 175"/>
                <a:gd name="T74" fmla="*/ 108 w 195"/>
                <a:gd name="T75" fmla="*/ 169 h 175"/>
                <a:gd name="T76" fmla="*/ 100 w 195"/>
                <a:gd name="T77" fmla="*/ 159 h 175"/>
                <a:gd name="T78" fmla="*/ 94 w 195"/>
                <a:gd name="T79" fmla="*/ 148 h 175"/>
                <a:gd name="T80" fmla="*/ 88 w 195"/>
                <a:gd name="T81" fmla="*/ 134 h 175"/>
                <a:gd name="T82" fmla="*/ 83 w 195"/>
                <a:gd name="T83" fmla="*/ 119 h 175"/>
                <a:gd name="T84" fmla="*/ 82 w 195"/>
                <a:gd name="T85" fmla="*/ 103 h 175"/>
                <a:gd name="T86" fmla="*/ 84 w 195"/>
                <a:gd name="T87" fmla="*/ 88 h 175"/>
                <a:gd name="T88" fmla="*/ 70 w 195"/>
                <a:gd name="T89" fmla="*/ 101 h 175"/>
                <a:gd name="T90" fmla="*/ 57 w 195"/>
                <a:gd name="T91" fmla="*/ 107 h 175"/>
                <a:gd name="T92" fmla="*/ 45 w 195"/>
                <a:gd name="T93" fmla="*/ 108 h 175"/>
                <a:gd name="T94" fmla="*/ 32 w 195"/>
                <a:gd name="T95" fmla="*/ 105 h 175"/>
                <a:gd name="T96" fmla="*/ 17 w 195"/>
                <a:gd name="T97" fmla="*/ 97 h 175"/>
                <a:gd name="T98" fmla="*/ 0 w 195"/>
                <a:gd name="T99" fmla="*/ 88 h 175"/>
                <a:gd name="T100" fmla="*/ 6 w 195"/>
                <a:gd name="T101" fmla="*/ 79 h 175"/>
                <a:gd name="T102" fmla="*/ 16 w 195"/>
                <a:gd name="T103" fmla="*/ 71 h 175"/>
                <a:gd name="T104" fmla="*/ 28 w 195"/>
                <a:gd name="T105" fmla="*/ 63 h 175"/>
                <a:gd name="T106" fmla="*/ 42 w 195"/>
                <a:gd name="T107" fmla="*/ 56 h 175"/>
                <a:gd name="T108" fmla="*/ 55 w 195"/>
                <a:gd name="T109" fmla="*/ 49 h 175"/>
                <a:gd name="T110" fmla="*/ 66 w 195"/>
                <a:gd name="T111" fmla="*/ 40 h 175"/>
                <a:gd name="T112" fmla="*/ 74 w 195"/>
                <a:gd name="T113" fmla="*/ 33 h 175"/>
                <a:gd name="T114" fmla="*/ 79 w 195"/>
                <a:gd name="T115" fmla="*/ 24 h 175"/>
                <a:gd name="T116" fmla="*/ 78 w 195"/>
                <a:gd name="T117" fmla="*/ 14 h 175"/>
                <a:gd name="T118" fmla="*/ 70 w 195"/>
                <a:gd name="T119" fmla="*/ 5 h 175"/>
                <a:gd name="T120" fmla="*/ 78 w 195"/>
                <a:gd name="T12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95" h="175">
                  <a:moveTo>
                    <a:pt x="78" y="0"/>
                  </a:moveTo>
                  <a:lnTo>
                    <a:pt x="87" y="0"/>
                  </a:lnTo>
                  <a:lnTo>
                    <a:pt x="94" y="5"/>
                  </a:lnTo>
                  <a:lnTo>
                    <a:pt x="101" y="11"/>
                  </a:lnTo>
                  <a:lnTo>
                    <a:pt x="108" y="21"/>
                  </a:lnTo>
                  <a:lnTo>
                    <a:pt x="116" y="30"/>
                  </a:lnTo>
                  <a:lnTo>
                    <a:pt x="124" y="40"/>
                  </a:lnTo>
                  <a:lnTo>
                    <a:pt x="133" y="50"/>
                  </a:lnTo>
                  <a:lnTo>
                    <a:pt x="143" y="57"/>
                  </a:lnTo>
                  <a:lnTo>
                    <a:pt x="154" y="61"/>
                  </a:lnTo>
                  <a:lnTo>
                    <a:pt x="166" y="61"/>
                  </a:lnTo>
                  <a:lnTo>
                    <a:pt x="179" y="57"/>
                  </a:lnTo>
                  <a:lnTo>
                    <a:pt x="195" y="46"/>
                  </a:lnTo>
                  <a:lnTo>
                    <a:pt x="186" y="57"/>
                  </a:lnTo>
                  <a:lnTo>
                    <a:pt x="178" y="68"/>
                  </a:lnTo>
                  <a:lnTo>
                    <a:pt x="169" y="78"/>
                  </a:lnTo>
                  <a:lnTo>
                    <a:pt x="161" y="89"/>
                  </a:lnTo>
                  <a:lnTo>
                    <a:pt x="155" y="102"/>
                  </a:lnTo>
                  <a:lnTo>
                    <a:pt x="151" y="117"/>
                  </a:lnTo>
                  <a:lnTo>
                    <a:pt x="150" y="135"/>
                  </a:lnTo>
                  <a:lnTo>
                    <a:pt x="154" y="157"/>
                  </a:lnTo>
                  <a:lnTo>
                    <a:pt x="144" y="152"/>
                  </a:lnTo>
                  <a:lnTo>
                    <a:pt x="136" y="146"/>
                  </a:lnTo>
                  <a:lnTo>
                    <a:pt x="129" y="139"/>
                  </a:lnTo>
                  <a:lnTo>
                    <a:pt x="122" y="133"/>
                  </a:lnTo>
                  <a:lnTo>
                    <a:pt x="111" y="129"/>
                  </a:lnTo>
                  <a:lnTo>
                    <a:pt x="101" y="133"/>
                  </a:lnTo>
                  <a:lnTo>
                    <a:pt x="98" y="135"/>
                  </a:lnTo>
                  <a:lnTo>
                    <a:pt x="99" y="139"/>
                  </a:lnTo>
                  <a:lnTo>
                    <a:pt x="104" y="144"/>
                  </a:lnTo>
                  <a:lnTo>
                    <a:pt x="110" y="148"/>
                  </a:lnTo>
                  <a:lnTo>
                    <a:pt x="116" y="153"/>
                  </a:lnTo>
                  <a:lnTo>
                    <a:pt x="122" y="158"/>
                  </a:lnTo>
                  <a:lnTo>
                    <a:pt x="126" y="164"/>
                  </a:lnTo>
                  <a:lnTo>
                    <a:pt x="126" y="170"/>
                  </a:lnTo>
                  <a:lnTo>
                    <a:pt x="121" y="175"/>
                  </a:lnTo>
                  <a:lnTo>
                    <a:pt x="115" y="174"/>
                  </a:lnTo>
                  <a:lnTo>
                    <a:pt x="108" y="169"/>
                  </a:lnTo>
                  <a:lnTo>
                    <a:pt x="100" y="159"/>
                  </a:lnTo>
                  <a:lnTo>
                    <a:pt x="94" y="148"/>
                  </a:lnTo>
                  <a:lnTo>
                    <a:pt x="88" y="134"/>
                  </a:lnTo>
                  <a:lnTo>
                    <a:pt x="83" y="119"/>
                  </a:lnTo>
                  <a:lnTo>
                    <a:pt x="82" y="103"/>
                  </a:lnTo>
                  <a:lnTo>
                    <a:pt x="84" y="88"/>
                  </a:lnTo>
                  <a:lnTo>
                    <a:pt x="70" y="101"/>
                  </a:lnTo>
                  <a:lnTo>
                    <a:pt x="57" y="107"/>
                  </a:lnTo>
                  <a:lnTo>
                    <a:pt x="45" y="108"/>
                  </a:lnTo>
                  <a:lnTo>
                    <a:pt x="32" y="105"/>
                  </a:lnTo>
                  <a:lnTo>
                    <a:pt x="17" y="97"/>
                  </a:lnTo>
                  <a:lnTo>
                    <a:pt x="0" y="88"/>
                  </a:lnTo>
                  <a:lnTo>
                    <a:pt x="6" y="79"/>
                  </a:lnTo>
                  <a:lnTo>
                    <a:pt x="16" y="71"/>
                  </a:lnTo>
                  <a:lnTo>
                    <a:pt x="28" y="63"/>
                  </a:lnTo>
                  <a:lnTo>
                    <a:pt x="42" y="56"/>
                  </a:lnTo>
                  <a:lnTo>
                    <a:pt x="55" y="49"/>
                  </a:lnTo>
                  <a:lnTo>
                    <a:pt x="66" y="40"/>
                  </a:lnTo>
                  <a:lnTo>
                    <a:pt x="74" y="33"/>
                  </a:lnTo>
                  <a:lnTo>
                    <a:pt x="79" y="24"/>
                  </a:lnTo>
                  <a:lnTo>
                    <a:pt x="78" y="14"/>
                  </a:lnTo>
                  <a:lnTo>
                    <a:pt x="70" y="5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0" name="Freeform 194"/>
            <p:cNvSpPr/>
            <p:nvPr/>
          </p:nvSpPr>
          <p:spPr bwMode="auto">
            <a:xfrm>
              <a:off x="6280343" y="4700885"/>
              <a:ext cx="73670" cy="29080"/>
            </a:xfrm>
            <a:custGeom>
              <a:avLst/>
              <a:gdLst>
                <a:gd name="T0" fmla="*/ 3 w 75"/>
                <a:gd name="T1" fmla="*/ 0 h 32"/>
                <a:gd name="T2" fmla="*/ 72 w 75"/>
                <a:gd name="T3" fmla="*/ 0 h 32"/>
                <a:gd name="T4" fmla="*/ 75 w 75"/>
                <a:gd name="T5" fmla="*/ 11 h 32"/>
                <a:gd name="T6" fmla="*/ 72 w 75"/>
                <a:gd name="T7" fmla="*/ 20 h 32"/>
                <a:gd name="T8" fmla="*/ 66 w 75"/>
                <a:gd name="T9" fmla="*/ 26 h 32"/>
                <a:gd name="T10" fmla="*/ 56 w 75"/>
                <a:gd name="T11" fmla="*/ 29 h 32"/>
                <a:gd name="T12" fmla="*/ 44 w 75"/>
                <a:gd name="T13" fmla="*/ 32 h 32"/>
                <a:gd name="T14" fmla="*/ 31 w 75"/>
                <a:gd name="T15" fmla="*/ 32 h 32"/>
                <a:gd name="T16" fmla="*/ 19 w 75"/>
                <a:gd name="T17" fmla="*/ 29 h 32"/>
                <a:gd name="T18" fmla="*/ 10 w 75"/>
                <a:gd name="T19" fmla="*/ 26 h 32"/>
                <a:gd name="T20" fmla="*/ 3 w 75"/>
                <a:gd name="T21" fmla="*/ 20 h 32"/>
                <a:gd name="T22" fmla="*/ 0 w 75"/>
                <a:gd name="T23" fmla="*/ 11 h 32"/>
                <a:gd name="T24" fmla="*/ 3 w 75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32">
                  <a:moveTo>
                    <a:pt x="3" y="0"/>
                  </a:moveTo>
                  <a:lnTo>
                    <a:pt x="72" y="0"/>
                  </a:lnTo>
                  <a:lnTo>
                    <a:pt x="75" y="11"/>
                  </a:lnTo>
                  <a:lnTo>
                    <a:pt x="72" y="20"/>
                  </a:lnTo>
                  <a:lnTo>
                    <a:pt x="66" y="26"/>
                  </a:lnTo>
                  <a:lnTo>
                    <a:pt x="56" y="29"/>
                  </a:lnTo>
                  <a:lnTo>
                    <a:pt x="44" y="32"/>
                  </a:lnTo>
                  <a:lnTo>
                    <a:pt x="31" y="32"/>
                  </a:lnTo>
                  <a:lnTo>
                    <a:pt x="19" y="29"/>
                  </a:lnTo>
                  <a:lnTo>
                    <a:pt x="10" y="26"/>
                  </a:lnTo>
                  <a:lnTo>
                    <a:pt x="3" y="20"/>
                  </a:lnTo>
                  <a:lnTo>
                    <a:pt x="0" y="1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1" name="Freeform 195"/>
            <p:cNvSpPr/>
            <p:nvPr/>
          </p:nvSpPr>
          <p:spPr bwMode="auto">
            <a:xfrm>
              <a:off x="5291616" y="4793941"/>
              <a:ext cx="56222" cy="54283"/>
            </a:xfrm>
            <a:custGeom>
              <a:avLst/>
              <a:gdLst>
                <a:gd name="T0" fmla="*/ 0 w 58"/>
                <a:gd name="T1" fmla="*/ 0 h 56"/>
                <a:gd name="T2" fmla="*/ 6 w 58"/>
                <a:gd name="T3" fmla="*/ 5 h 56"/>
                <a:gd name="T4" fmla="*/ 13 w 58"/>
                <a:gd name="T5" fmla="*/ 9 h 56"/>
                <a:gd name="T6" fmla="*/ 23 w 58"/>
                <a:gd name="T7" fmla="*/ 11 h 56"/>
                <a:gd name="T8" fmla="*/ 31 w 58"/>
                <a:gd name="T9" fmla="*/ 14 h 56"/>
                <a:gd name="T10" fmla="*/ 40 w 58"/>
                <a:gd name="T11" fmla="*/ 16 h 56"/>
                <a:gd name="T12" fmla="*/ 48 w 58"/>
                <a:gd name="T13" fmla="*/ 19 h 56"/>
                <a:gd name="T14" fmla="*/ 53 w 58"/>
                <a:gd name="T15" fmla="*/ 25 h 56"/>
                <a:gd name="T16" fmla="*/ 57 w 58"/>
                <a:gd name="T17" fmla="*/ 32 h 56"/>
                <a:gd name="T18" fmla="*/ 58 w 58"/>
                <a:gd name="T19" fmla="*/ 42 h 56"/>
                <a:gd name="T20" fmla="*/ 54 w 58"/>
                <a:gd name="T21" fmla="*/ 56 h 56"/>
                <a:gd name="T22" fmla="*/ 35 w 58"/>
                <a:gd name="T23" fmla="*/ 54 h 56"/>
                <a:gd name="T24" fmla="*/ 20 w 58"/>
                <a:gd name="T25" fmla="*/ 47 h 56"/>
                <a:gd name="T26" fmla="*/ 9 w 58"/>
                <a:gd name="T27" fmla="*/ 36 h 56"/>
                <a:gd name="T28" fmla="*/ 2 w 58"/>
                <a:gd name="T29" fmla="*/ 20 h 56"/>
                <a:gd name="T30" fmla="*/ 0 w 58"/>
                <a:gd name="T3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56">
                  <a:moveTo>
                    <a:pt x="0" y="0"/>
                  </a:moveTo>
                  <a:lnTo>
                    <a:pt x="6" y="5"/>
                  </a:lnTo>
                  <a:lnTo>
                    <a:pt x="13" y="9"/>
                  </a:lnTo>
                  <a:lnTo>
                    <a:pt x="23" y="11"/>
                  </a:lnTo>
                  <a:lnTo>
                    <a:pt x="31" y="14"/>
                  </a:lnTo>
                  <a:lnTo>
                    <a:pt x="40" y="16"/>
                  </a:lnTo>
                  <a:lnTo>
                    <a:pt x="48" y="19"/>
                  </a:lnTo>
                  <a:lnTo>
                    <a:pt x="53" y="25"/>
                  </a:lnTo>
                  <a:lnTo>
                    <a:pt x="57" y="32"/>
                  </a:lnTo>
                  <a:lnTo>
                    <a:pt x="58" y="42"/>
                  </a:lnTo>
                  <a:lnTo>
                    <a:pt x="54" y="56"/>
                  </a:lnTo>
                  <a:lnTo>
                    <a:pt x="35" y="54"/>
                  </a:lnTo>
                  <a:lnTo>
                    <a:pt x="20" y="47"/>
                  </a:lnTo>
                  <a:lnTo>
                    <a:pt x="9" y="36"/>
                  </a:lnTo>
                  <a:lnTo>
                    <a:pt x="2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2" name="Freeform 196"/>
            <p:cNvSpPr/>
            <p:nvPr/>
          </p:nvSpPr>
          <p:spPr bwMode="auto">
            <a:xfrm>
              <a:off x="5210191" y="4859857"/>
              <a:ext cx="54283" cy="94995"/>
            </a:xfrm>
            <a:custGeom>
              <a:avLst/>
              <a:gdLst>
                <a:gd name="T0" fmla="*/ 56 w 56"/>
                <a:gd name="T1" fmla="*/ 0 h 97"/>
                <a:gd name="T2" fmla="*/ 52 w 56"/>
                <a:gd name="T3" fmla="*/ 12 h 97"/>
                <a:gd name="T4" fmla="*/ 51 w 56"/>
                <a:gd name="T5" fmla="*/ 27 h 97"/>
                <a:gd name="T6" fmla="*/ 50 w 56"/>
                <a:gd name="T7" fmla="*/ 40 h 97"/>
                <a:gd name="T8" fmla="*/ 48 w 56"/>
                <a:gd name="T9" fmla="*/ 55 h 97"/>
                <a:gd name="T10" fmla="*/ 46 w 56"/>
                <a:gd name="T11" fmla="*/ 68 h 97"/>
                <a:gd name="T12" fmla="*/ 42 w 56"/>
                <a:gd name="T13" fmla="*/ 79 h 97"/>
                <a:gd name="T14" fmla="*/ 36 w 56"/>
                <a:gd name="T15" fmla="*/ 89 h 97"/>
                <a:gd name="T16" fmla="*/ 26 w 56"/>
                <a:gd name="T17" fmla="*/ 95 h 97"/>
                <a:gd name="T18" fmla="*/ 14 w 56"/>
                <a:gd name="T19" fmla="*/ 97 h 97"/>
                <a:gd name="T20" fmla="*/ 17 w 56"/>
                <a:gd name="T21" fmla="*/ 90 h 97"/>
                <a:gd name="T22" fmla="*/ 22 w 56"/>
                <a:gd name="T23" fmla="*/ 84 h 97"/>
                <a:gd name="T24" fmla="*/ 26 w 56"/>
                <a:gd name="T25" fmla="*/ 78 h 97"/>
                <a:gd name="T26" fmla="*/ 28 w 56"/>
                <a:gd name="T27" fmla="*/ 69 h 97"/>
                <a:gd name="T28" fmla="*/ 25 w 56"/>
                <a:gd name="T29" fmla="*/ 63 h 97"/>
                <a:gd name="T30" fmla="*/ 19 w 56"/>
                <a:gd name="T31" fmla="*/ 60 h 97"/>
                <a:gd name="T32" fmla="*/ 13 w 56"/>
                <a:gd name="T33" fmla="*/ 57 h 97"/>
                <a:gd name="T34" fmla="*/ 7 w 56"/>
                <a:gd name="T35" fmla="*/ 53 h 97"/>
                <a:gd name="T36" fmla="*/ 2 w 56"/>
                <a:gd name="T37" fmla="*/ 49 h 97"/>
                <a:gd name="T38" fmla="*/ 0 w 56"/>
                <a:gd name="T39" fmla="*/ 41 h 97"/>
                <a:gd name="T40" fmla="*/ 1 w 56"/>
                <a:gd name="T41" fmla="*/ 28 h 97"/>
                <a:gd name="T42" fmla="*/ 4 w 56"/>
                <a:gd name="T43" fmla="*/ 18 h 97"/>
                <a:gd name="T44" fmla="*/ 12 w 56"/>
                <a:gd name="T45" fmla="*/ 12 h 97"/>
                <a:gd name="T46" fmla="*/ 22 w 56"/>
                <a:gd name="T47" fmla="*/ 7 h 97"/>
                <a:gd name="T48" fmla="*/ 32 w 56"/>
                <a:gd name="T49" fmla="*/ 5 h 97"/>
                <a:gd name="T50" fmla="*/ 43 w 56"/>
                <a:gd name="T51" fmla="*/ 2 h 97"/>
                <a:gd name="T52" fmla="*/ 56 w 56"/>
                <a:gd name="T5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6" h="97">
                  <a:moveTo>
                    <a:pt x="56" y="0"/>
                  </a:moveTo>
                  <a:lnTo>
                    <a:pt x="52" y="12"/>
                  </a:lnTo>
                  <a:lnTo>
                    <a:pt x="51" y="27"/>
                  </a:lnTo>
                  <a:lnTo>
                    <a:pt x="50" y="40"/>
                  </a:lnTo>
                  <a:lnTo>
                    <a:pt x="48" y="55"/>
                  </a:lnTo>
                  <a:lnTo>
                    <a:pt x="46" y="68"/>
                  </a:lnTo>
                  <a:lnTo>
                    <a:pt x="42" y="79"/>
                  </a:lnTo>
                  <a:lnTo>
                    <a:pt x="36" y="89"/>
                  </a:lnTo>
                  <a:lnTo>
                    <a:pt x="26" y="95"/>
                  </a:lnTo>
                  <a:lnTo>
                    <a:pt x="14" y="97"/>
                  </a:lnTo>
                  <a:lnTo>
                    <a:pt x="17" y="90"/>
                  </a:lnTo>
                  <a:lnTo>
                    <a:pt x="22" y="84"/>
                  </a:lnTo>
                  <a:lnTo>
                    <a:pt x="26" y="78"/>
                  </a:lnTo>
                  <a:lnTo>
                    <a:pt x="28" y="69"/>
                  </a:lnTo>
                  <a:lnTo>
                    <a:pt x="25" y="63"/>
                  </a:lnTo>
                  <a:lnTo>
                    <a:pt x="19" y="60"/>
                  </a:lnTo>
                  <a:lnTo>
                    <a:pt x="13" y="57"/>
                  </a:lnTo>
                  <a:lnTo>
                    <a:pt x="7" y="53"/>
                  </a:lnTo>
                  <a:lnTo>
                    <a:pt x="2" y="49"/>
                  </a:lnTo>
                  <a:lnTo>
                    <a:pt x="0" y="41"/>
                  </a:lnTo>
                  <a:lnTo>
                    <a:pt x="1" y="28"/>
                  </a:lnTo>
                  <a:lnTo>
                    <a:pt x="4" y="18"/>
                  </a:lnTo>
                  <a:lnTo>
                    <a:pt x="12" y="12"/>
                  </a:lnTo>
                  <a:lnTo>
                    <a:pt x="22" y="7"/>
                  </a:lnTo>
                  <a:lnTo>
                    <a:pt x="32" y="5"/>
                  </a:lnTo>
                  <a:lnTo>
                    <a:pt x="43" y="2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3" name="Freeform 197"/>
            <p:cNvSpPr/>
            <p:nvPr/>
          </p:nvSpPr>
          <p:spPr bwMode="auto">
            <a:xfrm>
              <a:off x="5169479" y="5049847"/>
              <a:ext cx="67854" cy="52344"/>
            </a:xfrm>
            <a:custGeom>
              <a:avLst/>
              <a:gdLst>
                <a:gd name="T0" fmla="*/ 0 w 71"/>
                <a:gd name="T1" fmla="*/ 0 h 55"/>
                <a:gd name="T2" fmla="*/ 16 w 71"/>
                <a:gd name="T3" fmla="*/ 0 h 55"/>
                <a:gd name="T4" fmla="*/ 29 w 71"/>
                <a:gd name="T5" fmla="*/ 1 h 55"/>
                <a:gd name="T6" fmla="*/ 43 w 71"/>
                <a:gd name="T7" fmla="*/ 3 h 55"/>
                <a:gd name="T8" fmla="*/ 54 w 71"/>
                <a:gd name="T9" fmla="*/ 8 h 55"/>
                <a:gd name="T10" fmla="*/ 62 w 71"/>
                <a:gd name="T11" fmla="*/ 16 h 55"/>
                <a:gd name="T12" fmla="*/ 68 w 71"/>
                <a:gd name="T13" fmla="*/ 25 h 55"/>
                <a:gd name="T14" fmla="*/ 71 w 71"/>
                <a:gd name="T15" fmla="*/ 38 h 55"/>
                <a:gd name="T16" fmla="*/ 70 w 71"/>
                <a:gd name="T17" fmla="*/ 55 h 55"/>
                <a:gd name="T18" fmla="*/ 67 w 71"/>
                <a:gd name="T19" fmla="*/ 45 h 55"/>
                <a:gd name="T20" fmla="*/ 61 w 71"/>
                <a:gd name="T21" fmla="*/ 38 h 55"/>
                <a:gd name="T22" fmla="*/ 53 w 71"/>
                <a:gd name="T23" fmla="*/ 34 h 55"/>
                <a:gd name="T24" fmla="*/ 43 w 71"/>
                <a:gd name="T25" fmla="*/ 31 h 55"/>
                <a:gd name="T26" fmla="*/ 32 w 71"/>
                <a:gd name="T27" fmla="*/ 30 h 55"/>
                <a:gd name="T28" fmla="*/ 22 w 71"/>
                <a:gd name="T29" fmla="*/ 28 h 55"/>
                <a:gd name="T30" fmla="*/ 12 w 71"/>
                <a:gd name="T31" fmla="*/ 25 h 55"/>
                <a:gd name="T32" fmla="*/ 5 w 71"/>
                <a:gd name="T33" fmla="*/ 19 h 55"/>
                <a:gd name="T34" fmla="*/ 1 w 71"/>
                <a:gd name="T35" fmla="*/ 12 h 55"/>
                <a:gd name="T36" fmla="*/ 0 w 71"/>
                <a:gd name="T3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1" h="55">
                  <a:moveTo>
                    <a:pt x="0" y="0"/>
                  </a:moveTo>
                  <a:lnTo>
                    <a:pt x="16" y="0"/>
                  </a:lnTo>
                  <a:lnTo>
                    <a:pt x="29" y="1"/>
                  </a:lnTo>
                  <a:lnTo>
                    <a:pt x="43" y="3"/>
                  </a:lnTo>
                  <a:lnTo>
                    <a:pt x="54" y="8"/>
                  </a:lnTo>
                  <a:lnTo>
                    <a:pt x="62" y="16"/>
                  </a:lnTo>
                  <a:lnTo>
                    <a:pt x="68" y="25"/>
                  </a:lnTo>
                  <a:lnTo>
                    <a:pt x="71" y="38"/>
                  </a:lnTo>
                  <a:lnTo>
                    <a:pt x="70" y="55"/>
                  </a:lnTo>
                  <a:lnTo>
                    <a:pt x="67" y="45"/>
                  </a:lnTo>
                  <a:lnTo>
                    <a:pt x="61" y="38"/>
                  </a:lnTo>
                  <a:lnTo>
                    <a:pt x="53" y="34"/>
                  </a:lnTo>
                  <a:lnTo>
                    <a:pt x="43" y="31"/>
                  </a:lnTo>
                  <a:lnTo>
                    <a:pt x="32" y="30"/>
                  </a:lnTo>
                  <a:lnTo>
                    <a:pt x="22" y="28"/>
                  </a:lnTo>
                  <a:lnTo>
                    <a:pt x="12" y="25"/>
                  </a:lnTo>
                  <a:lnTo>
                    <a:pt x="5" y="19"/>
                  </a:lnTo>
                  <a:lnTo>
                    <a:pt x="1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4" name="Freeform 198"/>
            <p:cNvSpPr/>
            <p:nvPr/>
          </p:nvSpPr>
          <p:spPr bwMode="auto">
            <a:xfrm>
              <a:off x="6390848" y="4202644"/>
              <a:ext cx="94995" cy="81425"/>
            </a:xfrm>
            <a:custGeom>
              <a:avLst/>
              <a:gdLst>
                <a:gd name="T0" fmla="*/ 56 w 97"/>
                <a:gd name="T1" fmla="*/ 0 h 83"/>
                <a:gd name="T2" fmla="*/ 69 w 97"/>
                <a:gd name="T3" fmla="*/ 0 h 83"/>
                <a:gd name="T4" fmla="*/ 77 w 97"/>
                <a:gd name="T5" fmla="*/ 10 h 83"/>
                <a:gd name="T6" fmla="*/ 80 w 97"/>
                <a:gd name="T7" fmla="*/ 21 h 83"/>
                <a:gd name="T8" fmla="*/ 83 w 97"/>
                <a:gd name="T9" fmla="*/ 34 h 83"/>
                <a:gd name="T10" fmla="*/ 84 w 97"/>
                <a:gd name="T11" fmla="*/ 49 h 83"/>
                <a:gd name="T12" fmla="*/ 86 w 97"/>
                <a:gd name="T13" fmla="*/ 62 h 83"/>
                <a:gd name="T14" fmla="*/ 91 w 97"/>
                <a:gd name="T15" fmla="*/ 75 h 83"/>
                <a:gd name="T16" fmla="*/ 97 w 97"/>
                <a:gd name="T17" fmla="*/ 83 h 83"/>
                <a:gd name="T18" fmla="*/ 85 w 97"/>
                <a:gd name="T19" fmla="*/ 75 h 83"/>
                <a:gd name="T20" fmla="*/ 71 w 97"/>
                <a:gd name="T21" fmla="*/ 71 h 83"/>
                <a:gd name="T22" fmla="*/ 55 w 97"/>
                <a:gd name="T23" fmla="*/ 71 h 83"/>
                <a:gd name="T24" fmla="*/ 40 w 97"/>
                <a:gd name="T25" fmla="*/ 75 h 83"/>
                <a:gd name="T26" fmla="*/ 28 w 97"/>
                <a:gd name="T27" fmla="*/ 83 h 83"/>
                <a:gd name="T28" fmla="*/ 19 w 97"/>
                <a:gd name="T29" fmla="*/ 65 h 83"/>
                <a:gd name="T30" fmla="*/ 10 w 97"/>
                <a:gd name="T31" fmla="*/ 47 h 83"/>
                <a:gd name="T32" fmla="*/ 0 w 97"/>
                <a:gd name="T33" fmla="*/ 28 h 83"/>
                <a:gd name="T34" fmla="*/ 17 w 97"/>
                <a:gd name="T35" fmla="*/ 33 h 83"/>
                <a:gd name="T36" fmla="*/ 28 w 97"/>
                <a:gd name="T37" fmla="*/ 36 h 83"/>
                <a:gd name="T38" fmla="*/ 35 w 97"/>
                <a:gd name="T39" fmla="*/ 36 h 83"/>
                <a:gd name="T40" fmla="*/ 41 w 97"/>
                <a:gd name="T41" fmla="*/ 32 h 83"/>
                <a:gd name="T42" fmla="*/ 45 w 97"/>
                <a:gd name="T43" fmla="*/ 25 h 83"/>
                <a:gd name="T44" fmla="*/ 50 w 97"/>
                <a:gd name="T45" fmla="*/ 14 h 83"/>
                <a:gd name="T46" fmla="*/ 56 w 97"/>
                <a:gd name="T4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7" h="83">
                  <a:moveTo>
                    <a:pt x="56" y="0"/>
                  </a:moveTo>
                  <a:lnTo>
                    <a:pt x="69" y="0"/>
                  </a:lnTo>
                  <a:lnTo>
                    <a:pt x="77" y="10"/>
                  </a:lnTo>
                  <a:lnTo>
                    <a:pt x="80" y="21"/>
                  </a:lnTo>
                  <a:lnTo>
                    <a:pt x="83" y="34"/>
                  </a:lnTo>
                  <a:lnTo>
                    <a:pt x="84" y="49"/>
                  </a:lnTo>
                  <a:lnTo>
                    <a:pt x="86" y="62"/>
                  </a:lnTo>
                  <a:lnTo>
                    <a:pt x="91" y="75"/>
                  </a:lnTo>
                  <a:lnTo>
                    <a:pt x="97" y="83"/>
                  </a:lnTo>
                  <a:lnTo>
                    <a:pt x="85" y="75"/>
                  </a:lnTo>
                  <a:lnTo>
                    <a:pt x="71" y="71"/>
                  </a:lnTo>
                  <a:lnTo>
                    <a:pt x="55" y="71"/>
                  </a:lnTo>
                  <a:lnTo>
                    <a:pt x="40" y="75"/>
                  </a:lnTo>
                  <a:lnTo>
                    <a:pt x="28" y="83"/>
                  </a:lnTo>
                  <a:lnTo>
                    <a:pt x="19" y="65"/>
                  </a:lnTo>
                  <a:lnTo>
                    <a:pt x="10" y="47"/>
                  </a:lnTo>
                  <a:lnTo>
                    <a:pt x="0" y="28"/>
                  </a:lnTo>
                  <a:lnTo>
                    <a:pt x="17" y="33"/>
                  </a:lnTo>
                  <a:lnTo>
                    <a:pt x="28" y="36"/>
                  </a:lnTo>
                  <a:lnTo>
                    <a:pt x="35" y="36"/>
                  </a:lnTo>
                  <a:lnTo>
                    <a:pt x="41" y="32"/>
                  </a:lnTo>
                  <a:lnTo>
                    <a:pt x="45" y="25"/>
                  </a:lnTo>
                  <a:lnTo>
                    <a:pt x="50" y="14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5" name="Freeform 199"/>
            <p:cNvSpPr/>
            <p:nvPr/>
          </p:nvSpPr>
          <p:spPr bwMode="auto">
            <a:xfrm>
              <a:off x="6499414" y="4140606"/>
              <a:ext cx="120198" cy="77547"/>
            </a:xfrm>
            <a:custGeom>
              <a:avLst/>
              <a:gdLst>
                <a:gd name="T0" fmla="*/ 92 w 124"/>
                <a:gd name="T1" fmla="*/ 0 h 79"/>
                <a:gd name="T2" fmla="*/ 106 w 124"/>
                <a:gd name="T3" fmla="*/ 2 h 79"/>
                <a:gd name="T4" fmla="*/ 124 w 124"/>
                <a:gd name="T5" fmla="*/ 7 h 79"/>
                <a:gd name="T6" fmla="*/ 124 w 124"/>
                <a:gd name="T7" fmla="*/ 19 h 79"/>
                <a:gd name="T8" fmla="*/ 122 w 124"/>
                <a:gd name="T9" fmla="*/ 28 h 79"/>
                <a:gd name="T10" fmla="*/ 116 w 124"/>
                <a:gd name="T11" fmla="*/ 34 h 79"/>
                <a:gd name="T12" fmla="*/ 107 w 124"/>
                <a:gd name="T13" fmla="*/ 38 h 79"/>
                <a:gd name="T14" fmla="*/ 99 w 124"/>
                <a:gd name="T15" fmla="*/ 40 h 79"/>
                <a:gd name="T16" fmla="*/ 88 w 124"/>
                <a:gd name="T17" fmla="*/ 41 h 79"/>
                <a:gd name="T18" fmla="*/ 78 w 124"/>
                <a:gd name="T19" fmla="*/ 43 h 79"/>
                <a:gd name="T20" fmla="*/ 69 w 124"/>
                <a:gd name="T21" fmla="*/ 45 h 79"/>
                <a:gd name="T22" fmla="*/ 62 w 124"/>
                <a:gd name="T23" fmla="*/ 50 h 79"/>
                <a:gd name="T24" fmla="*/ 56 w 124"/>
                <a:gd name="T25" fmla="*/ 56 h 79"/>
                <a:gd name="T26" fmla="*/ 54 w 124"/>
                <a:gd name="T27" fmla="*/ 65 h 79"/>
                <a:gd name="T28" fmla="*/ 55 w 124"/>
                <a:gd name="T29" fmla="*/ 77 h 79"/>
                <a:gd name="T30" fmla="*/ 43 w 124"/>
                <a:gd name="T31" fmla="*/ 79 h 79"/>
                <a:gd name="T32" fmla="*/ 33 w 124"/>
                <a:gd name="T33" fmla="*/ 78 h 79"/>
                <a:gd name="T34" fmla="*/ 27 w 124"/>
                <a:gd name="T35" fmla="*/ 73 h 79"/>
                <a:gd name="T36" fmla="*/ 22 w 124"/>
                <a:gd name="T37" fmla="*/ 67 h 79"/>
                <a:gd name="T38" fmla="*/ 19 w 124"/>
                <a:gd name="T39" fmla="*/ 60 h 79"/>
                <a:gd name="T40" fmla="*/ 16 w 124"/>
                <a:gd name="T41" fmla="*/ 51 h 79"/>
                <a:gd name="T42" fmla="*/ 12 w 124"/>
                <a:gd name="T43" fmla="*/ 44 h 79"/>
                <a:gd name="T44" fmla="*/ 7 w 124"/>
                <a:gd name="T45" fmla="*/ 39 h 79"/>
                <a:gd name="T46" fmla="*/ 0 w 124"/>
                <a:gd name="T47" fmla="*/ 35 h 79"/>
                <a:gd name="T48" fmla="*/ 0 w 124"/>
                <a:gd name="T49" fmla="*/ 32 h 79"/>
                <a:gd name="T50" fmla="*/ 2 w 124"/>
                <a:gd name="T51" fmla="*/ 28 h 79"/>
                <a:gd name="T52" fmla="*/ 4 w 124"/>
                <a:gd name="T53" fmla="*/ 27 h 79"/>
                <a:gd name="T54" fmla="*/ 6 w 124"/>
                <a:gd name="T55" fmla="*/ 27 h 79"/>
                <a:gd name="T56" fmla="*/ 9 w 124"/>
                <a:gd name="T57" fmla="*/ 27 h 79"/>
                <a:gd name="T58" fmla="*/ 10 w 124"/>
                <a:gd name="T59" fmla="*/ 28 h 79"/>
                <a:gd name="T60" fmla="*/ 12 w 124"/>
                <a:gd name="T61" fmla="*/ 30 h 79"/>
                <a:gd name="T62" fmla="*/ 13 w 124"/>
                <a:gd name="T63" fmla="*/ 33 h 79"/>
                <a:gd name="T64" fmla="*/ 13 w 124"/>
                <a:gd name="T65" fmla="*/ 35 h 79"/>
                <a:gd name="T66" fmla="*/ 28 w 124"/>
                <a:gd name="T67" fmla="*/ 32 h 79"/>
                <a:gd name="T68" fmla="*/ 40 w 124"/>
                <a:gd name="T69" fmla="*/ 26 h 79"/>
                <a:gd name="T70" fmla="*/ 50 w 124"/>
                <a:gd name="T71" fmla="*/ 19 h 79"/>
                <a:gd name="T72" fmla="*/ 57 w 124"/>
                <a:gd name="T73" fmla="*/ 13 h 79"/>
                <a:gd name="T74" fmla="*/ 65 w 124"/>
                <a:gd name="T75" fmla="*/ 7 h 79"/>
                <a:gd name="T76" fmla="*/ 72 w 124"/>
                <a:gd name="T77" fmla="*/ 4 h 79"/>
                <a:gd name="T78" fmla="*/ 82 w 124"/>
                <a:gd name="T79" fmla="*/ 0 h 79"/>
                <a:gd name="T80" fmla="*/ 92 w 124"/>
                <a:gd name="T8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4" h="79">
                  <a:moveTo>
                    <a:pt x="92" y="0"/>
                  </a:moveTo>
                  <a:lnTo>
                    <a:pt x="106" y="2"/>
                  </a:lnTo>
                  <a:lnTo>
                    <a:pt x="124" y="7"/>
                  </a:lnTo>
                  <a:lnTo>
                    <a:pt x="124" y="19"/>
                  </a:lnTo>
                  <a:lnTo>
                    <a:pt x="122" y="28"/>
                  </a:lnTo>
                  <a:lnTo>
                    <a:pt x="116" y="34"/>
                  </a:lnTo>
                  <a:lnTo>
                    <a:pt x="107" y="38"/>
                  </a:lnTo>
                  <a:lnTo>
                    <a:pt x="99" y="40"/>
                  </a:lnTo>
                  <a:lnTo>
                    <a:pt x="88" y="41"/>
                  </a:lnTo>
                  <a:lnTo>
                    <a:pt x="78" y="43"/>
                  </a:lnTo>
                  <a:lnTo>
                    <a:pt x="69" y="45"/>
                  </a:lnTo>
                  <a:lnTo>
                    <a:pt x="62" y="50"/>
                  </a:lnTo>
                  <a:lnTo>
                    <a:pt x="56" y="56"/>
                  </a:lnTo>
                  <a:lnTo>
                    <a:pt x="54" y="65"/>
                  </a:lnTo>
                  <a:lnTo>
                    <a:pt x="55" y="77"/>
                  </a:lnTo>
                  <a:lnTo>
                    <a:pt x="43" y="79"/>
                  </a:lnTo>
                  <a:lnTo>
                    <a:pt x="33" y="78"/>
                  </a:lnTo>
                  <a:lnTo>
                    <a:pt x="27" y="73"/>
                  </a:lnTo>
                  <a:lnTo>
                    <a:pt x="22" y="67"/>
                  </a:lnTo>
                  <a:lnTo>
                    <a:pt x="19" y="60"/>
                  </a:lnTo>
                  <a:lnTo>
                    <a:pt x="16" y="51"/>
                  </a:lnTo>
                  <a:lnTo>
                    <a:pt x="12" y="44"/>
                  </a:lnTo>
                  <a:lnTo>
                    <a:pt x="7" y="39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2" y="28"/>
                  </a:lnTo>
                  <a:lnTo>
                    <a:pt x="4" y="27"/>
                  </a:lnTo>
                  <a:lnTo>
                    <a:pt x="6" y="27"/>
                  </a:lnTo>
                  <a:lnTo>
                    <a:pt x="9" y="27"/>
                  </a:lnTo>
                  <a:lnTo>
                    <a:pt x="10" y="28"/>
                  </a:lnTo>
                  <a:lnTo>
                    <a:pt x="12" y="30"/>
                  </a:lnTo>
                  <a:lnTo>
                    <a:pt x="13" y="33"/>
                  </a:lnTo>
                  <a:lnTo>
                    <a:pt x="13" y="35"/>
                  </a:lnTo>
                  <a:lnTo>
                    <a:pt x="28" y="32"/>
                  </a:lnTo>
                  <a:lnTo>
                    <a:pt x="40" y="26"/>
                  </a:lnTo>
                  <a:lnTo>
                    <a:pt x="50" y="19"/>
                  </a:lnTo>
                  <a:lnTo>
                    <a:pt x="57" y="13"/>
                  </a:lnTo>
                  <a:lnTo>
                    <a:pt x="65" y="7"/>
                  </a:lnTo>
                  <a:lnTo>
                    <a:pt x="72" y="4"/>
                  </a:lnTo>
                  <a:lnTo>
                    <a:pt x="8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6" name="Freeform 200"/>
            <p:cNvSpPr/>
            <p:nvPr/>
          </p:nvSpPr>
          <p:spPr bwMode="auto">
            <a:xfrm>
              <a:off x="5908116" y="4854041"/>
              <a:ext cx="215194" cy="143462"/>
            </a:xfrm>
            <a:custGeom>
              <a:avLst/>
              <a:gdLst>
                <a:gd name="T0" fmla="*/ 88 w 222"/>
                <a:gd name="T1" fmla="*/ 3 h 148"/>
                <a:gd name="T2" fmla="*/ 129 w 222"/>
                <a:gd name="T3" fmla="*/ 17 h 148"/>
                <a:gd name="T4" fmla="*/ 169 w 222"/>
                <a:gd name="T5" fmla="*/ 28 h 148"/>
                <a:gd name="T6" fmla="*/ 208 w 222"/>
                <a:gd name="T7" fmla="*/ 21 h 148"/>
                <a:gd name="T8" fmla="*/ 213 w 222"/>
                <a:gd name="T9" fmla="*/ 35 h 148"/>
                <a:gd name="T10" fmla="*/ 220 w 222"/>
                <a:gd name="T11" fmla="*/ 46 h 148"/>
                <a:gd name="T12" fmla="*/ 222 w 222"/>
                <a:gd name="T13" fmla="*/ 63 h 148"/>
                <a:gd name="T14" fmla="*/ 195 w 222"/>
                <a:gd name="T15" fmla="*/ 60 h 148"/>
                <a:gd name="T16" fmla="*/ 178 w 222"/>
                <a:gd name="T17" fmla="*/ 64 h 148"/>
                <a:gd name="T18" fmla="*/ 168 w 222"/>
                <a:gd name="T19" fmla="*/ 74 h 148"/>
                <a:gd name="T20" fmla="*/ 161 w 222"/>
                <a:gd name="T21" fmla="*/ 85 h 148"/>
                <a:gd name="T22" fmla="*/ 154 w 222"/>
                <a:gd name="T23" fmla="*/ 87 h 148"/>
                <a:gd name="T24" fmla="*/ 139 w 222"/>
                <a:gd name="T25" fmla="*/ 76 h 148"/>
                <a:gd name="T26" fmla="*/ 144 w 222"/>
                <a:gd name="T27" fmla="*/ 118 h 148"/>
                <a:gd name="T28" fmla="*/ 147 w 222"/>
                <a:gd name="T29" fmla="*/ 136 h 148"/>
                <a:gd name="T30" fmla="*/ 128 w 222"/>
                <a:gd name="T31" fmla="*/ 143 h 148"/>
                <a:gd name="T32" fmla="*/ 104 w 222"/>
                <a:gd name="T33" fmla="*/ 148 h 148"/>
                <a:gd name="T34" fmla="*/ 81 w 222"/>
                <a:gd name="T35" fmla="*/ 146 h 148"/>
                <a:gd name="T36" fmla="*/ 70 w 222"/>
                <a:gd name="T37" fmla="*/ 132 h 148"/>
                <a:gd name="T38" fmla="*/ 89 w 222"/>
                <a:gd name="T39" fmla="*/ 132 h 148"/>
                <a:gd name="T40" fmla="*/ 105 w 222"/>
                <a:gd name="T41" fmla="*/ 121 h 148"/>
                <a:gd name="T42" fmla="*/ 116 w 222"/>
                <a:gd name="T43" fmla="*/ 106 h 148"/>
                <a:gd name="T44" fmla="*/ 121 w 222"/>
                <a:gd name="T45" fmla="*/ 95 h 148"/>
                <a:gd name="T46" fmla="*/ 117 w 222"/>
                <a:gd name="T47" fmla="*/ 97 h 148"/>
                <a:gd name="T48" fmla="*/ 99 w 222"/>
                <a:gd name="T49" fmla="*/ 114 h 148"/>
                <a:gd name="T50" fmla="*/ 79 w 222"/>
                <a:gd name="T51" fmla="*/ 116 h 148"/>
                <a:gd name="T52" fmla="*/ 63 w 222"/>
                <a:gd name="T53" fmla="*/ 103 h 148"/>
                <a:gd name="T54" fmla="*/ 49 w 222"/>
                <a:gd name="T55" fmla="*/ 85 h 148"/>
                <a:gd name="T56" fmla="*/ 43 w 222"/>
                <a:gd name="T57" fmla="*/ 90 h 148"/>
                <a:gd name="T58" fmla="*/ 50 w 222"/>
                <a:gd name="T59" fmla="*/ 109 h 148"/>
                <a:gd name="T60" fmla="*/ 44 w 222"/>
                <a:gd name="T61" fmla="*/ 118 h 148"/>
                <a:gd name="T62" fmla="*/ 22 w 222"/>
                <a:gd name="T63" fmla="*/ 118 h 148"/>
                <a:gd name="T64" fmla="*/ 4 w 222"/>
                <a:gd name="T65" fmla="*/ 112 h 148"/>
                <a:gd name="T66" fmla="*/ 15 w 222"/>
                <a:gd name="T67" fmla="*/ 104 h 148"/>
                <a:gd name="T68" fmla="*/ 26 w 222"/>
                <a:gd name="T69" fmla="*/ 101 h 148"/>
                <a:gd name="T70" fmla="*/ 22 w 222"/>
                <a:gd name="T71" fmla="*/ 92 h 148"/>
                <a:gd name="T72" fmla="*/ 11 w 222"/>
                <a:gd name="T73" fmla="*/ 81 h 148"/>
                <a:gd name="T74" fmla="*/ 1 w 222"/>
                <a:gd name="T75" fmla="*/ 69 h 148"/>
                <a:gd name="T76" fmla="*/ 15 w 222"/>
                <a:gd name="T77" fmla="*/ 67 h 148"/>
                <a:gd name="T78" fmla="*/ 33 w 222"/>
                <a:gd name="T79" fmla="*/ 62 h 148"/>
                <a:gd name="T80" fmla="*/ 42 w 222"/>
                <a:gd name="T81" fmla="*/ 48 h 148"/>
                <a:gd name="T82" fmla="*/ 40 w 222"/>
                <a:gd name="T83" fmla="*/ 30 h 148"/>
                <a:gd name="T84" fmla="*/ 33 w 222"/>
                <a:gd name="T85" fmla="*/ 13 h 148"/>
                <a:gd name="T86" fmla="*/ 48 w 222"/>
                <a:gd name="T87" fmla="*/ 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2" h="148">
                  <a:moveTo>
                    <a:pt x="67" y="0"/>
                  </a:moveTo>
                  <a:lnTo>
                    <a:pt x="88" y="3"/>
                  </a:lnTo>
                  <a:lnTo>
                    <a:pt x="109" y="9"/>
                  </a:lnTo>
                  <a:lnTo>
                    <a:pt x="129" y="17"/>
                  </a:lnTo>
                  <a:lnTo>
                    <a:pt x="149" y="24"/>
                  </a:lnTo>
                  <a:lnTo>
                    <a:pt x="169" y="28"/>
                  </a:lnTo>
                  <a:lnTo>
                    <a:pt x="189" y="28"/>
                  </a:lnTo>
                  <a:lnTo>
                    <a:pt x="208" y="21"/>
                  </a:lnTo>
                  <a:lnTo>
                    <a:pt x="210" y="29"/>
                  </a:lnTo>
                  <a:lnTo>
                    <a:pt x="213" y="35"/>
                  </a:lnTo>
                  <a:lnTo>
                    <a:pt x="217" y="40"/>
                  </a:lnTo>
                  <a:lnTo>
                    <a:pt x="220" y="46"/>
                  </a:lnTo>
                  <a:lnTo>
                    <a:pt x="222" y="53"/>
                  </a:lnTo>
                  <a:lnTo>
                    <a:pt x="222" y="63"/>
                  </a:lnTo>
                  <a:lnTo>
                    <a:pt x="208" y="63"/>
                  </a:lnTo>
                  <a:lnTo>
                    <a:pt x="195" y="60"/>
                  </a:lnTo>
                  <a:lnTo>
                    <a:pt x="185" y="60"/>
                  </a:lnTo>
                  <a:lnTo>
                    <a:pt x="178" y="64"/>
                  </a:lnTo>
                  <a:lnTo>
                    <a:pt x="172" y="68"/>
                  </a:lnTo>
                  <a:lnTo>
                    <a:pt x="168" y="74"/>
                  </a:lnTo>
                  <a:lnTo>
                    <a:pt x="165" y="80"/>
                  </a:lnTo>
                  <a:lnTo>
                    <a:pt x="161" y="85"/>
                  </a:lnTo>
                  <a:lnTo>
                    <a:pt x="158" y="87"/>
                  </a:lnTo>
                  <a:lnTo>
                    <a:pt x="154" y="87"/>
                  </a:lnTo>
                  <a:lnTo>
                    <a:pt x="147" y="85"/>
                  </a:lnTo>
                  <a:lnTo>
                    <a:pt x="139" y="76"/>
                  </a:lnTo>
                  <a:lnTo>
                    <a:pt x="139" y="99"/>
                  </a:lnTo>
                  <a:lnTo>
                    <a:pt x="144" y="118"/>
                  </a:lnTo>
                  <a:lnTo>
                    <a:pt x="152" y="132"/>
                  </a:lnTo>
                  <a:lnTo>
                    <a:pt x="147" y="136"/>
                  </a:lnTo>
                  <a:lnTo>
                    <a:pt x="139" y="140"/>
                  </a:lnTo>
                  <a:lnTo>
                    <a:pt x="128" y="143"/>
                  </a:lnTo>
                  <a:lnTo>
                    <a:pt x="116" y="147"/>
                  </a:lnTo>
                  <a:lnTo>
                    <a:pt x="104" y="148"/>
                  </a:lnTo>
                  <a:lnTo>
                    <a:pt x="91" y="148"/>
                  </a:lnTo>
                  <a:lnTo>
                    <a:pt x="81" y="146"/>
                  </a:lnTo>
                  <a:lnTo>
                    <a:pt x="73" y="141"/>
                  </a:lnTo>
                  <a:lnTo>
                    <a:pt x="70" y="132"/>
                  </a:lnTo>
                  <a:lnTo>
                    <a:pt x="79" y="134"/>
                  </a:lnTo>
                  <a:lnTo>
                    <a:pt x="89" y="132"/>
                  </a:lnTo>
                  <a:lnTo>
                    <a:pt x="98" y="127"/>
                  </a:lnTo>
                  <a:lnTo>
                    <a:pt x="105" y="121"/>
                  </a:lnTo>
                  <a:lnTo>
                    <a:pt x="111" y="113"/>
                  </a:lnTo>
                  <a:lnTo>
                    <a:pt x="116" y="106"/>
                  </a:lnTo>
                  <a:lnTo>
                    <a:pt x="119" y="99"/>
                  </a:lnTo>
                  <a:lnTo>
                    <a:pt x="121" y="95"/>
                  </a:lnTo>
                  <a:lnTo>
                    <a:pt x="119" y="93"/>
                  </a:lnTo>
                  <a:lnTo>
                    <a:pt x="117" y="97"/>
                  </a:lnTo>
                  <a:lnTo>
                    <a:pt x="111" y="104"/>
                  </a:lnTo>
                  <a:lnTo>
                    <a:pt x="99" y="114"/>
                  </a:lnTo>
                  <a:lnTo>
                    <a:pt x="89" y="118"/>
                  </a:lnTo>
                  <a:lnTo>
                    <a:pt x="79" y="116"/>
                  </a:lnTo>
                  <a:lnTo>
                    <a:pt x="71" y="110"/>
                  </a:lnTo>
                  <a:lnTo>
                    <a:pt x="63" y="103"/>
                  </a:lnTo>
                  <a:lnTo>
                    <a:pt x="56" y="93"/>
                  </a:lnTo>
                  <a:lnTo>
                    <a:pt x="49" y="85"/>
                  </a:lnTo>
                  <a:lnTo>
                    <a:pt x="42" y="76"/>
                  </a:lnTo>
                  <a:lnTo>
                    <a:pt x="43" y="90"/>
                  </a:lnTo>
                  <a:lnTo>
                    <a:pt x="45" y="101"/>
                  </a:lnTo>
                  <a:lnTo>
                    <a:pt x="50" y="109"/>
                  </a:lnTo>
                  <a:lnTo>
                    <a:pt x="55" y="118"/>
                  </a:lnTo>
                  <a:lnTo>
                    <a:pt x="44" y="118"/>
                  </a:lnTo>
                  <a:lnTo>
                    <a:pt x="33" y="118"/>
                  </a:lnTo>
                  <a:lnTo>
                    <a:pt x="22" y="118"/>
                  </a:lnTo>
                  <a:lnTo>
                    <a:pt x="12" y="115"/>
                  </a:lnTo>
                  <a:lnTo>
                    <a:pt x="4" y="112"/>
                  </a:lnTo>
                  <a:lnTo>
                    <a:pt x="0" y="104"/>
                  </a:lnTo>
                  <a:lnTo>
                    <a:pt x="15" y="104"/>
                  </a:lnTo>
                  <a:lnTo>
                    <a:pt x="22" y="103"/>
                  </a:lnTo>
                  <a:lnTo>
                    <a:pt x="26" y="101"/>
                  </a:lnTo>
                  <a:lnTo>
                    <a:pt x="26" y="97"/>
                  </a:lnTo>
                  <a:lnTo>
                    <a:pt x="22" y="92"/>
                  </a:lnTo>
                  <a:lnTo>
                    <a:pt x="17" y="87"/>
                  </a:lnTo>
                  <a:lnTo>
                    <a:pt x="11" y="81"/>
                  </a:lnTo>
                  <a:lnTo>
                    <a:pt x="5" y="75"/>
                  </a:lnTo>
                  <a:lnTo>
                    <a:pt x="1" y="69"/>
                  </a:lnTo>
                  <a:lnTo>
                    <a:pt x="0" y="63"/>
                  </a:lnTo>
                  <a:lnTo>
                    <a:pt x="15" y="67"/>
                  </a:lnTo>
                  <a:lnTo>
                    <a:pt x="26" y="65"/>
                  </a:lnTo>
                  <a:lnTo>
                    <a:pt x="33" y="62"/>
                  </a:lnTo>
                  <a:lnTo>
                    <a:pt x="39" y="56"/>
                  </a:lnTo>
                  <a:lnTo>
                    <a:pt x="42" y="48"/>
                  </a:lnTo>
                  <a:lnTo>
                    <a:pt x="42" y="40"/>
                  </a:lnTo>
                  <a:lnTo>
                    <a:pt x="40" y="30"/>
                  </a:lnTo>
                  <a:lnTo>
                    <a:pt x="38" y="21"/>
                  </a:lnTo>
                  <a:lnTo>
                    <a:pt x="33" y="13"/>
                  </a:lnTo>
                  <a:lnTo>
                    <a:pt x="28" y="7"/>
                  </a:lnTo>
                  <a:lnTo>
                    <a:pt x="48" y="1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7" name="Freeform 201"/>
            <p:cNvSpPr/>
            <p:nvPr/>
          </p:nvSpPr>
          <p:spPr bwMode="auto">
            <a:xfrm>
              <a:off x="5479668" y="3960309"/>
              <a:ext cx="93057" cy="122137"/>
            </a:xfrm>
            <a:custGeom>
              <a:avLst/>
              <a:gdLst>
                <a:gd name="T0" fmla="*/ 0 w 98"/>
                <a:gd name="T1" fmla="*/ 0 h 125"/>
                <a:gd name="T2" fmla="*/ 10 w 98"/>
                <a:gd name="T3" fmla="*/ 11 h 125"/>
                <a:gd name="T4" fmla="*/ 21 w 98"/>
                <a:gd name="T5" fmla="*/ 19 h 125"/>
                <a:gd name="T6" fmla="*/ 33 w 98"/>
                <a:gd name="T7" fmla="*/ 28 h 125"/>
                <a:gd name="T8" fmla="*/ 45 w 98"/>
                <a:gd name="T9" fmla="*/ 36 h 125"/>
                <a:gd name="T10" fmla="*/ 57 w 98"/>
                <a:gd name="T11" fmla="*/ 47 h 125"/>
                <a:gd name="T12" fmla="*/ 68 w 98"/>
                <a:gd name="T13" fmla="*/ 59 h 125"/>
                <a:gd name="T14" fmla="*/ 79 w 98"/>
                <a:gd name="T15" fmla="*/ 76 h 125"/>
                <a:gd name="T16" fmla="*/ 89 w 98"/>
                <a:gd name="T17" fmla="*/ 97 h 125"/>
                <a:gd name="T18" fmla="*/ 98 w 98"/>
                <a:gd name="T19" fmla="*/ 125 h 125"/>
                <a:gd name="T20" fmla="*/ 89 w 98"/>
                <a:gd name="T21" fmla="*/ 119 h 125"/>
                <a:gd name="T22" fmla="*/ 79 w 98"/>
                <a:gd name="T23" fmla="*/ 114 h 125"/>
                <a:gd name="T24" fmla="*/ 68 w 98"/>
                <a:gd name="T25" fmla="*/ 112 h 125"/>
                <a:gd name="T26" fmla="*/ 55 w 98"/>
                <a:gd name="T27" fmla="*/ 110 h 125"/>
                <a:gd name="T28" fmla="*/ 59 w 98"/>
                <a:gd name="T29" fmla="*/ 93 h 125"/>
                <a:gd name="T30" fmla="*/ 59 w 98"/>
                <a:gd name="T31" fmla="*/ 80 h 125"/>
                <a:gd name="T32" fmla="*/ 55 w 98"/>
                <a:gd name="T33" fmla="*/ 70 h 125"/>
                <a:gd name="T34" fmla="*/ 49 w 98"/>
                <a:gd name="T35" fmla="*/ 62 h 125"/>
                <a:gd name="T36" fmla="*/ 42 w 98"/>
                <a:gd name="T37" fmla="*/ 56 h 125"/>
                <a:gd name="T38" fmla="*/ 33 w 98"/>
                <a:gd name="T39" fmla="*/ 50 h 125"/>
                <a:gd name="T40" fmla="*/ 24 w 98"/>
                <a:gd name="T41" fmla="*/ 45 h 125"/>
                <a:gd name="T42" fmla="*/ 16 w 98"/>
                <a:gd name="T43" fmla="*/ 39 h 125"/>
                <a:gd name="T44" fmla="*/ 9 w 98"/>
                <a:gd name="T45" fmla="*/ 32 h 125"/>
                <a:gd name="T46" fmla="*/ 4 w 98"/>
                <a:gd name="T47" fmla="*/ 24 h 125"/>
                <a:gd name="T48" fmla="*/ 0 w 98"/>
                <a:gd name="T49" fmla="*/ 13 h 125"/>
                <a:gd name="T50" fmla="*/ 0 w 98"/>
                <a:gd name="T5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" h="125">
                  <a:moveTo>
                    <a:pt x="0" y="0"/>
                  </a:moveTo>
                  <a:lnTo>
                    <a:pt x="10" y="11"/>
                  </a:lnTo>
                  <a:lnTo>
                    <a:pt x="21" y="19"/>
                  </a:lnTo>
                  <a:lnTo>
                    <a:pt x="33" y="28"/>
                  </a:lnTo>
                  <a:lnTo>
                    <a:pt x="45" y="36"/>
                  </a:lnTo>
                  <a:lnTo>
                    <a:pt x="57" y="47"/>
                  </a:lnTo>
                  <a:lnTo>
                    <a:pt x="68" y="59"/>
                  </a:lnTo>
                  <a:lnTo>
                    <a:pt x="79" y="76"/>
                  </a:lnTo>
                  <a:lnTo>
                    <a:pt x="89" y="97"/>
                  </a:lnTo>
                  <a:lnTo>
                    <a:pt x="98" y="125"/>
                  </a:lnTo>
                  <a:lnTo>
                    <a:pt x="89" y="119"/>
                  </a:lnTo>
                  <a:lnTo>
                    <a:pt x="79" y="114"/>
                  </a:lnTo>
                  <a:lnTo>
                    <a:pt x="68" y="112"/>
                  </a:lnTo>
                  <a:lnTo>
                    <a:pt x="55" y="110"/>
                  </a:lnTo>
                  <a:lnTo>
                    <a:pt x="59" y="93"/>
                  </a:lnTo>
                  <a:lnTo>
                    <a:pt x="59" y="80"/>
                  </a:lnTo>
                  <a:lnTo>
                    <a:pt x="55" y="70"/>
                  </a:lnTo>
                  <a:lnTo>
                    <a:pt x="49" y="62"/>
                  </a:lnTo>
                  <a:lnTo>
                    <a:pt x="42" y="56"/>
                  </a:lnTo>
                  <a:lnTo>
                    <a:pt x="33" y="50"/>
                  </a:lnTo>
                  <a:lnTo>
                    <a:pt x="24" y="45"/>
                  </a:lnTo>
                  <a:lnTo>
                    <a:pt x="16" y="39"/>
                  </a:lnTo>
                  <a:lnTo>
                    <a:pt x="9" y="32"/>
                  </a:lnTo>
                  <a:lnTo>
                    <a:pt x="4" y="24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8" name="Freeform 202"/>
            <p:cNvSpPr/>
            <p:nvPr/>
          </p:nvSpPr>
          <p:spPr bwMode="auto">
            <a:xfrm>
              <a:off x="5250904" y="3706341"/>
              <a:ext cx="54283" cy="93057"/>
            </a:xfrm>
            <a:custGeom>
              <a:avLst/>
              <a:gdLst>
                <a:gd name="T0" fmla="*/ 56 w 56"/>
                <a:gd name="T1" fmla="*/ 0 h 98"/>
                <a:gd name="T2" fmla="*/ 52 w 56"/>
                <a:gd name="T3" fmla="*/ 20 h 98"/>
                <a:gd name="T4" fmla="*/ 51 w 56"/>
                <a:gd name="T5" fmla="*/ 37 h 98"/>
                <a:gd name="T6" fmla="*/ 52 w 56"/>
                <a:gd name="T7" fmla="*/ 50 h 98"/>
                <a:gd name="T8" fmla="*/ 52 w 56"/>
                <a:gd name="T9" fmla="*/ 63 h 98"/>
                <a:gd name="T10" fmla="*/ 52 w 56"/>
                <a:gd name="T11" fmla="*/ 74 h 98"/>
                <a:gd name="T12" fmla="*/ 49 w 56"/>
                <a:gd name="T13" fmla="*/ 82 h 98"/>
                <a:gd name="T14" fmla="*/ 43 w 56"/>
                <a:gd name="T15" fmla="*/ 88 h 98"/>
                <a:gd name="T16" fmla="*/ 32 w 56"/>
                <a:gd name="T17" fmla="*/ 94 h 98"/>
                <a:gd name="T18" fmla="*/ 15 w 56"/>
                <a:gd name="T19" fmla="*/ 98 h 98"/>
                <a:gd name="T20" fmla="*/ 6 w 56"/>
                <a:gd name="T21" fmla="*/ 92 h 98"/>
                <a:gd name="T22" fmla="*/ 2 w 56"/>
                <a:gd name="T23" fmla="*/ 86 h 98"/>
                <a:gd name="T24" fmla="*/ 2 w 56"/>
                <a:gd name="T25" fmla="*/ 78 h 98"/>
                <a:gd name="T26" fmla="*/ 6 w 56"/>
                <a:gd name="T27" fmla="*/ 72 h 98"/>
                <a:gd name="T28" fmla="*/ 11 w 56"/>
                <a:gd name="T29" fmla="*/ 67 h 98"/>
                <a:gd name="T30" fmla="*/ 16 w 56"/>
                <a:gd name="T31" fmla="*/ 61 h 98"/>
                <a:gd name="T32" fmla="*/ 21 w 56"/>
                <a:gd name="T33" fmla="*/ 57 h 98"/>
                <a:gd name="T34" fmla="*/ 24 w 56"/>
                <a:gd name="T35" fmla="*/ 52 h 98"/>
                <a:gd name="T36" fmla="*/ 26 w 56"/>
                <a:gd name="T37" fmla="*/ 48 h 98"/>
                <a:gd name="T38" fmla="*/ 22 w 56"/>
                <a:gd name="T39" fmla="*/ 44 h 98"/>
                <a:gd name="T40" fmla="*/ 15 w 56"/>
                <a:gd name="T41" fmla="*/ 43 h 98"/>
                <a:gd name="T42" fmla="*/ 0 w 56"/>
                <a:gd name="T43" fmla="*/ 42 h 98"/>
                <a:gd name="T44" fmla="*/ 6 w 56"/>
                <a:gd name="T45" fmla="*/ 32 h 98"/>
                <a:gd name="T46" fmla="*/ 12 w 56"/>
                <a:gd name="T47" fmla="*/ 21 h 98"/>
                <a:gd name="T48" fmla="*/ 19 w 56"/>
                <a:gd name="T49" fmla="*/ 13 h 98"/>
                <a:gd name="T50" fmla="*/ 29 w 56"/>
                <a:gd name="T51" fmla="*/ 5 h 98"/>
                <a:gd name="T52" fmla="*/ 40 w 56"/>
                <a:gd name="T53" fmla="*/ 2 h 98"/>
                <a:gd name="T54" fmla="*/ 56 w 56"/>
                <a:gd name="T5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6" h="98">
                  <a:moveTo>
                    <a:pt x="56" y="0"/>
                  </a:moveTo>
                  <a:lnTo>
                    <a:pt x="52" y="20"/>
                  </a:lnTo>
                  <a:lnTo>
                    <a:pt x="51" y="37"/>
                  </a:lnTo>
                  <a:lnTo>
                    <a:pt x="52" y="50"/>
                  </a:lnTo>
                  <a:lnTo>
                    <a:pt x="52" y="63"/>
                  </a:lnTo>
                  <a:lnTo>
                    <a:pt x="52" y="74"/>
                  </a:lnTo>
                  <a:lnTo>
                    <a:pt x="49" y="82"/>
                  </a:lnTo>
                  <a:lnTo>
                    <a:pt x="43" y="88"/>
                  </a:lnTo>
                  <a:lnTo>
                    <a:pt x="32" y="94"/>
                  </a:lnTo>
                  <a:lnTo>
                    <a:pt x="15" y="98"/>
                  </a:lnTo>
                  <a:lnTo>
                    <a:pt x="6" y="92"/>
                  </a:lnTo>
                  <a:lnTo>
                    <a:pt x="2" y="86"/>
                  </a:lnTo>
                  <a:lnTo>
                    <a:pt x="2" y="78"/>
                  </a:lnTo>
                  <a:lnTo>
                    <a:pt x="6" y="72"/>
                  </a:lnTo>
                  <a:lnTo>
                    <a:pt x="11" y="67"/>
                  </a:lnTo>
                  <a:lnTo>
                    <a:pt x="16" y="61"/>
                  </a:lnTo>
                  <a:lnTo>
                    <a:pt x="21" y="57"/>
                  </a:lnTo>
                  <a:lnTo>
                    <a:pt x="24" y="52"/>
                  </a:lnTo>
                  <a:lnTo>
                    <a:pt x="26" y="48"/>
                  </a:lnTo>
                  <a:lnTo>
                    <a:pt x="22" y="44"/>
                  </a:lnTo>
                  <a:lnTo>
                    <a:pt x="15" y="43"/>
                  </a:lnTo>
                  <a:lnTo>
                    <a:pt x="0" y="42"/>
                  </a:lnTo>
                  <a:lnTo>
                    <a:pt x="6" y="32"/>
                  </a:lnTo>
                  <a:lnTo>
                    <a:pt x="12" y="21"/>
                  </a:lnTo>
                  <a:lnTo>
                    <a:pt x="19" y="13"/>
                  </a:lnTo>
                  <a:lnTo>
                    <a:pt x="29" y="5"/>
                  </a:lnTo>
                  <a:lnTo>
                    <a:pt x="40" y="2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9" name="Freeform 203"/>
            <p:cNvSpPr/>
            <p:nvPr/>
          </p:nvSpPr>
          <p:spPr bwMode="auto">
            <a:xfrm>
              <a:off x="5196620" y="3776134"/>
              <a:ext cx="67854" cy="104689"/>
            </a:xfrm>
            <a:custGeom>
              <a:avLst/>
              <a:gdLst>
                <a:gd name="T0" fmla="*/ 21 w 70"/>
                <a:gd name="T1" fmla="*/ 0 h 109"/>
                <a:gd name="T2" fmla="*/ 26 w 70"/>
                <a:gd name="T3" fmla="*/ 2 h 109"/>
                <a:gd name="T4" fmla="*/ 33 w 70"/>
                <a:gd name="T5" fmla="*/ 4 h 109"/>
                <a:gd name="T6" fmla="*/ 40 w 70"/>
                <a:gd name="T7" fmla="*/ 10 h 109"/>
                <a:gd name="T8" fmla="*/ 48 w 70"/>
                <a:gd name="T9" fmla="*/ 15 h 109"/>
                <a:gd name="T10" fmla="*/ 55 w 70"/>
                <a:gd name="T11" fmla="*/ 21 h 109"/>
                <a:gd name="T12" fmla="*/ 62 w 70"/>
                <a:gd name="T13" fmla="*/ 25 h 109"/>
                <a:gd name="T14" fmla="*/ 70 w 70"/>
                <a:gd name="T15" fmla="*/ 26 h 109"/>
                <a:gd name="T16" fmla="*/ 59 w 70"/>
                <a:gd name="T17" fmla="*/ 33 h 109"/>
                <a:gd name="T18" fmla="*/ 53 w 70"/>
                <a:gd name="T19" fmla="*/ 39 h 109"/>
                <a:gd name="T20" fmla="*/ 50 w 70"/>
                <a:gd name="T21" fmla="*/ 43 h 109"/>
                <a:gd name="T22" fmla="*/ 49 w 70"/>
                <a:gd name="T23" fmla="*/ 45 h 109"/>
                <a:gd name="T24" fmla="*/ 51 w 70"/>
                <a:gd name="T25" fmla="*/ 48 h 109"/>
                <a:gd name="T26" fmla="*/ 55 w 70"/>
                <a:gd name="T27" fmla="*/ 50 h 109"/>
                <a:gd name="T28" fmla="*/ 59 w 70"/>
                <a:gd name="T29" fmla="*/ 54 h 109"/>
                <a:gd name="T30" fmla="*/ 64 w 70"/>
                <a:gd name="T31" fmla="*/ 60 h 109"/>
                <a:gd name="T32" fmla="*/ 67 w 70"/>
                <a:gd name="T33" fmla="*/ 69 h 109"/>
                <a:gd name="T34" fmla="*/ 70 w 70"/>
                <a:gd name="T35" fmla="*/ 81 h 109"/>
                <a:gd name="T36" fmla="*/ 60 w 70"/>
                <a:gd name="T37" fmla="*/ 81 h 109"/>
                <a:gd name="T38" fmla="*/ 53 w 70"/>
                <a:gd name="T39" fmla="*/ 82 h 109"/>
                <a:gd name="T40" fmla="*/ 48 w 70"/>
                <a:gd name="T41" fmla="*/ 87 h 109"/>
                <a:gd name="T42" fmla="*/ 44 w 70"/>
                <a:gd name="T43" fmla="*/ 93 h 109"/>
                <a:gd name="T44" fmla="*/ 43 w 70"/>
                <a:gd name="T45" fmla="*/ 100 h 109"/>
                <a:gd name="T46" fmla="*/ 42 w 70"/>
                <a:gd name="T47" fmla="*/ 109 h 109"/>
                <a:gd name="T48" fmla="*/ 33 w 70"/>
                <a:gd name="T49" fmla="*/ 104 h 109"/>
                <a:gd name="T50" fmla="*/ 25 w 70"/>
                <a:gd name="T51" fmla="*/ 99 h 109"/>
                <a:gd name="T52" fmla="*/ 14 w 70"/>
                <a:gd name="T53" fmla="*/ 95 h 109"/>
                <a:gd name="T54" fmla="*/ 0 w 70"/>
                <a:gd name="T55" fmla="*/ 95 h 109"/>
                <a:gd name="T56" fmla="*/ 1 w 70"/>
                <a:gd name="T57" fmla="*/ 89 h 109"/>
                <a:gd name="T58" fmla="*/ 6 w 70"/>
                <a:gd name="T59" fmla="*/ 82 h 109"/>
                <a:gd name="T60" fmla="*/ 11 w 70"/>
                <a:gd name="T61" fmla="*/ 76 h 109"/>
                <a:gd name="T62" fmla="*/ 17 w 70"/>
                <a:gd name="T63" fmla="*/ 71 h 109"/>
                <a:gd name="T64" fmla="*/ 22 w 70"/>
                <a:gd name="T65" fmla="*/ 65 h 109"/>
                <a:gd name="T66" fmla="*/ 26 w 70"/>
                <a:gd name="T67" fmla="*/ 61 h 109"/>
                <a:gd name="T68" fmla="*/ 26 w 70"/>
                <a:gd name="T69" fmla="*/ 58 h 109"/>
                <a:gd name="T70" fmla="*/ 22 w 70"/>
                <a:gd name="T71" fmla="*/ 55 h 109"/>
                <a:gd name="T72" fmla="*/ 15 w 70"/>
                <a:gd name="T73" fmla="*/ 53 h 109"/>
                <a:gd name="T74" fmla="*/ 0 w 70"/>
                <a:gd name="T75" fmla="*/ 53 h 109"/>
                <a:gd name="T76" fmla="*/ 5 w 70"/>
                <a:gd name="T77" fmla="*/ 44 h 109"/>
                <a:gd name="T78" fmla="*/ 11 w 70"/>
                <a:gd name="T79" fmla="*/ 36 h 109"/>
                <a:gd name="T80" fmla="*/ 18 w 70"/>
                <a:gd name="T81" fmla="*/ 30 h 109"/>
                <a:gd name="T82" fmla="*/ 28 w 70"/>
                <a:gd name="T83" fmla="*/ 26 h 109"/>
                <a:gd name="T84" fmla="*/ 28 w 70"/>
                <a:gd name="T85" fmla="*/ 21 h 109"/>
                <a:gd name="T86" fmla="*/ 28 w 70"/>
                <a:gd name="T87" fmla="*/ 19 h 109"/>
                <a:gd name="T88" fmla="*/ 27 w 70"/>
                <a:gd name="T89" fmla="*/ 16 h 109"/>
                <a:gd name="T90" fmla="*/ 25 w 70"/>
                <a:gd name="T91" fmla="*/ 15 h 109"/>
                <a:gd name="T92" fmla="*/ 23 w 70"/>
                <a:gd name="T93" fmla="*/ 14 h 109"/>
                <a:gd name="T94" fmla="*/ 20 w 70"/>
                <a:gd name="T95" fmla="*/ 13 h 109"/>
                <a:gd name="T96" fmla="*/ 17 w 70"/>
                <a:gd name="T97" fmla="*/ 13 h 109"/>
                <a:gd name="T98" fmla="*/ 14 w 70"/>
                <a:gd name="T99" fmla="*/ 11 h 109"/>
                <a:gd name="T100" fmla="*/ 16 w 70"/>
                <a:gd name="T101" fmla="*/ 4 h 109"/>
                <a:gd name="T102" fmla="*/ 21 w 70"/>
                <a:gd name="T10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0" h="109">
                  <a:moveTo>
                    <a:pt x="21" y="0"/>
                  </a:moveTo>
                  <a:lnTo>
                    <a:pt x="26" y="2"/>
                  </a:lnTo>
                  <a:lnTo>
                    <a:pt x="33" y="4"/>
                  </a:lnTo>
                  <a:lnTo>
                    <a:pt x="40" y="10"/>
                  </a:lnTo>
                  <a:lnTo>
                    <a:pt x="48" y="15"/>
                  </a:lnTo>
                  <a:lnTo>
                    <a:pt x="55" y="21"/>
                  </a:lnTo>
                  <a:lnTo>
                    <a:pt x="62" y="25"/>
                  </a:lnTo>
                  <a:lnTo>
                    <a:pt x="70" y="26"/>
                  </a:lnTo>
                  <a:lnTo>
                    <a:pt x="59" y="33"/>
                  </a:lnTo>
                  <a:lnTo>
                    <a:pt x="53" y="39"/>
                  </a:lnTo>
                  <a:lnTo>
                    <a:pt x="50" y="43"/>
                  </a:lnTo>
                  <a:lnTo>
                    <a:pt x="49" y="45"/>
                  </a:lnTo>
                  <a:lnTo>
                    <a:pt x="51" y="48"/>
                  </a:lnTo>
                  <a:lnTo>
                    <a:pt x="55" y="50"/>
                  </a:lnTo>
                  <a:lnTo>
                    <a:pt x="59" y="54"/>
                  </a:lnTo>
                  <a:lnTo>
                    <a:pt x="64" y="60"/>
                  </a:lnTo>
                  <a:lnTo>
                    <a:pt x="67" y="69"/>
                  </a:lnTo>
                  <a:lnTo>
                    <a:pt x="70" y="81"/>
                  </a:lnTo>
                  <a:lnTo>
                    <a:pt x="60" y="81"/>
                  </a:lnTo>
                  <a:lnTo>
                    <a:pt x="53" y="82"/>
                  </a:lnTo>
                  <a:lnTo>
                    <a:pt x="48" y="87"/>
                  </a:lnTo>
                  <a:lnTo>
                    <a:pt x="44" y="93"/>
                  </a:lnTo>
                  <a:lnTo>
                    <a:pt x="43" y="100"/>
                  </a:lnTo>
                  <a:lnTo>
                    <a:pt x="42" y="109"/>
                  </a:lnTo>
                  <a:lnTo>
                    <a:pt x="33" y="104"/>
                  </a:lnTo>
                  <a:lnTo>
                    <a:pt x="25" y="99"/>
                  </a:lnTo>
                  <a:lnTo>
                    <a:pt x="14" y="95"/>
                  </a:lnTo>
                  <a:lnTo>
                    <a:pt x="0" y="95"/>
                  </a:lnTo>
                  <a:lnTo>
                    <a:pt x="1" y="89"/>
                  </a:lnTo>
                  <a:lnTo>
                    <a:pt x="6" y="82"/>
                  </a:lnTo>
                  <a:lnTo>
                    <a:pt x="11" y="76"/>
                  </a:lnTo>
                  <a:lnTo>
                    <a:pt x="17" y="71"/>
                  </a:lnTo>
                  <a:lnTo>
                    <a:pt x="22" y="65"/>
                  </a:lnTo>
                  <a:lnTo>
                    <a:pt x="26" y="61"/>
                  </a:lnTo>
                  <a:lnTo>
                    <a:pt x="26" y="58"/>
                  </a:lnTo>
                  <a:lnTo>
                    <a:pt x="22" y="55"/>
                  </a:lnTo>
                  <a:lnTo>
                    <a:pt x="15" y="53"/>
                  </a:lnTo>
                  <a:lnTo>
                    <a:pt x="0" y="53"/>
                  </a:lnTo>
                  <a:lnTo>
                    <a:pt x="5" y="44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8" y="26"/>
                  </a:lnTo>
                  <a:lnTo>
                    <a:pt x="28" y="21"/>
                  </a:lnTo>
                  <a:lnTo>
                    <a:pt x="28" y="19"/>
                  </a:lnTo>
                  <a:lnTo>
                    <a:pt x="27" y="16"/>
                  </a:lnTo>
                  <a:lnTo>
                    <a:pt x="25" y="15"/>
                  </a:lnTo>
                  <a:lnTo>
                    <a:pt x="23" y="14"/>
                  </a:lnTo>
                  <a:lnTo>
                    <a:pt x="20" y="13"/>
                  </a:lnTo>
                  <a:lnTo>
                    <a:pt x="17" y="13"/>
                  </a:lnTo>
                  <a:lnTo>
                    <a:pt x="14" y="11"/>
                  </a:lnTo>
                  <a:lnTo>
                    <a:pt x="16" y="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0" name="Freeform 204"/>
            <p:cNvSpPr/>
            <p:nvPr/>
          </p:nvSpPr>
          <p:spPr bwMode="auto">
            <a:xfrm>
              <a:off x="5142337" y="3717973"/>
              <a:ext cx="94995" cy="54283"/>
            </a:xfrm>
            <a:custGeom>
              <a:avLst/>
              <a:gdLst>
                <a:gd name="T0" fmla="*/ 1 w 99"/>
                <a:gd name="T1" fmla="*/ 0 h 56"/>
                <a:gd name="T2" fmla="*/ 11 w 99"/>
                <a:gd name="T3" fmla="*/ 7 h 56"/>
                <a:gd name="T4" fmla="*/ 17 w 99"/>
                <a:gd name="T5" fmla="*/ 10 h 56"/>
                <a:gd name="T6" fmla="*/ 22 w 99"/>
                <a:gd name="T7" fmla="*/ 10 h 56"/>
                <a:gd name="T8" fmla="*/ 26 w 99"/>
                <a:gd name="T9" fmla="*/ 8 h 56"/>
                <a:gd name="T10" fmla="*/ 30 w 99"/>
                <a:gd name="T11" fmla="*/ 6 h 56"/>
                <a:gd name="T12" fmla="*/ 37 w 99"/>
                <a:gd name="T13" fmla="*/ 4 h 56"/>
                <a:gd name="T14" fmla="*/ 45 w 99"/>
                <a:gd name="T15" fmla="*/ 1 h 56"/>
                <a:gd name="T16" fmla="*/ 57 w 99"/>
                <a:gd name="T17" fmla="*/ 0 h 56"/>
                <a:gd name="T18" fmla="*/ 63 w 99"/>
                <a:gd name="T19" fmla="*/ 12 h 56"/>
                <a:gd name="T20" fmla="*/ 72 w 99"/>
                <a:gd name="T21" fmla="*/ 21 h 56"/>
                <a:gd name="T22" fmla="*/ 83 w 99"/>
                <a:gd name="T23" fmla="*/ 27 h 56"/>
                <a:gd name="T24" fmla="*/ 99 w 99"/>
                <a:gd name="T25" fmla="*/ 28 h 56"/>
                <a:gd name="T26" fmla="*/ 88 w 99"/>
                <a:gd name="T27" fmla="*/ 41 h 56"/>
                <a:gd name="T28" fmla="*/ 73 w 99"/>
                <a:gd name="T29" fmla="*/ 51 h 56"/>
                <a:gd name="T30" fmla="*/ 54 w 99"/>
                <a:gd name="T31" fmla="*/ 55 h 56"/>
                <a:gd name="T32" fmla="*/ 29 w 99"/>
                <a:gd name="T33" fmla="*/ 56 h 56"/>
                <a:gd name="T34" fmla="*/ 28 w 99"/>
                <a:gd name="T35" fmla="*/ 47 h 56"/>
                <a:gd name="T36" fmla="*/ 24 w 99"/>
                <a:gd name="T37" fmla="*/ 41 h 56"/>
                <a:gd name="T38" fmla="*/ 18 w 99"/>
                <a:gd name="T39" fmla="*/ 36 h 56"/>
                <a:gd name="T40" fmla="*/ 12 w 99"/>
                <a:gd name="T41" fmla="*/ 32 h 56"/>
                <a:gd name="T42" fmla="*/ 6 w 99"/>
                <a:gd name="T43" fmla="*/ 28 h 56"/>
                <a:gd name="T44" fmla="*/ 2 w 99"/>
                <a:gd name="T45" fmla="*/ 21 h 56"/>
                <a:gd name="T46" fmla="*/ 0 w 99"/>
                <a:gd name="T47" fmla="*/ 12 h 56"/>
                <a:gd name="T48" fmla="*/ 1 w 99"/>
                <a:gd name="T4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56">
                  <a:moveTo>
                    <a:pt x="1" y="0"/>
                  </a:moveTo>
                  <a:lnTo>
                    <a:pt x="11" y="7"/>
                  </a:lnTo>
                  <a:lnTo>
                    <a:pt x="17" y="10"/>
                  </a:lnTo>
                  <a:lnTo>
                    <a:pt x="22" y="10"/>
                  </a:lnTo>
                  <a:lnTo>
                    <a:pt x="26" y="8"/>
                  </a:lnTo>
                  <a:lnTo>
                    <a:pt x="30" y="6"/>
                  </a:lnTo>
                  <a:lnTo>
                    <a:pt x="37" y="4"/>
                  </a:lnTo>
                  <a:lnTo>
                    <a:pt x="45" y="1"/>
                  </a:lnTo>
                  <a:lnTo>
                    <a:pt x="57" y="0"/>
                  </a:lnTo>
                  <a:lnTo>
                    <a:pt x="63" y="12"/>
                  </a:lnTo>
                  <a:lnTo>
                    <a:pt x="72" y="21"/>
                  </a:lnTo>
                  <a:lnTo>
                    <a:pt x="83" y="27"/>
                  </a:lnTo>
                  <a:lnTo>
                    <a:pt x="99" y="28"/>
                  </a:lnTo>
                  <a:lnTo>
                    <a:pt x="88" y="41"/>
                  </a:lnTo>
                  <a:lnTo>
                    <a:pt x="73" y="51"/>
                  </a:lnTo>
                  <a:lnTo>
                    <a:pt x="54" y="55"/>
                  </a:lnTo>
                  <a:lnTo>
                    <a:pt x="29" y="56"/>
                  </a:lnTo>
                  <a:lnTo>
                    <a:pt x="28" y="47"/>
                  </a:lnTo>
                  <a:lnTo>
                    <a:pt x="24" y="41"/>
                  </a:lnTo>
                  <a:lnTo>
                    <a:pt x="18" y="36"/>
                  </a:lnTo>
                  <a:lnTo>
                    <a:pt x="12" y="32"/>
                  </a:lnTo>
                  <a:lnTo>
                    <a:pt x="6" y="28"/>
                  </a:lnTo>
                  <a:lnTo>
                    <a:pt x="2" y="21"/>
                  </a:lnTo>
                  <a:lnTo>
                    <a:pt x="0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206"/>
            <p:cNvSpPr/>
            <p:nvPr/>
          </p:nvSpPr>
          <p:spPr bwMode="auto">
            <a:xfrm>
              <a:off x="4580120" y="4096016"/>
              <a:ext cx="40712" cy="65915"/>
            </a:xfrm>
            <a:custGeom>
              <a:avLst/>
              <a:gdLst>
                <a:gd name="T0" fmla="*/ 13 w 42"/>
                <a:gd name="T1" fmla="*/ 0 h 69"/>
                <a:gd name="T2" fmla="*/ 22 w 42"/>
                <a:gd name="T3" fmla="*/ 2 h 69"/>
                <a:gd name="T4" fmla="*/ 28 w 42"/>
                <a:gd name="T5" fmla="*/ 7 h 69"/>
                <a:gd name="T6" fmla="*/ 34 w 42"/>
                <a:gd name="T7" fmla="*/ 11 h 69"/>
                <a:gd name="T8" fmla="*/ 41 w 42"/>
                <a:gd name="T9" fmla="*/ 14 h 69"/>
                <a:gd name="T10" fmla="*/ 41 w 42"/>
                <a:gd name="T11" fmla="*/ 28 h 69"/>
                <a:gd name="T12" fmla="*/ 42 w 42"/>
                <a:gd name="T13" fmla="*/ 36 h 69"/>
                <a:gd name="T14" fmla="*/ 41 w 42"/>
                <a:gd name="T15" fmla="*/ 44 h 69"/>
                <a:gd name="T16" fmla="*/ 39 w 42"/>
                <a:gd name="T17" fmla="*/ 53 h 69"/>
                <a:gd name="T18" fmla="*/ 34 w 42"/>
                <a:gd name="T19" fmla="*/ 60 h 69"/>
                <a:gd name="T20" fmla="*/ 28 w 42"/>
                <a:gd name="T21" fmla="*/ 65 h 69"/>
                <a:gd name="T22" fmla="*/ 23 w 42"/>
                <a:gd name="T23" fmla="*/ 69 h 69"/>
                <a:gd name="T24" fmla="*/ 18 w 42"/>
                <a:gd name="T25" fmla="*/ 67 h 69"/>
                <a:gd name="T26" fmla="*/ 14 w 42"/>
                <a:gd name="T27" fmla="*/ 64 h 69"/>
                <a:gd name="T28" fmla="*/ 13 w 42"/>
                <a:gd name="T29" fmla="*/ 55 h 69"/>
                <a:gd name="T30" fmla="*/ 18 w 42"/>
                <a:gd name="T31" fmla="*/ 54 h 69"/>
                <a:gd name="T32" fmla="*/ 22 w 42"/>
                <a:gd name="T33" fmla="*/ 53 h 69"/>
                <a:gd name="T34" fmla="*/ 23 w 42"/>
                <a:gd name="T35" fmla="*/ 50 h 69"/>
                <a:gd name="T36" fmla="*/ 23 w 42"/>
                <a:gd name="T37" fmla="*/ 49 h 69"/>
                <a:gd name="T38" fmla="*/ 22 w 42"/>
                <a:gd name="T39" fmla="*/ 48 h 69"/>
                <a:gd name="T40" fmla="*/ 19 w 42"/>
                <a:gd name="T41" fmla="*/ 47 h 69"/>
                <a:gd name="T42" fmla="*/ 15 w 42"/>
                <a:gd name="T43" fmla="*/ 47 h 69"/>
                <a:gd name="T44" fmla="*/ 12 w 42"/>
                <a:gd name="T45" fmla="*/ 48 h 69"/>
                <a:gd name="T46" fmla="*/ 8 w 42"/>
                <a:gd name="T47" fmla="*/ 49 h 69"/>
                <a:gd name="T48" fmla="*/ 3 w 42"/>
                <a:gd name="T49" fmla="*/ 52 h 69"/>
                <a:gd name="T50" fmla="*/ 0 w 42"/>
                <a:gd name="T51" fmla="*/ 55 h 69"/>
                <a:gd name="T52" fmla="*/ 0 w 42"/>
                <a:gd name="T53" fmla="*/ 44 h 69"/>
                <a:gd name="T54" fmla="*/ 0 w 42"/>
                <a:gd name="T55" fmla="*/ 33 h 69"/>
                <a:gd name="T56" fmla="*/ 0 w 42"/>
                <a:gd name="T57" fmla="*/ 22 h 69"/>
                <a:gd name="T58" fmla="*/ 2 w 42"/>
                <a:gd name="T59" fmla="*/ 11 h 69"/>
                <a:gd name="T60" fmla="*/ 6 w 42"/>
                <a:gd name="T61" fmla="*/ 4 h 69"/>
                <a:gd name="T62" fmla="*/ 13 w 42"/>
                <a:gd name="T6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2" h="69">
                  <a:moveTo>
                    <a:pt x="13" y="0"/>
                  </a:moveTo>
                  <a:lnTo>
                    <a:pt x="22" y="2"/>
                  </a:lnTo>
                  <a:lnTo>
                    <a:pt x="28" y="7"/>
                  </a:lnTo>
                  <a:lnTo>
                    <a:pt x="34" y="11"/>
                  </a:lnTo>
                  <a:lnTo>
                    <a:pt x="41" y="14"/>
                  </a:lnTo>
                  <a:lnTo>
                    <a:pt x="41" y="28"/>
                  </a:lnTo>
                  <a:lnTo>
                    <a:pt x="42" y="36"/>
                  </a:lnTo>
                  <a:lnTo>
                    <a:pt x="41" y="44"/>
                  </a:lnTo>
                  <a:lnTo>
                    <a:pt x="39" y="53"/>
                  </a:lnTo>
                  <a:lnTo>
                    <a:pt x="34" y="60"/>
                  </a:lnTo>
                  <a:lnTo>
                    <a:pt x="28" y="65"/>
                  </a:lnTo>
                  <a:lnTo>
                    <a:pt x="23" y="69"/>
                  </a:lnTo>
                  <a:lnTo>
                    <a:pt x="18" y="67"/>
                  </a:lnTo>
                  <a:lnTo>
                    <a:pt x="14" y="64"/>
                  </a:lnTo>
                  <a:lnTo>
                    <a:pt x="13" y="55"/>
                  </a:lnTo>
                  <a:lnTo>
                    <a:pt x="18" y="54"/>
                  </a:lnTo>
                  <a:lnTo>
                    <a:pt x="22" y="53"/>
                  </a:lnTo>
                  <a:lnTo>
                    <a:pt x="23" y="50"/>
                  </a:lnTo>
                  <a:lnTo>
                    <a:pt x="23" y="49"/>
                  </a:lnTo>
                  <a:lnTo>
                    <a:pt x="22" y="48"/>
                  </a:lnTo>
                  <a:lnTo>
                    <a:pt x="19" y="47"/>
                  </a:lnTo>
                  <a:lnTo>
                    <a:pt x="15" y="47"/>
                  </a:lnTo>
                  <a:lnTo>
                    <a:pt x="12" y="48"/>
                  </a:lnTo>
                  <a:lnTo>
                    <a:pt x="8" y="49"/>
                  </a:lnTo>
                  <a:lnTo>
                    <a:pt x="3" y="52"/>
                  </a:lnTo>
                  <a:lnTo>
                    <a:pt x="0" y="55"/>
                  </a:lnTo>
                  <a:lnTo>
                    <a:pt x="0" y="44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2" y="11"/>
                  </a:lnTo>
                  <a:lnTo>
                    <a:pt x="6" y="4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07"/>
            <p:cNvSpPr/>
            <p:nvPr/>
          </p:nvSpPr>
          <p:spPr bwMode="auto">
            <a:xfrm>
              <a:off x="5518442" y="3491147"/>
              <a:ext cx="67854" cy="79486"/>
            </a:xfrm>
            <a:custGeom>
              <a:avLst/>
              <a:gdLst>
                <a:gd name="T0" fmla="*/ 28 w 69"/>
                <a:gd name="T1" fmla="*/ 0 h 83"/>
                <a:gd name="T2" fmla="*/ 35 w 69"/>
                <a:gd name="T3" fmla="*/ 5 h 83"/>
                <a:gd name="T4" fmla="*/ 41 w 69"/>
                <a:gd name="T5" fmla="*/ 8 h 83"/>
                <a:gd name="T6" fmla="*/ 47 w 69"/>
                <a:gd name="T7" fmla="*/ 10 h 83"/>
                <a:gd name="T8" fmla="*/ 52 w 69"/>
                <a:gd name="T9" fmla="*/ 7 h 83"/>
                <a:gd name="T10" fmla="*/ 56 w 69"/>
                <a:gd name="T11" fmla="*/ 0 h 83"/>
                <a:gd name="T12" fmla="*/ 60 w 69"/>
                <a:gd name="T13" fmla="*/ 6 h 83"/>
                <a:gd name="T14" fmla="*/ 63 w 69"/>
                <a:gd name="T15" fmla="*/ 13 h 83"/>
                <a:gd name="T16" fmla="*/ 64 w 69"/>
                <a:gd name="T17" fmla="*/ 23 h 83"/>
                <a:gd name="T18" fmla="*/ 64 w 69"/>
                <a:gd name="T19" fmla="*/ 35 h 83"/>
                <a:gd name="T20" fmla="*/ 65 w 69"/>
                <a:gd name="T21" fmla="*/ 50 h 83"/>
                <a:gd name="T22" fmla="*/ 69 w 69"/>
                <a:gd name="T23" fmla="*/ 69 h 83"/>
                <a:gd name="T24" fmla="*/ 54 w 69"/>
                <a:gd name="T25" fmla="*/ 78 h 83"/>
                <a:gd name="T26" fmla="*/ 36 w 69"/>
                <a:gd name="T27" fmla="*/ 83 h 83"/>
                <a:gd name="T28" fmla="*/ 13 w 69"/>
                <a:gd name="T29" fmla="*/ 83 h 83"/>
                <a:gd name="T30" fmla="*/ 14 w 69"/>
                <a:gd name="T31" fmla="*/ 72 h 83"/>
                <a:gd name="T32" fmla="*/ 14 w 69"/>
                <a:gd name="T33" fmla="*/ 61 h 83"/>
                <a:gd name="T34" fmla="*/ 12 w 69"/>
                <a:gd name="T35" fmla="*/ 51 h 83"/>
                <a:gd name="T36" fmla="*/ 7 w 69"/>
                <a:gd name="T37" fmla="*/ 45 h 83"/>
                <a:gd name="T38" fmla="*/ 0 w 69"/>
                <a:gd name="T39" fmla="*/ 41 h 83"/>
                <a:gd name="T40" fmla="*/ 6 w 69"/>
                <a:gd name="T41" fmla="*/ 35 h 83"/>
                <a:gd name="T42" fmla="*/ 12 w 69"/>
                <a:gd name="T43" fmla="*/ 30 h 83"/>
                <a:gd name="T44" fmla="*/ 18 w 69"/>
                <a:gd name="T45" fmla="*/ 25 h 83"/>
                <a:gd name="T46" fmla="*/ 24 w 69"/>
                <a:gd name="T47" fmla="*/ 19 h 83"/>
                <a:gd name="T48" fmla="*/ 28 w 69"/>
                <a:gd name="T49" fmla="*/ 11 h 83"/>
                <a:gd name="T50" fmla="*/ 28 w 69"/>
                <a:gd name="T5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9" h="83">
                  <a:moveTo>
                    <a:pt x="28" y="0"/>
                  </a:moveTo>
                  <a:lnTo>
                    <a:pt x="35" y="5"/>
                  </a:lnTo>
                  <a:lnTo>
                    <a:pt x="41" y="8"/>
                  </a:lnTo>
                  <a:lnTo>
                    <a:pt x="47" y="10"/>
                  </a:lnTo>
                  <a:lnTo>
                    <a:pt x="52" y="7"/>
                  </a:lnTo>
                  <a:lnTo>
                    <a:pt x="56" y="0"/>
                  </a:lnTo>
                  <a:lnTo>
                    <a:pt x="60" y="6"/>
                  </a:lnTo>
                  <a:lnTo>
                    <a:pt x="63" y="13"/>
                  </a:lnTo>
                  <a:lnTo>
                    <a:pt x="64" y="23"/>
                  </a:lnTo>
                  <a:lnTo>
                    <a:pt x="64" y="35"/>
                  </a:lnTo>
                  <a:lnTo>
                    <a:pt x="65" y="50"/>
                  </a:lnTo>
                  <a:lnTo>
                    <a:pt x="69" y="69"/>
                  </a:lnTo>
                  <a:lnTo>
                    <a:pt x="54" y="78"/>
                  </a:lnTo>
                  <a:lnTo>
                    <a:pt x="36" y="83"/>
                  </a:lnTo>
                  <a:lnTo>
                    <a:pt x="13" y="83"/>
                  </a:lnTo>
                  <a:lnTo>
                    <a:pt x="14" y="72"/>
                  </a:lnTo>
                  <a:lnTo>
                    <a:pt x="14" y="61"/>
                  </a:lnTo>
                  <a:lnTo>
                    <a:pt x="12" y="51"/>
                  </a:lnTo>
                  <a:lnTo>
                    <a:pt x="7" y="45"/>
                  </a:lnTo>
                  <a:lnTo>
                    <a:pt x="0" y="41"/>
                  </a:lnTo>
                  <a:lnTo>
                    <a:pt x="6" y="35"/>
                  </a:lnTo>
                  <a:lnTo>
                    <a:pt x="12" y="30"/>
                  </a:lnTo>
                  <a:lnTo>
                    <a:pt x="18" y="25"/>
                  </a:lnTo>
                  <a:lnTo>
                    <a:pt x="24" y="19"/>
                  </a:lnTo>
                  <a:lnTo>
                    <a:pt x="28" y="11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08"/>
            <p:cNvSpPr/>
            <p:nvPr/>
          </p:nvSpPr>
          <p:spPr bwMode="auto">
            <a:xfrm>
              <a:off x="5291616" y="3760624"/>
              <a:ext cx="255906" cy="201623"/>
            </a:xfrm>
            <a:custGeom>
              <a:avLst/>
              <a:gdLst>
                <a:gd name="T0" fmla="*/ 68 w 264"/>
                <a:gd name="T1" fmla="*/ 0 h 208"/>
                <a:gd name="T2" fmla="*/ 93 w 264"/>
                <a:gd name="T3" fmla="*/ 0 h 208"/>
                <a:gd name="T4" fmla="*/ 109 w 264"/>
                <a:gd name="T5" fmla="*/ 6 h 208"/>
                <a:gd name="T6" fmla="*/ 152 w 264"/>
                <a:gd name="T7" fmla="*/ 26 h 208"/>
                <a:gd name="T8" fmla="*/ 144 w 264"/>
                <a:gd name="T9" fmla="*/ 59 h 208"/>
                <a:gd name="T10" fmla="*/ 146 w 264"/>
                <a:gd name="T11" fmla="*/ 77 h 208"/>
                <a:gd name="T12" fmla="*/ 153 w 264"/>
                <a:gd name="T13" fmla="*/ 90 h 208"/>
                <a:gd name="T14" fmla="*/ 177 w 264"/>
                <a:gd name="T15" fmla="*/ 77 h 208"/>
                <a:gd name="T16" fmla="*/ 203 w 264"/>
                <a:gd name="T17" fmla="*/ 70 h 208"/>
                <a:gd name="T18" fmla="*/ 209 w 264"/>
                <a:gd name="T19" fmla="*/ 84 h 208"/>
                <a:gd name="T20" fmla="*/ 194 w 264"/>
                <a:gd name="T21" fmla="*/ 112 h 208"/>
                <a:gd name="T22" fmla="*/ 165 w 264"/>
                <a:gd name="T23" fmla="*/ 124 h 208"/>
                <a:gd name="T24" fmla="*/ 205 w 264"/>
                <a:gd name="T25" fmla="*/ 134 h 208"/>
                <a:gd name="T26" fmla="*/ 248 w 264"/>
                <a:gd name="T27" fmla="*/ 131 h 208"/>
                <a:gd name="T28" fmla="*/ 263 w 264"/>
                <a:gd name="T29" fmla="*/ 160 h 208"/>
                <a:gd name="T30" fmla="*/ 252 w 264"/>
                <a:gd name="T31" fmla="*/ 185 h 208"/>
                <a:gd name="T32" fmla="*/ 235 w 264"/>
                <a:gd name="T33" fmla="*/ 185 h 208"/>
                <a:gd name="T34" fmla="*/ 221 w 264"/>
                <a:gd name="T35" fmla="*/ 193 h 208"/>
                <a:gd name="T36" fmla="*/ 213 w 264"/>
                <a:gd name="T37" fmla="*/ 164 h 208"/>
                <a:gd name="T38" fmla="*/ 171 w 264"/>
                <a:gd name="T39" fmla="*/ 147 h 208"/>
                <a:gd name="T40" fmla="*/ 136 w 264"/>
                <a:gd name="T41" fmla="*/ 149 h 208"/>
                <a:gd name="T42" fmla="*/ 146 w 264"/>
                <a:gd name="T43" fmla="*/ 169 h 208"/>
                <a:gd name="T44" fmla="*/ 168 w 264"/>
                <a:gd name="T45" fmla="*/ 179 h 208"/>
                <a:gd name="T46" fmla="*/ 180 w 264"/>
                <a:gd name="T47" fmla="*/ 196 h 208"/>
                <a:gd name="T48" fmla="*/ 142 w 264"/>
                <a:gd name="T49" fmla="*/ 197 h 208"/>
                <a:gd name="T50" fmla="*/ 113 w 264"/>
                <a:gd name="T51" fmla="*/ 158 h 208"/>
                <a:gd name="T52" fmla="*/ 95 w 264"/>
                <a:gd name="T53" fmla="*/ 148 h 208"/>
                <a:gd name="T54" fmla="*/ 99 w 264"/>
                <a:gd name="T55" fmla="*/ 171 h 208"/>
                <a:gd name="T56" fmla="*/ 110 w 264"/>
                <a:gd name="T57" fmla="*/ 198 h 208"/>
                <a:gd name="T58" fmla="*/ 85 w 264"/>
                <a:gd name="T59" fmla="*/ 187 h 208"/>
                <a:gd name="T60" fmla="*/ 68 w 264"/>
                <a:gd name="T61" fmla="*/ 137 h 208"/>
                <a:gd name="T62" fmla="*/ 53 w 264"/>
                <a:gd name="T63" fmla="*/ 149 h 208"/>
                <a:gd name="T64" fmla="*/ 53 w 264"/>
                <a:gd name="T65" fmla="*/ 181 h 208"/>
                <a:gd name="T66" fmla="*/ 68 w 264"/>
                <a:gd name="T67" fmla="*/ 193 h 208"/>
                <a:gd name="T68" fmla="*/ 51 w 264"/>
                <a:gd name="T69" fmla="*/ 207 h 208"/>
                <a:gd name="T70" fmla="*/ 37 w 264"/>
                <a:gd name="T71" fmla="*/ 186 h 208"/>
                <a:gd name="T72" fmla="*/ 20 w 264"/>
                <a:gd name="T73" fmla="*/ 165 h 208"/>
                <a:gd name="T74" fmla="*/ 32 w 264"/>
                <a:gd name="T75" fmla="*/ 137 h 208"/>
                <a:gd name="T76" fmla="*/ 30 w 264"/>
                <a:gd name="T77" fmla="*/ 104 h 208"/>
                <a:gd name="T78" fmla="*/ 9 w 264"/>
                <a:gd name="T79" fmla="*/ 71 h 208"/>
                <a:gd name="T80" fmla="*/ 9 w 264"/>
                <a:gd name="T81" fmla="*/ 41 h 208"/>
                <a:gd name="T82" fmla="*/ 25 w 264"/>
                <a:gd name="T83" fmla="*/ 26 h 208"/>
                <a:gd name="T84" fmla="*/ 26 w 264"/>
                <a:gd name="T85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4" h="208">
                  <a:moveTo>
                    <a:pt x="26" y="0"/>
                  </a:moveTo>
                  <a:lnTo>
                    <a:pt x="51" y="0"/>
                  </a:lnTo>
                  <a:lnTo>
                    <a:pt x="68" y="0"/>
                  </a:lnTo>
                  <a:lnTo>
                    <a:pt x="80" y="0"/>
                  </a:lnTo>
                  <a:lnTo>
                    <a:pt x="88" y="0"/>
                  </a:lnTo>
                  <a:lnTo>
                    <a:pt x="93" y="0"/>
                  </a:lnTo>
                  <a:lnTo>
                    <a:pt x="98" y="1"/>
                  </a:lnTo>
                  <a:lnTo>
                    <a:pt x="103" y="3"/>
                  </a:lnTo>
                  <a:lnTo>
                    <a:pt x="109" y="6"/>
                  </a:lnTo>
                  <a:lnTo>
                    <a:pt x="119" y="10"/>
                  </a:lnTo>
                  <a:lnTo>
                    <a:pt x="132" y="18"/>
                  </a:lnTo>
                  <a:lnTo>
                    <a:pt x="152" y="26"/>
                  </a:lnTo>
                  <a:lnTo>
                    <a:pt x="147" y="41"/>
                  </a:lnTo>
                  <a:lnTo>
                    <a:pt x="146" y="51"/>
                  </a:lnTo>
                  <a:lnTo>
                    <a:pt x="144" y="59"/>
                  </a:lnTo>
                  <a:lnTo>
                    <a:pt x="146" y="65"/>
                  </a:lnTo>
                  <a:lnTo>
                    <a:pt x="146" y="71"/>
                  </a:lnTo>
                  <a:lnTo>
                    <a:pt x="146" y="77"/>
                  </a:lnTo>
                  <a:lnTo>
                    <a:pt x="143" y="86"/>
                  </a:lnTo>
                  <a:lnTo>
                    <a:pt x="137" y="96"/>
                  </a:lnTo>
                  <a:lnTo>
                    <a:pt x="153" y="90"/>
                  </a:lnTo>
                  <a:lnTo>
                    <a:pt x="164" y="85"/>
                  </a:lnTo>
                  <a:lnTo>
                    <a:pt x="171" y="80"/>
                  </a:lnTo>
                  <a:lnTo>
                    <a:pt x="177" y="77"/>
                  </a:lnTo>
                  <a:lnTo>
                    <a:pt x="183" y="74"/>
                  </a:lnTo>
                  <a:lnTo>
                    <a:pt x="191" y="73"/>
                  </a:lnTo>
                  <a:lnTo>
                    <a:pt x="203" y="70"/>
                  </a:lnTo>
                  <a:lnTo>
                    <a:pt x="221" y="68"/>
                  </a:lnTo>
                  <a:lnTo>
                    <a:pt x="214" y="75"/>
                  </a:lnTo>
                  <a:lnTo>
                    <a:pt x="209" y="84"/>
                  </a:lnTo>
                  <a:lnTo>
                    <a:pt x="204" y="93"/>
                  </a:lnTo>
                  <a:lnTo>
                    <a:pt x="200" y="103"/>
                  </a:lnTo>
                  <a:lnTo>
                    <a:pt x="194" y="112"/>
                  </a:lnTo>
                  <a:lnTo>
                    <a:pt x="187" y="118"/>
                  </a:lnTo>
                  <a:lnTo>
                    <a:pt x="179" y="123"/>
                  </a:lnTo>
                  <a:lnTo>
                    <a:pt x="165" y="124"/>
                  </a:lnTo>
                  <a:lnTo>
                    <a:pt x="177" y="132"/>
                  </a:lnTo>
                  <a:lnTo>
                    <a:pt x="191" y="135"/>
                  </a:lnTo>
                  <a:lnTo>
                    <a:pt x="205" y="134"/>
                  </a:lnTo>
                  <a:lnTo>
                    <a:pt x="220" y="131"/>
                  </a:lnTo>
                  <a:lnTo>
                    <a:pt x="235" y="130"/>
                  </a:lnTo>
                  <a:lnTo>
                    <a:pt x="248" y="131"/>
                  </a:lnTo>
                  <a:lnTo>
                    <a:pt x="263" y="137"/>
                  </a:lnTo>
                  <a:lnTo>
                    <a:pt x="264" y="151"/>
                  </a:lnTo>
                  <a:lnTo>
                    <a:pt x="263" y="160"/>
                  </a:lnTo>
                  <a:lnTo>
                    <a:pt x="259" y="169"/>
                  </a:lnTo>
                  <a:lnTo>
                    <a:pt x="255" y="176"/>
                  </a:lnTo>
                  <a:lnTo>
                    <a:pt x="252" y="185"/>
                  </a:lnTo>
                  <a:lnTo>
                    <a:pt x="248" y="193"/>
                  </a:lnTo>
                  <a:lnTo>
                    <a:pt x="241" y="188"/>
                  </a:lnTo>
                  <a:lnTo>
                    <a:pt x="235" y="185"/>
                  </a:lnTo>
                  <a:lnTo>
                    <a:pt x="228" y="183"/>
                  </a:lnTo>
                  <a:lnTo>
                    <a:pt x="224" y="186"/>
                  </a:lnTo>
                  <a:lnTo>
                    <a:pt x="221" y="193"/>
                  </a:lnTo>
                  <a:lnTo>
                    <a:pt x="222" y="181"/>
                  </a:lnTo>
                  <a:lnTo>
                    <a:pt x="220" y="171"/>
                  </a:lnTo>
                  <a:lnTo>
                    <a:pt x="213" y="164"/>
                  </a:lnTo>
                  <a:lnTo>
                    <a:pt x="200" y="157"/>
                  </a:lnTo>
                  <a:lnTo>
                    <a:pt x="187" y="152"/>
                  </a:lnTo>
                  <a:lnTo>
                    <a:pt x="171" y="147"/>
                  </a:lnTo>
                  <a:lnTo>
                    <a:pt x="154" y="142"/>
                  </a:lnTo>
                  <a:lnTo>
                    <a:pt x="137" y="137"/>
                  </a:lnTo>
                  <a:lnTo>
                    <a:pt x="136" y="149"/>
                  </a:lnTo>
                  <a:lnTo>
                    <a:pt x="137" y="159"/>
                  </a:lnTo>
                  <a:lnTo>
                    <a:pt x="141" y="165"/>
                  </a:lnTo>
                  <a:lnTo>
                    <a:pt x="146" y="169"/>
                  </a:lnTo>
                  <a:lnTo>
                    <a:pt x="153" y="172"/>
                  </a:lnTo>
                  <a:lnTo>
                    <a:pt x="160" y="175"/>
                  </a:lnTo>
                  <a:lnTo>
                    <a:pt x="168" y="179"/>
                  </a:lnTo>
                  <a:lnTo>
                    <a:pt x="174" y="182"/>
                  </a:lnTo>
                  <a:lnTo>
                    <a:pt x="179" y="187"/>
                  </a:lnTo>
                  <a:lnTo>
                    <a:pt x="180" y="196"/>
                  </a:lnTo>
                  <a:lnTo>
                    <a:pt x="179" y="207"/>
                  </a:lnTo>
                  <a:lnTo>
                    <a:pt x="159" y="204"/>
                  </a:lnTo>
                  <a:lnTo>
                    <a:pt x="142" y="197"/>
                  </a:lnTo>
                  <a:lnTo>
                    <a:pt x="129" y="187"/>
                  </a:lnTo>
                  <a:lnTo>
                    <a:pt x="119" y="174"/>
                  </a:lnTo>
                  <a:lnTo>
                    <a:pt x="113" y="158"/>
                  </a:lnTo>
                  <a:lnTo>
                    <a:pt x="110" y="137"/>
                  </a:lnTo>
                  <a:lnTo>
                    <a:pt x="99" y="142"/>
                  </a:lnTo>
                  <a:lnTo>
                    <a:pt x="95" y="148"/>
                  </a:lnTo>
                  <a:lnTo>
                    <a:pt x="93" y="155"/>
                  </a:lnTo>
                  <a:lnTo>
                    <a:pt x="96" y="163"/>
                  </a:lnTo>
                  <a:lnTo>
                    <a:pt x="99" y="171"/>
                  </a:lnTo>
                  <a:lnTo>
                    <a:pt x="104" y="181"/>
                  </a:lnTo>
                  <a:lnTo>
                    <a:pt x="109" y="190"/>
                  </a:lnTo>
                  <a:lnTo>
                    <a:pt x="110" y="198"/>
                  </a:lnTo>
                  <a:lnTo>
                    <a:pt x="110" y="207"/>
                  </a:lnTo>
                  <a:lnTo>
                    <a:pt x="96" y="199"/>
                  </a:lnTo>
                  <a:lnTo>
                    <a:pt x="85" y="187"/>
                  </a:lnTo>
                  <a:lnTo>
                    <a:pt x="78" y="172"/>
                  </a:lnTo>
                  <a:lnTo>
                    <a:pt x="71" y="157"/>
                  </a:lnTo>
                  <a:lnTo>
                    <a:pt x="68" y="137"/>
                  </a:lnTo>
                  <a:lnTo>
                    <a:pt x="62" y="137"/>
                  </a:lnTo>
                  <a:lnTo>
                    <a:pt x="57" y="142"/>
                  </a:lnTo>
                  <a:lnTo>
                    <a:pt x="53" y="149"/>
                  </a:lnTo>
                  <a:lnTo>
                    <a:pt x="52" y="160"/>
                  </a:lnTo>
                  <a:lnTo>
                    <a:pt x="52" y="170"/>
                  </a:lnTo>
                  <a:lnTo>
                    <a:pt x="53" y="181"/>
                  </a:lnTo>
                  <a:lnTo>
                    <a:pt x="57" y="188"/>
                  </a:lnTo>
                  <a:lnTo>
                    <a:pt x="62" y="193"/>
                  </a:lnTo>
                  <a:lnTo>
                    <a:pt x="68" y="193"/>
                  </a:lnTo>
                  <a:lnTo>
                    <a:pt x="62" y="204"/>
                  </a:lnTo>
                  <a:lnTo>
                    <a:pt x="56" y="208"/>
                  </a:lnTo>
                  <a:lnTo>
                    <a:pt x="51" y="207"/>
                  </a:lnTo>
                  <a:lnTo>
                    <a:pt x="47" y="202"/>
                  </a:lnTo>
                  <a:lnTo>
                    <a:pt x="42" y="194"/>
                  </a:lnTo>
                  <a:lnTo>
                    <a:pt x="37" y="186"/>
                  </a:lnTo>
                  <a:lnTo>
                    <a:pt x="32" y="177"/>
                  </a:lnTo>
                  <a:lnTo>
                    <a:pt x="28" y="170"/>
                  </a:lnTo>
                  <a:lnTo>
                    <a:pt x="20" y="165"/>
                  </a:lnTo>
                  <a:lnTo>
                    <a:pt x="13" y="165"/>
                  </a:lnTo>
                  <a:lnTo>
                    <a:pt x="25" y="151"/>
                  </a:lnTo>
                  <a:lnTo>
                    <a:pt x="32" y="137"/>
                  </a:lnTo>
                  <a:lnTo>
                    <a:pt x="35" y="125"/>
                  </a:lnTo>
                  <a:lnTo>
                    <a:pt x="34" y="115"/>
                  </a:lnTo>
                  <a:lnTo>
                    <a:pt x="30" y="104"/>
                  </a:lnTo>
                  <a:lnTo>
                    <a:pt x="24" y="95"/>
                  </a:lnTo>
                  <a:lnTo>
                    <a:pt x="17" y="84"/>
                  </a:lnTo>
                  <a:lnTo>
                    <a:pt x="9" y="71"/>
                  </a:lnTo>
                  <a:lnTo>
                    <a:pt x="3" y="57"/>
                  </a:lnTo>
                  <a:lnTo>
                    <a:pt x="0" y="41"/>
                  </a:lnTo>
                  <a:lnTo>
                    <a:pt x="9" y="41"/>
                  </a:lnTo>
                  <a:lnTo>
                    <a:pt x="18" y="38"/>
                  </a:lnTo>
                  <a:lnTo>
                    <a:pt x="22" y="34"/>
                  </a:lnTo>
                  <a:lnTo>
                    <a:pt x="25" y="26"/>
                  </a:lnTo>
                  <a:lnTo>
                    <a:pt x="26" y="18"/>
                  </a:lnTo>
                  <a:lnTo>
                    <a:pt x="26" y="8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209"/>
            <p:cNvSpPr/>
            <p:nvPr/>
          </p:nvSpPr>
          <p:spPr bwMode="auto">
            <a:xfrm>
              <a:off x="6014744" y="3760624"/>
              <a:ext cx="122137" cy="108566"/>
            </a:xfrm>
            <a:custGeom>
              <a:avLst/>
              <a:gdLst>
                <a:gd name="T0" fmla="*/ 69 w 125"/>
                <a:gd name="T1" fmla="*/ 0 h 112"/>
                <a:gd name="T2" fmla="*/ 83 w 125"/>
                <a:gd name="T3" fmla="*/ 4 h 112"/>
                <a:gd name="T4" fmla="*/ 91 w 125"/>
                <a:gd name="T5" fmla="*/ 10 h 112"/>
                <a:gd name="T6" fmla="*/ 95 w 125"/>
                <a:gd name="T7" fmla="*/ 20 h 112"/>
                <a:gd name="T8" fmla="*/ 94 w 125"/>
                <a:gd name="T9" fmla="*/ 30 h 112"/>
                <a:gd name="T10" fmla="*/ 91 w 125"/>
                <a:gd name="T11" fmla="*/ 41 h 112"/>
                <a:gd name="T12" fmla="*/ 85 w 125"/>
                <a:gd name="T13" fmla="*/ 52 h 112"/>
                <a:gd name="T14" fmla="*/ 79 w 125"/>
                <a:gd name="T15" fmla="*/ 63 h 112"/>
                <a:gd name="T16" fmla="*/ 74 w 125"/>
                <a:gd name="T17" fmla="*/ 73 h 112"/>
                <a:gd name="T18" fmla="*/ 69 w 125"/>
                <a:gd name="T19" fmla="*/ 82 h 112"/>
                <a:gd name="T20" fmla="*/ 78 w 125"/>
                <a:gd name="T21" fmla="*/ 81 h 112"/>
                <a:gd name="T22" fmla="*/ 85 w 125"/>
                <a:gd name="T23" fmla="*/ 77 h 112"/>
                <a:gd name="T24" fmla="*/ 89 w 125"/>
                <a:gd name="T25" fmla="*/ 73 h 112"/>
                <a:gd name="T26" fmla="*/ 91 w 125"/>
                <a:gd name="T27" fmla="*/ 65 h 112"/>
                <a:gd name="T28" fmla="*/ 94 w 125"/>
                <a:gd name="T29" fmla="*/ 58 h 112"/>
                <a:gd name="T30" fmla="*/ 96 w 125"/>
                <a:gd name="T31" fmla="*/ 51 h 112"/>
                <a:gd name="T32" fmla="*/ 100 w 125"/>
                <a:gd name="T33" fmla="*/ 45 h 112"/>
                <a:gd name="T34" fmla="*/ 105 w 125"/>
                <a:gd name="T35" fmla="*/ 41 h 112"/>
                <a:gd name="T36" fmla="*/ 113 w 125"/>
                <a:gd name="T37" fmla="*/ 38 h 112"/>
                <a:gd name="T38" fmla="*/ 124 w 125"/>
                <a:gd name="T39" fmla="*/ 41 h 112"/>
                <a:gd name="T40" fmla="*/ 125 w 125"/>
                <a:gd name="T41" fmla="*/ 52 h 112"/>
                <a:gd name="T42" fmla="*/ 124 w 125"/>
                <a:gd name="T43" fmla="*/ 59 h 112"/>
                <a:gd name="T44" fmla="*/ 119 w 125"/>
                <a:gd name="T45" fmla="*/ 65 h 112"/>
                <a:gd name="T46" fmla="*/ 113 w 125"/>
                <a:gd name="T47" fmla="*/ 69 h 112"/>
                <a:gd name="T48" fmla="*/ 106 w 125"/>
                <a:gd name="T49" fmla="*/ 73 h 112"/>
                <a:gd name="T50" fmla="*/ 99 w 125"/>
                <a:gd name="T51" fmla="*/ 75 h 112"/>
                <a:gd name="T52" fmla="*/ 91 w 125"/>
                <a:gd name="T53" fmla="*/ 79 h 112"/>
                <a:gd name="T54" fmla="*/ 86 w 125"/>
                <a:gd name="T55" fmla="*/ 82 h 112"/>
                <a:gd name="T56" fmla="*/ 82 w 125"/>
                <a:gd name="T57" fmla="*/ 88 h 112"/>
                <a:gd name="T58" fmla="*/ 80 w 125"/>
                <a:gd name="T59" fmla="*/ 98 h 112"/>
                <a:gd name="T60" fmla="*/ 83 w 125"/>
                <a:gd name="T61" fmla="*/ 110 h 112"/>
                <a:gd name="T62" fmla="*/ 67 w 125"/>
                <a:gd name="T63" fmla="*/ 112 h 112"/>
                <a:gd name="T64" fmla="*/ 54 w 125"/>
                <a:gd name="T65" fmla="*/ 112 h 112"/>
                <a:gd name="T66" fmla="*/ 43 w 125"/>
                <a:gd name="T67" fmla="*/ 108 h 112"/>
                <a:gd name="T68" fmla="*/ 33 w 125"/>
                <a:gd name="T69" fmla="*/ 104 h 112"/>
                <a:gd name="T70" fmla="*/ 23 w 125"/>
                <a:gd name="T71" fmla="*/ 101 h 112"/>
                <a:gd name="T72" fmla="*/ 12 w 125"/>
                <a:gd name="T73" fmla="*/ 97 h 112"/>
                <a:gd name="T74" fmla="*/ 0 w 125"/>
                <a:gd name="T75" fmla="*/ 96 h 112"/>
                <a:gd name="T76" fmla="*/ 5 w 125"/>
                <a:gd name="T77" fmla="*/ 92 h 112"/>
                <a:gd name="T78" fmla="*/ 11 w 125"/>
                <a:gd name="T79" fmla="*/ 87 h 112"/>
                <a:gd name="T80" fmla="*/ 19 w 125"/>
                <a:gd name="T81" fmla="*/ 82 h 112"/>
                <a:gd name="T82" fmla="*/ 28 w 125"/>
                <a:gd name="T83" fmla="*/ 77 h 112"/>
                <a:gd name="T84" fmla="*/ 35 w 125"/>
                <a:gd name="T85" fmla="*/ 73 h 112"/>
                <a:gd name="T86" fmla="*/ 41 w 125"/>
                <a:gd name="T87" fmla="*/ 68 h 112"/>
                <a:gd name="T88" fmla="*/ 43 w 125"/>
                <a:gd name="T89" fmla="*/ 64 h 112"/>
                <a:gd name="T90" fmla="*/ 40 w 125"/>
                <a:gd name="T91" fmla="*/ 60 h 112"/>
                <a:gd name="T92" fmla="*/ 30 w 125"/>
                <a:gd name="T93" fmla="*/ 57 h 112"/>
                <a:gd name="T94" fmla="*/ 13 w 125"/>
                <a:gd name="T95" fmla="*/ 54 h 112"/>
                <a:gd name="T96" fmla="*/ 13 w 125"/>
                <a:gd name="T97" fmla="*/ 45 h 112"/>
                <a:gd name="T98" fmla="*/ 17 w 125"/>
                <a:gd name="T99" fmla="*/ 37 h 112"/>
                <a:gd name="T100" fmla="*/ 23 w 125"/>
                <a:gd name="T101" fmla="*/ 34 h 112"/>
                <a:gd name="T102" fmla="*/ 30 w 125"/>
                <a:gd name="T103" fmla="*/ 31 h 112"/>
                <a:gd name="T104" fmla="*/ 39 w 125"/>
                <a:gd name="T105" fmla="*/ 30 h 112"/>
                <a:gd name="T106" fmla="*/ 49 w 125"/>
                <a:gd name="T107" fmla="*/ 29 h 112"/>
                <a:gd name="T108" fmla="*/ 57 w 125"/>
                <a:gd name="T109" fmla="*/ 26 h 112"/>
                <a:gd name="T110" fmla="*/ 63 w 125"/>
                <a:gd name="T111" fmla="*/ 24 h 112"/>
                <a:gd name="T112" fmla="*/ 68 w 125"/>
                <a:gd name="T113" fmla="*/ 19 h 112"/>
                <a:gd name="T114" fmla="*/ 71 w 125"/>
                <a:gd name="T115" fmla="*/ 10 h 112"/>
                <a:gd name="T116" fmla="*/ 69 w 125"/>
                <a:gd name="T117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5" h="112">
                  <a:moveTo>
                    <a:pt x="69" y="0"/>
                  </a:moveTo>
                  <a:lnTo>
                    <a:pt x="83" y="4"/>
                  </a:lnTo>
                  <a:lnTo>
                    <a:pt x="91" y="10"/>
                  </a:lnTo>
                  <a:lnTo>
                    <a:pt x="95" y="20"/>
                  </a:lnTo>
                  <a:lnTo>
                    <a:pt x="94" y="30"/>
                  </a:lnTo>
                  <a:lnTo>
                    <a:pt x="91" y="41"/>
                  </a:lnTo>
                  <a:lnTo>
                    <a:pt x="85" y="52"/>
                  </a:lnTo>
                  <a:lnTo>
                    <a:pt x="79" y="63"/>
                  </a:lnTo>
                  <a:lnTo>
                    <a:pt x="74" y="73"/>
                  </a:lnTo>
                  <a:lnTo>
                    <a:pt x="69" y="82"/>
                  </a:lnTo>
                  <a:lnTo>
                    <a:pt x="78" y="81"/>
                  </a:lnTo>
                  <a:lnTo>
                    <a:pt x="85" y="77"/>
                  </a:lnTo>
                  <a:lnTo>
                    <a:pt x="89" y="73"/>
                  </a:lnTo>
                  <a:lnTo>
                    <a:pt x="91" y="65"/>
                  </a:lnTo>
                  <a:lnTo>
                    <a:pt x="94" y="58"/>
                  </a:lnTo>
                  <a:lnTo>
                    <a:pt x="96" y="51"/>
                  </a:lnTo>
                  <a:lnTo>
                    <a:pt x="100" y="45"/>
                  </a:lnTo>
                  <a:lnTo>
                    <a:pt x="105" y="41"/>
                  </a:lnTo>
                  <a:lnTo>
                    <a:pt x="113" y="38"/>
                  </a:lnTo>
                  <a:lnTo>
                    <a:pt x="124" y="41"/>
                  </a:lnTo>
                  <a:lnTo>
                    <a:pt x="125" y="52"/>
                  </a:lnTo>
                  <a:lnTo>
                    <a:pt x="124" y="59"/>
                  </a:lnTo>
                  <a:lnTo>
                    <a:pt x="119" y="65"/>
                  </a:lnTo>
                  <a:lnTo>
                    <a:pt x="113" y="69"/>
                  </a:lnTo>
                  <a:lnTo>
                    <a:pt x="106" y="73"/>
                  </a:lnTo>
                  <a:lnTo>
                    <a:pt x="99" y="75"/>
                  </a:lnTo>
                  <a:lnTo>
                    <a:pt x="91" y="79"/>
                  </a:lnTo>
                  <a:lnTo>
                    <a:pt x="86" y="82"/>
                  </a:lnTo>
                  <a:lnTo>
                    <a:pt x="82" y="88"/>
                  </a:lnTo>
                  <a:lnTo>
                    <a:pt x="80" y="98"/>
                  </a:lnTo>
                  <a:lnTo>
                    <a:pt x="83" y="110"/>
                  </a:lnTo>
                  <a:lnTo>
                    <a:pt x="67" y="112"/>
                  </a:lnTo>
                  <a:lnTo>
                    <a:pt x="54" y="112"/>
                  </a:lnTo>
                  <a:lnTo>
                    <a:pt x="43" y="108"/>
                  </a:lnTo>
                  <a:lnTo>
                    <a:pt x="33" y="104"/>
                  </a:lnTo>
                  <a:lnTo>
                    <a:pt x="23" y="101"/>
                  </a:lnTo>
                  <a:lnTo>
                    <a:pt x="12" y="97"/>
                  </a:lnTo>
                  <a:lnTo>
                    <a:pt x="0" y="96"/>
                  </a:lnTo>
                  <a:lnTo>
                    <a:pt x="5" y="92"/>
                  </a:lnTo>
                  <a:lnTo>
                    <a:pt x="11" y="87"/>
                  </a:lnTo>
                  <a:lnTo>
                    <a:pt x="19" y="82"/>
                  </a:lnTo>
                  <a:lnTo>
                    <a:pt x="28" y="77"/>
                  </a:lnTo>
                  <a:lnTo>
                    <a:pt x="35" y="73"/>
                  </a:lnTo>
                  <a:lnTo>
                    <a:pt x="41" y="68"/>
                  </a:lnTo>
                  <a:lnTo>
                    <a:pt x="43" y="64"/>
                  </a:lnTo>
                  <a:lnTo>
                    <a:pt x="40" y="60"/>
                  </a:lnTo>
                  <a:lnTo>
                    <a:pt x="30" y="57"/>
                  </a:lnTo>
                  <a:lnTo>
                    <a:pt x="13" y="54"/>
                  </a:lnTo>
                  <a:lnTo>
                    <a:pt x="13" y="45"/>
                  </a:lnTo>
                  <a:lnTo>
                    <a:pt x="17" y="37"/>
                  </a:lnTo>
                  <a:lnTo>
                    <a:pt x="23" y="34"/>
                  </a:lnTo>
                  <a:lnTo>
                    <a:pt x="30" y="31"/>
                  </a:lnTo>
                  <a:lnTo>
                    <a:pt x="39" y="30"/>
                  </a:lnTo>
                  <a:lnTo>
                    <a:pt x="49" y="29"/>
                  </a:lnTo>
                  <a:lnTo>
                    <a:pt x="57" y="26"/>
                  </a:lnTo>
                  <a:lnTo>
                    <a:pt x="63" y="24"/>
                  </a:lnTo>
                  <a:lnTo>
                    <a:pt x="68" y="19"/>
                  </a:lnTo>
                  <a:lnTo>
                    <a:pt x="71" y="1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10"/>
            <p:cNvSpPr/>
            <p:nvPr/>
          </p:nvSpPr>
          <p:spPr bwMode="auto">
            <a:xfrm>
              <a:off x="6377277" y="3781950"/>
              <a:ext cx="81425" cy="60099"/>
            </a:xfrm>
            <a:custGeom>
              <a:avLst/>
              <a:gdLst>
                <a:gd name="T0" fmla="*/ 62 w 82"/>
                <a:gd name="T1" fmla="*/ 0 h 64"/>
                <a:gd name="T2" fmla="*/ 64 w 82"/>
                <a:gd name="T3" fmla="*/ 0 h 64"/>
                <a:gd name="T4" fmla="*/ 67 w 82"/>
                <a:gd name="T5" fmla="*/ 2 h 64"/>
                <a:gd name="T6" fmla="*/ 69 w 82"/>
                <a:gd name="T7" fmla="*/ 4 h 64"/>
                <a:gd name="T8" fmla="*/ 71 w 82"/>
                <a:gd name="T9" fmla="*/ 8 h 64"/>
                <a:gd name="T10" fmla="*/ 74 w 82"/>
                <a:gd name="T11" fmla="*/ 11 h 64"/>
                <a:gd name="T12" fmla="*/ 76 w 82"/>
                <a:gd name="T13" fmla="*/ 15 h 64"/>
                <a:gd name="T14" fmla="*/ 79 w 82"/>
                <a:gd name="T15" fmla="*/ 20 h 64"/>
                <a:gd name="T16" fmla="*/ 81 w 82"/>
                <a:gd name="T17" fmla="*/ 26 h 64"/>
                <a:gd name="T18" fmla="*/ 82 w 82"/>
                <a:gd name="T19" fmla="*/ 32 h 64"/>
                <a:gd name="T20" fmla="*/ 82 w 82"/>
                <a:gd name="T21" fmla="*/ 39 h 64"/>
                <a:gd name="T22" fmla="*/ 82 w 82"/>
                <a:gd name="T23" fmla="*/ 47 h 64"/>
                <a:gd name="T24" fmla="*/ 70 w 82"/>
                <a:gd name="T25" fmla="*/ 48 h 64"/>
                <a:gd name="T26" fmla="*/ 59 w 82"/>
                <a:gd name="T27" fmla="*/ 52 h 64"/>
                <a:gd name="T28" fmla="*/ 50 w 82"/>
                <a:gd name="T29" fmla="*/ 55 h 64"/>
                <a:gd name="T30" fmla="*/ 40 w 82"/>
                <a:gd name="T31" fmla="*/ 60 h 64"/>
                <a:gd name="T32" fmla="*/ 29 w 82"/>
                <a:gd name="T33" fmla="*/ 63 h 64"/>
                <a:gd name="T34" fmla="*/ 15 w 82"/>
                <a:gd name="T35" fmla="*/ 64 h 64"/>
                <a:gd name="T36" fmla="*/ 0 w 82"/>
                <a:gd name="T37" fmla="*/ 61 h 64"/>
                <a:gd name="T38" fmla="*/ 7 w 82"/>
                <a:gd name="T39" fmla="*/ 53 h 64"/>
                <a:gd name="T40" fmla="*/ 18 w 82"/>
                <a:gd name="T41" fmla="*/ 47 h 64"/>
                <a:gd name="T42" fmla="*/ 30 w 82"/>
                <a:gd name="T43" fmla="*/ 42 h 64"/>
                <a:gd name="T44" fmla="*/ 42 w 82"/>
                <a:gd name="T45" fmla="*/ 39 h 64"/>
                <a:gd name="T46" fmla="*/ 56 w 82"/>
                <a:gd name="T47" fmla="*/ 37 h 64"/>
                <a:gd name="T48" fmla="*/ 69 w 82"/>
                <a:gd name="T49" fmla="*/ 33 h 64"/>
                <a:gd name="T50" fmla="*/ 64 w 82"/>
                <a:gd name="T51" fmla="*/ 26 h 64"/>
                <a:gd name="T52" fmla="*/ 60 w 82"/>
                <a:gd name="T53" fmla="*/ 20 h 64"/>
                <a:gd name="T54" fmla="*/ 58 w 82"/>
                <a:gd name="T55" fmla="*/ 14 h 64"/>
                <a:gd name="T56" fmla="*/ 57 w 82"/>
                <a:gd name="T57" fmla="*/ 9 h 64"/>
                <a:gd name="T58" fmla="*/ 57 w 82"/>
                <a:gd name="T59" fmla="*/ 5 h 64"/>
                <a:gd name="T60" fmla="*/ 57 w 82"/>
                <a:gd name="T61" fmla="*/ 3 h 64"/>
                <a:gd name="T62" fmla="*/ 58 w 82"/>
                <a:gd name="T63" fmla="*/ 2 h 64"/>
                <a:gd name="T64" fmla="*/ 59 w 82"/>
                <a:gd name="T65" fmla="*/ 0 h 64"/>
                <a:gd name="T66" fmla="*/ 62 w 82"/>
                <a:gd name="T6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2" h="64">
                  <a:moveTo>
                    <a:pt x="62" y="0"/>
                  </a:moveTo>
                  <a:lnTo>
                    <a:pt x="64" y="0"/>
                  </a:lnTo>
                  <a:lnTo>
                    <a:pt x="67" y="2"/>
                  </a:lnTo>
                  <a:lnTo>
                    <a:pt x="69" y="4"/>
                  </a:lnTo>
                  <a:lnTo>
                    <a:pt x="71" y="8"/>
                  </a:lnTo>
                  <a:lnTo>
                    <a:pt x="74" y="11"/>
                  </a:lnTo>
                  <a:lnTo>
                    <a:pt x="76" y="15"/>
                  </a:lnTo>
                  <a:lnTo>
                    <a:pt x="79" y="20"/>
                  </a:lnTo>
                  <a:lnTo>
                    <a:pt x="81" y="26"/>
                  </a:lnTo>
                  <a:lnTo>
                    <a:pt x="82" y="32"/>
                  </a:lnTo>
                  <a:lnTo>
                    <a:pt x="82" y="39"/>
                  </a:lnTo>
                  <a:lnTo>
                    <a:pt x="82" y="47"/>
                  </a:lnTo>
                  <a:lnTo>
                    <a:pt x="70" y="48"/>
                  </a:lnTo>
                  <a:lnTo>
                    <a:pt x="59" y="52"/>
                  </a:lnTo>
                  <a:lnTo>
                    <a:pt x="50" y="55"/>
                  </a:lnTo>
                  <a:lnTo>
                    <a:pt x="40" y="60"/>
                  </a:lnTo>
                  <a:lnTo>
                    <a:pt x="29" y="63"/>
                  </a:lnTo>
                  <a:lnTo>
                    <a:pt x="15" y="64"/>
                  </a:lnTo>
                  <a:lnTo>
                    <a:pt x="0" y="61"/>
                  </a:lnTo>
                  <a:lnTo>
                    <a:pt x="7" y="53"/>
                  </a:lnTo>
                  <a:lnTo>
                    <a:pt x="18" y="47"/>
                  </a:lnTo>
                  <a:lnTo>
                    <a:pt x="30" y="42"/>
                  </a:lnTo>
                  <a:lnTo>
                    <a:pt x="42" y="39"/>
                  </a:lnTo>
                  <a:lnTo>
                    <a:pt x="56" y="37"/>
                  </a:lnTo>
                  <a:lnTo>
                    <a:pt x="69" y="33"/>
                  </a:lnTo>
                  <a:lnTo>
                    <a:pt x="64" y="26"/>
                  </a:lnTo>
                  <a:lnTo>
                    <a:pt x="60" y="20"/>
                  </a:lnTo>
                  <a:lnTo>
                    <a:pt x="58" y="14"/>
                  </a:lnTo>
                  <a:lnTo>
                    <a:pt x="57" y="9"/>
                  </a:lnTo>
                  <a:lnTo>
                    <a:pt x="57" y="5"/>
                  </a:lnTo>
                  <a:lnTo>
                    <a:pt x="57" y="3"/>
                  </a:lnTo>
                  <a:lnTo>
                    <a:pt x="58" y="2"/>
                  </a:lnTo>
                  <a:lnTo>
                    <a:pt x="59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11"/>
            <p:cNvSpPr/>
            <p:nvPr/>
          </p:nvSpPr>
          <p:spPr bwMode="auto">
            <a:xfrm>
              <a:off x="5128767" y="3791643"/>
              <a:ext cx="54283" cy="102750"/>
            </a:xfrm>
            <a:custGeom>
              <a:avLst/>
              <a:gdLst>
                <a:gd name="T0" fmla="*/ 22 w 56"/>
                <a:gd name="T1" fmla="*/ 0 h 105"/>
                <a:gd name="T2" fmla="*/ 28 w 56"/>
                <a:gd name="T3" fmla="*/ 3 h 105"/>
                <a:gd name="T4" fmla="*/ 35 w 56"/>
                <a:gd name="T5" fmla="*/ 6 h 105"/>
                <a:gd name="T6" fmla="*/ 45 w 56"/>
                <a:gd name="T7" fmla="*/ 9 h 105"/>
                <a:gd name="T8" fmla="*/ 56 w 56"/>
                <a:gd name="T9" fmla="*/ 9 h 105"/>
                <a:gd name="T10" fmla="*/ 52 w 56"/>
                <a:gd name="T11" fmla="*/ 24 h 105"/>
                <a:gd name="T12" fmla="*/ 49 w 56"/>
                <a:gd name="T13" fmla="*/ 38 h 105"/>
                <a:gd name="T14" fmla="*/ 44 w 56"/>
                <a:gd name="T15" fmla="*/ 53 h 105"/>
                <a:gd name="T16" fmla="*/ 41 w 56"/>
                <a:gd name="T17" fmla="*/ 67 h 105"/>
                <a:gd name="T18" fmla="*/ 40 w 56"/>
                <a:gd name="T19" fmla="*/ 84 h 105"/>
                <a:gd name="T20" fmla="*/ 41 w 56"/>
                <a:gd name="T21" fmla="*/ 105 h 105"/>
                <a:gd name="T22" fmla="*/ 35 w 56"/>
                <a:gd name="T23" fmla="*/ 103 h 105"/>
                <a:gd name="T24" fmla="*/ 32 w 56"/>
                <a:gd name="T25" fmla="*/ 97 h 105"/>
                <a:gd name="T26" fmla="*/ 29 w 56"/>
                <a:gd name="T27" fmla="*/ 89 h 105"/>
                <a:gd name="T28" fmla="*/ 29 w 56"/>
                <a:gd name="T29" fmla="*/ 81 h 105"/>
                <a:gd name="T30" fmla="*/ 28 w 56"/>
                <a:gd name="T31" fmla="*/ 72 h 105"/>
                <a:gd name="T32" fmla="*/ 28 w 56"/>
                <a:gd name="T33" fmla="*/ 64 h 105"/>
                <a:gd name="T34" fmla="*/ 24 w 56"/>
                <a:gd name="T35" fmla="*/ 64 h 105"/>
                <a:gd name="T36" fmla="*/ 21 w 56"/>
                <a:gd name="T37" fmla="*/ 64 h 105"/>
                <a:gd name="T38" fmla="*/ 18 w 56"/>
                <a:gd name="T39" fmla="*/ 65 h 105"/>
                <a:gd name="T40" fmla="*/ 17 w 56"/>
                <a:gd name="T41" fmla="*/ 67 h 105"/>
                <a:gd name="T42" fmla="*/ 16 w 56"/>
                <a:gd name="T43" fmla="*/ 69 h 105"/>
                <a:gd name="T44" fmla="*/ 14 w 56"/>
                <a:gd name="T45" fmla="*/ 72 h 105"/>
                <a:gd name="T46" fmla="*/ 14 w 56"/>
                <a:gd name="T47" fmla="*/ 75 h 105"/>
                <a:gd name="T48" fmla="*/ 13 w 56"/>
                <a:gd name="T49" fmla="*/ 78 h 105"/>
                <a:gd name="T50" fmla="*/ 4 w 56"/>
                <a:gd name="T51" fmla="*/ 73 h 105"/>
                <a:gd name="T52" fmla="*/ 0 w 56"/>
                <a:gd name="T53" fmla="*/ 69 h 105"/>
                <a:gd name="T54" fmla="*/ 1 w 56"/>
                <a:gd name="T55" fmla="*/ 63 h 105"/>
                <a:gd name="T56" fmla="*/ 6 w 56"/>
                <a:gd name="T57" fmla="*/ 56 h 105"/>
                <a:gd name="T58" fmla="*/ 13 w 56"/>
                <a:gd name="T59" fmla="*/ 49 h 105"/>
                <a:gd name="T60" fmla="*/ 21 w 56"/>
                <a:gd name="T61" fmla="*/ 43 h 105"/>
                <a:gd name="T62" fmla="*/ 27 w 56"/>
                <a:gd name="T63" fmla="*/ 36 h 105"/>
                <a:gd name="T64" fmla="*/ 32 w 56"/>
                <a:gd name="T65" fmla="*/ 28 h 105"/>
                <a:gd name="T66" fmla="*/ 32 w 56"/>
                <a:gd name="T67" fmla="*/ 21 h 105"/>
                <a:gd name="T68" fmla="*/ 27 w 56"/>
                <a:gd name="T69" fmla="*/ 15 h 105"/>
                <a:gd name="T70" fmla="*/ 13 w 56"/>
                <a:gd name="T71" fmla="*/ 9 h 105"/>
                <a:gd name="T72" fmla="*/ 17 w 56"/>
                <a:gd name="T73" fmla="*/ 2 h 105"/>
                <a:gd name="T74" fmla="*/ 22 w 56"/>
                <a:gd name="T75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" h="105">
                  <a:moveTo>
                    <a:pt x="22" y="0"/>
                  </a:moveTo>
                  <a:lnTo>
                    <a:pt x="28" y="3"/>
                  </a:lnTo>
                  <a:lnTo>
                    <a:pt x="35" y="6"/>
                  </a:lnTo>
                  <a:lnTo>
                    <a:pt x="45" y="9"/>
                  </a:lnTo>
                  <a:lnTo>
                    <a:pt x="56" y="9"/>
                  </a:lnTo>
                  <a:lnTo>
                    <a:pt x="52" y="24"/>
                  </a:lnTo>
                  <a:lnTo>
                    <a:pt x="49" y="38"/>
                  </a:lnTo>
                  <a:lnTo>
                    <a:pt x="44" y="53"/>
                  </a:lnTo>
                  <a:lnTo>
                    <a:pt x="41" y="67"/>
                  </a:lnTo>
                  <a:lnTo>
                    <a:pt x="40" y="84"/>
                  </a:lnTo>
                  <a:lnTo>
                    <a:pt x="41" y="105"/>
                  </a:lnTo>
                  <a:lnTo>
                    <a:pt x="35" y="103"/>
                  </a:lnTo>
                  <a:lnTo>
                    <a:pt x="32" y="97"/>
                  </a:lnTo>
                  <a:lnTo>
                    <a:pt x="29" y="89"/>
                  </a:lnTo>
                  <a:lnTo>
                    <a:pt x="29" y="81"/>
                  </a:lnTo>
                  <a:lnTo>
                    <a:pt x="28" y="72"/>
                  </a:lnTo>
                  <a:lnTo>
                    <a:pt x="28" y="64"/>
                  </a:lnTo>
                  <a:lnTo>
                    <a:pt x="24" y="64"/>
                  </a:lnTo>
                  <a:lnTo>
                    <a:pt x="21" y="64"/>
                  </a:lnTo>
                  <a:lnTo>
                    <a:pt x="18" y="65"/>
                  </a:lnTo>
                  <a:lnTo>
                    <a:pt x="17" y="67"/>
                  </a:lnTo>
                  <a:lnTo>
                    <a:pt x="16" y="69"/>
                  </a:lnTo>
                  <a:lnTo>
                    <a:pt x="14" y="72"/>
                  </a:lnTo>
                  <a:lnTo>
                    <a:pt x="14" y="75"/>
                  </a:lnTo>
                  <a:lnTo>
                    <a:pt x="13" y="78"/>
                  </a:lnTo>
                  <a:lnTo>
                    <a:pt x="4" y="73"/>
                  </a:lnTo>
                  <a:lnTo>
                    <a:pt x="0" y="69"/>
                  </a:lnTo>
                  <a:lnTo>
                    <a:pt x="1" y="63"/>
                  </a:lnTo>
                  <a:lnTo>
                    <a:pt x="6" y="56"/>
                  </a:lnTo>
                  <a:lnTo>
                    <a:pt x="13" y="49"/>
                  </a:lnTo>
                  <a:lnTo>
                    <a:pt x="21" y="43"/>
                  </a:lnTo>
                  <a:lnTo>
                    <a:pt x="27" y="36"/>
                  </a:lnTo>
                  <a:lnTo>
                    <a:pt x="32" y="28"/>
                  </a:lnTo>
                  <a:lnTo>
                    <a:pt x="32" y="21"/>
                  </a:lnTo>
                  <a:lnTo>
                    <a:pt x="27" y="15"/>
                  </a:lnTo>
                  <a:lnTo>
                    <a:pt x="13" y="9"/>
                  </a:lnTo>
                  <a:lnTo>
                    <a:pt x="17" y="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12"/>
            <p:cNvSpPr/>
            <p:nvPr/>
          </p:nvSpPr>
          <p:spPr bwMode="auto">
            <a:xfrm>
              <a:off x="5840263" y="3799398"/>
              <a:ext cx="120198" cy="133769"/>
            </a:xfrm>
            <a:custGeom>
              <a:avLst/>
              <a:gdLst>
                <a:gd name="T0" fmla="*/ 111 w 124"/>
                <a:gd name="T1" fmla="*/ 0 h 138"/>
                <a:gd name="T2" fmla="*/ 120 w 124"/>
                <a:gd name="T3" fmla="*/ 13 h 138"/>
                <a:gd name="T4" fmla="*/ 124 w 124"/>
                <a:gd name="T5" fmla="*/ 27 h 138"/>
                <a:gd name="T6" fmla="*/ 123 w 124"/>
                <a:gd name="T7" fmla="*/ 38 h 138"/>
                <a:gd name="T8" fmla="*/ 118 w 124"/>
                <a:gd name="T9" fmla="*/ 49 h 138"/>
                <a:gd name="T10" fmla="*/ 111 w 124"/>
                <a:gd name="T11" fmla="*/ 58 h 138"/>
                <a:gd name="T12" fmla="*/ 101 w 124"/>
                <a:gd name="T13" fmla="*/ 68 h 138"/>
                <a:gd name="T14" fmla="*/ 90 w 124"/>
                <a:gd name="T15" fmla="*/ 77 h 138"/>
                <a:gd name="T16" fmla="*/ 80 w 124"/>
                <a:gd name="T17" fmla="*/ 85 h 138"/>
                <a:gd name="T18" fmla="*/ 72 w 124"/>
                <a:gd name="T19" fmla="*/ 95 h 138"/>
                <a:gd name="T20" fmla="*/ 64 w 124"/>
                <a:gd name="T21" fmla="*/ 105 h 138"/>
                <a:gd name="T22" fmla="*/ 62 w 124"/>
                <a:gd name="T23" fmla="*/ 114 h 138"/>
                <a:gd name="T24" fmla="*/ 63 w 124"/>
                <a:gd name="T25" fmla="*/ 125 h 138"/>
                <a:gd name="T26" fmla="*/ 69 w 124"/>
                <a:gd name="T27" fmla="*/ 138 h 138"/>
                <a:gd name="T28" fmla="*/ 51 w 124"/>
                <a:gd name="T29" fmla="*/ 133 h 138"/>
                <a:gd name="T30" fmla="*/ 36 w 124"/>
                <a:gd name="T31" fmla="*/ 123 h 138"/>
                <a:gd name="T32" fmla="*/ 25 w 124"/>
                <a:gd name="T33" fmla="*/ 111 h 138"/>
                <a:gd name="T34" fmla="*/ 17 w 124"/>
                <a:gd name="T35" fmla="*/ 96 h 138"/>
                <a:gd name="T36" fmla="*/ 10 w 124"/>
                <a:gd name="T37" fmla="*/ 79 h 138"/>
                <a:gd name="T38" fmla="*/ 3 w 124"/>
                <a:gd name="T39" fmla="*/ 61 h 138"/>
                <a:gd name="T40" fmla="*/ 0 w 124"/>
                <a:gd name="T41" fmla="*/ 41 h 138"/>
                <a:gd name="T42" fmla="*/ 24 w 124"/>
                <a:gd name="T43" fmla="*/ 39 h 138"/>
                <a:gd name="T44" fmla="*/ 45 w 124"/>
                <a:gd name="T45" fmla="*/ 40 h 138"/>
                <a:gd name="T46" fmla="*/ 61 w 124"/>
                <a:gd name="T47" fmla="*/ 46 h 138"/>
                <a:gd name="T48" fmla="*/ 74 w 124"/>
                <a:gd name="T49" fmla="*/ 56 h 138"/>
                <a:gd name="T50" fmla="*/ 83 w 124"/>
                <a:gd name="T51" fmla="*/ 69 h 138"/>
                <a:gd name="T52" fmla="*/ 91 w 124"/>
                <a:gd name="T53" fmla="*/ 66 h 138"/>
                <a:gd name="T54" fmla="*/ 95 w 124"/>
                <a:gd name="T55" fmla="*/ 60 h 138"/>
                <a:gd name="T56" fmla="*/ 97 w 124"/>
                <a:gd name="T57" fmla="*/ 51 h 138"/>
                <a:gd name="T58" fmla="*/ 98 w 124"/>
                <a:gd name="T59" fmla="*/ 41 h 138"/>
                <a:gd name="T60" fmla="*/ 98 w 124"/>
                <a:gd name="T61" fmla="*/ 30 h 138"/>
                <a:gd name="T62" fmla="*/ 100 w 124"/>
                <a:gd name="T63" fmla="*/ 21 h 138"/>
                <a:gd name="T64" fmla="*/ 101 w 124"/>
                <a:gd name="T65" fmla="*/ 11 h 138"/>
                <a:gd name="T66" fmla="*/ 104 w 124"/>
                <a:gd name="T67" fmla="*/ 4 h 138"/>
                <a:gd name="T68" fmla="*/ 111 w 124"/>
                <a:gd name="T69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4" h="138">
                  <a:moveTo>
                    <a:pt x="111" y="0"/>
                  </a:moveTo>
                  <a:lnTo>
                    <a:pt x="120" y="13"/>
                  </a:lnTo>
                  <a:lnTo>
                    <a:pt x="124" y="27"/>
                  </a:lnTo>
                  <a:lnTo>
                    <a:pt x="123" y="38"/>
                  </a:lnTo>
                  <a:lnTo>
                    <a:pt x="118" y="49"/>
                  </a:lnTo>
                  <a:lnTo>
                    <a:pt x="111" y="58"/>
                  </a:lnTo>
                  <a:lnTo>
                    <a:pt x="101" y="68"/>
                  </a:lnTo>
                  <a:lnTo>
                    <a:pt x="90" y="77"/>
                  </a:lnTo>
                  <a:lnTo>
                    <a:pt x="80" y="85"/>
                  </a:lnTo>
                  <a:lnTo>
                    <a:pt x="72" y="95"/>
                  </a:lnTo>
                  <a:lnTo>
                    <a:pt x="64" y="105"/>
                  </a:lnTo>
                  <a:lnTo>
                    <a:pt x="62" y="114"/>
                  </a:lnTo>
                  <a:lnTo>
                    <a:pt x="63" y="125"/>
                  </a:lnTo>
                  <a:lnTo>
                    <a:pt x="69" y="138"/>
                  </a:lnTo>
                  <a:lnTo>
                    <a:pt x="51" y="133"/>
                  </a:lnTo>
                  <a:lnTo>
                    <a:pt x="36" y="123"/>
                  </a:lnTo>
                  <a:lnTo>
                    <a:pt x="25" y="111"/>
                  </a:lnTo>
                  <a:lnTo>
                    <a:pt x="17" y="96"/>
                  </a:lnTo>
                  <a:lnTo>
                    <a:pt x="10" y="79"/>
                  </a:lnTo>
                  <a:lnTo>
                    <a:pt x="3" y="61"/>
                  </a:lnTo>
                  <a:lnTo>
                    <a:pt x="0" y="41"/>
                  </a:lnTo>
                  <a:lnTo>
                    <a:pt x="24" y="39"/>
                  </a:lnTo>
                  <a:lnTo>
                    <a:pt x="45" y="40"/>
                  </a:lnTo>
                  <a:lnTo>
                    <a:pt x="61" y="46"/>
                  </a:lnTo>
                  <a:lnTo>
                    <a:pt x="74" y="56"/>
                  </a:lnTo>
                  <a:lnTo>
                    <a:pt x="83" y="69"/>
                  </a:lnTo>
                  <a:lnTo>
                    <a:pt x="91" y="66"/>
                  </a:lnTo>
                  <a:lnTo>
                    <a:pt x="95" y="60"/>
                  </a:lnTo>
                  <a:lnTo>
                    <a:pt x="97" y="51"/>
                  </a:lnTo>
                  <a:lnTo>
                    <a:pt x="98" y="41"/>
                  </a:lnTo>
                  <a:lnTo>
                    <a:pt x="98" y="30"/>
                  </a:lnTo>
                  <a:lnTo>
                    <a:pt x="100" y="21"/>
                  </a:lnTo>
                  <a:lnTo>
                    <a:pt x="101" y="11"/>
                  </a:lnTo>
                  <a:lnTo>
                    <a:pt x="104" y="4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213"/>
            <p:cNvSpPr/>
            <p:nvPr/>
          </p:nvSpPr>
          <p:spPr bwMode="auto">
            <a:xfrm>
              <a:off x="6551759" y="3867252"/>
              <a:ext cx="52344" cy="106627"/>
            </a:xfrm>
            <a:custGeom>
              <a:avLst/>
              <a:gdLst>
                <a:gd name="T0" fmla="*/ 28 w 53"/>
                <a:gd name="T1" fmla="*/ 0 h 110"/>
                <a:gd name="T2" fmla="*/ 41 w 53"/>
                <a:gd name="T3" fmla="*/ 9 h 110"/>
                <a:gd name="T4" fmla="*/ 50 w 53"/>
                <a:gd name="T5" fmla="*/ 17 h 110"/>
                <a:gd name="T6" fmla="*/ 53 w 53"/>
                <a:gd name="T7" fmla="*/ 26 h 110"/>
                <a:gd name="T8" fmla="*/ 52 w 53"/>
                <a:gd name="T9" fmla="*/ 34 h 110"/>
                <a:gd name="T10" fmla="*/ 48 w 53"/>
                <a:gd name="T11" fmla="*/ 43 h 110"/>
                <a:gd name="T12" fmla="*/ 44 w 53"/>
                <a:gd name="T13" fmla="*/ 52 h 110"/>
                <a:gd name="T14" fmla="*/ 39 w 53"/>
                <a:gd name="T15" fmla="*/ 61 h 110"/>
                <a:gd name="T16" fmla="*/ 35 w 53"/>
                <a:gd name="T17" fmla="*/ 71 h 110"/>
                <a:gd name="T18" fmla="*/ 34 w 53"/>
                <a:gd name="T19" fmla="*/ 83 h 110"/>
                <a:gd name="T20" fmla="*/ 35 w 53"/>
                <a:gd name="T21" fmla="*/ 95 h 110"/>
                <a:gd name="T22" fmla="*/ 41 w 53"/>
                <a:gd name="T23" fmla="*/ 110 h 110"/>
                <a:gd name="T24" fmla="*/ 29 w 53"/>
                <a:gd name="T25" fmla="*/ 106 h 110"/>
                <a:gd name="T26" fmla="*/ 22 w 53"/>
                <a:gd name="T27" fmla="*/ 100 h 110"/>
                <a:gd name="T28" fmla="*/ 19 w 53"/>
                <a:gd name="T29" fmla="*/ 92 h 110"/>
                <a:gd name="T30" fmla="*/ 19 w 53"/>
                <a:gd name="T31" fmla="*/ 84 h 110"/>
                <a:gd name="T32" fmla="*/ 20 w 53"/>
                <a:gd name="T33" fmla="*/ 75 h 110"/>
                <a:gd name="T34" fmla="*/ 20 w 53"/>
                <a:gd name="T35" fmla="*/ 66 h 110"/>
                <a:gd name="T36" fmla="*/ 18 w 53"/>
                <a:gd name="T37" fmla="*/ 58 h 110"/>
                <a:gd name="T38" fmla="*/ 12 w 53"/>
                <a:gd name="T39" fmla="*/ 49 h 110"/>
                <a:gd name="T40" fmla="*/ 0 w 53"/>
                <a:gd name="T41" fmla="*/ 42 h 110"/>
                <a:gd name="T42" fmla="*/ 3 w 53"/>
                <a:gd name="T43" fmla="*/ 34 h 110"/>
                <a:gd name="T44" fmla="*/ 8 w 53"/>
                <a:gd name="T45" fmla="*/ 31 h 110"/>
                <a:gd name="T46" fmla="*/ 14 w 53"/>
                <a:gd name="T47" fmla="*/ 30 h 110"/>
                <a:gd name="T48" fmla="*/ 20 w 53"/>
                <a:gd name="T49" fmla="*/ 31 h 110"/>
                <a:gd name="T50" fmla="*/ 25 w 53"/>
                <a:gd name="T51" fmla="*/ 36 h 110"/>
                <a:gd name="T52" fmla="*/ 28 w 53"/>
                <a:gd name="T53" fmla="*/ 42 h 110"/>
                <a:gd name="T54" fmla="*/ 34 w 53"/>
                <a:gd name="T55" fmla="*/ 38 h 110"/>
                <a:gd name="T56" fmla="*/ 35 w 53"/>
                <a:gd name="T57" fmla="*/ 33 h 110"/>
                <a:gd name="T58" fmla="*/ 33 w 53"/>
                <a:gd name="T59" fmla="*/ 27 h 110"/>
                <a:gd name="T60" fmla="*/ 30 w 53"/>
                <a:gd name="T61" fmla="*/ 20 h 110"/>
                <a:gd name="T62" fmla="*/ 27 w 53"/>
                <a:gd name="T63" fmla="*/ 11 h 110"/>
                <a:gd name="T64" fmla="*/ 28 w 53"/>
                <a:gd name="T65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3" h="110">
                  <a:moveTo>
                    <a:pt x="28" y="0"/>
                  </a:moveTo>
                  <a:lnTo>
                    <a:pt x="41" y="9"/>
                  </a:lnTo>
                  <a:lnTo>
                    <a:pt x="50" y="17"/>
                  </a:lnTo>
                  <a:lnTo>
                    <a:pt x="53" y="26"/>
                  </a:lnTo>
                  <a:lnTo>
                    <a:pt x="52" y="34"/>
                  </a:lnTo>
                  <a:lnTo>
                    <a:pt x="48" y="43"/>
                  </a:lnTo>
                  <a:lnTo>
                    <a:pt x="44" y="52"/>
                  </a:lnTo>
                  <a:lnTo>
                    <a:pt x="39" y="61"/>
                  </a:lnTo>
                  <a:lnTo>
                    <a:pt x="35" y="71"/>
                  </a:lnTo>
                  <a:lnTo>
                    <a:pt x="34" y="83"/>
                  </a:lnTo>
                  <a:lnTo>
                    <a:pt x="35" y="95"/>
                  </a:lnTo>
                  <a:lnTo>
                    <a:pt x="41" y="110"/>
                  </a:lnTo>
                  <a:lnTo>
                    <a:pt x="29" y="106"/>
                  </a:lnTo>
                  <a:lnTo>
                    <a:pt x="22" y="100"/>
                  </a:lnTo>
                  <a:lnTo>
                    <a:pt x="19" y="92"/>
                  </a:lnTo>
                  <a:lnTo>
                    <a:pt x="19" y="84"/>
                  </a:lnTo>
                  <a:lnTo>
                    <a:pt x="20" y="75"/>
                  </a:lnTo>
                  <a:lnTo>
                    <a:pt x="20" y="66"/>
                  </a:lnTo>
                  <a:lnTo>
                    <a:pt x="18" y="58"/>
                  </a:lnTo>
                  <a:lnTo>
                    <a:pt x="12" y="49"/>
                  </a:lnTo>
                  <a:lnTo>
                    <a:pt x="0" y="42"/>
                  </a:lnTo>
                  <a:lnTo>
                    <a:pt x="3" y="34"/>
                  </a:lnTo>
                  <a:lnTo>
                    <a:pt x="8" y="31"/>
                  </a:lnTo>
                  <a:lnTo>
                    <a:pt x="14" y="30"/>
                  </a:lnTo>
                  <a:lnTo>
                    <a:pt x="20" y="31"/>
                  </a:lnTo>
                  <a:lnTo>
                    <a:pt x="25" y="36"/>
                  </a:lnTo>
                  <a:lnTo>
                    <a:pt x="28" y="42"/>
                  </a:lnTo>
                  <a:lnTo>
                    <a:pt x="34" y="38"/>
                  </a:lnTo>
                  <a:lnTo>
                    <a:pt x="35" y="33"/>
                  </a:lnTo>
                  <a:lnTo>
                    <a:pt x="33" y="27"/>
                  </a:lnTo>
                  <a:lnTo>
                    <a:pt x="30" y="20"/>
                  </a:lnTo>
                  <a:lnTo>
                    <a:pt x="27" y="11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214"/>
            <p:cNvSpPr/>
            <p:nvPr/>
          </p:nvSpPr>
          <p:spPr bwMode="auto">
            <a:xfrm>
              <a:off x="5828631" y="5394933"/>
              <a:ext cx="509873" cy="127953"/>
            </a:xfrm>
            <a:custGeom>
              <a:avLst/>
              <a:gdLst>
                <a:gd name="T0" fmla="*/ 436 w 526"/>
                <a:gd name="T1" fmla="*/ 1 h 130"/>
                <a:gd name="T2" fmla="*/ 482 w 526"/>
                <a:gd name="T3" fmla="*/ 8 h 130"/>
                <a:gd name="T4" fmla="*/ 526 w 526"/>
                <a:gd name="T5" fmla="*/ 17 h 130"/>
                <a:gd name="T6" fmla="*/ 451 w 526"/>
                <a:gd name="T7" fmla="*/ 23 h 130"/>
                <a:gd name="T8" fmla="*/ 374 w 526"/>
                <a:gd name="T9" fmla="*/ 40 h 130"/>
                <a:gd name="T10" fmla="*/ 300 w 526"/>
                <a:gd name="T11" fmla="*/ 61 h 130"/>
                <a:gd name="T12" fmla="*/ 234 w 526"/>
                <a:gd name="T13" fmla="*/ 78 h 130"/>
                <a:gd name="T14" fmla="*/ 181 w 526"/>
                <a:gd name="T15" fmla="*/ 86 h 130"/>
                <a:gd name="T16" fmla="*/ 194 w 526"/>
                <a:gd name="T17" fmla="*/ 92 h 130"/>
                <a:gd name="T18" fmla="*/ 189 w 526"/>
                <a:gd name="T19" fmla="*/ 96 h 130"/>
                <a:gd name="T20" fmla="*/ 174 w 526"/>
                <a:gd name="T21" fmla="*/ 101 h 130"/>
                <a:gd name="T22" fmla="*/ 162 w 526"/>
                <a:gd name="T23" fmla="*/ 111 h 130"/>
                <a:gd name="T24" fmla="*/ 166 w 526"/>
                <a:gd name="T25" fmla="*/ 128 h 130"/>
                <a:gd name="T26" fmla="*/ 148 w 526"/>
                <a:gd name="T27" fmla="*/ 122 h 130"/>
                <a:gd name="T28" fmla="*/ 116 w 526"/>
                <a:gd name="T29" fmla="*/ 124 h 130"/>
                <a:gd name="T30" fmla="*/ 80 w 526"/>
                <a:gd name="T31" fmla="*/ 129 h 130"/>
                <a:gd name="T32" fmla="*/ 42 w 526"/>
                <a:gd name="T33" fmla="*/ 130 h 130"/>
                <a:gd name="T34" fmla="*/ 11 w 526"/>
                <a:gd name="T35" fmla="*/ 123 h 130"/>
                <a:gd name="T36" fmla="*/ 9 w 526"/>
                <a:gd name="T37" fmla="*/ 102 h 130"/>
                <a:gd name="T38" fmla="*/ 32 w 526"/>
                <a:gd name="T39" fmla="*/ 90 h 130"/>
                <a:gd name="T40" fmla="*/ 58 w 526"/>
                <a:gd name="T41" fmla="*/ 87 h 130"/>
                <a:gd name="T42" fmla="*/ 83 w 526"/>
                <a:gd name="T43" fmla="*/ 90 h 130"/>
                <a:gd name="T44" fmla="*/ 106 w 526"/>
                <a:gd name="T45" fmla="*/ 92 h 130"/>
                <a:gd name="T46" fmla="*/ 121 w 526"/>
                <a:gd name="T47" fmla="*/ 89 h 130"/>
                <a:gd name="T48" fmla="*/ 127 w 526"/>
                <a:gd name="T49" fmla="*/ 72 h 130"/>
                <a:gd name="T50" fmla="*/ 137 w 526"/>
                <a:gd name="T51" fmla="*/ 65 h 130"/>
                <a:gd name="T52" fmla="*/ 167 w 526"/>
                <a:gd name="T53" fmla="*/ 67 h 130"/>
                <a:gd name="T54" fmla="*/ 200 w 526"/>
                <a:gd name="T55" fmla="*/ 58 h 130"/>
                <a:gd name="T56" fmla="*/ 227 w 526"/>
                <a:gd name="T57" fmla="*/ 41 h 130"/>
                <a:gd name="T58" fmla="*/ 241 w 526"/>
                <a:gd name="T59" fmla="*/ 42 h 130"/>
                <a:gd name="T60" fmla="*/ 255 w 526"/>
                <a:gd name="T61" fmla="*/ 50 h 130"/>
                <a:gd name="T62" fmla="*/ 267 w 526"/>
                <a:gd name="T63" fmla="*/ 45 h 130"/>
                <a:gd name="T64" fmla="*/ 278 w 526"/>
                <a:gd name="T65" fmla="*/ 36 h 130"/>
                <a:gd name="T66" fmla="*/ 286 w 526"/>
                <a:gd name="T67" fmla="*/ 37 h 130"/>
                <a:gd name="T68" fmla="*/ 291 w 526"/>
                <a:gd name="T69" fmla="*/ 58 h 130"/>
                <a:gd name="T70" fmla="*/ 342 w 526"/>
                <a:gd name="T71" fmla="*/ 18 h 130"/>
                <a:gd name="T72" fmla="*/ 390 w 526"/>
                <a:gd name="T73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26" h="130">
                  <a:moveTo>
                    <a:pt x="414" y="0"/>
                  </a:moveTo>
                  <a:lnTo>
                    <a:pt x="436" y="1"/>
                  </a:lnTo>
                  <a:lnTo>
                    <a:pt x="459" y="3"/>
                  </a:lnTo>
                  <a:lnTo>
                    <a:pt x="482" y="8"/>
                  </a:lnTo>
                  <a:lnTo>
                    <a:pt x="504" y="13"/>
                  </a:lnTo>
                  <a:lnTo>
                    <a:pt x="526" y="17"/>
                  </a:lnTo>
                  <a:lnTo>
                    <a:pt x="490" y="18"/>
                  </a:lnTo>
                  <a:lnTo>
                    <a:pt x="451" y="23"/>
                  </a:lnTo>
                  <a:lnTo>
                    <a:pt x="413" y="30"/>
                  </a:lnTo>
                  <a:lnTo>
                    <a:pt x="374" y="40"/>
                  </a:lnTo>
                  <a:lnTo>
                    <a:pt x="336" y="50"/>
                  </a:lnTo>
                  <a:lnTo>
                    <a:pt x="300" y="61"/>
                  </a:lnTo>
                  <a:lnTo>
                    <a:pt x="266" y="69"/>
                  </a:lnTo>
                  <a:lnTo>
                    <a:pt x="234" y="78"/>
                  </a:lnTo>
                  <a:lnTo>
                    <a:pt x="205" y="84"/>
                  </a:lnTo>
                  <a:lnTo>
                    <a:pt x="181" y="86"/>
                  </a:lnTo>
                  <a:lnTo>
                    <a:pt x="190" y="90"/>
                  </a:lnTo>
                  <a:lnTo>
                    <a:pt x="194" y="92"/>
                  </a:lnTo>
                  <a:lnTo>
                    <a:pt x="193" y="95"/>
                  </a:lnTo>
                  <a:lnTo>
                    <a:pt x="189" y="96"/>
                  </a:lnTo>
                  <a:lnTo>
                    <a:pt x="182" y="98"/>
                  </a:lnTo>
                  <a:lnTo>
                    <a:pt x="174" y="101"/>
                  </a:lnTo>
                  <a:lnTo>
                    <a:pt x="167" y="104"/>
                  </a:lnTo>
                  <a:lnTo>
                    <a:pt x="162" y="111"/>
                  </a:lnTo>
                  <a:lnTo>
                    <a:pt x="162" y="118"/>
                  </a:lnTo>
                  <a:lnTo>
                    <a:pt x="166" y="128"/>
                  </a:lnTo>
                  <a:lnTo>
                    <a:pt x="159" y="123"/>
                  </a:lnTo>
                  <a:lnTo>
                    <a:pt x="148" y="122"/>
                  </a:lnTo>
                  <a:lnTo>
                    <a:pt x="133" y="122"/>
                  </a:lnTo>
                  <a:lnTo>
                    <a:pt x="116" y="124"/>
                  </a:lnTo>
                  <a:lnTo>
                    <a:pt x="99" y="126"/>
                  </a:lnTo>
                  <a:lnTo>
                    <a:pt x="80" y="129"/>
                  </a:lnTo>
                  <a:lnTo>
                    <a:pt x="60" y="130"/>
                  </a:lnTo>
                  <a:lnTo>
                    <a:pt x="42" y="130"/>
                  </a:lnTo>
                  <a:lnTo>
                    <a:pt x="26" y="128"/>
                  </a:lnTo>
                  <a:lnTo>
                    <a:pt x="11" y="123"/>
                  </a:lnTo>
                  <a:lnTo>
                    <a:pt x="0" y="113"/>
                  </a:lnTo>
                  <a:lnTo>
                    <a:pt x="9" y="102"/>
                  </a:lnTo>
                  <a:lnTo>
                    <a:pt x="20" y="95"/>
                  </a:lnTo>
                  <a:lnTo>
                    <a:pt x="32" y="90"/>
                  </a:lnTo>
                  <a:lnTo>
                    <a:pt x="44" y="87"/>
                  </a:lnTo>
                  <a:lnTo>
                    <a:pt x="58" y="87"/>
                  </a:lnTo>
                  <a:lnTo>
                    <a:pt x="71" y="89"/>
                  </a:lnTo>
                  <a:lnTo>
                    <a:pt x="83" y="90"/>
                  </a:lnTo>
                  <a:lnTo>
                    <a:pt x="95" y="92"/>
                  </a:lnTo>
                  <a:lnTo>
                    <a:pt x="106" y="92"/>
                  </a:lnTo>
                  <a:lnTo>
                    <a:pt x="115" y="91"/>
                  </a:lnTo>
                  <a:lnTo>
                    <a:pt x="121" y="89"/>
                  </a:lnTo>
                  <a:lnTo>
                    <a:pt x="126" y="81"/>
                  </a:lnTo>
                  <a:lnTo>
                    <a:pt x="127" y="72"/>
                  </a:lnTo>
                  <a:lnTo>
                    <a:pt x="125" y="58"/>
                  </a:lnTo>
                  <a:lnTo>
                    <a:pt x="137" y="65"/>
                  </a:lnTo>
                  <a:lnTo>
                    <a:pt x="151" y="68"/>
                  </a:lnTo>
                  <a:lnTo>
                    <a:pt x="167" y="67"/>
                  </a:lnTo>
                  <a:lnTo>
                    <a:pt x="183" y="64"/>
                  </a:lnTo>
                  <a:lnTo>
                    <a:pt x="200" y="58"/>
                  </a:lnTo>
                  <a:lnTo>
                    <a:pt x="215" y="50"/>
                  </a:lnTo>
                  <a:lnTo>
                    <a:pt x="227" y="41"/>
                  </a:lnTo>
                  <a:lnTo>
                    <a:pt x="235" y="30"/>
                  </a:lnTo>
                  <a:lnTo>
                    <a:pt x="241" y="42"/>
                  </a:lnTo>
                  <a:lnTo>
                    <a:pt x="248" y="48"/>
                  </a:lnTo>
                  <a:lnTo>
                    <a:pt x="255" y="50"/>
                  </a:lnTo>
                  <a:lnTo>
                    <a:pt x="261" y="47"/>
                  </a:lnTo>
                  <a:lnTo>
                    <a:pt x="267" y="45"/>
                  </a:lnTo>
                  <a:lnTo>
                    <a:pt x="273" y="40"/>
                  </a:lnTo>
                  <a:lnTo>
                    <a:pt x="278" y="36"/>
                  </a:lnTo>
                  <a:lnTo>
                    <a:pt x="283" y="35"/>
                  </a:lnTo>
                  <a:lnTo>
                    <a:pt x="286" y="37"/>
                  </a:lnTo>
                  <a:lnTo>
                    <a:pt x="289" y="45"/>
                  </a:lnTo>
                  <a:lnTo>
                    <a:pt x="291" y="58"/>
                  </a:lnTo>
                  <a:lnTo>
                    <a:pt x="317" y="35"/>
                  </a:lnTo>
                  <a:lnTo>
                    <a:pt x="342" y="18"/>
                  </a:lnTo>
                  <a:lnTo>
                    <a:pt x="367" y="7"/>
                  </a:lnTo>
                  <a:lnTo>
                    <a:pt x="390" y="1"/>
                  </a:lnTo>
                  <a:lnTo>
                    <a:pt x="414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215"/>
            <p:cNvSpPr/>
            <p:nvPr/>
          </p:nvSpPr>
          <p:spPr bwMode="auto">
            <a:xfrm>
              <a:off x="6284221" y="4565177"/>
              <a:ext cx="65915" cy="93057"/>
            </a:xfrm>
            <a:custGeom>
              <a:avLst/>
              <a:gdLst>
                <a:gd name="T0" fmla="*/ 42 w 69"/>
                <a:gd name="T1" fmla="*/ 0 h 95"/>
                <a:gd name="T2" fmla="*/ 52 w 69"/>
                <a:gd name="T3" fmla="*/ 12 h 95"/>
                <a:gd name="T4" fmla="*/ 59 w 69"/>
                <a:gd name="T5" fmla="*/ 27 h 95"/>
                <a:gd name="T6" fmla="*/ 65 w 69"/>
                <a:gd name="T7" fmla="*/ 44 h 95"/>
                <a:gd name="T8" fmla="*/ 67 w 69"/>
                <a:gd name="T9" fmla="*/ 62 h 95"/>
                <a:gd name="T10" fmla="*/ 69 w 69"/>
                <a:gd name="T11" fmla="*/ 83 h 95"/>
                <a:gd name="T12" fmla="*/ 55 w 69"/>
                <a:gd name="T13" fmla="*/ 86 h 95"/>
                <a:gd name="T14" fmla="*/ 46 w 69"/>
                <a:gd name="T15" fmla="*/ 89 h 95"/>
                <a:gd name="T16" fmla="*/ 36 w 69"/>
                <a:gd name="T17" fmla="*/ 93 h 95"/>
                <a:gd name="T18" fmla="*/ 27 w 69"/>
                <a:gd name="T19" fmla="*/ 95 h 95"/>
                <a:gd name="T20" fmla="*/ 19 w 69"/>
                <a:gd name="T21" fmla="*/ 95 h 95"/>
                <a:gd name="T22" fmla="*/ 10 w 69"/>
                <a:gd name="T23" fmla="*/ 92 h 95"/>
                <a:gd name="T24" fmla="*/ 0 w 69"/>
                <a:gd name="T25" fmla="*/ 83 h 95"/>
                <a:gd name="T26" fmla="*/ 9 w 69"/>
                <a:gd name="T27" fmla="*/ 61 h 95"/>
                <a:gd name="T28" fmla="*/ 18 w 69"/>
                <a:gd name="T29" fmla="*/ 39 h 95"/>
                <a:gd name="T30" fmla="*/ 28 w 69"/>
                <a:gd name="T31" fmla="*/ 19 h 95"/>
                <a:gd name="T32" fmla="*/ 42 w 69"/>
                <a:gd name="T3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95">
                  <a:moveTo>
                    <a:pt x="42" y="0"/>
                  </a:moveTo>
                  <a:lnTo>
                    <a:pt x="52" y="12"/>
                  </a:lnTo>
                  <a:lnTo>
                    <a:pt x="59" y="27"/>
                  </a:lnTo>
                  <a:lnTo>
                    <a:pt x="65" y="44"/>
                  </a:lnTo>
                  <a:lnTo>
                    <a:pt x="67" y="62"/>
                  </a:lnTo>
                  <a:lnTo>
                    <a:pt x="69" y="83"/>
                  </a:lnTo>
                  <a:lnTo>
                    <a:pt x="55" y="86"/>
                  </a:lnTo>
                  <a:lnTo>
                    <a:pt x="46" y="89"/>
                  </a:lnTo>
                  <a:lnTo>
                    <a:pt x="36" y="93"/>
                  </a:lnTo>
                  <a:lnTo>
                    <a:pt x="27" y="95"/>
                  </a:lnTo>
                  <a:lnTo>
                    <a:pt x="19" y="95"/>
                  </a:lnTo>
                  <a:lnTo>
                    <a:pt x="10" y="92"/>
                  </a:lnTo>
                  <a:lnTo>
                    <a:pt x="0" y="83"/>
                  </a:lnTo>
                  <a:lnTo>
                    <a:pt x="9" y="61"/>
                  </a:lnTo>
                  <a:lnTo>
                    <a:pt x="18" y="39"/>
                  </a:lnTo>
                  <a:lnTo>
                    <a:pt x="28" y="19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16"/>
            <p:cNvSpPr/>
            <p:nvPr/>
          </p:nvSpPr>
          <p:spPr bwMode="auto">
            <a:xfrm>
              <a:off x="6929801" y="4270497"/>
              <a:ext cx="172543" cy="182236"/>
            </a:xfrm>
            <a:custGeom>
              <a:avLst/>
              <a:gdLst>
                <a:gd name="T0" fmla="*/ 152 w 179"/>
                <a:gd name="T1" fmla="*/ 0 h 187"/>
                <a:gd name="T2" fmla="*/ 166 w 179"/>
                <a:gd name="T3" fmla="*/ 0 h 187"/>
                <a:gd name="T4" fmla="*/ 168 w 179"/>
                <a:gd name="T5" fmla="*/ 16 h 187"/>
                <a:gd name="T6" fmla="*/ 170 w 179"/>
                <a:gd name="T7" fmla="*/ 28 h 187"/>
                <a:gd name="T8" fmla="*/ 172 w 179"/>
                <a:gd name="T9" fmla="*/ 36 h 187"/>
                <a:gd name="T10" fmla="*/ 173 w 179"/>
                <a:gd name="T11" fmla="*/ 45 h 187"/>
                <a:gd name="T12" fmla="*/ 174 w 179"/>
                <a:gd name="T13" fmla="*/ 52 h 187"/>
                <a:gd name="T14" fmla="*/ 175 w 179"/>
                <a:gd name="T15" fmla="*/ 63 h 187"/>
                <a:gd name="T16" fmla="*/ 177 w 179"/>
                <a:gd name="T17" fmla="*/ 77 h 187"/>
                <a:gd name="T18" fmla="*/ 179 w 179"/>
                <a:gd name="T19" fmla="*/ 96 h 187"/>
                <a:gd name="T20" fmla="*/ 162 w 179"/>
                <a:gd name="T21" fmla="*/ 107 h 187"/>
                <a:gd name="T22" fmla="*/ 142 w 179"/>
                <a:gd name="T23" fmla="*/ 115 h 187"/>
                <a:gd name="T24" fmla="*/ 123 w 179"/>
                <a:gd name="T25" fmla="*/ 123 h 187"/>
                <a:gd name="T26" fmla="*/ 103 w 179"/>
                <a:gd name="T27" fmla="*/ 131 h 187"/>
                <a:gd name="T28" fmla="*/ 85 w 179"/>
                <a:gd name="T29" fmla="*/ 141 h 187"/>
                <a:gd name="T30" fmla="*/ 68 w 179"/>
                <a:gd name="T31" fmla="*/ 152 h 187"/>
                <a:gd name="T32" fmla="*/ 55 w 179"/>
                <a:gd name="T33" fmla="*/ 165 h 187"/>
                <a:gd name="T34" fmla="*/ 62 w 179"/>
                <a:gd name="T35" fmla="*/ 174 h 187"/>
                <a:gd name="T36" fmla="*/ 68 w 179"/>
                <a:gd name="T37" fmla="*/ 176 h 187"/>
                <a:gd name="T38" fmla="*/ 74 w 179"/>
                <a:gd name="T39" fmla="*/ 175 h 187"/>
                <a:gd name="T40" fmla="*/ 80 w 179"/>
                <a:gd name="T41" fmla="*/ 173 h 187"/>
                <a:gd name="T42" fmla="*/ 85 w 179"/>
                <a:gd name="T43" fmla="*/ 169 h 187"/>
                <a:gd name="T44" fmla="*/ 89 w 179"/>
                <a:gd name="T45" fmla="*/ 169 h 187"/>
                <a:gd name="T46" fmla="*/ 94 w 179"/>
                <a:gd name="T47" fmla="*/ 172 h 187"/>
                <a:gd name="T48" fmla="*/ 96 w 179"/>
                <a:gd name="T49" fmla="*/ 180 h 187"/>
                <a:gd name="T50" fmla="*/ 85 w 179"/>
                <a:gd name="T51" fmla="*/ 186 h 187"/>
                <a:gd name="T52" fmla="*/ 71 w 179"/>
                <a:gd name="T53" fmla="*/ 187 h 187"/>
                <a:gd name="T54" fmla="*/ 55 w 179"/>
                <a:gd name="T55" fmla="*/ 185 h 187"/>
                <a:gd name="T56" fmla="*/ 39 w 179"/>
                <a:gd name="T57" fmla="*/ 179 h 187"/>
                <a:gd name="T58" fmla="*/ 23 w 179"/>
                <a:gd name="T59" fmla="*/ 172 h 187"/>
                <a:gd name="T60" fmla="*/ 10 w 179"/>
                <a:gd name="T61" fmla="*/ 162 h 187"/>
                <a:gd name="T62" fmla="*/ 0 w 179"/>
                <a:gd name="T63" fmla="*/ 152 h 187"/>
                <a:gd name="T64" fmla="*/ 24 w 179"/>
                <a:gd name="T65" fmla="*/ 135 h 187"/>
                <a:gd name="T66" fmla="*/ 48 w 179"/>
                <a:gd name="T67" fmla="*/ 115 h 187"/>
                <a:gd name="T68" fmla="*/ 69 w 179"/>
                <a:gd name="T69" fmla="*/ 96 h 187"/>
                <a:gd name="T70" fmla="*/ 90 w 179"/>
                <a:gd name="T71" fmla="*/ 77 h 187"/>
                <a:gd name="T72" fmla="*/ 111 w 179"/>
                <a:gd name="T73" fmla="*/ 59 h 187"/>
                <a:gd name="T74" fmla="*/ 130 w 179"/>
                <a:gd name="T75" fmla="*/ 47 h 187"/>
                <a:gd name="T76" fmla="*/ 152 w 179"/>
                <a:gd name="T77" fmla="*/ 41 h 187"/>
                <a:gd name="T78" fmla="*/ 145 w 179"/>
                <a:gd name="T79" fmla="*/ 40 h 187"/>
                <a:gd name="T80" fmla="*/ 138 w 179"/>
                <a:gd name="T81" fmla="*/ 39 h 187"/>
                <a:gd name="T82" fmla="*/ 131 w 179"/>
                <a:gd name="T83" fmla="*/ 38 h 187"/>
                <a:gd name="T84" fmla="*/ 127 w 179"/>
                <a:gd name="T85" fmla="*/ 34 h 187"/>
                <a:gd name="T86" fmla="*/ 124 w 179"/>
                <a:gd name="T87" fmla="*/ 28 h 187"/>
                <a:gd name="T88" fmla="*/ 134 w 179"/>
                <a:gd name="T89" fmla="*/ 23 h 187"/>
                <a:gd name="T90" fmla="*/ 141 w 179"/>
                <a:gd name="T91" fmla="*/ 17 h 187"/>
                <a:gd name="T92" fmla="*/ 147 w 179"/>
                <a:gd name="T93" fmla="*/ 8 h 187"/>
                <a:gd name="T94" fmla="*/ 152 w 179"/>
                <a:gd name="T9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9" h="187">
                  <a:moveTo>
                    <a:pt x="152" y="0"/>
                  </a:moveTo>
                  <a:lnTo>
                    <a:pt x="166" y="0"/>
                  </a:lnTo>
                  <a:lnTo>
                    <a:pt x="168" y="16"/>
                  </a:lnTo>
                  <a:lnTo>
                    <a:pt x="170" y="28"/>
                  </a:lnTo>
                  <a:lnTo>
                    <a:pt x="172" y="36"/>
                  </a:lnTo>
                  <a:lnTo>
                    <a:pt x="173" y="45"/>
                  </a:lnTo>
                  <a:lnTo>
                    <a:pt x="174" y="52"/>
                  </a:lnTo>
                  <a:lnTo>
                    <a:pt x="175" y="63"/>
                  </a:lnTo>
                  <a:lnTo>
                    <a:pt x="177" y="77"/>
                  </a:lnTo>
                  <a:lnTo>
                    <a:pt x="179" y="96"/>
                  </a:lnTo>
                  <a:lnTo>
                    <a:pt x="162" y="107"/>
                  </a:lnTo>
                  <a:lnTo>
                    <a:pt x="142" y="115"/>
                  </a:lnTo>
                  <a:lnTo>
                    <a:pt x="123" y="123"/>
                  </a:lnTo>
                  <a:lnTo>
                    <a:pt x="103" y="131"/>
                  </a:lnTo>
                  <a:lnTo>
                    <a:pt x="85" y="141"/>
                  </a:lnTo>
                  <a:lnTo>
                    <a:pt x="68" y="152"/>
                  </a:lnTo>
                  <a:lnTo>
                    <a:pt x="55" y="165"/>
                  </a:lnTo>
                  <a:lnTo>
                    <a:pt x="62" y="174"/>
                  </a:lnTo>
                  <a:lnTo>
                    <a:pt x="68" y="176"/>
                  </a:lnTo>
                  <a:lnTo>
                    <a:pt x="74" y="175"/>
                  </a:lnTo>
                  <a:lnTo>
                    <a:pt x="80" y="173"/>
                  </a:lnTo>
                  <a:lnTo>
                    <a:pt x="85" y="169"/>
                  </a:lnTo>
                  <a:lnTo>
                    <a:pt x="89" y="169"/>
                  </a:lnTo>
                  <a:lnTo>
                    <a:pt x="94" y="172"/>
                  </a:lnTo>
                  <a:lnTo>
                    <a:pt x="96" y="180"/>
                  </a:lnTo>
                  <a:lnTo>
                    <a:pt x="85" y="186"/>
                  </a:lnTo>
                  <a:lnTo>
                    <a:pt x="71" y="187"/>
                  </a:lnTo>
                  <a:lnTo>
                    <a:pt x="55" y="185"/>
                  </a:lnTo>
                  <a:lnTo>
                    <a:pt x="39" y="179"/>
                  </a:lnTo>
                  <a:lnTo>
                    <a:pt x="23" y="172"/>
                  </a:lnTo>
                  <a:lnTo>
                    <a:pt x="10" y="162"/>
                  </a:lnTo>
                  <a:lnTo>
                    <a:pt x="0" y="152"/>
                  </a:lnTo>
                  <a:lnTo>
                    <a:pt x="24" y="135"/>
                  </a:lnTo>
                  <a:lnTo>
                    <a:pt x="48" y="115"/>
                  </a:lnTo>
                  <a:lnTo>
                    <a:pt x="69" y="96"/>
                  </a:lnTo>
                  <a:lnTo>
                    <a:pt x="90" y="77"/>
                  </a:lnTo>
                  <a:lnTo>
                    <a:pt x="111" y="59"/>
                  </a:lnTo>
                  <a:lnTo>
                    <a:pt x="130" y="47"/>
                  </a:lnTo>
                  <a:lnTo>
                    <a:pt x="152" y="41"/>
                  </a:lnTo>
                  <a:lnTo>
                    <a:pt x="145" y="40"/>
                  </a:lnTo>
                  <a:lnTo>
                    <a:pt x="138" y="39"/>
                  </a:lnTo>
                  <a:lnTo>
                    <a:pt x="131" y="38"/>
                  </a:lnTo>
                  <a:lnTo>
                    <a:pt x="127" y="34"/>
                  </a:lnTo>
                  <a:lnTo>
                    <a:pt x="124" y="28"/>
                  </a:lnTo>
                  <a:lnTo>
                    <a:pt x="134" y="23"/>
                  </a:lnTo>
                  <a:lnTo>
                    <a:pt x="141" y="17"/>
                  </a:lnTo>
                  <a:lnTo>
                    <a:pt x="147" y="8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17"/>
            <p:cNvSpPr/>
            <p:nvPr/>
          </p:nvSpPr>
          <p:spPr bwMode="auto">
            <a:xfrm>
              <a:off x="7034490" y="4390696"/>
              <a:ext cx="54283" cy="67854"/>
            </a:xfrm>
            <a:custGeom>
              <a:avLst/>
              <a:gdLst>
                <a:gd name="T0" fmla="*/ 44 w 58"/>
                <a:gd name="T1" fmla="*/ 0 h 69"/>
                <a:gd name="T2" fmla="*/ 54 w 58"/>
                <a:gd name="T3" fmla="*/ 7 h 69"/>
                <a:gd name="T4" fmla="*/ 58 w 58"/>
                <a:gd name="T5" fmla="*/ 15 h 69"/>
                <a:gd name="T6" fmla="*/ 56 w 58"/>
                <a:gd name="T7" fmla="*/ 22 h 69"/>
                <a:gd name="T8" fmla="*/ 50 w 58"/>
                <a:gd name="T9" fmla="*/ 30 h 69"/>
                <a:gd name="T10" fmla="*/ 42 w 58"/>
                <a:gd name="T11" fmla="*/ 38 h 69"/>
                <a:gd name="T12" fmla="*/ 33 w 58"/>
                <a:gd name="T13" fmla="*/ 45 h 69"/>
                <a:gd name="T14" fmla="*/ 25 w 58"/>
                <a:gd name="T15" fmla="*/ 54 h 69"/>
                <a:gd name="T16" fmla="*/ 19 w 58"/>
                <a:gd name="T17" fmla="*/ 61 h 69"/>
                <a:gd name="T18" fmla="*/ 16 w 58"/>
                <a:gd name="T19" fmla="*/ 69 h 69"/>
                <a:gd name="T20" fmla="*/ 5 w 58"/>
                <a:gd name="T21" fmla="*/ 61 h 69"/>
                <a:gd name="T22" fmla="*/ 0 w 58"/>
                <a:gd name="T23" fmla="*/ 52 h 69"/>
                <a:gd name="T24" fmla="*/ 0 w 58"/>
                <a:gd name="T25" fmla="*/ 44 h 69"/>
                <a:gd name="T26" fmla="*/ 5 w 58"/>
                <a:gd name="T27" fmla="*/ 35 h 69"/>
                <a:gd name="T28" fmla="*/ 13 w 58"/>
                <a:gd name="T29" fmla="*/ 27 h 69"/>
                <a:gd name="T30" fmla="*/ 21 w 58"/>
                <a:gd name="T31" fmla="*/ 18 h 69"/>
                <a:gd name="T32" fmla="*/ 31 w 58"/>
                <a:gd name="T33" fmla="*/ 11 h 69"/>
                <a:gd name="T34" fmla="*/ 38 w 58"/>
                <a:gd name="T35" fmla="*/ 5 h 69"/>
                <a:gd name="T36" fmla="*/ 44 w 58"/>
                <a:gd name="T3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69">
                  <a:moveTo>
                    <a:pt x="44" y="0"/>
                  </a:moveTo>
                  <a:lnTo>
                    <a:pt x="54" y="7"/>
                  </a:lnTo>
                  <a:lnTo>
                    <a:pt x="58" y="15"/>
                  </a:lnTo>
                  <a:lnTo>
                    <a:pt x="56" y="22"/>
                  </a:lnTo>
                  <a:lnTo>
                    <a:pt x="50" y="30"/>
                  </a:lnTo>
                  <a:lnTo>
                    <a:pt x="42" y="38"/>
                  </a:lnTo>
                  <a:lnTo>
                    <a:pt x="33" y="45"/>
                  </a:lnTo>
                  <a:lnTo>
                    <a:pt x="25" y="54"/>
                  </a:lnTo>
                  <a:lnTo>
                    <a:pt x="19" y="61"/>
                  </a:lnTo>
                  <a:lnTo>
                    <a:pt x="16" y="69"/>
                  </a:lnTo>
                  <a:lnTo>
                    <a:pt x="5" y="61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5" y="35"/>
                  </a:lnTo>
                  <a:lnTo>
                    <a:pt x="13" y="27"/>
                  </a:lnTo>
                  <a:lnTo>
                    <a:pt x="21" y="18"/>
                  </a:lnTo>
                  <a:lnTo>
                    <a:pt x="31" y="11"/>
                  </a:lnTo>
                  <a:lnTo>
                    <a:pt x="38" y="5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18"/>
            <p:cNvSpPr/>
            <p:nvPr/>
          </p:nvSpPr>
          <p:spPr bwMode="auto">
            <a:xfrm>
              <a:off x="7086835" y="4739658"/>
              <a:ext cx="69793" cy="65915"/>
            </a:xfrm>
            <a:custGeom>
              <a:avLst/>
              <a:gdLst>
                <a:gd name="T0" fmla="*/ 31 w 72"/>
                <a:gd name="T1" fmla="*/ 0 h 67"/>
                <a:gd name="T2" fmla="*/ 39 w 72"/>
                <a:gd name="T3" fmla="*/ 1 h 67"/>
                <a:gd name="T4" fmla="*/ 48 w 72"/>
                <a:gd name="T5" fmla="*/ 1 h 67"/>
                <a:gd name="T6" fmla="*/ 56 w 72"/>
                <a:gd name="T7" fmla="*/ 1 h 67"/>
                <a:gd name="T8" fmla="*/ 63 w 72"/>
                <a:gd name="T9" fmla="*/ 3 h 67"/>
                <a:gd name="T10" fmla="*/ 70 w 72"/>
                <a:gd name="T11" fmla="*/ 7 h 67"/>
                <a:gd name="T12" fmla="*/ 72 w 72"/>
                <a:gd name="T13" fmla="*/ 13 h 67"/>
                <a:gd name="T14" fmla="*/ 63 w 72"/>
                <a:gd name="T15" fmla="*/ 17 h 67"/>
                <a:gd name="T16" fmla="*/ 59 w 72"/>
                <a:gd name="T17" fmla="*/ 23 h 67"/>
                <a:gd name="T18" fmla="*/ 55 w 72"/>
                <a:gd name="T19" fmla="*/ 31 h 67"/>
                <a:gd name="T20" fmla="*/ 52 w 72"/>
                <a:gd name="T21" fmla="*/ 40 h 67"/>
                <a:gd name="T22" fmla="*/ 49 w 72"/>
                <a:gd name="T23" fmla="*/ 48 h 67"/>
                <a:gd name="T24" fmla="*/ 44 w 72"/>
                <a:gd name="T25" fmla="*/ 54 h 67"/>
                <a:gd name="T26" fmla="*/ 31 w 72"/>
                <a:gd name="T27" fmla="*/ 54 h 67"/>
                <a:gd name="T28" fmla="*/ 17 w 72"/>
                <a:gd name="T29" fmla="*/ 63 h 67"/>
                <a:gd name="T30" fmla="*/ 7 w 72"/>
                <a:gd name="T31" fmla="*/ 67 h 67"/>
                <a:gd name="T32" fmla="*/ 1 w 72"/>
                <a:gd name="T33" fmla="*/ 67 h 67"/>
                <a:gd name="T34" fmla="*/ 0 w 72"/>
                <a:gd name="T35" fmla="*/ 65 h 67"/>
                <a:gd name="T36" fmla="*/ 0 w 72"/>
                <a:gd name="T37" fmla="*/ 62 h 67"/>
                <a:gd name="T38" fmla="*/ 3 w 72"/>
                <a:gd name="T39" fmla="*/ 56 h 67"/>
                <a:gd name="T40" fmla="*/ 6 w 72"/>
                <a:gd name="T41" fmla="*/ 48 h 67"/>
                <a:gd name="T42" fmla="*/ 11 w 72"/>
                <a:gd name="T43" fmla="*/ 41 h 67"/>
                <a:gd name="T44" fmla="*/ 17 w 72"/>
                <a:gd name="T45" fmla="*/ 32 h 67"/>
                <a:gd name="T46" fmla="*/ 22 w 72"/>
                <a:gd name="T47" fmla="*/ 24 h 67"/>
                <a:gd name="T48" fmla="*/ 27 w 72"/>
                <a:gd name="T49" fmla="*/ 17 h 67"/>
                <a:gd name="T50" fmla="*/ 31 w 72"/>
                <a:gd name="T51" fmla="*/ 9 h 67"/>
                <a:gd name="T52" fmla="*/ 32 w 72"/>
                <a:gd name="T53" fmla="*/ 3 h 67"/>
                <a:gd name="T54" fmla="*/ 31 w 72"/>
                <a:gd name="T5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2" h="67">
                  <a:moveTo>
                    <a:pt x="31" y="0"/>
                  </a:moveTo>
                  <a:lnTo>
                    <a:pt x="39" y="1"/>
                  </a:lnTo>
                  <a:lnTo>
                    <a:pt x="48" y="1"/>
                  </a:lnTo>
                  <a:lnTo>
                    <a:pt x="56" y="1"/>
                  </a:lnTo>
                  <a:lnTo>
                    <a:pt x="63" y="3"/>
                  </a:lnTo>
                  <a:lnTo>
                    <a:pt x="70" y="7"/>
                  </a:lnTo>
                  <a:lnTo>
                    <a:pt x="72" y="13"/>
                  </a:lnTo>
                  <a:lnTo>
                    <a:pt x="63" y="17"/>
                  </a:lnTo>
                  <a:lnTo>
                    <a:pt x="59" y="23"/>
                  </a:lnTo>
                  <a:lnTo>
                    <a:pt x="55" y="31"/>
                  </a:lnTo>
                  <a:lnTo>
                    <a:pt x="52" y="40"/>
                  </a:lnTo>
                  <a:lnTo>
                    <a:pt x="49" y="48"/>
                  </a:lnTo>
                  <a:lnTo>
                    <a:pt x="44" y="54"/>
                  </a:lnTo>
                  <a:lnTo>
                    <a:pt x="31" y="54"/>
                  </a:lnTo>
                  <a:lnTo>
                    <a:pt x="17" y="63"/>
                  </a:lnTo>
                  <a:lnTo>
                    <a:pt x="7" y="67"/>
                  </a:lnTo>
                  <a:lnTo>
                    <a:pt x="1" y="67"/>
                  </a:lnTo>
                  <a:lnTo>
                    <a:pt x="0" y="65"/>
                  </a:lnTo>
                  <a:lnTo>
                    <a:pt x="0" y="62"/>
                  </a:lnTo>
                  <a:lnTo>
                    <a:pt x="3" y="56"/>
                  </a:lnTo>
                  <a:lnTo>
                    <a:pt x="6" y="48"/>
                  </a:lnTo>
                  <a:lnTo>
                    <a:pt x="11" y="41"/>
                  </a:lnTo>
                  <a:lnTo>
                    <a:pt x="17" y="32"/>
                  </a:lnTo>
                  <a:lnTo>
                    <a:pt x="22" y="24"/>
                  </a:lnTo>
                  <a:lnTo>
                    <a:pt x="27" y="17"/>
                  </a:lnTo>
                  <a:lnTo>
                    <a:pt x="31" y="9"/>
                  </a:lnTo>
                  <a:lnTo>
                    <a:pt x="32" y="3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221"/>
            <p:cNvSpPr/>
            <p:nvPr/>
          </p:nvSpPr>
          <p:spPr bwMode="auto">
            <a:xfrm>
              <a:off x="6739811" y="3973879"/>
              <a:ext cx="81425" cy="54283"/>
            </a:xfrm>
            <a:custGeom>
              <a:avLst/>
              <a:gdLst>
                <a:gd name="T0" fmla="*/ 1 w 84"/>
                <a:gd name="T1" fmla="*/ 0 h 56"/>
                <a:gd name="T2" fmla="*/ 7 w 84"/>
                <a:gd name="T3" fmla="*/ 2 h 56"/>
                <a:gd name="T4" fmla="*/ 11 w 84"/>
                <a:gd name="T5" fmla="*/ 7 h 56"/>
                <a:gd name="T6" fmla="*/ 13 w 84"/>
                <a:gd name="T7" fmla="*/ 15 h 56"/>
                <a:gd name="T8" fmla="*/ 13 w 84"/>
                <a:gd name="T9" fmla="*/ 22 h 56"/>
                <a:gd name="T10" fmla="*/ 15 w 84"/>
                <a:gd name="T11" fmla="*/ 28 h 56"/>
                <a:gd name="T12" fmla="*/ 28 w 84"/>
                <a:gd name="T13" fmla="*/ 19 h 56"/>
                <a:gd name="T14" fmla="*/ 43 w 84"/>
                <a:gd name="T15" fmla="*/ 16 h 56"/>
                <a:gd name="T16" fmla="*/ 57 w 84"/>
                <a:gd name="T17" fmla="*/ 16 h 56"/>
                <a:gd name="T18" fmla="*/ 72 w 84"/>
                <a:gd name="T19" fmla="*/ 19 h 56"/>
                <a:gd name="T20" fmla="*/ 84 w 84"/>
                <a:gd name="T21" fmla="*/ 28 h 56"/>
                <a:gd name="T22" fmla="*/ 76 w 84"/>
                <a:gd name="T23" fmla="*/ 40 h 56"/>
                <a:gd name="T24" fmla="*/ 63 w 84"/>
                <a:gd name="T25" fmla="*/ 49 h 56"/>
                <a:gd name="T26" fmla="*/ 48 w 84"/>
                <a:gd name="T27" fmla="*/ 54 h 56"/>
                <a:gd name="T28" fmla="*/ 29 w 84"/>
                <a:gd name="T29" fmla="*/ 56 h 56"/>
                <a:gd name="T30" fmla="*/ 28 w 84"/>
                <a:gd name="T31" fmla="*/ 48 h 56"/>
                <a:gd name="T32" fmla="*/ 23 w 84"/>
                <a:gd name="T33" fmla="*/ 41 h 56"/>
                <a:gd name="T34" fmla="*/ 18 w 84"/>
                <a:gd name="T35" fmla="*/ 37 h 56"/>
                <a:gd name="T36" fmla="*/ 11 w 84"/>
                <a:gd name="T37" fmla="*/ 32 h 56"/>
                <a:gd name="T38" fmla="*/ 6 w 84"/>
                <a:gd name="T39" fmla="*/ 28 h 56"/>
                <a:gd name="T40" fmla="*/ 1 w 84"/>
                <a:gd name="T41" fmla="*/ 22 h 56"/>
                <a:gd name="T42" fmla="*/ 0 w 84"/>
                <a:gd name="T43" fmla="*/ 12 h 56"/>
                <a:gd name="T44" fmla="*/ 1 w 84"/>
                <a:gd name="T4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4" h="56">
                  <a:moveTo>
                    <a:pt x="1" y="0"/>
                  </a:moveTo>
                  <a:lnTo>
                    <a:pt x="7" y="2"/>
                  </a:lnTo>
                  <a:lnTo>
                    <a:pt x="11" y="7"/>
                  </a:lnTo>
                  <a:lnTo>
                    <a:pt x="13" y="15"/>
                  </a:lnTo>
                  <a:lnTo>
                    <a:pt x="13" y="22"/>
                  </a:lnTo>
                  <a:lnTo>
                    <a:pt x="15" y="28"/>
                  </a:lnTo>
                  <a:lnTo>
                    <a:pt x="28" y="19"/>
                  </a:lnTo>
                  <a:lnTo>
                    <a:pt x="43" y="16"/>
                  </a:lnTo>
                  <a:lnTo>
                    <a:pt x="57" y="16"/>
                  </a:lnTo>
                  <a:lnTo>
                    <a:pt x="72" y="19"/>
                  </a:lnTo>
                  <a:lnTo>
                    <a:pt x="84" y="28"/>
                  </a:lnTo>
                  <a:lnTo>
                    <a:pt x="76" y="40"/>
                  </a:lnTo>
                  <a:lnTo>
                    <a:pt x="63" y="49"/>
                  </a:lnTo>
                  <a:lnTo>
                    <a:pt x="48" y="54"/>
                  </a:lnTo>
                  <a:lnTo>
                    <a:pt x="29" y="56"/>
                  </a:lnTo>
                  <a:lnTo>
                    <a:pt x="28" y="48"/>
                  </a:lnTo>
                  <a:lnTo>
                    <a:pt x="23" y="41"/>
                  </a:lnTo>
                  <a:lnTo>
                    <a:pt x="18" y="37"/>
                  </a:lnTo>
                  <a:lnTo>
                    <a:pt x="11" y="32"/>
                  </a:lnTo>
                  <a:lnTo>
                    <a:pt x="6" y="28"/>
                  </a:lnTo>
                  <a:lnTo>
                    <a:pt x="1" y="22"/>
                  </a:lnTo>
                  <a:lnTo>
                    <a:pt x="0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223"/>
            <p:cNvSpPr/>
            <p:nvPr/>
          </p:nvSpPr>
          <p:spPr bwMode="auto">
            <a:xfrm>
              <a:off x="7077141" y="4821083"/>
              <a:ext cx="79486" cy="93057"/>
            </a:xfrm>
            <a:custGeom>
              <a:avLst/>
              <a:gdLst>
                <a:gd name="T0" fmla="*/ 83 w 83"/>
                <a:gd name="T1" fmla="*/ 0 h 98"/>
                <a:gd name="T2" fmla="*/ 79 w 83"/>
                <a:gd name="T3" fmla="*/ 11 h 98"/>
                <a:gd name="T4" fmla="*/ 73 w 83"/>
                <a:gd name="T5" fmla="*/ 19 h 98"/>
                <a:gd name="T6" fmla="*/ 66 w 83"/>
                <a:gd name="T7" fmla="*/ 26 h 98"/>
                <a:gd name="T8" fmla="*/ 59 w 83"/>
                <a:gd name="T9" fmla="*/ 31 h 98"/>
                <a:gd name="T10" fmla="*/ 51 w 83"/>
                <a:gd name="T11" fmla="*/ 38 h 98"/>
                <a:gd name="T12" fmla="*/ 45 w 83"/>
                <a:gd name="T13" fmla="*/ 46 h 98"/>
                <a:gd name="T14" fmla="*/ 42 w 83"/>
                <a:gd name="T15" fmla="*/ 56 h 98"/>
                <a:gd name="T16" fmla="*/ 42 w 83"/>
                <a:gd name="T17" fmla="*/ 70 h 98"/>
                <a:gd name="T18" fmla="*/ 35 w 83"/>
                <a:gd name="T19" fmla="*/ 70 h 98"/>
                <a:gd name="T20" fmla="*/ 29 w 83"/>
                <a:gd name="T21" fmla="*/ 74 h 98"/>
                <a:gd name="T22" fmla="*/ 23 w 83"/>
                <a:gd name="T23" fmla="*/ 80 h 98"/>
                <a:gd name="T24" fmla="*/ 18 w 83"/>
                <a:gd name="T25" fmla="*/ 86 h 98"/>
                <a:gd name="T26" fmla="*/ 14 w 83"/>
                <a:gd name="T27" fmla="*/ 92 h 98"/>
                <a:gd name="T28" fmla="*/ 10 w 83"/>
                <a:gd name="T29" fmla="*/ 97 h 98"/>
                <a:gd name="T30" fmla="*/ 6 w 83"/>
                <a:gd name="T31" fmla="*/ 98 h 98"/>
                <a:gd name="T32" fmla="*/ 3 w 83"/>
                <a:gd name="T33" fmla="*/ 94 h 98"/>
                <a:gd name="T34" fmla="*/ 0 w 83"/>
                <a:gd name="T35" fmla="*/ 83 h 98"/>
                <a:gd name="T36" fmla="*/ 1 w 83"/>
                <a:gd name="T37" fmla="*/ 75 h 98"/>
                <a:gd name="T38" fmla="*/ 6 w 83"/>
                <a:gd name="T39" fmla="*/ 69 h 98"/>
                <a:gd name="T40" fmla="*/ 11 w 83"/>
                <a:gd name="T41" fmla="*/ 64 h 98"/>
                <a:gd name="T42" fmla="*/ 17 w 83"/>
                <a:gd name="T43" fmla="*/ 60 h 98"/>
                <a:gd name="T44" fmla="*/ 23 w 83"/>
                <a:gd name="T45" fmla="*/ 55 h 98"/>
                <a:gd name="T46" fmla="*/ 27 w 83"/>
                <a:gd name="T47" fmla="*/ 49 h 98"/>
                <a:gd name="T48" fmla="*/ 29 w 83"/>
                <a:gd name="T49" fmla="*/ 41 h 98"/>
                <a:gd name="T50" fmla="*/ 27 w 83"/>
                <a:gd name="T51" fmla="*/ 28 h 98"/>
                <a:gd name="T52" fmla="*/ 39 w 83"/>
                <a:gd name="T53" fmla="*/ 30 h 98"/>
                <a:gd name="T54" fmla="*/ 48 w 83"/>
                <a:gd name="T55" fmla="*/ 28 h 98"/>
                <a:gd name="T56" fmla="*/ 54 w 83"/>
                <a:gd name="T57" fmla="*/ 24 h 98"/>
                <a:gd name="T58" fmla="*/ 59 w 83"/>
                <a:gd name="T59" fmla="*/ 19 h 98"/>
                <a:gd name="T60" fmla="*/ 63 w 83"/>
                <a:gd name="T61" fmla="*/ 13 h 98"/>
                <a:gd name="T62" fmla="*/ 68 w 83"/>
                <a:gd name="T63" fmla="*/ 7 h 98"/>
                <a:gd name="T64" fmla="*/ 74 w 83"/>
                <a:gd name="T65" fmla="*/ 3 h 98"/>
                <a:gd name="T66" fmla="*/ 83 w 83"/>
                <a:gd name="T67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8">
                  <a:moveTo>
                    <a:pt x="83" y="0"/>
                  </a:moveTo>
                  <a:lnTo>
                    <a:pt x="79" y="11"/>
                  </a:lnTo>
                  <a:lnTo>
                    <a:pt x="73" y="19"/>
                  </a:lnTo>
                  <a:lnTo>
                    <a:pt x="66" y="26"/>
                  </a:lnTo>
                  <a:lnTo>
                    <a:pt x="59" y="31"/>
                  </a:lnTo>
                  <a:lnTo>
                    <a:pt x="51" y="38"/>
                  </a:lnTo>
                  <a:lnTo>
                    <a:pt x="45" y="46"/>
                  </a:lnTo>
                  <a:lnTo>
                    <a:pt x="42" y="56"/>
                  </a:lnTo>
                  <a:lnTo>
                    <a:pt x="42" y="70"/>
                  </a:lnTo>
                  <a:lnTo>
                    <a:pt x="35" y="70"/>
                  </a:lnTo>
                  <a:lnTo>
                    <a:pt x="29" y="74"/>
                  </a:lnTo>
                  <a:lnTo>
                    <a:pt x="23" y="80"/>
                  </a:lnTo>
                  <a:lnTo>
                    <a:pt x="18" y="86"/>
                  </a:lnTo>
                  <a:lnTo>
                    <a:pt x="14" y="92"/>
                  </a:lnTo>
                  <a:lnTo>
                    <a:pt x="10" y="97"/>
                  </a:lnTo>
                  <a:lnTo>
                    <a:pt x="6" y="98"/>
                  </a:lnTo>
                  <a:lnTo>
                    <a:pt x="3" y="94"/>
                  </a:lnTo>
                  <a:lnTo>
                    <a:pt x="0" y="83"/>
                  </a:lnTo>
                  <a:lnTo>
                    <a:pt x="1" y="75"/>
                  </a:lnTo>
                  <a:lnTo>
                    <a:pt x="6" y="69"/>
                  </a:lnTo>
                  <a:lnTo>
                    <a:pt x="11" y="64"/>
                  </a:lnTo>
                  <a:lnTo>
                    <a:pt x="17" y="60"/>
                  </a:lnTo>
                  <a:lnTo>
                    <a:pt x="23" y="55"/>
                  </a:lnTo>
                  <a:lnTo>
                    <a:pt x="27" y="49"/>
                  </a:lnTo>
                  <a:lnTo>
                    <a:pt x="29" y="41"/>
                  </a:lnTo>
                  <a:lnTo>
                    <a:pt x="27" y="28"/>
                  </a:lnTo>
                  <a:lnTo>
                    <a:pt x="39" y="30"/>
                  </a:lnTo>
                  <a:lnTo>
                    <a:pt x="48" y="28"/>
                  </a:lnTo>
                  <a:lnTo>
                    <a:pt x="54" y="24"/>
                  </a:lnTo>
                  <a:lnTo>
                    <a:pt x="59" y="19"/>
                  </a:lnTo>
                  <a:lnTo>
                    <a:pt x="63" y="13"/>
                  </a:lnTo>
                  <a:lnTo>
                    <a:pt x="68" y="7"/>
                  </a:lnTo>
                  <a:lnTo>
                    <a:pt x="74" y="3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224"/>
            <p:cNvSpPr/>
            <p:nvPr/>
          </p:nvSpPr>
          <p:spPr bwMode="auto">
            <a:xfrm>
              <a:off x="7156627" y="4202644"/>
              <a:ext cx="174481" cy="267538"/>
            </a:xfrm>
            <a:custGeom>
              <a:avLst/>
              <a:gdLst>
                <a:gd name="T0" fmla="*/ 61 w 180"/>
                <a:gd name="T1" fmla="*/ 13 h 277"/>
                <a:gd name="T2" fmla="*/ 77 w 180"/>
                <a:gd name="T3" fmla="*/ 22 h 277"/>
                <a:gd name="T4" fmla="*/ 97 w 180"/>
                <a:gd name="T5" fmla="*/ 22 h 277"/>
                <a:gd name="T6" fmla="*/ 116 w 180"/>
                <a:gd name="T7" fmla="*/ 21 h 277"/>
                <a:gd name="T8" fmla="*/ 124 w 180"/>
                <a:gd name="T9" fmla="*/ 28 h 277"/>
                <a:gd name="T10" fmla="*/ 118 w 180"/>
                <a:gd name="T11" fmla="*/ 55 h 277"/>
                <a:gd name="T12" fmla="*/ 112 w 180"/>
                <a:gd name="T13" fmla="*/ 84 h 277"/>
                <a:gd name="T14" fmla="*/ 97 w 180"/>
                <a:gd name="T15" fmla="*/ 112 h 277"/>
                <a:gd name="T16" fmla="*/ 91 w 180"/>
                <a:gd name="T17" fmla="*/ 122 h 277"/>
                <a:gd name="T18" fmla="*/ 107 w 180"/>
                <a:gd name="T19" fmla="*/ 128 h 277"/>
                <a:gd name="T20" fmla="*/ 120 w 180"/>
                <a:gd name="T21" fmla="*/ 138 h 277"/>
                <a:gd name="T22" fmla="*/ 130 w 180"/>
                <a:gd name="T23" fmla="*/ 140 h 277"/>
                <a:gd name="T24" fmla="*/ 139 w 180"/>
                <a:gd name="T25" fmla="*/ 125 h 277"/>
                <a:gd name="T26" fmla="*/ 131 w 180"/>
                <a:gd name="T27" fmla="*/ 117 h 277"/>
                <a:gd name="T28" fmla="*/ 137 w 180"/>
                <a:gd name="T29" fmla="*/ 100 h 277"/>
                <a:gd name="T30" fmla="*/ 152 w 180"/>
                <a:gd name="T31" fmla="*/ 82 h 277"/>
                <a:gd name="T32" fmla="*/ 170 w 180"/>
                <a:gd name="T33" fmla="*/ 70 h 277"/>
                <a:gd name="T34" fmla="*/ 173 w 180"/>
                <a:gd name="T35" fmla="*/ 98 h 277"/>
                <a:gd name="T36" fmla="*/ 156 w 180"/>
                <a:gd name="T37" fmla="*/ 154 h 277"/>
                <a:gd name="T38" fmla="*/ 135 w 180"/>
                <a:gd name="T39" fmla="*/ 205 h 277"/>
                <a:gd name="T40" fmla="*/ 108 w 180"/>
                <a:gd name="T41" fmla="*/ 246 h 277"/>
                <a:gd name="T42" fmla="*/ 75 w 180"/>
                <a:gd name="T43" fmla="*/ 272 h 277"/>
                <a:gd name="T44" fmla="*/ 55 w 180"/>
                <a:gd name="T45" fmla="*/ 266 h 277"/>
                <a:gd name="T46" fmla="*/ 61 w 180"/>
                <a:gd name="T47" fmla="*/ 250 h 277"/>
                <a:gd name="T48" fmla="*/ 62 w 180"/>
                <a:gd name="T49" fmla="*/ 239 h 277"/>
                <a:gd name="T50" fmla="*/ 64 w 180"/>
                <a:gd name="T51" fmla="*/ 226 h 277"/>
                <a:gd name="T52" fmla="*/ 84 w 180"/>
                <a:gd name="T53" fmla="*/ 206 h 277"/>
                <a:gd name="T54" fmla="*/ 97 w 180"/>
                <a:gd name="T55" fmla="*/ 181 h 277"/>
                <a:gd name="T56" fmla="*/ 92 w 180"/>
                <a:gd name="T57" fmla="*/ 165 h 277"/>
                <a:gd name="T58" fmla="*/ 80 w 180"/>
                <a:gd name="T59" fmla="*/ 157 h 277"/>
                <a:gd name="T60" fmla="*/ 66 w 180"/>
                <a:gd name="T61" fmla="*/ 153 h 277"/>
                <a:gd name="T62" fmla="*/ 56 w 180"/>
                <a:gd name="T63" fmla="*/ 144 h 277"/>
                <a:gd name="T64" fmla="*/ 55 w 180"/>
                <a:gd name="T65" fmla="*/ 125 h 277"/>
                <a:gd name="T66" fmla="*/ 49 w 180"/>
                <a:gd name="T67" fmla="*/ 145 h 277"/>
                <a:gd name="T68" fmla="*/ 45 w 180"/>
                <a:gd name="T69" fmla="*/ 167 h 277"/>
                <a:gd name="T70" fmla="*/ 40 w 180"/>
                <a:gd name="T71" fmla="*/ 184 h 277"/>
                <a:gd name="T72" fmla="*/ 30 w 180"/>
                <a:gd name="T73" fmla="*/ 189 h 277"/>
                <a:gd name="T74" fmla="*/ 13 w 180"/>
                <a:gd name="T75" fmla="*/ 179 h 277"/>
                <a:gd name="T76" fmla="*/ 17 w 180"/>
                <a:gd name="T77" fmla="*/ 156 h 277"/>
                <a:gd name="T78" fmla="*/ 34 w 180"/>
                <a:gd name="T79" fmla="*/ 131 h 277"/>
                <a:gd name="T80" fmla="*/ 35 w 180"/>
                <a:gd name="T81" fmla="*/ 101 h 277"/>
                <a:gd name="T82" fmla="*/ 30 w 180"/>
                <a:gd name="T83" fmla="*/ 71 h 277"/>
                <a:gd name="T84" fmla="*/ 29 w 180"/>
                <a:gd name="T85" fmla="*/ 41 h 277"/>
                <a:gd name="T86" fmla="*/ 41 w 180"/>
                <a:gd name="T87" fmla="*/ 13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0" h="277">
                  <a:moveTo>
                    <a:pt x="55" y="0"/>
                  </a:moveTo>
                  <a:lnTo>
                    <a:pt x="61" y="13"/>
                  </a:lnTo>
                  <a:lnTo>
                    <a:pt x="68" y="19"/>
                  </a:lnTo>
                  <a:lnTo>
                    <a:pt x="77" y="22"/>
                  </a:lnTo>
                  <a:lnTo>
                    <a:pt x="88" y="22"/>
                  </a:lnTo>
                  <a:lnTo>
                    <a:pt x="97" y="22"/>
                  </a:lnTo>
                  <a:lnTo>
                    <a:pt x="107" y="21"/>
                  </a:lnTo>
                  <a:lnTo>
                    <a:pt x="116" y="21"/>
                  </a:lnTo>
                  <a:lnTo>
                    <a:pt x="122" y="23"/>
                  </a:lnTo>
                  <a:lnTo>
                    <a:pt x="124" y="28"/>
                  </a:lnTo>
                  <a:lnTo>
                    <a:pt x="120" y="42"/>
                  </a:lnTo>
                  <a:lnTo>
                    <a:pt x="118" y="55"/>
                  </a:lnTo>
                  <a:lnTo>
                    <a:pt x="116" y="70"/>
                  </a:lnTo>
                  <a:lnTo>
                    <a:pt x="112" y="84"/>
                  </a:lnTo>
                  <a:lnTo>
                    <a:pt x="107" y="98"/>
                  </a:lnTo>
                  <a:lnTo>
                    <a:pt x="97" y="112"/>
                  </a:lnTo>
                  <a:lnTo>
                    <a:pt x="83" y="125"/>
                  </a:lnTo>
                  <a:lnTo>
                    <a:pt x="91" y="122"/>
                  </a:lnTo>
                  <a:lnTo>
                    <a:pt x="100" y="125"/>
                  </a:lnTo>
                  <a:lnTo>
                    <a:pt x="107" y="128"/>
                  </a:lnTo>
                  <a:lnTo>
                    <a:pt x="113" y="133"/>
                  </a:lnTo>
                  <a:lnTo>
                    <a:pt x="120" y="138"/>
                  </a:lnTo>
                  <a:lnTo>
                    <a:pt x="125" y="140"/>
                  </a:lnTo>
                  <a:lnTo>
                    <a:pt x="130" y="140"/>
                  </a:lnTo>
                  <a:lnTo>
                    <a:pt x="135" y="136"/>
                  </a:lnTo>
                  <a:lnTo>
                    <a:pt x="139" y="125"/>
                  </a:lnTo>
                  <a:lnTo>
                    <a:pt x="133" y="122"/>
                  </a:lnTo>
                  <a:lnTo>
                    <a:pt x="131" y="117"/>
                  </a:lnTo>
                  <a:lnTo>
                    <a:pt x="133" y="109"/>
                  </a:lnTo>
                  <a:lnTo>
                    <a:pt x="137" y="100"/>
                  </a:lnTo>
                  <a:lnTo>
                    <a:pt x="144" y="90"/>
                  </a:lnTo>
                  <a:lnTo>
                    <a:pt x="152" y="82"/>
                  </a:lnTo>
                  <a:lnTo>
                    <a:pt x="161" y="75"/>
                  </a:lnTo>
                  <a:lnTo>
                    <a:pt x="170" y="70"/>
                  </a:lnTo>
                  <a:lnTo>
                    <a:pt x="180" y="70"/>
                  </a:lnTo>
                  <a:lnTo>
                    <a:pt x="173" y="98"/>
                  </a:lnTo>
                  <a:lnTo>
                    <a:pt x="164" y="126"/>
                  </a:lnTo>
                  <a:lnTo>
                    <a:pt x="156" y="154"/>
                  </a:lnTo>
                  <a:lnTo>
                    <a:pt x="146" y="181"/>
                  </a:lnTo>
                  <a:lnTo>
                    <a:pt x="135" y="205"/>
                  </a:lnTo>
                  <a:lnTo>
                    <a:pt x="123" y="227"/>
                  </a:lnTo>
                  <a:lnTo>
                    <a:pt x="108" y="246"/>
                  </a:lnTo>
                  <a:lnTo>
                    <a:pt x="92" y="261"/>
                  </a:lnTo>
                  <a:lnTo>
                    <a:pt x="75" y="272"/>
                  </a:lnTo>
                  <a:lnTo>
                    <a:pt x="55" y="277"/>
                  </a:lnTo>
                  <a:lnTo>
                    <a:pt x="55" y="266"/>
                  </a:lnTo>
                  <a:lnTo>
                    <a:pt x="57" y="257"/>
                  </a:lnTo>
                  <a:lnTo>
                    <a:pt x="61" y="250"/>
                  </a:lnTo>
                  <a:lnTo>
                    <a:pt x="63" y="244"/>
                  </a:lnTo>
                  <a:lnTo>
                    <a:pt x="62" y="239"/>
                  </a:lnTo>
                  <a:lnTo>
                    <a:pt x="55" y="235"/>
                  </a:lnTo>
                  <a:lnTo>
                    <a:pt x="64" y="226"/>
                  </a:lnTo>
                  <a:lnTo>
                    <a:pt x="74" y="216"/>
                  </a:lnTo>
                  <a:lnTo>
                    <a:pt x="84" y="206"/>
                  </a:lnTo>
                  <a:lnTo>
                    <a:pt x="92" y="195"/>
                  </a:lnTo>
                  <a:lnTo>
                    <a:pt x="97" y="181"/>
                  </a:lnTo>
                  <a:lnTo>
                    <a:pt x="96" y="171"/>
                  </a:lnTo>
                  <a:lnTo>
                    <a:pt x="92" y="165"/>
                  </a:lnTo>
                  <a:lnTo>
                    <a:pt x="88" y="161"/>
                  </a:lnTo>
                  <a:lnTo>
                    <a:pt x="80" y="157"/>
                  </a:lnTo>
                  <a:lnTo>
                    <a:pt x="73" y="155"/>
                  </a:lnTo>
                  <a:lnTo>
                    <a:pt x="66" y="153"/>
                  </a:lnTo>
                  <a:lnTo>
                    <a:pt x="60" y="150"/>
                  </a:lnTo>
                  <a:lnTo>
                    <a:pt x="56" y="144"/>
                  </a:lnTo>
                  <a:lnTo>
                    <a:pt x="54" y="137"/>
                  </a:lnTo>
                  <a:lnTo>
                    <a:pt x="55" y="125"/>
                  </a:lnTo>
                  <a:lnTo>
                    <a:pt x="51" y="134"/>
                  </a:lnTo>
                  <a:lnTo>
                    <a:pt x="49" y="145"/>
                  </a:lnTo>
                  <a:lnTo>
                    <a:pt x="47" y="156"/>
                  </a:lnTo>
                  <a:lnTo>
                    <a:pt x="45" y="167"/>
                  </a:lnTo>
                  <a:lnTo>
                    <a:pt x="43" y="177"/>
                  </a:lnTo>
                  <a:lnTo>
                    <a:pt x="40" y="184"/>
                  </a:lnTo>
                  <a:lnTo>
                    <a:pt x="36" y="188"/>
                  </a:lnTo>
                  <a:lnTo>
                    <a:pt x="30" y="189"/>
                  </a:lnTo>
                  <a:lnTo>
                    <a:pt x="23" y="187"/>
                  </a:lnTo>
                  <a:lnTo>
                    <a:pt x="13" y="179"/>
                  </a:lnTo>
                  <a:lnTo>
                    <a:pt x="0" y="166"/>
                  </a:lnTo>
                  <a:lnTo>
                    <a:pt x="17" y="156"/>
                  </a:lnTo>
                  <a:lnTo>
                    <a:pt x="28" y="144"/>
                  </a:lnTo>
                  <a:lnTo>
                    <a:pt x="34" y="131"/>
                  </a:lnTo>
                  <a:lnTo>
                    <a:pt x="36" y="116"/>
                  </a:lnTo>
                  <a:lnTo>
                    <a:pt x="35" y="101"/>
                  </a:lnTo>
                  <a:lnTo>
                    <a:pt x="33" y="87"/>
                  </a:lnTo>
                  <a:lnTo>
                    <a:pt x="30" y="71"/>
                  </a:lnTo>
                  <a:lnTo>
                    <a:pt x="29" y="55"/>
                  </a:lnTo>
                  <a:lnTo>
                    <a:pt x="29" y="41"/>
                  </a:lnTo>
                  <a:lnTo>
                    <a:pt x="33" y="26"/>
                  </a:lnTo>
                  <a:lnTo>
                    <a:pt x="41" y="13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26"/>
            <p:cNvSpPr/>
            <p:nvPr/>
          </p:nvSpPr>
          <p:spPr bwMode="auto">
            <a:xfrm>
              <a:off x="6892966" y="4270497"/>
              <a:ext cx="93057" cy="93057"/>
            </a:xfrm>
            <a:custGeom>
              <a:avLst/>
              <a:gdLst>
                <a:gd name="T0" fmla="*/ 91 w 96"/>
                <a:gd name="T1" fmla="*/ 0 h 96"/>
                <a:gd name="T2" fmla="*/ 96 w 96"/>
                <a:gd name="T3" fmla="*/ 10 h 96"/>
                <a:gd name="T4" fmla="*/ 92 w 96"/>
                <a:gd name="T5" fmla="*/ 20 h 96"/>
                <a:gd name="T6" fmla="*/ 85 w 96"/>
                <a:gd name="T7" fmla="*/ 30 h 96"/>
                <a:gd name="T8" fmla="*/ 73 w 96"/>
                <a:gd name="T9" fmla="*/ 41 h 96"/>
                <a:gd name="T10" fmla="*/ 58 w 96"/>
                <a:gd name="T11" fmla="*/ 52 h 96"/>
                <a:gd name="T12" fmla="*/ 42 w 96"/>
                <a:gd name="T13" fmla="*/ 63 h 96"/>
                <a:gd name="T14" fmla="*/ 28 w 96"/>
                <a:gd name="T15" fmla="*/ 74 h 96"/>
                <a:gd name="T16" fmla="*/ 15 w 96"/>
                <a:gd name="T17" fmla="*/ 85 h 96"/>
                <a:gd name="T18" fmla="*/ 8 w 96"/>
                <a:gd name="T19" fmla="*/ 96 h 96"/>
                <a:gd name="T20" fmla="*/ 0 w 96"/>
                <a:gd name="T21" fmla="*/ 89 h 96"/>
                <a:gd name="T22" fmla="*/ 0 w 96"/>
                <a:gd name="T23" fmla="*/ 81 h 96"/>
                <a:gd name="T24" fmla="*/ 6 w 96"/>
                <a:gd name="T25" fmla="*/ 73 h 96"/>
                <a:gd name="T26" fmla="*/ 15 w 96"/>
                <a:gd name="T27" fmla="*/ 66 h 96"/>
                <a:gd name="T28" fmla="*/ 28 w 96"/>
                <a:gd name="T29" fmla="*/ 57 h 96"/>
                <a:gd name="T30" fmla="*/ 40 w 96"/>
                <a:gd name="T31" fmla="*/ 50 h 96"/>
                <a:gd name="T32" fmla="*/ 53 w 96"/>
                <a:gd name="T33" fmla="*/ 41 h 96"/>
                <a:gd name="T34" fmla="*/ 63 w 96"/>
                <a:gd name="T35" fmla="*/ 34 h 96"/>
                <a:gd name="T36" fmla="*/ 69 w 96"/>
                <a:gd name="T37" fmla="*/ 27 h 96"/>
                <a:gd name="T38" fmla="*/ 70 w 96"/>
                <a:gd name="T39" fmla="*/ 19 h 96"/>
                <a:gd name="T40" fmla="*/ 63 w 96"/>
                <a:gd name="T41" fmla="*/ 13 h 96"/>
                <a:gd name="T42" fmla="*/ 66 w 96"/>
                <a:gd name="T43" fmla="*/ 7 h 96"/>
                <a:gd name="T44" fmla="*/ 70 w 96"/>
                <a:gd name="T45" fmla="*/ 6 h 96"/>
                <a:gd name="T46" fmla="*/ 75 w 96"/>
                <a:gd name="T47" fmla="*/ 7 h 96"/>
                <a:gd name="T48" fmla="*/ 80 w 96"/>
                <a:gd name="T49" fmla="*/ 10 h 96"/>
                <a:gd name="T50" fmla="*/ 85 w 96"/>
                <a:gd name="T51" fmla="*/ 10 h 96"/>
                <a:gd name="T52" fmla="*/ 88 w 96"/>
                <a:gd name="T53" fmla="*/ 7 h 96"/>
                <a:gd name="T54" fmla="*/ 91 w 96"/>
                <a:gd name="T5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6" h="96">
                  <a:moveTo>
                    <a:pt x="91" y="0"/>
                  </a:moveTo>
                  <a:lnTo>
                    <a:pt x="96" y="10"/>
                  </a:lnTo>
                  <a:lnTo>
                    <a:pt x="92" y="20"/>
                  </a:lnTo>
                  <a:lnTo>
                    <a:pt x="85" y="30"/>
                  </a:lnTo>
                  <a:lnTo>
                    <a:pt x="73" y="41"/>
                  </a:lnTo>
                  <a:lnTo>
                    <a:pt x="58" y="52"/>
                  </a:lnTo>
                  <a:lnTo>
                    <a:pt x="42" y="63"/>
                  </a:lnTo>
                  <a:lnTo>
                    <a:pt x="28" y="74"/>
                  </a:lnTo>
                  <a:lnTo>
                    <a:pt x="15" y="85"/>
                  </a:lnTo>
                  <a:lnTo>
                    <a:pt x="8" y="96"/>
                  </a:lnTo>
                  <a:lnTo>
                    <a:pt x="0" y="89"/>
                  </a:lnTo>
                  <a:lnTo>
                    <a:pt x="0" y="81"/>
                  </a:lnTo>
                  <a:lnTo>
                    <a:pt x="6" y="73"/>
                  </a:lnTo>
                  <a:lnTo>
                    <a:pt x="15" y="66"/>
                  </a:lnTo>
                  <a:lnTo>
                    <a:pt x="28" y="57"/>
                  </a:lnTo>
                  <a:lnTo>
                    <a:pt x="40" y="50"/>
                  </a:lnTo>
                  <a:lnTo>
                    <a:pt x="53" y="41"/>
                  </a:lnTo>
                  <a:lnTo>
                    <a:pt x="63" y="34"/>
                  </a:lnTo>
                  <a:lnTo>
                    <a:pt x="69" y="27"/>
                  </a:lnTo>
                  <a:lnTo>
                    <a:pt x="70" y="19"/>
                  </a:lnTo>
                  <a:lnTo>
                    <a:pt x="63" y="13"/>
                  </a:lnTo>
                  <a:lnTo>
                    <a:pt x="66" y="7"/>
                  </a:lnTo>
                  <a:lnTo>
                    <a:pt x="70" y="6"/>
                  </a:lnTo>
                  <a:lnTo>
                    <a:pt x="75" y="7"/>
                  </a:lnTo>
                  <a:lnTo>
                    <a:pt x="80" y="10"/>
                  </a:lnTo>
                  <a:lnTo>
                    <a:pt x="85" y="10"/>
                  </a:lnTo>
                  <a:lnTo>
                    <a:pt x="88" y="7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227"/>
            <p:cNvSpPr/>
            <p:nvPr/>
          </p:nvSpPr>
          <p:spPr bwMode="auto">
            <a:xfrm>
              <a:off x="7133363" y="4322842"/>
              <a:ext cx="118260" cy="108566"/>
            </a:xfrm>
            <a:custGeom>
              <a:avLst/>
              <a:gdLst>
                <a:gd name="T0" fmla="*/ 78 w 120"/>
                <a:gd name="T1" fmla="*/ 0 h 110"/>
                <a:gd name="T2" fmla="*/ 77 w 120"/>
                <a:gd name="T3" fmla="*/ 12 h 110"/>
                <a:gd name="T4" fmla="*/ 79 w 120"/>
                <a:gd name="T5" fmla="*/ 19 h 110"/>
                <a:gd name="T6" fmla="*/ 83 w 120"/>
                <a:gd name="T7" fmla="*/ 25 h 110"/>
                <a:gd name="T8" fmla="*/ 89 w 120"/>
                <a:gd name="T9" fmla="*/ 28 h 110"/>
                <a:gd name="T10" fmla="*/ 96 w 120"/>
                <a:gd name="T11" fmla="*/ 30 h 110"/>
                <a:gd name="T12" fmla="*/ 103 w 120"/>
                <a:gd name="T13" fmla="*/ 32 h 110"/>
                <a:gd name="T14" fmla="*/ 111 w 120"/>
                <a:gd name="T15" fmla="*/ 36 h 110"/>
                <a:gd name="T16" fmla="*/ 115 w 120"/>
                <a:gd name="T17" fmla="*/ 40 h 110"/>
                <a:gd name="T18" fmla="*/ 119 w 120"/>
                <a:gd name="T19" fmla="*/ 46 h 110"/>
                <a:gd name="T20" fmla="*/ 120 w 120"/>
                <a:gd name="T21" fmla="*/ 56 h 110"/>
                <a:gd name="T22" fmla="*/ 115 w 120"/>
                <a:gd name="T23" fmla="*/ 70 h 110"/>
                <a:gd name="T24" fmla="*/ 107 w 120"/>
                <a:gd name="T25" fmla="*/ 81 h 110"/>
                <a:gd name="T26" fmla="*/ 97 w 120"/>
                <a:gd name="T27" fmla="*/ 91 h 110"/>
                <a:gd name="T28" fmla="*/ 87 w 120"/>
                <a:gd name="T29" fmla="*/ 101 h 110"/>
                <a:gd name="T30" fmla="*/ 78 w 120"/>
                <a:gd name="T31" fmla="*/ 110 h 110"/>
                <a:gd name="T32" fmla="*/ 70 w 120"/>
                <a:gd name="T33" fmla="*/ 108 h 110"/>
                <a:gd name="T34" fmla="*/ 68 w 120"/>
                <a:gd name="T35" fmla="*/ 103 h 110"/>
                <a:gd name="T36" fmla="*/ 69 w 120"/>
                <a:gd name="T37" fmla="*/ 97 h 110"/>
                <a:gd name="T38" fmla="*/ 73 w 120"/>
                <a:gd name="T39" fmla="*/ 91 h 110"/>
                <a:gd name="T40" fmla="*/ 78 w 120"/>
                <a:gd name="T41" fmla="*/ 84 h 110"/>
                <a:gd name="T42" fmla="*/ 67 w 120"/>
                <a:gd name="T43" fmla="*/ 84 h 110"/>
                <a:gd name="T44" fmla="*/ 58 w 120"/>
                <a:gd name="T45" fmla="*/ 86 h 110"/>
                <a:gd name="T46" fmla="*/ 52 w 120"/>
                <a:gd name="T47" fmla="*/ 92 h 110"/>
                <a:gd name="T48" fmla="*/ 47 w 120"/>
                <a:gd name="T49" fmla="*/ 98 h 110"/>
                <a:gd name="T50" fmla="*/ 42 w 120"/>
                <a:gd name="T51" fmla="*/ 106 h 110"/>
                <a:gd name="T52" fmla="*/ 36 w 120"/>
                <a:gd name="T53" fmla="*/ 110 h 110"/>
                <a:gd name="T54" fmla="*/ 19 w 120"/>
                <a:gd name="T55" fmla="*/ 98 h 110"/>
                <a:gd name="T56" fmla="*/ 8 w 120"/>
                <a:gd name="T57" fmla="*/ 85 h 110"/>
                <a:gd name="T58" fmla="*/ 1 w 120"/>
                <a:gd name="T59" fmla="*/ 73 h 110"/>
                <a:gd name="T60" fmla="*/ 0 w 120"/>
                <a:gd name="T61" fmla="*/ 60 h 110"/>
                <a:gd name="T62" fmla="*/ 2 w 120"/>
                <a:gd name="T63" fmla="*/ 45 h 110"/>
                <a:gd name="T64" fmla="*/ 10 w 120"/>
                <a:gd name="T65" fmla="*/ 28 h 110"/>
                <a:gd name="T66" fmla="*/ 12 w 120"/>
                <a:gd name="T67" fmla="*/ 28 h 110"/>
                <a:gd name="T68" fmla="*/ 16 w 120"/>
                <a:gd name="T69" fmla="*/ 29 h 110"/>
                <a:gd name="T70" fmla="*/ 18 w 120"/>
                <a:gd name="T71" fmla="*/ 29 h 110"/>
                <a:gd name="T72" fmla="*/ 21 w 120"/>
                <a:gd name="T73" fmla="*/ 30 h 110"/>
                <a:gd name="T74" fmla="*/ 22 w 120"/>
                <a:gd name="T75" fmla="*/ 32 h 110"/>
                <a:gd name="T76" fmla="*/ 23 w 120"/>
                <a:gd name="T77" fmla="*/ 35 h 110"/>
                <a:gd name="T78" fmla="*/ 23 w 120"/>
                <a:gd name="T79" fmla="*/ 37 h 110"/>
                <a:gd name="T80" fmla="*/ 23 w 120"/>
                <a:gd name="T81" fmla="*/ 41 h 110"/>
                <a:gd name="T82" fmla="*/ 36 w 120"/>
                <a:gd name="T83" fmla="*/ 54 h 110"/>
                <a:gd name="T84" fmla="*/ 46 w 120"/>
                <a:gd name="T85" fmla="*/ 62 h 110"/>
                <a:gd name="T86" fmla="*/ 53 w 120"/>
                <a:gd name="T87" fmla="*/ 64 h 110"/>
                <a:gd name="T88" fmla="*/ 59 w 120"/>
                <a:gd name="T89" fmla="*/ 63 h 110"/>
                <a:gd name="T90" fmla="*/ 63 w 120"/>
                <a:gd name="T91" fmla="*/ 59 h 110"/>
                <a:gd name="T92" fmla="*/ 66 w 120"/>
                <a:gd name="T93" fmla="*/ 52 h 110"/>
                <a:gd name="T94" fmla="*/ 68 w 120"/>
                <a:gd name="T95" fmla="*/ 42 h 110"/>
                <a:gd name="T96" fmla="*/ 70 w 120"/>
                <a:gd name="T97" fmla="*/ 31 h 110"/>
                <a:gd name="T98" fmla="*/ 72 w 120"/>
                <a:gd name="T99" fmla="*/ 20 h 110"/>
                <a:gd name="T100" fmla="*/ 74 w 120"/>
                <a:gd name="T101" fmla="*/ 9 h 110"/>
                <a:gd name="T102" fmla="*/ 78 w 120"/>
                <a:gd name="T103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0" h="110">
                  <a:moveTo>
                    <a:pt x="78" y="0"/>
                  </a:moveTo>
                  <a:lnTo>
                    <a:pt x="77" y="12"/>
                  </a:lnTo>
                  <a:lnTo>
                    <a:pt x="79" y="19"/>
                  </a:lnTo>
                  <a:lnTo>
                    <a:pt x="83" y="25"/>
                  </a:lnTo>
                  <a:lnTo>
                    <a:pt x="89" y="28"/>
                  </a:lnTo>
                  <a:lnTo>
                    <a:pt x="96" y="30"/>
                  </a:lnTo>
                  <a:lnTo>
                    <a:pt x="103" y="32"/>
                  </a:lnTo>
                  <a:lnTo>
                    <a:pt x="111" y="36"/>
                  </a:lnTo>
                  <a:lnTo>
                    <a:pt x="115" y="40"/>
                  </a:lnTo>
                  <a:lnTo>
                    <a:pt x="119" y="46"/>
                  </a:lnTo>
                  <a:lnTo>
                    <a:pt x="120" y="56"/>
                  </a:lnTo>
                  <a:lnTo>
                    <a:pt x="115" y="70"/>
                  </a:lnTo>
                  <a:lnTo>
                    <a:pt x="107" y="81"/>
                  </a:lnTo>
                  <a:lnTo>
                    <a:pt x="97" y="91"/>
                  </a:lnTo>
                  <a:lnTo>
                    <a:pt x="87" y="101"/>
                  </a:lnTo>
                  <a:lnTo>
                    <a:pt x="78" y="110"/>
                  </a:lnTo>
                  <a:lnTo>
                    <a:pt x="70" y="108"/>
                  </a:lnTo>
                  <a:lnTo>
                    <a:pt x="68" y="103"/>
                  </a:lnTo>
                  <a:lnTo>
                    <a:pt x="69" y="97"/>
                  </a:lnTo>
                  <a:lnTo>
                    <a:pt x="73" y="91"/>
                  </a:lnTo>
                  <a:lnTo>
                    <a:pt x="78" y="84"/>
                  </a:lnTo>
                  <a:lnTo>
                    <a:pt x="67" y="84"/>
                  </a:lnTo>
                  <a:lnTo>
                    <a:pt x="58" y="86"/>
                  </a:lnTo>
                  <a:lnTo>
                    <a:pt x="52" y="92"/>
                  </a:lnTo>
                  <a:lnTo>
                    <a:pt x="47" y="98"/>
                  </a:lnTo>
                  <a:lnTo>
                    <a:pt x="42" y="106"/>
                  </a:lnTo>
                  <a:lnTo>
                    <a:pt x="36" y="110"/>
                  </a:lnTo>
                  <a:lnTo>
                    <a:pt x="19" y="98"/>
                  </a:lnTo>
                  <a:lnTo>
                    <a:pt x="8" y="85"/>
                  </a:lnTo>
                  <a:lnTo>
                    <a:pt x="1" y="73"/>
                  </a:lnTo>
                  <a:lnTo>
                    <a:pt x="0" y="60"/>
                  </a:lnTo>
                  <a:lnTo>
                    <a:pt x="2" y="45"/>
                  </a:lnTo>
                  <a:lnTo>
                    <a:pt x="10" y="28"/>
                  </a:lnTo>
                  <a:lnTo>
                    <a:pt x="12" y="28"/>
                  </a:lnTo>
                  <a:lnTo>
                    <a:pt x="16" y="29"/>
                  </a:lnTo>
                  <a:lnTo>
                    <a:pt x="18" y="29"/>
                  </a:lnTo>
                  <a:lnTo>
                    <a:pt x="21" y="30"/>
                  </a:lnTo>
                  <a:lnTo>
                    <a:pt x="22" y="32"/>
                  </a:lnTo>
                  <a:lnTo>
                    <a:pt x="23" y="35"/>
                  </a:lnTo>
                  <a:lnTo>
                    <a:pt x="23" y="37"/>
                  </a:lnTo>
                  <a:lnTo>
                    <a:pt x="23" y="41"/>
                  </a:lnTo>
                  <a:lnTo>
                    <a:pt x="36" y="54"/>
                  </a:lnTo>
                  <a:lnTo>
                    <a:pt x="46" y="62"/>
                  </a:lnTo>
                  <a:lnTo>
                    <a:pt x="53" y="64"/>
                  </a:lnTo>
                  <a:lnTo>
                    <a:pt x="59" y="63"/>
                  </a:lnTo>
                  <a:lnTo>
                    <a:pt x="63" y="59"/>
                  </a:lnTo>
                  <a:lnTo>
                    <a:pt x="66" y="52"/>
                  </a:lnTo>
                  <a:lnTo>
                    <a:pt x="68" y="42"/>
                  </a:lnTo>
                  <a:lnTo>
                    <a:pt x="70" y="31"/>
                  </a:lnTo>
                  <a:lnTo>
                    <a:pt x="72" y="20"/>
                  </a:lnTo>
                  <a:lnTo>
                    <a:pt x="74" y="9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228"/>
            <p:cNvSpPr/>
            <p:nvPr/>
          </p:nvSpPr>
          <p:spPr bwMode="auto">
            <a:xfrm>
              <a:off x="5665781" y="4338351"/>
              <a:ext cx="259783" cy="401307"/>
            </a:xfrm>
            <a:custGeom>
              <a:avLst/>
              <a:gdLst>
                <a:gd name="T0" fmla="*/ 207 w 267"/>
                <a:gd name="T1" fmla="*/ 22 h 416"/>
                <a:gd name="T2" fmla="*/ 219 w 267"/>
                <a:gd name="T3" fmla="*/ 64 h 416"/>
                <a:gd name="T4" fmla="*/ 229 w 267"/>
                <a:gd name="T5" fmla="*/ 87 h 416"/>
                <a:gd name="T6" fmla="*/ 208 w 267"/>
                <a:gd name="T7" fmla="*/ 96 h 416"/>
                <a:gd name="T8" fmla="*/ 205 w 267"/>
                <a:gd name="T9" fmla="*/ 65 h 416"/>
                <a:gd name="T10" fmla="*/ 176 w 267"/>
                <a:gd name="T11" fmla="*/ 66 h 416"/>
                <a:gd name="T12" fmla="*/ 134 w 267"/>
                <a:gd name="T13" fmla="*/ 106 h 416"/>
                <a:gd name="T14" fmla="*/ 151 w 267"/>
                <a:gd name="T15" fmla="*/ 144 h 416"/>
                <a:gd name="T16" fmla="*/ 180 w 267"/>
                <a:gd name="T17" fmla="*/ 182 h 416"/>
                <a:gd name="T18" fmla="*/ 221 w 267"/>
                <a:gd name="T19" fmla="*/ 207 h 416"/>
                <a:gd name="T20" fmla="*/ 236 w 267"/>
                <a:gd name="T21" fmla="*/ 157 h 416"/>
                <a:gd name="T22" fmla="*/ 250 w 267"/>
                <a:gd name="T23" fmla="*/ 106 h 416"/>
                <a:gd name="T24" fmla="*/ 265 w 267"/>
                <a:gd name="T25" fmla="*/ 148 h 416"/>
                <a:gd name="T26" fmla="*/ 264 w 267"/>
                <a:gd name="T27" fmla="*/ 228 h 416"/>
                <a:gd name="T28" fmla="*/ 247 w 267"/>
                <a:gd name="T29" fmla="*/ 299 h 416"/>
                <a:gd name="T30" fmla="*/ 236 w 267"/>
                <a:gd name="T31" fmla="*/ 374 h 416"/>
                <a:gd name="T32" fmla="*/ 191 w 267"/>
                <a:gd name="T33" fmla="*/ 386 h 416"/>
                <a:gd name="T34" fmla="*/ 152 w 267"/>
                <a:gd name="T35" fmla="*/ 374 h 416"/>
                <a:gd name="T36" fmla="*/ 168 w 267"/>
                <a:gd name="T37" fmla="*/ 361 h 416"/>
                <a:gd name="T38" fmla="*/ 180 w 267"/>
                <a:gd name="T39" fmla="*/ 346 h 416"/>
                <a:gd name="T40" fmla="*/ 129 w 267"/>
                <a:gd name="T41" fmla="*/ 346 h 416"/>
                <a:gd name="T42" fmla="*/ 78 w 267"/>
                <a:gd name="T43" fmla="*/ 384 h 416"/>
                <a:gd name="T44" fmla="*/ 28 w 267"/>
                <a:gd name="T45" fmla="*/ 416 h 416"/>
                <a:gd name="T46" fmla="*/ 0 w 267"/>
                <a:gd name="T47" fmla="*/ 305 h 416"/>
                <a:gd name="T48" fmla="*/ 28 w 267"/>
                <a:gd name="T49" fmla="*/ 324 h 416"/>
                <a:gd name="T50" fmla="*/ 46 w 267"/>
                <a:gd name="T51" fmla="*/ 347 h 416"/>
                <a:gd name="T52" fmla="*/ 70 w 267"/>
                <a:gd name="T53" fmla="*/ 357 h 416"/>
                <a:gd name="T54" fmla="*/ 91 w 267"/>
                <a:gd name="T55" fmla="*/ 332 h 416"/>
                <a:gd name="T56" fmla="*/ 99 w 267"/>
                <a:gd name="T57" fmla="*/ 293 h 416"/>
                <a:gd name="T58" fmla="*/ 117 w 267"/>
                <a:gd name="T59" fmla="*/ 265 h 416"/>
                <a:gd name="T60" fmla="*/ 110 w 267"/>
                <a:gd name="T61" fmla="*/ 250 h 416"/>
                <a:gd name="T62" fmla="*/ 112 w 267"/>
                <a:gd name="T63" fmla="*/ 232 h 416"/>
                <a:gd name="T64" fmla="*/ 132 w 267"/>
                <a:gd name="T65" fmla="*/ 223 h 416"/>
                <a:gd name="T66" fmla="*/ 166 w 267"/>
                <a:gd name="T67" fmla="*/ 207 h 416"/>
                <a:gd name="T68" fmla="*/ 151 w 267"/>
                <a:gd name="T69" fmla="*/ 190 h 416"/>
                <a:gd name="T70" fmla="*/ 125 w 267"/>
                <a:gd name="T71" fmla="*/ 183 h 416"/>
                <a:gd name="T72" fmla="*/ 109 w 267"/>
                <a:gd name="T73" fmla="*/ 165 h 416"/>
                <a:gd name="T74" fmla="*/ 102 w 267"/>
                <a:gd name="T75" fmla="*/ 183 h 416"/>
                <a:gd name="T76" fmla="*/ 79 w 267"/>
                <a:gd name="T77" fmla="*/ 228 h 416"/>
                <a:gd name="T78" fmla="*/ 53 w 267"/>
                <a:gd name="T79" fmla="*/ 250 h 416"/>
                <a:gd name="T80" fmla="*/ 33 w 267"/>
                <a:gd name="T81" fmla="*/ 237 h 416"/>
                <a:gd name="T82" fmla="*/ 17 w 267"/>
                <a:gd name="T83" fmla="*/ 239 h 416"/>
                <a:gd name="T84" fmla="*/ 1 w 267"/>
                <a:gd name="T85" fmla="*/ 232 h 416"/>
                <a:gd name="T86" fmla="*/ 14 w 267"/>
                <a:gd name="T87" fmla="*/ 202 h 416"/>
                <a:gd name="T88" fmla="*/ 45 w 267"/>
                <a:gd name="T89" fmla="*/ 182 h 416"/>
                <a:gd name="T90" fmla="*/ 48 w 267"/>
                <a:gd name="T91" fmla="*/ 166 h 416"/>
                <a:gd name="T92" fmla="*/ 37 w 267"/>
                <a:gd name="T93" fmla="*/ 132 h 416"/>
                <a:gd name="T94" fmla="*/ 24 w 267"/>
                <a:gd name="T95" fmla="*/ 113 h 416"/>
                <a:gd name="T96" fmla="*/ 13 w 267"/>
                <a:gd name="T97" fmla="*/ 121 h 416"/>
                <a:gd name="T98" fmla="*/ 17 w 267"/>
                <a:gd name="T99" fmla="*/ 92 h 416"/>
                <a:gd name="T100" fmla="*/ 29 w 267"/>
                <a:gd name="T101" fmla="*/ 59 h 416"/>
                <a:gd name="T102" fmla="*/ 45 w 267"/>
                <a:gd name="T103" fmla="*/ 54 h 416"/>
                <a:gd name="T104" fmla="*/ 62 w 267"/>
                <a:gd name="T105" fmla="*/ 81 h 416"/>
                <a:gd name="T106" fmla="*/ 62 w 267"/>
                <a:gd name="T107" fmla="*/ 65 h 416"/>
                <a:gd name="T108" fmla="*/ 57 w 267"/>
                <a:gd name="T109" fmla="*/ 42 h 416"/>
                <a:gd name="T110" fmla="*/ 124 w 267"/>
                <a:gd name="T111" fmla="*/ 27 h 416"/>
                <a:gd name="T112" fmla="*/ 121 w 267"/>
                <a:gd name="T113" fmla="*/ 59 h 416"/>
                <a:gd name="T114" fmla="*/ 110 w 267"/>
                <a:gd name="T115" fmla="*/ 83 h 416"/>
                <a:gd name="T116" fmla="*/ 154 w 267"/>
                <a:gd name="T117" fmla="*/ 64 h 416"/>
                <a:gd name="T118" fmla="*/ 186 w 267"/>
                <a:gd name="T119" fmla="*/ 33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67" h="416">
                  <a:moveTo>
                    <a:pt x="193" y="0"/>
                  </a:moveTo>
                  <a:lnTo>
                    <a:pt x="202" y="10"/>
                  </a:lnTo>
                  <a:lnTo>
                    <a:pt x="207" y="22"/>
                  </a:lnTo>
                  <a:lnTo>
                    <a:pt x="211" y="36"/>
                  </a:lnTo>
                  <a:lnTo>
                    <a:pt x="215" y="50"/>
                  </a:lnTo>
                  <a:lnTo>
                    <a:pt x="219" y="64"/>
                  </a:lnTo>
                  <a:lnTo>
                    <a:pt x="226" y="75"/>
                  </a:lnTo>
                  <a:lnTo>
                    <a:pt x="236" y="83"/>
                  </a:lnTo>
                  <a:lnTo>
                    <a:pt x="229" y="87"/>
                  </a:lnTo>
                  <a:lnTo>
                    <a:pt x="222" y="90"/>
                  </a:lnTo>
                  <a:lnTo>
                    <a:pt x="216" y="95"/>
                  </a:lnTo>
                  <a:lnTo>
                    <a:pt x="208" y="96"/>
                  </a:lnTo>
                  <a:lnTo>
                    <a:pt x="208" y="85"/>
                  </a:lnTo>
                  <a:lnTo>
                    <a:pt x="208" y="75"/>
                  </a:lnTo>
                  <a:lnTo>
                    <a:pt x="205" y="65"/>
                  </a:lnTo>
                  <a:lnTo>
                    <a:pt x="202" y="59"/>
                  </a:lnTo>
                  <a:lnTo>
                    <a:pt x="193" y="55"/>
                  </a:lnTo>
                  <a:lnTo>
                    <a:pt x="176" y="66"/>
                  </a:lnTo>
                  <a:lnTo>
                    <a:pt x="160" y="77"/>
                  </a:lnTo>
                  <a:lnTo>
                    <a:pt x="146" y="90"/>
                  </a:lnTo>
                  <a:lnTo>
                    <a:pt x="134" y="106"/>
                  </a:lnTo>
                  <a:lnTo>
                    <a:pt x="124" y="124"/>
                  </a:lnTo>
                  <a:lnTo>
                    <a:pt x="138" y="133"/>
                  </a:lnTo>
                  <a:lnTo>
                    <a:pt x="151" y="144"/>
                  </a:lnTo>
                  <a:lnTo>
                    <a:pt x="160" y="156"/>
                  </a:lnTo>
                  <a:lnTo>
                    <a:pt x="170" y="168"/>
                  </a:lnTo>
                  <a:lnTo>
                    <a:pt x="180" y="182"/>
                  </a:lnTo>
                  <a:lnTo>
                    <a:pt x="192" y="193"/>
                  </a:lnTo>
                  <a:lnTo>
                    <a:pt x="205" y="201"/>
                  </a:lnTo>
                  <a:lnTo>
                    <a:pt x="221" y="207"/>
                  </a:lnTo>
                  <a:lnTo>
                    <a:pt x="225" y="189"/>
                  </a:lnTo>
                  <a:lnTo>
                    <a:pt x="230" y="172"/>
                  </a:lnTo>
                  <a:lnTo>
                    <a:pt x="236" y="157"/>
                  </a:lnTo>
                  <a:lnTo>
                    <a:pt x="242" y="142"/>
                  </a:lnTo>
                  <a:lnTo>
                    <a:pt x="248" y="124"/>
                  </a:lnTo>
                  <a:lnTo>
                    <a:pt x="250" y="106"/>
                  </a:lnTo>
                  <a:lnTo>
                    <a:pt x="249" y="83"/>
                  </a:lnTo>
                  <a:lnTo>
                    <a:pt x="259" y="116"/>
                  </a:lnTo>
                  <a:lnTo>
                    <a:pt x="265" y="148"/>
                  </a:lnTo>
                  <a:lnTo>
                    <a:pt x="267" y="176"/>
                  </a:lnTo>
                  <a:lnTo>
                    <a:pt x="266" y="202"/>
                  </a:lnTo>
                  <a:lnTo>
                    <a:pt x="264" y="228"/>
                  </a:lnTo>
                  <a:lnTo>
                    <a:pt x="259" y="252"/>
                  </a:lnTo>
                  <a:lnTo>
                    <a:pt x="253" y="276"/>
                  </a:lnTo>
                  <a:lnTo>
                    <a:pt x="247" y="299"/>
                  </a:lnTo>
                  <a:lnTo>
                    <a:pt x="242" y="323"/>
                  </a:lnTo>
                  <a:lnTo>
                    <a:pt x="237" y="347"/>
                  </a:lnTo>
                  <a:lnTo>
                    <a:pt x="236" y="374"/>
                  </a:lnTo>
                  <a:lnTo>
                    <a:pt x="220" y="378"/>
                  </a:lnTo>
                  <a:lnTo>
                    <a:pt x="205" y="381"/>
                  </a:lnTo>
                  <a:lnTo>
                    <a:pt x="191" y="386"/>
                  </a:lnTo>
                  <a:lnTo>
                    <a:pt x="179" y="388"/>
                  </a:lnTo>
                  <a:lnTo>
                    <a:pt x="165" y="384"/>
                  </a:lnTo>
                  <a:lnTo>
                    <a:pt x="152" y="374"/>
                  </a:lnTo>
                  <a:lnTo>
                    <a:pt x="155" y="368"/>
                  </a:lnTo>
                  <a:lnTo>
                    <a:pt x="160" y="364"/>
                  </a:lnTo>
                  <a:lnTo>
                    <a:pt x="168" y="361"/>
                  </a:lnTo>
                  <a:lnTo>
                    <a:pt x="174" y="358"/>
                  </a:lnTo>
                  <a:lnTo>
                    <a:pt x="179" y="353"/>
                  </a:lnTo>
                  <a:lnTo>
                    <a:pt x="180" y="346"/>
                  </a:lnTo>
                  <a:lnTo>
                    <a:pt x="163" y="340"/>
                  </a:lnTo>
                  <a:lnTo>
                    <a:pt x="146" y="340"/>
                  </a:lnTo>
                  <a:lnTo>
                    <a:pt x="129" y="346"/>
                  </a:lnTo>
                  <a:lnTo>
                    <a:pt x="112" y="357"/>
                  </a:lnTo>
                  <a:lnTo>
                    <a:pt x="95" y="369"/>
                  </a:lnTo>
                  <a:lnTo>
                    <a:pt x="78" y="384"/>
                  </a:lnTo>
                  <a:lnTo>
                    <a:pt x="61" y="396"/>
                  </a:lnTo>
                  <a:lnTo>
                    <a:pt x="43" y="408"/>
                  </a:lnTo>
                  <a:lnTo>
                    <a:pt x="28" y="416"/>
                  </a:lnTo>
                  <a:lnTo>
                    <a:pt x="19" y="378"/>
                  </a:lnTo>
                  <a:lnTo>
                    <a:pt x="8" y="343"/>
                  </a:lnTo>
                  <a:lnTo>
                    <a:pt x="0" y="305"/>
                  </a:lnTo>
                  <a:lnTo>
                    <a:pt x="11" y="310"/>
                  </a:lnTo>
                  <a:lnTo>
                    <a:pt x="20" y="316"/>
                  </a:lnTo>
                  <a:lnTo>
                    <a:pt x="28" y="324"/>
                  </a:lnTo>
                  <a:lnTo>
                    <a:pt x="34" y="333"/>
                  </a:lnTo>
                  <a:lnTo>
                    <a:pt x="40" y="340"/>
                  </a:lnTo>
                  <a:lnTo>
                    <a:pt x="46" y="347"/>
                  </a:lnTo>
                  <a:lnTo>
                    <a:pt x="53" y="353"/>
                  </a:lnTo>
                  <a:lnTo>
                    <a:pt x="61" y="357"/>
                  </a:lnTo>
                  <a:lnTo>
                    <a:pt x="70" y="357"/>
                  </a:lnTo>
                  <a:lnTo>
                    <a:pt x="82" y="353"/>
                  </a:lnTo>
                  <a:lnTo>
                    <a:pt x="97" y="346"/>
                  </a:lnTo>
                  <a:lnTo>
                    <a:pt x="91" y="332"/>
                  </a:lnTo>
                  <a:lnTo>
                    <a:pt x="91" y="317"/>
                  </a:lnTo>
                  <a:lnTo>
                    <a:pt x="93" y="305"/>
                  </a:lnTo>
                  <a:lnTo>
                    <a:pt x="99" y="293"/>
                  </a:lnTo>
                  <a:lnTo>
                    <a:pt x="106" y="282"/>
                  </a:lnTo>
                  <a:lnTo>
                    <a:pt x="112" y="272"/>
                  </a:lnTo>
                  <a:lnTo>
                    <a:pt x="117" y="265"/>
                  </a:lnTo>
                  <a:lnTo>
                    <a:pt x="119" y="258"/>
                  </a:lnTo>
                  <a:lnTo>
                    <a:pt x="117" y="254"/>
                  </a:lnTo>
                  <a:lnTo>
                    <a:pt x="110" y="250"/>
                  </a:lnTo>
                  <a:lnTo>
                    <a:pt x="97" y="249"/>
                  </a:lnTo>
                  <a:lnTo>
                    <a:pt x="106" y="238"/>
                  </a:lnTo>
                  <a:lnTo>
                    <a:pt x="112" y="232"/>
                  </a:lnTo>
                  <a:lnTo>
                    <a:pt x="119" y="227"/>
                  </a:lnTo>
                  <a:lnTo>
                    <a:pt x="125" y="226"/>
                  </a:lnTo>
                  <a:lnTo>
                    <a:pt x="132" y="223"/>
                  </a:lnTo>
                  <a:lnTo>
                    <a:pt x="142" y="221"/>
                  </a:lnTo>
                  <a:lnTo>
                    <a:pt x="153" y="216"/>
                  </a:lnTo>
                  <a:lnTo>
                    <a:pt x="166" y="207"/>
                  </a:lnTo>
                  <a:lnTo>
                    <a:pt x="163" y="200"/>
                  </a:lnTo>
                  <a:lnTo>
                    <a:pt x="158" y="194"/>
                  </a:lnTo>
                  <a:lnTo>
                    <a:pt x="151" y="190"/>
                  </a:lnTo>
                  <a:lnTo>
                    <a:pt x="142" y="188"/>
                  </a:lnTo>
                  <a:lnTo>
                    <a:pt x="132" y="185"/>
                  </a:lnTo>
                  <a:lnTo>
                    <a:pt x="125" y="183"/>
                  </a:lnTo>
                  <a:lnTo>
                    <a:pt x="118" y="179"/>
                  </a:lnTo>
                  <a:lnTo>
                    <a:pt x="112" y="173"/>
                  </a:lnTo>
                  <a:lnTo>
                    <a:pt x="109" y="165"/>
                  </a:lnTo>
                  <a:lnTo>
                    <a:pt x="110" y="152"/>
                  </a:lnTo>
                  <a:lnTo>
                    <a:pt x="107" y="168"/>
                  </a:lnTo>
                  <a:lnTo>
                    <a:pt x="102" y="183"/>
                  </a:lnTo>
                  <a:lnTo>
                    <a:pt x="95" y="196"/>
                  </a:lnTo>
                  <a:lnTo>
                    <a:pt x="87" y="210"/>
                  </a:lnTo>
                  <a:lnTo>
                    <a:pt x="79" y="228"/>
                  </a:lnTo>
                  <a:lnTo>
                    <a:pt x="69" y="249"/>
                  </a:lnTo>
                  <a:lnTo>
                    <a:pt x="61" y="251"/>
                  </a:lnTo>
                  <a:lnTo>
                    <a:pt x="53" y="250"/>
                  </a:lnTo>
                  <a:lnTo>
                    <a:pt x="46" y="246"/>
                  </a:lnTo>
                  <a:lnTo>
                    <a:pt x="39" y="241"/>
                  </a:lnTo>
                  <a:lnTo>
                    <a:pt x="33" y="237"/>
                  </a:lnTo>
                  <a:lnTo>
                    <a:pt x="26" y="234"/>
                  </a:lnTo>
                  <a:lnTo>
                    <a:pt x="22" y="234"/>
                  </a:lnTo>
                  <a:lnTo>
                    <a:pt x="17" y="239"/>
                  </a:lnTo>
                  <a:lnTo>
                    <a:pt x="14" y="249"/>
                  </a:lnTo>
                  <a:lnTo>
                    <a:pt x="5" y="241"/>
                  </a:lnTo>
                  <a:lnTo>
                    <a:pt x="1" y="232"/>
                  </a:lnTo>
                  <a:lnTo>
                    <a:pt x="1" y="222"/>
                  </a:lnTo>
                  <a:lnTo>
                    <a:pt x="6" y="212"/>
                  </a:lnTo>
                  <a:lnTo>
                    <a:pt x="14" y="202"/>
                  </a:lnTo>
                  <a:lnTo>
                    <a:pt x="24" y="194"/>
                  </a:lnTo>
                  <a:lnTo>
                    <a:pt x="35" y="187"/>
                  </a:lnTo>
                  <a:lnTo>
                    <a:pt x="45" y="182"/>
                  </a:lnTo>
                  <a:lnTo>
                    <a:pt x="56" y="180"/>
                  </a:lnTo>
                  <a:lnTo>
                    <a:pt x="52" y="174"/>
                  </a:lnTo>
                  <a:lnTo>
                    <a:pt x="48" y="166"/>
                  </a:lnTo>
                  <a:lnTo>
                    <a:pt x="45" y="155"/>
                  </a:lnTo>
                  <a:lnTo>
                    <a:pt x="41" y="144"/>
                  </a:lnTo>
                  <a:lnTo>
                    <a:pt x="37" y="132"/>
                  </a:lnTo>
                  <a:lnTo>
                    <a:pt x="34" y="123"/>
                  </a:lnTo>
                  <a:lnTo>
                    <a:pt x="29" y="116"/>
                  </a:lnTo>
                  <a:lnTo>
                    <a:pt x="24" y="113"/>
                  </a:lnTo>
                  <a:lnTo>
                    <a:pt x="19" y="116"/>
                  </a:lnTo>
                  <a:lnTo>
                    <a:pt x="14" y="124"/>
                  </a:lnTo>
                  <a:lnTo>
                    <a:pt x="13" y="121"/>
                  </a:lnTo>
                  <a:lnTo>
                    <a:pt x="13" y="113"/>
                  </a:lnTo>
                  <a:lnTo>
                    <a:pt x="14" y="104"/>
                  </a:lnTo>
                  <a:lnTo>
                    <a:pt x="17" y="92"/>
                  </a:lnTo>
                  <a:lnTo>
                    <a:pt x="20" y="79"/>
                  </a:lnTo>
                  <a:lnTo>
                    <a:pt x="24" y="68"/>
                  </a:lnTo>
                  <a:lnTo>
                    <a:pt x="29" y="59"/>
                  </a:lnTo>
                  <a:lnTo>
                    <a:pt x="34" y="53"/>
                  </a:lnTo>
                  <a:lnTo>
                    <a:pt x="40" y="50"/>
                  </a:lnTo>
                  <a:lnTo>
                    <a:pt x="45" y="54"/>
                  </a:lnTo>
                  <a:lnTo>
                    <a:pt x="51" y="65"/>
                  </a:lnTo>
                  <a:lnTo>
                    <a:pt x="56" y="83"/>
                  </a:lnTo>
                  <a:lnTo>
                    <a:pt x="62" y="81"/>
                  </a:lnTo>
                  <a:lnTo>
                    <a:pt x="65" y="77"/>
                  </a:lnTo>
                  <a:lnTo>
                    <a:pt x="64" y="71"/>
                  </a:lnTo>
                  <a:lnTo>
                    <a:pt x="62" y="65"/>
                  </a:lnTo>
                  <a:lnTo>
                    <a:pt x="59" y="57"/>
                  </a:lnTo>
                  <a:lnTo>
                    <a:pt x="57" y="49"/>
                  </a:lnTo>
                  <a:lnTo>
                    <a:pt x="57" y="42"/>
                  </a:lnTo>
                  <a:lnTo>
                    <a:pt x="61" y="34"/>
                  </a:lnTo>
                  <a:lnTo>
                    <a:pt x="69" y="27"/>
                  </a:lnTo>
                  <a:lnTo>
                    <a:pt x="124" y="27"/>
                  </a:lnTo>
                  <a:lnTo>
                    <a:pt x="126" y="40"/>
                  </a:lnTo>
                  <a:lnTo>
                    <a:pt x="125" y="50"/>
                  </a:lnTo>
                  <a:lnTo>
                    <a:pt x="121" y="59"/>
                  </a:lnTo>
                  <a:lnTo>
                    <a:pt x="118" y="67"/>
                  </a:lnTo>
                  <a:lnTo>
                    <a:pt x="114" y="75"/>
                  </a:lnTo>
                  <a:lnTo>
                    <a:pt x="110" y="83"/>
                  </a:lnTo>
                  <a:lnTo>
                    <a:pt x="125" y="77"/>
                  </a:lnTo>
                  <a:lnTo>
                    <a:pt x="140" y="71"/>
                  </a:lnTo>
                  <a:lnTo>
                    <a:pt x="154" y="64"/>
                  </a:lnTo>
                  <a:lnTo>
                    <a:pt x="166" y="56"/>
                  </a:lnTo>
                  <a:lnTo>
                    <a:pt x="177" y="45"/>
                  </a:lnTo>
                  <a:lnTo>
                    <a:pt x="186" y="33"/>
                  </a:lnTo>
                  <a:lnTo>
                    <a:pt x="192" y="18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229"/>
            <p:cNvSpPr/>
            <p:nvPr/>
          </p:nvSpPr>
          <p:spPr bwMode="auto">
            <a:xfrm>
              <a:off x="6121371" y="4349983"/>
              <a:ext cx="56222" cy="67854"/>
            </a:xfrm>
            <a:custGeom>
              <a:avLst/>
              <a:gdLst>
                <a:gd name="T0" fmla="*/ 43 w 59"/>
                <a:gd name="T1" fmla="*/ 0 h 69"/>
                <a:gd name="T2" fmla="*/ 54 w 59"/>
                <a:gd name="T3" fmla="*/ 6 h 69"/>
                <a:gd name="T4" fmla="*/ 59 w 59"/>
                <a:gd name="T5" fmla="*/ 13 h 69"/>
                <a:gd name="T6" fmla="*/ 59 w 59"/>
                <a:gd name="T7" fmla="*/ 22 h 69"/>
                <a:gd name="T8" fmla="*/ 56 w 59"/>
                <a:gd name="T9" fmla="*/ 30 h 69"/>
                <a:gd name="T10" fmla="*/ 50 w 59"/>
                <a:gd name="T11" fmla="*/ 39 h 69"/>
                <a:gd name="T12" fmla="*/ 44 w 59"/>
                <a:gd name="T13" fmla="*/ 47 h 69"/>
                <a:gd name="T14" fmla="*/ 38 w 59"/>
                <a:gd name="T15" fmla="*/ 56 h 69"/>
                <a:gd name="T16" fmla="*/ 32 w 59"/>
                <a:gd name="T17" fmla="*/ 63 h 69"/>
                <a:gd name="T18" fmla="*/ 30 w 59"/>
                <a:gd name="T19" fmla="*/ 69 h 69"/>
                <a:gd name="T20" fmla="*/ 16 w 59"/>
                <a:gd name="T21" fmla="*/ 65 h 69"/>
                <a:gd name="T22" fmla="*/ 8 w 59"/>
                <a:gd name="T23" fmla="*/ 57 h 69"/>
                <a:gd name="T24" fmla="*/ 3 w 59"/>
                <a:gd name="T25" fmla="*/ 46 h 69"/>
                <a:gd name="T26" fmla="*/ 0 w 59"/>
                <a:gd name="T27" fmla="*/ 31 h 69"/>
                <a:gd name="T28" fmla="*/ 2 w 59"/>
                <a:gd name="T29" fmla="*/ 13 h 69"/>
                <a:gd name="T30" fmla="*/ 14 w 59"/>
                <a:gd name="T31" fmla="*/ 14 h 69"/>
                <a:gd name="T32" fmla="*/ 24 w 59"/>
                <a:gd name="T33" fmla="*/ 14 h 69"/>
                <a:gd name="T34" fmla="*/ 33 w 59"/>
                <a:gd name="T35" fmla="*/ 12 h 69"/>
                <a:gd name="T36" fmla="*/ 39 w 59"/>
                <a:gd name="T37" fmla="*/ 7 h 69"/>
                <a:gd name="T38" fmla="*/ 43 w 59"/>
                <a:gd name="T3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9" h="69">
                  <a:moveTo>
                    <a:pt x="43" y="0"/>
                  </a:moveTo>
                  <a:lnTo>
                    <a:pt x="54" y="6"/>
                  </a:lnTo>
                  <a:lnTo>
                    <a:pt x="59" y="13"/>
                  </a:lnTo>
                  <a:lnTo>
                    <a:pt x="59" y="22"/>
                  </a:lnTo>
                  <a:lnTo>
                    <a:pt x="56" y="30"/>
                  </a:lnTo>
                  <a:lnTo>
                    <a:pt x="50" y="39"/>
                  </a:lnTo>
                  <a:lnTo>
                    <a:pt x="44" y="47"/>
                  </a:lnTo>
                  <a:lnTo>
                    <a:pt x="38" y="56"/>
                  </a:lnTo>
                  <a:lnTo>
                    <a:pt x="32" y="63"/>
                  </a:lnTo>
                  <a:lnTo>
                    <a:pt x="30" y="69"/>
                  </a:lnTo>
                  <a:lnTo>
                    <a:pt x="16" y="65"/>
                  </a:lnTo>
                  <a:lnTo>
                    <a:pt x="8" y="57"/>
                  </a:lnTo>
                  <a:lnTo>
                    <a:pt x="3" y="46"/>
                  </a:lnTo>
                  <a:lnTo>
                    <a:pt x="0" y="31"/>
                  </a:lnTo>
                  <a:lnTo>
                    <a:pt x="2" y="13"/>
                  </a:lnTo>
                  <a:lnTo>
                    <a:pt x="14" y="14"/>
                  </a:lnTo>
                  <a:lnTo>
                    <a:pt x="24" y="14"/>
                  </a:lnTo>
                  <a:lnTo>
                    <a:pt x="33" y="12"/>
                  </a:lnTo>
                  <a:lnTo>
                    <a:pt x="39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230"/>
            <p:cNvSpPr/>
            <p:nvPr/>
          </p:nvSpPr>
          <p:spPr bwMode="auto">
            <a:xfrm>
              <a:off x="6003112" y="4431408"/>
              <a:ext cx="160911" cy="160911"/>
            </a:xfrm>
            <a:custGeom>
              <a:avLst/>
              <a:gdLst>
                <a:gd name="T0" fmla="*/ 110 w 165"/>
                <a:gd name="T1" fmla="*/ 0 h 167"/>
                <a:gd name="T2" fmla="*/ 113 w 165"/>
                <a:gd name="T3" fmla="*/ 10 h 167"/>
                <a:gd name="T4" fmla="*/ 120 w 165"/>
                <a:gd name="T5" fmla="*/ 16 h 167"/>
                <a:gd name="T6" fmla="*/ 127 w 165"/>
                <a:gd name="T7" fmla="*/ 20 h 167"/>
                <a:gd name="T8" fmla="*/ 137 w 165"/>
                <a:gd name="T9" fmla="*/ 24 h 167"/>
                <a:gd name="T10" fmla="*/ 146 w 165"/>
                <a:gd name="T11" fmla="*/ 26 h 167"/>
                <a:gd name="T12" fmla="*/ 154 w 165"/>
                <a:gd name="T13" fmla="*/ 31 h 167"/>
                <a:gd name="T14" fmla="*/ 161 w 165"/>
                <a:gd name="T15" fmla="*/ 36 h 167"/>
                <a:gd name="T16" fmla="*/ 165 w 165"/>
                <a:gd name="T17" fmla="*/ 44 h 167"/>
                <a:gd name="T18" fmla="*/ 165 w 165"/>
                <a:gd name="T19" fmla="*/ 56 h 167"/>
                <a:gd name="T20" fmla="*/ 147 w 165"/>
                <a:gd name="T21" fmla="*/ 50 h 167"/>
                <a:gd name="T22" fmla="*/ 131 w 165"/>
                <a:gd name="T23" fmla="*/ 49 h 167"/>
                <a:gd name="T24" fmla="*/ 118 w 165"/>
                <a:gd name="T25" fmla="*/ 52 h 167"/>
                <a:gd name="T26" fmla="*/ 107 w 165"/>
                <a:gd name="T27" fmla="*/ 56 h 167"/>
                <a:gd name="T28" fmla="*/ 96 w 165"/>
                <a:gd name="T29" fmla="*/ 64 h 167"/>
                <a:gd name="T30" fmla="*/ 87 w 165"/>
                <a:gd name="T31" fmla="*/ 71 h 167"/>
                <a:gd name="T32" fmla="*/ 79 w 165"/>
                <a:gd name="T33" fmla="*/ 78 h 167"/>
                <a:gd name="T34" fmla="*/ 71 w 165"/>
                <a:gd name="T35" fmla="*/ 86 h 167"/>
                <a:gd name="T36" fmla="*/ 64 w 165"/>
                <a:gd name="T37" fmla="*/ 91 h 167"/>
                <a:gd name="T38" fmla="*/ 57 w 165"/>
                <a:gd name="T39" fmla="*/ 93 h 167"/>
                <a:gd name="T40" fmla="*/ 48 w 165"/>
                <a:gd name="T41" fmla="*/ 91 h 167"/>
                <a:gd name="T42" fmla="*/ 41 w 165"/>
                <a:gd name="T43" fmla="*/ 84 h 167"/>
                <a:gd name="T44" fmla="*/ 34 w 165"/>
                <a:gd name="T45" fmla="*/ 88 h 167"/>
                <a:gd name="T46" fmla="*/ 32 w 165"/>
                <a:gd name="T47" fmla="*/ 94 h 167"/>
                <a:gd name="T48" fmla="*/ 35 w 165"/>
                <a:gd name="T49" fmla="*/ 100 h 167"/>
                <a:gd name="T50" fmla="*/ 41 w 165"/>
                <a:gd name="T51" fmla="*/ 108 h 167"/>
                <a:gd name="T52" fmla="*/ 48 w 165"/>
                <a:gd name="T53" fmla="*/ 115 h 167"/>
                <a:gd name="T54" fmla="*/ 58 w 165"/>
                <a:gd name="T55" fmla="*/ 123 h 167"/>
                <a:gd name="T56" fmla="*/ 68 w 165"/>
                <a:gd name="T57" fmla="*/ 130 h 167"/>
                <a:gd name="T58" fmla="*/ 76 w 165"/>
                <a:gd name="T59" fmla="*/ 136 h 167"/>
                <a:gd name="T60" fmla="*/ 82 w 165"/>
                <a:gd name="T61" fmla="*/ 139 h 167"/>
                <a:gd name="T62" fmla="*/ 74 w 165"/>
                <a:gd name="T63" fmla="*/ 151 h 167"/>
                <a:gd name="T64" fmla="*/ 60 w 165"/>
                <a:gd name="T65" fmla="*/ 160 h 167"/>
                <a:gd name="T66" fmla="*/ 45 w 165"/>
                <a:gd name="T67" fmla="*/ 165 h 167"/>
                <a:gd name="T68" fmla="*/ 26 w 165"/>
                <a:gd name="T69" fmla="*/ 167 h 167"/>
                <a:gd name="T70" fmla="*/ 21 w 165"/>
                <a:gd name="T71" fmla="*/ 158 h 167"/>
                <a:gd name="T72" fmla="*/ 21 w 165"/>
                <a:gd name="T73" fmla="*/ 148 h 167"/>
                <a:gd name="T74" fmla="*/ 23 w 165"/>
                <a:gd name="T75" fmla="*/ 138 h 167"/>
                <a:gd name="T76" fmla="*/ 26 w 165"/>
                <a:gd name="T77" fmla="*/ 130 h 167"/>
                <a:gd name="T78" fmla="*/ 30 w 165"/>
                <a:gd name="T79" fmla="*/ 121 h 167"/>
                <a:gd name="T80" fmla="*/ 31 w 165"/>
                <a:gd name="T81" fmla="*/ 113 h 167"/>
                <a:gd name="T82" fmla="*/ 31 w 165"/>
                <a:gd name="T83" fmla="*/ 105 h 167"/>
                <a:gd name="T84" fmla="*/ 26 w 165"/>
                <a:gd name="T85" fmla="*/ 98 h 167"/>
                <a:gd name="T86" fmla="*/ 15 w 165"/>
                <a:gd name="T87" fmla="*/ 91 h 167"/>
                <a:gd name="T88" fmla="*/ 0 w 165"/>
                <a:gd name="T89" fmla="*/ 84 h 167"/>
                <a:gd name="T90" fmla="*/ 21 w 165"/>
                <a:gd name="T91" fmla="*/ 78 h 167"/>
                <a:gd name="T92" fmla="*/ 39 w 165"/>
                <a:gd name="T93" fmla="*/ 71 h 167"/>
                <a:gd name="T94" fmla="*/ 49 w 165"/>
                <a:gd name="T95" fmla="*/ 63 h 167"/>
                <a:gd name="T96" fmla="*/ 58 w 165"/>
                <a:gd name="T97" fmla="*/ 53 h 167"/>
                <a:gd name="T98" fmla="*/ 65 w 165"/>
                <a:gd name="T99" fmla="*/ 43 h 167"/>
                <a:gd name="T100" fmla="*/ 73 w 165"/>
                <a:gd name="T101" fmla="*/ 32 h 167"/>
                <a:gd name="T102" fmla="*/ 81 w 165"/>
                <a:gd name="T103" fmla="*/ 22 h 167"/>
                <a:gd name="T104" fmla="*/ 93 w 165"/>
                <a:gd name="T105" fmla="*/ 11 h 167"/>
                <a:gd name="T106" fmla="*/ 110 w 165"/>
                <a:gd name="T107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5" h="167">
                  <a:moveTo>
                    <a:pt x="110" y="0"/>
                  </a:moveTo>
                  <a:lnTo>
                    <a:pt x="113" y="10"/>
                  </a:lnTo>
                  <a:lnTo>
                    <a:pt x="120" y="16"/>
                  </a:lnTo>
                  <a:lnTo>
                    <a:pt x="127" y="20"/>
                  </a:lnTo>
                  <a:lnTo>
                    <a:pt x="137" y="24"/>
                  </a:lnTo>
                  <a:lnTo>
                    <a:pt x="146" y="26"/>
                  </a:lnTo>
                  <a:lnTo>
                    <a:pt x="154" y="31"/>
                  </a:lnTo>
                  <a:lnTo>
                    <a:pt x="161" y="36"/>
                  </a:lnTo>
                  <a:lnTo>
                    <a:pt x="165" y="44"/>
                  </a:lnTo>
                  <a:lnTo>
                    <a:pt x="165" y="56"/>
                  </a:lnTo>
                  <a:lnTo>
                    <a:pt x="147" y="50"/>
                  </a:lnTo>
                  <a:lnTo>
                    <a:pt x="131" y="49"/>
                  </a:lnTo>
                  <a:lnTo>
                    <a:pt x="118" y="52"/>
                  </a:lnTo>
                  <a:lnTo>
                    <a:pt x="107" y="56"/>
                  </a:lnTo>
                  <a:lnTo>
                    <a:pt x="96" y="64"/>
                  </a:lnTo>
                  <a:lnTo>
                    <a:pt x="87" y="71"/>
                  </a:lnTo>
                  <a:lnTo>
                    <a:pt x="79" y="78"/>
                  </a:lnTo>
                  <a:lnTo>
                    <a:pt x="71" y="86"/>
                  </a:lnTo>
                  <a:lnTo>
                    <a:pt x="64" y="91"/>
                  </a:lnTo>
                  <a:lnTo>
                    <a:pt x="57" y="93"/>
                  </a:lnTo>
                  <a:lnTo>
                    <a:pt x="48" y="91"/>
                  </a:lnTo>
                  <a:lnTo>
                    <a:pt x="41" y="84"/>
                  </a:lnTo>
                  <a:lnTo>
                    <a:pt x="34" y="88"/>
                  </a:lnTo>
                  <a:lnTo>
                    <a:pt x="32" y="94"/>
                  </a:lnTo>
                  <a:lnTo>
                    <a:pt x="35" y="100"/>
                  </a:lnTo>
                  <a:lnTo>
                    <a:pt x="41" y="108"/>
                  </a:lnTo>
                  <a:lnTo>
                    <a:pt x="48" y="115"/>
                  </a:lnTo>
                  <a:lnTo>
                    <a:pt x="58" y="123"/>
                  </a:lnTo>
                  <a:lnTo>
                    <a:pt x="68" y="130"/>
                  </a:lnTo>
                  <a:lnTo>
                    <a:pt x="76" y="136"/>
                  </a:lnTo>
                  <a:lnTo>
                    <a:pt x="82" y="139"/>
                  </a:lnTo>
                  <a:lnTo>
                    <a:pt x="74" y="151"/>
                  </a:lnTo>
                  <a:lnTo>
                    <a:pt x="60" y="160"/>
                  </a:lnTo>
                  <a:lnTo>
                    <a:pt x="45" y="165"/>
                  </a:lnTo>
                  <a:lnTo>
                    <a:pt x="26" y="167"/>
                  </a:lnTo>
                  <a:lnTo>
                    <a:pt x="21" y="158"/>
                  </a:lnTo>
                  <a:lnTo>
                    <a:pt x="21" y="148"/>
                  </a:lnTo>
                  <a:lnTo>
                    <a:pt x="23" y="138"/>
                  </a:lnTo>
                  <a:lnTo>
                    <a:pt x="26" y="130"/>
                  </a:lnTo>
                  <a:lnTo>
                    <a:pt x="30" y="121"/>
                  </a:lnTo>
                  <a:lnTo>
                    <a:pt x="31" y="113"/>
                  </a:lnTo>
                  <a:lnTo>
                    <a:pt x="31" y="105"/>
                  </a:lnTo>
                  <a:lnTo>
                    <a:pt x="26" y="98"/>
                  </a:lnTo>
                  <a:lnTo>
                    <a:pt x="15" y="91"/>
                  </a:lnTo>
                  <a:lnTo>
                    <a:pt x="0" y="84"/>
                  </a:lnTo>
                  <a:lnTo>
                    <a:pt x="21" y="78"/>
                  </a:lnTo>
                  <a:lnTo>
                    <a:pt x="39" y="71"/>
                  </a:lnTo>
                  <a:lnTo>
                    <a:pt x="49" y="63"/>
                  </a:lnTo>
                  <a:lnTo>
                    <a:pt x="58" y="53"/>
                  </a:lnTo>
                  <a:lnTo>
                    <a:pt x="65" y="43"/>
                  </a:lnTo>
                  <a:lnTo>
                    <a:pt x="73" y="32"/>
                  </a:lnTo>
                  <a:lnTo>
                    <a:pt x="81" y="22"/>
                  </a:lnTo>
                  <a:lnTo>
                    <a:pt x="93" y="11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231"/>
            <p:cNvSpPr/>
            <p:nvPr/>
          </p:nvSpPr>
          <p:spPr bwMode="auto">
            <a:xfrm>
              <a:off x="4686747" y="4793941"/>
              <a:ext cx="133769" cy="120198"/>
            </a:xfrm>
            <a:custGeom>
              <a:avLst/>
              <a:gdLst>
                <a:gd name="T0" fmla="*/ 0 w 138"/>
                <a:gd name="T1" fmla="*/ 0 h 126"/>
                <a:gd name="T2" fmla="*/ 20 w 138"/>
                <a:gd name="T3" fmla="*/ 2 h 126"/>
                <a:gd name="T4" fmla="*/ 37 w 138"/>
                <a:gd name="T5" fmla="*/ 7 h 126"/>
                <a:gd name="T6" fmla="*/ 52 w 138"/>
                <a:gd name="T7" fmla="*/ 15 h 126"/>
                <a:gd name="T8" fmla="*/ 65 w 138"/>
                <a:gd name="T9" fmla="*/ 27 h 126"/>
                <a:gd name="T10" fmla="*/ 77 w 138"/>
                <a:gd name="T11" fmla="*/ 43 h 126"/>
                <a:gd name="T12" fmla="*/ 89 w 138"/>
                <a:gd name="T13" fmla="*/ 59 h 126"/>
                <a:gd name="T14" fmla="*/ 100 w 138"/>
                <a:gd name="T15" fmla="*/ 76 h 126"/>
                <a:gd name="T16" fmla="*/ 112 w 138"/>
                <a:gd name="T17" fmla="*/ 93 h 126"/>
                <a:gd name="T18" fmla="*/ 125 w 138"/>
                <a:gd name="T19" fmla="*/ 110 h 126"/>
                <a:gd name="T20" fmla="*/ 138 w 138"/>
                <a:gd name="T21" fmla="*/ 126 h 126"/>
                <a:gd name="T22" fmla="*/ 122 w 138"/>
                <a:gd name="T23" fmla="*/ 123 h 126"/>
                <a:gd name="T24" fmla="*/ 109 w 138"/>
                <a:gd name="T25" fmla="*/ 119 h 126"/>
                <a:gd name="T26" fmla="*/ 98 w 138"/>
                <a:gd name="T27" fmla="*/ 112 h 126"/>
                <a:gd name="T28" fmla="*/ 89 w 138"/>
                <a:gd name="T29" fmla="*/ 108 h 126"/>
                <a:gd name="T30" fmla="*/ 80 w 138"/>
                <a:gd name="T31" fmla="*/ 105 h 126"/>
                <a:gd name="T32" fmla="*/ 70 w 138"/>
                <a:gd name="T33" fmla="*/ 104 h 126"/>
                <a:gd name="T34" fmla="*/ 58 w 138"/>
                <a:gd name="T35" fmla="*/ 105 h 126"/>
                <a:gd name="T36" fmla="*/ 42 w 138"/>
                <a:gd name="T37" fmla="*/ 111 h 126"/>
                <a:gd name="T38" fmla="*/ 37 w 138"/>
                <a:gd name="T39" fmla="*/ 103 h 126"/>
                <a:gd name="T40" fmla="*/ 32 w 138"/>
                <a:gd name="T41" fmla="*/ 93 h 126"/>
                <a:gd name="T42" fmla="*/ 28 w 138"/>
                <a:gd name="T43" fmla="*/ 83 h 126"/>
                <a:gd name="T44" fmla="*/ 24 w 138"/>
                <a:gd name="T45" fmla="*/ 74 h 126"/>
                <a:gd name="T46" fmla="*/ 19 w 138"/>
                <a:gd name="T47" fmla="*/ 66 h 126"/>
                <a:gd name="T48" fmla="*/ 10 w 138"/>
                <a:gd name="T49" fmla="*/ 60 h 126"/>
                <a:gd name="T50" fmla="*/ 0 w 138"/>
                <a:gd name="T51" fmla="*/ 56 h 126"/>
                <a:gd name="T52" fmla="*/ 14 w 138"/>
                <a:gd name="T53" fmla="*/ 47 h 126"/>
                <a:gd name="T54" fmla="*/ 21 w 138"/>
                <a:gd name="T55" fmla="*/ 36 h 126"/>
                <a:gd name="T56" fmla="*/ 21 w 138"/>
                <a:gd name="T57" fmla="*/ 25 h 126"/>
                <a:gd name="T58" fmla="*/ 15 w 138"/>
                <a:gd name="T59" fmla="*/ 13 h 126"/>
                <a:gd name="T60" fmla="*/ 0 w 138"/>
                <a:gd name="T61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8" h="126">
                  <a:moveTo>
                    <a:pt x="0" y="0"/>
                  </a:moveTo>
                  <a:lnTo>
                    <a:pt x="20" y="2"/>
                  </a:lnTo>
                  <a:lnTo>
                    <a:pt x="37" y="7"/>
                  </a:lnTo>
                  <a:lnTo>
                    <a:pt x="52" y="15"/>
                  </a:lnTo>
                  <a:lnTo>
                    <a:pt x="65" y="27"/>
                  </a:lnTo>
                  <a:lnTo>
                    <a:pt x="77" y="43"/>
                  </a:lnTo>
                  <a:lnTo>
                    <a:pt x="89" y="59"/>
                  </a:lnTo>
                  <a:lnTo>
                    <a:pt x="100" y="76"/>
                  </a:lnTo>
                  <a:lnTo>
                    <a:pt x="112" y="93"/>
                  </a:lnTo>
                  <a:lnTo>
                    <a:pt x="125" y="110"/>
                  </a:lnTo>
                  <a:lnTo>
                    <a:pt x="138" y="126"/>
                  </a:lnTo>
                  <a:lnTo>
                    <a:pt x="122" y="123"/>
                  </a:lnTo>
                  <a:lnTo>
                    <a:pt x="109" y="119"/>
                  </a:lnTo>
                  <a:lnTo>
                    <a:pt x="98" y="112"/>
                  </a:lnTo>
                  <a:lnTo>
                    <a:pt x="89" y="108"/>
                  </a:lnTo>
                  <a:lnTo>
                    <a:pt x="80" y="105"/>
                  </a:lnTo>
                  <a:lnTo>
                    <a:pt x="70" y="104"/>
                  </a:lnTo>
                  <a:lnTo>
                    <a:pt x="58" y="105"/>
                  </a:lnTo>
                  <a:lnTo>
                    <a:pt x="42" y="111"/>
                  </a:lnTo>
                  <a:lnTo>
                    <a:pt x="37" y="103"/>
                  </a:lnTo>
                  <a:lnTo>
                    <a:pt x="32" y="93"/>
                  </a:lnTo>
                  <a:lnTo>
                    <a:pt x="28" y="83"/>
                  </a:lnTo>
                  <a:lnTo>
                    <a:pt x="24" y="74"/>
                  </a:lnTo>
                  <a:lnTo>
                    <a:pt x="19" y="66"/>
                  </a:lnTo>
                  <a:lnTo>
                    <a:pt x="10" y="60"/>
                  </a:lnTo>
                  <a:lnTo>
                    <a:pt x="0" y="56"/>
                  </a:lnTo>
                  <a:lnTo>
                    <a:pt x="14" y="47"/>
                  </a:lnTo>
                  <a:lnTo>
                    <a:pt x="21" y="36"/>
                  </a:lnTo>
                  <a:lnTo>
                    <a:pt x="21" y="25"/>
                  </a:lnTo>
                  <a:lnTo>
                    <a:pt x="15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232"/>
            <p:cNvSpPr/>
            <p:nvPr/>
          </p:nvSpPr>
          <p:spPr bwMode="auto">
            <a:xfrm>
              <a:off x="7276825" y="4524465"/>
              <a:ext cx="135708" cy="160911"/>
            </a:xfrm>
            <a:custGeom>
              <a:avLst/>
              <a:gdLst>
                <a:gd name="T0" fmla="*/ 41 w 140"/>
                <a:gd name="T1" fmla="*/ 0 h 166"/>
                <a:gd name="T2" fmla="*/ 51 w 140"/>
                <a:gd name="T3" fmla="*/ 13 h 166"/>
                <a:gd name="T4" fmla="*/ 59 w 140"/>
                <a:gd name="T5" fmla="*/ 22 h 166"/>
                <a:gd name="T6" fmla="*/ 67 w 140"/>
                <a:gd name="T7" fmla="*/ 25 h 166"/>
                <a:gd name="T8" fmla="*/ 76 w 140"/>
                <a:gd name="T9" fmla="*/ 24 h 166"/>
                <a:gd name="T10" fmla="*/ 83 w 140"/>
                <a:gd name="T11" fmla="*/ 21 h 166"/>
                <a:gd name="T12" fmla="*/ 93 w 140"/>
                <a:gd name="T13" fmla="*/ 16 h 166"/>
                <a:gd name="T14" fmla="*/ 101 w 140"/>
                <a:gd name="T15" fmla="*/ 10 h 166"/>
                <a:gd name="T16" fmla="*/ 112 w 140"/>
                <a:gd name="T17" fmla="*/ 5 h 166"/>
                <a:gd name="T18" fmla="*/ 125 w 140"/>
                <a:gd name="T19" fmla="*/ 1 h 166"/>
                <a:gd name="T20" fmla="*/ 139 w 140"/>
                <a:gd name="T21" fmla="*/ 0 h 166"/>
                <a:gd name="T22" fmla="*/ 140 w 140"/>
                <a:gd name="T23" fmla="*/ 22 h 166"/>
                <a:gd name="T24" fmla="*/ 138 w 140"/>
                <a:gd name="T25" fmla="*/ 40 h 166"/>
                <a:gd name="T26" fmla="*/ 132 w 140"/>
                <a:gd name="T27" fmla="*/ 55 h 166"/>
                <a:gd name="T28" fmla="*/ 124 w 140"/>
                <a:gd name="T29" fmla="*/ 67 h 166"/>
                <a:gd name="T30" fmla="*/ 116 w 140"/>
                <a:gd name="T31" fmla="*/ 78 h 166"/>
                <a:gd name="T32" fmla="*/ 107 w 140"/>
                <a:gd name="T33" fmla="*/ 86 h 166"/>
                <a:gd name="T34" fmla="*/ 99 w 140"/>
                <a:gd name="T35" fmla="*/ 96 h 166"/>
                <a:gd name="T36" fmla="*/ 91 w 140"/>
                <a:gd name="T37" fmla="*/ 105 h 166"/>
                <a:gd name="T38" fmla="*/ 85 w 140"/>
                <a:gd name="T39" fmla="*/ 114 h 166"/>
                <a:gd name="T40" fmla="*/ 83 w 140"/>
                <a:gd name="T41" fmla="*/ 125 h 166"/>
                <a:gd name="T42" fmla="*/ 84 w 140"/>
                <a:gd name="T43" fmla="*/ 139 h 166"/>
                <a:gd name="T44" fmla="*/ 69 w 140"/>
                <a:gd name="T45" fmla="*/ 138 h 166"/>
                <a:gd name="T46" fmla="*/ 55 w 140"/>
                <a:gd name="T47" fmla="*/ 138 h 166"/>
                <a:gd name="T48" fmla="*/ 43 w 140"/>
                <a:gd name="T49" fmla="*/ 139 h 166"/>
                <a:gd name="T50" fmla="*/ 32 w 140"/>
                <a:gd name="T51" fmla="*/ 142 h 166"/>
                <a:gd name="T52" fmla="*/ 23 w 140"/>
                <a:gd name="T53" fmla="*/ 147 h 166"/>
                <a:gd name="T54" fmla="*/ 17 w 140"/>
                <a:gd name="T55" fmla="*/ 155 h 166"/>
                <a:gd name="T56" fmla="*/ 15 w 140"/>
                <a:gd name="T57" fmla="*/ 166 h 166"/>
                <a:gd name="T58" fmla="*/ 5 w 140"/>
                <a:gd name="T59" fmla="*/ 161 h 166"/>
                <a:gd name="T60" fmla="*/ 0 w 140"/>
                <a:gd name="T61" fmla="*/ 155 h 166"/>
                <a:gd name="T62" fmla="*/ 1 w 140"/>
                <a:gd name="T63" fmla="*/ 146 h 166"/>
                <a:gd name="T64" fmla="*/ 5 w 140"/>
                <a:gd name="T65" fmla="*/ 139 h 166"/>
                <a:gd name="T66" fmla="*/ 12 w 140"/>
                <a:gd name="T67" fmla="*/ 131 h 166"/>
                <a:gd name="T68" fmla="*/ 21 w 140"/>
                <a:gd name="T69" fmla="*/ 127 h 166"/>
                <a:gd name="T70" fmla="*/ 32 w 140"/>
                <a:gd name="T71" fmla="*/ 123 h 166"/>
                <a:gd name="T72" fmla="*/ 44 w 140"/>
                <a:gd name="T73" fmla="*/ 122 h 166"/>
                <a:gd name="T74" fmla="*/ 56 w 140"/>
                <a:gd name="T75" fmla="*/ 124 h 166"/>
                <a:gd name="T76" fmla="*/ 49 w 140"/>
                <a:gd name="T77" fmla="*/ 112 h 166"/>
                <a:gd name="T78" fmla="*/ 48 w 140"/>
                <a:gd name="T79" fmla="*/ 97 h 166"/>
                <a:gd name="T80" fmla="*/ 49 w 140"/>
                <a:gd name="T81" fmla="*/ 83 h 166"/>
                <a:gd name="T82" fmla="*/ 51 w 140"/>
                <a:gd name="T83" fmla="*/ 67 h 166"/>
                <a:gd name="T84" fmla="*/ 54 w 140"/>
                <a:gd name="T85" fmla="*/ 50 h 166"/>
                <a:gd name="T86" fmla="*/ 54 w 140"/>
                <a:gd name="T87" fmla="*/ 34 h 166"/>
                <a:gd name="T88" fmla="*/ 50 w 140"/>
                <a:gd name="T89" fmla="*/ 17 h 166"/>
                <a:gd name="T90" fmla="*/ 41 w 140"/>
                <a:gd name="T9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0" h="166">
                  <a:moveTo>
                    <a:pt x="41" y="0"/>
                  </a:moveTo>
                  <a:lnTo>
                    <a:pt x="51" y="13"/>
                  </a:lnTo>
                  <a:lnTo>
                    <a:pt x="59" y="22"/>
                  </a:lnTo>
                  <a:lnTo>
                    <a:pt x="67" y="25"/>
                  </a:lnTo>
                  <a:lnTo>
                    <a:pt x="76" y="24"/>
                  </a:lnTo>
                  <a:lnTo>
                    <a:pt x="83" y="21"/>
                  </a:lnTo>
                  <a:lnTo>
                    <a:pt x="93" y="16"/>
                  </a:lnTo>
                  <a:lnTo>
                    <a:pt x="101" y="10"/>
                  </a:lnTo>
                  <a:lnTo>
                    <a:pt x="112" y="5"/>
                  </a:lnTo>
                  <a:lnTo>
                    <a:pt x="125" y="1"/>
                  </a:lnTo>
                  <a:lnTo>
                    <a:pt x="139" y="0"/>
                  </a:lnTo>
                  <a:lnTo>
                    <a:pt x="140" y="22"/>
                  </a:lnTo>
                  <a:lnTo>
                    <a:pt x="138" y="40"/>
                  </a:lnTo>
                  <a:lnTo>
                    <a:pt x="132" y="55"/>
                  </a:lnTo>
                  <a:lnTo>
                    <a:pt x="124" y="67"/>
                  </a:lnTo>
                  <a:lnTo>
                    <a:pt x="116" y="78"/>
                  </a:lnTo>
                  <a:lnTo>
                    <a:pt x="107" y="86"/>
                  </a:lnTo>
                  <a:lnTo>
                    <a:pt x="99" y="96"/>
                  </a:lnTo>
                  <a:lnTo>
                    <a:pt x="91" y="105"/>
                  </a:lnTo>
                  <a:lnTo>
                    <a:pt x="85" y="114"/>
                  </a:lnTo>
                  <a:lnTo>
                    <a:pt x="83" y="125"/>
                  </a:lnTo>
                  <a:lnTo>
                    <a:pt x="84" y="139"/>
                  </a:lnTo>
                  <a:lnTo>
                    <a:pt x="69" y="138"/>
                  </a:lnTo>
                  <a:lnTo>
                    <a:pt x="55" y="138"/>
                  </a:lnTo>
                  <a:lnTo>
                    <a:pt x="43" y="139"/>
                  </a:lnTo>
                  <a:lnTo>
                    <a:pt x="32" y="142"/>
                  </a:lnTo>
                  <a:lnTo>
                    <a:pt x="23" y="147"/>
                  </a:lnTo>
                  <a:lnTo>
                    <a:pt x="17" y="155"/>
                  </a:lnTo>
                  <a:lnTo>
                    <a:pt x="15" y="166"/>
                  </a:lnTo>
                  <a:lnTo>
                    <a:pt x="5" y="161"/>
                  </a:lnTo>
                  <a:lnTo>
                    <a:pt x="0" y="155"/>
                  </a:lnTo>
                  <a:lnTo>
                    <a:pt x="1" y="146"/>
                  </a:lnTo>
                  <a:lnTo>
                    <a:pt x="5" y="139"/>
                  </a:lnTo>
                  <a:lnTo>
                    <a:pt x="12" y="131"/>
                  </a:lnTo>
                  <a:lnTo>
                    <a:pt x="21" y="127"/>
                  </a:lnTo>
                  <a:lnTo>
                    <a:pt x="32" y="123"/>
                  </a:lnTo>
                  <a:lnTo>
                    <a:pt x="44" y="122"/>
                  </a:lnTo>
                  <a:lnTo>
                    <a:pt x="56" y="124"/>
                  </a:lnTo>
                  <a:lnTo>
                    <a:pt x="49" y="112"/>
                  </a:lnTo>
                  <a:lnTo>
                    <a:pt x="48" y="97"/>
                  </a:lnTo>
                  <a:lnTo>
                    <a:pt x="49" y="83"/>
                  </a:lnTo>
                  <a:lnTo>
                    <a:pt x="51" y="67"/>
                  </a:lnTo>
                  <a:lnTo>
                    <a:pt x="54" y="50"/>
                  </a:lnTo>
                  <a:lnTo>
                    <a:pt x="54" y="34"/>
                  </a:lnTo>
                  <a:lnTo>
                    <a:pt x="50" y="17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235"/>
            <p:cNvSpPr/>
            <p:nvPr/>
          </p:nvSpPr>
          <p:spPr bwMode="auto">
            <a:xfrm>
              <a:off x="5425385" y="4627215"/>
              <a:ext cx="188052" cy="170604"/>
            </a:xfrm>
            <a:custGeom>
              <a:avLst/>
              <a:gdLst>
                <a:gd name="T0" fmla="*/ 78 w 195"/>
                <a:gd name="T1" fmla="*/ 0 h 175"/>
                <a:gd name="T2" fmla="*/ 87 w 195"/>
                <a:gd name="T3" fmla="*/ 0 h 175"/>
                <a:gd name="T4" fmla="*/ 94 w 195"/>
                <a:gd name="T5" fmla="*/ 5 h 175"/>
                <a:gd name="T6" fmla="*/ 101 w 195"/>
                <a:gd name="T7" fmla="*/ 11 h 175"/>
                <a:gd name="T8" fmla="*/ 108 w 195"/>
                <a:gd name="T9" fmla="*/ 21 h 175"/>
                <a:gd name="T10" fmla="*/ 116 w 195"/>
                <a:gd name="T11" fmla="*/ 30 h 175"/>
                <a:gd name="T12" fmla="*/ 124 w 195"/>
                <a:gd name="T13" fmla="*/ 40 h 175"/>
                <a:gd name="T14" fmla="*/ 133 w 195"/>
                <a:gd name="T15" fmla="*/ 50 h 175"/>
                <a:gd name="T16" fmla="*/ 143 w 195"/>
                <a:gd name="T17" fmla="*/ 57 h 175"/>
                <a:gd name="T18" fmla="*/ 154 w 195"/>
                <a:gd name="T19" fmla="*/ 61 h 175"/>
                <a:gd name="T20" fmla="*/ 166 w 195"/>
                <a:gd name="T21" fmla="*/ 61 h 175"/>
                <a:gd name="T22" fmla="*/ 179 w 195"/>
                <a:gd name="T23" fmla="*/ 57 h 175"/>
                <a:gd name="T24" fmla="*/ 195 w 195"/>
                <a:gd name="T25" fmla="*/ 46 h 175"/>
                <a:gd name="T26" fmla="*/ 186 w 195"/>
                <a:gd name="T27" fmla="*/ 57 h 175"/>
                <a:gd name="T28" fmla="*/ 178 w 195"/>
                <a:gd name="T29" fmla="*/ 68 h 175"/>
                <a:gd name="T30" fmla="*/ 169 w 195"/>
                <a:gd name="T31" fmla="*/ 78 h 175"/>
                <a:gd name="T32" fmla="*/ 161 w 195"/>
                <a:gd name="T33" fmla="*/ 89 h 175"/>
                <a:gd name="T34" fmla="*/ 155 w 195"/>
                <a:gd name="T35" fmla="*/ 102 h 175"/>
                <a:gd name="T36" fmla="*/ 151 w 195"/>
                <a:gd name="T37" fmla="*/ 117 h 175"/>
                <a:gd name="T38" fmla="*/ 150 w 195"/>
                <a:gd name="T39" fmla="*/ 135 h 175"/>
                <a:gd name="T40" fmla="*/ 154 w 195"/>
                <a:gd name="T41" fmla="*/ 157 h 175"/>
                <a:gd name="T42" fmla="*/ 144 w 195"/>
                <a:gd name="T43" fmla="*/ 152 h 175"/>
                <a:gd name="T44" fmla="*/ 136 w 195"/>
                <a:gd name="T45" fmla="*/ 146 h 175"/>
                <a:gd name="T46" fmla="*/ 129 w 195"/>
                <a:gd name="T47" fmla="*/ 139 h 175"/>
                <a:gd name="T48" fmla="*/ 122 w 195"/>
                <a:gd name="T49" fmla="*/ 133 h 175"/>
                <a:gd name="T50" fmla="*/ 111 w 195"/>
                <a:gd name="T51" fmla="*/ 129 h 175"/>
                <a:gd name="T52" fmla="*/ 101 w 195"/>
                <a:gd name="T53" fmla="*/ 133 h 175"/>
                <a:gd name="T54" fmla="*/ 98 w 195"/>
                <a:gd name="T55" fmla="*/ 135 h 175"/>
                <a:gd name="T56" fmla="*/ 99 w 195"/>
                <a:gd name="T57" fmla="*/ 139 h 175"/>
                <a:gd name="T58" fmla="*/ 104 w 195"/>
                <a:gd name="T59" fmla="*/ 144 h 175"/>
                <a:gd name="T60" fmla="*/ 110 w 195"/>
                <a:gd name="T61" fmla="*/ 148 h 175"/>
                <a:gd name="T62" fmla="*/ 116 w 195"/>
                <a:gd name="T63" fmla="*/ 153 h 175"/>
                <a:gd name="T64" fmla="*/ 122 w 195"/>
                <a:gd name="T65" fmla="*/ 158 h 175"/>
                <a:gd name="T66" fmla="*/ 126 w 195"/>
                <a:gd name="T67" fmla="*/ 164 h 175"/>
                <a:gd name="T68" fmla="*/ 126 w 195"/>
                <a:gd name="T69" fmla="*/ 170 h 175"/>
                <a:gd name="T70" fmla="*/ 121 w 195"/>
                <a:gd name="T71" fmla="*/ 175 h 175"/>
                <a:gd name="T72" fmla="*/ 115 w 195"/>
                <a:gd name="T73" fmla="*/ 174 h 175"/>
                <a:gd name="T74" fmla="*/ 108 w 195"/>
                <a:gd name="T75" fmla="*/ 169 h 175"/>
                <a:gd name="T76" fmla="*/ 100 w 195"/>
                <a:gd name="T77" fmla="*/ 159 h 175"/>
                <a:gd name="T78" fmla="*/ 94 w 195"/>
                <a:gd name="T79" fmla="*/ 148 h 175"/>
                <a:gd name="T80" fmla="*/ 88 w 195"/>
                <a:gd name="T81" fmla="*/ 134 h 175"/>
                <a:gd name="T82" fmla="*/ 83 w 195"/>
                <a:gd name="T83" fmla="*/ 119 h 175"/>
                <a:gd name="T84" fmla="*/ 82 w 195"/>
                <a:gd name="T85" fmla="*/ 103 h 175"/>
                <a:gd name="T86" fmla="*/ 84 w 195"/>
                <a:gd name="T87" fmla="*/ 88 h 175"/>
                <a:gd name="T88" fmla="*/ 70 w 195"/>
                <a:gd name="T89" fmla="*/ 101 h 175"/>
                <a:gd name="T90" fmla="*/ 57 w 195"/>
                <a:gd name="T91" fmla="*/ 107 h 175"/>
                <a:gd name="T92" fmla="*/ 45 w 195"/>
                <a:gd name="T93" fmla="*/ 108 h 175"/>
                <a:gd name="T94" fmla="*/ 32 w 195"/>
                <a:gd name="T95" fmla="*/ 105 h 175"/>
                <a:gd name="T96" fmla="*/ 17 w 195"/>
                <a:gd name="T97" fmla="*/ 97 h 175"/>
                <a:gd name="T98" fmla="*/ 0 w 195"/>
                <a:gd name="T99" fmla="*/ 88 h 175"/>
                <a:gd name="T100" fmla="*/ 6 w 195"/>
                <a:gd name="T101" fmla="*/ 79 h 175"/>
                <a:gd name="T102" fmla="*/ 16 w 195"/>
                <a:gd name="T103" fmla="*/ 71 h 175"/>
                <a:gd name="T104" fmla="*/ 28 w 195"/>
                <a:gd name="T105" fmla="*/ 63 h 175"/>
                <a:gd name="T106" fmla="*/ 42 w 195"/>
                <a:gd name="T107" fmla="*/ 56 h 175"/>
                <a:gd name="T108" fmla="*/ 55 w 195"/>
                <a:gd name="T109" fmla="*/ 49 h 175"/>
                <a:gd name="T110" fmla="*/ 66 w 195"/>
                <a:gd name="T111" fmla="*/ 40 h 175"/>
                <a:gd name="T112" fmla="*/ 74 w 195"/>
                <a:gd name="T113" fmla="*/ 33 h 175"/>
                <a:gd name="T114" fmla="*/ 79 w 195"/>
                <a:gd name="T115" fmla="*/ 24 h 175"/>
                <a:gd name="T116" fmla="*/ 78 w 195"/>
                <a:gd name="T117" fmla="*/ 14 h 175"/>
                <a:gd name="T118" fmla="*/ 70 w 195"/>
                <a:gd name="T119" fmla="*/ 5 h 175"/>
                <a:gd name="T120" fmla="*/ 78 w 195"/>
                <a:gd name="T12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95" h="175">
                  <a:moveTo>
                    <a:pt x="78" y="0"/>
                  </a:moveTo>
                  <a:lnTo>
                    <a:pt x="87" y="0"/>
                  </a:lnTo>
                  <a:lnTo>
                    <a:pt x="94" y="5"/>
                  </a:lnTo>
                  <a:lnTo>
                    <a:pt x="101" y="11"/>
                  </a:lnTo>
                  <a:lnTo>
                    <a:pt x="108" y="21"/>
                  </a:lnTo>
                  <a:lnTo>
                    <a:pt x="116" y="30"/>
                  </a:lnTo>
                  <a:lnTo>
                    <a:pt x="124" y="40"/>
                  </a:lnTo>
                  <a:lnTo>
                    <a:pt x="133" y="50"/>
                  </a:lnTo>
                  <a:lnTo>
                    <a:pt x="143" y="57"/>
                  </a:lnTo>
                  <a:lnTo>
                    <a:pt x="154" y="61"/>
                  </a:lnTo>
                  <a:lnTo>
                    <a:pt x="166" y="61"/>
                  </a:lnTo>
                  <a:lnTo>
                    <a:pt x="179" y="57"/>
                  </a:lnTo>
                  <a:lnTo>
                    <a:pt x="195" y="46"/>
                  </a:lnTo>
                  <a:lnTo>
                    <a:pt x="186" y="57"/>
                  </a:lnTo>
                  <a:lnTo>
                    <a:pt x="178" y="68"/>
                  </a:lnTo>
                  <a:lnTo>
                    <a:pt x="169" y="78"/>
                  </a:lnTo>
                  <a:lnTo>
                    <a:pt x="161" y="89"/>
                  </a:lnTo>
                  <a:lnTo>
                    <a:pt x="155" y="102"/>
                  </a:lnTo>
                  <a:lnTo>
                    <a:pt x="151" y="117"/>
                  </a:lnTo>
                  <a:lnTo>
                    <a:pt x="150" y="135"/>
                  </a:lnTo>
                  <a:lnTo>
                    <a:pt x="154" y="157"/>
                  </a:lnTo>
                  <a:lnTo>
                    <a:pt x="144" y="152"/>
                  </a:lnTo>
                  <a:lnTo>
                    <a:pt x="136" y="146"/>
                  </a:lnTo>
                  <a:lnTo>
                    <a:pt x="129" y="139"/>
                  </a:lnTo>
                  <a:lnTo>
                    <a:pt x="122" y="133"/>
                  </a:lnTo>
                  <a:lnTo>
                    <a:pt x="111" y="129"/>
                  </a:lnTo>
                  <a:lnTo>
                    <a:pt x="101" y="133"/>
                  </a:lnTo>
                  <a:lnTo>
                    <a:pt x="98" y="135"/>
                  </a:lnTo>
                  <a:lnTo>
                    <a:pt x="99" y="139"/>
                  </a:lnTo>
                  <a:lnTo>
                    <a:pt x="104" y="144"/>
                  </a:lnTo>
                  <a:lnTo>
                    <a:pt x="110" y="148"/>
                  </a:lnTo>
                  <a:lnTo>
                    <a:pt x="116" y="153"/>
                  </a:lnTo>
                  <a:lnTo>
                    <a:pt x="122" y="158"/>
                  </a:lnTo>
                  <a:lnTo>
                    <a:pt x="126" y="164"/>
                  </a:lnTo>
                  <a:lnTo>
                    <a:pt x="126" y="170"/>
                  </a:lnTo>
                  <a:lnTo>
                    <a:pt x="121" y="175"/>
                  </a:lnTo>
                  <a:lnTo>
                    <a:pt x="115" y="174"/>
                  </a:lnTo>
                  <a:lnTo>
                    <a:pt x="108" y="169"/>
                  </a:lnTo>
                  <a:lnTo>
                    <a:pt x="100" y="159"/>
                  </a:lnTo>
                  <a:lnTo>
                    <a:pt x="94" y="148"/>
                  </a:lnTo>
                  <a:lnTo>
                    <a:pt x="88" y="134"/>
                  </a:lnTo>
                  <a:lnTo>
                    <a:pt x="83" y="119"/>
                  </a:lnTo>
                  <a:lnTo>
                    <a:pt x="82" y="103"/>
                  </a:lnTo>
                  <a:lnTo>
                    <a:pt x="84" y="88"/>
                  </a:lnTo>
                  <a:lnTo>
                    <a:pt x="70" y="101"/>
                  </a:lnTo>
                  <a:lnTo>
                    <a:pt x="57" y="107"/>
                  </a:lnTo>
                  <a:lnTo>
                    <a:pt x="45" y="108"/>
                  </a:lnTo>
                  <a:lnTo>
                    <a:pt x="32" y="105"/>
                  </a:lnTo>
                  <a:lnTo>
                    <a:pt x="17" y="97"/>
                  </a:lnTo>
                  <a:lnTo>
                    <a:pt x="0" y="88"/>
                  </a:lnTo>
                  <a:lnTo>
                    <a:pt x="6" y="79"/>
                  </a:lnTo>
                  <a:lnTo>
                    <a:pt x="16" y="71"/>
                  </a:lnTo>
                  <a:lnTo>
                    <a:pt x="28" y="63"/>
                  </a:lnTo>
                  <a:lnTo>
                    <a:pt x="42" y="56"/>
                  </a:lnTo>
                  <a:lnTo>
                    <a:pt x="55" y="49"/>
                  </a:lnTo>
                  <a:lnTo>
                    <a:pt x="66" y="40"/>
                  </a:lnTo>
                  <a:lnTo>
                    <a:pt x="74" y="33"/>
                  </a:lnTo>
                  <a:lnTo>
                    <a:pt x="79" y="24"/>
                  </a:lnTo>
                  <a:lnTo>
                    <a:pt x="78" y="14"/>
                  </a:lnTo>
                  <a:lnTo>
                    <a:pt x="70" y="5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236"/>
            <p:cNvSpPr/>
            <p:nvPr/>
          </p:nvSpPr>
          <p:spPr bwMode="auto">
            <a:xfrm>
              <a:off x="4927144" y="4807512"/>
              <a:ext cx="112444" cy="56222"/>
            </a:xfrm>
            <a:custGeom>
              <a:avLst/>
              <a:gdLst>
                <a:gd name="T0" fmla="*/ 110 w 114"/>
                <a:gd name="T1" fmla="*/ 0 h 57"/>
                <a:gd name="T2" fmla="*/ 114 w 114"/>
                <a:gd name="T3" fmla="*/ 11 h 57"/>
                <a:gd name="T4" fmla="*/ 113 w 114"/>
                <a:gd name="T5" fmla="*/ 18 h 57"/>
                <a:gd name="T6" fmla="*/ 109 w 114"/>
                <a:gd name="T7" fmla="*/ 23 h 57"/>
                <a:gd name="T8" fmla="*/ 104 w 114"/>
                <a:gd name="T9" fmla="*/ 26 h 57"/>
                <a:gd name="T10" fmla="*/ 97 w 114"/>
                <a:gd name="T11" fmla="*/ 28 h 57"/>
                <a:gd name="T12" fmla="*/ 91 w 114"/>
                <a:gd name="T13" fmla="*/ 29 h 57"/>
                <a:gd name="T14" fmla="*/ 85 w 114"/>
                <a:gd name="T15" fmla="*/ 32 h 57"/>
                <a:gd name="T16" fmla="*/ 81 w 114"/>
                <a:gd name="T17" fmla="*/ 37 h 57"/>
                <a:gd name="T18" fmla="*/ 80 w 114"/>
                <a:gd name="T19" fmla="*/ 44 h 57"/>
                <a:gd name="T20" fmla="*/ 84 w 114"/>
                <a:gd name="T21" fmla="*/ 55 h 57"/>
                <a:gd name="T22" fmla="*/ 65 w 114"/>
                <a:gd name="T23" fmla="*/ 57 h 57"/>
                <a:gd name="T24" fmla="*/ 51 w 114"/>
                <a:gd name="T25" fmla="*/ 57 h 57"/>
                <a:gd name="T26" fmla="*/ 39 w 114"/>
                <a:gd name="T27" fmla="*/ 52 h 57"/>
                <a:gd name="T28" fmla="*/ 28 w 114"/>
                <a:gd name="T29" fmla="*/ 48 h 57"/>
                <a:gd name="T30" fmla="*/ 19 w 114"/>
                <a:gd name="T31" fmla="*/ 40 h 57"/>
                <a:gd name="T32" fmla="*/ 11 w 114"/>
                <a:gd name="T33" fmla="*/ 33 h 57"/>
                <a:gd name="T34" fmla="*/ 0 w 114"/>
                <a:gd name="T35" fmla="*/ 27 h 57"/>
                <a:gd name="T36" fmla="*/ 16 w 114"/>
                <a:gd name="T37" fmla="*/ 29 h 57"/>
                <a:gd name="T38" fmla="*/ 29 w 114"/>
                <a:gd name="T39" fmla="*/ 30 h 57"/>
                <a:gd name="T40" fmla="*/ 42 w 114"/>
                <a:gd name="T41" fmla="*/ 28 h 57"/>
                <a:gd name="T42" fmla="*/ 56 w 114"/>
                <a:gd name="T43" fmla="*/ 24 h 57"/>
                <a:gd name="T44" fmla="*/ 70 w 114"/>
                <a:gd name="T45" fmla="*/ 18 h 57"/>
                <a:gd name="T46" fmla="*/ 89 w 114"/>
                <a:gd name="T47" fmla="*/ 10 h 57"/>
                <a:gd name="T48" fmla="*/ 110 w 114"/>
                <a:gd name="T4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4" h="57">
                  <a:moveTo>
                    <a:pt x="110" y="0"/>
                  </a:moveTo>
                  <a:lnTo>
                    <a:pt x="114" y="11"/>
                  </a:lnTo>
                  <a:lnTo>
                    <a:pt x="113" y="18"/>
                  </a:lnTo>
                  <a:lnTo>
                    <a:pt x="109" y="23"/>
                  </a:lnTo>
                  <a:lnTo>
                    <a:pt x="104" y="26"/>
                  </a:lnTo>
                  <a:lnTo>
                    <a:pt x="97" y="28"/>
                  </a:lnTo>
                  <a:lnTo>
                    <a:pt x="91" y="29"/>
                  </a:lnTo>
                  <a:lnTo>
                    <a:pt x="85" y="32"/>
                  </a:lnTo>
                  <a:lnTo>
                    <a:pt x="81" y="37"/>
                  </a:lnTo>
                  <a:lnTo>
                    <a:pt x="80" y="44"/>
                  </a:lnTo>
                  <a:lnTo>
                    <a:pt x="84" y="55"/>
                  </a:lnTo>
                  <a:lnTo>
                    <a:pt x="65" y="57"/>
                  </a:lnTo>
                  <a:lnTo>
                    <a:pt x="51" y="57"/>
                  </a:lnTo>
                  <a:lnTo>
                    <a:pt x="39" y="52"/>
                  </a:lnTo>
                  <a:lnTo>
                    <a:pt x="28" y="48"/>
                  </a:lnTo>
                  <a:lnTo>
                    <a:pt x="19" y="40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6" y="29"/>
                  </a:lnTo>
                  <a:lnTo>
                    <a:pt x="29" y="30"/>
                  </a:lnTo>
                  <a:lnTo>
                    <a:pt x="42" y="28"/>
                  </a:lnTo>
                  <a:lnTo>
                    <a:pt x="56" y="24"/>
                  </a:lnTo>
                  <a:lnTo>
                    <a:pt x="70" y="18"/>
                  </a:lnTo>
                  <a:lnTo>
                    <a:pt x="89" y="1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237"/>
            <p:cNvSpPr/>
            <p:nvPr/>
          </p:nvSpPr>
          <p:spPr bwMode="auto">
            <a:xfrm>
              <a:off x="5384673" y="5094437"/>
              <a:ext cx="67854" cy="34896"/>
            </a:xfrm>
            <a:custGeom>
              <a:avLst/>
              <a:gdLst>
                <a:gd name="T0" fmla="*/ 41 w 69"/>
                <a:gd name="T1" fmla="*/ 0 h 37"/>
                <a:gd name="T2" fmla="*/ 51 w 69"/>
                <a:gd name="T3" fmla="*/ 2 h 37"/>
                <a:gd name="T4" fmla="*/ 59 w 69"/>
                <a:gd name="T5" fmla="*/ 10 h 37"/>
                <a:gd name="T6" fmla="*/ 67 w 69"/>
                <a:gd name="T7" fmla="*/ 21 h 37"/>
                <a:gd name="T8" fmla="*/ 69 w 69"/>
                <a:gd name="T9" fmla="*/ 37 h 37"/>
                <a:gd name="T10" fmla="*/ 0 w 69"/>
                <a:gd name="T11" fmla="*/ 37 h 37"/>
                <a:gd name="T12" fmla="*/ 5 w 69"/>
                <a:gd name="T13" fmla="*/ 24 h 37"/>
                <a:gd name="T14" fmla="*/ 12 w 69"/>
                <a:gd name="T15" fmla="*/ 13 h 37"/>
                <a:gd name="T16" fmla="*/ 20 w 69"/>
                <a:gd name="T17" fmla="*/ 6 h 37"/>
                <a:gd name="T18" fmla="*/ 31 w 69"/>
                <a:gd name="T19" fmla="*/ 1 h 37"/>
                <a:gd name="T20" fmla="*/ 41 w 69"/>
                <a:gd name="T2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37">
                  <a:moveTo>
                    <a:pt x="41" y="0"/>
                  </a:moveTo>
                  <a:lnTo>
                    <a:pt x="51" y="2"/>
                  </a:lnTo>
                  <a:lnTo>
                    <a:pt x="59" y="10"/>
                  </a:lnTo>
                  <a:lnTo>
                    <a:pt x="67" y="21"/>
                  </a:lnTo>
                  <a:lnTo>
                    <a:pt x="69" y="37"/>
                  </a:lnTo>
                  <a:lnTo>
                    <a:pt x="0" y="37"/>
                  </a:lnTo>
                  <a:lnTo>
                    <a:pt x="5" y="24"/>
                  </a:lnTo>
                  <a:lnTo>
                    <a:pt x="12" y="13"/>
                  </a:lnTo>
                  <a:lnTo>
                    <a:pt x="20" y="6"/>
                  </a:lnTo>
                  <a:lnTo>
                    <a:pt x="31" y="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238"/>
            <p:cNvSpPr/>
            <p:nvPr/>
          </p:nvSpPr>
          <p:spPr bwMode="auto">
            <a:xfrm>
              <a:off x="5462220" y="5090560"/>
              <a:ext cx="96934" cy="87241"/>
            </a:xfrm>
            <a:custGeom>
              <a:avLst/>
              <a:gdLst>
                <a:gd name="T0" fmla="*/ 31 w 100"/>
                <a:gd name="T1" fmla="*/ 0 h 92"/>
                <a:gd name="T2" fmla="*/ 43 w 100"/>
                <a:gd name="T3" fmla="*/ 3 h 92"/>
                <a:gd name="T4" fmla="*/ 52 w 100"/>
                <a:gd name="T5" fmla="*/ 9 h 92"/>
                <a:gd name="T6" fmla="*/ 59 w 100"/>
                <a:gd name="T7" fmla="*/ 17 h 92"/>
                <a:gd name="T8" fmla="*/ 63 w 100"/>
                <a:gd name="T9" fmla="*/ 28 h 92"/>
                <a:gd name="T10" fmla="*/ 68 w 100"/>
                <a:gd name="T11" fmla="*/ 39 h 92"/>
                <a:gd name="T12" fmla="*/ 72 w 100"/>
                <a:gd name="T13" fmla="*/ 50 h 92"/>
                <a:gd name="T14" fmla="*/ 76 w 100"/>
                <a:gd name="T15" fmla="*/ 61 h 92"/>
                <a:gd name="T16" fmla="*/ 82 w 100"/>
                <a:gd name="T17" fmla="*/ 71 h 92"/>
                <a:gd name="T18" fmla="*/ 89 w 100"/>
                <a:gd name="T19" fmla="*/ 78 h 92"/>
                <a:gd name="T20" fmla="*/ 100 w 100"/>
                <a:gd name="T21" fmla="*/ 83 h 92"/>
                <a:gd name="T22" fmla="*/ 91 w 100"/>
                <a:gd name="T23" fmla="*/ 90 h 92"/>
                <a:gd name="T24" fmla="*/ 83 w 100"/>
                <a:gd name="T25" fmla="*/ 92 h 92"/>
                <a:gd name="T26" fmla="*/ 74 w 100"/>
                <a:gd name="T27" fmla="*/ 88 h 92"/>
                <a:gd name="T28" fmla="*/ 65 w 100"/>
                <a:gd name="T29" fmla="*/ 83 h 92"/>
                <a:gd name="T30" fmla="*/ 56 w 100"/>
                <a:gd name="T31" fmla="*/ 76 h 92"/>
                <a:gd name="T32" fmla="*/ 46 w 100"/>
                <a:gd name="T33" fmla="*/ 68 h 92"/>
                <a:gd name="T34" fmla="*/ 37 w 100"/>
                <a:gd name="T35" fmla="*/ 62 h 92"/>
                <a:gd name="T36" fmla="*/ 26 w 100"/>
                <a:gd name="T37" fmla="*/ 60 h 92"/>
                <a:gd name="T38" fmla="*/ 15 w 100"/>
                <a:gd name="T39" fmla="*/ 61 h 92"/>
                <a:gd name="T40" fmla="*/ 3 w 100"/>
                <a:gd name="T41" fmla="*/ 70 h 92"/>
                <a:gd name="T42" fmla="*/ 0 w 100"/>
                <a:gd name="T43" fmla="*/ 55 h 92"/>
                <a:gd name="T44" fmla="*/ 1 w 100"/>
                <a:gd name="T45" fmla="*/ 44 h 92"/>
                <a:gd name="T46" fmla="*/ 5 w 100"/>
                <a:gd name="T47" fmla="*/ 34 h 92"/>
                <a:gd name="T48" fmla="*/ 10 w 100"/>
                <a:gd name="T49" fmla="*/ 28 h 92"/>
                <a:gd name="T50" fmla="*/ 16 w 100"/>
                <a:gd name="T51" fmla="*/ 22 h 92"/>
                <a:gd name="T52" fmla="*/ 22 w 100"/>
                <a:gd name="T53" fmla="*/ 16 h 92"/>
                <a:gd name="T54" fmla="*/ 28 w 100"/>
                <a:gd name="T55" fmla="*/ 9 h 92"/>
                <a:gd name="T56" fmla="*/ 31 w 100"/>
                <a:gd name="T5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" h="92">
                  <a:moveTo>
                    <a:pt x="31" y="0"/>
                  </a:moveTo>
                  <a:lnTo>
                    <a:pt x="43" y="3"/>
                  </a:lnTo>
                  <a:lnTo>
                    <a:pt x="52" y="9"/>
                  </a:lnTo>
                  <a:lnTo>
                    <a:pt x="59" y="17"/>
                  </a:lnTo>
                  <a:lnTo>
                    <a:pt x="63" y="28"/>
                  </a:lnTo>
                  <a:lnTo>
                    <a:pt x="68" y="39"/>
                  </a:lnTo>
                  <a:lnTo>
                    <a:pt x="72" y="50"/>
                  </a:lnTo>
                  <a:lnTo>
                    <a:pt x="76" y="61"/>
                  </a:lnTo>
                  <a:lnTo>
                    <a:pt x="82" y="71"/>
                  </a:lnTo>
                  <a:lnTo>
                    <a:pt x="89" y="78"/>
                  </a:lnTo>
                  <a:lnTo>
                    <a:pt x="100" y="83"/>
                  </a:lnTo>
                  <a:lnTo>
                    <a:pt x="91" y="90"/>
                  </a:lnTo>
                  <a:lnTo>
                    <a:pt x="83" y="92"/>
                  </a:lnTo>
                  <a:lnTo>
                    <a:pt x="74" y="88"/>
                  </a:lnTo>
                  <a:lnTo>
                    <a:pt x="65" y="83"/>
                  </a:lnTo>
                  <a:lnTo>
                    <a:pt x="56" y="76"/>
                  </a:lnTo>
                  <a:lnTo>
                    <a:pt x="46" y="68"/>
                  </a:lnTo>
                  <a:lnTo>
                    <a:pt x="37" y="62"/>
                  </a:lnTo>
                  <a:lnTo>
                    <a:pt x="26" y="60"/>
                  </a:lnTo>
                  <a:lnTo>
                    <a:pt x="15" y="61"/>
                  </a:lnTo>
                  <a:lnTo>
                    <a:pt x="3" y="70"/>
                  </a:lnTo>
                  <a:lnTo>
                    <a:pt x="0" y="55"/>
                  </a:lnTo>
                  <a:lnTo>
                    <a:pt x="1" y="44"/>
                  </a:lnTo>
                  <a:lnTo>
                    <a:pt x="5" y="34"/>
                  </a:lnTo>
                  <a:lnTo>
                    <a:pt x="10" y="28"/>
                  </a:lnTo>
                  <a:lnTo>
                    <a:pt x="16" y="22"/>
                  </a:lnTo>
                  <a:lnTo>
                    <a:pt x="22" y="16"/>
                  </a:lnTo>
                  <a:lnTo>
                    <a:pt x="28" y="9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239"/>
            <p:cNvSpPr/>
            <p:nvPr/>
          </p:nvSpPr>
          <p:spPr bwMode="auto">
            <a:xfrm>
              <a:off x="4946531" y="5183616"/>
              <a:ext cx="104689" cy="81425"/>
            </a:xfrm>
            <a:custGeom>
              <a:avLst/>
              <a:gdLst>
                <a:gd name="T0" fmla="*/ 9 w 109"/>
                <a:gd name="T1" fmla="*/ 0 h 84"/>
                <a:gd name="T2" fmla="*/ 21 w 109"/>
                <a:gd name="T3" fmla="*/ 9 h 84"/>
                <a:gd name="T4" fmla="*/ 34 w 109"/>
                <a:gd name="T5" fmla="*/ 17 h 84"/>
                <a:gd name="T6" fmla="*/ 51 w 109"/>
                <a:gd name="T7" fmla="*/ 27 h 84"/>
                <a:gd name="T8" fmla="*/ 67 w 109"/>
                <a:gd name="T9" fmla="*/ 37 h 84"/>
                <a:gd name="T10" fmla="*/ 83 w 109"/>
                <a:gd name="T11" fmla="*/ 47 h 84"/>
                <a:gd name="T12" fmla="*/ 96 w 109"/>
                <a:gd name="T13" fmla="*/ 56 h 84"/>
                <a:gd name="T14" fmla="*/ 105 w 109"/>
                <a:gd name="T15" fmla="*/ 66 h 84"/>
                <a:gd name="T16" fmla="*/ 109 w 109"/>
                <a:gd name="T17" fmla="*/ 75 h 84"/>
                <a:gd name="T18" fmla="*/ 106 w 109"/>
                <a:gd name="T19" fmla="*/ 84 h 84"/>
                <a:gd name="T20" fmla="*/ 85 w 109"/>
                <a:gd name="T21" fmla="*/ 80 h 84"/>
                <a:gd name="T22" fmla="*/ 67 w 109"/>
                <a:gd name="T23" fmla="*/ 72 h 84"/>
                <a:gd name="T24" fmla="*/ 51 w 109"/>
                <a:gd name="T25" fmla="*/ 63 h 84"/>
                <a:gd name="T26" fmla="*/ 37 w 109"/>
                <a:gd name="T27" fmla="*/ 52 h 84"/>
                <a:gd name="T28" fmla="*/ 22 w 109"/>
                <a:gd name="T29" fmla="*/ 41 h 84"/>
                <a:gd name="T30" fmla="*/ 9 w 109"/>
                <a:gd name="T31" fmla="*/ 28 h 84"/>
                <a:gd name="T32" fmla="*/ 9 w 109"/>
                <a:gd name="T33" fmla="*/ 21 h 84"/>
                <a:gd name="T34" fmla="*/ 9 w 109"/>
                <a:gd name="T35" fmla="*/ 15 h 84"/>
                <a:gd name="T36" fmla="*/ 6 w 109"/>
                <a:gd name="T37" fmla="*/ 14 h 84"/>
                <a:gd name="T38" fmla="*/ 4 w 109"/>
                <a:gd name="T39" fmla="*/ 14 h 84"/>
                <a:gd name="T40" fmla="*/ 3 w 109"/>
                <a:gd name="T41" fmla="*/ 11 h 84"/>
                <a:gd name="T42" fmla="*/ 0 w 109"/>
                <a:gd name="T43" fmla="*/ 10 h 84"/>
                <a:gd name="T44" fmla="*/ 0 w 109"/>
                <a:gd name="T45" fmla="*/ 8 h 84"/>
                <a:gd name="T46" fmla="*/ 0 w 109"/>
                <a:gd name="T47" fmla="*/ 5 h 84"/>
                <a:gd name="T48" fmla="*/ 1 w 109"/>
                <a:gd name="T49" fmla="*/ 4 h 84"/>
                <a:gd name="T50" fmla="*/ 5 w 109"/>
                <a:gd name="T51" fmla="*/ 2 h 84"/>
                <a:gd name="T52" fmla="*/ 9 w 109"/>
                <a:gd name="T5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9" h="84">
                  <a:moveTo>
                    <a:pt x="9" y="0"/>
                  </a:moveTo>
                  <a:lnTo>
                    <a:pt x="21" y="9"/>
                  </a:lnTo>
                  <a:lnTo>
                    <a:pt x="34" y="17"/>
                  </a:lnTo>
                  <a:lnTo>
                    <a:pt x="51" y="27"/>
                  </a:lnTo>
                  <a:lnTo>
                    <a:pt x="67" y="37"/>
                  </a:lnTo>
                  <a:lnTo>
                    <a:pt x="83" y="47"/>
                  </a:lnTo>
                  <a:lnTo>
                    <a:pt x="96" y="56"/>
                  </a:lnTo>
                  <a:lnTo>
                    <a:pt x="105" y="66"/>
                  </a:lnTo>
                  <a:lnTo>
                    <a:pt x="109" y="75"/>
                  </a:lnTo>
                  <a:lnTo>
                    <a:pt x="106" y="84"/>
                  </a:lnTo>
                  <a:lnTo>
                    <a:pt x="85" y="80"/>
                  </a:lnTo>
                  <a:lnTo>
                    <a:pt x="67" y="72"/>
                  </a:lnTo>
                  <a:lnTo>
                    <a:pt x="51" y="63"/>
                  </a:lnTo>
                  <a:lnTo>
                    <a:pt x="37" y="52"/>
                  </a:lnTo>
                  <a:lnTo>
                    <a:pt x="22" y="41"/>
                  </a:lnTo>
                  <a:lnTo>
                    <a:pt x="9" y="28"/>
                  </a:lnTo>
                  <a:lnTo>
                    <a:pt x="9" y="21"/>
                  </a:lnTo>
                  <a:lnTo>
                    <a:pt x="9" y="15"/>
                  </a:lnTo>
                  <a:lnTo>
                    <a:pt x="6" y="14"/>
                  </a:lnTo>
                  <a:lnTo>
                    <a:pt x="4" y="14"/>
                  </a:lnTo>
                  <a:lnTo>
                    <a:pt x="3" y="11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4"/>
                  </a:lnTo>
                  <a:lnTo>
                    <a:pt x="5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240"/>
            <p:cNvSpPr/>
            <p:nvPr/>
          </p:nvSpPr>
          <p:spPr bwMode="auto">
            <a:xfrm>
              <a:off x="5340083" y="5361975"/>
              <a:ext cx="325698" cy="143462"/>
            </a:xfrm>
            <a:custGeom>
              <a:avLst/>
              <a:gdLst>
                <a:gd name="T0" fmla="*/ 40 w 336"/>
                <a:gd name="T1" fmla="*/ 0 h 147"/>
                <a:gd name="T2" fmla="*/ 56 w 336"/>
                <a:gd name="T3" fmla="*/ 0 h 147"/>
                <a:gd name="T4" fmla="*/ 70 w 336"/>
                <a:gd name="T5" fmla="*/ 3 h 147"/>
                <a:gd name="T6" fmla="*/ 86 w 336"/>
                <a:gd name="T7" fmla="*/ 8 h 147"/>
                <a:gd name="T8" fmla="*/ 101 w 336"/>
                <a:gd name="T9" fmla="*/ 15 h 147"/>
                <a:gd name="T10" fmla="*/ 113 w 336"/>
                <a:gd name="T11" fmla="*/ 25 h 147"/>
                <a:gd name="T12" fmla="*/ 123 w 336"/>
                <a:gd name="T13" fmla="*/ 37 h 147"/>
                <a:gd name="T14" fmla="*/ 128 w 336"/>
                <a:gd name="T15" fmla="*/ 51 h 147"/>
                <a:gd name="T16" fmla="*/ 117 w 336"/>
                <a:gd name="T17" fmla="*/ 43 h 147"/>
                <a:gd name="T18" fmla="*/ 107 w 336"/>
                <a:gd name="T19" fmla="*/ 40 h 147"/>
                <a:gd name="T20" fmla="*/ 98 w 336"/>
                <a:gd name="T21" fmla="*/ 42 h 147"/>
                <a:gd name="T22" fmla="*/ 92 w 336"/>
                <a:gd name="T23" fmla="*/ 51 h 147"/>
                <a:gd name="T24" fmla="*/ 86 w 336"/>
                <a:gd name="T25" fmla="*/ 64 h 147"/>
                <a:gd name="T26" fmla="*/ 121 w 336"/>
                <a:gd name="T27" fmla="*/ 57 h 147"/>
                <a:gd name="T28" fmla="*/ 154 w 336"/>
                <a:gd name="T29" fmla="*/ 54 h 147"/>
                <a:gd name="T30" fmla="*/ 185 w 336"/>
                <a:gd name="T31" fmla="*/ 58 h 147"/>
                <a:gd name="T32" fmla="*/ 213 w 336"/>
                <a:gd name="T33" fmla="*/ 64 h 147"/>
                <a:gd name="T34" fmla="*/ 241 w 336"/>
                <a:gd name="T35" fmla="*/ 74 h 147"/>
                <a:gd name="T36" fmla="*/ 266 w 336"/>
                <a:gd name="T37" fmla="*/ 87 h 147"/>
                <a:gd name="T38" fmla="*/ 291 w 336"/>
                <a:gd name="T39" fmla="*/ 102 h 147"/>
                <a:gd name="T40" fmla="*/ 314 w 336"/>
                <a:gd name="T41" fmla="*/ 118 h 147"/>
                <a:gd name="T42" fmla="*/ 336 w 336"/>
                <a:gd name="T43" fmla="*/ 134 h 147"/>
                <a:gd name="T44" fmla="*/ 333 w 336"/>
                <a:gd name="T45" fmla="*/ 134 h 147"/>
                <a:gd name="T46" fmla="*/ 330 w 336"/>
                <a:gd name="T47" fmla="*/ 135 h 147"/>
                <a:gd name="T48" fmla="*/ 327 w 336"/>
                <a:gd name="T49" fmla="*/ 135 h 147"/>
                <a:gd name="T50" fmla="*/ 325 w 336"/>
                <a:gd name="T51" fmla="*/ 136 h 147"/>
                <a:gd name="T52" fmla="*/ 324 w 336"/>
                <a:gd name="T53" fmla="*/ 138 h 147"/>
                <a:gd name="T54" fmla="*/ 322 w 336"/>
                <a:gd name="T55" fmla="*/ 141 h 147"/>
                <a:gd name="T56" fmla="*/ 321 w 336"/>
                <a:gd name="T57" fmla="*/ 143 h 147"/>
                <a:gd name="T58" fmla="*/ 322 w 336"/>
                <a:gd name="T59" fmla="*/ 147 h 147"/>
                <a:gd name="T60" fmla="*/ 252 w 336"/>
                <a:gd name="T61" fmla="*/ 135 h 147"/>
                <a:gd name="T62" fmla="*/ 184 w 336"/>
                <a:gd name="T63" fmla="*/ 119 h 147"/>
                <a:gd name="T64" fmla="*/ 120 w 336"/>
                <a:gd name="T65" fmla="*/ 99 h 147"/>
                <a:gd name="T66" fmla="*/ 61 w 336"/>
                <a:gd name="T67" fmla="*/ 76 h 147"/>
                <a:gd name="T68" fmla="*/ 3 w 336"/>
                <a:gd name="T69" fmla="*/ 51 h 147"/>
                <a:gd name="T70" fmla="*/ 0 w 336"/>
                <a:gd name="T71" fmla="*/ 35 h 147"/>
                <a:gd name="T72" fmla="*/ 0 w 336"/>
                <a:gd name="T73" fmla="*/ 23 h 147"/>
                <a:gd name="T74" fmla="*/ 6 w 336"/>
                <a:gd name="T75" fmla="*/ 12 h 147"/>
                <a:gd name="T76" fmla="*/ 14 w 336"/>
                <a:gd name="T77" fmla="*/ 6 h 147"/>
                <a:gd name="T78" fmla="*/ 27 w 336"/>
                <a:gd name="T79" fmla="*/ 1 h 147"/>
                <a:gd name="T80" fmla="*/ 40 w 336"/>
                <a:gd name="T81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6" h="147">
                  <a:moveTo>
                    <a:pt x="40" y="0"/>
                  </a:moveTo>
                  <a:lnTo>
                    <a:pt x="56" y="0"/>
                  </a:lnTo>
                  <a:lnTo>
                    <a:pt x="70" y="3"/>
                  </a:lnTo>
                  <a:lnTo>
                    <a:pt x="86" y="8"/>
                  </a:lnTo>
                  <a:lnTo>
                    <a:pt x="101" y="15"/>
                  </a:lnTo>
                  <a:lnTo>
                    <a:pt x="113" y="25"/>
                  </a:lnTo>
                  <a:lnTo>
                    <a:pt x="123" y="37"/>
                  </a:lnTo>
                  <a:lnTo>
                    <a:pt x="128" y="51"/>
                  </a:lnTo>
                  <a:lnTo>
                    <a:pt x="117" y="43"/>
                  </a:lnTo>
                  <a:lnTo>
                    <a:pt x="107" y="40"/>
                  </a:lnTo>
                  <a:lnTo>
                    <a:pt x="98" y="42"/>
                  </a:lnTo>
                  <a:lnTo>
                    <a:pt x="92" y="51"/>
                  </a:lnTo>
                  <a:lnTo>
                    <a:pt x="86" y="64"/>
                  </a:lnTo>
                  <a:lnTo>
                    <a:pt x="121" y="57"/>
                  </a:lnTo>
                  <a:lnTo>
                    <a:pt x="154" y="54"/>
                  </a:lnTo>
                  <a:lnTo>
                    <a:pt x="185" y="58"/>
                  </a:lnTo>
                  <a:lnTo>
                    <a:pt x="213" y="64"/>
                  </a:lnTo>
                  <a:lnTo>
                    <a:pt x="241" y="74"/>
                  </a:lnTo>
                  <a:lnTo>
                    <a:pt x="266" y="87"/>
                  </a:lnTo>
                  <a:lnTo>
                    <a:pt x="291" y="102"/>
                  </a:lnTo>
                  <a:lnTo>
                    <a:pt x="314" y="118"/>
                  </a:lnTo>
                  <a:lnTo>
                    <a:pt x="336" y="134"/>
                  </a:lnTo>
                  <a:lnTo>
                    <a:pt x="333" y="134"/>
                  </a:lnTo>
                  <a:lnTo>
                    <a:pt x="330" y="135"/>
                  </a:lnTo>
                  <a:lnTo>
                    <a:pt x="327" y="135"/>
                  </a:lnTo>
                  <a:lnTo>
                    <a:pt x="325" y="136"/>
                  </a:lnTo>
                  <a:lnTo>
                    <a:pt x="324" y="138"/>
                  </a:lnTo>
                  <a:lnTo>
                    <a:pt x="322" y="141"/>
                  </a:lnTo>
                  <a:lnTo>
                    <a:pt x="321" y="143"/>
                  </a:lnTo>
                  <a:lnTo>
                    <a:pt x="322" y="147"/>
                  </a:lnTo>
                  <a:lnTo>
                    <a:pt x="252" y="135"/>
                  </a:lnTo>
                  <a:lnTo>
                    <a:pt x="184" y="119"/>
                  </a:lnTo>
                  <a:lnTo>
                    <a:pt x="120" y="99"/>
                  </a:lnTo>
                  <a:lnTo>
                    <a:pt x="61" y="76"/>
                  </a:lnTo>
                  <a:lnTo>
                    <a:pt x="3" y="51"/>
                  </a:lnTo>
                  <a:lnTo>
                    <a:pt x="0" y="35"/>
                  </a:lnTo>
                  <a:lnTo>
                    <a:pt x="0" y="23"/>
                  </a:lnTo>
                  <a:lnTo>
                    <a:pt x="6" y="12"/>
                  </a:lnTo>
                  <a:lnTo>
                    <a:pt x="14" y="6"/>
                  </a:lnTo>
                  <a:lnTo>
                    <a:pt x="27" y="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244"/>
            <p:cNvSpPr/>
            <p:nvPr/>
          </p:nvSpPr>
          <p:spPr bwMode="auto">
            <a:xfrm>
              <a:off x="6280343" y="4700885"/>
              <a:ext cx="73670" cy="29080"/>
            </a:xfrm>
            <a:custGeom>
              <a:avLst/>
              <a:gdLst>
                <a:gd name="T0" fmla="*/ 3 w 75"/>
                <a:gd name="T1" fmla="*/ 0 h 32"/>
                <a:gd name="T2" fmla="*/ 72 w 75"/>
                <a:gd name="T3" fmla="*/ 0 h 32"/>
                <a:gd name="T4" fmla="*/ 75 w 75"/>
                <a:gd name="T5" fmla="*/ 11 h 32"/>
                <a:gd name="T6" fmla="*/ 72 w 75"/>
                <a:gd name="T7" fmla="*/ 20 h 32"/>
                <a:gd name="T8" fmla="*/ 66 w 75"/>
                <a:gd name="T9" fmla="*/ 26 h 32"/>
                <a:gd name="T10" fmla="*/ 56 w 75"/>
                <a:gd name="T11" fmla="*/ 29 h 32"/>
                <a:gd name="T12" fmla="*/ 44 w 75"/>
                <a:gd name="T13" fmla="*/ 32 h 32"/>
                <a:gd name="T14" fmla="*/ 31 w 75"/>
                <a:gd name="T15" fmla="*/ 32 h 32"/>
                <a:gd name="T16" fmla="*/ 19 w 75"/>
                <a:gd name="T17" fmla="*/ 29 h 32"/>
                <a:gd name="T18" fmla="*/ 10 w 75"/>
                <a:gd name="T19" fmla="*/ 26 h 32"/>
                <a:gd name="T20" fmla="*/ 3 w 75"/>
                <a:gd name="T21" fmla="*/ 20 h 32"/>
                <a:gd name="T22" fmla="*/ 0 w 75"/>
                <a:gd name="T23" fmla="*/ 11 h 32"/>
                <a:gd name="T24" fmla="*/ 3 w 75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32">
                  <a:moveTo>
                    <a:pt x="3" y="0"/>
                  </a:moveTo>
                  <a:lnTo>
                    <a:pt x="72" y="0"/>
                  </a:lnTo>
                  <a:lnTo>
                    <a:pt x="75" y="11"/>
                  </a:lnTo>
                  <a:lnTo>
                    <a:pt x="72" y="20"/>
                  </a:lnTo>
                  <a:lnTo>
                    <a:pt x="66" y="26"/>
                  </a:lnTo>
                  <a:lnTo>
                    <a:pt x="56" y="29"/>
                  </a:lnTo>
                  <a:lnTo>
                    <a:pt x="44" y="32"/>
                  </a:lnTo>
                  <a:lnTo>
                    <a:pt x="31" y="32"/>
                  </a:lnTo>
                  <a:lnTo>
                    <a:pt x="19" y="29"/>
                  </a:lnTo>
                  <a:lnTo>
                    <a:pt x="10" y="26"/>
                  </a:lnTo>
                  <a:lnTo>
                    <a:pt x="3" y="20"/>
                  </a:lnTo>
                  <a:lnTo>
                    <a:pt x="0" y="1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245"/>
            <p:cNvSpPr/>
            <p:nvPr/>
          </p:nvSpPr>
          <p:spPr bwMode="auto">
            <a:xfrm>
              <a:off x="6848377" y="4107648"/>
              <a:ext cx="93057" cy="100811"/>
            </a:xfrm>
            <a:custGeom>
              <a:avLst/>
              <a:gdLst>
                <a:gd name="T0" fmla="*/ 55 w 97"/>
                <a:gd name="T1" fmla="*/ 0 h 103"/>
                <a:gd name="T2" fmla="*/ 65 w 97"/>
                <a:gd name="T3" fmla="*/ 1 h 103"/>
                <a:gd name="T4" fmla="*/ 73 w 97"/>
                <a:gd name="T5" fmla="*/ 5 h 103"/>
                <a:gd name="T6" fmla="*/ 82 w 97"/>
                <a:gd name="T7" fmla="*/ 8 h 103"/>
                <a:gd name="T8" fmla="*/ 89 w 97"/>
                <a:gd name="T9" fmla="*/ 12 h 103"/>
                <a:gd name="T10" fmla="*/ 97 w 97"/>
                <a:gd name="T11" fmla="*/ 15 h 103"/>
                <a:gd name="T12" fmla="*/ 89 w 97"/>
                <a:gd name="T13" fmla="*/ 30 h 103"/>
                <a:gd name="T14" fmla="*/ 79 w 97"/>
                <a:gd name="T15" fmla="*/ 47 h 103"/>
                <a:gd name="T16" fmla="*/ 68 w 97"/>
                <a:gd name="T17" fmla="*/ 64 h 103"/>
                <a:gd name="T18" fmla="*/ 56 w 97"/>
                <a:gd name="T19" fmla="*/ 80 h 103"/>
                <a:gd name="T20" fmla="*/ 43 w 97"/>
                <a:gd name="T21" fmla="*/ 92 h 103"/>
                <a:gd name="T22" fmla="*/ 28 w 97"/>
                <a:gd name="T23" fmla="*/ 101 h 103"/>
                <a:gd name="T24" fmla="*/ 15 w 97"/>
                <a:gd name="T25" fmla="*/ 103 h 103"/>
                <a:gd name="T26" fmla="*/ 0 w 97"/>
                <a:gd name="T27" fmla="*/ 98 h 103"/>
                <a:gd name="T28" fmla="*/ 2 w 97"/>
                <a:gd name="T29" fmla="*/ 82 h 103"/>
                <a:gd name="T30" fmla="*/ 7 w 97"/>
                <a:gd name="T31" fmla="*/ 70 h 103"/>
                <a:gd name="T32" fmla="*/ 15 w 97"/>
                <a:gd name="T33" fmla="*/ 61 h 103"/>
                <a:gd name="T34" fmla="*/ 22 w 97"/>
                <a:gd name="T35" fmla="*/ 51 h 103"/>
                <a:gd name="T36" fmla="*/ 30 w 97"/>
                <a:gd name="T37" fmla="*/ 41 h 103"/>
                <a:gd name="T38" fmla="*/ 37 w 97"/>
                <a:gd name="T39" fmla="*/ 31 h 103"/>
                <a:gd name="T40" fmla="*/ 41 w 97"/>
                <a:gd name="T41" fmla="*/ 18 h 103"/>
                <a:gd name="T42" fmla="*/ 41 w 97"/>
                <a:gd name="T43" fmla="*/ 1 h 103"/>
                <a:gd name="T44" fmla="*/ 55 w 97"/>
                <a:gd name="T4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7" h="103">
                  <a:moveTo>
                    <a:pt x="55" y="0"/>
                  </a:moveTo>
                  <a:lnTo>
                    <a:pt x="65" y="1"/>
                  </a:lnTo>
                  <a:lnTo>
                    <a:pt x="73" y="5"/>
                  </a:lnTo>
                  <a:lnTo>
                    <a:pt x="82" y="8"/>
                  </a:lnTo>
                  <a:lnTo>
                    <a:pt x="89" y="12"/>
                  </a:lnTo>
                  <a:lnTo>
                    <a:pt x="97" y="15"/>
                  </a:lnTo>
                  <a:lnTo>
                    <a:pt x="89" y="30"/>
                  </a:lnTo>
                  <a:lnTo>
                    <a:pt x="79" y="47"/>
                  </a:lnTo>
                  <a:lnTo>
                    <a:pt x="68" y="64"/>
                  </a:lnTo>
                  <a:lnTo>
                    <a:pt x="56" y="80"/>
                  </a:lnTo>
                  <a:lnTo>
                    <a:pt x="43" y="92"/>
                  </a:lnTo>
                  <a:lnTo>
                    <a:pt x="28" y="101"/>
                  </a:lnTo>
                  <a:lnTo>
                    <a:pt x="15" y="103"/>
                  </a:lnTo>
                  <a:lnTo>
                    <a:pt x="0" y="98"/>
                  </a:lnTo>
                  <a:lnTo>
                    <a:pt x="2" y="82"/>
                  </a:lnTo>
                  <a:lnTo>
                    <a:pt x="7" y="70"/>
                  </a:lnTo>
                  <a:lnTo>
                    <a:pt x="15" y="61"/>
                  </a:lnTo>
                  <a:lnTo>
                    <a:pt x="22" y="51"/>
                  </a:lnTo>
                  <a:lnTo>
                    <a:pt x="30" y="41"/>
                  </a:lnTo>
                  <a:lnTo>
                    <a:pt x="37" y="31"/>
                  </a:lnTo>
                  <a:lnTo>
                    <a:pt x="41" y="18"/>
                  </a:lnTo>
                  <a:lnTo>
                    <a:pt x="41" y="1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246"/>
            <p:cNvSpPr/>
            <p:nvPr/>
          </p:nvSpPr>
          <p:spPr bwMode="auto">
            <a:xfrm>
              <a:off x="5062852" y="2013872"/>
              <a:ext cx="443958" cy="376104"/>
            </a:xfrm>
            <a:custGeom>
              <a:avLst/>
              <a:gdLst>
                <a:gd name="T0" fmla="*/ 252 w 458"/>
                <a:gd name="T1" fmla="*/ 7 h 387"/>
                <a:gd name="T2" fmla="*/ 261 w 458"/>
                <a:gd name="T3" fmla="*/ 29 h 387"/>
                <a:gd name="T4" fmla="*/ 273 w 458"/>
                <a:gd name="T5" fmla="*/ 50 h 387"/>
                <a:gd name="T6" fmla="*/ 288 w 458"/>
                <a:gd name="T7" fmla="*/ 58 h 387"/>
                <a:gd name="T8" fmla="*/ 305 w 458"/>
                <a:gd name="T9" fmla="*/ 41 h 387"/>
                <a:gd name="T10" fmla="*/ 339 w 458"/>
                <a:gd name="T11" fmla="*/ 42 h 387"/>
                <a:gd name="T12" fmla="*/ 377 w 458"/>
                <a:gd name="T13" fmla="*/ 52 h 387"/>
                <a:gd name="T14" fmla="*/ 408 w 458"/>
                <a:gd name="T15" fmla="*/ 69 h 387"/>
                <a:gd name="T16" fmla="*/ 424 w 458"/>
                <a:gd name="T17" fmla="*/ 95 h 387"/>
                <a:gd name="T18" fmla="*/ 416 w 458"/>
                <a:gd name="T19" fmla="*/ 124 h 387"/>
                <a:gd name="T20" fmla="*/ 441 w 458"/>
                <a:gd name="T21" fmla="*/ 134 h 387"/>
                <a:gd name="T22" fmla="*/ 448 w 458"/>
                <a:gd name="T23" fmla="*/ 147 h 387"/>
                <a:gd name="T24" fmla="*/ 453 w 458"/>
                <a:gd name="T25" fmla="*/ 159 h 387"/>
                <a:gd name="T26" fmla="*/ 454 w 458"/>
                <a:gd name="T27" fmla="*/ 175 h 387"/>
                <a:gd name="T28" fmla="*/ 439 w 458"/>
                <a:gd name="T29" fmla="*/ 189 h 387"/>
                <a:gd name="T30" fmla="*/ 430 w 458"/>
                <a:gd name="T31" fmla="*/ 222 h 387"/>
                <a:gd name="T32" fmla="*/ 369 w 458"/>
                <a:gd name="T33" fmla="*/ 274 h 387"/>
                <a:gd name="T34" fmla="*/ 306 w 458"/>
                <a:gd name="T35" fmla="*/ 307 h 387"/>
                <a:gd name="T36" fmla="*/ 241 w 458"/>
                <a:gd name="T37" fmla="*/ 338 h 387"/>
                <a:gd name="T38" fmla="*/ 195 w 458"/>
                <a:gd name="T39" fmla="*/ 345 h 387"/>
                <a:gd name="T40" fmla="*/ 176 w 458"/>
                <a:gd name="T41" fmla="*/ 331 h 387"/>
                <a:gd name="T42" fmla="*/ 164 w 458"/>
                <a:gd name="T43" fmla="*/ 332 h 387"/>
                <a:gd name="T44" fmla="*/ 155 w 458"/>
                <a:gd name="T45" fmla="*/ 346 h 387"/>
                <a:gd name="T46" fmla="*/ 145 w 458"/>
                <a:gd name="T47" fmla="*/ 363 h 387"/>
                <a:gd name="T48" fmla="*/ 132 w 458"/>
                <a:gd name="T49" fmla="*/ 379 h 387"/>
                <a:gd name="T50" fmla="*/ 111 w 458"/>
                <a:gd name="T51" fmla="*/ 387 h 387"/>
                <a:gd name="T52" fmla="*/ 119 w 458"/>
                <a:gd name="T53" fmla="*/ 371 h 387"/>
                <a:gd name="T54" fmla="*/ 126 w 458"/>
                <a:gd name="T55" fmla="*/ 356 h 387"/>
                <a:gd name="T56" fmla="*/ 126 w 458"/>
                <a:gd name="T57" fmla="*/ 332 h 387"/>
                <a:gd name="T58" fmla="*/ 84 w 458"/>
                <a:gd name="T59" fmla="*/ 326 h 387"/>
                <a:gd name="T60" fmla="*/ 69 w 458"/>
                <a:gd name="T61" fmla="*/ 325 h 387"/>
                <a:gd name="T62" fmla="*/ 66 w 458"/>
                <a:gd name="T63" fmla="*/ 338 h 387"/>
                <a:gd name="T64" fmla="*/ 56 w 458"/>
                <a:gd name="T65" fmla="*/ 346 h 387"/>
                <a:gd name="T66" fmla="*/ 36 w 458"/>
                <a:gd name="T67" fmla="*/ 337 h 387"/>
                <a:gd name="T68" fmla="*/ 31 w 458"/>
                <a:gd name="T69" fmla="*/ 326 h 387"/>
                <a:gd name="T70" fmla="*/ 37 w 458"/>
                <a:gd name="T71" fmla="*/ 321 h 387"/>
                <a:gd name="T72" fmla="*/ 47 w 458"/>
                <a:gd name="T73" fmla="*/ 317 h 387"/>
                <a:gd name="T74" fmla="*/ 56 w 458"/>
                <a:gd name="T75" fmla="*/ 304 h 387"/>
                <a:gd name="T76" fmla="*/ 44 w 458"/>
                <a:gd name="T77" fmla="*/ 296 h 387"/>
                <a:gd name="T78" fmla="*/ 26 w 458"/>
                <a:gd name="T79" fmla="*/ 293 h 387"/>
                <a:gd name="T80" fmla="*/ 9 w 458"/>
                <a:gd name="T81" fmla="*/ 289 h 387"/>
                <a:gd name="T82" fmla="*/ 0 w 458"/>
                <a:gd name="T83" fmla="*/ 276 h 387"/>
                <a:gd name="T84" fmla="*/ 32 w 458"/>
                <a:gd name="T85" fmla="*/ 220 h 387"/>
                <a:gd name="T86" fmla="*/ 63 w 458"/>
                <a:gd name="T87" fmla="*/ 163 h 387"/>
                <a:gd name="T88" fmla="*/ 97 w 458"/>
                <a:gd name="T89" fmla="*/ 108 h 387"/>
                <a:gd name="T90" fmla="*/ 136 w 458"/>
                <a:gd name="T91" fmla="*/ 61 h 387"/>
                <a:gd name="T92" fmla="*/ 185 w 458"/>
                <a:gd name="T93" fmla="*/ 23 h 387"/>
                <a:gd name="T94" fmla="*/ 250 w 458"/>
                <a:gd name="T95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58" h="387">
                  <a:moveTo>
                    <a:pt x="250" y="0"/>
                  </a:moveTo>
                  <a:lnTo>
                    <a:pt x="252" y="7"/>
                  </a:lnTo>
                  <a:lnTo>
                    <a:pt x="256" y="18"/>
                  </a:lnTo>
                  <a:lnTo>
                    <a:pt x="261" y="29"/>
                  </a:lnTo>
                  <a:lnTo>
                    <a:pt x="267" y="40"/>
                  </a:lnTo>
                  <a:lnTo>
                    <a:pt x="273" y="50"/>
                  </a:lnTo>
                  <a:lnTo>
                    <a:pt x="280" y="56"/>
                  </a:lnTo>
                  <a:lnTo>
                    <a:pt x="288" y="58"/>
                  </a:lnTo>
                  <a:lnTo>
                    <a:pt x="296" y="53"/>
                  </a:lnTo>
                  <a:lnTo>
                    <a:pt x="305" y="41"/>
                  </a:lnTo>
                  <a:lnTo>
                    <a:pt x="319" y="41"/>
                  </a:lnTo>
                  <a:lnTo>
                    <a:pt x="339" y="42"/>
                  </a:lnTo>
                  <a:lnTo>
                    <a:pt x="358" y="46"/>
                  </a:lnTo>
                  <a:lnTo>
                    <a:pt x="377" y="52"/>
                  </a:lnTo>
                  <a:lnTo>
                    <a:pt x="395" y="60"/>
                  </a:lnTo>
                  <a:lnTo>
                    <a:pt x="408" y="69"/>
                  </a:lnTo>
                  <a:lnTo>
                    <a:pt x="419" y="81"/>
                  </a:lnTo>
                  <a:lnTo>
                    <a:pt x="424" y="95"/>
                  </a:lnTo>
                  <a:lnTo>
                    <a:pt x="424" y="108"/>
                  </a:lnTo>
                  <a:lnTo>
                    <a:pt x="416" y="124"/>
                  </a:lnTo>
                  <a:lnTo>
                    <a:pt x="431" y="128"/>
                  </a:lnTo>
                  <a:lnTo>
                    <a:pt x="441" y="134"/>
                  </a:lnTo>
                  <a:lnTo>
                    <a:pt x="446" y="140"/>
                  </a:lnTo>
                  <a:lnTo>
                    <a:pt x="448" y="147"/>
                  </a:lnTo>
                  <a:lnTo>
                    <a:pt x="451" y="153"/>
                  </a:lnTo>
                  <a:lnTo>
                    <a:pt x="453" y="159"/>
                  </a:lnTo>
                  <a:lnTo>
                    <a:pt x="458" y="165"/>
                  </a:lnTo>
                  <a:lnTo>
                    <a:pt x="454" y="175"/>
                  </a:lnTo>
                  <a:lnTo>
                    <a:pt x="447" y="183"/>
                  </a:lnTo>
                  <a:lnTo>
                    <a:pt x="439" y="189"/>
                  </a:lnTo>
                  <a:lnTo>
                    <a:pt x="430" y="194"/>
                  </a:lnTo>
                  <a:lnTo>
                    <a:pt x="430" y="222"/>
                  </a:lnTo>
                  <a:lnTo>
                    <a:pt x="400" y="251"/>
                  </a:lnTo>
                  <a:lnTo>
                    <a:pt x="369" y="274"/>
                  </a:lnTo>
                  <a:lnTo>
                    <a:pt x="338" y="292"/>
                  </a:lnTo>
                  <a:lnTo>
                    <a:pt x="306" y="307"/>
                  </a:lnTo>
                  <a:lnTo>
                    <a:pt x="274" y="323"/>
                  </a:lnTo>
                  <a:lnTo>
                    <a:pt x="241" y="338"/>
                  </a:lnTo>
                  <a:lnTo>
                    <a:pt x="209" y="360"/>
                  </a:lnTo>
                  <a:lnTo>
                    <a:pt x="195" y="345"/>
                  </a:lnTo>
                  <a:lnTo>
                    <a:pt x="184" y="335"/>
                  </a:lnTo>
                  <a:lnTo>
                    <a:pt x="176" y="331"/>
                  </a:lnTo>
                  <a:lnTo>
                    <a:pt x="170" y="330"/>
                  </a:lnTo>
                  <a:lnTo>
                    <a:pt x="164" y="332"/>
                  </a:lnTo>
                  <a:lnTo>
                    <a:pt x="159" y="338"/>
                  </a:lnTo>
                  <a:lnTo>
                    <a:pt x="155" y="346"/>
                  </a:lnTo>
                  <a:lnTo>
                    <a:pt x="150" y="354"/>
                  </a:lnTo>
                  <a:lnTo>
                    <a:pt x="145" y="363"/>
                  </a:lnTo>
                  <a:lnTo>
                    <a:pt x="139" y="371"/>
                  </a:lnTo>
                  <a:lnTo>
                    <a:pt x="132" y="379"/>
                  </a:lnTo>
                  <a:lnTo>
                    <a:pt x="123" y="385"/>
                  </a:lnTo>
                  <a:lnTo>
                    <a:pt x="111" y="387"/>
                  </a:lnTo>
                  <a:lnTo>
                    <a:pt x="115" y="379"/>
                  </a:lnTo>
                  <a:lnTo>
                    <a:pt x="119" y="371"/>
                  </a:lnTo>
                  <a:lnTo>
                    <a:pt x="122" y="364"/>
                  </a:lnTo>
                  <a:lnTo>
                    <a:pt x="126" y="356"/>
                  </a:lnTo>
                  <a:lnTo>
                    <a:pt x="127" y="345"/>
                  </a:lnTo>
                  <a:lnTo>
                    <a:pt x="126" y="332"/>
                  </a:lnTo>
                  <a:lnTo>
                    <a:pt x="103" y="331"/>
                  </a:lnTo>
                  <a:lnTo>
                    <a:pt x="84" y="326"/>
                  </a:lnTo>
                  <a:lnTo>
                    <a:pt x="70" y="318"/>
                  </a:lnTo>
                  <a:lnTo>
                    <a:pt x="69" y="325"/>
                  </a:lnTo>
                  <a:lnTo>
                    <a:pt x="67" y="332"/>
                  </a:lnTo>
                  <a:lnTo>
                    <a:pt x="66" y="338"/>
                  </a:lnTo>
                  <a:lnTo>
                    <a:pt x="63" y="343"/>
                  </a:lnTo>
                  <a:lnTo>
                    <a:pt x="56" y="346"/>
                  </a:lnTo>
                  <a:lnTo>
                    <a:pt x="42" y="346"/>
                  </a:lnTo>
                  <a:lnTo>
                    <a:pt x="36" y="337"/>
                  </a:lnTo>
                  <a:lnTo>
                    <a:pt x="32" y="331"/>
                  </a:lnTo>
                  <a:lnTo>
                    <a:pt x="31" y="326"/>
                  </a:lnTo>
                  <a:lnTo>
                    <a:pt x="33" y="324"/>
                  </a:lnTo>
                  <a:lnTo>
                    <a:pt x="37" y="321"/>
                  </a:lnTo>
                  <a:lnTo>
                    <a:pt x="42" y="320"/>
                  </a:lnTo>
                  <a:lnTo>
                    <a:pt x="47" y="317"/>
                  </a:lnTo>
                  <a:lnTo>
                    <a:pt x="52" y="312"/>
                  </a:lnTo>
                  <a:lnTo>
                    <a:pt x="56" y="304"/>
                  </a:lnTo>
                  <a:lnTo>
                    <a:pt x="52" y="298"/>
                  </a:lnTo>
                  <a:lnTo>
                    <a:pt x="44" y="296"/>
                  </a:lnTo>
                  <a:lnTo>
                    <a:pt x="36" y="293"/>
                  </a:lnTo>
                  <a:lnTo>
                    <a:pt x="26" y="293"/>
                  </a:lnTo>
                  <a:lnTo>
                    <a:pt x="18" y="291"/>
                  </a:lnTo>
                  <a:lnTo>
                    <a:pt x="9" y="289"/>
                  </a:lnTo>
                  <a:lnTo>
                    <a:pt x="3" y="285"/>
                  </a:lnTo>
                  <a:lnTo>
                    <a:pt x="0" y="276"/>
                  </a:lnTo>
                  <a:lnTo>
                    <a:pt x="18" y="250"/>
                  </a:lnTo>
                  <a:lnTo>
                    <a:pt x="32" y="220"/>
                  </a:lnTo>
                  <a:lnTo>
                    <a:pt x="48" y="192"/>
                  </a:lnTo>
                  <a:lnTo>
                    <a:pt x="63" y="163"/>
                  </a:lnTo>
                  <a:lnTo>
                    <a:pt x="80" y="135"/>
                  </a:lnTo>
                  <a:lnTo>
                    <a:pt x="97" y="108"/>
                  </a:lnTo>
                  <a:lnTo>
                    <a:pt x="115" y="84"/>
                  </a:lnTo>
                  <a:lnTo>
                    <a:pt x="136" y="61"/>
                  </a:lnTo>
                  <a:lnTo>
                    <a:pt x="159" y="40"/>
                  </a:lnTo>
                  <a:lnTo>
                    <a:pt x="185" y="23"/>
                  </a:lnTo>
                  <a:lnTo>
                    <a:pt x="216" y="10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247"/>
            <p:cNvSpPr/>
            <p:nvPr/>
          </p:nvSpPr>
          <p:spPr bwMode="auto">
            <a:xfrm>
              <a:off x="5117135" y="2254269"/>
              <a:ext cx="79486" cy="54283"/>
            </a:xfrm>
            <a:custGeom>
              <a:avLst/>
              <a:gdLst>
                <a:gd name="T0" fmla="*/ 24 w 83"/>
                <a:gd name="T1" fmla="*/ 0 h 55"/>
                <a:gd name="T2" fmla="*/ 33 w 83"/>
                <a:gd name="T3" fmla="*/ 0 h 55"/>
                <a:gd name="T4" fmla="*/ 43 w 83"/>
                <a:gd name="T5" fmla="*/ 5 h 55"/>
                <a:gd name="T6" fmla="*/ 50 w 83"/>
                <a:gd name="T7" fmla="*/ 11 h 55"/>
                <a:gd name="T8" fmla="*/ 59 w 83"/>
                <a:gd name="T9" fmla="*/ 20 h 55"/>
                <a:gd name="T10" fmla="*/ 66 w 83"/>
                <a:gd name="T11" fmla="*/ 28 h 55"/>
                <a:gd name="T12" fmla="*/ 75 w 83"/>
                <a:gd name="T13" fmla="*/ 37 h 55"/>
                <a:gd name="T14" fmla="*/ 83 w 83"/>
                <a:gd name="T15" fmla="*/ 43 h 55"/>
                <a:gd name="T16" fmla="*/ 77 w 83"/>
                <a:gd name="T17" fmla="*/ 50 h 55"/>
                <a:gd name="T18" fmla="*/ 67 w 83"/>
                <a:gd name="T19" fmla="*/ 54 h 55"/>
                <a:gd name="T20" fmla="*/ 55 w 83"/>
                <a:gd name="T21" fmla="*/ 55 h 55"/>
                <a:gd name="T22" fmla="*/ 42 w 83"/>
                <a:gd name="T23" fmla="*/ 54 h 55"/>
                <a:gd name="T24" fmla="*/ 28 w 83"/>
                <a:gd name="T25" fmla="*/ 50 h 55"/>
                <a:gd name="T26" fmla="*/ 16 w 83"/>
                <a:gd name="T27" fmla="*/ 44 h 55"/>
                <a:gd name="T28" fmla="*/ 7 w 83"/>
                <a:gd name="T29" fmla="*/ 36 h 55"/>
                <a:gd name="T30" fmla="*/ 0 w 83"/>
                <a:gd name="T31" fmla="*/ 26 h 55"/>
                <a:gd name="T32" fmla="*/ 0 w 83"/>
                <a:gd name="T33" fmla="*/ 15 h 55"/>
                <a:gd name="T34" fmla="*/ 13 w 83"/>
                <a:gd name="T35" fmla="*/ 4 h 55"/>
                <a:gd name="T36" fmla="*/ 24 w 83"/>
                <a:gd name="T3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3" h="55">
                  <a:moveTo>
                    <a:pt x="24" y="0"/>
                  </a:moveTo>
                  <a:lnTo>
                    <a:pt x="33" y="0"/>
                  </a:lnTo>
                  <a:lnTo>
                    <a:pt x="43" y="5"/>
                  </a:lnTo>
                  <a:lnTo>
                    <a:pt x="50" y="11"/>
                  </a:lnTo>
                  <a:lnTo>
                    <a:pt x="59" y="20"/>
                  </a:lnTo>
                  <a:lnTo>
                    <a:pt x="66" y="28"/>
                  </a:lnTo>
                  <a:lnTo>
                    <a:pt x="75" y="37"/>
                  </a:lnTo>
                  <a:lnTo>
                    <a:pt x="83" y="43"/>
                  </a:lnTo>
                  <a:lnTo>
                    <a:pt x="77" y="50"/>
                  </a:lnTo>
                  <a:lnTo>
                    <a:pt x="67" y="54"/>
                  </a:lnTo>
                  <a:lnTo>
                    <a:pt x="55" y="55"/>
                  </a:lnTo>
                  <a:lnTo>
                    <a:pt x="42" y="54"/>
                  </a:lnTo>
                  <a:lnTo>
                    <a:pt x="28" y="50"/>
                  </a:lnTo>
                  <a:lnTo>
                    <a:pt x="16" y="44"/>
                  </a:lnTo>
                  <a:lnTo>
                    <a:pt x="7" y="36"/>
                  </a:lnTo>
                  <a:lnTo>
                    <a:pt x="0" y="26"/>
                  </a:lnTo>
                  <a:lnTo>
                    <a:pt x="0" y="15"/>
                  </a:lnTo>
                  <a:lnTo>
                    <a:pt x="13" y="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248"/>
            <p:cNvSpPr/>
            <p:nvPr/>
          </p:nvSpPr>
          <p:spPr bwMode="auto">
            <a:xfrm>
              <a:off x="5210191" y="4859857"/>
              <a:ext cx="54283" cy="94995"/>
            </a:xfrm>
            <a:custGeom>
              <a:avLst/>
              <a:gdLst>
                <a:gd name="T0" fmla="*/ 56 w 56"/>
                <a:gd name="T1" fmla="*/ 0 h 97"/>
                <a:gd name="T2" fmla="*/ 52 w 56"/>
                <a:gd name="T3" fmla="*/ 12 h 97"/>
                <a:gd name="T4" fmla="*/ 51 w 56"/>
                <a:gd name="T5" fmla="*/ 27 h 97"/>
                <a:gd name="T6" fmla="*/ 50 w 56"/>
                <a:gd name="T7" fmla="*/ 40 h 97"/>
                <a:gd name="T8" fmla="*/ 48 w 56"/>
                <a:gd name="T9" fmla="*/ 55 h 97"/>
                <a:gd name="T10" fmla="*/ 46 w 56"/>
                <a:gd name="T11" fmla="*/ 68 h 97"/>
                <a:gd name="T12" fmla="*/ 42 w 56"/>
                <a:gd name="T13" fmla="*/ 79 h 97"/>
                <a:gd name="T14" fmla="*/ 36 w 56"/>
                <a:gd name="T15" fmla="*/ 89 h 97"/>
                <a:gd name="T16" fmla="*/ 26 w 56"/>
                <a:gd name="T17" fmla="*/ 95 h 97"/>
                <a:gd name="T18" fmla="*/ 14 w 56"/>
                <a:gd name="T19" fmla="*/ 97 h 97"/>
                <a:gd name="T20" fmla="*/ 17 w 56"/>
                <a:gd name="T21" fmla="*/ 90 h 97"/>
                <a:gd name="T22" fmla="*/ 22 w 56"/>
                <a:gd name="T23" fmla="*/ 84 h 97"/>
                <a:gd name="T24" fmla="*/ 26 w 56"/>
                <a:gd name="T25" fmla="*/ 78 h 97"/>
                <a:gd name="T26" fmla="*/ 28 w 56"/>
                <a:gd name="T27" fmla="*/ 69 h 97"/>
                <a:gd name="T28" fmla="*/ 25 w 56"/>
                <a:gd name="T29" fmla="*/ 63 h 97"/>
                <a:gd name="T30" fmla="*/ 19 w 56"/>
                <a:gd name="T31" fmla="*/ 60 h 97"/>
                <a:gd name="T32" fmla="*/ 13 w 56"/>
                <a:gd name="T33" fmla="*/ 57 h 97"/>
                <a:gd name="T34" fmla="*/ 7 w 56"/>
                <a:gd name="T35" fmla="*/ 53 h 97"/>
                <a:gd name="T36" fmla="*/ 2 w 56"/>
                <a:gd name="T37" fmla="*/ 49 h 97"/>
                <a:gd name="T38" fmla="*/ 0 w 56"/>
                <a:gd name="T39" fmla="*/ 41 h 97"/>
                <a:gd name="T40" fmla="*/ 1 w 56"/>
                <a:gd name="T41" fmla="*/ 28 h 97"/>
                <a:gd name="T42" fmla="*/ 4 w 56"/>
                <a:gd name="T43" fmla="*/ 18 h 97"/>
                <a:gd name="T44" fmla="*/ 12 w 56"/>
                <a:gd name="T45" fmla="*/ 12 h 97"/>
                <a:gd name="T46" fmla="*/ 22 w 56"/>
                <a:gd name="T47" fmla="*/ 7 h 97"/>
                <a:gd name="T48" fmla="*/ 32 w 56"/>
                <a:gd name="T49" fmla="*/ 5 h 97"/>
                <a:gd name="T50" fmla="*/ 43 w 56"/>
                <a:gd name="T51" fmla="*/ 2 h 97"/>
                <a:gd name="T52" fmla="*/ 56 w 56"/>
                <a:gd name="T5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6" h="97">
                  <a:moveTo>
                    <a:pt x="56" y="0"/>
                  </a:moveTo>
                  <a:lnTo>
                    <a:pt x="52" y="12"/>
                  </a:lnTo>
                  <a:lnTo>
                    <a:pt x="51" y="27"/>
                  </a:lnTo>
                  <a:lnTo>
                    <a:pt x="50" y="40"/>
                  </a:lnTo>
                  <a:lnTo>
                    <a:pt x="48" y="55"/>
                  </a:lnTo>
                  <a:lnTo>
                    <a:pt x="46" y="68"/>
                  </a:lnTo>
                  <a:lnTo>
                    <a:pt x="42" y="79"/>
                  </a:lnTo>
                  <a:lnTo>
                    <a:pt x="36" y="89"/>
                  </a:lnTo>
                  <a:lnTo>
                    <a:pt x="26" y="95"/>
                  </a:lnTo>
                  <a:lnTo>
                    <a:pt x="14" y="97"/>
                  </a:lnTo>
                  <a:lnTo>
                    <a:pt x="17" y="90"/>
                  </a:lnTo>
                  <a:lnTo>
                    <a:pt x="22" y="84"/>
                  </a:lnTo>
                  <a:lnTo>
                    <a:pt x="26" y="78"/>
                  </a:lnTo>
                  <a:lnTo>
                    <a:pt x="28" y="69"/>
                  </a:lnTo>
                  <a:lnTo>
                    <a:pt x="25" y="63"/>
                  </a:lnTo>
                  <a:lnTo>
                    <a:pt x="19" y="60"/>
                  </a:lnTo>
                  <a:lnTo>
                    <a:pt x="13" y="57"/>
                  </a:lnTo>
                  <a:lnTo>
                    <a:pt x="7" y="53"/>
                  </a:lnTo>
                  <a:lnTo>
                    <a:pt x="2" y="49"/>
                  </a:lnTo>
                  <a:lnTo>
                    <a:pt x="0" y="41"/>
                  </a:lnTo>
                  <a:lnTo>
                    <a:pt x="1" y="28"/>
                  </a:lnTo>
                  <a:lnTo>
                    <a:pt x="4" y="18"/>
                  </a:lnTo>
                  <a:lnTo>
                    <a:pt x="12" y="12"/>
                  </a:lnTo>
                  <a:lnTo>
                    <a:pt x="22" y="7"/>
                  </a:lnTo>
                  <a:lnTo>
                    <a:pt x="32" y="5"/>
                  </a:lnTo>
                  <a:lnTo>
                    <a:pt x="43" y="2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6"/>
            <p:cNvSpPr/>
            <p:nvPr/>
          </p:nvSpPr>
          <p:spPr bwMode="auto">
            <a:xfrm>
              <a:off x="5371102" y="1878165"/>
              <a:ext cx="56222" cy="54283"/>
            </a:xfrm>
            <a:custGeom>
              <a:avLst/>
              <a:gdLst>
                <a:gd name="T0" fmla="*/ 38 w 58"/>
                <a:gd name="T1" fmla="*/ 0 h 56"/>
                <a:gd name="T2" fmla="*/ 55 w 58"/>
                <a:gd name="T3" fmla="*/ 1 h 56"/>
                <a:gd name="T4" fmla="*/ 58 w 58"/>
                <a:gd name="T5" fmla="*/ 13 h 56"/>
                <a:gd name="T6" fmla="*/ 55 w 58"/>
                <a:gd name="T7" fmla="*/ 24 h 56"/>
                <a:gd name="T8" fmla="*/ 53 w 58"/>
                <a:gd name="T9" fmla="*/ 33 h 56"/>
                <a:gd name="T10" fmla="*/ 49 w 58"/>
                <a:gd name="T11" fmla="*/ 40 h 56"/>
                <a:gd name="T12" fmla="*/ 44 w 58"/>
                <a:gd name="T13" fmla="*/ 47 h 56"/>
                <a:gd name="T14" fmla="*/ 42 w 58"/>
                <a:gd name="T15" fmla="*/ 56 h 56"/>
                <a:gd name="T16" fmla="*/ 32 w 58"/>
                <a:gd name="T17" fmla="*/ 52 h 56"/>
                <a:gd name="T18" fmla="*/ 25 w 58"/>
                <a:gd name="T19" fmla="*/ 45 h 56"/>
                <a:gd name="T20" fmla="*/ 19 w 58"/>
                <a:gd name="T21" fmla="*/ 39 h 56"/>
                <a:gd name="T22" fmla="*/ 10 w 58"/>
                <a:gd name="T23" fmla="*/ 33 h 56"/>
                <a:gd name="T24" fmla="*/ 0 w 58"/>
                <a:gd name="T25" fmla="*/ 29 h 56"/>
                <a:gd name="T26" fmla="*/ 4 w 58"/>
                <a:gd name="T27" fmla="*/ 16 h 56"/>
                <a:gd name="T28" fmla="*/ 13 w 58"/>
                <a:gd name="T29" fmla="*/ 7 h 56"/>
                <a:gd name="T30" fmla="*/ 24 w 58"/>
                <a:gd name="T31" fmla="*/ 2 h 56"/>
                <a:gd name="T32" fmla="*/ 38 w 58"/>
                <a:gd name="T3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56">
                  <a:moveTo>
                    <a:pt x="38" y="0"/>
                  </a:moveTo>
                  <a:lnTo>
                    <a:pt x="55" y="1"/>
                  </a:lnTo>
                  <a:lnTo>
                    <a:pt x="58" y="13"/>
                  </a:lnTo>
                  <a:lnTo>
                    <a:pt x="55" y="24"/>
                  </a:lnTo>
                  <a:lnTo>
                    <a:pt x="53" y="33"/>
                  </a:lnTo>
                  <a:lnTo>
                    <a:pt x="49" y="40"/>
                  </a:lnTo>
                  <a:lnTo>
                    <a:pt x="44" y="47"/>
                  </a:lnTo>
                  <a:lnTo>
                    <a:pt x="42" y="56"/>
                  </a:lnTo>
                  <a:lnTo>
                    <a:pt x="32" y="52"/>
                  </a:lnTo>
                  <a:lnTo>
                    <a:pt x="25" y="45"/>
                  </a:lnTo>
                  <a:lnTo>
                    <a:pt x="19" y="39"/>
                  </a:lnTo>
                  <a:lnTo>
                    <a:pt x="10" y="33"/>
                  </a:lnTo>
                  <a:lnTo>
                    <a:pt x="0" y="29"/>
                  </a:lnTo>
                  <a:lnTo>
                    <a:pt x="4" y="16"/>
                  </a:lnTo>
                  <a:lnTo>
                    <a:pt x="13" y="7"/>
                  </a:lnTo>
                  <a:lnTo>
                    <a:pt x="24" y="2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7"/>
            <p:cNvSpPr/>
            <p:nvPr/>
          </p:nvSpPr>
          <p:spPr bwMode="auto">
            <a:xfrm>
              <a:off x="5706494" y="1883981"/>
              <a:ext cx="116321" cy="89179"/>
            </a:xfrm>
            <a:custGeom>
              <a:avLst/>
              <a:gdLst>
                <a:gd name="T0" fmla="*/ 107 w 119"/>
                <a:gd name="T1" fmla="*/ 0 h 92"/>
                <a:gd name="T2" fmla="*/ 113 w 119"/>
                <a:gd name="T3" fmla="*/ 2 h 92"/>
                <a:gd name="T4" fmla="*/ 117 w 119"/>
                <a:gd name="T5" fmla="*/ 7 h 92"/>
                <a:gd name="T6" fmla="*/ 119 w 119"/>
                <a:gd name="T7" fmla="*/ 14 h 92"/>
                <a:gd name="T8" fmla="*/ 119 w 119"/>
                <a:gd name="T9" fmla="*/ 23 h 92"/>
                <a:gd name="T10" fmla="*/ 117 w 119"/>
                <a:gd name="T11" fmla="*/ 34 h 92"/>
                <a:gd name="T12" fmla="*/ 114 w 119"/>
                <a:gd name="T13" fmla="*/ 46 h 92"/>
                <a:gd name="T14" fmla="*/ 110 w 119"/>
                <a:gd name="T15" fmla="*/ 58 h 92"/>
                <a:gd name="T16" fmla="*/ 106 w 119"/>
                <a:gd name="T17" fmla="*/ 70 h 92"/>
                <a:gd name="T18" fmla="*/ 101 w 119"/>
                <a:gd name="T19" fmla="*/ 81 h 92"/>
                <a:gd name="T20" fmla="*/ 97 w 119"/>
                <a:gd name="T21" fmla="*/ 92 h 92"/>
                <a:gd name="T22" fmla="*/ 82 w 119"/>
                <a:gd name="T23" fmla="*/ 89 h 92"/>
                <a:gd name="T24" fmla="*/ 68 w 119"/>
                <a:gd name="T25" fmla="*/ 84 h 92"/>
                <a:gd name="T26" fmla="*/ 54 w 119"/>
                <a:gd name="T27" fmla="*/ 80 h 92"/>
                <a:gd name="T28" fmla="*/ 38 w 119"/>
                <a:gd name="T29" fmla="*/ 77 h 92"/>
                <a:gd name="T30" fmla="*/ 21 w 119"/>
                <a:gd name="T31" fmla="*/ 75 h 92"/>
                <a:gd name="T32" fmla="*/ 0 w 119"/>
                <a:gd name="T33" fmla="*/ 78 h 92"/>
                <a:gd name="T34" fmla="*/ 4 w 119"/>
                <a:gd name="T35" fmla="*/ 64 h 92"/>
                <a:gd name="T36" fmla="*/ 11 w 119"/>
                <a:gd name="T37" fmla="*/ 55 h 92"/>
                <a:gd name="T38" fmla="*/ 21 w 119"/>
                <a:gd name="T39" fmla="*/ 47 h 92"/>
                <a:gd name="T40" fmla="*/ 33 w 119"/>
                <a:gd name="T41" fmla="*/ 42 h 92"/>
                <a:gd name="T42" fmla="*/ 46 w 119"/>
                <a:gd name="T43" fmla="*/ 40 h 92"/>
                <a:gd name="T44" fmla="*/ 62 w 119"/>
                <a:gd name="T45" fmla="*/ 38 h 92"/>
                <a:gd name="T46" fmla="*/ 78 w 119"/>
                <a:gd name="T47" fmla="*/ 38 h 92"/>
                <a:gd name="T48" fmla="*/ 95 w 119"/>
                <a:gd name="T49" fmla="*/ 36 h 92"/>
                <a:gd name="T50" fmla="*/ 111 w 119"/>
                <a:gd name="T51" fmla="*/ 36 h 92"/>
                <a:gd name="T52" fmla="*/ 106 w 119"/>
                <a:gd name="T53" fmla="*/ 27 h 92"/>
                <a:gd name="T54" fmla="*/ 101 w 119"/>
                <a:gd name="T55" fmla="*/ 19 h 92"/>
                <a:gd name="T56" fmla="*/ 94 w 119"/>
                <a:gd name="T57" fmla="*/ 12 h 92"/>
                <a:gd name="T58" fmla="*/ 83 w 119"/>
                <a:gd name="T59" fmla="*/ 8 h 92"/>
                <a:gd name="T60" fmla="*/ 96 w 119"/>
                <a:gd name="T61" fmla="*/ 2 h 92"/>
                <a:gd name="T62" fmla="*/ 107 w 119"/>
                <a:gd name="T6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9" h="92">
                  <a:moveTo>
                    <a:pt x="107" y="0"/>
                  </a:moveTo>
                  <a:lnTo>
                    <a:pt x="113" y="2"/>
                  </a:lnTo>
                  <a:lnTo>
                    <a:pt x="117" y="7"/>
                  </a:lnTo>
                  <a:lnTo>
                    <a:pt x="119" y="14"/>
                  </a:lnTo>
                  <a:lnTo>
                    <a:pt x="119" y="23"/>
                  </a:lnTo>
                  <a:lnTo>
                    <a:pt x="117" y="34"/>
                  </a:lnTo>
                  <a:lnTo>
                    <a:pt x="114" y="46"/>
                  </a:lnTo>
                  <a:lnTo>
                    <a:pt x="110" y="58"/>
                  </a:lnTo>
                  <a:lnTo>
                    <a:pt x="106" y="70"/>
                  </a:lnTo>
                  <a:lnTo>
                    <a:pt x="101" y="81"/>
                  </a:lnTo>
                  <a:lnTo>
                    <a:pt x="97" y="92"/>
                  </a:lnTo>
                  <a:lnTo>
                    <a:pt x="82" y="89"/>
                  </a:lnTo>
                  <a:lnTo>
                    <a:pt x="68" y="84"/>
                  </a:lnTo>
                  <a:lnTo>
                    <a:pt x="54" y="80"/>
                  </a:lnTo>
                  <a:lnTo>
                    <a:pt x="38" y="77"/>
                  </a:lnTo>
                  <a:lnTo>
                    <a:pt x="21" y="75"/>
                  </a:lnTo>
                  <a:lnTo>
                    <a:pt x="0" y="78"/>
                  </a:lnTo>
                  <a:lnTo>
                    <a:pt x="4" y="64"/>
                  </a:lnTo>
                  <a:lnTo>
                    <a:pt x="11" y="55"/>
                  </a:lnTo>
                  <a:lnTo>
                    <a:pt x="21" y="47"/>
                  </a:lnTo>
                  <a:lnTo>
                    <a:pt x="33" y="42"/>
                  </a:lnTo>
                  <a:lnTo>
                    <a:pt x="46" y="40"/>
                  </a:lnTo>
                  <a:lnTo>
                    <a:pt x="62" y="38"/>
                  </a:lnTo>
                  <a:lnTo>
                    <a:pt x="78" y="38"/>
                  </a:lnTo>
                  <a:lnTo>
                    <a:pt x="95" y="36"/>
                  </a:lnTo>
                  <a:lnTo>
                    <a:pt x="111" y="36"/>
                  </a:lnTo>
                  <a:lnTo>
                    <a:pt x="106" y="27"/>
                  </a:lnTo>
                  <a:lnTo>
                    <a:pt x="101" y="19"/>
                  </a:lnTo>
                  <a:lnTo>
                    <a:pt x="94" y="12"/>
                  </a:lnTo>
                  <a:lnTo>
                    <a:pt x="83" y="8"/>
                  </a:lnTo>
                  <a:lnTo>
                    <a:pt x="96" y="2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8"/>
            <p:cNvSpPr/>
            <p:nvPr/>
          </p:nvSpPr>
          <p:spPr bwMode="auto">
            <a:xfrm>
              <a:off x="6243508" y="1973160"/>
              <a:ext cx="94995" cy="48467"/>
            </a:xfrm>
            <a:custGeom>
              <a:avLst/>
              <a:gdLst>
                <a:gd name="T0" fmla="*/ 0 w 97"/>
                <a:gd name="T1" fmla="*/ 0 h 49"/>
                <a:gd name="T2" fmla="*/ 27 w 97"/>
                <a:gd name="T3" fmla="*/ 2 h 49"/>
                <a:gd name="T4" fmla="*/ 49 w 97"/>
                <a:gd name="T5" fmla="*/ 6 h 49"/>
                <a:gd name="T6" fmla="*/ 68 w 97"/>
                <a:gd name="T7" fmla="*/ 16 h 49"/>
                <a:gd name="T8" fmla="*/ 84 w 97"/>
                <a:gd name="T9" fmla="*/ 27 h 49"/>
                <a:gd name="T10" fmla="*/ 97 w 97"/>
                <a:gd name="T11" fmla="*/ 42 h 49"/>
                <a:gd name="T12" fmla="*/ 90 w 97"/>
                <a:gd name="T13" fmla="*/ 47 h 49"/>
                <a:gd name="T14" fmla="*/ 80 w 97"/>
                <a:gd name="T15" fmla="*/ 49 h 49"/>
                <a:gd name="T16" fmla="*/ 67 w 97"/>
                <a:gd name="T17" fmla="*/ 48 h 49"/>
                <a:gd name="T18" fmla="*/ 52 w 97"/>
                <a:gd name="T19" fmla="*/ 44 h 49"/>
                <a:gd name="T20" fmla="*/ 38 w 97"/>
                <a:gd name="T21" fmla="*/ 38 h 49"/>
                <a:gd name="T22" fmla="*/ 24 w 97"/>
                <a:gd name="T23" fmla="*/ 31 h 49"/>
                <a:gd name="T24" fmla="*/ 12 w 97"/>
                <a:gd name="T25" fmla="*/ 21 h 49"/>
                <a:gd name="T26" fmla="*/ 5 w 97"/>
                <a:gd name="T27" fmla="*/ 11 h 49"/>
                <a:gd name="T28" fmla="*/ 0 w 97"/>
                <a:gd name="T2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7" h="49">
                  <a:moveTo>
                    <a:pt x="0" y="0"/>
                  </a:moveTo>
                  <a:lnTo>
                    <a:pt x="27" y="2"/>
                  </a:lnTo>
                  <a:lnTo>
                    <a:pt x="49" y="6"/>
                  </a:lnTo>
                  <a:lnTo>
                    <a:pt x="68" y="16"/>
                  </a:lnTo>
                  <a:lnTo>
                    <a:pt x="84" y="27"/>
                  </a:lnTo>
                  <a:lnTo>
                    <a:pt x="97" y="42"/>
                  </a:lnTo>
                  <a:lnTo>
                    <a:pt x="90" y="47"/>
                  </a:lnTo>
                  <a:lnTo>
                    <a:pt x="80" y="49"/>
                  </a:lnTo>
                  <a:lnTo>
                    <a:pt x="67" y="48"/>
                  </a:lnTo>
                  <a:lnTo>
                    <a:pt x="52" y="44"/>
                  </a:lnTo>
                  <a:lnTo>
                    <a:pt x="38" y="38"/>
                  </a:lnTo>
                  <a:lnTo>
                    <a:pt x="24" y="31"/>
                  </a:lnTo>
                  <a:lnTo>
                    <a:pt x="12" y="21"/>
                  </a:lnTo>
                  <a:lnTo>
                    <a:pt x="5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42"/>
            <p:cNvSpPr/>
            <p:nvPr/>
          </p:nvSpPr>
          <p:spPr bwMode="auto">
            <a:xfrm>
              <a:off x="6003112" y="1785108"/>
              <a:ext cx="347024" cy="242335"/>
            </a:xfrm>
            <a:custGeom>
              <a:avLst/>
              <a:gdLst>
                <a:gd name="T0" fmla="*/ 163 w 359"/>
                <a:gd name="T1" fmla="*/ 10 h 251"/>
                <a:gd name="T2" fmla="*/ 189 w 359"/>
                <a:gd name="T3" fmla="*/ 25 h 251"/>
                <a:gd name="T4" fmla="*/ 225 w 359"/>
                <a:gd name="T5" fmla="*/ 31 h 251"/>
                <a:gd name="T6" fmla="*/ 248 w 359"/>
                <a:gd name="T7" fmla="*/ 43 h 251"/>
                <a:gd name="T8" fmla="*/ 239 w 359"/>
                <a:gd name="T9" fmla="*/ 61 h 251"/>
                <a:gd name="T10" fmla="*/ 224 w 359"/>
                <a:gd name="T11" fmla="*/ 74 h 251"/>
                <a:gd name="T12" fmla="*/ 206 w 359"/>
                <a:gd name="T13" fmla="*/ 83 h 251"/>
                <a:gd name="T14" fmla="*/ 193 w 359"/>
                <a:gd name="T15" fmla="*/ 98 h 251"/>
                <a:gd name="T16" fmla="*/ 224 w 359"/>
                <a:gd name="T17" fmla="*/ 94 h 251"/>
                <a:gd name="T18" fmla="*/ 262 w 359"/>
                <a:gd name="T19" fmla="*/ 102 h 251"/>
                <a:gd name="T20" fmla="*/ 309 w 359"/>
                <a:gd name="T21" fmla="*/ 106 h 251"/>
                <a:gd name="T22" fmla="*/ 359 w 359"/>
                <a:gd name="T23" fmla="*/ 98 h 251"/>
                <a:gd name="T24" fmla="*/ 334 w 359"/>
                <a:gd name="T25" fmla="*/ 125 h 251"/>
                <a:gd name="T26" fmla="*/ 295 w 359"/>
                <a:gd name="T27" fmla="*/ 139 h 251"/>
                <a:gd name="T28" fmla="*/ 248 w 359"/>
                <a:gd name="T29" fmla="*/ 144 h 251"/>
                <a:gd name="T30" fmla="*/ 194 w 359"/>
                <a:gd name="T31" fmla="*/ 144 h 251"/>
                <a:gd name="T32" fmla="*/ 137 w 359"/>
                <a:gd name="T33" fmla="*/ 139 h 251"/>
                <a:gd name="T34" fmla="*/ 171 w 359"/>
                <a:gd name="T35" fmla="*/ 160 h 251"/>
                <a:gd name="T36" fmla="*/ 192 w 359"/>
                <a:gd name="T37" fmla="*/ 178 h 251"/>
                <a:gd name="T38" fmla="*/ 216 w 359"/>
                <a:gd name="T39" fmla="*/ 191 h 251"/>
                <a:gd name="T40" fmla="*/ 221 w 359"/>
                <a:gd name="T41" fmla="*/ 217 h 251"/>
                <a:gd name="T42" fmla="*/ 188 w 359"/>
                <a:gd name="T43" fmla="*/ 245 h 251"/>
                <a:gd name="T44" fmla="*/ 149 w 359"/>
                <a:gd name="T45" fmla="*/ 251 h 251"/>
                <a:gd name="T46" fmla="*/ 104 w 359"/>
                <a:gd name="T47" fmla="*/ 245 h 251"/>
                <a:gd name="T48" fmla="*/ 53 w 359"/>
                <a:gd name="T49" fmla="*/ 231 h 251"/>
                <a:gd name="T50" fmla="*/ 26 w 359"/>
                <a:gd name="T51" fmla="*/ 211 h 251"/>
                <a:gd name="T52" fmla="*/ 32 w 359"/>
                <a:gd name="T53" fmla="*/ 188 h 251"/>
                <a:gd name="T54" fmla="*/ 41 w 359"/>
                <a:gd name="T55" fmla="*/ 165 h 251"/>
                <a:gd name="T56" fmla="*/ 49 w 359"/>
                <a:gd name="T57" fmla="*/ 144 h 251"/>
                <a:gd name="T58" fmla="*/ 52 w 359"/>
                <a:gd name="T59" fmla="*/ 127 h 251"/>
                <a:gd name="T60" fmla="*/ 43 w 359"/>
                <a:gd name="T61" fmla="*/ 115 h 251"/>
                <a:gd name="T62" fmla="*/ 19 w 359"/>
                <a:gd name="T63" fmla="*/ 110 h 251"/>
                <a:gd name="T64" fmla="*/ 12 w 359"/>
                <a:gd name="T65" fmla="*/ 103 h 251"/>
                <a:gd name="T66" fmla="*/ 42 w 359"/>
                <a:gd name="T67" fmla="*/ 89 h 251"/>
                <a:gd name="T68" fmla="*/ 76 w 359"/>
                <a:gd name="T69" fmla="*/ 78 h 251"/>
                <a:gd name="T70" fmla="*/ 107 w 359"/>
                <a:gd name="T71" fmla="*/ 66 h 251"/>
                <a:gd name="T72" fmla="*/ 133 w 359"/>
                <a:gd name="T73" fmla="*/ 48 h 251"/>
                <a:gd name="T74" fmla="*/ 149 w 359"/>
                <a:gd name="T75" fmla="*/ 2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59" h="251">
                  <a:moveTo>
                    <a:pt x="152" y="0"/>
                  </a:moveTo>
                  <a:lnTo>
                    <a:pt x="163" y="10"/>
                  </a:lnTo>
                  <a:lnTo>
                    <a:pt x="176" y="19"/>
                  </a:lnTo>
                  <a:lnTo>
                    <a:pt x="189" y="25"/>
                  </a:lnTo>
                  <a:lnTo>
                    <a:pt x="206" y="30"/>
                  </a:lnTo>
                  <a:lnTo>
                    <a:pt x="225" y="31"/>
                  </a:lnTo>
                  <a:lnTo>
                    <a:pt x="248" y="29"/>
                  </a:lnTo>
                  <a:lnTo>
                    <a:pt x="248" y="43"/>
                  </a:lnTo>
                  <a:lnTo>
                    <a:pt x="245" y="53"/>
                  </a:lnTo>
                  <a:lnTo>
                    <a:pt x="239" y="61"/>
                  </a:lnTo>
                  <a:lnTo>
                    <a:pt x="232" y="67"/>
                  </a:lnTo>
                  <a:lnTo>
                    <a:pt x="224" y="74"/>
                  </a:lnTo>
                  <a:lnTo>
                    <a:pt x="215" y="78"/>
                  </a:lnTo>
                  <a:lnTo>
                    <a:pt x="206" y="83"/>
                  </a:lnTo>
                  <a:lnTo>
                    <a:pt x="199" y="89"/>
                  </a:lnTo>
                  <a:lnTo>
                    <a:pt x="193" y="98"/>
                  </a:lnTo>
                  <a:lnTo>
                    <a:pt x="206" y="94"/>
                  </a:lnTo>
                  <a:lnTo>
                    <a:pt x="224" y="94"/>
                  </a:lnTo>
                  <a:lnTo>
                    <a:pt x="242" y="98"/>
                  </a:lnTo>
                  <a:lnTo>
                    <a:pt x="262" y="102"/>
                  </a:lnTo>
                  <a:lnTo>
                    <a:pt x="284" y="105"/>
                  </a:lnTo>
                  <a:lnTo>
                    <a:pt x="309" y="106"/>
                  </a:lnTo>
                  <a:lnTo>
                    <a:pt x="333" y="105"/>
                  </a:lnTo>
                  <a:lnTo>
                    <a:pt x="359" y="98"/>
                  </a:lnTo>
                  <a:lnTo>
                    <a:pt x="349" y="114"/>
                  </a:lnTo>
                  <a:lnTo>
                    <a:pt x="334" y="125"/>
                  </a:lnTo>
                  <a:lnTo>
                    <a:pt x="316" y="133"/>
                  </a:lnTo>
                  <a:lnTo>
                    <a:pt x="295" y="139"/>
                  </a:lnTo>
                  <a:lnTo>
                    <a:pt x="273" y="143"/>
                  </a:lnTo>
                  <a:lnTo>
                    <a:pt x="248" y="144"/>
                  </a:lnTo>
                  <a:lnTo>
                    <a:pt x="222" y="144"/>
                  </a:lnTo>
                  <a:lnTo>
                    <a:pt x="194" y="144"/>
                  </a:lnTo>
                  <a:lnTo>
                    <a:pt x="166" y="142"/>
                  </a:lnTo>
                  <a:lnTo>
                    <a:pt x="137" y="139"/>
                  </a:lnTo>
                  <a:lnTo>
                    <a:pt x="158" y="150"/>
                  </a:lnTo>
                  <a:lnTo>
                    <a:pt x="171" y="160"/>
                  </a:lnTo>
                  <a:lnTo>
                    <a:pt x="182" y="170"/>
                  </a:lnTo>
                  <a:lnTo>
                    <a:pt x="192" y="178"/>
                  </a:lnTo>
                  <a:lnTo>
                    <a:pt x="203" y="184"/>
                  </a:lnTo>
                  <a:lnTo>
                    <a:pt x="216" y="191"/>
                  </a:lnTo>
                  <a:lnTo>
                    <a:pt x="234" y="195"/>
                  </a:lnTo>
                  <a:lnTo>
                    <a:pt x="221" y="217"/>
                  </a:lnTo>
                  <a:lnTo>
                    <a:pt x="205" y="234"/>
                  </a:lnTo>
                  <a:lnTo>
                    <a:pt x="188" y="245"/>
                  </a:lnTo>
                  <a:lnTo>
                    <a:pt x="169" y="250"/>
                  </a:lnTo>
                  <a:lnTo>
                    <a:pt x="149" y="251"/>
                  </a:lnTo>
                  <a:lnTo>
                    <a:pt x="127" y="250"/>
                  </a:lnTo>
                  <a:lnTo>
                    <a:pt x="104" y="245"/>
                  </a:lnTo>
                  <a:lnTo>
                    <a:pt x="79" y="238"/>
                  </a:lnTo>
                  <a:lnTo>
                    <a:pt x="53" y="231"/>
                  </a:lnTo>
                  <a:lnTo>
                    <a:pt x="26" y="222"/>
                  </a:lnTo>
                  <a:lnTo>
                    <a:pt x="26" y="211"/>
                  </a:lnTo>
                  <a:lnTo>
                    <a:pt x="29" y="200"/>
                  </a:lnTo>
                  <a:lnTo>
                    <a:pt x="32" y="188"/>
                  </a:lnTo>
                  <a:lnTo>
                    <a:pt x="36" y="177"/>
                  </a:lnTo>
                  <a:lnTo>
                    <a:pt x="41" y="165"/>
                  </a:lnTo>
                  <a:lnTo>
                    <a:pt x="46" y="154"/>
                  </a:lnTo>
                  <a:lnTo>
                    <a:pt x="49" y="144"/>
                  </a:lnTo>
                  <a:lnTo>
                    <a:pt x="52" y="134"/>
                  </a:lnTo>
                  <a:lnTo>
                    <a:pt x="52" y="127"/>
                  </a:lnTo>
                  <a:lnTo>
                    <a:pt x="49" y="120"/>
                  </a:lnTo>
                  <a:lnTo>
                    <a:pt x="43" y="115"/>
                  </a:lnTo>
                  <a:lnTo>
                    <a:pt x="34" y="111"/>
                  </a:lnTo>
                  <a:lnTo>
                    <a:pt x="19" y="110"/>
                  </a:lnTo>
                  <a:lnTo>
                    <a:pt x="0" y="111"/>
                  </a:lnTo>
                  <a:lnTo>
                    <a:pt x="12" y="103"/>
                  </a:lnTo>
                  <a:lnTo>
                    <a:pt x="26" y="96"/>
                  </a:lnTo>
                  <a:lnTo>
                    <a:pt x="42" y="89"/>
                  </a:lnTo>
                  <a:lnTo>
                    <a:pt x="59" y="83"/>
                  </a:lnTo>
                  <a:lnTo>
                    <a:pt x="76" y="78"/>
                  </a:lnTo>
                  <a:lnTo>
                    <a:pt x="92" y="72"/>
                  </a:lnTo>
                  <a:lnTo>
                    <a:pt x="107" y="66"/>
                  </a:lnTo>
                  <a:lnTo>
                    <a:pt x="121" y="58"/>
                  </a:lnTo>
                  <a:lnTo>
                    <a:pt x="133" y="48"/>
                  </a:lnTo>
                  <a:lnTo>
                    <a:pt x="142" y="36"/>
                  </a:lnTo>
                  <a:lnTo>
                    <a:pt x="149" y="20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0" name="Freeform 44"/>
            <p:cNvSpPr/>
            <p:nvPr/>
          </p:nvSpPr>
          <p:spPr bwMode="auto">
            <a:xfrm>
              <a:off x="5502932" y="1837453"/>
              <a:ext cx="186113" cy="129892"/>
            </a:xfrm>
            <a:custGeom>
              <a:avLst/>
              <a:gdLst>
                <a:gd name="T0" fmla="*/ 118 w 191"/>
                <a:gd name="T1" fmla="*/ 3 h 135"/>
                <a:gd name="T2" fmla="*/ 138 w 191"/>
                <a:gd name="T3" fmla="*/ 11 h 135"/>
                <a:gd name="T4" fmla="*/ 151 w 191"/>
                <a:gd name="T5" fmla="*/ 21 h 135"/>
                <a:gd name="T6" fmla="*/ 160 w 191"/>
                <a:gd name="T7" fmla="*/ 24 h 135"/>
                <a:gd name="T8" fmla="*/ 173 w 191"/>
                <a:gd name="T9" fmla="*/ 15 h 135"/>
                <a:gd name="T10" fmla="*/ 188 w 191"/>
                <a:gd name="T11" fmla="*/ 15 h 135"/>
                <a:gd name="T12" fmla="*/ 190 w 191"/>
                <a:gd name="T13" fmla="*/ 33 h 135"/>
                <a:gd name="T14" fmla="*/ 176 w 191"/>
                <a:gd name="T15" fmla="*/ 43 h 135"/>
                <a:gd name="T16" fmla="*/ 156 w 191"/>
                <a:gd name="T17" fmla="*/ 49 h 135"/>
                <a:gd name="T18" fmla="*/ 132 w 191"/>
                <a:gd name="T19" fmla="*/ 52 h 135"/>
                <a:gd name="T20" fmla="*/ 113 w 191"/>
                <a:gd name="T21" fmla="*/ 57 h 135"/>
                <a:gd name="T22" fmla="*/ 82 w 191"/>
                <a:gd name="T23" fmla="*/ 59 h 135"/>
                <a:gd name="T24" fmla="*/ 61 w 191"/>
                <a:gd name="T25" fmla="*/ 70 h 135"/>
                <a:gd name="T26" fmla="*/ 41 w 191"/>
                <a:gd name="T27" fmla="*/ 80 h 135"/>
                <a:gd name="T28" fmla="*/ 36 w 191"/>
                <a:gd name="T29" fmla="*/ 94 h 135"/>
                <a:gd name="T30" fmla="*/ 54 w 191"/>
                <a:gd name="T31" fmla="*/ 96 h 135"/>
                <a:gd name="T32" fmla="*/ 78 w 191"/>
                <a:gd name="T33" fmla="*/ 87 h 135"/>
                <a:gd name="T34" fmla="*/ 102 w 191"/>
                <a:gd name="T35" fmla="*/ 74 h 135"/>
                <a:gd name="T36" fmla="*/ 126 w 191"/>
                <a:gd name="T37" fmla="*/ 72 h 135"/>
                <a:gd name="T38" fmla="*/ 101 w 191"/>
                <a:gd name="T39" fmla="*/ 91 h 135"/>
                <a:gd name="T40" fmla="*/ 91 w 191"/>
                <a:gd name="T41" fmla="*/ 110 h 135"/>
                <a:gd name="T42" fmla="*/ 107 w 191"/>
                <a:gd name="T43" fmla="*/ 116 h 135"/>
                <a:gd name="T44" fmla="*/ 128 w 191"/>
                <a:gd name="T45" fmla="*/ 111 h 135"/>
                <a:gd name="T46" fmla="*/ 149 w 191"/>
                <a:gd name="T47" fmla="*/ 102 h 135"/>
                <a:gd name="T48" fmla="*/ 168 w 191"/>
                <a:gd name="T49" fmla="*/ 99 h 135"/>
                <a:gd name="T50" fmla="*/ 145 w 191"/>
                <a:gd name="T51" fmla="*/ 127 h 135"/>
                <a:gd name="T52" fmla="*/ 115 w 191"/>
                <a:gd name="T53" fmla="*/ 135 h 135"/>
                <a:gd name="T54" fmla="*/ 84 w 191"/>
                <a:gd name="T55" fmla="*/ 130 h 135"/>
                <a:gd name="T56" fmla="*/ 52 w 191"/>
                <a:gd name="T57" fmla="*/ 122 h 135"/>
                <a:gd name="T58" fmla="*/ 26 w 191"/>
                <a:gd name="T59" fmla="*/ 115 h 135"/>
                <a:gd name="T60" fmla="*/ 7 w 191"/>
                <a:gd name="T61" fmla="*/ 119 h 135"/>
                <a:gd name="T62" fmla="*/ 0 w 191"/>
                <a:gd name="T63" fmla="*/ 118 h 135"/>
                <a:gd name="T64" fmla="*/ 11 w 191"/>
                <a:gd name="T65" fmla="*/ 93 h 135"/>
                <a:gd name="T66" fmla="*/ 35 w 191"/>
                <a:gd name="T67" fmla="*/ 65 h 135"/>
                <a:gd name="T68" fmla="*/ 65 w 191"/>
                <a:gd name="T69" fmla="*/ 44 h 135"/>
                <a:gd name="T70" fmla="*/ 98 w 191"/>
                <a:gd name="T71" fmla="*/ 38 h 135"/>
                <a:gd name="T72" fmla="*/ 123 w 191"/>
                <a:gd name="T73" fmla="*/ 39 h 135"/>
                <a:gd name="T74" fmla="*/ 125 w 191"/>
                <a:gd name="T75" fmla="*/ 34 h 135"/>
                <a:gd name="T76" fmla="*/ 115 w 191"/>
                <a:gd name="T77" fmla="*/ 33 h 135"/>
                <a:gd name="T78" fmla="*/ 98 w 191"/>
                <a:gd name="T79" fmla="*/ 31 h 135"/>
                <a:gd name="T80" fmla="*/ 85 w 191"/>
                <a:gd name="T81" fmla="*/ 24 h 135"/>
                <a:gd name="T82" fmla="*/ 80 w 191"/>
                <a:gd name="T83" fmla="*/ 12 h 135"/>
                <a:gd name="T84" fmla="*/ 103 w 191"/>
                <a:gd name="T8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1" h="135">
                  <a:moveTo>
                    <a:pt x="103" y="0"/>
                  </a:moveTo>
                  <a:lnTo>
                    <a:pt x="118" y="3"/>
                  </a:lnTo>
                  <a:lnTo>
                    <a:pt x="130" y="6"/>
                  </a:lnTo>
                  <a:lnTo>
                    <a:pt x="138" y="11"/>
                  </a:lnTo>
                  <a:lnTo>
                    <a:pt x="145" y="16"/>
                  </a:lnTo>
                  <a:lnTo>
                    <a:pt x="151" y="21"/>
                  </a:lnTo>
                  <a:lnTo>
                    <a:pt x="156" y="24"/>
                  </a:lnTo>
                  <a:lnTo>
                    <a:pt x="160" y="24"/>
                  </a:lnTo>
                  <a:lnTo>
                    <a:pt x="166" y="22"/>
                  </a:lnTo>
                  <a:lnTo>
                    <a:pt x="173" y="15"/>
                  </a:lnTo>
                  <a:lnTo>
                    <a:pt x="182" y="3"/>
                  </a:lnTo>
                  <a:lnTo>
                    <a:pt x="188" y="15"/>
                  </a:lnTo>
                  <a:lnTo>
                    <a:pt x="191" y="24"/>
                  </a:lnTo>
                  <a:lnTo>
                    <a:pt x="190" y="33"/>
                  </a:lnTo>
                  <a:lnTo>
                    <a:pt x="183" y="38"/>
                  </a:lnTo>
                  <a:lnTo>
                    <a:pt x="176" y="43"/>
                  </a:lnTo>
                  <a:lnTo>
                    <a:pt x="166" y="46"/>
                  </a:lnTo>
                  <a:lnTo>
                    <a:pt x="156" y="49"/>
                  </a:lnTo>
                  <a:lnTo>
                    <a:pt x="143" y="51"/>
                  </a:lnTo>
                  <a:lnTo>
                    <a:pt x="132" y="52"/>
                  </a:lnTo>
                  <a:lnTo>
                    <a:pt x="121" y="55"/>
                  </a:lnTo>
                  <a:lnTo>
                    <a:pt x="113" y="57"/>
                  </a:lnTo>
                  <a:lnTo>
                    <a:pt x="96" y="56"/>
                  </a:lnTo>
                  <a:lnTo>
                    <a:pt x="82" y="59"/>
                  </a:lnTo>
                  <a:lnTo>
                    <a:pt x="70" y="63"/>
                  </a:lnTo>
                  <a:lnTo>
                    <a:pt x="61" y="70"/>
                  </a:lnTo>
                  <a:lnTo>
                    <a:pt x="51" y="76"/>
                  </a:lnTo>
                  <a:lnTo>
                    <a:pt x="41" y="80"/>
                  </a:lnTo>
                  <a:lnTo>
                    <a:pt x="29" y="85"/>
                  </a:lnTo>
                  <a:lnTo>
                    <a:pt x="36" y="94"/>
                  </a:lnTo>
                  <a:lnTo>
                    <a:pt x="45" y="98"/>
                  </a:lnTo>
                  <a:lnTo>
                    <a:pt x="54" y="96"/>
                  </a:lnTo>
                  <a:lnTo>
                    <a:pt x="65" y="91"/>
                  </a:lnTo>
                  <a:lnTo>
                    <a:pt x="78" y="87"/>
                  </a:lnTo>
                  <a:lnTo>
                    <a:pt x="90" y="80"/>
                  </a:lnTo>
                  <a:lnTo>
                    <a:pt x="102" y="74"/>
                  </a:lnTo>
                  <a:lnTo>
                    <a:pt x="114" y="72"/>
                  </a:lnTo>
                  <a:lnTo>
                    <a:pt x="126" y="72"/>
                  </a:lnTo>
                  <a:lnTo>
                    <a:pt x="115" y="83"/>
                  </a:lnTo>
                  <a:lnTo>
                    <a:pt x="101" y="91"/>
                  </a:lnTo>
                  <a:lnTo>
                    <a:pt x="85" y="99"/>
                  </a:lnTo>
                  <a:lnTo>
                    <a:pt x="91" y="110"/>
                  </a:lnTo>
                  <a:lnTo>
                    <a:pt x="98" y="115"/>
                  </a:lnTo>
                  <a:lnTo>
                    <a:pt x="107" y="116"/>
                  </a:lnTo>
                  <a:lnTo>
                    <a:pt x="118" y="115"/>
                  </a:lnTo>
                  <a:lnTo>
                    <a:pt x="128" y="111"/>
                  </a:lnTo>
                  <a:lnTo>
                    <a:pt x="138" y="106"/>
                  </a:lnTo>
                  <a:lnTo>
                    <a:pt x="149" y="102"/>
                  </a:lnTo>
                  <a:lnTo>
                    <a:pt x="159" y="100"/>
                  </a:lnTo>
                  <a:lnTo>
                    <a:pt x="168" y="99"/>
                  </a:lnTo>
                  <a:lnTo>
                    <a:pt x="157" y="116"/>
                  </a:lnTo>
                  <a:lnTo>
                    <a:pt x="145" y="127"/>
                  </a:lnTo>
                  <a:lnTo>
                    <a:pt x="131" y="133"/>
                  </a:lnTo>
                  <a:lnTo>
                    <a:pt x="115" y="135"/>
                  </a:lnTo>
                  <a:lnTo>
                    <a:pt x="100" y="134"/>
                  </a:lnTo>
                  <a:lnTo>
                    <a:pt x="84" y="130"/>
                  </a:lnTo>
                  <a:lnTo>
                    <a:pt x="68" y="127"/>
                  </a:lnTo>
                  <a:lnTo>
                    <a:pt x="52" y="122"/>
                  </a:lnTo>
                  <a:lnTo>
                    <a:pt x="39" y="118"/>
                  </a:lnTo>
                  <a:lnTo>
                    <a:pt x="26" y="115"/>
                  </a:lnTo>
                  <a:lnTo>
                    <a:pt x="16" y="116"/>
                  </a:lnTo>
                  <a:lnTo>
                    <a:pt x="7" y="119"/>
                  </a:lnTo>
                  <a:lnTo>
                    <a:pt x="2" y="127"/>
                  </a:lnTo>
                  <a:lnTo>
                    <a:pt x="0" y="118"/>
                  </a:lnTo>
                  <a:lnTo>
                    <a:pt x="3" y="106"/>
                  </a:lnTo>
                  <a:lnTo>
                    <a:pt x="11" y="93"/>
                  </a:lnTo>
                  <a:lnTo>
                    <a:pt x="22" y="78"/>
                  </a:lnTo>
                  <a:lnTo>
                    <a:pt x="35" y="65"/>
                  </a:lnTo>
                  <a:lnTo>
                    <a:pt x="50" y="54"/>
                  </a:lnTo>
                  <a:lnTo>
                    <a:pt x="65" y="44"/>
                  </a:lnTo>
                  <a:lnTo>
                    <a:pt x="82" y="39"/>
                  </a:lnTo>
                  <a:lnTo>
                    <a:pt x="98" y="38"/>
                  </a:lnTo>
                  <a:lnTo>
                    <a:pt x="113" y="44"/>
                  </a:lnTo>
                  <a:lnTo>
                    <a:pt x="123" y="39"/>
                  </a:lnTo>
                  <a:lnTo>
                    <a:pt x="126" y="37"/>
                  </a:lnTo>
                  <a:lnTo>
                    <a:pt x="125" y="34"/>
                  </a:lnTo>
                  <a:lnTo>
                    <a:pt x="121" y="33"/>
                  </a:lnTo>
                  <a:lnTo>
                    <a:pt x="115" y="33"/>
                  </a:lnTo>
                  <a:lnTo>
                    <a:pt x="107" y="32"/>
                  </a:lnTo>
                  <a:lnTo>
                    <a:pt x="98" y="31"/>
                  </a:lnTo>
                  <a:lnTo>
                    <a:pt x="91" y="28"/>
                  </a:lnTo>
                  <a:lnTo>
                    <a:pt x="85" y="24"/>
                  </a:lnTo>
                  <a:lnTo>
                    <a:pt x="80" y="20"/>
                  </a:lnTo>
                  <a:lnTo>
                    <a:pt x="80" y="12"/>
                  </a:lnTo>
                  <a:lnTo>
                    <a:pt x="85" y="3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 45"/>
            <p:cNvSpPr/>
            <p:nvPr/>
          </p:nvSpPr>
          <p:spPr bwMode="auto">
            <a:xfrm>
              <a:off x="5518442" y="1971222"/>
              <a:ext cx="94995" cy="67854"/>
            </a:xfrm>
            <a:custGeom>
              <a:avLst/>
              <a:gdLst>
                <a:gd name="T0" fmla="*/ 28 w 99"/>
                <a:gd name="T1" fmla="*/ 0 h 71"/>
                <a:gd name="T2" fmla="*/ 39 w 99"/>
                <a:gd name="T3" fmla="*/ 2 h 71"/>
                <a:gd name="T4" fmla="*/ 50 w 99"/>
                <a:gd name="T5" fmla="*/ 6 h 71"/>
                <a:gd name="T6" fmla="*/ 62 w 99"/>
                <a:gd name="T7" fmla="*/ 11 h 71"/>
                <a:gd name="T8" fmla="*/ 75 w 99"/>
                <a:gd name="T9" fmla="*/ 16 h 71"/>
                <a:gd name="T10" fmla="*/ 87 w 99"/>
                <a:gd name="T11" fmla="*/ 17 h 71"/>
                <a:gd name="T12" fmla="*/ 99 w 99"/>
                <a:gd name="T13" fmla="*/ 16 h 71"/>
                <a:gd name="T14" fmla="*/ 78 w 99"/>
                <a:gd name="T15" fmla="*/ 30 h 71"/>
                <a:gd name="T16" fmla="*/ 58 w 99"/>
                <a:gd name="T17" fmla="*/ 44 h 71"/>
                <a:gd name="T18" fmla="*/ 36 w 99"/>
                <a:gd name="T19" fmla="*/ 56 h 71"/>
                <a:gd name="T20" fmla="*/ 15 w 99"/>
                <a:gd name="T21" fmla="*/ 71 h 71"/>
                <a:gd name="T22" fmla="*/ 5 w 99"/>
                <a:gd name="T23" fmla="*/ 69 h 71"/>
                <a:gd name="T24" fmla="*/ 0 w 99"/>
                <a:gd name="T25" fmla="*/ 66 h 71"/>
                <a:gd name="T26" fmla="*/ 0 w 99"/>
                <a:gd name="T27" fmla="*/ 60 h 71"/>
                <a:gd name="T28" fmla="*/ 2 w 99"/>
                <a:gd name="T29" fmla="*/ 54 h 71"/>
                <a:gd name="T30" fmla="*/ 6 w 99"/>
                <a:gd name="T31" fmla="*/ 47 h 71"/>
                <a:gd name="T32" fmla="*/ 11 w 99"/>
                <a:gd name="T33" fmla="*/ 40 h 71"/>
                <a:gd name="T34" fmla="*/ 15 w 99"/>
                <a:gd name="T35" fmla="*/ 33 h 71"/>
                <a:gd name="T36" fmla="*/ 17 w 99"/>
                <a:gd name="T37" fmla="*/ 27 h 71"/>
                <a:gd name="T38" fmla="*/ 16 w 99"/>
                <a:gd name="T39" fmla="*/ 22 h 71"/>
                <a:gd name="T40" fmla="*/ 11 w 99"/>
                <a:gd name="T41" fmla="*/ 18 h 71"/>
                <a:gd name="T42" fmla="*/ 2 w 99"/>
                <a:gd name="T43" fmla="*/ 16 h 71"/>
                <a:gd name="T44" fmla="*/ 9 w 99"/>
                <a:gd name="T45" fmla="*/ 5 h 71"/>
                <a:gd name="T46" fmla="*/ 19 w 99"/>
                <a:gd name="T47" fmla="*/ 0 h 71"/>
                <a:gd name="T48" fmla="*/ 28 w 99"/>
                <a:gd name="T4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71">
                  <a:moveTo>
                    <a:pt x="28" y="0"/>
                  </a:moveTo>
                  <a:lnTo>
                    <a:pt x="39" y="2"/>
                  </a:lnTo>
                  <a:lnTo>
                    <a:pt x="50" y="6"/>
                  </a:lnTo>
                  <a:lnTo>
                    <a:pt x="62" y="11"/>
                  </a:lnTo>
                  <a:lnTo>
                    <a:pt x="75" y="16"/>
                  </a:lnTo>
                  <a:lnTo>
                    <a:pt x="87" y="17"/>
                  </a:lnTo>
                  <a:lnTo>
                    <a:pt x="99" y="16"/>
                  </a:lnTo>
                  <a:lnTo>
                    <a:pt x="78" y="30"/>
                  </a:lnTo>
                  <a:lnTo>
                    <a:pt x="58" y="44"/>
                  </a:lnTo>
                  <a:lnTo>
                    <a:pt x="36" y="56"/>
                  </a:lnTo>
                  <a:lnTo>
                    <a:pt x="15" y="71"/>
                  </a:lnTo>
                  <a:lnTo>
                    <a:pt x="5" y="69"/>
                  </a:lnTo>
                  <a:lnTo>
                    <a:pt x="0" y="66"/>
                  </a:lnTo>
                  <a:lnTo>
                    <a:pt x="0" y="60"/>
                  </a:lnTo>
                  <a:lnTo>
                    <a:pt x="2" y="54"/>
                  </a:lnTo>
                  <a:lnTo>
                    <a:pt x="6" y="47"/>
                  </a:lnTo>
                  <a:lnTo>
                    <a:pt x="11" y="40"/>
                  </a:lnTo>
                  <a:lnTo>
                    <a:pt x="15" y="33"/>
                  </a:lnTo>
                  <a:lnTo>
                    <a:pt x="17" y="27"/>
                  </a:lnTo>
                  <a:lnTo>
                    <a:pt x="16" y="22"/>
                  </a:lnTo>
                  <a:lnTo>
                    <a:pt x="11" y="18"/>
                  </a:lnTo>
                  <a:lnTo>
                    <a:pt x="2" y="16"/>
                  </a:lnTo>
                  <a:lnTo>
                    <a:pt x="9" y="5"/>
                  </a:lnTo>
                  <a:lnTo>
                    <a:pt x="19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3" name="Freeform 47"/>
            <p:cNvSpPr/>
            <p:nvPr/>
          </p:nvSpPr>
          <p:spPr bwMode="auto">
            <a:xfrm>
              <a:off x="6445131" y="1796740"/>
              <a:ext cx="174481" cy="56222"/>
            </a:xfrm>
            <a:custGeom>
              <a:avLst/>
              <a:gdLst>
                <a:gd name="T0" fmla="*/ 50 w 180"/>
                <a:gd name="T1" fmla="*/ 0 h 58"/>
                <a:gd name="T2" fmla="*/ 65 w 180"/>
                <a:gd name="T3" fmla="*/ 3 h 58"/>
                <a:gd name="T4" fmla="*/ 79 w 180"/>
                <a:gd name="T5" fmla="*/ 9 h 58"/>
                <a:gd name="T6" fmla="*/ 94 w 180"/>
                <a:gd name="T7" fmla="*/ 17 h 58"/>
                <a:gd name="T8" fmla="*/ 108 w 180"/>
                <a:gd name="T9" fmla="*/ 25 h 58"/>
                <a:gd name="T10" fmla="*/ 122 w 180"/>
                <a:gd name="T11" fmla="*/ 33 h 58"/>
                <a:gd name="T12" fmla="*/ 136 w 180"/>
                <a:gd name="T13" fmla="*/ 37 h 58"/>
                <a:gd name="T14" fmla="*/ 151 w 180"/>
                <a:gd name="T15" fmla="*/ 40 h 58"/>
                <a:gd name="T16" fmla="*/ 166 w 180"/>
                <a:gd name="T17" fmla="*/ 37 h 58"/>
                <a:gd name="T18" fmla="*/ 180 w 180"/>
                <a:gd name="T19" fmla="*/ 29 h 58"/>
                <a:gd name="T20" fmla="*/ 178 w 180"/>
                <a:gd name="T21" fmla="*/ 41 h 58"/>
                <a:gd name="T22" fmla="*/ 172 w 180"/>
                <a:gd name="T23" fmla="*/ 48 h 58"/>
                <a:gd name="T24" fmla="*/ 163 w 180"/>
                <a:gd name="T25" fmla="*/ 53 h 58"/>
                <a:gd name="T26" fmla="*/ 152 w 180"/>
                <a:gd name="T27" fmla="*/ 57 h 58"/>
                <a:gd name="T28" fmla="*/ 139 w 180"/>
                <a:gd name="T29" fmla="*/ 58 h 58"/>
                <a:gd name="T30" fmla="*/ 125 w 180"/>
                <a:gd name="T31" fmla="*/ 58 h 58"/>
                <a:gd name="T32" fmla="*/ 111 w 180"/>
                <a:gd name="T33" fmla="*/ 57 h 58"/>
                <a:gd name="T34" fmla="*/ 112 w 180"/>
                <a:gd name="T35" fmla="*/ 48 h 58"/>
                <a:gd name="T36" fmla="*/ 110 w 180"/>
                <a:gd name="T37" fmla="*/ 40 h 58"/>
                <a:gd name="T38" fmla="*/ 103 w 180"/>
                <a:gd name="T39" fmla="*/ 31 h 58"/>
                <a:gd name="T40" fmla="*/ 96 w 180"/>
                <a:gd name="T41" fmla="*/ 25 h 58"/>
                <a:gd name="T42" fmla="*/ 89 w 180"/>
                <a:gd name="T43" fmla="*/ 20 h 58"/>
                <a:gd name="T44" fmla="*/ 80 w 180"/>
                <a:gd name="T45" fmla="*/ 18 h 58"/>
                <a:gd name="T46" fmla="*/ 74 w 180"/>
                <a:gd name="T47" fmla="*/ 19 h 58"/>
                <a:gd name="T48" fmla="*/ 69 w 180"/>
                <a:gd name="T49" fmla="*/ 23 h 58"/>
                <a:gd name="T50" fmla="*/ 67 w 180"/>
                <a:gd name="T51" fmla="*/ 31 h 58"/>
                <a:gd name="T52" fmla="*/ 69 w 180"/>
                <a:gd name="T53" fmla="*/ 44 h 58"/>
                <a:gd name="T54" fmla="*/ 57 w 180"/>
                <a:gd name="T55" fmla="*/ 45 h 58"/>
                <a:gd name="T56" fmla="*/ 49 w 180"/>
                <a:gd name="T57" fmla="*/ 42 h 58"/>
                <a:gd name="T58" fmla="*/ 41 w 180"/>
                <a:gd name="T59" fmla="*/ 39 h 58"/>
                <a:gd name="T60" fmla="*/ 37 w 180"/>
                <a:gd name="T61" fmla="*/ 33 h 58"/>
                <a:gd name="T62" fmla="*/ 33 w 180"/>
                <a:gd name="T63" fmla="*/ 26 h 58"/>
                <a:gd name="T64" fmla="*/ 28 w 180"/>
                <a:gd name="T65" fmla="*/ 20 h 58"/>
                <a:gd name="T66" fmla="*/ 21 w 180"/>
                <a:gd name="T67" fmla="*/ 16 h 58"/>
                <a:gd name="T68" fmla="*/ 12 w 180"/>
                <a:gd name="T69" fmla="*/ 14 h 58"/>
                <a:gd name="T70" fmla="*/ 0 w 180"/>
                <a:gd name="T71" fmla="*/ 16 h 58"/>
                <a:gd name="T72" fmla="*/ 17 w 180"/>
                <a:gd name="T73" fmla="*/ 5 h 58"/>
                <a:gd name="T74" fmla="*/ 34 w 180"/>
                <a:gd name="T75" fmla="*/ 0 h 58"/>
                <a:gd name="T76" fmla="*/ 50 w 180"/>
                <a:gd name="T7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0" h="58">
                  <a:moveTo>
                    <a:pt x="50" y="0"/>
                  </a:moveTo>
                  <a:lnTo>
                    <a:pt x="65" y="3"/>
                  </a:lnTo>
                  <a:lnTo>
                    <a:pt x="79" y="9"/>
                  </a:lnTo>
                  <a:lnTo>
                    <a:pt x="94" y="17"/>
                  </a:lnTo>
                  <a:lnTo>
                    <a:pt x="108" y="25"/>
                  </a:lnTo>
                  <a:lnTo>
                    <a:pt x="122" y="33"/>
                  </a:lnTo>
                  <a:lnTo>
                    <a:pt x="136" y="37"/>
                  </a:lnTo>
                  <a:lnTo>
                    <a:pt x="151" y="40"/>
                  </a:lnTo>
                  <a:lnTo>
                    <a:pt x="166" y="37"/>
                  </a:lnTo>
                  <a:lnTo>
                    <a:pt x="180" y="29"/>
                  </a:lnTo>
                  <a:lnTo>
                    <a:pt x="178" y="41"/>
                  </a:lnTo>
                  <a:lnTo>
                    <a:pt x="172" y="48"/>
                  </a:lnTo>
                  <a:lnTo>
                    <a:pt x="163" y="53"/>
                  </a:lnTo>
                  <a:lnTo>
                    <a:pt x="152" y="57"/>
                  </a:lnTo>
                  <a:lnTo>
                    <a:pt x="139" y="58"/>
                  </a:lnTo>
                  <a:lnTo>
                    <a:pt x="125" y="58"/>
                  </a:lnTo>
                  <a:lnTo>
                    <a:pt x="111" y="57"/>
                  </a:lnTo>
                  <a:lnTo>
                    <a:pt x="112" y="48"/>
                  </a:lnTo>
                  <a:lnTo>
                    <a:pt x="110" y="40"/>
                  </a:lnTo>
                  <a:lnTo>
                    <a:pt x="103" y="31"/>
                  </a:lnTo>
                  <a:lnTo>
                    <a:pt x="96" y="25"/>
                  </a:lnTo>
                  <a:lnTo>
                    <a:pt x="89" y="20"/>
                  </a:lnTo>
                  <a:lnTo>
                    <a:pt x="80" y="18"/>
                  </a:lnTo>
                  <a:lnTo>
                    <a:pt x="74" y="19"/>
                  </a:lnTo>
                  <a:lnTo>
                    <a:pt x="69" y="23"/>
                  </a:lnTo>
                  <a:lnTo>
                    <a:pt x="67" y="31"/>
                  </a:lnTo>
                  <a:lnTo>
                    <a:pt x="69" y="44"/>
                  </a:lnTo>
                  <a:lnTo>
                    <a:pt x="57" y="45"/>
                  </a:lnTo>
                  <a:lnTo>
                    <a:pt x="49" y="42"/>
                  </a:lnTo>
                  <a:lnTo>
                    <a:pt x="41" y="39"/>
                  </a:lnTo>
                  <a:lnTo>
                    <a:pt x="37" y="33"/>
                  </a:lnTo>
                  <a:lnTo>
                    <a:pt x="33" y="26"/>
                  </a:lnTo>
                  <a:lnTo>
                    <a:pt x="28" y="20"/>
                  </a:lnTo>
                  <a:lnTo>
                    <a:pt x="21" y="16"/>
                  </a:lnTo>
                  <a:lnTo>
                    <a:pt x="12" y="14"/>
                  </a:lnTo>
                  <a:lnTo>
                    <a:pt x="0" y="16"/>
                  </a:lnTo>
                  <a:lnTo>
                    <a:pt x="17" y="5"/>
                  </a:lnTo>
                  <a:lnTo>
                    <a:pt x="34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4" name="Freeform 48"/>
            <p:cNvSpPr/>
            <p:nvPr/>
          </p:nvSpPr>
          <p:spPr bwMode="auto">
            <a:xfrm>
              <a:off x="5706494" y="1883981"/>
              <a:ext cx="116321" cy="89179"/>
            </a:xfrm>
            <a:custGeom>
              <a:avLst/>
              <a:gdLst>
                <a:gd name="T0" fmla="*/ 107 w 119"/>
                <a:gd name="T1" fmla="*/ 0 h 92"/>
                <a:gd name="T2" fmla="*/ 113 w 119"/>
                <a:gd name="T3" fmla="*/ 2 h 92"/>
                <a:gd name="T4" fmla="*/ 117 w 119"/>
                <a:gd name="T5" fmla="*/ 7 h 92"/>
                <a:gd name="T6" fmla="*/ 119 w 119"/>
                <a:gd name="T7" fmla="*/ 14 h 92"/>
                <a:gd name="T8" fmla="*/ 119 w 119"/>
                <a:gd name="T9" fmla="*/ 23 h 92"/>
                <a:gd name="T10" fmla="*/ 117 w 119"/>
                <a:gd name="T11" fmla="*/ 34 h 92"/>
                <a:gd name="T12" fmla="*/ 114 w 119"/>
                <a:gd name="T13" fmla="*/ 46 h 92"/>
                <a:gd name="T14" fmla="*/ 110 w 119"/>
                <a:gd name="T15" fmla="*/ 58 h 92"/>
                <a:gd name="T16" fmla="*/ 106 w 119"/>
                <a:gd name="T17" fmla="*/ 70 h 92"/>
                <a:gd name="T18" fmla="*/ 101 w 119"/>
                <a:gd name="T19" fmla="*/ 81 h 92"/>
                <a:gd name="T20" fmla="*/ 97 w 119"/>
                <a:gd name="T21" fmla="*/ 92 h 92"/>
                <a:gd name="T22" fmla="*/ 82 w 119"/>
                <a:gd name="T23" fmla="*/ 89 h 92"/>
                <a:gd name="T24" fmla="*/ 68 w 119"/>
                <a:gd name="T25" fmla="*/ 84 h 92"/>
                <a:gd name="T26" fmla="*/ 54 w 119"/>
                <a:gd name="T27" fmla="*/ 80 h 92"/>
                <a:gd name="T28" fmla="*/ 38 w 119"/>
                <a:gd name="T29" fmla="*/ 77 h 92"/>
                <a:gd name="T30" fmla="*/ 21 w 119"/>
                <a:gd name="T31" fmla="*/ 75 h 92"/>
                <a:gd name="T32" fmla="*/ 0 w 119"/>
                <a:gd name="T33" fmla="*/ 78 h 92"/>
                <a:gd name="T34" fmla="*/ 4 w 119"/>
                <a:gd name="T35" fmla="*/ 64 h 92"/>
                <a:gd name="T36" fmla="*/ 11 w 119"/>
                <a:gd name="T37" fmla="*/ 55 h 92"/>
                <a:gd name="T38" fmla="*/ 21 w 119"/>
                <a:gd name="T39" fmla="*/ 47 h 92"/>
                <a:gd name="T40" fmla="*/ 33 w 119"/>
                <a:gd name="T41" fmla="*/ 42 h 92"/>
                <a:gd name="T42" fmla="*/ 46 w 119"/>
                <a:gd name="T43" fmla="*/ 40 h 92"/>
                <a:gd name="T44" fmla="*/ 62 w 119"/>
                <a:gd name="T45" fmla="*/ 38 h 92"/>
                <a:gd name="T46" fmla="*/ 78 w 119"/>
                <a:gd name="T47" fmla="*/ 38 h 92"/>
                <a:gd name="T48" fmla="*/ 95 w 119"/>
                <a:gd name="T49" fmla="*/ 36 h 92"/>
                <a:gd name="T50" fmla="*/ 111 w 119"/>
                <a:gd name="T51" fmla="*/ 36 h 92"/>
                <a:gd name="T52" fmla="*/ 106 w 119"/>
                <a:gd name="T53" fmla="*/ 27 h 92"/>
                <a:gd name="T54" fmla="*/ 101 w 119"/>
                <a:gd name="T55" fmla="*/ 19 h 92"/>
                <a:gd name="T56" fmla="*/ 94 w 119"/>
                <a:gd name="T57" fmla="*/ 12 h 92"/>
                <a:gd name="T58" fmla="*/ 83 w 119"/>
                <a:gd name="T59" fmla="*/ 8 h 92"/>
                <a:gd name="T60" fmla="*/ 96 w 119"/>
                <a:gd name="T61" fmla="*/ 2 h 92"/>
                <a:gd name="T62" fmla="*/ 107 w 119"/>
                <a:gd name="T6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9" h="92">
                  <a:moveTo>
                    <a:pt x="107" y="0"/>
                  </a:moveTo>
                  <a:lnTo>
                    <a:pt x="113" y="2"/>
                  </a:lnTo>
                  <a:lnTo>
                    <a:pt x="117" y="7"/>
                  </a:lnTo>
                  <a:lnTo>
                    <a:pt x="119" y="14"/>
                  </a:lnTo>
                  <a:lnTo>
                    <a:pt x="119" y="23"/>
                  </a:lnTo>
                  <a:lnTo>
                    <a:pt x="117" y="34"/>
                  </a:lnTo>
                  <a:lnTo>
                    <a:pt x="114" y="46"/>
                  </a:lnTo>
                  <a:lnTo>
                    <a:pt x="110" y="58"/>
                  </a:lnTo>
                  <a:lnTo>
                    <a:pt x="106" y="70"/>
                  </a:lnTo>
                  <a:lnTo>
                    <a:pt x="101" y="81"/>
                  </a:lnTo>
                  <a:lnTo>
                    <a:pt x="97" y="92"/>
                  </a:lnTo>
                  <a:lnTo>
                    <a:pt x="82" y="89"/>
                  </a:lnTo>
                  <a:lnTo>
                    <a:pt x="68" y="84"/>
                  </a:lnTo>
                  <a:lnTo>
                    <a:pt x="54" y="80"/>
                  </a:lnTo>
                  <a:lnTo>
                    <a:pt x="38" y="77"/>
                  </a:lnTo>
                  <a:lnTo>
                    <a:pt x="21" y="75"/>
                  </a:lnTo>
                  <a:lnTo>
                    <a:pt x="0" y="78"/>
                  </a:lnTo>
                  <a:lnTo>
                    <a:pt x="4" y="64"/>
                  </a:lnTo>
                  <a:lnTo>
                    <a:pt x="11" y="55"/>
                  </a:lnTo>
                  <a:lnTo>
                    <a:pt x="21" y="47"/>
                  </a:lnTo>
                  <a:lnTo>
                    <a:pt x="33" y="42"/>
                  </a:lnTo>
                  <a:lnTo>
                    <a:pt x="46" y="40"/>
                  </a:lnTo>
                  <a:lnTo>
                    <a:pt x="62" y="38"/>
                  </a:lnTo>
                  <a:lnTo>
                    <a:pt x="78" y="38"/>
                  </a:lnTo>
                  <a:lnTo>
                    <a:pt x="95" y="36"/>
                  </a:lnTo>
                  <a:lnTo>
                    <a:pt x="111" y="36"/>
                  </a:lnTo>
                  <a:lnTo>
                    <a:pt x="106" y="27"/>
                  </a:lnTo>
                  <a:lnTo>
                    <a:pt x="101" y="19"/>
                  </a:lnTo>
                  <a:lnTo>
                    <a:pt x="94" y="12"/>
                  </a:lnTo>
                  <a:lnTo>
                    <a:pt x="83" y="8"/>
                  </a:lnTo>
                  <a:lnTo>
                    <a:pt x="96" y="2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49"/>
            <p:cNvSpPr/>
            <p:nvPr/>
          </p:nvSpPr>
          <p:spPr bwMode="auto">
            <a:xfrm>
              <a:off x="5842201" y="1878165"/>
              <a:ext cx="93057" cy="63976"/>
            </a:xfrm>
            <a:custGeom>
              <a:avLst/>
              <a:gdLst>
                <a:gd name="T0" fmla="*/ 40 w 96"/>
                <a:gd name="T1" fmla="*/ 0 h 66"/>
                <a:gd name="T2" fmla="*/ 45 w 96"/>
                <a:gd name="T3" fmla="*/ 1 h 66"/>
                <a:gd name="T4" fmla="*/ 48 w 96"/>
                <a:gd name="T5" fmla="*/ 2 h 66"/>
                <a:gd name="T6" fmla="*/ 49 w 96"/>
                <a:gd name="T7" fmla="*/ 5 h 66"/>
                <a:gd name="T8" fmla="*/ 50 w 96"/>
                <a:gd name="T9" fmla="*/ 7 h 66"/>
                <a:gd name="T10" fmla="*/ 49 w 96"/>
                <a:gd name="T11" fmla="*/ 8 h 66"/>
                <a:gd name="T12" fmla="*/ 48 w 96"/>
                <a:gd name="T13" fmla="*/ 11 h 66"/>
                <a:gd name="T14" fmla="*/ 45 w 96"/>
                <a:gd name="T15" fmla="*/ 12 h 66"/>
                <a:gd name="T16" fmla="*/ 43 w 96"/>
                <a:gd name="T17" fmla="*/ 13 h 66"/>
                <a:gd name="T18" fmla="*/ 40 w 96"/>
                <a:gd name="T19" fmla="*/ 13 h 66"/>
                <a:gd name="T20" fmla="*/ 45 w 96"/>
                <a:gd name="T21" fmla="*/ 27 h 66"/>
                <a:gd name="T22" fmla="*/ 52 w 96"/>
                <a:gd name="T23" fmla="*/ 35 h 66"/>
                <a:gd name="T24" fmla="*/ 63 w 96"/>
                <a:gd name="T25" fmla="*/ 40 h 66"/>
                <a:gd name="T26" fmla="*/ 78 w 96"/>
                <a:gd name="T27" fmla="*/ 43 h 66"/>
                <a:gd name="T28" fmla="*/ 96 w 96"/>
                <a:gd name="T29" fmla="*/ 41 h 66"/>
                <a:gd name="T30" fmla="*/ 90 w 96"/>
                <a:gd name="T31" fmla="*/ 56 h 66"/>
                <a:gd name="T32" fmla="*/ 83 w 96"/>
                <a:gd name="T33" fmla="*/ 65 h 66"/>
                <a:gd name="T34" fmla="*/ 75 w 96"/>
                <a:gd name="T35" fmla="*/ 66 h 66"/>
                <a:gd name="T36" fmla="*/ 68 w 96"/>
                <a:gd name="T37" fmla="*/ 63 h 66"/>
                <a:gd name="T38" fmla="*/ 61 w 96"/>
                <a:gd name="T39" fmla="*/ 57 h 66"/>
                <a:gd name="T40" fmla="*/ 52 w 96"/>
                <a:gd name="T41" fmla="*/ 50 h 66"/>
                <a:gd name="T42" fmla="*/ 44 w 96"/>
                <a:gd name="T43" fmla="*/ 43 h 66"/>
                <a:gd name="T44" fmla="*/ 37 w 96"/>
                <a:gd name="T45" fmla="*/ 36 h 66"/>
                <a:gd name="T46" fmla="*/ 28 w 96"/>
                <a:gd name="T47" fmla="*/ 33 h 66"/>
                <a:gd name="T48" fmla="*/ 21 w 96"/>
                <a:gd name="T49" fmla="*/ 34 h 66"/>
                <a:gd name="T50" fmla="*/ 12 w 96"/>
                <a:gd name="T51" fmla="*/ 41 h 66"/>
                <a:gd name="T52" fmla="*/ 4 w 96"/>
                <a:gd name="T53" fmla="*/ 38 h 66"/>
                <a:gd name="T54" fmla="*/ 0 w 96"/>
                <a:gd name="T55" fmla="*/ 34 h 66"/>
                <a:gd name="T56" fmla="*/ 2 w 96"/>
                <a:gd name="T57" fmla="*/ 32 h 66"/>
                <a:gd name="T58" fmla="*/ 7 w 96"/>
                <a:gd name="T59" fmla="*/ 29 h 66"/>
                <a:gd name="T60" fmla="*/ 15 w 96"/>
                <a:gd name="T61" fmla="*/ 26 h 66"/>
                <a:gd name="T62" fmla="*/ 23 w 96"/>
                <a:gd name="T63" fmla="*/ 23 h 66"/>
                <a:gd name="T64" fmla="*/ 32 w 96"/>
                <a:gd name="T65" fmla="*/ 18 h 66"/>
                <a:gd name="T66" fmla="*/ 38 w 96"/>
                <a:gd name="T67" fmla="*/ 13 h 66"/>
                <a:gd name="T68" fmla="*/ 41 w 96"/>
                <a:gd name="T69" fmla="*/ 7 h 66"/>
                <a:gd name="T70" fmla="*/ 40 w 96"/>
                <a:gd name="T7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6" h="66">
                  <a:moveTo>
                    <a:pt x="40" y="0"/>
                  </a:moveTo>
                  <a:lnTo>
                    <a:pt x="45" y="1"/>
                  </a:lnTo>
                  <a:lnTo>
                    <a:pt x="48" y="2"/>
                  </a:lnTo>
                  <a:lnTo>
                    <a:pt x="49" y="5"/>
                  </a:lnTo>
                  <a:lnTo>
                    <a:pt x="50" y="7"/>
                  </a:lnTo>
                  <a:lnTo>
                    <a:pt x="49" y="8"/>
                  </a:lnTo>
                  <a:lnTo>
                    <a:pt x="48" y="11"/>
                  </a:lnTo>
                  <a:lnTo>
                    <a:pt x="45" y="12"/>
                  </a:lnTo>
                  <a:lnTo>
                    <a:pt x="43" y="13"/>
                  </a:lnTo>
                  <a:lnTo>
                    <a:pt x="40" y="13"/>
                  </a:lnTo>
                  <a:lnTo>
                    <a:pt x="45" y="27"/>
                  </a:lnTo>
                  <a:lnTo>
                    <a:pt x="52" y="35"/>
                  </a:lnTo>
                  <a:lnTo>
                    <a:pt x="63" y="40"/>
                  </a:lnTo>
                  <a:lnTo>
                    <a:pt x="78" y="43"/>
                  </a:lnTo>
                  <a:lnTo>
                    <a:pt x="96" y="41"/>
                  </a:lnTo>
                  <a:lnTo>
                    <a:pt x="90" y="56"/>
                  </a:lnTo>
                  <a:lnTo>
                    <a:pt x="83" y="65"/>
                  </a:lnTo>
                  <a:lnTo>
                    <a:pt x="75" y="66"/>
                  </a:lnTo>
                  <a:lnTo>
                    <a:pt x="68" y="63"/>
                  </a:lnTo>
                  <a:lnTo>
                    <a:pt x="61" y="57"/>
                  </a:lnTo>
                  <a:lnTo>
                    <a:pt x="52" y="50"/>
                  </a:lnTo>
                  <a:lnTo>
                    <a:pt x="44" y="43"/>
                  </a:lnTo>
                  <a:lnTo>
                    <a:pt x="37" y="36"/>
                  </a:lnTo>
                  <a:lnTo>
                    <a:pt x="28" y="33"/>
                  </a:lnTo>
                  <a:lnTo>
                    <a:pt x="21" y="34"/>
                  </a:lnTo>
                  <a:lnTo>
                    <a:pt x="12" y="41"/>
                  </a:lnTo>
                  <a:lnTo>
                    <a:pt x="4" y="38"/>
                  </a:lnTo>
                  <a:lnTo>
                    <a:pt x="0" y="34"/>
                  </a:lnTo>
                  <a:lnTo>
                    <a:pt x="2" y="32"/>
                  </a:lnTo>
                  <a:lnTo>
                    <a:pt x="7" y="29"/>
                  </a:lnTo>
                  <a:lnTo>
                    <a:pt x="15" y="26"/>
                  </a:lnTo>
                  <a:lnTo>
                    <a:pt x="23" y="23"/>
                  </a:lnTo>
                  <a:lnTo>
                    <a:pt x="32" y="18"/>
                  </a:lnTo>
                  <a:lnTo>
                    <a:pt x="38" y="13"/>
                  </a:lnTo>
                  <a:lnTo>
                    <a:pt x="41" y="7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50"/>
            <p:cNvSpPr/>
            <p:nvPr/>
          </p:nvSpPr>
          <p:spPr bwMode="auto">
            <a:xfrm>
              <a:off x="6243508" y="1973160"/>
              <a:ext cx="94995" cy="48467"/>
            </a:xfrm>
            <a:custGeom>
              <a:avLst/>
              <a:gdLst>
                <a:gd name="T0" fmla="*/ 0 w 97"/>
                <a:gd name="T1" fmla="*/ 0 h 49"/>
                <a:gd name="T2" fmla="*/ 27 w 97"/>
                <a:gd name="T3" fmla="*/ 2 h 49"/>
                <a:gd name="T4" fmla="*/ 49 w 97"/>
                <a:gd name="T5" fmla="*/ 6 h 49"/>
                <a:gd name="T6" fmla="*/ 68 w 97"/>
                <a:gd name="T7" fmla="*/ 16 h 49"/>
                <a:gd name="T8" fmla="*/ 84 w 97"/>
                <a:gd name="T9" fmla="*/ 27 h 49"/>
                <a:gd name="T10" fmla="*/ 97 w 97"/>
                <a:gd name="T11" fmla="*/ 42 h 49"/>
                <a:gd name="T12" fmla="*/ 90 w 97"/>
                <a:gd name="T13" fmla="*/ 47 h 49"/>
                <a:gd name="T14" fmla="*/ 80 w 97"/>
                <a:gd name="T15" fmla="*/ 49 h 49"/>
                <a:gd name="T16" fmla="*/ 67 w 97"/>
                <a:gd name="T17" fmla="*/ 48 h 49"/>
                <a:gd name="T18" fmla="*/ 52 w 97"/>
                <a:gd name="T19" fmla="*/ 44 h 49"/>
                <a:gd name="T20" fmla="*/ 38 w 97"/>
                <a:gd name="T21" fmla="*/ 38 h 49"/>
                <a:gd name="T22" fmla="*/ 24 w 97"/>
                <a:gd name="T23" fmla="*/ 31 h 49"/>
                <a:gd name="T24" fmla="*/ 12 w 97"/>
                <a:gd name="T25" fmla="*/ 21 h 49"/>
                <a:gd name="T26" fmla="*/ 5 w 97"/>
                <a:gd name="T27" fmla="*/ 11 h 49"/>
                <a:gd name="T28" fmla="*/ 0 w 97"/>
                <a:gd name="T2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7" h="49">
                  <a:moveTo>
                    <a:pt x="0" y="0"/>
                  </a:moveTo>
                  <a:lnTo>
                    <a:pt x="27" y="2"/>
                  </a:lnTo>
                  <a:lnTo>
                    <a:pt x="49" y="6"/>
                  </a:lnTo>
                  <a:lnTo>
                    <a:pt x="68" y="16"/>
                  </a:lnTo>
                  <a:lnTo>
                    <a:pt x="84" y="27"/>
                  </a:lnTo>
                  <a:lnTo>
                    <a:pt x="97" y="42"/>
                  </a:lnTo>
                  <a:lnTo>
                    <a:pt x="90" y="47"/>
                  </a:lnTo>
                  <a:lnTo>
                    <a:pt x="80" y="49"/>
                  </a:lnTo>
                  <a:lnTo>
                    <a:pt x="67" y="48"/>
                  </a:lnTo>
                  <a:lnTo>
                    <a:pt x="52" y="44"/>
                  </a:lnTo>
                  <a:lnTo>
                    <a:pt x="38" y="38"/>
                  </a:lnTo>
                  <a:lnTo>
                    <a:pt x="24" y="31"/>
                  </a:lnTo>
                  <a:lnTo>
                    <a:pt x="12" y="21"/>
                  </a:lnTo>
                  <a:lnTo>
                    <a:pt x="5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0" name="Freeform 54"/>
            <p:cNvSpPr/>
            <p:nvPr/>
          </p:nvSpPr>
          <p:spPr bwMode="auto">
            <a:xfrm>
              <a:off x="6297791" y="1715316"/>
              <a:ext cx="267538" cy="69793"/>
            </a:xfrm>
            <a:custGeom>
              <a:avLst/>
              <a:gdLst>
                <a:gd name="T0" fmla="*/ 209 w 276"/>
                <a:gd name="T1" fmla="*/ 0 h 71"/>
                <a:gd name="T2" fmla="*/ 223 w 276"/>
                <a:gd name="T3" fmla="*/ 1 h 71"/>
                <a:gd name="T4" fmla="*/ 234 w 276"/>
                <a:gd name="T5" fmla="*/ 3 h 71"/>
                <a:gd name="T6" fmla="*/ 243 w 276"/>
                <a:gd name="T7" fmla="*/ 8 h 71"/>
                <a:gd name="T8" fmla="*/ 253 w 276"/>
                <a:gd name="T9" fmla="*/ 12 h 71"/>
                <a:gd name="T10" fmla="*/ 264 w 276"/>
                <a:gd name="T11" fmla="*/ 15 h 71"/>
                <a:gd name="T12" fmla="*/ 276 w 276"/>
                <a:gd name="T13" fmla="*/ 17 h 71"/>
                <a:gd name="T14" fmla="*/ 264 w 276"/>
                <a:gd name="T15" fmla="*/ 33 h 71"/>
                <a:gd name="T16" fmla="*/ 253 w 276"/>
                <a:gd name="T17" fmla="*/ 43 h 71"/>
                <a:gd name="T18" fmla="*/ 245 w 276"/>
                <a:gd name="T19" fmla="*/ 52 h 71"/>
                <a:gd name="T20" fmla="*/ 238 w 276"/>
                <a:gd name="T21" fmla="*/ 61 h 71"/>
                <a:gd name="T22" fmla="*/ 235 w 276"/>
                <a:gd name="T23" fmla="*/ 71 h 71"/>
                <a:gd name="T24" fmla="*/ 204 w 276"/>
                <a:gd name="T25" fmla="*/ 69 h 71"/>
                <a:gd name="T26" fmla="*/ 176 w 276"/>
                <a:gd name="T27" fmla="*/ 68 h 71"/>
                <a:gd name="T28" fmla="*/ 151 w 276"/>
                <a:gd name="T29" fmla="*/ 67 h 71"/>
                <a:gd name="T30" fmla="*/ 125 w 276"/>
                <a:gd name="T31" fmla="*/ 65 h 71"/>
                <a:gd name="T32" fmla="*/ 101 w 276"/>
                <a:gd name="T33" fmla="*/ 63 h 71"/>
                <a:gd name="T34" fmla="*/ 77 w 276"/>
                <a:gd name="T35" fmla="*/ 57 h 71"/>
                <a:gd name="T36" fmla="*/ 52 w 276"/>
                <a:gd name="T37" fmla="*/ 48 h 71"/>
                <a:gd name="T38" fmla="*/ 27 w 276"/>
                <a:gd name="T39" fmla="*/ 35 h 71"/>
                <a:gd name="T40" fmla="*/ 0 w 276"/>
                <a:gd name="T41" fmla="*/ 17 h 71"/>
                <a:gd name="T42" fmla="*/ 35 w 276"/>
                <a:gd name="T43" fmla="*/ 20 h 71"/>
                <a:gd name="T44" fmla="*/ 67 w 276"/>
                <a:gd name="T45" fmla="*/ 24 h 71"/>
                <a:gd name="T46" fmla="*/ 95 w 276"/>
                <a:gd name="T47" fmla="*/ 28 h 71"/>
                <a:gd name="T48" fmla="*/ 120 w 276"/>
                <a:gd name="T49" fmla="*/ 28 h 71"/>
                <a:gd name="T50" fmla="*/ 145 w 276"/>
                <a:gd name="T51" fmla="*/ 25 h 71"/>
                <a:gd name="T52" fmla="*/ 169 w 276"/>
                <a:gd name="T53" fmla="*/ 17 h 71"/>
                <a:gd name="T54" fmla="*/ 193 w 276"/>
                <a:gd name="T55" fmla="*/ 2 h 71"/>
                <a:gd name="T56" fmla="*/ 209 w 276"/>
                <a:gd name="T5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6" h="71">
                  <a:moveTo>
                    <a:pt x="209" y="0"/>
                  </a:moveTo>
                  <a:lnTo>
                    <a:pt x="223" y="1"/>
                  </a:lnTo>
                  <a:lnTo>
                    <a:pt x="234" y="3"/>
                  </a:lnTo>
                  <a:lnTo>
                    <a:pt x="243" y="8"/>
                  </a:lnTo>
                  <a:lnTo>
                    <a:pt x="253" y="12"/>
                  </a:lnTo>
                  <a:lnTo>
                    <a:pt x="264" y="15"/>
                  </a:lnTo>
                  <a:lnTo>
                    <a:pt x="276" y="17"/>
                  </a:lnTo>
                  <a:lnTo>
                    <a:pt x="264" y="33"/>
                  </a:lnTo>
                  <a:lnTo>
                    <a:pt x="253" y="43"/>
                  </a:lnTo>
                  <a:lnTo>
                    <a:pt x="245" y="52"/>
                  </a:lnTo>
                  <a:lnTo>
                    <a:pt x="238" y="61"/>
                  </a:lnTo>
                  <a:lnTo>
                    <a:pt x="235" y="71"/>
                  </a:lnTo>
                  <a:lnTo>
                    <a:pt x="204" y="69"/>
                  </a:lnTo>
                  <a:lnTo>
                    <a:pt x="176" y="68"/>
                  </a:lnTo>
                  <a:lnTo>
                    <a:pt x="151" y="67"/>
                  </a:lnTo>
                  <a:lnTo>
                    <a:pt x="125" y="65"/>
                  </a:lnTo>
                  <a:lnTo>
                    <a:pt x="101" y="63"/>
                  </a:lnTo>
                  <a:lnTo>
                    <a:pt x="77" y="57"/>
                  </a:lnTo>
                  <a:lnTo>
                    <a:pt x="52" y="48"/>
                  </a:lnTo>
                  <a:lnTo>
                    <a:pt x="27" y="35"/>
                  </a:lnTo>
                  <a:lnTo>
                    <a:pt x="0" y="17"/>
                  </a:lnTo>
                  <a:lnTo>
                    <a:pt x="35" y="20"/>
                  </a:lnTo>
                  <a:lnTo>
                    <a:pt x="67" y="24"/>
                  </a:lnTo>
                  <a:lnTo>
                    <a:pt x="95" y="28"/>
                  </a:lnTo>
                  <a:lnTo>
                    <a:pt x="120" y="28"/>
                  </a:lnTo>
                  <a:lnTo>
                    <a:pt x="145" y="25"/>
                  </a:lnTo>
                  <a:lnTo>
                    <a:pt x="169" y="17"/>
                  </a:lnTo>
                  <a:lnTo>
                    <a:pt x="193" y="2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58"/>
            <p:cNvSpPr/>
            <p:nvPr/>
          </p:nvSpPr>
          <p:spPr bwMode="auto">
            <a:xfrm>
              <a:off x="6458702" y="2052646"/>
              <a:ext cx="81425" cy="40712"/>
            </a:xfrm>
            <a:custGeom>
              <a:avLst/>
              <a:gdLst>
                <a:gd name="T0" fmla="*/ 27 w 84"/>
                <a:gd name="T1" fmla="*/ 0 h 43"/>
                <a:gd name="T2" fmla="*/ 36 w 84"/>
                <a:gd name="T3" fmla="*/ 1 h 43"/>
                <a:gd name="T4" fmla="*/ 42 w 84"/>
                <a:gd name="T5" fmla="*/ 6 h 43"/>
                <a:gd name="T6" fmla="*/ 47 w 84"/>
                <a:gd name="T7" fmla="*/ 12 h 43"/>
                <a:gd name="T8" fmla="*/ 52 w 84"/>
                <a:gd name="T9" fmla="*/ 18 h 43"/>
                <a:gd name="T10" fmla="*/ 56 w 84"/>
                <a:gd name="T11" fmla="*/ 24 h 43"/>
                <a:gd name="T12" fmla="*/ 62 w 84"/>
                <a:gd name="T13" fmla="*/ 28 h 43"/>
                <a:gd name="T14" fmla="*/ 72 w 84"/>
                <a:gd name="T15" fmla="*/ 30 h 43"/>
                <a:gd name="T16" fmla="*/ 84 w 84"/>
                <a:gd name="T17" fmla="*/ 29 h 43"/>
                <a:gd name="T18" fmla="*/ 75 w 84"/>
                <a:gd name="T19" fmla="*/ 38 h 43"/>
                <a:gd name="T20" fmla="*/ 65 w 84"/>
                <a:gd name="T21" fmla="*/ 41 h 43"/>
                <a:gd name="T22" fmla="*/ 55 w 84"/>
                <a:gd name="T23" fmla="*/ 41 h 43"/>
                <a:gd name="T24" fmla="*/ 45 w 84"/>
                <a:gd name="T25" fmla="*/ 39 h 43"/>
                <a:gd name="T26" fmla="*/ 36 w 84"/>
                <a:gd name="T27" fmla="*/ 35 h 43"/>
                <a:gd name="T28" fmla="*/ 25 w 84"/>
                <a:gd name="T29" fmla="*/ 34 h 43"/>
                <a:gd name="T30" fmla="*/ 14 w 84"/>
                <a:gd name="T31" fmla="*/ 35 h 43"/>
                <a:gd name="T32" fmla="*/ 0 w 84"/>
                <a:gd name="T33" fmla="*/ 43 h 43"/>
                <a:gd name="T34" fmla="*/ 6 w 84"/>
                <a:gd name="T35" fmla="*/ 34 h 43"/>
                <a:gd name="T36" fmla="*/ 10 w 84"/>
                <a:gd name="T37" fmla="*/ 24 h 43"/>
                <a:gd name="T38" fmla="*/ 14 w 84"/>
                <a:gd name="T39" fmla="*/ 13 h 43"/>
                <a:gd name="T40" fmla="*/ 15 w 84"/>
                <a:gd name="T41" fmla="*/ 1 h 43"/>
                <a:gd name="T42" fmla="*/ 27 w 84"/>
                <a:gd name="T4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4" h="43">
                  <a:moveTo>
                    <a:pt x="27" y="0"/>
                  </a:moveTo>
                  <a:lnTo>
                    <a:pt x="36" y="1"/>
                  </a:lnTo>
                  <a:lnTo>
                    <a:pt x="42" y="6"/>
                  </a:lnTo>
                  <a:lnTo>
                    <a:pt x="47" y="12"/>
                  </a:lnTo>
                  <a:lnTo>
                    <a:pt x="52" y="18"/>
                  </a:lnTo>
                  <a:lnTo>
                    <a:pt x="56" y="24"/>
                  </a:lnTo>
                  <a:lnTo>
                    <a:pt x="62" y="28"/>
                  </a:lnTo>
                  <a:lnTo>
                    <a:pt x="72" y="30"/>
                  </a:lnTo>
                  <a:lnTo>
                    <a:pt x="84" y="29"/>
                  </a:lnTo>
                  <a:lnTo>
                    <a:pt x="75" y="38"/>
                  </a:lnTo>
                  <a:lnTo>
                    <a:pt x="65" y="41"/>
                  </a:lnTo>
                  <a:lnTo>
                    <a:pt x="55" y="41"/>
                  </a:lnTo>
                  <a:lnTo>
                    <a:pt x="45" y="39"/>
                  </a:lnTo>
                  <a:lnTo>
                    <a:pt x="36" y="35"/>
                  </a:lnTo>
                  <a:lnTo>
                    <a:pt x="25" y="34"/>
                  </a:lnTo>
                  <a:lnTo>
                    <a:pt x="14" y="35"/>
                  </a:lnTo>
                  <a:lnTo>
                    <a:pt x="0" y="43"/>
                  </a:lnTo>
                  <a:lnTo>
                    <a:pt x="6" y="34"/>
                  </a:lnTo>
                  <a:lnTo>
                    <a:pt x="10" y="24"/>
                  </a:lnTo>
                  <a:lnTo>
                    <a:pt x="14" y="13"/>
                  </a:lnTo>
                  <a:lnTo>
                    <a:pt x="15" y="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3" name="Freeform 77"/>
            <p:cNvSpPr/>
            <p:nvPr/>
          </p:nvSpPr>
          <p:spPr bwMode="auto">
            <a:xfrm>
              <a:off x="5502932" y="1872349"/>
              <a:ext cx="162849" cy="94995"/>
            </a:xfrm>
            <a:custGeom>
              <a:avLst/>
              <a:gdLst>
                <a:gd name="T0" fmla="*/ 98 w 168"/>
                <a:gd name="T1" fmla="*/ 0 h 97"/>
                <a:gd name="T2" fmla="*/ 113 w 168"/>
                <a:gd name="T3" fmla="*/ 6 h 97"/>
                <a:gd name="T4" fmla="*/ 113 w 168"/>
                <a:gd name="T5" fmla="*/ 19 h 97"/>
                <a:gd name="T6" fmla="*/ 96 w 168"/>
                <a:gd name="T7" fmla="*/ 18 h 97"/>
                <a:gd name="T8" fmla="*/ 82 w 168"/>
                <a:gd name="T9" fmla="*/ 21 h 97"/>
                <a:gd name="T10" fmla="*/ 70 w 168"/>
                <a:gd name="T11" fmla="*/ 25 h 97"/>
                <a:gd name="T12" fmla="*/ 61 w 168"/>
                <a:gd name="T13" fmla="*/ 32 h 97"/>
                <a:gd name="T14" fmla="*/ 51 w 168"/>
                <a:gd name="T15" fmla="*/ 38 h 97"/>
                <a:gd name="T16" fmla="*/ 41 w 168"/>
                <a:gd name="T17" fmla="*/ 42 h 97"/>
                <a:gd name="T18" fmla="*/ 29 w 168"/>
                <a:gd name="T19" fmla="*/ 47 h 97"/>
                <a:gd name="T20" fmla="*/ 36 w 168"/>
                <a:gd name="T21" fmla="*/ 56 h 97"/>
                <a:gd name="T22" fmla="*/ 45 w 168"/>
                <a:gd name="T23" fmla="*/ 60 h 97"/>
                <a:gd name="T24" fmla="*/ 54 w 168"/>
                <a:gd name="T25" fmla="*/ 58 h 97"/>
                <a:gd name="T26" fmla="*/ 65 w 168"/>
                <a:gd name="T27" fmla="*/ 53 h 97"/>
                <a:gd name="T28" fmla="*/ 78 w 168"/>
                <a:gd name="T29" fmla="*/ 49 h 97"/>
                <a:gd name="T30" fmla="*/ 90 w 168"/>
                <a:gd name="T31" fmla="*/ 42 h 97"/>
                <a:gd name="T32" fmla="*/ 102 w 168"/>
                <a:gd name="T33" fmla="*/ 36 h 97"/>
                <a:gd name="T34" fmla="*/ 114 w 168"/>
                <a:gd name="T35" fmla="*/ 34 h 97"/>
                <a:gd name="T36" fmla="*/ 126 w 168"/>
                <a:gd name="T37" fmla="*/ 34 h 97"/>
                <a:gd name="T38" fmla="*/ 115 w 168"/>
                <a:gd name="T39" fmla="*/ 45 h 97"/>
                <a:gd name="T40" fmla="*/ 101 w 168"/>
                <a:gd name="T41" fmla="*/ 53 h 97"/>
                <a:gd name="T42" fmla="*/ 85 w 168"/>
                <a:gd name="T43" fmla="*/ 61 h 97"/>
                <a:gd name="T44" fmla="*/ 91 w 168"/>
                <a:gd name="T45" fmla="*/ 72 h 97"/>
                <a:gd name="T46" fmla="*/ 98 w 168"/>
                <a:gd name="T47" fmla="*/ 77 h 97"/>
                <a:gd name="T48" fmla="*/ 107 w 168"/>
                <a:gd name="T49" fmla="*/ 78 h 97"/>
                <a:gd name="T50" fmla="*/ 118 w 168"/>
                <a:gd name="T51" fmla="*/ 77 h 97"/>
                <a:gd name="T52" fmla="*/ 128 w 168"/>
                <a:gd name="T53" fmla="*/ 73 h 97"/>
                <a:gd name="T54" fmla="*/ 138 w 168"/>
                <a:gd name="T55" fmla="*/ 68 h 97"/>
                <a:gd name="T56" fmla="*/ 149 w 168"/>
                <a:gd name="T57" fmla="*/ 64 h 97"/>
                <a:gd name="T58" fmla="*/ 159 w 168"/>
                <a:gd name="T59" fmla="*/ 62 h 97"/>
                <a:gd name="T60" fmla="*/ 168 w 168"/>
                <a:gd name="T61" fmla="*/ 61 h 97"/>
                <a:gd name="T62" fmla="*/ 157 w 168"/>
                <a:gd name="T63" fmla="*/ 78 h 97"/>
                <a:gd name="T64" fmla="*/ 145 w 168"/>
                <a:gd name="T65" fmla="*/ 89 h 97"/>
                <a:gd name="T66" fmla="*/ 131 w 168"/>
                <a:gd name="T67" fmla="*/ 95 h 97"/>
                <a:gd name="T68" fmla="*/ 115 w 168"/>
                <a:gd name="T69" fmla="*/ 97 h 97"/>
                <a:gd name="T70" fmla="*/ 100 w 168"/>
                <a:gd name="T71" fmla="*/ 96 h 97"/>
                <a:gd name="T72" fmla="*/ 84 w 168"/>
                <a:gd name="T73" fmla="*/ 92 h 97"/>
                <a:gd name="T74" fmla="*/ 68 w 168"/>
                <a:gd name="T75" fmla="*/ 89 h 97"/>
                <a:gd name="T76" fmla="*/ 52 w 168"/>
                <a:gd name="T77" fmla="*/ 84 h 97"/>
                <a:gd name="T78" fmla="*/ 39 w 168"/>
                <a:gd name="T79" fmla="*/ 80 h 97"/>
                <a:gd name="T80" fmla="*/ 26 w 168"/>
                <a:gd name="T81" fmla="*/ 77 h 97"/>
                <a:gd name="T82" fmla="*/ 16 w 168"/>
                <a:gd name="T83" fmla="*/ 78 h 97"/>
                <a:gd name="T84" fmla="*/ 7 w 168"/>
                <a:gd name="T85" fmla="*/ 81 h 97"/>
                <a:gd name="T86" fmla="*/ 2 w 168"/>
                <a:gd name="T87" fmla="*/ 89 h 97"/>
                <a:gd name="T88" fmla="*/ 0 w 168"/>
                <a:gd name="T89" fmla="*/ 80 h 97"/>
                <a:gd name="T90" fmla="*/ 3 w 168"/>
                <a:gd name="T91" fmla="*/ 68 h 97"/>
                <a:gd name="T92" fmla="*/ 11 w 168"/>
                <a:gd name="T93" fmla="*/ 55 h 97"/>
                <a:gd name="T94" fmla="*/ 22 w 168"/>
                <a:gd name="T95" fmla="*/ 40 h 97"/>
                <a:gd name="T96" fmla="*/ 35 w 168"/>
                <a:gd name="T97" fmla="*/ 27 h 97"/>
                <a:gd name="T98" fmla="*/ 50 w 168"/>
                <a:gd name="T99" fmla="*/ 16 h 97"/>
                <a:gd name="T100" fmla="*/ 65 w 168"/>
                <a:gd name="T101" fmla="*/ 6 h 97"/>
                <a:gd name="T102" fmla="*/ 82 w 168"/>
                <a:gd name="T103" fmla="*/ 1 h 97"/>
                <a:gd name="T104" fmla="*/ 98 w 168"/>
                <a:gd name="T105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8" h="97">
                  <a:moveTo>
                    <a:pt x="98" y="0"/>
                  </a:moveTo>
                  <a:lnTo>
                    <a:pt x="113" y="6"/>
                  </a:lnTo>
                  <a:lnTo>
                    <a:pt x="113" y="19"/>
                  </a:lnTo>
                  <a:lnTo>
                    <a:pt x="96" y="18"/>
                  </a:lnTo>
                  <a:lnTo>
                    <a:pt x="82" y="21"/>
                  </a:lnTo>
                  <a:lnTo>
                    <a:pt x="70" y="25"/>
                  </a:lnTo>
                  <a:lnTo>
                    <a:pt x="61" y="32"/>
                  </a:lnTo>
                  <a:lnTo>
                    <a:pt x="51" y="38"/>
                  </a:lnTo>
                  <a:lnTo>
                    <a:pt x="41" y="42"/>
                  </a:lnTo>
                  <a:lnTo>
                    <a:pt x="29" y="47"/>
                  </a:lnTo>
                  <a:lnTo>
                    <a:pt x="36" y="56"/>
                  </a:lnTo>
                  <a:lnTo>
                    <a:pt x="45" y="60"/>
                  </a:lnTo>
                  <a:lnTo>
                    <a:pt x="54" y="58"/>
                  </a:lnTo>
                  <a:lnTo>
                    <a:pt x="65" y="53"/>
                  </a:lnTo>
                  <a:lnTo>
                    <a:pt x="78" y="49"/>
                  </a:lnTo>
                  <a:lnTo>
                    <a:pt x="90" y="42"/>
                  </a:lnTo>
                  <a:lnTo>
                    <a:pt x="102" y="36"/>
                  </a:lnTo>
                  <a:lnTo>
                    <a:pt x="114" y="34"/>
                  </a:lnTo>
                  <a:lnTo>
                    <a:pt x="126" y="34"/>
                  </a:lnTo>
                  <a:lnTo>
                    <a:pt x="115" y="45"/>
                  </a:lnTo>
                  <a:lnTo>
                    <a:pt x="101" y="53"/>
                  </a:lnTo>
                  <a:lnTo>
                    <a:pt x="85" y="61"/>
                  </a:lnTo>
                  <a:lnTo>
                    <a:pt x="91" y="72"/>
                  </a:lnTo>
                  <a:lnTo>
                    <a:pt x="98" y="77"/>
                  </a:lnTo>
                  <a:lnTo>
                    <a:pt x="107" y="78"/>
                  </a:lnTo>
                  <a:lnTo>
                    <a:pt x="118" y="77"/>
                  </a:lnTo>
                  <a:lnTo>
                    <a:pt x="128" y="73"/>
                  </a:lnTo>
                  <a:lnTo>
                    <a:pt x="138" y="68"/>
                  </a:lnTo>
                  <a:lnTo>
                    <a:pt x="149" y="64"/>
                  </a:lnTo>
                  <a:lnTo>
                    <a:pt x="159" y="62"/>
                  </a:lnTo>
                  <a:lnTo>
                    <a:pt x="168" y="61"/>
                  </a:lnTo>
                  <a:lnTo>
                    <a:pt x="157" y="78"/>
                  </a:lnTo>
                  <a:lnTo>
                    <a:pt x="145" y="89"/>
                  </a:lnTo>
                  <a:lnTo>
                    <a:pt x="131" y="95"/>
                  </a:lnTo>
                  <a:lnTo>
                    <a:pt x="115" y="97"/>
                  </a:lnTo>
                  <a:lnTo>
                    <a:pt x="100" y="96"/>
                  </a:lnTo>
                  <a:lnTo>
                    <a:pt x="84" y="92"/>
                  </a:lnTo>
                  <a:lnTo>
                    <a:pt x="68" y="89"/>
                  </a:lnTo>
                  <a:lnTo>
                    <a:pt x="52" y="84"/>
                  </a:lnTo>
                  <a:lnTo>
                    <a:pt x="39" y="80"/>
                  </a:lnTo>
                  <a:lnTo>
                    <a:pt x="26" y="77"/>
                  </a:lnTo>
                  <a:lnTo>
                    <a:pt x="16" y="78"/>
                  </a:lnTo>
                  <a:lnTo>
                    <a:pt x="7" y="81"/>
                  </a:lnTo>
                  <a:lnTo>
                    <a:pt x="2" y="89"/>
                  </a:lnTo>
                  <a:lnTo>
                    <a:pt x="0" y="80"/>
                  </a:lnTo>
                  <a:lnTo>
                    <a:pt x="3" y="68"/>
                  </a:lnTo>
                  <a:lnTo>
                    <a:pt x="11" y="55"/>
                  </a:lnTo>
                  <a:lnTo>
                    <a:pt x="22" y="40"/>
                  </a:lnTo>
                  <a:lnTo>
                    <a:pt x="35" y="27"/>
                  </a:lnTo>
                  <a:lnTo>
                    <a:pt x="50" y="16"/>
                  </a:lnTo>
                  <a:lnTo>
                    <a:pt x="65" y="6"/>
                  </a:lnTo>
                  <a:lnTo>
                    <a:pt x="82" y="1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4" name="Freeform 78"/>
            <p:cNvSpPr/>
            <p:nvPr/>
          </p:nvSpPr>
          <p:spPr bwMode="auto">
            <a:xfrm>
              <a:off x="5582418" y="1837453"/>
              <a:ext cx="106627" cy="54283"/>
            </a:xfrm>
            <a:custGeom>
              <a:avLst/>
              <a:gdLst>
                <a:gd name="T0" fmla="*/ 23 w 111"/>
                <a:gd name="T1" fmla="*/ 0 h 57"/>
                <a:gd name="T2" fmla="*/ 38 w 111"/>
                <a:gd name="T3" fmla="*/ 3 h 57"/>
                <a:gd name="T4" fmla="*/ 50 w 111"/>
                <a:gd name="T5" fmla="*/ 6 h 57"/>
                <a:gd name="T6" fmla="*/ 58 w 111"/>
                <a:gd name="T7" fmla="*/ 11 h 57"/>
                <a:gd name="T8" fmla="*/ 65 w 111"/>
                <a:gd name="T9" fmla="*/ 16 h 57"/>
                <a:gd name="T10" fmla="*/ 71 w 111"/>
                <a:gd name="T11" fmla="*/ 21 h 57"/>
                <a:gd name="T12" fmla="*/ 76 w 111"/>
                <a:gd name="T13" fmla="*/ 24 h 57"/>
                <a:gd name="T14" fmla="*/ 80 w 111"/>
                <a:gd name="T15" fmla="*/ 24 h 57"/>
                <a:gd name="T16" fmla="*/ 86 w 111"/>
                <a:gd name="T17" fmla="*/ 22 h 57"/>
                <a:gd name="T18" fmla="*/ 93 w 111"/>
                <a:gd name="T19" fmla="*/ 15 h 57"/>
                <a:gd name="T20" fmla="*/ 102 w 111"/>
                <a:gd name="T21" fmla="*/ 3 h 57"/>
                <a:gd name="T22" fmla="*/ 108 w 111"/>
                <a:gd name="T23" fmla="*/ 15 h 57"/>
                <a:gd name="T24" fmla="*/ 111 w 111"/>
                <a:gd name="T25" fmla="*/ 24 h 57"/>
                <a:gd name="T26" fmla="*/ 110 w 111"/>
                <a:gd name="T27" fmla="*/ 33 h 57"/>
                <a:gd name="T28" fmla="*/ 103 w 111"/>
                <a:gd name="T29" fmla="*/ 38 h 57"/>
                <a:gd name="T30" fmla="*/ 96 w 111"/>
                <a:gd name="T31" fmla="*/ 43 h 57"/>
                <a:gd name="T32" fmla="*/ 86 w 111"/>
                <a:gd name="T33" fmla="*/ 46 h 57"/>
                <a:gd name="T34" fmla="*/ 76 w 111"/>
                <a:gd name="T35" fmla="*/ 49 h 57"/>
                <a:gd name="T36" fmla="*/ 63 w 111"/>
                <a:gd name="T37" fmla="*/ 51 h 57"/>
                <a:gd name="T38" fmla="*/ 52 w 111"/>
                <a:gd name="T39" fmla="*/ 52 h 57"/>
                <a:gd name="T40" fmla="*/ 41 w 111"/>
                <a:gd name="T41" fmla="*/ 55 h 57"/>
                <a:gd name="T42" fmla="*/ 33 w 111"/>
                <a:gd name="T43" fmla="*/ 57 h 57"/>
                <a:gd name="T44" fmla="*/ 33 w 111"/>
                <a:gd name="T45" fmla="*/ 44 h 57"/>
                <a:gd name="T46" fmla="*/ 43 w 111"/>
                <a:gd name="T47" fmla="*/ 39 h 57"/>
                <a:gd name="T48" fmla="*/ 46 w 111"/>
                <a:gd name="T49" fmla="*/ 37 h 57"/>
                <a:gd name="T50" fmla="*/ 45 w 111"/>
                <a:gd name="T51" fmla="*/ 34 h 57"/>
                <a:gd name="T52" fmla="*/ 41 w 111"/>
                <a:gd name="T53" fmla="*/ 33 h 57"/>
                <a:gd name="T54" fmla="*/ 35 w 111"/>
                <a:gd name="T55" fmla="*/ 33 h 57"/>
                <a:gd name="T56" fmla="*/ 27 w 111"/>
                <a:gd name="T57" fmla="*/ 32 h 57"/>
                <a:gd name="T58" fmla="*/ 18 w 111"/>
                <a:gd name="T59" fmla="*/ 31 h 57"/>
                <a:gd name="T60" fmla="*/ 11 w 111"/>
                <a:gd name="T61" fmla="*/ 28 h 57"/>
                <a:gd name="T62" fmla="*/ 5 w 111"/>
                <a:gd name="T63" fmla="*/ 24 h 57"/>
                <a:gd name="T64" fmla="*/ 0 w 111"/>
                <a:gd name="T65" fmla="*/ 20 h 57"/>
                <a:gd name="T66" fmla="*/ 0 w 111"/>
                <a:gd name="T67" fmla="*/ 12 h 57"/>
                <a:gd name="T68" fmla="*/ 5 w 111"/>
                <a:gd name="T69" fmla="*/ 3 h 57"/>
                <a:gd name="T70" fmla="*/ 23 w 111"/>
                <a:gd name="T7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1" h="57">
                  <a:moveTo>
                    <a:pt x="23" y="0"/>
                  </a:moveTo>
                  <a:lnTo>
                    <a:pt x="38" y="3"/>
                  </a:lnTo>
                  <a:lnTo>
                    <a:pt x="50" y="6"/>
                  </a:lnTo>
                  <a:lnTo>
                    <a:pt x="58" y="11"/>
                  </a:lnTo>
                  <a:lnTo>
                    <a:pt x="65" y="16"/>
                  </a:lnTo>
                  <a:lnTo>
                    <a:pt x="71" y="21"/>
                  </a:lnTo>
                  <a:lnTo>
                    <a:pt x="76" y="24"/>
                  </a:lnTo>
                  <a:lnTo>
                    <a:pt x="80" y="24"/>
                  </a:lnTo>
                  <a:lnTo>
                    <a:pt x="86" y="22"/>
                  </a:lnTo>
                  <a:lnTo>
                    <a:pt x="93" y="15"/>
                  </a:lnTo>
                  <a:lnTo>
                    <a:pt x="102" y="3"/>
                  </a:lnTo>
                  <a:lnTo>
                    <a:pt x="108" y="15"/>
                  </a:lnTo>
                  <a:lnTo>
                    <a:pt x="111" y="24"/>
                  </a:lnTo>
                  <a:lnTo>
                    <a:pt x="110" y="33"/>
                  </a:lnTo>
                  <a:lnTo>
                    <a:pt x="103" y="38"/>
                  </a:lnTo>
                  <a:lnTo>
                    <a:pt x="96" y="43"/>
                  </a:lnTo>
                  <a:lnTo>
                    <a:pt x="86" y="46"/>
                  </a:lnTo>
                  <a:lnTo>
                    <a:pt x="76" y="49"/>
                  </a:lnTo>
                  <a:lnTo>
                    <a:pt x="63" y="51"/>
                  </a:lnTo>
                  <a:lnTo>
                    <a:pt x="52" y="52"/>
                  </a:lnTo>
                  <a:lnTo>
                    <a:pt x="41" y="55"/>
                  </a:lnTo>
                  <a:lnTo>
                    <a:pt x="33" y="57"/>
                  </a:lnTo>
                  <a:lnTo>
                    <a:pt x="33" y="44"/>
                  </a:lnTo>
                  <a:lnTo>
                    <a:pt x="43" y="39"/>
                  </a:lnTo>
                  <a:lnTo>
                    <a:pt x="46" y="37"/>
                  </a:lnTo>
                  <a:lnTo>
                    <a:pt x="45" y="34"/>
                  </a:lnTo>
                  <a:lnTo>
                    <a:pt x="41" y="33"/>
                  </a:lnTo>
                  <a:lnTo>
                    <a:pt x="35" y="33"/>
                  </a:lnTo>
                  <a:lnTo>
                    <a:pt x="27" y="32"/>
                  </a:lnTo>
                  <a:lnTo>
                    <a:pt x="18" y="31"/>
                  </a:lnTo>
                  <a:lnTo>
                    <a:pt x="11" y="28"/>
                  </a:lnTo>
                  <a:lnTo>
                    <a:pt x="5" y="24"/>
                  </a:lnTo>
                  <a:lnTo>
                    <a:pt x="0" y="20"/>
                  </a:lnTo>
                  <a:lnTo>
                    <a:pt x="0" y="12"/>
                  </a:lnTo>
                  <a:lnTo>
                    <a:pt x="5" y="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5" name="Freeform 79"/>
            <p:cNvSpPr/>
            <p:nvPr/>
          </p:nvSpPr>
          <p:spPr bwMode="auto">
            <a:xfrm>
              <a:off x="5518442" y="1971222"/>
              <a:ext cx="94995" cy="67854"/>
            </a:xfrm>
            <a:custGeom>
              <a:avLst/>
              <a:gdLst>
                <a:gd name="T0" fmla="*/ 28 w 99"/>
                <a:gd name="T1" fmla="*/ 0 h 71"/>
                <a:gd name="T2" fmla="*/ 39 w 99"/>
                <a:gd name="T3" fmla="*/ 2 h 71"/>
                <a:gd name="T4" fmla="*/ 50 w 99"/>
                <a:gd name="T5" fmla="*/ 6 h 71"/>
                <a:gd name="T6" fmla="*/ 62 w 99"/>
                <a:gd name="T7" fmla="*/ 11 h 71"/>
                <a:gd name="T8" fmla="*/ 75 w 99"/>
                <a:gd name="T9" fmla="*/ 16 h 71"/>
                <a:gd name="T10" fmla="*/ 87 w 99"/>
                <a:gd name="T11" fmla="*/ 17 h 71"/>
                <a:gd name="T12" fmla="*/ 99 w 99"/>
                <a:gd name="T13" fmla="*/ 16 h 71"/>
                <a:gd name="T14" fmla="*/ 78 w 99"/>
                <a:gd name="T15" fmla="*/ 30 h 71"/>
                <a:gd name="T16" fmla="*/ 58 w 99"/>
                <a:gd name="T17" fmla="*/ 44 h 71"/>
                <a:gd name="T18" fmla="*/ 36 w 99"/>
                <a:gd name="T19" fmla="*/ 56 h 71"/>
                <a:gd name="T20" fmla="*/ 15 w 99"/>
                <a:gd name="T21" fmla="*/ 71 h 71"/>
                <a:gd name="T22" fmla="*/ 5 w 99"/>
                <a:gd name="T23" fmla="*/ 69 h 71"/>
                <a:gd name="T24" fmla="*/ 0 w 99"/>
                <a:gd name="T25" fmla="*/ 66 h 71"/>
                <a:gd name="T26" fmla="*/ 0 w 99"/>
                <a:gd name="T27" fmla="*/ 60 h 71"/>
                <a:gd name="T28" fmla="*/ 2 w 99"/>
                <a:gd name="T29" fmla="*/ 54 h 71"/>
                <a:gd name="T30" fmla="*/ 6 w 99"/>
                <a:gd name="T31" fmla="*/ 47 h 71"/>
                <a:gd name="T32" fmla="*/ 11 w 99"/>
                <a:gd name="T33" fmla="*/ 40 h 71"/>
                <a:gd name="T34" fmla="*/ 15 w 99"/>
                <a:gd name="T35" fmla="*/ 33 h 71"/>
                <a:gd name="T36" fmla="*/ 17 w 99"/>
                <a:gd name="T37" fmla="*/ 27 h 71"/>
                <a:gd name="T38" fmla="*/ 16 w 99"/>
                <a:gd name="T39" fmla="*/ 22 h 71"/>
                <a:gd name="T40" fmla="*/ 11 w 99"/>
                <a:gd name="T41" fmla="*/ 18 h 71"/>
                <a:gd name="T42" fmla="*/ 2 w 99"/>
                <a:gd name="T43" fmla="*/ 16 h 71"/>
                <a:gd name="T44" fmla="*/ 9 w 99"/>
                <a:gd name="T45" fmla="*/ 5 h 71"/>
                <a:gd name="T46" fmla="*/ 19 w 99"/>
                <a:gd name="T47" fmla="*/ 0 h 71"/>
                <a:gd name="T48" fmla="*/ 28 w 99"/>
                <a:gd name="T4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71">
                  <a:moveTo>
                    <a:pt x="28" y="0"/>
                  </a:moveTo>
                  <a:lnTo>
                    <a:pt x="39" y="2"/>
                  </a:lnTo>
                  <a:lnTo>
                    <a:pt x="50" y="6"/>
                  </a:lnTo>
                  <a:lnTo>
                    <a:pt x="62" y="11"/>
                  </a:lnTo>
                  <a:lnTo>
                    <a:pt x="75" y="16"/>
                  </a:lnTo>
                  <a:lnTo>
                    <a:pt x="87" y="17"/>
                  </a:lnTo>
                  <a:lnTo>
                    <a:pt x="99" y="16"/>
                  </a:lnTo>
                  <a:lnTo>
                    <a:pt x="78" y="30"/>
                  </a:lnTo>
                  <a:lnTo>
                    <a:pt x="58" y="44"/>
                  </a:lnTo>
                  <a:lnTo>
                    <a:pt x="36" y="56"/>
                  </a:lnTo>
                  <a:lnTo>
                    <a:pt x="15" y="71"/>
                  </a:lnTo>
                  <a:lnTo>
                    <a:pt x="5" y="69"/>
                  </a:lnTo>
                  <a:lnTo>
                    <a:pt x="0" y="66"/>
                  </a:lnTo>
                  <a:lnTo>
                    <a:pt x="0" y="60"/>
                  </a:lnTo>
                  <a:lnTo>
                    <a:pt x="2" y="54"/>
                  </a:lnTo>
                  <a:lnTo>
                    <a:pt x="6" y="47"/>
                  </a:lnTo>
                  <a:lnTo>
                    <a:pt x="11" y="40"/>
                  </a:lnTo>
                  <a:lnTo>
                    <a:pt x="15" y="33"/>
                  </a:lnTo>
                  <a:lnTo>
                    <a:pt x="17" y="27"/>
                  </a:lnTo>
                  <a:lnTo>
                    <a:pt x="16" y="22"/>
                  </a:lnTo>
                  <a:lnTo>
                    <a:pt x="11" y="18"/>
                  </a:lnTo>
                  <a:lnTo>
                    <a:pt x="2" y="16"/>
                  </a:lnTo>
                  <a:lnTo>
                    <a:pt x="9" y="5"/>
                  </a:lnTo>
                  <a:lnTo>
                    <a:pt x="19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1" name="Freeform 85"/>
            <p:cNvSpPr/>
            <p:nvPr/>
          </p:nvSpPr>
          <p:spPr bwMode="auto">
            <a:xfrm>
              <a:off x="5371102" y="1878165"/>
              <a:ext cx="56222" cy="54283"/>
            </a:xfrm>
            <a:custGeom>
              <a:avLst/>
              <a:gdLst>
                <a:gd name="T0" fmla="*/ 38 w 58"/>
                <a:gd name="T1" fmla="*/ 0 h 56"/>
                <a:gd name="T2" fmla="*/ 55 w 58"/>
                <a:gd name="T3" fmla="*/ 1 h 56"/>
                <a:gd name="T4" fmla="*/ 58 w 58"/>
                <a:gd name="T5" fmla="*/ 13 h 56"/>
                <a:gd name="T6" fmla="*/ 55 w 58"/>
                <a:gd name="T7" fmla="*/ 24 h 56"/>
                <a:gd name="T8" fmla="*/ 53 w 58"/>
                <a:gd name="T9" fmla="*/ 33 h 56"/>
                <a:gd name="T10" fmla="*/ 49 w 58"/>
                <a:gd name="T11" fmla="*/ 40 h 56"/>
                <a:gd name="T12" fmla="*/ 44 w 58"/>
                <a:gd name="T13" fmla="*/ 47 h 56"/>
                <a:gd name="T14" fmla="*/ 42 w 58"/>
                <a:gd name="T15" fmla="*/ 56 h 56"/>
                <a:gd name="T16" fmla="*/ 32 w 58"/>
                <a:gd name="T17" fmla="*/ 52 h 56"/>
                <a:gd name="T18" fmla="*/ 25 w 58"/>
                <a:gd name="T19" fmla="*/ 45 h 56"/>
                <a:gd name="T20" fmla="*/ 19 w 58"/>
                <a:gd name="T21" fmla="*/ 39 h 56"/>
                <a:gd name="T22" fmla="*/ 10 w 58"/>
                <a:gd name="T23" fmla="*/ 33 h 56"/>
                <a:gd name="T24" fmla="*/ 0 w 58"/>
                <a:gd name="T25" fmla="*/ 29 h 56"/>
                <a:gd name="T26" fmla="*/ 4 w 58"/>
                <a:gd name="T27" fmla="*/ 16 h 56"/>
                <a:gd name="T28" fmla="*/ 13 w 58"/>
                <a:gd name="T29" fmla="*/ 7 h 56"/>
                <a:gd name="T30" fmla="*/ 24 w 58"/>
                <a:gd name="T31" fmla="*/ 2 h 56"/>
                <a:gd name="T32" fmla="*/ 38 w 58"/>
                <a:gd name="T3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56">
                  <a:moveTo>
                    <a:pt x="38" y="0"/>
                  </a:moveTo>
                  <a:lnTo>
                    <a:pt x="55" y="1"/>
                  </a:lnTo>
                  <a:lnTo>
                    <a:pt x="58" y="13"/>
                  </a:lnTo>
                  <a:lnTo>
                    <a:pt x="55" y="24"/>
                  </a:lnTo>
                  <a:lnTo>
                    <a:pt x="53" y="33"/>
                  </a:lnTo>
                  <a:lnTo>
                    <a:pt x="49" y="40"/>
                  </a:lnTo>
                  <a:lnTo>
                    <a:pt x="44" y="47"/>
                  </a:lnTo>
                  <a:lnTo>
                    <a:pt x="42" y="56"/>
                  </a:lnTo>
                  <a:lnTo>
                    <a:pt x="32" y="52"/>
                  </a:lnTo>
                  <a:lnTo>
                    <a:pt x="25" y="45"/>
                  </a:lnTo>
                  <a:lnTo>
                    <a:pt x="19" y="39"/>
                  </a:lnTo>
                  <a:lnTo>
                    <a:pt x="10" y="33"/>
                  </a:lnTo>
                  <a:lnTo>
                    <a:pt x="0" y="29"/>
                  </a:lnTo>
                  <a:lnTo>
                    <a:pt x="4" y="16"/>
                  </a:lnTo>
                  <a:lnTo>
                    <a:pt x="13" y="7"/>
                  </a:lnTo>
                  <a:lnTo>
                    <a:pt x="24" y="2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5" name="Freeform 99"/>
            <p:cNvSpPr/>
            <p:nvPr/>
          </p:nvSpPr>
          <p:spPr bwMode="auto">
            <a:xfrm>
              <a:off x="6003112" y="1785108"/>
              <a:ext cx="347024" cy="242335"/>
            </a:xfrm>
            <a:custGeom>
              <a:avLst/>
              <a:gdLst>
                <a:gd name="T0" fmla="*/ 163 w 359"/>
                <a:gd name="T1" fmla="*/ 10 h 251"/>
                <a:gd name="T2" fmla="*/ 189 w 359"/>
                <a:gd name="T3" fmla="*/ 25 h 251"/>
                <a:gd name="T4" fmla="*/ 225 w 359"/>
                <a:gd name="T5" fmla="*/ 31 h 251"/>
                <a:gd name="T6" fmla="*/ 248 w 359"/>
                <a:gd name="T7" fmla="*/ 43 h 251"/>
                <a:gd name="T8" fmla="*/ 239 w 359"/>
                <a:gd name="T9" fmla="*/ 61 h 251"/>
                <a:gd name="T10" fmla="*/ 224 w 359"/>
                <a:gd name="T11" fmla="*/ 74 h 251"/>
                <a:gd name="T12" fmla="*/ 206 w 359"/>
                <a:gd name="T13" fmla="*/ 83 h 251"/>
                <a:gd name="T14" fmla="*/ 193 w 359"/>
                <a:gd name="T15" fmla="*/ 98 h 251"/>
                <a:gd name="T16" fmla="*/ 224 w 359"/>
                <a:gd name="T17" fmla="*/ 94 h 251"/>
                <a:gd name="T18" fmla="*/ 262 w 359"/>
                <a:gd name="T19" fmla="*/ 102 h 251"/>
                <a:gd name="T20" fmla="*/ 309 w 359"/>
                <a:gd name="T21" fmla="*/ 106 h 251"/>
                <a:gd name="T22" fmla="*/ 359 w 359"/>
                <a:gd name="T23" fmla="*/ 98 h 251"/>
                <a:gd name="T24" fmla="*/ 334 w 359"/>
                <a:gd name="T25" fmla="*/ 125 h 251"/>
                <a:gd name="T26" fmla="*/ 295 w 359"/>
                <a:gd name="T27" fmla="*/ 139 h 251"/>
                <a:gd name="T28" fmla="*/ 248 w 359"/>
                <a:gd name="T29" fmla="*/ 144 h 251"/>
                <a:gd name="T30" fmla="*/ 194 w 359"/>
                <a:gd name="T31" fmla="*/ 144 h 251"/>
                <a:gd name="T32" fmla="*/ 137 w 359"/>
                <a:gd name="T33" fmla="*/ 139 h 251"/>
                <a:gd name="T34" fmla="*/ 171 w 359"/>
                <a:gd name="T35" fmla="*/ 160 h 251"/>
                <a:gd name="T36" fmla="*/ 192 w 359"/>
                <a:gd name="T37" fmla="*/ 178 h 251"/>
                <a:gd name="T38" fmla="*/ 216 w 359"/>
                <a:gd name="T39" fmla="*/ 191 h 251"/>
                <a:gd name="T40" fmla="*/ 221 w 359"/>
                <a:gd name="T41" fmla="*/ 217 h 251"/>
                <a:gd name="T42" fmla="*/ 188 w 359"/>
                <a:gd name="T43" fmla="*/ 245 h 251"/>
                <a:gd name="T44" fmla="*/ 149 w 359"/>
                <a:gd name="T45" fmla="*/ 251 h 251"/>
                <a:gd name="T46" fmla="*/ 104 w 359"/>
                <a:gd name="T47" fmla="*/ 245 h 251"/>
                <a:gd name="T48" fmla="*/ 53 w 359"/>
                <a:gd name="T49" fmla="*/ 231 h 251"/>
                <a:gd name="T50" fmla="*/ 26 w 359"/>
                <a:gd name="T51" fmla="*/ 211 h 251"/>
                <a:gd name="T52" fmla="*/ 32 w 359"/>
                <a:gd name="T53" fmla="*/ 188 h 251"/>
                <a:gd name="T54" fmla="*/ 41 w 359"/>
                <a:gd name="T55" fmla="*/ 165 h 251"/>
                <a:gd name="T56" fmla="*/ 49 w 359"/>
                <a:gd name="T57" fmla="*/ 144 h 251"/>
                <a:gd name="T58" fmla="*/ 52 w 359"/>
                <a:gd name="T59" fmla="*/ 127 h 251"/>
                <a:gd name="T60" fmla="*/ 43 w 359"/>
                <a:gd name="T61" fmla="*/ 115 h 251"/>
                <a:gd name="T62" fmla="*/ 19 w 359"/>
                <a:gd name="T63" fmla="*/ 110 h 251"/>
                <a:gd name="T64" fmla="*/ 12 w 359"/>
                <a:gd name="T65" fmla="*/ 103 h 251"/>
                <a:gd name="T66" fmla="*/ 42 w 359"/>
                <a:gd name="T67" fmla="*/ 89 h 251"/>
                <a:gd name="T68" fmla="*/ 76 w 359"/>
                <a:gd name="T69" fmla="*/ 78 h 251"/>
                <a:gd name="T70" fmla="*/ 107 w 359"/>
                <a:gd name="T71" fmla="*/ 66 h 251"/>
                <a:gd name="T72" fmla="*/ 133 w 359"/>
                <a:gd name="T73" fmla="*/ 48 h 251"/>
                <a:gd name="T74" fmla="*/ 149 w 359"/>
                <a:gd name="T75" fmla="*/ 2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59" h="251">
                  <a:moveTo>
                    <a:pt x="152" y="0"/>
                  </a:moveTo>
                  <a:lnTo>
                    <a:pt x="163" y="10"/>
                  </a:lnTo>
                  <a:lnTo>
                    <a:pt x="176" y="19"/>
                  </a:lnTo>
                  <a:lnTo>
                    <a:pt x="189" y="25"/>
                  </a:lnTo>
                  <a:lnTo>
                    <a:pt x="206" y="30"/>
                  </a:lnTo>
                  <a:lnTo>
                    <a:pt x="225" y="31"/>
                  </a:lnTo>
                  <a:lnTo>
                    <a:pt x="248" y="29"/>
                  </a:lnTo>
                  <a:lnTo>
                    <a:pt x="248" y="43"/>
                  </a:lnTo>
                  <a:lnTo>
                    <a:pt x="245" y="53"/>
                  </a:lnTo>
                  <a:lnTo>
                    <a:pt x="239" y="61"/>
                  </a:lnTo>
                  <a:lnTo>
                    <a:pt x="232" y="67"/>
                  </a:lnTo>
                  <a:lnTo>
                    <a:pt x="224" y="74"/>
                  </a:lnTo>
                  <a:lnTo>
                    <a:pt x="215" y="78"/>
                  </a:lnTo>
                  <a:lnTo>
                    <a:pt x="206" y="83"/>
                  </a:lnTo>
                  <a:lnTo>
                    <a:pt x="199" y="89"/>
                  </a:lnTo>
                  <a:lnTo>
                    <a:pt x="193" y="98"/>
                  </a:lnTo>
                  <a:lnTo>
                    <a:pt x="206" y="94"/>
                  </a:lnTo>
                  <a:lnTo>
                    <a:pt x="224" y="94"/>
                  </a:lnTo>
                  <a:lnTo>
                    <a:pt x="242" y="98"/>
                  </a:lnTo>
                  <a:lnTo>
                    <a:pt x="262" y="102"/>
                  </a:lnTo>
                  <a:lnTo>
                    <a:pt x="284" y="105"/>
                  </a:lnTo>
                  <a:lnTo>
                    <a:pt x="309" y="106"/>
                  </a:lnTo>
                  <a:lnTo>
                    <a:pt x="333" y="105"/>
                  </a:lnTo>
                  <a:lnTo>
                    <a:pt x="359" y="98"/>
                  </a:lnTo>
                  <a:lnTo>
                    <a:pt x="349" y="114"/>
                  </a:lnTo>
                  <a:lnTo>
                    <a:pt x="334" y="125"/>
                  </a:lnTo>
                  <a:lnTo>
                    <a:pt x="316" y="133"/>
                  </a:lnTo>
                  <a:lnTo>
                    <a:pt x="295" y="139"/>
                  </a:lnTo>
                  <a:lnTo>
                    <a:pt x="273" y="143"/>
                  </a:lnTo>
                  <a:lnTo>
                    <a:pt x="248" y="144"/>
                  </a:lnTo>
                  <a:lnTo>
                    <a:pt x="222" y="144"/>
                  </a:lnTo>
                  <a:lnTo>
                    <a:pt x="194" y="144"/>
                  </a:lnTo>
                  <a:lnTo>
                    <a:pt x="166" y="142"/>
                  </a:lnTo>
                  <a:lnTo>
                    <a:pt x="137" y="139"/>
                  </a:lnTo>
                  <a:lnTo>
                    <a:pt x="158" y="150"/>
                  </a:lnTo>
                  <a:lnTo>
                    <a:pt x="171" y="160"/>
                  </a:lnTo>
                  <a:lnTo>
                    <a:pt x="182" y="170"/>
                  </a:lnTo>
                  <a:lnTo>
                    <a:pt x="192" y="178"/>
                  </a:lnTo>
                  <a:lnTo>
                    <a:pt x="203" y="184"/>
                  </a:lnTo>
                  <a:lnTo>
                    <a:pt x="216" y="191"/>
                  </a:lnTo>
                  <a:lnTo>
                    <a:pt x="234" y="195"/>
                  </a:lnTo>
                  <a:lnTo>
                    <a:pt x="221" y="217"/>
                  </a:lnTo>
                  <a:lnTo>
                    <a:pt x="205" y="234"/>
                  </a:lnTo>
                  <a:lnTo>
                    <a:pt x="188" y="245"/>
                  </a:lnTo>
                  <a:lnTo>
                    <a:pt x="169" y="250"/>
                  </a:lnTo>
                  <a:lnTo>
                    <a:pt x="149" y="251"/>
                  </a:lnTo>
                  <a:lnTo>
                    <a:pt x="127" y="250"/>
                  </a:lnTo>
                  <a:lnTo>
                    <a:pt x="104" y="245"/>
                  </a:lnTo>
                  <a:lnTo>
                    <a:pt x="79" y="238"/>
                  </a:lnTo>
                  <a:lnTo>
                    <a:pt x="53" y="231"/>
                  </a:lnTo>
                  <a:lnTo>
                    <a:pt x="26" y="222"/>
                  </a:lnTo>
                  <a:lnTo>
                    <a:pt x="26" y="211"/>
                  </a:lnTo>
                  <a:lnTo>
                    <a:pt x="29" y="200"/>
                  </a:lnTo>
                  <a:lnTo>
                    <a:pt x="32" y="188"/>
                  </a:lnTo>
                  <a:lnTo>
                    <a:pt x="36" y="177"/>
                  </a:lnTo>
                  <a:lnTo>
                    <a:pt x="41" y="165"/>
                  </a:lnTo>
                  <a:lnTo>
                    <a:pt x="46" y="154"/>
                  </a:lnTo>
                  <a:lnTo>
                    <a:pt x="49" y="144"/>
                  </a:lnTo>
                  <a:lnTo>
                    <a:pt x="52" y="134"/>
                  </a:lnTo>
                  <a:lnTo>
                    <a:pt x="52" y="127"/>
                  </a:lnTo>
                  <a:lnTo>
                    <a:pt x="49" y="120"/>
                  </a:lnTo>
                  <a:lnTo>
                    <a:pt x="43" y="115"/>
                  </a:lnTo>
                  <a:lnTo>
                    <a:pt x="34" y="111"/>
                  </a:lnTo>
                  <a:lnTo>
                    <a:pt x="19" y="110"/>
                  </a:lnTo>
                  <a:lnTo>
                    <a:pt x="0" y="111"/>
                  </a:lnTo>
                  <a:lnTo>
                    <a:pt x="12" y="103"/>
                  </a:lnTo>
                  <a:lnTo>
                    <a:pt x="26" y="96"/>
                  </a:lnTo>
                  <a:lnTo>
                    <a:pt x="42" y="89"/>
                  </a:lnTo>
                  <a:lnTo>
                    <a:pt x="59" y="83"/>
                  </a:lnTo>
                  <a:lnTo>
                    <a:pt x="76" y="78"/>
                  </a:lnTo>
                  <a:lnTo>
                    <a:pt x="92" y="72"/>
                  </a:lnTo>
                  <a:lnTo>
                    <a:pt x="107" y="66"/>
                  </a:lnTo>
                  <a:lnTo>
                    <a:pt x="121" y="58"/>
                  </a:lnTo>
                  <a:lnTo>
                    <a:pt x="133" y="48"/>
                  </a:lnTo>
                  <a:lnTo>
                    <a:pt x="142" y="36"/>
                  </a:lnTo>
                  <a:lnTo>
                    <a:pt x="149" y="20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6" name="Freeform 100"/>
            <p:cNvSpPr>
              <a:spLocks noEditPoints="1"/>
            </p:cNvSpPr>
            <p:nvPr/>
          </p:nvSpPr>
          <p:spPr bwMode="auto">
            <a:xfrm>
              <a:off x="6067088" y="1938264"/>
              <a:ext cx="108566" cy="48467"/>
            </a:xfrm>
            <a:custGeom>
              <a:avLst/>
              <a:gdLst>
                <a:gd name="T0" fmla="*/ 26 w 113"/>
                <a:gd name="T1" fmla="*/ 45 h 50"/>
                <a:gd name="T2" fmla="*/ 25 w 113"/>
                <a:gd name="T3" fmla="*/ 46 h 50"/>
                <a:gd name="T4" fmla="*/ 17 w 113"/>
                <a:gd name="T5" fmla="*/ 50 h 50"/>
                <a:gd name="T6" fmla="*/ 26 w 113"/>
                <a:gd name="T7" fmla="*/ 45 h 50"/>
                <a:gd name="T8" fmla="*/ 38 w 113"/>
                <a:gd name="T9" fmla="*/ 0 h 50"/>
                <a:gd name="T10" fmla="*/ 53 w 113"/>
                <a:gd name="T11" fmla="*/ 1 h 50"/>
                <a:gd name="T12" fmla="*/ 68 w 113"/>
                <a:gd name="T13" fmla="*/ 4 h 50"/>
                <a:gd name="T14" fmla="*/ 84 w 113"/>
                <a:gd name="T15" fmla="*/ 6 h 50"/>
                <a:gd name="T16" fmla="*/ 100 w 113"/>
                <a:gd name="T17" fmla="*/ 8 h 50"/>
                <a:gd name="T18" fmla="*/ 100 w 113"/>
                <a:gd name="T19" fmla="*/ 19 h 50"/>
                <a:gd name="T20" fmla="*/ 103 w 113"/>
                <a:gd name="T21" fmla="*/ 27 h 50"/>
                <a:gd name="T22" fmla="*/ 107 w 113"/>
                <a:gd name="T23" fmla="*/ 33 h 50"/>
                <a:gd name="T24" fmla="*/ 113 w 113"/>
                <a:gd name="T25" fmla="*/ 36 h 50"/>
                <a:gd name="T26" fmla="*/ 104 w 113"/>
                <a:gd name="T27" fmla="*/ 38 h 50"/>
                <a:gd name="T28" fmla="*/ 94 w 113"/>
                <a:gd name="T29" fmla="*/ 38 h 50"/>
                <a:gd name="T30" fmla="*/ 87 w 113"/>
                <a:gd name="T31" fmla="*/ 36 h 50"/>
                <a:gd name="T32" fmla="*/ 78 w 113"/>
                <a:gd name="T33" fmla="*/ 35 h 50"/>
                <a:gd name="T34" fmla="*/ 70 w 113"/>
                <a:gd name="T35" fmla="*/ 34 h 50"/>
                <a:gd name="T36" fmla="*/ 60 w 113"/>
                <a:gd name="T37" fmla="*/ 34 h 50"/>
                <a:gd name="T38" fmla="*/ 49 w 113"/>
                <a:gd name="T39" fmla="*/ 36 h 50"/>
                <a:gd name="T40" fmla="*/ 34 w 113"/>
                <a:gd name="T41" fmla="*/ 41 h 50"/>
                <a:gd name="T42" fmla="*/ 26 w 113"/>
                <a:gd name="T43" fmla="*/ 45 h 50"/>
                <a:gd name="T44" fmla="*/ 31 w 113"/>
                <a:gd name="T45" fmla="*/ 42 h 50"/>
                <a:gd name="T46" fmla="*/ 34 w 113"/>
                <a:gd name="T47" fmla="*/ 39 h 50"/>
                <a:gd name="T48" fmla="*/ 37 w 113"/>
                <a:gd name="T49" fmla="*/ 35 h 50"/>
                <a:gd name="T50" fmla="*/ 38 w 113"/>
                <a:gd name="T51" fmla="*/ 32 h 50"/>
                <a:gd name="T52" fmla="*/ 38 w 113"/>
                <a:gd name="T53" fmla="*/ 28 h 50"/>
                <a:gd name="T54" fmla="*/ 37 w 113"/>
                <a:gd name="T55" fmla="*/ 25 h 50"/>
                <a:gd name="T56" fmla="*/ 34 w 113"/>
                <a:gd name="T57" fmla="*/ 23 h 50"/>
                <a:gd name="T58" fmla="*/ 31 w 113"/>
                <a:gd name="T59" fmla="*/ 22 h 50"/>
                <a:gd name="T60" fmla="*/ 27 w 113"/>
                <a:gd name="T61" fmla="*/ 21 h 50"/>
                <a:gd name="T62" fmla="*/ 23 w 113"/>
                <a:gd name="T63" fmla="*/ 22 h 50"/>
                <a:gd name="T64" fmla="*/ 19 w 113"/>
                <a:gd name="T65" fmla="*/ 23 h 50"/>
                <a:gd name="T66" fmla="*/ 14 w 113"/>
                <a:gd name="T67" fmla="*/ 25 h 50"/>
                <a:gd name="T68" fmla="*/ 9 w 113"/>
                <a:gd name="T69" fmla="*/ 30 h 50"/>
                <a:gd name="T70" fmla="*/ 4 w 113"/>
                <a:gd name="T71" fmla="*/ 36 h 50"/>
                <a:gd name="T72" fmla="*/ 0 w 113"/>
                <a:gd name="T73" fmla="*/ 23 h 50"/>
                <a:gd name="T74" fmla="*/ 2 w 113"/>
                <a:gd name="T75" fmla="*/ 12 h 50"/>
                <a:gd name="T76" fmla="*/ 6 w 113"/>
                <a:gd name="T77" fmla="*/ 6 h 50"/>
                <a:gd name="T78" fmla="*/ 14 w 113"/>
                <a:gd name="T79" fmla="*/ 2 h 50"/>
                <a:gd name="T80" fmla="*/ 26 w 113"/>
                <a:gd name="T81" fmla="*/ 0 h 50"/>
                <a:gd name="T82" fmla="*/ 38 w 113"/>
                <a:gd name="T8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3" h="50">
                  <a:moveTo>
                    <a:pt x="26" y="45"/>
                  </a:moveTo>
                  <a:lnTo>
                    <a:pt x="25" y="46"/>
                  </a:lnTo>
                  <a:lnTo>
                    <a:pt x="17" y="50"/>
                  </a:lnTo>
                  <a:lnTo>
                    <a:pt x="26" y="45"/>
                  </a:lnTo>
                  <a:close/>
                  <a:moveTo>
                    <a:pt x="38" y="0"/>
                  </a:moveTo>
                  <a:lnTo>
                    <a:pt x="53" y="1"/>
                  </a:lnTo>
                  <a:lnTo>
                    <a:pt x="68" y="4"/>
                  </a:lnTo>
                  <a:lnTo>
                    <a:pt x="84" y="6"/>
                  </a:lnTo>
                  <a:lnTo>
                    <a:pt x="100" y="8"/>
                  </a:lnTo>
                  <a:lnTo>
                    <a:pt x="100" y="19"/>
                  </a:lnTo>
                  <a:lnTo>
                    <a:pt x="103" y="27"/>
                  </a:lnTo>
                  <a:lnTo>
                    <a:pt x="107" y="33"/>
                  </a:lnTo>
                  <a:lnTo>
                    <a:pt x="113" y="36"/>
                  </a:lnTo>
                  <a:lnTo>
                    <a:pt x="104" y="38"/>
                  </a:lnTo>
                  <a:lnTo>
                    <a:pt x="94" y="38"/>
                  </a:lnTo>
                  <a:lnTo>
                    <a:pt x="87" y="36"/>
                  </a:lnTo>
                  <a:lnTo>
                    <a:pt x="78" y="35"/>
                  </a:lnTo>
                  <a:lnTo>
                    <a:pt x="70" y="34"/>
                  </a:lnTo>
                  <a:lnTo>
                    <a:pt x="60" y="34"/>
                  </a:lnTo>
                  <a:lnTo>
                    <a:pt x="49" y="36"/>
                  </a:lnTo>
                  <a:lnTo>
                    <a:pt x="34" y="41"/>
                  </a:lnTo>
                  <a:lnTo>
                    <a:pt x="26" y="45"/>
                  </a:lnTo>
                  <a:lnTo>
                    <a:pt x="31" y="42"/>
                  </a:lnTo>
                  <a:lnTo>
                    <a:pt x="34" y="39"/>
                  </a:lnTo>
                  <a:lnTo>
                    <a:pt x="37" y="35"/>
                  </a:lnTo>
                  <a:lnTo>
                    <a:pt x="38" y="32"/>
                  </a:lnTo>
                  <a:lnTo>
                    <a:pt x="38" y="28"/>
                  </a:lnTo>
                  <a:lnTo>
                    <a:pt x="37" y="25"/>
                  </a:lnTo>
                  <a:lnTo>
                    <a:pt x="34" y="23"/>
                  </a:lnTo>
                  <a:lnTo>
                    <a:pt x="31" y="22"/>
                  </a:lnTo>
                  <a:lnTo>
                    <a:pt x="27" y="21"/>
                  </a:lnTo>
                  <a:lnTo>
                    <a:pt x="23" y="22"/>
                  </a:lnTo>
                  <a:lnTo>
                    <a:pt x="19" y="23"/>
                  </a:lnTo>
                  <a:lnTo>
                    <a:pt x="14" y="25"/>
                  </a:lnTo>
                  <a:lnTo>
                    <a:pt x="9" y="30"/>
                  </a:lnTo>
                  <a:lnTo>
                    <a:pt x="4" y="36"/>
                  </a:lnTo>
                  <a:lnTo>
                    <a:pt x="0" y="23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4" y="2"/>
                  </a:lnTo>
                  <a:lnTo>
                    <a:pt x="26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7" name="Freeform 101"/>
            <p:cNvSpPr/>
            <p:nvPr/>
          </p:nvSpPr>
          <p:spPr bwMode="auto">
            <a:xfrm>
              <a:off x="6445131" y="1796740"/>
              <a:ext cx="174481" cy="56222"/>
            </a:xfrm>
            <a:custGeom>
              <a:avLst/>
              <a:gdLst>
                <a:gd name="T0" fmla="*/ 50 w 180"/>
                <a:gd name="T1" fmla="*/ 0 h 58"/>
                <a:gd name="T2" fmla="*/ 65 w 180"/>
                <a:gd name="T3" fmla="*/ 3 h 58"/>
                <a:gd name="T4" fmla="*/ 79 w 180"/>
                <a:gd name="T5" fmla="*/ 9 h 58"/>
                <a:gd name="T6" fmla="*/ 94 w 180"/>
                <a:gd name="T7" fmla="*/ 17 h 58"/>
                <a:gd name="T8" fmla="*/ 108 w 180"/>
                <a:gd name="T9" fmla="*/ 25 h 58"/>
                <a:gd name="T10" fmla="*/ 122 w 180"/>
                <a:gd name="T11" fmla="*/ 33 h 58"/>
                <a:gd name="T12" fmla="*/ 136 w 180"/>
                <a:gd name="T13" fmla="*/ 37 h 58"/>
                <a:gd name="T14" fmla="*/ 151 w 180"/>
                <a:gd name="T15" fmla="*/ 40 h 58"/>
                <a:gd name="T16" fmla="*/ 166 w 180"/>
                <a:gd name="T17" fmla="*/ 37 h 58"/>
                <a:gd name="T18" fmla="*/ 180 w 180"/>
                <a:gd name="T19" fmla="*/ 29 h 58"/>
                <a:gd name="T20" fmla="*/ 178 w 180"/>
                <a:gd name="T21" fmla="*/ 41 h 58"/>
                <a:gd name="T22" fmla="*/ 172 w 180"/>
                <a:gd name="T23" fmla="*/ 48 h 58"/>
                <a:gd name="T24" fmla="*/ 163 w 180"/>
                <a:gd name="T25" fmla="*/ 53 h 58"/>
                <a:gd name="T26" fmla="*/ 152 w 180"/>
                <a:gd name="T27" fmla="*/ 57 h 58"/>
                <a:gd name="T28" fmla="*/ 139 w 180"/>
                <a:gd name="T29" fmla="*/ 58 h 58"/>
                <a:gd name="T30" fmla="*/ 125 w 180"/>
                <a:gd name="T31" fmla="*/ 58 h 58"/>
                <a:gd name="T32" fmla="*/ 111 w 180"/>
                <a:gd name="T33" fmla="*/ 57 h 58"/>
                <a:gd name="T34" fmla="*/ 112 w 180"/>
                <a:gd name="T35" fmla="*/ 48 h 58"/>
                <a:gd name="T36" fmla="*/ 110 w 180"/>
                <a:gd name="T37" fmla="*/ 40 h 58"/>
                <a:gd name="T38" fmla="*/ 103 w 180"/>
                <a:gd name="T39" fmla="*/ 31 h 58"/>
                <a:gd name="T40" fmla="*/ 96 w 180"/>
                <a:gd name="T41" fmla="*/ 25 h 58"/>
                <a:gd name="T42" fmla="*/ 89 w 180"/>
                <a:gd name="T43" fmla="*/ 20 h 58"/>
                <a:gd name="T44" fmla="*/ 80 w 180"/>
                <a:gd name="T45" fmla="*/ 18 h 58"/>
                <a:gd name="T46" fmla="*/ 74 w 180"/>
                <a:gd name="T47" fmla="*/ 19 h 58"/>
                <a:gd name="T48" fmla="*/ 69 w 180"/>
                <a:gd name="T49" fmla="*/ 23 h 58"/>
                <a:gd name="T50" fmla="*/ 67 w 180"/>
                <a:gd name="T51" fmla="*/ 31 h 58"/>
                <a:gd name="T52" fmla="*/ 69 w 180"/>
                <a:gd name="T53" fmla="*/ 44 h 58"/>
                <a:gd name="T54" fmla="*/ 57 w 180"/>
                <a:gd name="T55" fmla="*/ 45 h 58"/>
                <a:gd name="T56" fmla="*/ 49 w 180"/>
                <a:gd name="T57" fmla="*/ 42 h 58"/>
                <a:gd name="T58" fmla="*/ 41 w 180"/>
                <a:gd name="T59" fmla="*/ 39 h 58"/>
                <a:gd name="T60" fmla="*/ 37 w 180"/>
                <a:gd name="T61" fmla="*/ 33 h 58"/>
                <a:gd name="T62" fmla="*/ 33 w 180"/>
                <a:gd name="T63" fmla="*/ 26 h 58"/>
                <a:gd name="T64" fmla="*/ 28 w 180"/>
                <a:gd name="T65" fmla="*/ 20 h 58"/>
                <a:gd name="T66" fmla="*/ 21 w 180"/>
                <a:gd name="T67" fmla="*/ 16 h 58"/>
                <a:gd name="T68" fmla="*/ 12 w 180"/>
                <a:gd name="T69" fmla="*/ 14 h 58"/>
                <a:gd name="T70" fmla="*/ 0 w 180"/>
                <a:gd name="T71" fmla="*/ 16 h 58"/>
                <a:gd name="T72" fmla="*/ 17 w 180"/>
                <a:gd name="T73" fmla="*/ 5 h 58"/>
                <a:gd name="T74" fmla="*/ 34 w 180"/>
                <a:gd name="T75" fmla="*/ 0 h 58"/>
                <a:gd name="T76" fmla="*/ 50 w 180"/>
                <a:gd name="T7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0" h="58">
                  <a:moveTo>
                    <a:pt x="50" y="0"/>
                  </a:moveTo>
                  <a:lnTo>
                    <a:pt x="65" y="3"/>
                  </a:lnTo>
                  <a:lnTo>
                    <a:pt x="79" y="9"/>
                  </a:lnTo>
                  <a:lnTo>
                    <a:pt x="94" y="17"/>
                  </a:lnTo>
                  <a:lnTo>
                    <a:pt x="108" y="25"/>
                  </a:lnTo>
                  <a:lnTo>
                    <a:pt x="122" y="33"/>
                  </a:lnTo>
                  <a:lnTo>
                    <a:pt x="136" y="37"/>
                  </a:lnTo>
                  <a:lnTo>
                    <a:pt x="151" y="40"/>
                  </a:lnTo>
                  <a:lnTo>
                    <a:pt x="166" y="37"/>
                  </a:lnTo>
                  <a:lnTo>
                    <a:pt x="180" y="29"/>
                  </a:lnTo>
                  <a:lnTo>
                    <a:pt x="178" y="41"/>
                  </a:lnTo>
                  <a:lnTo>
                    <a:pt x="172" y="48"/>
                  </a:lnTo>
                  <a:lnTo>
                    <a:pt x="163" y="53"/>
                  </a:lnTo>
                  <a:lnTo>
                    <a:pt x="152" y="57"/>
                  </a:lnTo>
                  <a:lnTo>
                    <a:pt x="139" y="58"/>
                  </a:lnTo>
                  <a:lnTo>
                    <a:pt x="125" y="58"/>
                  </a:lnTo>
                  <a:lnTo>
                    <a:pt x="111" y="57"/>
                  </a:lnTo>
                  <a:lnTo>
                    <a:pt x="112" y="48"/>
                  </a:lnTo>
                  <a:lnTo>
                    <a:pt x="110" y="40"/>
                  </a:lnTo>
                  <a:lnTo>
                    <a:pt x="103" y="31"/>
                  </a:lnTo>
                  <a:lnTo>
                    <a:pt x="96" y="25"/>
                  </a:lnTo>
                  <a:lnTo>
                    <a:pt x="89" y="20"/>
                  </a:lnTo>
                  <a:lnTo>
                    <a:pt x="80" y="18"/>
                  </a:lnTo>
                  <a:lnTo>
                    <a:pt x="74" y="19"/>
                  </a:lnTo>
                  <a:lnTo>
                    <a:pt x="69" y="23"/>
                  </a:lnTo>
                  <a:lnTo>
                    <a:pt x="67" y="31"/>
                  </a:lnTo>
                  <a:lnTo>
                    <a:pt x="69" y="44"/>
                  </a:lnTo>
                  <a:lnTo>
                    <a:pt x="57" y="45"/>
                  </a:lnTo>
                  <a:lnTo>
                    <a:pt x="49" y="42"/>
                  </a:lnTo>
                  <a:lnTo>
                    <a:pt x="41" y="39"/>
                  </a:lnTo>
                  <a:lnTo>
                    <a:pt x="37" y="33"/>
                  </a:lnTo>
                  <a:lnTo>
                    <a:pt x="33" y="26"/>
                  </a:lnTo>
                  <a:lnTo>
                    <a:pt x="28" y="20"/>
                  </a:lnTo>
                  <a:lnTo>
                    <a:pt x="21" y="16"/>
                  </a:lnTo>
                  <a:lnTo>
                    <a:pt x="12" y="14"/>
                  </a:lnTo>
                  <a:lnTo>
                    <a:pt x="0" y="16"/>
                  </a:lnTo>
                  <a:lnTo>
                    <a:pt x="17" y="5"/>
                  </a:lnTo>
                  <a:lnTo>
                    <a:pt x="34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7" name="Freeform 111"/>
            <p:cNvSpPr/>
            <p:nvPr/>
          </p:nvSpPr>
          <p:spPr bwMode="auto">
            <a:xfrm>
              <a:off x="5842201" y="1878165"/>
              <a:ext cx="93057" cy="63976"/>
            </a:xfrm>
            <a:custGeom>
              <a:avLst/>
              <a:gdLst>
                <a:gd name="T0" fmla="*/ 40 w 96"/>
                <a:gd name="T1" fmla="*/ 0 h 66"/>
                <a:gd name="T2" fmla="*/ 45 w 96"/>
                <a:gd name="T3" fmla="*/ 1 h 66"/>
                <a:gd name="T4" fmla="*/ 48 w 96"/>
                <a:gd name="T5" fmla="*/ 2 h 66"/>
                <a:gd name="T6" fmla="*/ 49 w 96"/>
                <a:gd name="T7" fmla="*/ 5 h 66"/>
                <a:gd name="T8" fmla="*/ 50 w 96"/>
                <a:gd name="T9" fmla="*/ 7 h 66"/>
                <a:gd name="T10" fmla="*/ 49 w 96"/>
                <a:gd name="T11" fmla="*/ 8 h 66"/>
                <a:gd name="T12" fmla="*/ 48 w 96"/>
                <a:gd name="T13" fmla="*/ 11 h 66"/>
                <a:gd name="T14" fmla="*/ 45 w 96"/>
                <a:gd name="T15" fmla="*/ 12 h 66"/>
                <a:gd name="T16" fmla="*/ 43 w 96"/>
                <a:gd name="T17" fmla="*/ 13 h 66"/>
                <a:gd name="T18" fmla="*/ 40 w 96"/>
                <a:gd name="T19" fmla="*/ 13 h 66"/>
                <a:gd name="T20" fmla="*/ 45 w 96"/>
                <a:gd name="T21" fmla="*/ 27 h 66"/>
                <a:gd name="T22" fmla="*/ 52 w 96"/>
                <a:gd name="T23" fmla="*/ 35 h 66"/>
                <a:gd name="T24" fmla="*/ 63 w 96"/>
                <a:gd name="T25" fmla="*/ 40 h 66"/>
                <a:gd name="T26" fmla="*/ 78 w 96"/>
                <a:gd name="T27" fmla="*/ 43 h 66"/>
                <a:gd name="T28" fmla="*/ 96 w 96"/>
                <a:gd name="T29" fmla="*/ 41 h 66"/>
                <a:gd name="T30" fmla="*/ 90 w 96"/>
                <a:gd name="T31" fmla="*/ 56 h 66"/>
                <a:gd name="T32" fmla="*/ 83 w 96"/>
                <a:gd name="T33" fmla="*/ 65 h 66"/>
                <a:gd name="T34" fmla="*/ 75 w 96"/>
                <a:gd name="T35" fmla="*/ 66 h 66"/>
                <a:gd name="T36" fmla="*/ 68 w 96"/>
                <a:gd name="T37" fmla="*/ 63 h 66"/>
                <a:gd name="T38" fmla="*/ 61 w 96"/>
                <a:gd name="T39" fmla="*/ 57 h 66"/>
                <a:gd name="T40" fmla="*/ 52 w 96"/>
                <a:gd name="T41" fmla="*/ 50 h 66"/>
                <a:gd name="T42" fmla="*/ 44 w 96"/>
                <a:gd name="T43" fmla="*/ 43 h 66"/>
                <a:gd name="T44" fmla="*/ 37 w 96"/>
                <a:gd name="T45" fmla="*/ 36 h 66"/>
                <a:gd name="T46" fmla="*/ 28 w 96"/>
                <a:gd name="T47" fmla="*/ 33 h 66"/>
                <a:gd name="T48" fmla="*/ 21 w 96"/>
                <a:gd name="T49" fmla="*/ 34 h 66"/>
                <a:gd name="T50" fmla="*/ 12 w 96"/>
                <a:gd name="T51" fmla="*/ 41 h 66"/>
                <a:gd name="T52" fmla="*/ 4 w 96"/>
                <a:gd name="T53" fmla="*/ 38 h 66"/>
                <a:gd name="T54" fmla="*/ 0 w 96"/>
                <a:gd name="T55" fmla="*/ 34 h 66"/>
                <a:gd name="T56" fmla="*/ 2 w 96"/>
                <a:gd name="T57" fmla="*/ 32 h 66"/>
                <a:gd name="T58" fmla="*/ 7 w 96"/>
                <a:gd name="T59" fmla="*/ 29 h 66"/>
                <a:gd name="T60" fmla="*/ 15 w 96"/>
                <a:gd name="T61" fmla="*/ 26 h 66"/>
                <a:gd name="T62" fmla="*/ 23 w 96"/>
                <a:gd name="T63" fmla="*/ 23 h 66"/>
                <a:gd name="T64" fmla="*/ 32 w 96"/>
                <a:gd name="T65" fmla="*/ 18 h 66"/>
                <a:gd name="T66" fmla="*/ 38 w 96"/>
                <a:gd name="T67" fmla="*/ 13 h 66"/>
                <a:gd name="T68" fmla="*/ 41 w 96"/>
                <a:gd name="T69" fmla="*/ 7 h 66"/>
                <a:gd name="T70" fmla="*/ 40 w 96"/>
                <a:gd name="T7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6" h="66">
                  <a:moveTo>
                    <a:pt x="40" y="0"/>
                  </a:moveTo>
                  <a:lnTo>
                    <a:pt x="45" y="1"/>
                  </a:lnTo>
                  <a:lnTo>
                    <a:pt x="48" y="2"/>
                  </a:lnTo>
                  <a:lnTo>
                    <a:pt x="49" y="5"/>
                  </a:lnTo>
                  <a:lnTo>
                    <a:pt x="50" y="7"/>
                  </a:lnTo>
                  <a:lnTo>
                    <a:pt x="49" y="8"/>
                  </a:lnTo>
                  <a:lnTo>
                    <a:pt x="48" y="11"/>
                  </a:lnTo>
                  <a:lnTo>
                    <a:pt x="45" y="12"/>
                  </a:lnTo>
                  <a:lnTo>
                    <a:pt x="43" y="13"/>
                  </a:lnTo>
                  <a:lnTo>
                    <a:pt x="40" y="13"/>
                  </a:lnTo>
                  <a:lnTo>
                    <a:pt x="45" y="27"/>
                  </a:lnTo>
                  <a:lnTo>
                    <a:pt x="52" y="35"/>
                  </a:lnTo>
                  <a:lnTo>
                    <a:pt x="63" y="40"/>
                  </a:lnTo>
                  <a:lnTo>
                    <a:pt x="78" y="43"/>
                  </a:lnTo>
                  <a:lnTo>
                    <a:pt x="96" y="41"/>
                  </a:lnTo>
                  <a:lnTo>
                    <a:pt x="90" y="56"/>
                  </a:lnTo>
                  <a:lnTo>
                    <a:pt x="83" y="65"/>
                  </a:lnTo>
                  <a:lnTo>
                    <a:pt x="75" y="66"/>
                  </a:lnTo>
                  <a:lnTo>
                    <a:pt x="68" y="63"/>
                  </a:lnTo>
                  <a:lnTo>
                    <a:pt x="61" y="57"/>
                  </a:lnTo>
                  <a:lnTo>
                    <a:pt x="52" y="50"/>
                  </a:lnTo>
                  <a:lnTo>
                    <a:pt x="44" y="43"/>
                  </a:lnTo>
                  <a:lnTo>
                    <a:pt x="37" y="36"/>
                  </a:lnTo>
                  <a:lnTo>
                    <a:pt x="28" y="33"/>
                  </a:lnTo>
                  <a:lnTo>
                    <a:pt x="21" y="34"/>
                  </a:lnTo>
                  <a:lnTo>
                    <a:pt x="12" y="41"/>
                  </a:lnTo>
                  <a:lnTo>
                    <a:pt x="4" y="38"/>
                  </a:lnTo>
                  <a:lnTo>
                    <a:pt x="0" y="34"/>
                  </a:lnTo>
                  <a:lnTo>
                    <a:pt x="2" y="32"/>
                  </a:lnTo>
                  <a:lnTo>
                    <a:pt x="7" y="29"/>
                  </a:lnTo>
                  <a:lnTo>
                    <a:pt x="15" y="26"/>
                  </a:lnTo>
                  <a:lnTo>
                    <a:pt x="23" y="23"/>
                  </a:lnTo>
                  <a:lnTo>
                    <a:pt x="32" y="18"/>
                  </a:lnTo>
                  <a:lnTo>
                    <a:pt x="38" y="13"/>
                  </a:lnTo>
                  <a:lnTo>
                    <a:pt x="41" y="7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242"/>
            <p:cNvSpPr/>
            <p:nvPr/>
          </p:nvSpPr>
          <p:spPr bwMode="auto">
            <a:xfrm>
              <a:off x="5169479" y="1649400"/>
              <a:ext cx="980973" cy="269477"/>
            </a:xfrm>
            <a:custGeom>
              <a:avLst/>
              <a:gdLst>
                <a:gd name="T0" fmla="*/ 918 w 1012"/>
                <a:gd name="T1" fmla="*/ 3 h 279"/>
                <a:gd name="T2" fmla="*/ 965 w 1012"/>
                <a:gd name="T3" fmla="*/ 11 h 279"/>
                <a:gd name="T4" fmla="*/ 1012 w 1012"/>
                <a:gd name="T5" fmla="*/ 16 h 279"/>
                <a:gd name="T6" fmla="*/ 950 w 1012"/>
                <a:gd name="T7" fmla="*/ 49 h 279"/>
                <a:gd name="T8" fmla="*/ 829 w 1012"/>
                <a:gd name="T9" fmla="*/ 75 h 279"/>
                <a:gd name="T10" fmla="*/ 712 w 1012"/>
                <a:gd name="T11" fmla="*/ 89 h 279"/>
                <a:gd name="T12" fmla="*/ 599 w 1012"/>
                <a:gd name="T13" fmla="*/ 99 h 279"/>
                <a:gd name="T14" fmla="*/ 490 w 1012"/>
                <a:gd name="T15" fmla="*/ 110 h 279"/>
                <a:gd name="T16" fmla="*/ 384 w 1012"/>
                <a:gd name="T17" fmla="*/ 130 h 279"/>
                <a:gd name="T18" fmla="*/ 283 w 1012"/>
                <a:gd name="T19" fmla="*/ 162 h 279"/>
                <a:gd name="T20" fmla="*/ 185 w 1012"/>
                <a:gd name="T21" fmla="*/ 216 h 279"/>
                <a:gd name="T22" fmla="*/ 124 w 1012"/>
                <a:gd name="T23" fmla="*/ 243 h 279"/>
                <a:gd name="T24" fmla="*/ 98 w 1012"/>
                <a:gd name="T25" fmla="*/ 240 h 279"/>
                <a:gd name="T26" fmla="*/ 72 w 1012"/>
                <a:gd name="T27" fmla="*/ 253 h 279"/>
                <a:gd name="T28" fmla="*/ 46 w 1012"/>
                <a:gd name="T29" fmla="*/ 267 h 279"/>
                <a:gd name="T30" fmla="*/ 17 w 1012"/>
                <a:gd name="T31" fmla="*/ 278 h 279"/>
                <a:gd name="T32" fmla="*/ 0 w 1012"/>
                <a:gd name="T33" fmla="*/ 268 h 279"/>
                <a:gd name="T34" fmla="*/ 6 w 1012"/>
                <a:gd name="T35" fmla="*/ 253 h 279"/>
                <a:gd name="T36" fmla="*/ 8 w 1012"/>
                <a:gd name="T37" fmla="*/ 242 h 279"/>
                <a:gd name="T38" fmla="*/ 17 w 1012"/>
                <a:gd name="T39" fmla="*/ 225 h 279"/>
                <a:gd name="T40" fmla="*/ 54 w 1012"/>
                <a:gd name="T41" fmla="*/ 201 h 279"/>
                <a:gd name="T42" fmla="*/ 99 w 1012"/>
                <a:gd name="T43" fmla="*/ 186 h 279"/>
                <a:gd name="T44" fmla="*/ 148 w 1012"/>
                <a:gd name="T45" fmla="*/ 177 h 279"/>
                <a:gd name="T46" fmla="*/ 193 w 1012"/>
                <a:gd name="T47" fmla="*/ 166 h 279"/>
                <a:gd name="T48" fmla="*/ 233 w 1012"/>
                <a:gd name="T49" fmla="*/ 151 h 279"/>
                <a:gd name="T50" fmla="*/ 263 w 1012"/>
                <a:gd name="T51" fmla="*/ 127 h 279"/>
                <a:gd name="T52" fmla="*/ 311 w 1012"/>
                <a:gd name="T53" fmla="*/ 109 h 279"/>
                <a:gd name="T54" fmla="*/ 358 w 1012"/>
                <a:gd name="T55" fmla="*/ 92 h 279"/>
                <a:gd name="T56" fmla="*/ 417 w 1012"/>
                <a:gd name="T57" fmla="*/ 86 h 279"/>
                <a:gd name="T58" fmla="*/ 561 w 1012"/>
                <a:gd name="T59" fmla="*/ 69 h 279"/>
                <a:gd name="T60" fmla="*/ 698 w 1012"/>
                <a:gd name="T61" fmla="*/ 44 h 279"/>
                <a:gd name="T62" fmla="*/ 832 w 1012"/>
                <a:gd name="T63" fmla="*/ 16 h 279"/>
                <a:gd name="T64" fmla="*/ 872 w 1012"/>
                <a:gd name="T65" fmla="*/ 2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12" h="279">
                  <a:moveTo>
                    <a:pt x="895" y="0"/>
                  </a:moveTo>
                  <a:lnTo>
                    <a:pt x="918" y="3"/>
                  </a:lnTo>
                  <a:lnTo>
                    <a:pt x="942" y="6"/>
                  </a:lnTo>
                  <a:lnTo>
                    <a:pt x="965" y="11"/>
                  </a:lnTo>
                  <a:lnTo>
                    <a:pt x="990" y="15"/>
                  </a:lnTo>
                  <a:lnTo>
                    <a:pt x="1012" y="16"/>
                  </a:lnTo>
                  <a:lnTo>
                    <a:pt x="1012" y="30"/>
                  </a:lnTo>
                  <a:lnTo>
                    <a:pt x="950" y="49"/>
                  </a:lnTo>
                  <a:lnTo>
                    <a:pt x="890" y="64"/>
                  </a:lnTo>
                  <a:lnTo>
                    <a:pt x="829" y="75"/>
                  </a:lnTo>
                  <a:lnTo>
                    <a:pt x="771" y="83"/>
                  </a:lnTo>
                  <a:lnTo>
                    <a:pt x="712" y="89"/>
                  </a:lnTo>
                  <a:lnTo>
                    <a:pt x="655" y="94"/>
                  </a:lnTo>
                  <a:lnTo>
                    <a:pt x="599" y="99"/>
                  </a:lnTo>
                  <a:lnTo>
                    <a:pt x="544" y="104"/>
                  </a:lnTo>
                  <a:lnTo>
                    <a:pt x="490" y="110"/>
                  </a:lnTo>
                  <a:lnTo>
                    <a:pt x="436" y="119"/>
                  </a:lnTo>
                  <a:lnTo>
                    <a:pt x="384" y="130"/>
                  </a:lnTo>
                  <a:lnTo>
                    <a:pt x="333" y="144"/>
                  </a:lnTo>
                  <a:lnTo>
                    <a:pt x="283" y="162"/>
                  </a:lnTo>
                  <a:lnTo>
                    <a:pt x="234" y="186"/>
                  </a:lnTo>
                  <a:lnTo>
                    <a:pt x="185" y="216"/>
                  </a:lnTo>
                  <a:lnTo>
                    <a:pt x="139" y="251"/>
                  </a:lnTo>
                  <a:lnTo>
                    <a:pt x="124" y="243"/>
                  </a:lnTo>
                  <a:lnTo>
                    <a:pt x="111" y="239"/>
                  </a:lnTo>
                  <a:lnTo>
                    <a:pt x="98" y="240"/>
                  </a:lnTo>
                  <a:lnTo>
                    <a:pt x="85" y="245"/>
                  </a:lnTo>
                  <a:lnTo>
                    <a:pt x="72" y="253"/>
                  </a:lnTo>
                  <a:lnTo>
                    <a:pt x="60" y="260"/>
                  </a:lnTo>
                  <a:lnTo>
                    <a:pt x="46" y="267"/>
                  </a:lnTo>
                  <a:lnTo>
                    <a:pt x="32" y="274"/>
                  </a:lnTo>
                  <a:lnTo>
                    <a:pt x="17" y="278"/>
                  </a:lnTo>
                  <a:lnTo>
                    <a:pt x="0" y="279"/>
                  </a:lnTo>
                  <a:lnTo>
                    <a:pt x="0" y="268"/>
                  </a:lnTo>
                  <a:lnTo>
                    <a:pt x="3" y="260"/>
                  </a:lnTo>
                  <a:lnTo>
                    <a:pt x="6" y="253"/>
                  </a:lnTo>
                  <a:lnTo>
                    <a:pt x="9" y="246"/>
                  </a:lnTo>
                  <a:lnTo>
                    <a:pt x="8" y="242"/>
                  </a:lnTo>
                  <a:lnTo>
                    <a:pt x="0" y="238"/>
                  </a:lnTo>
                  <a:lnTo>
                    <a:pt x="17" y="225"/>
                  </a:lnTo>
                  <a:lnTo>
                    <a:pt x="36" y="212"/>
                  </a:lnTo>
                  <a:lnTo>
                    <a:pt x="54" y="201"/>
                  </a:lnTo>
                  <a:lnTo>
                    <a:pt x="76" y="193"/>
                  </a:lnTo>
                  <a:lnTo>
                    <a:pt x="99" y="186"/>
                  </a:lnTo>
                  <a:lnTo>
                    <a:pt x="126" y="182"/>
                  </a:lnTo>
                  <a:lnTo>
                    <a:pt x="148" y="177"/>
                  </a:lnTo>
                  <a:lnTo>
                    <a:pt x="169" y="172"/>
                  </a:lnTo>
                  <a:lnTo>
                    <a:pt x="193" y="166"/>
                  </a:lnTo>
                  <a:lnTo>
                    <a:pt x="213" y="160"/>
                  </a:lnTo>
                  <a:lnTo>
                    <a:pt x="233" y="151"/>
                  </a:lnTo>
                  <a:lnTo>
                    <a:pt x="250" y="140"/>
                  </a:lnTo>
                  <a:lnTo>
                    <a:pt x="263" y="127"/>
                  </a:lnTo>
                  <a:lnTo>
                    <a:pt x="287" y="119"/>
                  </a:lnTo>
                  <a:lnTo>
                    <a:pt x="311" y="109"/>
                  </a:lnTo>
                  <a:lnTo>
                    <a:pt x="334" y="100"/>
                  </a:lnTo>
                  <a:lnTo>
                    <a:pt x="358" y="92"/>
                  </a:lnTo>
                  <a:lnTo>
                    <a:pt x="385" y="87"/>
                  </a:lnTo>
                  <a:lnTo>
                    <a:pt x="417" y="86"/>
                  </a:lnTo>
                  <a:lnTo>
                    <a:pt x="490" y="78"/>
                  </a:lnTo>
                  <a:lnTo>
                    <a:pt x="561" y="69"/>
                  </a:lnTo>
                  <a:lnTo>
                    <a:pt x="630" y="58"/>
                  </a:lnTo>
                  <a:lnTo>
                    <a:pt x="698" y="44"/>
                  </a:lnTo>
                  <a:lnTo>
                    <a:pt x="765" y="30"/>
                  </a:lnTo>
                  <a:lnTo>
                    <a:pt x="832" y="16"/>
                  </a:lnTo>
                  <a:lnTo>
                    <a:pt x="851" y="6"/>
                  </a:lnTo>
                  <a:lnTo>
                    <a:pt x="872" y="2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 43"/>
            <p:cNvSpPr/>
            <p:nvPr/>
          </p:nvSpPr>
          <p:spPr bwMode="auto">
            <a:xfrm>
              <a:off x="6028315" y="1717254"/>
              <a:ext cx="201623" cy="133769"/>
            </a:xfrm>
            <a:custGeom>
              <a:avLst/>
              <a:gdLst>
                <a:gd name="T0" fmla="*/ 208 w 208"/>
                <a:gd name="T1" fmla="*/ 0 h 139"/>
                <a:gd name="T2" fmla="*/ 207 w 208"/>
                <a:gd name="T3" fmla="*/ 4 h 139"/>
                <a:gd name="T4" fmla="*/ 200 w 208"/>
                <a:gd name="T5" fmla="*/ 9 h 139"/>
                <a:gd name="T6" fmla="*/ 189 w 208"/>
                <a:gd name="T7" fmla="*/ 13 h 139"/>
                <a:gd name="T8" fmla="*/ 173 w 208"/>
                <a:gd name="T9" fmla="*/ 20 h 139"/>
                <a:gd name="T10" fmla="*/ 155 w 208"/>
                <a:gd name="T11" fmla="*/ 26 h 139"/>
                <a:gd name="T12" fmla="*/ 135 w 208"/>
                <a:gd name="T13" fmla="*/ 31 h 139"/>
                <a:gd name="T14" fmla="*/ 117 w 208"/>
                <a:gd name="T15" fmla="*/ 35 h 139"/>
                <a:gd name="T16" fmla="*/ 99 w 208"/>
                <a:gd name="T17" fmla="*/ 39 h 139"/>
                <a:gd name="T18" fmla="*/ 84 w 208"/>
                <a:gd name="T19" fmla="*/ 43 h 139"/>
                <a:gd name="T20" fmla="*/ 90 w 208"/>
                <a:gd name="T21" fmla="*/ 50 h 139"/>
                <a:gd name="T22" fmla="*/ 95 w 208"/>
                <a:gd name="T23" fmla="*/ 59 h 139"/>
                <a:gd name="T24" fmla="*/ 96 w 208"/>
                <a:gd name="T25" fmla="*/ 67 h 139"/>
                <a:gd name="T26" fmla="*/ 95 w 208"/>
                <a:gd name="T27" fmla="*/ 76 h 139"/>
                <a:gd name="T28" fmla="*/ 92 w 208"/>
                <a:gd name="T29" fmla="*/ 82 h 139"/>
                <a:gd name="T30" fmla="*/ 83 w 208"/>
                <a:gd name="T31" fmla="*/ 85 h 139"/>
                <a:gd name="T32" fmla="*/ 72 w 208"/>
                <a:gd name="T33" fmla="*/ 87 h 139"/>
                <a:gd name="T34" fmla="*/ 56 w 208"/>
                <a:gd name="T35" fmla="*/ 84 h 139"/>
                <a:gd name="T36" fmla="*/ 53 w 208"/>
                <a:gd name="T37" fmla="*/ 95 h 139"/>
                <a:gd name="T38" fmla="*/ 54 w 208"/>
                <a:gd name="T39" fmla="*/ 102 h 139"/>
                <a:gd name="T40" fmla="*/ 58 w 208"/>
                <a:gd name="T41" fmla="*/ 107 h 139"/>
                <a:gd name="T42" fmla="*/ 64 w 208"/>
                <a:gd name="T43" fmla="*/ 110 h 139"/>
                <a:gd name="T44" fmla="*/ 70 w 208"/>
                <a:gd name="T45" fmla="*/ 111 h 139"/>
                <a:gd name="T46" fmla="*/ 77 w 208"/>
                <a:gd name="T47" fmla="*/ 113 h 139"/>
                <a:gd name="T48" fmla="*/ 82 w 208"/>
                <a:gd name="T49" fmla="*/ 116 h 139"/>
                <a:gd name="T50" fmla="*/ 86 w 208"/>
                <a:gd name="T51" fmla="*/ 121 h 139"/>
                <a:gd name="T52" fmla="*/ 87 w 208"/>
                <a:gd name="T53" fmla="*/ 128 h 139"/>
                <a:gd name="T54" fmla="*/ 84 w 208"/>
                <a:gd name="T55" fmla="*/ 139 h 139"/>
                <a:gd name="T56" fmla="*/ 72 w 208"/>
                <a:gd name="T57" fmla="*/ 134 h 139"/>
                <a:gd name="T58" fmla="*/ 61 w 208"/>
                <a:gd name="T59" fmla="*/ 128 h 139"/>
                <a:gd name="T60" fmla="*/ 50 w 208"/>
                <a:gd name="T61" fmla="*/ 121 h 139"/>
                <a:gd name="T62" fmla="*/ 42 w 208"/>
                <a:gd name="T63" fmla="*/ 113 h 139"/>
                <a:gd name="T64" fmla="*/ 33 w 208"/>
                <a:gd name="T65" fmla="*/ 108 h 139"/>
                <a:gd name="T66" fmla="*/ 25 w 208"/>
                <a:gd name="T67" fmla="*/ 105 h 139"/>
                <a:gd name="T68" fmla="*/ 17 w 208"/>
                <a:gd name="T69" fmla="*/ 106 h 139"/>
                <a:gd name="T70" fmla="*/ 11 w 208"/>
                <a:gd name="T71" fmla="*/ 111 h 139"/>
                <a:gd name="T72" fmla="*/ 6 w 208"/>
                <a:gd name="T73" fmla="*/ 122 h 139"/>
                <a:gd name="T74" fmla="*/ 0 w 208"/>
                <a:gd name="T75" fmla="*/ 139 h 139"/>
                <a:gd name="T76" fmla="*/ 2 w 208"/>
                <a:gd name="T77" fmla="*/ 116 h 139"/>
                <a:gd name="T78" fmla="*/ 11 w 208"/>
                <a:gd name="T79" fmla="*/ 94 h 139"/>
                <a:gd name="T80" fmla="*/ 27 w 208"/>
                <a:gd name="T81" fmla="*/ 72 h 139"/>
                <a:gd name="T82" fmla="*/ 48 w 208"/>
                <a:gd name="T83" fmla="*/ 52 h 139"/>
                <a:gd name="T84" fmla="*/ 75 w 208"/>
                <a:gd name="T85" fmla="*/ 35 h 139"/>
                <a:gd name="T86" fmla="*/ 105 w 208"/>
                <a:gd name="T87" fmla="*/ 21 h 139"/>
                <a:gd name="T88" fmla="*/ 138 w 208"/>
                <a:gd name="T89" fmla="*/ 10 h 139"/>
                <a:gd name="T90" fmla="*/ 173 w 208"/>
                <a:gd name="T91" fmla="*/ 2 h 139"/>
                <a:gd name="T92" fmla="*/ 208 w 208"/>
                <a:gd name="T9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8" h="139">
                  <a:moveTo>
                    <a:pt x="208" y="0"/>
                  </a:moveTo>
                  <a:lnTo>
                    <a:pt x="207" y="4"/>
                  </a:lnTo>
                  <a:lnTo>
                    <a:pt x="200" y="9"/>
                  </a:lnTo>
                  <a:lnTo>
                    <a:pt x="189" y="13"/>
                  </a:lnTo>
                  <a:lnTo>
                    <a:pt x="173" y="20"/>
                  </a:lnTo>
                  <a:lnTo>
                    <a:pt x="155" y="26"/>
                  </a:lnTo>
                  <a:lnTo>
                    <a:pt x="135" y="31"/>
                  </a:lnTo>
                  <a:lnTo>
                    <a:pt x="117" y="35"/>
                  </a:lnTo>
                  <a:lnTo>
                    <a:pt x="99" y="39"/>
                  </a:lnTo>
                  <a:lnTo>
                    <a:pt x="84" y="43"/>
                  </a:lnTo>
                  <a:lnTo>
                    <a:pt x="90" y="50"/>
                  </a:lnTo>
                  <a:lnTo>
                    <a:pt x="95" y="59"/>
                  </a:lnTo>
                  <a:lnTo>
                    <a:pt x="96" y="67"/>
                  </a:lnTo>
                  <a:lnTo>
                    <a:pt x="95" y="76"/>
                  </a:lnTo>
                  <a:lnTo>
                    <a:pt x="92" y="82"/>
                  </a:lnTo>
                  <a:lnTo>
                    <a:pt x="83" y="85"/>
                  </a:lnTo>
                  <a:lnTo>
                    <a:pt x="72" y="87"/>
                  </a:lnTo>
                  <a:lnTo>
                    <a:pt x="56" y="84"/>
                  </a:lnTo>
                  <a:lnTo>
                    <a:pt x="53" y="95"/>
                  </a:lnTo>
                  <a:lnTo>
                    <a:pt x="54" y="102"/>
                  </a:lnTo>
                  <a:lnTo>
                    <a:pt x="58" y="107"/>
                  </a:lnTo>
                  <a:lnTo>
                    <a:pt x="64" y="110"/>
                  </a:lnTo>
                  <a:lnTo>
                    <a:pt x="70" y="111"/>
                  </a:lnTo>
                  <a:lnTo>
                    <a:pt x="77" y="113"/>
                  </a:lnTo>
                  <a:lnTo>
                    <a:pt x="82" y="116"/>
                  </a:lnTo>
                  <a:lnTo>
                    <a:pt x="86" y="121"/>
                  </a:lnTo>
                  <a:lnTo>
                    <a:pt x="87" y="128"/>
                  </a:lnTo>
                  <a:lnTo>
                    <a:pt x="84" y="139"/>
                  </a:lnTo>
                  <a:lnTo>
                    <a:pt x="72" y="134"/>
                  </a:lnTo>
                  <a:lnTo>
                    <a:pt x="61" y="128"/>
                  </a:lnTo>
                  <a:lnTo>
                    <a:pt x="50" y="121"/>
                  </a:lnTo>
                  <a:lnTo>
                    <a:pt x="42" y="113"/>
                  </a:lnTo>
                  <a:lnTo>
                    <a:pt x="33" y="108"/>
                  </a:lnTo>
                  <a:lnTo>
                    <a:pt x="25" y="105"/>
                  </a:lnTo>
                  <a:lnTo>
                    <a:pt x="17" y="106"/>
                  </a:lnTo>
                  <a:lnTo>
                    <a:pt x="11" y="111"/>
                  </a:lnTo>
                  <a:lnTo>
                    <a:pt x="6" y="122"/>
                  </a:lnTo>
                  <a:lnTo>
                    <a:pt x="0" y="139"/>
                  </a:lnTo>
                  <a:lnTo>
                    <a:pt x="2" y="116"/>
                  </a:lnTo>
                  <a:lnTo>
                    <a:pt x="11" y="94"/>
                  </a:lnTo>
                  <a:lnTo>
                    <a:pt x="27" y="72"/>
                  </a:lnTo>
                  <a:lnTo>
                    <a:pt x="48" y="52"/>
                  </a:lnTo>
                  <a:lnTo>
                    <a:pt x="75" y="35"/>
                  </a:lnTo>
                  <a:lnTo>
                    <a:pt x="105" y="21"/>
                  </a:lnTo>
                  <a:lnTo>
                    <a:pt x="138" y="10"/>
                  </a:lnTo>
                  <a:lnTo>
                    <a:pt x="173" y="2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46"/>
            <p:cNvSpPr/>
            <p:nvPr/>
          </p:nvSpPr>
          <p:spPr bwMode="auto">
            <a:xfrm>
              <a:off x="6243508" y="1771537"/>
              <a:ext cx="188052" cy="52344"/>
            </a:xfrm>
            <a:custGeom>
              <a:avLst/>
              <a:gdLst>
                <a:gd name="T0" fmla="*/ 0 w 195"/>
                <a:gd name="T1" fmla="*/ 0 h 55"/>
                <a:gd name="T2" fmla="*/ 29 w 195"/>
                <a:gd name="T3" fmla="*/ 1 h 55"/>
                <a:gd name="T4" fmla="*/ 61 w 195"/>
                <a:gd name="T5" fmla="*/ 6 h 55"/>
                <a:gd name="T6" fmla="*/ 95 w 195"/>
                <a:gd name="T7" fmla="*/ 13 h 55"/>
                <a:gd name="T8" fmla="*/ 129 w 195"/>
                <a:gd name="T9" fmla="*/ 22 h 55"/>
                <a:gd name="T10" fmla="*/ 163 w 195"/>
                <a:gd name="T11" fmla="*/ 32 h 55"/>
                <a:gd name="T12" fmla="*/ 195 w 195"/>
                <a:gd name="T13" fmla="*/ 42 h 55"/>
                <a:gd name="T14" fmla="*/ 187 w 195"/>
                <a:gd name="T15" fmla="*/ 49 h 55"/>
                <a:gd name="T16" fmla="*/ 176 w 195"/>
                <a:gd name="T17" fmla="*/ 54 h 55"/>
                <a:gd name="T18" fmla="*/ 162 w 195"/>
                <a:gd name="T19" fmla="*/ 55 h 55"/>
                <a:gd name="T20" fmla="*/ 145 w 195"/>
                <a:gd name="T21" fmla="*/ 54 h 55"/>
                <a:gd name="T22" fmla="*/ 125 w 195"/>
                <a:gd name="T23" fmla="*/ 51 h 55"/>
                <a:gd name="T24" fmla="*/ 105 w 195"/>
                <a:gd name="T25" fmla="*/ 46 h 55"/>
                <a:gd name="T26" fmla="*/ 84 w 195"/>
                <a:gd name="T27" fmla="*/ 40 h 55"/>
                <a:gd name="T28" fmla="*/ 63 w 195"/>
                <a:gd name="T29" fmla="*/ 33 h 55"/>
                <a:gd name="T30" fmla="*/ 44 w 195"/>
                <a:gd name="T31" fmla="*/ 26 h 55"/>
                <a:gd name="T32" fmla="*/ 27 w 195"/>
                <a:gd name="T33" fmla="*/ 17 h 55"/>
                <a:gd name="T34" fmla="*/ 12 w 195"/>
                <a:gd name="T35" fmla="*/ 9 h 55"/>
                <a:gd name="T36" fmla="*/ 0 w 195"/>
                <a:gd name="T3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5" h="55">
                  <a:moveTo>
                    <a:pt x="0" y="0"/>
                  </a:moveTo>
                  <a:lnTo>
                    <a:pt x="29" y="1"/>
                  </a:lnTo>
                  <a:lnTo>
                    <a:pt x="61" y="6"/>
                  </a:lnTo>
                  <a:lnTo>
                    <a:pt x="95" y="13"/>
                  </a:lnTo>
                  <a:lnTo>
                    <a:pt x="129" y="22"/>
                  </a:lnTo>
                  <a:lnTo>
                    <a:pt x="163" y="32"/>
                  </a:lnTo>
                  <a:lnTo>
                    <a:pt x="195" y="42"/>
                  </a:lnTo>
                  <a:lnTo>
                    <a:pt x="187" y="49"/>
                  </a:lnTo>
                  <a:lnTo>
                    <a:pt x="176" y="54"/>
                  </a:lnTo>
                  <a:lnTo>
                    <a:pt x="162" y="55"/>
                  </a:lnTo>
                  <a:lnTo>
                    <a:pt x="145" y="54"/>
                  </a:lnTo>
                  <a:lnTo>
                    <a:pt x="125" y="51"/>
                  </a:lnTo>
                  <a:lnTo>
                    <a:pt x="105" y="46"/>
                  </a:lnTo>
                  <a:lnTo>
                    <a:pt x="84" y="40"/>
                  </a:lnTo>
                  <a:lnTo>
                    <a:pt x="63" y="33"/>
                  </a:lnTo>
                  <a:lnTo>
                    <a:pt x="44" y="26"/>
                  </a:lnTo>
                  <a:lnTo>
                    <a:pt x="27" y="17"/>
                  </a:lnTo>
                  <a:lnTo>
                    <a:pt x="12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2" name="Freeform 76"/>
            <p:cNvSpPr/>
            <p:nvPr/>
          </p:nvSpPr>
          <p:spPr bwMode="auto">
            <a:xfrm>
              <a:off x="6028315" y="1717254"/>
              <a:ext cx="201623" cy="133769"/>
            </a:xfrm>
            <a:custGeom>
              <a:avLst/>
              <a:gdLst>
                <a:gd name="T0" fmla="*/ 208 w 208"/>
                <a:gd name="T1" fmla="*/ 0 h 139"/>
                <a:gd name="T2" fmla="*/ 207 w 208"/>
                <a:gd name="T3" fmla="*/ 4 h 139"/>
                <a:gd name="T4" fmla="*/ 200 w 208"/>
                <a:gd name="T5" fmla="*/ 9 h 139"/>
                <a:gd name="T6" fmla="*/ 189 w 208"/>
                <a:gd name="T7" fmla="*/ 13 h 139"/>
                <a:gd name="T8" fmla="*/ 173 w 208"/>
                <a:gd name="T9" fmla="*/ 20 h 139"/>
                <a:gd name="T10" fmla="*/ 155 w 208"/>
                <a:gd name="T11" fmla="*/ 26 h 139"/>
                <a:gd name="T12" fmla="*/ 135 w 208"/>
                <a:gd name="T13" fmla="*/ 31 h 139"/>
                <a:gd name="T14" fmla="*/ 117 w 208"/>
                <a:gd name="T15" fmla="*/ 35 h 139"/>
                <a:gd name="T16" fmla="*/ 99 w 208"/>
                <a:gd name="T17" fmla="*/ 39 h 139"/>
                <a:gd name="T18" fmla="*/ 84 w 208"/>
                <a:gd name="T19" fmla="*/ 43 h 139"/>
                <a:gd name="T20" fmla="*/ 90 w 208"/>
                <a:gd name="T21" fmla="*/ 50 h 139"/>
                <a:gd name="T22" fmla="*/ 95 w 208"/>
                <a:gd name="T23" fmla="*/ 59 h 139"/>
                <a:gd name="T24" fmla="*/ 96 w 208"/>
                <a:gd name="T25" fmla="*/ 67 h 139"/>
                <a:gd name="T26" fmla="*/ 95 w 208"/>
                <a:gd name="T27" fmla="*/ 76 h 139"/>
                <a:gd name="T28" fmla="*/ 92 w 208"/>
                <a:gd name="T29" fmla="*/ 82 h 139"/>
                <a:gd name="T30" fmla="*/ 83 w 208"/>
                <a:gd name="T31" fmla="*/ 85 h 139"/>
                <a:gd name="T32" fmla="*/ 72 w 208"/>
                <a:gd name="T33" fmla="*/ 87 h 139"/>
                <a:gd name="T34" fmla="*/ 56 w 208"/>
                <a:gd name="T35" fmla="*/ 84 h 139"/>
                <a:gd name="T36" fmla="*/ 53 w 208"/>
                <a:gd name="T37" fmla="*/ 95 h 139"/>
                <a:gd name="T38" fmla="*/ 54 w 208"/>
                <a:gd name="T39" fmla="*/ 102 h 139"/>
                <a:gd name="T40" fmla="*/ 58 w 208"/>
                <a:gd name="T41" fmla="*/ 107 h 139"/>
                <a:gd name="T42" fmla="*/ 64 w 208"/>
                <a:gd name="T43" fmla="*/ 110 h 139"/>
                <a:gd name="T44" fmla="*/ 70 w 208"/>
                <a:gd name="T45" fmla="*/ 111 h 139"/>
                <a:gd name="T46" fmla="*/ 77 w 208"/>
                <a:gd name="T47" fmla="*/ 113 h 139"/>
                <a:gd name="T48" fmla="*/ 82 w 208"/>
                <a:gd name="T49" fmla="*/ 116 h 139"/>
                <a:gd name="T50" fmla="*/ 86 w 208"/>
                <a:gd name="T51" fmla="*/ 121 h 139"/>
                <a:gd name="T52" fmla="*/ 87 w 208"/>
                <a:gd name="T53" fmla="*/ 128 h 139"/>
                <a:gd name="T54" fmla="*/ 84 w 208"/>
                <a:gd name="T55" fmla="*/ 139 h 139"/>
                <a:gd name="T56" fmla="*/ 72 w 208"/>
                <a:gd name="T57" fmla="*/ 134 h 139"/>
                <a:gd name="T58" fmla="*/ 61 w 208"/>
                <a:gd name="T59" fmla="*/ 128 h 139"/>
                <a:gd name="T60" fmla="*/ 50 w 208"/>
                <a:gd name="T61" fmla="*/ 121 h 139"/>
                <a:gd name="T62" fmla="*/ 42 w 208"/>
                <a:gd name="T63" fmla="*/ 113 h 139"/>
                <a:gd name="T64" fmla="*/ 33 w 208"/>
                <a:gd name="T65" fmla="*/ 108 h 139"/>
                <a:gd name="T66" fmla="*/ 25 w 208"/>
                <a:gd name="T67" fmla="*/ 105 h 139"/>
                <a:gd name="T68" fmla="*/ 17 w 208"/>
                <a:gd name="T69" fmla="*/ 106 h 139"/>
                <a:gd name="T70" fmla="*/ 11 w 208"/>
                <a:gd name="T71" fmla="*/ 111 h 139"/>
                <a:gd name="T72" fmla="*/ 6 w 208"/>
                <a:gd name="T73" fmla="*/ 122 h 139"/>
                <a:gd name="T74" fmla="*/ 0 w 208"/>
                <a:gd name="T75" fmla="*/ 139 h 139"/>
                <a:gd name="T76" fmla="*/ 2 w 208"/>
                <a:gd name="T77" fmla="*/ 116 h 139"/>
                <a:gd name="T78" fmla="*/ 11 w 208"/>
                <a:gd name="T79" fmla="*/ 94 h 139"/>
                <a:gd name="T80" fmla="*/ 27 w 208"/>
                <a:gd name="T81" fmla="*/ 72 h 139"/>
                <a:gd name="T82" fmla="*/ 48 w 208"/>
                <a:gd name="T83" fmla="*/ 52 h 139"/>
                <a:gd name="T84" fmla="*/ 75 w 208"/>
                <a:gd name="T85" fmla="*/ 35 h 139"/>
                <a:gd name="T86" fmla="*/ 105 w 208"/>
                <a:gd name="T87" fmla="*/ 21 h 139"/>
                <a:gd name="T88" fmla="*/ 138 w 208"/>
                <a:gd name="T89" fmla="*/ 10 h 139"/>
                <a:gd name="T90" fmla="*/ 173 w 208"/>
                <a:gd name="T91" fmla="*/ 2 h 139"/>
                <a:gd name="T92" fmla="*/ 208 w 208"/>
                <a:gd name="T9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8" h="139">
                  <a:moveTo>
                    <a:pt x="208" y="0"/>
                  </a:moveTo>
                  <a:lnTo>
                    <a:pt x="207" y="4"/>
                  </a:lnTo>
                  <a:lnTo>
                    <a:pt x="200" y="9"/>
                  </a:lnTo>
                  <a:lnTo>
                    <a:pt x="189" y="13"/>
                  </a:lnTo>
                  <a:lnTo>
                    <a:pt x="173" y="20"/>
                  </a:lnTo>
                  <a:lnTo>
                    <a:pt x="155" y="26"/>
                  </a:lnTo>
                  <a:lnTo>
                    <a:pt x="135" y="31"/>
                  </a:lnTo>
                  <a:lnTo>
                    <a:pt x="117" y="35"/>
                  </a:lnTo>
                  <a:lnTo>
                    <a:pt x="99" y="39"/>
                  </a:lnTo>
                  <a:lnTo>
                    <a:pt x="84" y="43"/>
                  </a:lnTo>
                  <a:lnTo>
                    <a:pt x="90" y="50"/>
                  </a:lnTo>
                  <a:lnTo>
                    <a:pt x="95" y="59"/>
                  </a:lnTo>
                  <a:lnTo>
                    <a:pt x="96" y="67"/>
                  </a:lnTo>
                  <a:lnTo>
                    <a:pt x="95" y="76"/>
                  </a:lnTo>
                  <a:lnTo>
                    <a:pt x="92" y="82"/>
                  </a:lnTo>
                  <a:lnTo>
                    <a:pt x="83" y="85"/>
                  </a:lnTo>
                  <a:lnTo>
                    <a:pt x="72" y="87"/>
                  </a:lnTo>
                  <a:lnTo>
                    <a:pt x="56" y="84"/>
                  </a:lnTo>
                  <a:lnTo>
                    <a:pt x="53" y="95"/>
                  </a:lnTo>
                  <a:lnTo>
                    <a:pt x="54" y="102"/>
                  </a:lnTo>
                  <a:lnTo>
                    <a:pt x="58" y="107"/>
                  </a:lnTo>
                  <a:lnTo>
                    <a:pt x="64" y="110"/>
                  </a:lnTo>
                  <a:lnTo>
                    <a:pt x="70" y="111"/>
                  </a:lnTo>
                  <a:lnTo>
                    <a:pt x="77" y="113"/>
                  </a:lnTo>
                  <a:lnTo>
                    <a:pt x="82" y="116"/>
                  </a:lnTo>
                  <a:lnTo>
                    <a:pt x="86" y="121"/>
                  </a:lnTo>
                  <a:lnTo>
                    <a:pt x="87" y="128"/>
                  </a:lnTo>
                  <a:lnTo>
                    <a:pt x="84" y="139"/>
                  </a:lnTo>
                  <a:lnTo>
                    <a:pt x="72" y="134"/>
                  </a:lnTo>
                  <a:lnTo>
                    <a:pt x="61" y="128"/>
                  </a:lnTo>
                  <a:lnTo>
                    <a:pt x="50" y="121"/>
                  </a:lnTo>
                  <a:lnTo>
                    <a:pt x="42" y="113"/>
                  </a:lnTo>
                  <a:lnTo>
                    <a:pt x="33" y="108"/>
                  </a:lnTo>
                  <a:lnTo>
                    <a:pt x="25" y="105"/>
                  </a:lnTo>
                  <a:lnTo>
                    <a:pt x="17" y="106"/>
                  </a:lnTo>
                  <a:lnTo>
                    <a:pt x="11" y="111"/>
                  </a:lnTo>
                  <a:lnTo>
                    <a:pt x="6" y="122"/>
                  </a:lnTo>
                  <a:lnTo>
                    <a:pt x="0" y="139"/>
                  </a:lnTo>
                  <a:lnTo>
                    <a:pt x="2" y="116"/>
                  </a:lnTo>
                  <a:lnTo>
                    <a:pt x="11" y="94"/>
                  </a:lnTo>
                  <a:lnTo>
                    <a:pt x="27" y="72"/>
                  </a:lnTo>
                  <a:lnTo>
                    <a:pt x="48" y="52"/>
                  </a:lnTo>
                  <a:lnTo>
                    <a:pt x="75" y="35"/>
                  </a:lnTo>
                  <a:lnTo>
                    <a:pt x="105" y="21"/>
                  </a:lnTo>
                  <a:lnTo>
                    <a:pt x="138" y="10"/>
                  </a:lnTo>
                  <a:lnTo>
                    <a:pt x="173" y="2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4" name="Freeform 98"/>
            <p:cNvSpPr/>
            <p:nvPr/>
          </p:nvSpPr>
          <p:spPr bwMode="auto">
            <a:xfrm>
              <a:off x="6243508" y="1771537"/>
              <a:ext cx="188052" cy="52344"/>
            </a:xfrm>
            <a:custGeom>
              <a:avLst/>
              <a:gdLst>
                <a:gd name="T0" fmla="*/ 0 w 195"/>
                <a:gd name="T1" fmla="*/ 0 h 55"/>
                <a:gd name="T2" fmla="*/ 29 w 195"/>
                <a:gd name="T3" fmla="*/ 1 h 55"/>
                <a:gd name="T4" fmla="*/ 61 w 195"/>
                <a:gd name="T5" fmla="*/ 6 h 55"/>
                <a:gd name="T6" fmla="*/ 95 w 195"/>
                <a:gd name="T7" fmla="*/ 13 h 55"/>
                <a:gd name="T8" fmla="*/ 129 w 195"/>
                <a:gd name="T9" fmla="*/ 22 h 55"/>
                <a:gd name="T10" fmla="*/ 163 w 195"/>
                <a:gd name="T11" fmla="*/ 32 h 55"/>
                <a:gd name="T12" fmla="*/ 195 w 195"/>
                <a:gd name="T13" fmla="*/ 42 h 55"/>
                <a:gd name="T14" fmla="*/ 187 w 195"/>
                <a:gd name="T15" fmla="*/ 49 h 55"/>
                <a:gd name="T16" fmla="*/ 176 w 195"/>
                <a:gd name="T17" fmla="*/ 54 h 55"/>
                <a:gd name="T18" fmla="*/ 162 w 195"/>
                <a:gd name="T19" fmla="*/ 55 h 55"/>
                <a:gd name="T20" fmla="*/ 145 w 195"/>
                <a:gd name="T21" fmla="*/ 54 h 55"/>
                <a:gd name="T22" fmla="*/ 125 w 195"/>
                <a:gd name="T23" fmla="*/ 51 h 55"/>
                <a:gd name="T24" fmla="*/ 105 w 195"/>
                <a:gd name="T25" fmla="*/ 46 h 55"/>
                <a:gd name="T26" fmla="*/ 84 w 195"/>
                <a:gd name="T27" fmla="*/ 40 h 55"/>
                <a:gd name="T28" fmla="*/ 63 w 195"/>
                <a:gd name="T29" fmla="*/ 33 h 55"/>
                <a:gd name="T30" fmla="*/ 44 w 195"/>
                <a:gd name="T31" fmla="*/ 26 h 55"/>
                <a:gd name="T32" fmla="*/ 27 w 195"/>
                <a:gd name="T33" fmla="*/ 17 h 55"/>
                <a:gd name="T34" fmla="*/ 12 w 195"/>
                <a:gd name="T35" fmla="*/ 9 h 55"/>
                <a:gd name="T36" fmla="*/ 0 w 195"/>
                <a:gd name="T3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5" h="55">
                  <a:moveTo>
                    <a:pt x="0" y="0"/>
                  </a:moveTo>
                  <a:lnTo>
                    <a:pt x="29" y="1"/>
                  </a:lnTo>
                  <a:lnTo>
                    <a:pt x="61" y="6"/>
                  </a:lnTo>
                  <a:lnTo>
                    <a:pt x="95" y="13"/>
                  </a:lnTo>
                  <a:lnTo>
                    <a:pt x="129" y="22"/>
                  </a:lnTo>
                  <a:lnTo>
                    <a:pt x="163" y="32"/>
                  </a:lnTo>
                  <a:lnTo>
                    <a:pt x="195" y="42"/>
                  </a:lnTo>
                  <a:lnTo>
                    <a:pt x="187" y="49"/>
                  </a:lnTo>
                  <a:lnTo>
                    <a:pt x="176" y="54"/>
                  </a:lnTo>
                  <a:lnTo>
                    <a:pt x="162" y="55"/>
                  </a:lnTo>
                  <a:lnTo>
                    <a:pt x="145" y="54"/>
                  </a:lnTo>
                  <a:lnTo>
                    <a:pt x="125" y="51"/>
                  </a:lnTo>
                  <a:lnTo>
                    <a:pt x="105" y="46"/>
                  </a:lnTo>
                  <a:lnTo>
                    <a:pt x="84" y="40"/>
                  </a:lnTo>
                  <a:lnTo>
                    <a:pt x="63" y="33"/>
                  </a:lnTo>
                  <a:lnTo>
                    <a:pt x="44" y="26"/>
                  </a:lnTo>
                  <a:lnTo>
                    <a:pt x="27" y="17"/>
                  </a:lnTo>
                  <a:lnTo>
                    <a:pt x="12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37"/>
            <p:cNvSpPr/>
            <p:nvPr/>
          </p:nvSpPr>
          <p:spPr bwMode="auto">
            <a:xfrm>
              <a:off x="6470334" y="5381362"/>
              <a:ext cx="116321" cy="46528"/>
            </a:xfrm>
            <a:custGeom>
              <a:avLst/>
              <a:gdLst>
                <a:gd name="T0" fmla="*/ 75 w 119"/>
                <a:gd name="T1" fmla="*/ 0 h 48"/>
                <a:gd name="T2" fmla="*/ 90 w 119"/>
                <a:gd name="T3" fmla="*/ 1 h 48"/>
                <a:gd name="T4" fmla="*/ 103 w 119"/>
                <a:gd name="T5" fmla="*/ 4 h 48"/>
                <a:gd name="T6" fmla="*/ 113 w 119"/>
                <a:gd name="T7" fmla="*/ 7 h 48"/>
                <a:gd name="T8" fmla="*/ 119 w 119"/>
                <a:gd name="T9" fmla="*/ 13 h 48"/>
                <a:gd name="T10" fmla="*/ 119 w 119"/>
                <a:gd name="T11" fmla="*/ 22 h 48"/>
                <a:gd name="T12" fmla="*/ 112 w 119"/>
                <a:gd name="T13" fmla="*/ 32 h 48"/>
                <a:gd name="T14" fmla="*/ 94 w 119"/>
                <a:gd name="T15" fmla="*/ 29 h 48"/>
                <a:gd name="T16" fmla="*/ 80 w 119"/>
                <a:gd name="T17" fmla="*/ 31 h 48"/>
                <a:gd name="T18" fmla="*/ 68 w 119"/>
                <a:gd name="T19" fmla="*/ 34 h 48"/>
                <a:gd name="T20" fmla="*/ 56 w 119"/>
                <a:gd name="T21" fmla="*/ 38 h 48"/>
                <a:gd name="T22" fmla="*/ 45 w 119"/>
                <a:gd name="T23" fmla="*/ 43 h 48"/>
                <a:gd name="T24" fmla="*/ 33 w 119"/>
                <a:gd name="T25" fmla="*/ 46 h 48"/>
                <a:gd name="T26" fmla="*/ 18 w 119"/>
                <a:gd name="T27" fmla="*/ 48 h 48"/>
                <a:gd name="T28" fmla="*/ 1 w 119"/>
                <a:gd name="T29" fmla="*/ 45 h 48"/>
                <a:gd name="T30" fmla="*/ 0 w 119"/>
                <a:gd name="T31" fmla="*/ 33 h 48"/>
                <a:gd name="T32" fmla="*/ 5 w 119"/>
                <a:gd name="T33" fmla="*/ 23 h 48"/>
                <a:gd name="T34" fmla="*/ 13 w 119"/>
                <a:gd name="T35" fmla="*/ 15 h 48"/>
                <a:gd name="T36" fmla="*/ 27 w 119"/>
                <a:gd name="T37" fmla="*/ 9 h 48"/>
                <a:gd name="T38" fmla="*/ 42 w 119"/>
                <a:gd name="T39" fmla="*/ 4 h 48"/>
                <a:gd name="T40" fmla="*/ 58 w 119"/>
                <a:gd name="T41" fmla="*/ 1 h 48"/>
                <a:gd name="T42" fmla="*/ 75 w 119"/>
                <a:gd name="T4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9" h="48">
                  <a:moveTo>
                    <a:pt x="75" y="0"/>
                  </a:moveTo>
                  <a:lnTo>
                    <a:pt x="90" y="1"/>
                  </a:lnTo>
                  <a:lnTo>
                    <a:pt x="103" y="4"/>
                  </a:lnTo>
                  <a:lnTo>
                    <a:pt x="113" y="7"/>
                  </a:lnTo>
                  <a:lnTo>
                    <a:pt x="119" y="13"/>
                  </a:lnTo>
                  <a:lnTo>
                    <a:pt x="119" y="22"/>
                  </a:lnTo>
                  <a:lnTo>
                    <a:pt x="112" y="32"/>
                  </a:lnTo>
                  <a:lnTo>
                    <a:pt x="94" y="29"/>
                  </a:lnTo>
                  <a:lnTo>
                    <a:pt x="80" y="31"/>
                  </a:lnTo>
                  <a:lnTo>
                    <a:pt x="68" y="34"/>
                  </a:lnTo>
                  <a:lnTo>
                    <a:pt x="56" y="38"/>
                  </a:lnTo>
                  <a:lnTo>
                    <a:pt x="45" y="43"/>
                  </a:lnTo>
                  <a:lnTo>
                    <a:pt x="33" y="46"/>
                  </a:lnTo>
                  <a:lnTo>
                    <a:pt x="18" y="48"/>
                  </a:lnTo>
                  <a:lnTo>
                    <a:pt x="1" y="45"/>
                  </a:lnTo>
                  <a:lnTo>
                    <a:pt x="0" y="33"/>
                  </a:lnTo>
                  <a:lnTo>
                    <a:pt x="5" y="23"/>
                  </a:lnTo>
                  <a:lnTo>
                    <a:pt x="13" y="15"/>
                  </a:lnTo>
                  <a:lnTo>
                    <a:pt x="27" y="9"/>
                  </a:lnTo>
                  <a:lnTo>
                    <a:pt x="42" y="4"/>
                  </a:lnTo>
                  <a:lnTo>
                    <a:pt x="58" y="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5" name="Freeform 119"/>
            <p:cNvSpPr/>
            <p:nvPr/>
          </p:nvSpPr>
          <p:spPr bwMode="auto">
            <a:xfrm>
              <a:off x="6512985" y="5330956"/>
              <a:ext cx="120198" cy="40712"/>
            </a:xfrm>
            <a:custGeom>
              <a:avLst/>
              <a:gdLst>
                <a:gd name="T0" fmla="*/ 28 w 125"/>
                <a:gd name="T1" fmla="*/ 0 h 42"/>
                <a:gd name="T2" fmla="*/ 38 w 125"/>
                <a:gd name="T3" fmla="*/ 8 h 42"/>
                <a:gd name="T4" fmla="*/ 53 w 125"/>
                <a:gd name="T5" fmla="*/ 12 h 42"/>
                <a:gd name="T6" fmla="*/ 70 w 125"/>
                <a:gd name="T7" fmla="*/ 14 h 42"/>
                <a:gd name="T8" fmla="*/ 87 w 125"/>
                <a:gd name="T9" fmla="*/ 14 h 42"/>
                <a:gd name="T10" fmla="*/ 106 w 125"/>
                <a:gd name="T11" fmla="*/ 14 h 42"/>
                <a:gd name="T12" fmla="*/ 125 w 125"/>
                <a:gd name="T13" fmla="*/ 14 h 42"/>
                <a:gd name="T14" fmla="*/ 111 w 125"/>
                <a:gd name="T15" fmla="*/ 25 h 42"/>
                <a:gd name="T16" fmla="*/ 94 w 125"/>
                <a:gd name="T17" fmla="*/ 34 h 42"/>
                <a:gd name="T18" fmla="*/ 73 w 125"/>
                <a:gd name="T19" fmla="*/ 39 h 42"/>
                <a:gd name="T20" fmla="*/ 50 w 125"/>
                <a:gd name="T21" fmla="*/ 41 h 42"/>
                <a:gd name="T22" fmla="*/ 26 w 125"/>
                <a:gd name="T23" fmla="*/ 42 h 42"/>
                <a:gd name="T24" fmla="*/ 0 w 125"/>
                <a:gd name="T25" fmla="*/ 42 h 42"/>
                <a:gd name="T26" fmla="*/ 5 w 125"/>
                <a:gd name="T27" fmla="*/ 36 h 42"/>
                <a:gd name="T28" fmla="*/ 13 w 125"/>
                <a:gd name="T29" fmla="*/ 31 h 42"/>
                <a:gd name="T30" fmla="*/ 19 w 125"/>
                <a:gd name="T31" fmla="*/ 26 h 42"/>
                <a:gd name="T32" fmla="*/ 25 w 125"/>
                <a:gd name="T33" fmla="*/ 20 h 42"/>
                <a:gd name="T34" fmla="*/ 28 w 125"/>
                <a:gd name="T35" fmla="*/ 12 h 42"/>
                <a:gd name="T36" fmla="*/ 28 w 125"/>
                <a:gd name="T3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42">
                  <a:moveTo>
                    <a:pt x="28" y="0"/>
                  </a:moveTo>
                  <a:lnTo>
                    <a:pt x="38" y="8"/>
                  </a:lnTo>
                  <a:lnTo>
                    <a:pt x="53" y="12"/>
                  </a:lnTo>
                  <a:lnTo>
                    <a:pt x="70" y="14"/>
                  </a:lnTo>
                  <a:lnTo>
                    <a:pt x="87" y="14"/>
                  </a:lnTo>
                  <a:lnTo>
                    <a:pt x="106" y="14"/>
                  </a:lnTo>
                  <a:lnTo>
                    <a:pt x="125" y="14"/>
                  </a:lnTo>
                  <a:lnTo>
                    <a:pt x="111" y="25"/>
                  </a:lnTo>
                  <a:lnTo>
                    <a:pt x="94" y="34"/>
                  </a:lnTo>
                  <a:lnTo>
                    <a:pt x="73" y="39"/>
                  </a:lnTo>
                  <a:lnTo>
                    <a:pt x="50" y="41"/>
                  </a:lnTo>
                  <a:lnTo>
                    <a:pt x="26" y="42"/>
                  </a:lnTo>
                  <a:lnTo>
                    <a:pt x="0" y="42"/>
                  </a:lnTo>
                  <a:lnTo>
                    <a:pt x="5" y="36"/>
                  </a:lnTo>
                  <a:lnTo>
                    <a:pt x="13" y="31"/>
                  </a:lnTo>
                  <a:lnTo>
                    <a:pt x="19" y="26"/>
                  </a:lnTo>
                  <a:lnTo>
                    <a:pt x="25" y="20"/>
                  </a:lnTo>
                  <a:lnTo>
                    <a:pt x="28" y="1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241"/>
            <p:cNvSpPr/>
            <p:nvPr/>
          </p:nvSpPr>
          <p:spPr bwMode="auto">
            <a:xfrm>
              <a:off x="6404419" y="5449216"/>
              <a:ext cx="160911" cy="56222"/>
            </a:xfrm>
            <a:custGeom>
              <a:avLst/>
              <a:gdLst>
                <a:gd name="T0" fmla="*/ 98 w 165"/>
                <a:gd name="T1" fmla="*/ 0 h 58"/>
                <a:gd name="T2" fmla="*/ 119 w 165"/>
                <a:gd name="T3" fmla="*/ 2 h 58"/>
                <a:gd name="T4" fmla="*/ 138 w 165"/>
                <a:gd name="T5" fmla="*/ 4 h 58"/>
                <a:gd name="T6" fmla="*/ 154 w 165"/>
                <a:gd name="T7" fmla="*/ 10 h 58"/>
                <a:gd name="T8" fmla="*/ 165 w 165"/>
                <a:gd name="T9" fmla="*/ 17 h 58"/>
                <a:gd name="T10" fmla="*/ 154 w 165"/>
                <a:gd name="T11" fmla="*/ 18 h 58"/>
                <a:gd name="T12" fmla="*/ 143 w 165"/>
                <a:gd name="T13" fmla="*/ 18 h 58"/>
                <a:gd name="T14" fmla="*/ 132 w 165"/>
                <a:gd name="T15" fmla="*/ 18 h 58"/>
                <a:gd name="T16" fmla="*/ 121 w 165"/>
                <a:gd name="T17" fmla="*/ 19 h 58"/>
                <a:gd name="T18" fmla="*/ 114 w 165"/>
                <a:gd name="T19" fmla="*/ 24 h 58"/>
                <a:gd name="T20" fmla="*/ 110 w 165"/>
                <a:gd name="T21" fmla="*/ 31 h 58"/>
                <a:gd name="T22" fmla="*/ 152 w 165"/>
                <a:gd name="T23" fmla="*/ 31 h 58"/>
                <a:gd name="T24" fmla="*/ 144 w 165"/>
                <a:gd name="T25" fmla="*/ 40 h 58"/>
                <a:gd name="T26" fmla="*/ 135 w 165"/>
                <a:gd name="T27" fmla="*/ 46 h 58"/>
                <a:gd name="T28" fmla="*/ 123 w 165"/>
                <a:gd name="T29" fmla="*/ 49 h 58"/>
                <a:gd name="T30" fmla="*/ 109 w 165"/>
                <a:gd name="T31" fmla="*/ 52 h 58"/>
                <a:gd name="T32" fmla="*/ 96 w 165"/>
                <a:gd name="T33" fmla="*/ 56 h 58"/>
                <a:gd name="T34" fmla="*/ 82 w 165"/>
                <a:gd name="T35" fmla="*/ 58 h 58"/>
                <a:gd name="T36" fmla="*/ 90 w 165"/>
                <a:gd name="T37" fmla="*/ 46 h 58"/>
                <a:gd name="T38" fmla="*/ 92 w 165"/>
                <a:gd name="T39" fmla="*/ 37 h 58"/>
                <a:gd name="T40" fmla="*/ 91 w 165"/>
                <a:gd name="T41" fmla="*/ 32 h 58"/>
                <a:gd name="T42" fmla="*/ 86 w 165"/>
                <a:gd name="T43" fmla="*/ 31 h 58"/>
                <a:gd name="T44" fmla="*/ 80 w 165"/>
                <a:gd name="T45" fmla="*/ 30 h 58"/>
                <a:gd name="T46" fmla="*/ 70 w 165"/>
                <a:gd name="T47" fmla="*/ 32 h 58"/>
                <a:gd name="T48" fmla="*/ 60 w 165"/>
                <a:gd name="T49" fmla="*/ 35 h 58"/>
                <a:gd name="T50" fmla="*/ 50 w 165"/>
                <a:gd name="T51" fmla="*/ 37 h 58"/>
                <a:gd name="T52" fmla="*/ 39 w 165"/>
                <a:gd name="T53" fmla="*/ 41 h 58"/>
                <a:gd name="T54" fmla="*/ 28 w 165"/>
                <a:gd name="T55" fmla="*/ 42 h 58"/>
                <a:gd name="T56" fmla="*/ 18 w 165"/>
                <a:gd name="T57" fmla="*/ 43 h 58"/>
                <a:gd name="T58" fmla="*/ 9 w 165"/>
                <a:gd name="T59" fmla="*/ 42 h 58"/>
                <a:gd name="T60" fmla="*/ 3 w 165"/>
                <a:gd name="T61" fmla="*/ 37 h 58"/>
                <a:gd name="T62" fmla="*/ 0 w 165"/>
                <a:gd name="T63" fmla="*/ 31 h 58"/>
                <a:gd name="T64" fmla="*/ 7 w 165"/>
                <a:gd name="T65" fmla="*/ 20 h 58"/>
                <a:gd name="T66" fmla="*/ 19 w 165"/>
                <a:gd name="T67" fmla="*/ 13 h 58"/>
                <a:gd name="T68" fmla="*/ 36 w 165"/>
                <a:gd name="T69" fmla="*/ 7 h 58"/>
                <a:gd name="T70" fmla="*/ 56 w 165"/>
                <a:gd name="T71" fmla="*/ 2 h 58"/>
                <a:gd name="T72" fmla="*/ 76 w 165"/>
                <a:gd name="T73" fmla="*/ 1 h 58"/>
                <a:gd name="T74" fmla="*/ 98 w 165"/>
                <a:gd name="T7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5" h="58">
                  <a:moveTo>
                    <a:pt x="98" y="0"/>
                  </a:moveTo>
                  <a:lnTo>
                    <a:pt x="119" y="2"/>
                  </a:lnTo>
                  <a:lnTo>
                    <a:pt x="138" y="4"/>
                  </a:lnTo>
                  <a:lnTo>
                    <a:pt x="154" y="10"/>
                  </a:lnTo>
                  <a:lnTo>
                    <a:pt x="165" y="17"/>
                  </a:lnTo>
                  <a:lnTo>
                    <a:pt x="154" y="18"/>
                  </a:lnTo>
                  <a:lnTo>
                    <a:pt x="143" y="18"/>
                  </a:lnTo>
                  <a:lnTo>
                    <a:pt x="132" y="18"/>
                  </a:lnTo>
                  <a:lnTo>
                    <a:pt x="121" y="19"/>
                  </a:lnTo>
                  <a:lnTo>
                    <a:pt x="114" y="24"/>
                  </a:lnTo>
                  <a:lnTo>
                    <a:pt x="110" y="31"/>
                  </a:lnTo>
                  <a:lnTo>
                    <a:pt x="152" y="31"/>
                  </a:lnTo>
                  <a:lnTo>
                    <a:pt x="144" y="40"/>
                  </a:lnTo>
                  <a:lnTo>
                    <a:pt x="135" y="46"/>
                  </a:lnTo>
                  <a:lnTo>
                    <a:pt x="123" y="49"/>
                  </a:lnTo>
                  <a:lnTo>
                    <a:pt x="109" y="52"/>
                  </a:lnTo>
                  <a:lnTo>
                    <a:pt x="96" y="56"/>
                  </a:lnTo>
                  <a:lnTo>
                    <a:pt x="82" y="58"/>
                  </a:lnTo>
                  <a:lnTo>
                    <a:pt x="90" y="46"/>
                  </a:lnTo>
                  <a:lnTo>
                    <a:pt x="92" y="37"/>
                  </a:lnTo>
                  <a:lnTo>
                    <a:pt x="91" y="32"/>
                  </a:lnTo>
                  <a:lnTo>
                    <a:pt x="86" y="31"/>
                  </a:lnTo>
                  <a:lnTo>
                    <a:pt x="80" y="30"/>
                  </a:lnTo>
                  <a:lnTo>
                    <a:pt x="70" y="32"/>
                  </a:lnTo>
                  <a:lnTo>
                    <a:pt x="60" y="35"/>
                  </a:lnTo>
                  <a:lnTo>
                    <a:pt x="50" y="37"/>
                  </a:lnTo>
                  <a:lnTo>
                    <a:pt x="39" y="41"/>
                  </a:lnTo>
                  <a:lnTo>
                    <a:pt x="28" y="42"/>
                  </a:lnTo>
                  <a:lnTo>
                    <a:pt x="18" y="43"/>
                  </a:lnTo>
                  <a:lnTo>
                    <a:pt x="9" y="42"/>
                  </a:lnTo>
                  <a:lnTo>
                    <a:pt x="3" y="37"/>
                  </a:lnTo>
                  <a:lnTo>
                    <a:pt x="0" y="31"/>
                  </a:lnTo>
                  <a:lnTo>
                    <a:pt x="7" y="20"/>
                  </a:lnTo>
                  <a:lnTo>
                    <a:pt x="19" y="13"/>
                  </a:lnTo>
                  <a:lnTo>
                    <a:pt x="36" y="7"/>
                  </a:lnTo>
                  <a:lnTo>
                    <a:pt x="56" y="2"/>
                  </a:lnTo>
                  <a:lnTo>
                    <a:pt x="76" y="1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072759" y="5278403"/>
            <a:ext cx="640881" cy="640881"/>
            <a:chOff x="6072759" y="5278403"/>
            <a:chExt cx="640881" cy="640881"/>
          </a:xfrm>
        </p:grpSpPr>
        <p:sp>
          <p:nvSpPr>
            <p:cNvPr id="1429" name="Line 427"/>
            <p:cNvSpPr>
              <a:spLocks noChangeShapeType="1"/>
            </p:cNvSpPr>
            <p:nvPr/>
          </p:nvSpPr>
          <p:spPr bwMode="auto">
            <a:xfrm>
              <a:off x="6072759" y="5595791"/>
              <a:ext cx="640881" cy="0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30" name="Line 428"/>
            <p:cNvSpPr>
              <a:spLocks noChangeShapeType="1"/>
            </p:cNvSpPr>
            <p:nvPr/>
          </p:nvSpPr>
          <p:spPr bwMode="auto">
            <a:xfrm>
              <a:off x="6396251" y="5278403"/>
              <a:ext cx="0" cy="640881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31" name="Line 429"/>
            <p:cNvSpPr>
              <a:spLocks noChangeShapeType="1"/>
            </p:cNvSpPr>
            <p:nvPr/>
          </p:nvSpPr>
          <p:spPr bwMode="auto">
            <a:xfrm>
              <a:off x="6164315" y="5376060"/>
              <a:ext cx="445565" cy="451666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32" name="Line 430"/>
            <p:cNvSpPr>
              <a:spLocks noChangeShapeType="1"/>
            </p:cNvSpPr>
            <p:nvPr/>
          </p:nvSpPr>
          <p:spPr bwMode="auto">
            <a:xfrm flipH="1">
              <a:off x="6164315" y="5376060"/>
              <a:ext cx="445565" cy="451666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33" name="Line 431"/>
            <p:cNvSpPr>
              <a:spLocks noChangeShapeType="1"/>
            </p:cNvSpPr>
            <p:nvPr/>
          </p:nvSpPr>
          <p:spPr bwMode="auto">
            <a:xfrm flipV="1">
              <a:off x="6103279" y="5479820"/>
              <a:ext cx="579844" cy="250249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34" name="Line 432"/>
            <p:cNvSpPr>
              <a:spLocks noChangeShapeType="1"/>
            </p:cNvSpPr>
            <p:nvPr/>
          </p:nvSpPr>
          <p:spPr bwMode="auto">
            <a:xfrm>
              <a:off x="6261973" y="5302818"/>
              <a:ext cx="250249" cy="598153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35" name="Line 433"/>
            <p:cNvSpPr>
              <a:spLocks noChangeShapeType="1"/>
            </p:cNvSpPr>
            <p:nvPr/>
          </p:nvSpPr>
          <p:spPr bwMode="auto">
            <a:xfrm>
              <a:off x="6103279" y="5479820"/>
              <a:ext cx="579844" cy="250249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36" name="Line 434"/>
            <p:cNvSpPr>
              <a:spLocks noChangeShapeType="1"/>
            </p:cNvSpPr>
            <p:nvPr/>
          </p:nvSpPr>
          <p:spPr bwMode="auto">
            <a:xfrm flipH="1">
              <a:off x="6261973" y="5302818"/>
              <a:ext cx="250249" cy="598153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37" name="Line 435"/>
            <p:cNvSpPr>
              <a:spLocks noChangeShapeType="1"/>
            </p:cNvSpPr>
            <p:nvPr/>
          </p:nvSpPr>
          <p:spPr bwMode="auto">
            <a:xfrm flipV="1">
              <a:off x="6133795" y="5424890"/>
              <a:ext cx="518808" cy="347908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38" name="Line 436"/>
            <p:cNvSpPr>
              <a:spLocks noChangeShapeType="1"/>
            </p:cNvSpPr>
            <p:nvPr/>
          </p:nvSpPr>
          <p:spPr bwMode="auto">
            <a:xfrm>
              <a:off x="6219246" y="5333334"/>
              <a:ext cx="347908" cy="524910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39" name="Line 437"/>
            <p:cNvSpPr>
              <a:spLocks noChangeShapeType="1"/>
            </p:cNvSpPr>
            <p:nvPr/>
          </p:nvSpPr>
          <p:spPr bwMode="auto">
            <a:xfrm>
              <a:off x="6072759" y="5540856"/>
              <a:ext cx="640881" cy="115971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40" name="Line 438"/>
            <p:cNvSpPr>
              <a:spLocks noChangeShapeType="1"/>
            </p:cNvSpPr>
            <p:nvPr/>
          </p:nvSpPr>
          <p:spPr bwMode="auto">
            <a:xfrm flipH="1">
              <a:off x="6335216" y="5290610"/>
              <a:ext cx="115971" cy="628673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41" name="Line 439"/>
            <p:cNvSpPr>
              <a:spLocks noChangeShapeType="1"/>
            </p:cNvSpPr>
            <p:nvPr/>
          </p:nvSpPr>
          <p:spPr bwMode="auto">
            <a:xfrm flipH="1" flipV="1">
              <a:off x="6133795" y="5424890"/>
              <a:ext cx="518808" cy="347908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42" name="Line 440"/>
            <p:cNvSpPr>
              <a:spLocks noChangeShapeType="1"/>
            </p:cNvSpPr>
            <p:nvPr/>
          </p:nvSpPr>
          <p:spPr bwMode="auto">
            <a:xfrm flipH="1">
              <a:off x="6219246" y="5333334"/>
              <a:ext cx="347908" cy="524910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43" name="Line 441"/>
            <p:cNvSpPr>
              <a:spLocks noChangeShapeType="1"/>
            </p:cNvSpPr>
            <p:nvPr/>
          </p:nvSpPr>
          <p:spPr bwMode="auto">
            <a:xfrm flipH="1">
              <a:off x="6072759" y="5540856"/>
              <a:ext cx="640881" cy="115971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44" name="Line 442"/>
            <p:cNvSpPr>
              <a:spLocks noChangeShapeType="1"/>
            </p:cNvSpPr>
            <p:nvPr/>
          </p:nvSpPr>
          <p:spPr bwMode="auto">
            <a:xfrm>
              <a:off x="6335216" y="5290610"/>
              <a:ext cx="115971" cy="628673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479" name="Freeform 477"/>
          <p:cNvSpPr/>
          <p:nvPr/>
        </p:nvSpPr>
        <p:spPr bwMode="auto">
          <a:xfrm>
            <a:off x="6164315" y="5870450"/>
            <a:ext cx="329594" cy="189213"/>
          </a:xfrm>
          <a:custGeom>
            <a:avLst/>
            <a:gdLst>
              <a:gd name="T0" fmla="*/ 5 w 23"/>
              <a:gd name="T1" fmla="*/ 0 h 13"/>
              <a:gd name="T2" fmla="*/ 6 w 23"/>
              <a:gd name="T3" fmla="*/ 1 h 13"/>
              <a:gd name="T4" fmla="*/ 7 w 23"/>
              <a:gd name="T5" fmla="*/ 2 h 13"/>
              <a:gd name="T6" fmla="*/ 7 w 23"/>
              <a:gd name="T7" fmla="*/ 2 h 13"/>
              <a:gd name="T8" fmla="*/ 8 w 23"/>
              <a:gd name="T9" fmla="*/ 3 h 13"/>
              <a:gd name="T10" fmla="*/ 9 w 23"/>
              <a:gd name="T11" fmla="*/ 4 h 13"/>
              <a:gd name="T12" fmla="*/ 6 w 23"/>
              <a:gd name="T13" fmla="*/ 3 h 13"/>
              <a:gd name="T14" fmla="*/ 3 w 23"/>
              <a:gd name="T15" fmla="*/ 3 h 13"/>
              <a:gd name="T16" fmla="*/ 4 w 23"/>
              <a:gd name="T17" fmla="*/ 5 h 13"/>
              <a:gd name="T18" fmla="*/ 3 w 23"/>
              <a:gd name="T19" fmla="*/ 5 h 13"/>
              <a:gd name="T20" fmla="*/ 3 w 23"/>
              <a:gd name="T21" fmla="*/ 5 h 13"/>
              <a:gd name="T22" fmla="*/ 2 w 23"/>
              <a:gd name="T23" fmla="*/ 6 h 13"/>
              <a:gd name="T24" fmla="*/ 1 w 23"/>
              <a:gd name="T25" fmla="*/ 7 h 13"/>
              <a:gd name="T26" fmla="*/ 3 w 23"/>
              <a:gd name="T27" fmla="*/ 8 h 13"/>
              <a:gd name="T28" fmla="*/ 2 w 23"/>
              <a:gd name="T29" fmla="*/ 8 h 13"/>
              <a:gd name="T30" fmla="*/ 3 w 23"/>
              <a:gd name="T31" fmla="*/ 8 h 13"/>
              <a:gd name="T32" fmla="*/ 5 w 23"/>
              <a:gd name="T33" fmla="*/ 8 h 13"/>
              <a:gd name="T34" fmla="*/ 4 w 23"/>
              <a:gd name="T35" fmla="*/ 10 h 13"/>
              <a:gd name="T36" fmla="*/ 6 w 23"/>
              <a:gd name="T37" fmla="*/ 9 h 13"/>
              <a:gd name="T38" fmla="*/ 7 w 23"/>
              <a:gd name="T39" fmla="*/ 8 h 13"/>
              <a:gd name="T40" fmla="*/ 9 w 23"/>
              <a:gd name="T41" fmla="*/ 8 h 13"/>
              <a:gd name="T42" fmla="*/ 7 w 23"/>
              <a:gd name="T43" fmla="*/ 9 h 13"/>
              <a:gd name="T44" fmla="*/ 7 w 23"/>
              <a:gd name="T45" fmla="*/ 11 h 13"/>
              <a:gd name="T46" fmla="*/ 6 w 23"/>
              <a:gd name="T47" fmla="*/ 12 h 13"/>
              <a:gd name="T48" fmla="*/ 8 w 23"/>
              <a:gd name="T49" fmla="*/ 12 h 13"/>
              <a:gd name="T50" fmla="*/ 9 w 23"/>
              <a:gd name="T51" fmla="*/ 11 h 13"/>
              <a:gd name="T52" fmla="*/ 10 w 23"/>
              <a:gd name="T53" fmla="*/ 11 h 13"/>
              <a:gd name="T54" fmla="*/ 11 w 23"/>
              <a:gd name="T55" fmla="*/ 10 h 13"/>
              <a:gd name="T56" fmla="*/ 12 w 23"/>
              <a:gd name="T57" fmla="*/ 10 h 13"/>
              <a:gd name="T58" fmla="*/ 13 w 23"/>
              <a:gd name="T59" fmla="*/ 10 h 13"/>
              <a:gd name="T60" fmla="*/ 13 w 23"/>
              <a:gd name="T61" fmla="*/ 8 h 13"/>
              <a:gd name="T62" fmla="*/ 13 w 23"/>
              <a:gd name="T63" fmla="*/ 5 h 13"/>
              <a:gd name="T64" fmla="*/ 18 w 23"/>
              <a:gd name="T65" fmla="*/ 4 h 13"/>
              <a:gd name="T66" fmla="*/ 20 w 23"/>
              <a:gd name="T67" fmla="*/ 3 h 13"/>
              <a:gd name="T68" fmla="*/ 23 w 23"/>
              <a:gd name="T69" fmla="*/ 3 h 13"/>
              <a:gd name="T70" fmla="*/ 19 w 23"/>
              <a:gd name="T71" fmla="*/ 3 h 13"/>
              <a:gd name="T72" fmla="*/ 15 w 23"/>
              <a:gd name="T73" fmla="*/ 5 h 13"/>
              <a:gd name="T74" fmla="*/ 14 w 23"/>
              <a:gd name="T75" fmla="*/ 5 h 13"/>
              <a:gd name="T76" fmla="*/ 13 w 23"/>
              <a:gd name="T77" fmla="*/ 4 h 13"/>
              <a:gd name="T78" fmla="*/ 12 w 23"/>
              <a:gd name="T79" fmla="*/ 3 h 13"/>
              <a:gd name="T80" fmla="*/ 12 w 23"/>
              <a:gd name="T81" fmla="*/ 0 h 13"/>
              <a:gd name="T82" fmla="*/ 11 w 23"/>
              <a:gd name="T83" fmla="*/ 2 h 13"/>
              <a:gd name="T84" fmla="*/ 9 w 23"/>
              <a:gd name="T85" fmla="*/ 0 h 13"/>
              <a:gd name="T86" fmla="*/ 9 w 23"/>
              <a:gd name="T87" fmla="*/ 1 h 13"/>
              <a:gd name="T88" fmla="*/ 7 w 23"/>
              <a:gd name="T89" fmla="*/ 0 h 13"/>
              <a:gd name="T90" fmla="*/ 7 w 23"/>
              <a:gd name="T91" fmla="*/ 0 h 13"/>
              <a:gd name="T92" fmla="*/ 6 w 23"/>
              <a:gd name="T93" fmla="*/ 0 h 13"/>
              <a:gd name="T94" fmla="*/ 5 w 23"/>
              <a:gd name="T95" fmla="*/ 0 h 13"/>
              <a:gd name="T96" fmla="*/ 5 w 23"/>
              <a:gd name="T97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" h="13">
                <a:moveTo>
                  <a:pt x="5" y="0"/>
                </a:moveTo>
                <a:cubicBezTo>
                  <a:pt x="6" y="0"/>
                  <a:pt x="6" y="1"/>
                  <a:pt x="6" y="1"/>
                </a:cubicBezTo>
                <a:cubicBezTo>
                  <a:pt x="6" y="1"/>
                  <a:pt x="6" y="2"/>
                  <a:pt x="7" y="2"/>
                </a:cubicBezTo>
                <a:cubicBezTo>
                  <a:pt x="7" y="3"/>
                  <a:pt x="7" y="2"/>
                  <a:pt x="7" y="2"/>
                </a:cubicBezTo>
                <a:cubicBezTo>
                  <a:pt x="7" y="3"/>
                  <a:pt x="7" y="3"/>
                  <a:pt x="8" y="3"/>
                </a:cubicBezTo>
                <a:cubicBezTo>
                  <a:pt x="8" y="3"/>
                  <a:pt x="8" y="4"/>
                  <a:pt x="9" y="4"/>
                </a:cubicBezTo>
                <a:cubicBezTo>
                  <a:pt x="8" y="4"/>
                  <a:pt x="6" y="4"/>
                  <a:pt x="6" y="3"/>
                </a:cubicBezTo>
                <a:cubicBezTo>
                  <a:pt x="5" y="3"/>
                  <a:pt x="4" y="3"/>
                  <a:pt x="3" y="3"/>
                </a:cubicBezTo>
                <a:cubicBezTo>
                  <a:pt x="4" y="3"/>
                  <a:pt x="4" y="5"/>
                  <a:pt x="4" y="5"/>
                </a:cubicBezTo>
                <a:cubicBezTo>
                  <a:pt x="4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6"/>
                  <a:pt x="2" y="6"/>
                  <a:pt x="2" y="6"/>
                </a:cubicBezTo>
                <a:cubicBezTo>
                  <a:pt x="2" y="6"/>
                  <a:pt x="0" y="8"/>
                  <a:pt x="1" y="7"/>
                </a:cubicBezTo>
                <a:cubicBezTo>
                  <a:pt x="1" y="8"/>
                  <a:pt x="2" y="8"/>
                  <a:pt x="3" y="8"/>
                </a:cubicBezTo>
                <a:cubicBezTo>
                  <a:pt x="3" y="8"/>
                  <a:pt x="2" y="8"/>
                  <a:pt x="2" y="8"/>
                </a:cubicBezTo>
                <a:cubicBezTo>
                  <a:pt x="3" y="8"/>
                  <a:pt x="3" y="8"/>
                  <a:pt x="3" y="8"/>
                </a:cubicBezTo>
                <a:cubicBezTo>
                  <a:pt x="3" y="8"/>
                  <a:pt x="4" y="8"/>
                  <a:pt x="5" y="8"/>
                </a:cubicBezTo>
                <a:cubicBezTo>
                  <a:pt x="4" y="9"/>
                  <a:pt x="4" y="9"/>
                  <a:pt x="4" y="10"/>
                </a:cubicBezTo>
                <a:cubicBezTo>
                  <a:pt x="4" y="10"/>
                  <a:pt x="6" y="9"/>
                  <a:pt x="6" y="9"/>
                </a:cubicBezTo>
                <a:cubicBezTo>
                  <a:pt x="6" y="9"/>
                  <a:pt x="7" y="8"/>
                  <a:pt x="7" y="8"/>
                </a:cubicBezTo>
                <a:cubicBezTo>
                  <a:pt x="7" y="8"/>
                  <a:pt x="8" y="8"/>
                  <a:pt x="9" y="8"/>
                </a:cubicBezTo>
                <a:cubicBezTo>
                  <a:pt x="9" y="8"/>
                  <a:pt x="8" y="9"/>
                  <a:pt x="7" y="9"/>
                </a:cubicBezTo>
                <a:cubicBezTo>
                  <a:pt x="8" y="9"/>
                  <a:pt x="7" y="10"/>
                  <a:pt x="7" y="11"/>
                </a:cubicBezTo>
                <a:cubicBezTo>
                  <a:pt x="7" y="11"/>
                  <a:pt x="6" y="12"/>
                  <a:pt x="6" y="12"/>
                </a:cubicBezTo>
                <a:cubicBezTo>
                  <a:pt x="5" y="13"/>
                  <a:pt x="8" y="11"/>
                  <a:pt x="8" y="12"/>
                </a:cubicBezTo>
                <a:cubicBezTo>
                  <a:pt x="8" y="12"/>
                  <a:pt x="9" y="11"/>
                  <a:pt x="9" y="11"/>
                </a:cubicBezTo>
                <a:cubicBezTo>
                  <a:pt x="9" y="11"/>
                  <a:pt x="10" y="11"/>
                  <a:pt x="10" y="11"/>
                </a:cubicBezTo>
                <a:cubicBezTo>
                  <a:pt x="10" y="11"/>
                  <a:pt x="11" y="10"/>
                  <a:pt x="11" y="10"/>
                </a:cubicBezTo>
                <a:cubicBezTo>
                  <a:pt x="11" y="9"/>
                  <a:pt x="12" y="9"/>
                  <a:pt x="12" y="10"/>
                </a:cubicBezTo>
                <a:cubicBezTo>
                  <a:pt x="12" y="10"/>
                  <a:pt x="13" y="11"/>
                  <a:pt x="13" y="10"/>
                </a:cubicBezTo>
                <a:cubicBezTo>
                  <a:pt x="13" y="10"/>
                  <a:pt x="14" y="9"/>
                  <a:pt x="13" y="8"/>
                </a:cubicBezTo>
                <a:cubicBezTo>
                  <a:pt x="14" y="8"/>
                  <a:pt x="13" y="6"/>
                  <a:pt x="13" y="5"/>
                </a:cubicBezTo>
                <a:cubicBezTo>
                  <a:pt x="14" y="5"/>
                  <a:pt x="16" y="5"/>
                  <a:pt x="18" y="4"/>
                </a:cubicBezTo>
                <a:cubicBezTo>
                  <a:pt x="18" y="4"/>
                  <a:pt x="19" y="4"/>
                  <a:pt x="20" y="3"/>
                </a:cubicBezTo>
                <a:cubicBezTo>
                  <a:pt x="21" y="3"/>
                  <a:pt x="23" y="3"/>
                  <a:pt x="23" y="3"/>
                </a:cubicBezTo>
                <a:cubicBezTo>
                  <a:pt x="23" y="2"/>
                  <a:pt x="20" y="3"/>
                  <a:pt x="19" y="3"/>
                </a:cubicBezTo>
                <a:cubicBezTo>
                  <a:pt x="18" y="4"/>
                  <a:pt x="16" y="4"/>
                  <a:pt x="15" y="5"/>
                </a:cubicBezTo>
                <a:cubicBezTo>
                  <a:pt x="14" y="5"/>
                  <a:pt x="14" y="5"/>
                  <a:pt x="14" y="5"/>
                </a:cubicBezTo>
                <a:cubicBezTo>
                  <a:pt x="13" y="5"/>
                  <a:pt x="13" y="5"/>
                  <a:pt x="13" y="4"/>
                </a:cubicBezTo>
                <a:cubicBezTo>
                  <a:pt x="13" y="4"/>
                  <a:pt x="13" y="2"/>
                  <a:pt x="12" y="3"/>
                </a:cubicBezTo>
                <a:cubicBezTo>
                  <a:pt x="12" y="2"/>
                  <a:pt x="12" y="1"/>
                  <a:pt x="12" y="0"/>
                </a:cubicBezTo>
                <a:cubicBezTo>
                  <a:pt x="11" y="1"/>
                  <a:pt x="11" y="2"/>
                  <a:pt x="11" y="2"/>
                </a:cubicBezTo>
                <a:cubicBezTo>
                  <a:pt x="10" y="2"/>
                  <a:pt x="9" y="0"/>
                  <a:pt x="9" y="0"/>
                </a:cubicBezTo>
                <a:cubicBezTo>
                  <a:pt x="9" y="0"/>
                  <a:pt x="9" y="1"/>
                  <a:pt x="9" y="1"/>
                </a:cubicBezTo>
                <a:cubicBezTo>
                  <a:pt x="8" y="1"/>
                  <a:pt x="8" y="0"/>
                  <a:pt x="7" y="0"/>
                </a:cubicBezTo>
                <a:cubicBezTo>
                  <a:pt x="7" y="0"/>
                  <a:pt x="7" y="0"/>
                  <a:pt x="7" y="0"/>
                </a:cubicBezTo>
                <a:cubicBezTo>
                  <a:pt x="7" y="0"/>
                  <a:pt x="6" y="0"/>
                  <a:pt x="6" y="0"/>
                </a:cubicBezTo>
                <a:cubicBezTo>
                  <a:pt x="6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lose/>
              </a:path>
            </a:pathLst>
          </a:custGeom>
          <a:solidFill>
            <a:srgbClr val="BE0D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80" name="Freeform 478"/>
          <p:cNvSpPr/>
          <p:nvPr/>
        </p:nvSpPr>
        <p:spPr bwMode="auto">
          <a:xfrm>
            <a:off x="3523566" y="5126226"/>
            <a:ext cx="292973" cy="219730"/>
          </a:xfrm>
          <a:custGeom>
            <a:avLst/>
            <a:gdLst>
              <a:gd name="T0" fmla="*/ 10 w 20"/>
              <a:gd name="T1" fmla="*/ 0 h 15"/>
              <a:gd name="T2" fmla="*/ 10 w 20"/>
              <a:gd name="T3" fmla="*/ 2 h 15"/>
              <a:gd name="T4" fmla="*/ 10 w 20"/>
              <a:gd name="T5" fmla="*/ 2 h 15"/>
              <a:gd name="T6" fmla="*/ 9 w 20"/>
              <a:gd name="T7" fmla="*/ 3 h 15"/>
              <a:gd name="T8" fmla="*/ 9 w 20"/>
              <a:gd name="T9" fmla="*/ 4 h 15"/>
              <a:gd name="T10" fmla="*/ 9 w 20"/>
              <a:gd name="T11" fmla="*/ 5 h 15"/>
              <a:gd name="T12" fmla="*/ 8 w 20"/>
              <a:gd name="T13" fmla="*/ 3 h 15"/>
              <a:gd name="T14" fmla="*/ 6 w 20"/>
              <a:gd name="T15" fmla="*/ 1 h 15"/>
              <a:gd name="T16" fmla="*/ 6 w 20"/>
              <a:gd name="T17" fmla="*/ 3 h 15"/>
              <a:gd name="T18" fmla="*/ 4 w 20"/>
              <a:gd name="T19" fmla="*/ 2 h 15"/>
              <a:gd name="T20" fmla="*/ 4 w 20"/>
              <a:gd name="T21" fmla="*/ 2 h 15"/>
              <a:gd name="T22" fmla="*/ 3 w 20"/>
              <a:gd name="T23" fmla="*/ 2 h 15"/>
              <a:gd name="T24" fmla="*/ 2 w 20"/>
              <a:gd name="T25" fmla="*/ 2 h 15"/>
              <a:gd name="T26" fmla="*/ 3 w 20"/>
              <a:gd name="T27" fmla="*/ 4 h 15"/>
              <a:gd name="T28" fmla="*/ 2 w 20"/>
              <a:gd name="T29" fmla="*/ 4 h 15"/>
              <a:gd name="T30" fmla="*/ 2 w 20"/>
              <a:gd name="T31" fmla="*/ 4 h 15"/>
              <a:gd name="T32" fmla="*/ 4 w 20"/>
              <a:gd name="T33" fmla="*/ 5 h 15"/>
              <a:gd name="T34" fmla="*/ 2 w 20"/>
              <a:gd name="T35" fmla="*/ 6 h 15"/>
              <a:gd name="T36" fmla="*/ 4 w 20"/>
              <a:gd name="T37" fmla="*/ 7 h 15"/>
              <a:gd name="T38" fmla="*/ 5 w 20"/>
              <a:gd name="T39" fmla="*/ 7 h 15"/>
              <a:gd name="T40" fmla="*/ 7 w 20"/>
              <a:gd name="T41" fmla="*/ 8 h 15"/>
              <a:gd name="T42" fmla="*/ 4 w 20"/>
              <a:gd name="T43" fmla="*/ 8 h 15"/>
              <a:gd name="T44" fmla="*/ 3 w 20"/>
              <a:gd name="T45" fmla="*/ 8 h 15"/>
              <a:gd name="T46" fmla="*/ 2 w 20"/>
              <a:gd name="T47" fmla="*/ 9 h 15"/>
              <a:gd name="T48" fmla="*/ 3 w 20"/>
              <a:gd name="T49" fmla="*/ 10 h 15"/>
              <a:gd name="T50" fmla="*/ 4 w 20"/>
              <a:gd name="T51" fmla="*/ 10 h 15"/>
              <a:gd name="T52" fmla="*/ 5 w 20"/>
              <a:gd name="T53" fmla="*/ 11 h 15"/>
              <a:gd name="T54" fmla="*/ 7 w 20"/>
              <a:gd name="T55" fmla="*/ 11 h 15"/>
              <a:gd name="T56" fmla="*/ 8 w 20"/>
              <a:gd name="T57" fmla="*/ 12 h 15"/>
              <a:gd name="T58" fmla="*/ 8 w 20"/>
              <a:gd name="T59" fmla="*/ 13 h 15"/>
              <a:gd name="T60" fmla="*/ 10 w 20"/>
              <a:gd name="T61" fmla="*/ 12 h 15"/>
              <a:gd name="T62" fmla="*/ 11 w 20"/>
              <a:gd name="T63" fmla="*/ 9 h 15"/>
              <a:gd name="T64" fmla="*/ 15 w 20"/>
              <a:gd name="T65" fmla="*/ 12 h 15"/>
              <a:gd name="T66" fmla="*/ 18 w 20"/>
              <a:gd name="T67" fmla="*/ 13 h 15"/>
              <a:gd name="T68" fmla="*/ 20 w 20"/>
              <a:gd name="T69" fmla="*/ 15 h 15"/>
              <a:gd name="T70" fmla="*/ 17 w 20"/>
              <a:gd name="T71" fmla="*/ 13 h 15"/>
              <a:gd name="T72" fmla="*/ 13 w 20"/>
              <a:gd name="T73" fmla="*/ 10 h 15"/>
              <a:gd name="T74" fmla="*/ 12 w 20"/>
              <a:gd name="T75" fmla="*/ 10 h 15"/>
              <a:gd name="T76" fmla="*/ 12 w 20"/>
              <a:gd name="T77" fmla="*/ 8 h 15"/>
              <a:gd name="T78" fmla="*/ 13 w 20"/>
              <a:gd name="T79" fmla="*/ 7 h 15"/>
              <a:gd name="T80" fmla="*/ 14 w 20"/>
              <a:gd name="T81" fmla="*/ 5 h 15"/>
              <a:gd name="T82" fmla="*/ 12 w 20"/>
              <a:gd name="T83" fmla="*/ 5 h 15"/>
              <a:gd name="T84" fmla="*/ 12 w 20"/>
              <a:gd name="T85" fmla="*/ 3 h 15"/>
              <a:gd name="T86" fmla="*/ 12 w 20"/>
              <a:gd name="T87" fmla="*/ 3 h 15"/>
              <a:gd name="T88" fmla="*/ 11 w 20"/>
              <a:gd name="T89" fmla="*/ 2 h 15"/>
              <a:gd name="T90" fmla="*/ 11 w 20"/>
              <a:gd name="T91" fmla="*/ 2 h 15"/>
              <a:gd name="T92" fmla="*/ 10 w 20"/>
              <a:gd name="T93" fmla="*/ 1 h 15"/>
              <a:gd name="T94" fmla="*/ 10 w 20"/>
              <a:gd name="T95" fmla="*/ 0 h 15"/>
              <a:gd name="T96" fmla="*/ 10 w 20"/>
              <a:gd name="T97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0" h="15">
                <a:moveTo>
                  <a:pt x="10" y="0"/>
                </a:moveTo>
                <a:cubicBezTo>
                  <a:pt x="10" y="0"/>
                  <a:pt x="10" y="1"/>
                  <a:pt x="10" y="2"/>
                </a:cubicBezTo>
                <a:cubicBezTo>
                  <a:pt x="10" y="2"/>
                  <a:pt x="9" y="2"/>
                  <a:pt x="10" y="2"/>
                </a:cubicBezTo>
                <a:cubicBezTo>
                  <a:pt x="9" y="3"/>
                  <a:pt x="10" y="3"/>
                  <a:pt x="9" y="3"/>
                </a:cubicBezTo>
                <a:cubicBezTo>
                  <a:pt x="9" y="3"/>
                  <a:pt x="9" y="4"/>
                  <a:pt x="9" y="4"/>
                </a:cubicBezTo>
                <a:cubicBezTo>
                  <a:pt x="10" y="4"/>
                  <a:pt x="9" y="5"/>
                  <a:pt x="9" y="5"/>
                </a:cubicBezTo>
                <a:cubicBezTo>
                  <a:pt x="9" y="5"/>
                  <a:pt x="8" y="3"/>
                  <a:pt x="8" y="3"/>
                </a:cubicBezTo>
                <a:cubicBezTo>
                  <a:pt x="7" y="2"/>
                  <a:pt x="7" y="1"/>
                  <a:pt x="6" y="1"/>
                </a:cubicBezTo>
                <a:cubicBezTo>
                  <a:pt x="6" y="1"/>
                  <a:pt x="6" y="3"/>
                  <a:pt x="6" y="3"/>
                </a:cubicBezTo>
                <a:cubicBezTo>
                  <a:pt x="5" y="3"/>
                  <a:pt x="5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3"/>
                  <a:pt x="3" y="2"/>
                  <a:pt x="3" y="2"/>
                </a:cubicBezTo>
                <a:cubicBezTo>
                  <a:pt x="3" y="2"/>
                  <a:pt x="1" y="2"/>
                  <a:pt x="2" y="2"/>
                </a:cubicBezTo>
                <a:cubicBezTo>
                  <a:pt x="1" y="3"/>
                  <a:pt x="2" y="3"/>
                  <a:pt x="3" y="4"/>
                </a:cubicBezTo>
                <a:cubicBezTo>
                  <a:pt x="3" y="4"/>
                  <a:pt x="2" y="4"/>
                  <a:pt x="2" y="4"/>
                </a:cubicBezTo>
                <a:cubicBezTo>
                  <a:pt x="2" y="4"/>
                  <a:pt x="3" y="4"/>
                  <a:pt x="2" y="4"/>
                </a:cubicBezTo>
                <a:cubicBezTo>
                  <a:pt x="2" y="5"/>
                  <a:pt x="3" y="5"/>
                  <a:pt x="4" y="5"/>
                </a:cubicBezTo>
                <a:cubicBezTo>
                  <a:pt x="3" y="5"/>
                  <a:pt x="3" y="6"/>
                  <a:pt x="2" y="6"/>
                </a:cubicBezTo>
                <a:cubicBezTo>
                  <a:pt x="2" y="6"/>
                  <a:pt x="4" y="7"/>
                  <a:pt x="4" y="7"/>
                </a:cubicBezTo>
                <a:cubicBezTo>
                  <a:pt x="4" y="7"/>
                  <a:pt x="5" y="7"/>
                  <a:pt x="5" y="7"/>
                </a:cubicBezTo>
                <a:cubicBezTo>
                  <a:pt x="6" y="7"/>
                  <a:pt x="6" y="8"/>
                  <a:pt x="7" y="8"/>
                </a:cubicBezTo>
                <a:cubicBezTo>
                  <a:pt x="6" y="8"/>
                  <a:pt x="5" y="8"/>
                  <a:pt x="4" y="8"/>
                </a:cubicBezTo>
                <a:cubicBezTo>
                  <a:pt x="5" y="8"/>
                  <a:pt x="3" y="8"/>
                  <a:pt x="3" y="8"/>
                </a:cubicBezTo>
                <a:cubicBezTo>
                  <a:pt x="3" y="9"/>
                  <a:pt x="2" y="9"/>
                  <a:pt x="2" y="9"/>
                </a:cubicBezTo>
                <a:cubicBezTo>
                  <a:pt x="0" y="9"/>
                  <a:pt x="4" y="10"/>
                  <a:pt x="3" y="10"/>
                </a:cubicBezTo>
                <a:cubicBezTo>
                  <a:pt x="4" y="11"/>
                  <a:pt x="4" y="11"/>
                  <a:pt x="4" y="10"/>
                </a:cubicBezTo>
                <a:cubicBezTo>
                  <a:pt x="4" y="10"/>
                  <a:pt x="5" y="11"/>
                  <a:pt x="5" y="11"/>
                </a:cubicBezTo>
                <a:cubicBezTo>
                  <a:pt x="5" y="11"/>
                  <a:pt x="7" y="11"/>
                  <a:pt x="7" y="11"/>
                </a:cubicBezTo>
                <a:cubicBezTo>
                  <a:pt x="8" y="11"/>
                  <a:pt x="8" y="11"/>
                  <a:pt x="8" y="12"/>
                </a:cubicBezTo>
                <a:cubicBezTo>
                  <a:pt x="8" y="12"/>
                  <a:pt x="7" y="13"/>
                  <a:pt x="8" y="13"/>
                </a:cubicBezTo>
                <a:cubicBezTo>
                  <a:pt x="9" y="13"/>
                  <a:pt x="9" y="12"/>
                  <a:pt x="10" y="12"/>
                </a:cubicBezTo>
                <a:cubicBezTo>
                  <a:pt x="10" y="12"/>
                  <a:pt x="11" y="10"/>
                  <a:pt x="11" y="9"/>
                </a:cubicBezTo>
                <a:cubicBezTo>
                  <a:pt x="13" y="10"/>
                  <a:pt x="14" y="11"/>
                  <a:pt x="15" y="12"/>
                </a:cubicBezTo>
                <a:cubicBezTo>
                  <a:pt x="16" y="12"/>
                  <a:pt x="17" y="13"/>
                  <a:pt x="18" y="13"/>
                </a:cubicBezTo>
                <a:cubicBezTo>
                  <a:pt x="18" y="14"/>
                  <a:pt x="20" y="15"/>
                  <a:pt x="20" y="15"/>
                </a:cubicBezTo>
                <a:cubicBezTo>
                  <a:pt x="20" y="14"/>
                  <a:pt x="18" y="13"/>
                  <a:pt x="17" y="13"/>
                </a:cubicBezTo>
                <a:cubicBezTo>
                  <a:pt x="16" y="12"/>
                  <a:pt x="14" y="11"/>
                  <a:pt x="13" y="10"/>
                </a:cubicBezTo>
                <a:cubicBezTo>
                  <a:pt x="13" y="10"/>
                  <a:pt x="12" y="10"/>
                  <a:pt x="12" y="10"/>
                </a:cubicBezTo>
                <a:cubicBezTo>
                  <a:pt x="11" y="9"/>
                  <a:pt x="11" y="9"/>
                  <a:pt x="12" y="8"/>
                </a:cubicBezTo>
                <a:cubicBezTo>
                  <a:pt x="12" y="8"/>
                  <a:pt x="14" y="7"/>
                  <a:pt x="13" y="7"/>
                </a:cubicBezTo>
                <a:cubicBezTo>
                  <a:pt x="13" y="7"/>
                  <a:pt x="14" y="6"/>
                  <a:pt x="14" y="5"/>
                </a:cubicBezTo>
                <a:cubicBezTo>
                  <a:pt x="13" y="5"/>
                  <a:pt x="13" y="5"/>
                  <a:pt x="12" y="5"/>
                </a:cubicBezTo>
                <a:cubicBezTo>
                  <a:pt x="12" y="5"/>
                  <a:pt x="13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2"/>
                  <a:pt x="11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1"/>
                  <a:pt x="11" y="1"/>
                  <a:pt x="10" y="1"/>
                </a:cubicBez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close/>
              </a:path>
            </a:pathLst>
          </a:custGeom>
          <a:solidFill>
            <a:srgbClr val="BE0D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82" name="Freeform 480"/>
          <p:cNvSpPr/>
          <p:nvPr/>
        </p:nvSpPr>
        <p:spPr bwMode="auto">
          <a:xfrm>
            <a:off x="5608886" y="5553063"/>
            <a:ext cx="537117" cy="463874"/>
          </a:xfrm>
          <a:custGeom>
            <a:avLst/>
            <a:gdLst>
              <a:gd name="T0" fmla="*/ 0 w 37"/>
              <a:gd name="T1" fmla="*/ 16 h 32"/>
              <a:gd name="T2" fmla="*/ 0 w 37"/>
              <a:gd name="T3" fmla="*/ 16 h 32"/>
              <a:gd name="T4" fmla="*/ 1 w 37"/>
              <a:gd name="T5" fmla="*/ 17 h 32"/>
              <a:gd name="T6" fmla="*/ 3 w 37"/>
              <a:gd name="T7" fmla="*/ 19 h 32"/>
              <a:gd name="T8" fmla="*/ 4 w 37"/>
              <a:gd name="T9" fmla="*/ 18 h 32"/>
              <a:gd name="T10" fmla="*/ 8 w 37"/>
              <a:gd name="T11" fmla="*/ 20 h 32"/>
              <a:gd name="T12" fmla="*/ 9 w 37"/>
              <a:gd name="T13" fmla="*/ 20 h 32"/>
              <a:gd name="T14" fmla="*/ 10 w 37"/>
              <a:gd name="T15" fmla="*/ 21 h 32"/>
              <a:gd name="T16" fmla="*/ 12 w 37"/>
              <a:gd name="T17" fmla="*/ 23 h 32"/>
              <a:gd name="T18" fmla="*/ 14 w 37"/>
              <a:gd name="T19" fmla="*/ 22 h 32"/>
              <a:gd name="T20" fmla="*/ 15 w 37"/>
              <a:gd name="T21" fmla="*/ 20 h 32"/>
              <a:gd name="T22" fmla="*/ 18 w 37"/>
              <a:gd name="T23" fmla="*/ 19 h 32"/>
              <a:gd name="T24" fmla="*/ 16 w 37"/>
              <a:gd name="T25" fmla="*/ 24 h 32"/>
              <a:gd name="T26" fmla="*/ 15 w 37"/>
              <a:gd name="T27" fmla="*/ 27 h 32"/>
              <a:gd name="T28" fmla="*/ 13 w 37"/>
              <a:gd name="T29" fmla="*/ 32 h 32"/>
              <a:gd name="T30" fmla="*/ 15 w 37"/>
              <a:gd name="T31" fmla="*/ 31 h 32"/>
              <a:gd name="T32" fmla="*/ 18 w 37"/>
              <a:gd name="T33" fmla="*/ 30 h 32"/>
              <a:gd name="T34" fmla="*/ 20 w 37"/>
              <a:gd name="T35" fmla="*/ 29 h 32"/>
              <a:gd name="T36" fmla="*/ 22 w 37"/>
              <a:gd name="T37" fmla="*/ 29 h 32"/>
              <a:gd name="T38" fmla="*/ 24 w 37"/>
              <a:gd name="T39" fmla="*/ 27 h 32"/>
              <a:gd name="T40" fmla="*/ 25 w 37"/>
              <a:gd name="T41" fmla="*/ 23 h 32"/>
              <a:gd name="T42" fmla="*/ 29 w 37"/>
              <a:gd name="T43" fmla="*/ 26 h 32"/>
              <a:gd name="T44" fmla="*/ 30 w 37"/>
              <a:gd name="T45" fmla="*/ 26 h 32"/>
              <a:gd name="T46" fmla="*/ 30 w 37"/>
              <a:gd name="T47" fmla="*/ 24 h 32"/>
              <a:gd name="T48" fmla="*/ 29 w 37"/>
              <a:gd name="T49" fmla="*/ 21 h 32"/>
              <a:gd name="T50" fmla="*/ 30 w 37"/>
              <a:gd name="T51" fmla="*/ 21 h 32"/>
              <a:gd name="T52" fmla="*/ 27 w 37"/>
              <a:gd name="T53" fmla="*/ 18 h 32"/>
              <a:gd name="T54" fmla="*/ 25 w 37"/>
              <a:gd name="T55" fmla="*/ 16 h 32"/>
              <a:gd name="T56" fmla="*/ 33 w 37"/>
              <a:gd name="T57" fmla="*/ 13 h 32"/>
              <a:gd name="T58" fmla="*/ 37 w 37"/>
              <a:gd name="T59" fmla="*/ 12 h 32"/>
              <a:gd name="T60" fmla="*/ 37 w 37"/>
              <a:gd name="T61" fmla="*/ 12 h 32"/>
              <a:gd name="T62" fmla="*/ 27 w 37"/>
              <a:gd name="T63" fmla="*/ 15 h 32"/>
              <a:gd name="T64" fmla="*/ 24 w 37"/>
              <a:gd name="T65" fmla="*/ 15 h 32"/>
              <a:gd name="T66" fmla="*/ 24 w 37"/>
              <a:gd name="T67" fmla="*/ 8 h 32"/>
              <a:gd name="T68" fmla="*/ 24 w 37"/>
              <a:gd name="T69" fmla="*/ 9 h 32"/>
              <a:gd name="T70" fmla="*/ 23 w 37"/>
              <a:gd name="T71" fmla="*/ 6 h 32"/>
              <a:gd name="T72" fmla="*/ 22 w 37"/>
              <a:gd name="T73" fmla="*/ 4 h 32"/>
              <a:gd name="T74" fmla="*/ 22 w 37"/>
              <a:gd name="T75" fmla="*/ 4 h 32"/>
              <a:gd name="T76" fmla="*/ 20 w 37"/>
              <a:gd name="T77" fmla="*/ 7 h 32"/>
              <a:gd name="T78" fmla="*/ 18 w 37"/>
              <a:gd name="T79" fmla="*/ 4 h 32"/>
              <a:gd name="T80" fmla="*/ 16 w 37"/>
              <a:gd name="T81" fmla="*/ 2 h 32"/>
              <a:gd name="T82" fmla="*/ 15 w 37"/>
              <a:gd name="T83" fmla="*/ 3 h 32"/>
              <a:gd name="T84" fmla="*/ 12 w 37"/>
              <a:gd name="T85" fmla="*/ 1 h 32"/>
              <a:gd name="T86" fmla="*/ 7 w 37"/>
              <a:gd name="T87" fmla="*/ 0 h 32"/>
              <a:gd name="T88" fmla="*/ 7 w 37"/>
              <a:gd name="T89" fmla="*/ 0 h 32"/>
              <a:gd name="T90" fmla="*/ 8 w 37"/>
              <a:gd name="T91" fmla="*/ 4 h 32"/>
              <a:gd name="T92" fmla="*/ 8 w 37"/>
              <a:gd name="T93" fmla="*/ 4 h 32"/>
              <a:gd name="T94" fmla="*/ 11 w 37"/>
              <a:gd name="T95" fmla="*/ 6 h 32"/>
              <a:gd name="T96" fmla="*/ 11 w 37"/>
              <a:gd name="T97" fmla="*/ 8 h 32"/>
              <a:gd name="T98" fmla="*/ 13 w 37"/>
              <a:gd name="T99" fmla="*/ 9 h 32"/>
              <a:gd name="T100" fmla="*/ 15 w 37"/>
              <a:gd name="T101" fmla="*/ 12 h 32"/>
              <a:gd name="T102" fmla="*/ 11 w 37"/>
              <a:gd name="T103" fmla="*/ 9 h 32"/>
              <a:gd name="T104" fmla="*/ 11 w 37"/>
              <a:gd name="T105" fmla="*/ 10 h 32"/>
              <a:gd name="T106" fmla="*/ 8 w 37"/>
              <a:gd name="T107" fmla="*/ 8 h 32"/>
              <a:gd name="T108" fmla="*/ 8 w 37"/>
              <a:gd name="T109" fmla="*/ 8 h 32"/>
              <a:gd name="T110" fmla="*/ 5 w 37"/>
              <a:gd name="T111" fmla="*/ 7 h 32"/>
              <a:gd name="T112" fmla="*/ 7 w 37"/>
              <a:gd name="T113" fmla="*/ 12 h 32"/>
              <a:gd name="T114" fmla="*/ 4 w 37"/>
              <a:gd name="T115" fmla="*/ 13 h 32"/>
              <a:gd name="T116" fmla="*/ 2 w 37"/>
              <a:gd name="T117" fmla="*/ 14 h 32"/>
              <a:gd name="T118" fmla="*/ 0 w 37"/>
              <a:gd name="T119" fmla="*/ 16 h 32"/>
              <a:gd name="T120" fmla="*/ 0 w 37"/>
              <a:gd name="T121" fmla="*/ 16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" h="32"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1" y="17"/>
                  <a:pt x="1" y="17"/>
                </a:cubicBezTo>
                <a:cubicBezTo>
                  <a:pt x="2" y="18"/>
                  <a:pt x="3" y="17"/>
                  <a:pt x="3" y="19"/>
                </a:cubicBezTo>
                <a:cubicBezTo>
                  <a:pt x="4" y="19"/>
                  <a:pt x="4" y="18"/>
                  <a:pt x="4" y="18"/>
                </a:cubicBezTo>
                <a:cubicBezTo>
                  <a:pt x="5" y="19"/>
                  <a:pt x="6" y="20"/>
                  <a:pt x="8" y="20"/>
                </a:cubicBezTo>
                <a:cubicBezTo>
                  <a:pt x="8" y="20"/>
                  <a:pt x="9" y="20"/>
                  <a:pt x="9" y="20"/>
                </a:cubicBezTo>
                <a:cubicBezTo>
                  <a:pt x="11" y="20"/>
                  <a:pt x="9" y="20"/>
                  <a:pt x="10" y="21"/>
                </a:cubicBezTo>
                <a:cubicBezTo>
                  <a:pt x="11" y="23"/>
                  <a:pt x="10" y="23"/>
                  <a:pt x="12" y="23"/>
                </a:cubicBezTo>
                <a:cubicBezTo>
                  <a:pt x="13" y="22"/>
                  <a:pt x="13" y="23"/>
                  <a:pt x="14" y="22"/>
                </a:cubicBezTo>
                <a:cubicBezTo>
                  <a:pt x="14" y="22"/>
                  <a:pt x="14" y="21"/>
                  <a:pt x="15" y="20"/>
                </a:cubicBezTo>
                <a:cubicBezTo>
                  <a:pt x="16" y="20"/>
                  <a:pt x="17" y="19"/>
                  <a:pt x="18" y="19"/>
                </a:cubicBezTo>
                <a:cubicBezTo>
                  <a:pt x="17" y="21"/>
                  <a:pt x="16" y="23"/>
                  <a:pt x="16" y="24"/>
                </a:cubicBezTo>
                <a:cubicBezTo>
                  <a:pt x="16" y="24"/>
                  <a:pt x="15" y="27"/>
                  <a:pt x="15" y="27"/>
                </a:cubicBezTo>
                <a:cubicBezTo>
                  <a:pt x="15" y="27"/>
                  <a:pt x="13" y="31"/>
                  <a:pt x="13" y="32"/>
                </a:cubicBezTo>
                <a:cubicBezTo>
                  <a:pt x="14" y="32"/>
                  <a:pt x="14" y="32"/>
                  <a:pt x="15" y="31"/>
                </a:cubicBezTo>
                <a:cubicBezTo>
                  <a:pt x="16" y="31"/>
                  <a:pt x="17" y="31"/>
                  <a:pt x="18" y="30"/>
                </a:cubicBezTo>
                <a:cubicBezTo>
                  <a:pt x="18" y="31"/>
                  <a:pt x="19" y="29"/>
                  <a:pt x="20" y="29"/>
                </a:cubicBezTo>
                <a:cubicBezTo>
                  <a:pt x="21" y="28"/>
                  <a:pt x="21" y="28"/>
                  <a:pt x="22" y="29"/>
                </a:cubicBezTo>
                <a:cubicBezTo>
                  <a:pt x="23" y="28"/>
                  <a:pt x="24" y="27"/>
                  <a:pt x="24" y="27"/>
                </a:cubicBezTo>
                <a:cubicBezTo>
                  <a:pt x="23" y="27"/>
                  <a:pt x="25" y="23"/>
                  <a:pt x="25" y="23"/>
                </a:cubicBezTo>
                <a:cubicBezTo>
                  <a:pt x="27" y="23"/>
                  <a:pt x="28" y="26"/>
                  <a:pt x="29" y="26"/>
                </a:cubicBezTo>
                <a:cubicBezTo>
                  <a:pt x="30" y="27"/>
                  <a:pt x="31" y="27"/>
                  <a:pt x="30" y="26"/>
                </a:cubicBezTo>
                <a:cubicBezTo>
                  <a:pt x="30" y="25"/>
                  <a:pt x="30" y="24"/>
                  <a:pt x="30" y="24"/>
                </a:cubicBezTo>
                <a:cubicBezTo>
                  <a:pt x="31" y="24"/>
                  <a:pt x="29" y="22"/>
                  <a:pt x="29" y="21"/>
                </a:cubicBezTo>
                <a:cubicBezTo>
                  <a:pt x="30" y="21"/>
                  <a:pt x="30" y="21"/>
                  <a:pt x="30" y="21"/>
                </a:cubicBezTo>
                <a:cubicBezTo>
                  <a:pt x="30" y="20"/>
                  <a:pt x="29" y="19"/>
                  <a:pt x="27" y="18"/>
                </a:cubicBezTo>
                <a:cubicBezTo>
                  <a:pt x="27" y="18"/>
                  <a:pt x="26" y="16"/>
                  <a:pt x="25" y="16"/>
                </a:cubicBezTo>
                <a:cubicBezTo>
                  <a:pt x="28" y="15"/>
                  <a:pt x="33" y="13"/>
                  <a:pt x="33" y="13"/>
                </a:cubicBezTo>
                <a:cubicBezTo>
                  <a:pt x="34" y="13"/>
                  <a:pt x="36" y="12"/>
                  <a:pt x="37" y="12"/>
                </a:cubicBezTo>
                <a:cubicBezTo>
                  <a:pt x="37" y="12"/>
                  <a:pt x="37" y="12"/>
                  <a:pt x="37" y="12"/>
                </a:cubicBezTo>
                <a:cubicBezTo>
                  <a:pt x="35" y="11"/>
                  <a:pt x="29" y="15"/>
                  <a:pt x="27" y="15"/>
                </a:cubicBezTo>
                <a:cubicBezTo>
                  <a:pt x="27" y="15"/>
                  <a:pt x="25" y="15"/>
                  <a:pt x="24" y="15"/>
                </a:cubicBezTo>
                <a:cubicBezTo>
                  <a:pt x="23" y="15"/>
                  <a:pt x="25" y="9"/>
                  <a:pt x="24" y="8"/>
                </a:cubicBezTo>
                <a:cubicBezTo>
                  <a:pt x="24" y="9"/>
                  <a:pt x="24" y="9"/>
                  <a:pt x="24" y="9"/>
                </a:cubicBezTo>
                <a:cubicBezTo>
                  <a:pt x="23" y="9"/>
                  <a:pt x="23" y="5"/>
                  <a:pt x="23" y="6"/>
                </a:cubicBezTo>
                <a:cubicBezTo>
                  <a:pt x="22" y="5"/>
                  <a:pt x="22" y="4"/>
                  <a:pt x="22" y="4"/>
                </a:cubicBezTo>
                <a:cubicBezTo>
                  <a:pt x="22" y="4"/>
                  <a:pt x="22" y="4"/>
                  <a:pt x="22" y="4"/>
                </a:cubicBezTo>
                <a:cubicBezTo>
                  <a:pt x="22" y="2"/>
                  <a:pt x="20" y="6"/>
                  <a:pt x="20" y="7"/>
                </a:cubicBezTo>
                <a:cubicBezTo>
                  <a:pt x="20" y="7"/>
                  <a:pt x="18" y="4"/>
                  <a:pt x="18" y="4"/>
                </a:cubicBezTo>
                <a:cubicBezTo>
                  <a:pt x="17" y="3"/>
                  <a:pt x="17" y="3"/>
                  <a:pt x="16" y="2"/>
                </a:cubicBezTo>
                <a:cubicBezTo>
                  <a:pt x="16" y="2"/>
                  <a:pt x="15" y="3"/>
                  <a:pt x="15" y="3"/>
                </a:cubicBezTo>
                <a:cubicBezTo>
                  <a:pt x="14" y="2"/>
                  <a:pt x="13" y="1"/>
                  <a:pt x="12" y="1"/>
                </a:cubicBezTo>
                <a:cubicBezTo>
                  <a:pt x="11" y="2"/>
                  <a:pt x="9" y="0"/>
                  <a:pt x="7" y="0"/>
                </a:cubicBezTo>
                <a:cubicBezTo>
                  <a:pt x="7" y="0"/>
                  <a:pt x="7" y="0"/>
                  <a:pt x="7" y="0"/>
                </a:cubicBezTo>
                <a:cubicBezTo>
                  <a:pt x="6" y="0"/>
                  <a:pt x="8" y="3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9" y="5"/>
                  <a:pt x="10" y="5"/>
                  <a:pt x="11" y="6"/>
                </a:cubicBezTo>
                <a:cubicBezTo>
                  <a:pt x="11" y="7"/>
                  <a:pt x="11" y="7"/>
                  <a:pt x="11" y="8"/>
                </a:cubicBezTo>
                <a:cubicBezTo>
                  <a:pt x="11" y="7"/>
                  <a:pt x="13" y="8"/>
                  <a:pt x="13" y="9"/>
                </a:cubicBezTo>
                <a:cubicBezTo>
                  <a:pt x="13" y="9"/>
                  <a:pt x="15" y="11"/>
                  <a:pt x="15" y="12"/>
                </a:cubicBezTo>
                <a:cubicBezTo>
                  <a:pt x="14" y="11"/>
                  <a:pt x="12" y="10"/>
                  <a:pt x="11" y="9"/>
                </a:cubicBezTo>
                <a:cubicBezTo>
                  <a:pt x="11" y="9"/>
                  <a:pt x="11" y="9"/>
                  <a:pt x="11" y="10"/>
                </a:cubicBezTo>
                <a:cubicBezTo>
                  <a:pt x="10" y="9"/>
                  <a:pt x="9" y="8"/>
                  <a:pt x="8" y="8"/>
                </a:cubicBezTo>
                <a:cubicBezTo>
                  <a:pt x="8" y="8"/>
                  <a:pt x="8" y="8"/>
                  <a:pt x="8" y="8"/>
                </a:cubicBezTo>
                <a:cubicBezTo>
                  <a:pt x="7" y="8"/>
                  <a:pt x="6" y="7"/>
                  <a:pt x="5" y="7"/>
                </a:cubicBezTo>
                <a:cubicBezTo>
                  <a:pt x="5" y="9"/>
                  <a:pt x="7" y="10"/>
                  <a:pt x="7" y="12"/>
                </a:cubicBezTo>
                <a:cubicBezTo>
                  <a:pt x="6" y="12"/>
                  <a:pt x="4" y="11"/>
                  <a:pt x="4" y="13"/>
                </a:cubicBezTo>
                <a:cubicBezTo>
                  <a:pt x="3" y="14"/>
                  <a:pt x="2" y="13"/>
                  <a:pt x="2" y="14"/>
                </a:cubicBezTo>
                <a:cubicBezTo>
                  <a:pt x="2" y="15"/>
                  <a:pt x="0" y="15"/>
                  <a:pt x="0" y="16"/>
                </a:cubicBezTo>
                <a:cubicBezTo>
                  <a:pt x="0" y="16"/>
                  <a:pt x="0" y="16"/>
                  <a:pt x="0" y="16"/>
                </a:cubicBezTo>
                <a:close/>
              </a:path>
            </a:pathLst>
          </a:custGeom>
          <a:solidFill>
            <a:srgbClr val="BE0D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84" name="Freeform 482"/>
          <p:cNvSpPr/>
          <p:nvPr/>
        </p:nvSpPr>
        <p:spPr bwMode="auto">
          <a:xfrm>
            <a:off x="3677601" y="4453514"/>
            <a:ext cx="714123" cy="695811"/>
          </a:xfrm>
          <a:custGeom>
            <a:avLst/>
            <a:gdLst>
              <a:gd name="T0" fmla="*/ 23 w 49"/>
              <a:gd name="T1" fmla="*/ 5 h 48"/>
              <a:gd name="T2" fmla="*/ 18 w 49"/>
              <a:gd name="T3" fmla="*/ 3 h 48"/>
              <a:gd name="T4" fmla="*/ 12 w 49"/>
              <a:gd name="T5" fmla="*/ 1 h 48"/>
              <a:gd name="T6" fmla="*/ 13 w 49"/>
              <a:gd name="T7" fmla="*/ 11 h 48"/>
              <a:gd name="T8" fmla="*/ 18 w 49"/>
              <a:gd name="T9" fmla="*/ 19 h 48"/>
              <a:gd name="T10" fmla="*/ 20 w 49"/>
              <a:gd name="T11" fmla="*/ 23 h 48"/>
              <a:gd name="T12" fmla="*/ 12 w 49"/>
              <a:gd name="T13" fmla="*/ 23 h 48"/>
              <a:gd name="T14" fmla="*/ 5 w 49"/>
              <a:gd name="T15" fmla="*/ 23 h 48"/>
              <a:gd name="T16" fmla="*/ 0 w 49"/>
              <a:gd name="T17" fmla="*/ 24 h 48"/>
              <a:gd name="T18" fmla="*/ 5 w 49"/>
              <a:gd name="T19" fmla="*/ 28 h 48"/>
              <a:gd name="T20" fmla="*/ 8 w 49"/>
              <a:gd name="T21" fmla="*/ 30 h 48"/>
              <a:gd name="T22" fmla="*/ 7 w 49"/>
              <a:gd name="T23" fmla="*/ 33 h 48"/>
              <a:gd name="T24" fmla="*/ 16 w 49"/>
              <a:gd name="T25" fmla="*/ 33 h 48"/>
              <a:gd name="T26" fmla="*/ 19 w 49"/>
              <a:gd name="T27" fmla="*/ 36 h 48"/>
              <a:gd name="T28" fmla="*/ 17 w 49"/>
              <a:gd name="T29" fmla="*/ 41 h 48"/>
              <a:gd name="T30" fmla="*/ 23 w 49"/>
              <a:gd name="T31" fmla="*/ 38 h 48"/>
              <a:gd name="T32" fmla="*/ 30 w 49"/>
              <a:gd name="T33" fmla="*/ 31 h 48"/>
              <a:gd name="T34" fmla="*/ 38 w 49"/>
              <a:gd name="T35" fmla="*/ 39 h 48"/>
              <a:gd name="T36" fmla="*/ 44 w 49"/>
              <a:gd name="T37" fmla="*/ 43 h 48"/>
              <a:gd name="T38" fmla="*/ 47 w 49"/>
              <a:gd name="T39" fmla="*/ 48 h 48"/>
              <a:gd name="T40" fmla="*/ 49 w 49"/>
              <a:gd name="T41" fmla="*/ 48 h 48"/>
              <a:gd name="T42" fmla="*/ 42 w 49"/>
              <a:gd name="T43" fmla="*/ 41 h 48"/>
              <a:gd name="T44" fmla="*/ 31 w 49"/>
              <a:gd name="T45" fmla="*/ 31 h 48"/>
              <a:gd name="T46" fmla="*/ 43 w 49"/>
              <a:gd name="T47" fmla="*/ 26 h 48"/>
              <a:gd name="T48" fmla="*/ 43 w 49"/>
              <a:gd name="T49" fmla="*/ 24 h 48"/>
              <a:gd name="T50" fmla="*/ 39 w 49"/>
              <a:gd name="T51" fmla="*/ 21 h 48"/>
              <a:gd name="T52" fmla="*/ 44 w 49"/>
              <a:gd name="T53" fmla="*/ 14 h 48"/>
              <a:gd name="T54" fmla="*/ 42 w 49"/>
              <a:gd name="T55" fmla="*/ 9 h 48"/>
              <a:gd name="T56" fmla="*/ 39 w 49"/>
              <a:gd name="T57" fmla="*/ 0 h 48"/>
              <a:gd name="T58" fmla="*/ 35 w 49"/>
              <a:gd name="T59" fmla="*/ 6 h 48"/>
              <a:gd name="T60" fmla="*/ 32 w 49"/>
              <a:gd name="T61" fmla="*/ 15 h 48"/>
              <a:gd name="T62" fmla="*/ 28 w 49"/>
              <a:gd name="T63" fmla="*/ 16 h 48"/>
              <a:gd name="T64" fmla="*/ 25 w 49"/>
              <a:gd name="T65" fmla="*/ 10 h 48"/>
              <a:gd name="T66" fmla="*/ 23 w 49"/>
              <a:gd name="T67" fmla="*/ 5 h 48"/>
              <a:gd name="T68" fmla="*/ 23 w 49"/>
              <a:gd name="T69" fmla="*/ 5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9" h="48">
                <a:moveTo>
                  <a:pt x="23" y="5"/>
                </a:moveTo>
                <a:cubicBezTo>
                  <a:pt x="20" y="5"/>
                  <a:pt x="20" y="5"/>
                  <a:pt x="18" y="3"/>
                </a:cubicBezTo>
                <a:cubicBezTo>
                  <a:pt x="17" y="2"/>
                  <a:pt x="12" y="0"/>
                  <a:pt x="12" y="1"/>
                </a:cubicBezTo>
                <a:cubicBezTo>
                  <a:pt x="11" y="3"/>
                  <a:pt x="17" y="10"/>
                  <a:pt x="13" y="11"/>
                </a:cubicBezTo>
                <a:cubicBezTo>
                  <a:pt x="10" y="11"/>
                  <a:pt x="17" y="18"/>
                  <a:pt x="18" y="19"/>
                </a:cubicBezTo>
                <a:cubicBezTo>
                  <a:pt x="19" y="20"/>
                  <a:pt x="21" y="22"/>
                  <a:pt x="20" y="23"/>
                </a:cubicBezTo>
                <a:cubicBezTo>
                  <a:pt x="18" y="25"/>
                  <a:pt x="14" y="23"/>
                  <a:pt x="12" y="23"/>
                </a:cubicBezTo>
                <a:cubicBezTo>
                  <a:pt x="9" y="22"/>
                  <a:pt x="8" y="22"/>
                  <a:pt x="5" y="23"/>
                </a:cubicBezTo>
                <a:cubicBezTo>
                  <a:pt x="5" y="23"/>
                  <a:pt x="0" y="23"/>
                  <a:pt x="0" y="24"/>
                </a:cubicBezTo>
                <a:cubicBezTo>
                  <a:pt x="0" y="24"/>
                  <a:pt x="5" y="28"/>
                  <a:pt x="5" y="28"/>
                </a:cubicBezTo>
                <a:cubicBezTo>
                  <a:pt x="6" y="29"/>
                  <a:pt x="8" y="29"/>
                  <a:pt x="8" y="30"/>
                </a:cubicBezTo>
                <a:cubicBezTo>
                  <a:pt x="8" y="31"/>
                  <a:pt x="7" y="32"/>
                  <a:pt x="7" y="33"/>
                </a:cubicBezTo>
                <a:cubicBezTo>
                  <a:pt x="7" y="34"/>
                  <a:pt x="16" y="33"/>
                  <a:pt x="16" y="33"/>
                </a:cubicBezTo>
                <a:cubicBezTo>
                  <a:pt x="19" y="33"/>
                  <a:pt x="21" y="33"/>
                  <a:pt x="19" y="36"/>
                </a:cubicBezTo>
                <a:cubicBezTo>
                  <a:pt x="19" y="36"/>
                  <a:pt x="16" y="40"/>
                  <a:pt x="17" y="41"/>
                </a:cubicBezTo>
                <a:cubicBezTo>
                  <a:pt x="18" y="41"/>
                  <a:pt x="22" y="39"/>
                  <a:pt x="23" y="38"/>
                </a:cubicBezTo>
                <a:cubicBezTo>
                  <a:pt x="26" y="38"/>
                  <a:pt x="30" y="34"/>
                  <a:pt x="30" y="31"/>
                </a:cubicBezTo>
                <a:cubicBezTo>
                  <a:pt x="33" y="34"/>
                  <a:pt x="35" y="36"/>
                  <a:pt x="38" y="39"/>
                </a:cubicBezTo>
                <a:cubicBezTo>
                  <a:pt x="40" y="40"/>
                  <a:pt x="42" y="42"/>
                  <a:pt x="44" y="43"/>
                </a:cubicBezTo>
                <a:cubicBezTo>
                  <a:pt x="46" y="45"/>
                  <a:pt x="47" y="46"/>
                  <a:pt x="47" y="48"/>
                </a:cubicBezTo>
                <a:cubicBezTo>
                  <a:pt x="47" y="48"/>
                  <a:pt x="49" y="48"/>
                  <a:pt x="49" y="48"/>
                </a:cubicBezTo>
                <a:cubicBezTo>
                  <a:pt x="48" y="46"/>
                  <a:pt x="43" y="42"/>
                  <a:pt x="42" y="41"/>
                </a:cubicBezTo>
                <a:cubicBezTo>
                  <a:pt x="38" y="38"/>
                  <a:pt x="34" y="35"/>
                  <a:pt x="31" y="31"/>
                </a:cubicBezTo>
                <a:cubicBezTo>
                  <a:pt x="36" y="32"/>
                  <a:pt x="39" y="29"/>
                  <a:pt x="43" y="26"/>
                </a:cubicBezTo>
                <a:cubicBezTo>
                  <a:pt x="45" y="25"/>
                  <a:pt x="46" y="25"/>
                  <a:pt x="43" y="24"/>
                </a:cubicBezTo>
                <a:cubicBezTo>
                  <a:pt x="40" y="23"/>
                  <a:pt x="36" y="24"/>
                  <a:pt x="39" y="21"/>
                </a:cubicBezTo>
                <a:cubicBezTo>
                  <a:pt x="41" y="19"/>
                  <a:pt x="42" y="16"/>
                  <a:pt x="44" y="14"/>
                </a:cubicBezTo>
                <a:cubicBezTo>
                  <a:pt x="45" y="11"/>
                  <a:pt x="42" y="12"/>
                  <a:pt x="42" y="9"/>
                </a:cubicBezTo>
                <a:cubicBezTo>
                  <a:pt x="42" y="8"/>
                  <a:pt x="40" y="0"/>
                  <a:pt x="39" y="0"/>
                </a:cubicBezTo>
                <a:cubicBezTo>
                  <a:pt x="39" y="1"/>
                  <a:pt x="36" y="5"/>
                  <a:pt x="35" y="6"/>
                </a:cubicBezTo>
                <a:cubicBezTo>
                  <a:pt x="33" y="7"/>
                  <a:pt x="33" y="13"/>
                  <a:pt x="32" y="15"/>
                </a:cubicBezTo>
                <a:cubicBezTo>
                  <a:pt x="31" y="17"/>
                  <a:pt x="29" y="21"/>
                  <a:pt x="28" y="16"/>
                </a:cubicBezTo>
                <a:cubicBezTo>
                  <a:pt x="27" y="14"/>
                  <a:pt x="26" y="12"/>
                  <a:pt x="25" y="10"/>
                </a:cubicBezTo>
                <a:cubicBezTo>
                  <a:pt x="25" y="9"/>
                  <a:pt x="24" y="6"/>
                  <a:pt x="23" y="5"/>
                </a:cubicBezTo>
                <a:cubicBezTo>
                  <a:pt x="22" y="5"/>
                  <a:pt x="23" y="5"/>
                  <a:pt x="23" y="5"/>
                </a:cubicBezTo>
                <a:close/>
              </a:path>
            </a:pathLst>
          </a:custGeom>
          <a:solidFill>
            <a:srgbClr val="BE0D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59" name="Freeform 357"/>
          <p:cNvSpPr/>
          <p:nvPr/>
        </p:nvSpPr>
        <p:spPr bwMode="auto">
          <a:xfrm>
            <a:off x="6898017" y="1821055"/>
            <a:ext cx="2030235" cy="757663"/>
          </a:xfrm>
          <a:custGeom>
            <a:avLst/>
            <a:gdLst>
              <a:gd name="T0" fmla="*/ 110 w 116"/>
              <a:gd name="T1" fmla="*/ 25 h 43"/>
              <a:gd name="T2" fmla="*/ 99 w 116"/>
              <a:gd name="T3" fmla="*/ 26 h 43"/>
              <a:gd name="T4" fmla="*/ 91 w 116"/>
              <a:gd name="T5" fmla="*/ 33 h 43"/>
              <a:gd name="T6" fmla="*/ 75 w 116"/>
              <a:gd name="T7" fmla="*/ 40 h 43"/>
              <a:gd name="T8" fmla="*/ 64 w 116"/>
              <a:gd name="T9" fmla="*/ 37 h 43"/>
              <a:gd name="T10" fmla="*/ 67 w 116"/>
              <a:gd name="T11" fmla="*/ 22 h 43"/>
              <a:gd name="T12" fmla="*/ 71 w 116"/>
              <a:gd name="T13" fmla="*/ 25 h 43"/>
              <a:gd name="T14" fmla="*/ 70 w 116"/>
              <a:gd name="T15" fmla="*/ 31 h 43"/>
              <a:gd name="T16" fmla="*/ 75 w 116"/>
              <a:gd name="T17" fmla="*/ 22 h 43"/>
              <a:gd name="T18" fmla="*/ 70 w 116"/>
              <a:gd name="T19" fmla="*/ 20 h 43"/>
              <a:gd name="T20" fmla="*/ 58 w 116"/>
              <a:gd name="T21" fmla="*/ 25 h 43"/>
              <a:gd name="T22" fmla="*/ 56 w 116"/>
              <a:gd name="T23" fmla="*/ 35 h 43"/>
              <a:gd name="T24" fmla="*/ 52 w 116"/>
              <a:gd name="T25" fmla="*/ 39 h 43"/>
              <a:gd name="T26" fmla="*/ 39 w 116"/>
              <a:gd name="T27" fmla="*/ 42 h 43"/>
              <a:gd name="T28" fmla="*/ 30 w 116"/>
              <a:gd name="T29" fmla="*/ 38 h 43"/>
              <a:gd name="T30" fmla="*/ 19 w 116"/>
              <a:gd name="T31" fmla="*/ 29 h 43"/>
              <a:gd name="T32" fmla="*/ 10 w 116"/>
              <a:gd name="T33" fmla="*/ 32 h 43"/>
              <a:gd name="T34" fmla="*/ 2 w 116"/>
              <a:gd name="T35" fmla="*/ 27 h 43"/>
              <a:gd name="T36" fmla="*/ 3 w 116"/>
              <a:gd name="T37" fmla="*/ 26 h 43"/>
              <a:gd name="T38" fmla="*/ 16 w 116"/>
              <a:gd name="T39" fmla="*/ 23 h 43"/>
              <a:gd name="T40" fmla="*/ 24 w 116"/>
              <a:gd name="T41" fmla="*/ 24 h 43"/>
              <a:gd name="T42" fmla="*/ 34 w 116"/>
              <a:gd name="T43" fmla="*/ 25 h 43"/>
              <a:gd name="T44" fmla="*/ 37 w 116"/>
              <a:gd name="T45" fmla="*/ 23 h 43"/>
              <a:gd name="T46" fmla="*/ 54 w 116"/>
              <a:gd name="T47" fmla="*/ 18 h 43"/>
              <a:gd name="T48" fmla="*/ 45 w 116"/>
              <a:gd name="T49" fmla="*/ 15 h 43"/>
              <a:gd name="T50" fmla="*/ 49 w 116"/>
              <a:gd name="T51" fmla="*/ 17 h 43"/>
              <a:gd name="T52" fmla="*/ 49 w 116"/>
              <a:gd name="T53" fmla="*/ 21 h 43"/>
              <a:gd name="T54" fmla="*/ 42 w 116"/>
              <a:gd name="T55" fmla="*/ 22 h 43"/>
              <a:gd name="T56" fmla="*/ 39 w 116"/>
              <a:gd name="T57" fmla="*/ 14 h 43"/>
              <a:gd name="T58" fmla="*/ 49 w 116"/>
              <a:gd name="T59" fmla="*/ 9 h 43"/>
              <a:gd name="T60" fmla="*/ 56 w 116"/>
              <a:gd name="T61" fmla="*/ 2 h 43"/>
              <a:gd name="T62" fmla="*/ 69 w 116"/>
              <a:gd name="T63" fmla="*/ 2 h 43"/>
              <a:gd name="T64" fmla="*/ 72 w 116"/>
              <a:gd name="T65" fmla="*/ 7 h 43"/>
              <a:gd name="T66" fmla="*/ 79 w 116"/>
              <a:gd name="T67" fmla="*/ 13 h 43"/>
              <a:gd name="T68" fmla="*/ 84 w 116"/>
              <a:gd name="T69" fmla="*/ 15 h 43"/>
              <a:gd name="T70" fmla="*/ 92 w 116"/>
              <a:gd name="T71" fmla="*/ 23 h 43"/>
              <a:gd name="T72" fmla="*/ 102 w 116"/>
              <a:gd name="T73" fmla="*/ 20 h 43"/>
              <a:gd name="T74" fmla="*/ 108 w 116"/>
              <a:gd name="T75" fmla="*/ 23 h 43"/>
              <a:gd name="T76" fmla="*/ 112 w 116"/>
              <a:gd name="T77" fmla="*/ 22 h 43"/>
              <a:gd name="T78" fmla="*/ 116 w 116"/>
              <a:gd name="T79" fmla="*/ 21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16" h="43">
                <a:moveTo>
                  <a:pt x="114" y="21"/>
                </a:moveTo>
                <a:cubicBezTo>
                  <a:pt x="112" y="22"/>
                  <a:pt x="111" y="23"/>
                  <a:pt x="110" y="25"/>
                </a:cubicBezTo>
                <a:cubicBezTo>
                  <a:pt x="108" y="27"/>
                  <a:pt x="107" y="28"/>
                  <a:pt x="104" y="27"/>
                </a:cubicBezTo>
                <a:cubicBezTo>
                  <a:pt x="102" y="26"/>
                  <a:pt x="100" y="25"/>
                  <a:pt x="99" y="26"/>
                </a:cubicBezTo>
                <a:cubicBezTo>
                  <a:pt x="96" y="26"/>
                  <a:pt x="95" y="29"/>
                  <a:pt x="94" y="31"/>
                </a:cubicBezTo>
                <a:cubicBezTo>
                  <a:pt x="94" y="33"/>
                  <a:pt x="92" y="33"/>
                  <a:pt x="91" y="33"/>
                </a:cubicBezTo>
                <a:cubicBezTo>
                  <a:pt x="89" y="33"/>
                  <a:pt x="87" y="33"/>
                  <a:pt x="85" y="33"/>
                </a:cubicBezTo>
                <a:cubicBezTo>
                  <a:pt x="81" y="34"/>
                  <a:pt x="79" y="38"/>
                  <a:pt x="75" y="40"/>
                </a:cubicBezTo>
                <a:cubicBezTo>
                  <a:pt x="74" y="40"/>
                  <a:pt x="71" y="41"/>
                  <a:pt x="70" y="40"/>
                </a:cubicBezTo>
                <a:cubicBezTo>
                  <a:pt x="68" y="40"/>
                  <a:pt x="66" y="38"/>
                  <a:pt x="64" y="37"/>
                </a:cubicBezTo>
                <a:cubicBezTo>
                  <a:pt x="61" y="35"/>
                  <a:pt x="58" y="29"/>
                  <a:pt x="61" y="26"/>
                </a:cubicBezTo>
                <a:cubicBezTo>
                  <a:pt x="63" y="24"/>
                  <a:pt x="65" y="23"/>
                  <a:pt x="67" y="22"/>
                </a:cubicBezTo>
                <a:cubicBezTo>
                  <a:pt x="68" y="22"/>
                  <a:pt x="69" y="22"/>
                  <a:pt x="70" y="23"/>
                </a:cubicBezTo>
                <a:cubicBezTo>
                  <a:pt x="70" y="24"/>
                  <a:pt x="71" y="24"/>
                  <a:pt x="71" y="25"/>
                </a:cubicBezTo>
                <a:cubicBezTo>
                  <a:pt x="71" y="25"/>
                  <a:pt x="71" y="25"/>
                  <a:pt x="70" y="26"/>
                </a:cubicBezTo>
                <a:cubicBezTo>
                  <a:pt x="68" y="26"/>
                  <a:pt x="67" y="31"/>
                  <a:pt x="70" y="31"/>
                </a:cubicBezTo>
                <a:cubicBezTo>
                  <a:pt x="72" y="32"/>
                  <a:pt x="75" y="31"/>
                  <a:pt x="76" y="29"/>
                </a:cubicBezTo>
                <a:cubicBezTo>
                  <a:pt x="76" y="27"/>
                  <a:pt x="76" y="24"/>
                  <a:pt x="75" y="22"/>
                </a:cubicBezTo>
                <a:cubicBezTo>
                  <a:pt x="74" y="22"/>
                  <a:pt x="74" y="21"/>
                  <a:pt x="73" y="21"/>
                </a:cubicBezTo>
                <a:cubicBezTo>
                  <a:pt x="72" y="20"/>
                  <a:pt x="71" y="20"/>
                  <a:pt x="70" y="20"/>
                </a:cubicBezTo>
                <a:cubicBezTo>
                  <a:pt x="67" y="19"/>
                  <a:pt x="65" y="20"/>
                  <a:pt x="63" y="21"/>
                </a:cubicBezTo>
                <a:cubicBezTo>
                  <a:pt x="61" y="22"/>
                  <a:pt x="60" y="23"/>
                  <a:pt x="58" y="25"/>
                </a:cubicBezTo>
                <a:cubicBezTo>
                  <a:pt x="57" y="26"/>
                  <a:pt x="56" y="29"/>
                  <a:pt x="56" y="31"/>
                </a:cubicBezTo>
                <a:cubicBezTo>
                  <a:pt x="56" y="32"/>
                  <a:pt x="56" y="34"/>
                  <a:pt x="56" y="35"/>
                </a:cubicBezTo>
                <a:cubicBezTo>
                  <a:pt x="56" y="35"/>
                  <a:pt x="56" y="36"/>
                  <a:pt x="56" y="36"/>
                </a:cubicBezTo>
                <a:cubicBezTo>
                  <a:pt x="55" y="37"/>
                  <a:pt x="54" y="38"/>
                  <a:pt x="52" y="39"/>
                </a:cubicBezTo>
                <a:cubicBezTo>
                  <a:pt x="50" y="41"/>
                  <a:pt x="46" y="43"/>
                  <a:pt x="43" y="43"/>
                </a:cubicBezTo>
                <a:cubicBezTo>
                  <a:pt x="42" y="42"/>
                  <a:pt x="40" y="42"/>
                  <a:pt x="39" y="42"/>
                </a:cubicBezTo>
                <a:cubicBezTo>
                  <a:pt x="37" y="42"/>
                  <a:pt x="35" y="41"/>
                  <a:pt x="34" y="40"/>
                </a:cubicBezTo>
                <a:cubicBezTo>
                  <a:pt x="33" y="40"/>
                  <a:pt x="31" y="39"/>
                  <a:pt x="30" y="38"/>
                </a:cubicBezTo>
                <a:cubicBezTo>
                  <a:pt x="29" y="37"/>
                  <a:pt x="28" y="35"/>
                  <a:pt x="27" y="34"/>
                </a:cubicBezTo>
                <a:cubicBezTo>
                  <a:pt x="25" y="32"/>
                  <a:pt x="22" y="29"/>
                  <a:pt x="19" y="29"/>
                </a:cubicBezTo>
                <a:cubicBezTo>
                  <a:pt x="18" y="30"/>
                  <a:pt x="16" y="30"/>
                  <a:pt x="15" y="31"/>
                </a:cubicBezTo>
                <a:cubicBezTo>
                  <a:pt x="13" y="32"/>
                  <a:pt x="11" y="33"/>
                  <a:pt x="10" y="32"/>
                </a:cubicBezTo>
                <a:cubicBezTo>
                  <a:pt x="8" y="32"/>
                  <a:pt x="7" y="30"/>
                  <a:pt x="5" y="29"/>
                </a:cubicBezTo>
                <a:cubicBezTo>
                  <a:pt x="4" y="28"/>
                  <a:pt x="3" y="27"/>
                  <a:pt x="2" y="27"/>
                </a:cubicBezTo>
                <a:cubicBezTo>
                  <a:pt x="1" y="27"/>
                  <a:pt x="0" y="27"/>
                  <a:pt x="0" y="27"/>
                </a:cubicBezTo>
                <a:cubicBezTo>
                  <a:pt x="1" y="27"/>
                  <a:pt x="2" y="26"/>
                  <a:pt x="3" y="26"/>
                </a:cubicBezTo>
                <a:cubicBezTo>
                  <a:pt x="5" y="25"/>
                  <a:pt x="7" y="27"/>
                  <a:pt x="8" y="27"/>
                </a:cubicBezTo>
                <a:cubicBezTo>
                  <a:pt x="12" y="28"/>
                  <a:pt x="14" y="25"/>
                  <a:pt x="16" y="23"/>
                </a:cubicBezTo>
                <a:cubicBezTo>
                  <a:pt x="18" y="22"/>
                  <a:pt x="20" y="21"/>
                  <a:pt x="21" y="23"/>
                </a:cubicBezTo>
                <a:cubicBezTo>
                  <a:pt x="22" y="23"/>
                  <a:pt x="23" y="23"/>
                  <a:pt x="24" y="24"/>
                </a:cubicBezTo>
                <a:cubicBezTo>
                  <a:pt x="25" y="24"/>
                  <a:pt x="26" y="25"/>
                  <a:pt x="27" y="25"/>
                </a:cubicBezTo>
                <a:cubicBezTo>
                  <a:pt x="29" y="25"/>
                  <a:pt x="32" y="25"/>
                  <a:pt x="34" y="25"/>
                </a:cubicBezTo>
                <a:cubicBezTo>
                  <a:pt x="35" y="24"/>
                  <a:pt x="36" y="24"/>
                  <a:pt x="37" y="23"/>
                </a:cubicBezTo>
                <a:cubicBezTo>
                  <a:pt x="37" y="23"/>
                  <a:pt x="37" y="23"/>
                  <a:pt x="37" y="23"/>
                </a:cubicBezTo>
                <a:cubicBezTo>
                  <a:pt x="39" y="25"/>
                  <a:pt x="42" y="25"/>
                  <a:pt x="44" y="26"/>
                </a:cubicBezTo>
                <a:cubicBezTo>
                  <a:pt x="49" y="26"/>
                  <a:pt x="53" y="23"/>
                  <a:pt x="54" y="18"/>
                </a:cubicBezTo>
                <a:cubicBezTo>
                  <a:pt x="54" y="16"/>
                  <a:pt x="52" y="13"/>
                  <a:pt x="50" y="12"/>
                </a:cubicBezTo>
                <a:cubicBezTo>
                  <a:pt x="48" y="11"/>
                  <a:pt x="45" y="12"/>
                  <a:pt x="45" y="15"/>
                </a:cubicBezTo>
                <a:cubicBezTo>
                  <a:pt x="45" y="17"/>
                  <a:pt x="47" y="17"/>
                  <a:pt x="48" y="16"/>
                </a:cubicBezTo>
                <a:cubicBezTo>
                  <a:pt x="48" y="17"/>
                  <a:pt x="49" y="17"/>
                  <a:pt x="49" y="17"/>
                </a:cubicBezTo>
                <a:cubicBezTo>
                  <a:pt x="49" y="17"/>
                  <a:pt x="50" y="18"/>
                  <a:pt x="50" y="19"/>
                </a:cubicBezTo>
                <a:cubicBezTo>
                  <a:pt x="50" y="20"/>
                  <a:pt x="49" y="21"/>
                  <a:pt x="49" y="21"/>
                </a:cubicBezTo>
                <a:cubicBezTo>
                  <a:pt x="48" y="22"/>
                  <a:pt x="47" y="23"/>
                  <a:pt x="45" y="23"/>
                </a:cubicBezTo>
                <a:cubicBezTo>
                  <a:pt x="44" y="22"/>
                  <a:pt x="43" y="22"/>
                  <a:pt x="42" y="22"/>
                </a:cubicBezTo>
                <a:cubicBezTo>
                  <a:pt x="41" y="22"/>
                  <a:pt x="41" y="21"/>
                  <a:pt x="40" y="20"/>
                </a:cubicBezTo>
                <a:cubicBezTo>
                  <a:pt x="39" y="18"/>
                  <a:pt x="38" y="16"/>
                  <a:pt x="39" y="14"/>
                </a:cubicBezTo>
                <a:cubicBezTo>
                  <a:pt x="40" y="12"/>
                  <a:pt x="41" y="10"/>
                  <a:pt x="43" y="9"/>
                </a:cubicBezTo>
                <a:cubicBezTo>
                  <a:pt x="45" y="8"/>
                  <a:pt x="47" y="8"/>
                  <a:pt x="49" y="9"/>
                </a:cubicBezTo>
                <a:cubicBezTo>
                  <a:pt x="51" y="9"/>
                  <a:pt x="52" y="9"/>
                  <a:pt x="54" y="8"/>
                </a:cubicBezTo>
                <a:cubicBezTo>
                  <a:pt x="56" y="7"/>
                  <a:pt x="56" y="4"/>
                  <a:pt x="56" y="2"/>
                </a:cubicBezTo>
                <a:cubicBezTo>
                  <a:pt x="57" y="0"/>
                  <a:pt x="60" y="0"/>
                  <a:pt x="62" y="0"/>
                </a:cubicBezTo>
                <a:cubicBezTo>
                  <a:pt x="65" y="0"/>
                  <a:pt x="67" y="1"/>
                  <a:pt x="69" y="2"/>
                </a:cubicBezTo>
                <a:cubicBezTo>
                  <a:pt x="70" y="3"/>
                  <a:pt x="71" y="4"/>
                  <a:pt x="72" y="5"/>
                </a:cubicBezTo>
                <a:cubicBezTo>
                  <a:pt x="72" y="5"/>
                  <a:pt x="72" y="7"/>
                  <a:pt x="72" y="7"/>
                </a:cubicBezTo>
                <a:cubicBezTo>
                  <a:pt x="71" y="10"/>
                  <a:pt x="72" y="11"/>
                  <a:pt x="74" y="13"/>
                </a:cubicBezTo>
                <a:cubicBezTo>
                  <a:pt x="76" y="14"/>
                  <a:pt x="78" y="14"/>
                  <a:pt x="79" y="13"/>
                </a:cubicBezTo>
                <a:cubicBezTo>
                  <a:pt x="80" y="12"/>
                  <a:pt x="81" y="13"/>
                  <a:pt x="82" y="13"/>
                </a:cubicBezTo>
                <a:cubicBezTo>
                  <a:pt x="84" y="13"/>
                  <a:pt x="84" y="14"/>
                  <a:pt x="84" y="15"/>
                </a:cubicBezTo>
                <a:cubicBezTo>
                  <a:pt x="86" y="17"/>
                  <a:pt x="85" y="19"/>
                  <a:pt x="87" y="21"/>
                </a:cubicBezTo>
                <a:cubicBezTo>
                  <a:pt x="88" y="22"/>
                  <a:pt x="90" y="23"/>
                  <a:pt x="92" y="23"/>
                </a:cubicBezTo>
                <a:cubicBezTo>
                  <a:pt x="94" y="23"/>
                  <a:pt x="97" y="21"/>
                  <a:pt x="98" y="19"/>
                </a:cubicBezTo>
                <a:cubicBezTo>
                  <a:pt x="99" y="18"/>
                  <a:pt x="101" y="19"/>
                  <a:pt x="102" y="20"/>
                </a:cubicBezTo>
                <a:cubicBezTo>
                  <a:pt x="102" y="21"/>
                  <a:pt x="103" y="22"/>
                  <a:pt x="105" y="23"/>
                </a:cubicBezTo>
                <a:cubicBezTo>
                  <a:pt x="106" y="23"/>
                  <a:pt x="107" y="23"/>
                  <a:pt x="108" y="23"/>
                </a:cubicBezTo>
                <a:cubicBezTo>
                  <a:pt x="109" y="23"/>
                  <a:pt x="110" y="23"/>
                  <a:pt x="111" y="23"/>
                </a:cubicBezTo>
                <a:cubicBezTo>
                  <a:pt x="111" y="22"/>
                  <a:pt x="112" y="22"/>
                  <a:pt x="112" y="22"/>
                </a:cubicBezTo>
                <a:cubicBezTo>
                  <a:pt x="113" y="21"/>
                  <a:pt x="113" y="21"/>
                  <a:pt x="115" y="21"/>
                </a:cubicBezTo>
                <a:cubicBezTo>
                  <a:pt x="115" y="20"/>
                  <a:pt x="116" y="20"/>
                  <a:pt x="116" y="21"/>
                </a:cubicBezTo>
                <a:cubicBezTo>
                  <a:pt x="116" y="21"/>
                  <a:pt x="115" y="21"/>
                  <a:pt x="114" y="21"/>
                </a:cubicBezTo>
                <a:close/>
              </a:path>
            </a:pathLst>
          </a:custGeom>
          <a:solidFill>
            <a:srgbClr val="B6F1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62" name="Freeform 360"/>
          <p:cNvSpPr/>
          <p:nvPr/>
        </p:nvSpPr>
        <p:spPr bwMode="auto">
          <a:xfrm>
            <a:off x="7001001" y="2593425"/>
            <a:ext cx="2501013" cy="492850"/>
          </a:xfrm>
          <a:custGeom>
            <a:avLst/>
            <a:gdLst>
              <a:gd name="T0" fmla="*/ 79 w 143"/>
              <a:gd name="T1" fmla="*/ 26 h 28"/>
              <a:gd name="T2" fmla="*/ 71 w 143"/>
              <a:gd name="T3" fmla="*/ 27 h 28"/>
              <a:gd name="T4" fmla="*/ 66 w 143"/>
              <a:gd name="T5" fmla="*/ 26 h 28"/>
              <a:gd name="T6" fmla="*/ 60 w 143"/>
              <a:gd name="T7" fmla="*/ 26 h 28"/>
              <a:gd name="T8" fmla="*/ 48 w 143"/>
              <a:gd name="T9" fmla="*/ 22 h 28"/>
              <a:gd name="T10" fmla="*/ 26 w 143"/>
              <a:gd name="T11" fmla="*/ 17 h 28"/>
              <a:gd name="T12" fmla="*/ 16 w 143"/>
              <a:gd name="T13" fmla="*/ 20 h 28"/>
              <a:gd name="T14" fmla="*/ 10 w 143"/>
              <a:gd name="T15" fmla="*/ 19 h 28"/>
              <a:gd name="T16" fmla="*/ 0 w 143"/>
              <a:gd name="T17" fmla="*/ 19 h 28"/>
              <a:gd name="T18" fmla="*/ 3 w 143"/>
              <a:gd name="T19" fmla="*/ 17 h 28"/>
              <a:gd name="T20" fmla="*/ 10 w 143"/>
              <a:gd name="T21" fmla="*/ 17 h 28"/>
              <a:gd name="T22" fmla="*/ 17 w 143"/>
              <a:gd name="T23" fmla="*/ 14 h 28"/>
              <a:gd name="T24" fmla="*/ 22 w 143"/>
              <a:gd name="T25" fmla="*/ 8 h 28"/>
              <a:gd name="T26" fmla="*/ 26 w 143"/>
              <a:gd name="T27" fmla="*/ 8 h 28"/>
              <a:gd name="T28" fmla="*/ 33 w 143"/>
              <a:gd name="T29" fmla="*/ 9 h 28"/>
              <a:gd name="T30" fmla="*/ 41 w 143"/>
              <a:gd name="T31" fmla="*/ 6 h 28"/>
              <a:gd name="T32" fmla="*/ 49 w 143"/>
              <a:gd name="T33" fmla="*/ 6 h 28"/>
              <a:gd name="T34" fmla="*/ 51 w 143"/>
              <a:gd name="T35" fmla="*/ 7 h 28"/>
              <a:gd name="T36" fmla="*/ 52 w 143"/>
              <a:gd name="T37" fmla="*/ 9 h 28"/>
              <a:gd name="T38" fmla="*/ 56 w 143"/>
              <a:gd name="T39" fmla="*/ 14 h 28"/>
              <a:gd name="T40" fmla="*/ 67 w 143"/>
              <a:gd name="T41" fmla="*/ 20 h 28"/>
              <a:gd name="T42" fmla="*/ 74 w 143"/>
              <a:gd name="T43" fmla="*/ 10 h 28"/>
              <a:gd name="T44" fmla="*/ 64 w 143"/>
              <a:gd name="T45" fmla="*/ 10 h 28"/>
              <a:gd name="T46" fmla="*/ 69 w 143"/>
              <a:gd name="T47" fmla="*/ 13 h 28"/>
              <a:gd name="T48" fmla="*/ 62 w 143"/>
              <a:gd name="T49" fmla="*/ 15 h 28"/>
              <a:gd name="T50" fmla="*/ 59 w 143"/>
              <a:gd name="T51" fmla="*/ 7 h 28"/>
              <a:gd name="T52" fmla="*/ 68 w 143"/>
              <a:gd name="T53" fmla="*/ 0 h 28"/>
              <a:gd name="T54" fmla="*/ 77 w 143"/>
              <a:gd name="T55" fmla="*/ 2 h 28"/>
              <a:gd name="T56" fmla="*/ 86 w 143"/>
              <a:gd name="T57" fmla="*/ 4 h 28"/>
              <a:gd name="T58" fmla="*/ 93 w 143"/>
              <a:gd name="T59" fmla="*/ 1 h 28"/>
              <a:gd name="T60" fmla="*/ 104 w 143"/>
              <a:gd name="T61" fmla="*/ 3 h 28"/>
              <a:gd name="T62" fmla="*/ 113 w 143"/>
              <a:gd name="T63" fmla="*/ 8 h 28"/>
              <a:gd name="T64" fmla="*/ 121 w 143"/>
              <a:gd name="T65" fmla="*/ 6 h 28"/>
              <a:gd name="T66" fmla="*/ 124 w 143"/>
              <a:gd name="T67" fmla="*/ 11 h 28"/>
              <a:gd name="T68" fmla="*/ 130 w 143"/>
              <a:gd name="T69" fmla="*/ 16 h 28"/>
              <a:gd name="T70" fmla="*/ 138 w 143"/>
              <a:gd name="T71" fmla="*/ 15 h 28"/>
              <a:gd name="T72" fmla="*/ 142 w 143"/>
              <a:gd name="T73" fmla="*/ 15 h 28"/>
              <a:gd name="T74" fmla="*/ 141 w 143"/>
              <a:gd name="T75" fmla="*/ 16 h 28"/>
              <a:gd name="T76" fmla="*/ 134 w 143"/>
              <a:gd name="T77" fmla="*/ 20 h 28"/>
              <a:gd name="T78" fmla="*/ 125 w 143"/>
              <a:gd name="T79" fmla="*/ 17 h 28"/>
              <a:gd name="T80" fmla="*/ 105 w 143"/>
              <a:gd name="T81" fmla="*/ 21 h 28"/>
              <a:gd name="T82" fmla="*/ 89 w 143"/>
              <a:gd name="T83" fmla="*/ 27 h 28"/>
              <a:gd name="T84" fmla="*/ 86 w 143"/>
              <a:gd name="T85" fmla="*/ 16 h 28"/>
              <a:gd name="T86" fmla="*/ 92 w 143"/>
              <a:gd name="T87" fmla="*/ 17 h 28"/>
              <a:gd name="T88" fmla="*/ 91 w 143"/>
              <a:gd name="T89" fmla="*/ 18 h 28"/>
              <a:gd name="T90" fmla="*/ 98 w 143"/>
              <a:gd name="T91" fmla="*/ 17 h 28"/>
              <a:gd name="T92" fmla="*/ 84 w 143"/>
              <a:gd name="T93" fmla="*/ 13 h 28"/>
              <a:gd name="T94" fmla="*/ 80 w 143"/>
              <a:gd name="T95" fmla="*/ 25 h 28"/>
              <a:gd name="T96" fmla="*/ 79 w 143"/>
              <a:gd name="T97" fmla="*/ 26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43" h="28">
                <a:moveTo>
                  <a:pt x="79" y="26"/>
                </a:moveTo>
                <a:cubicBezTo>
                  <a:pt x="79" y="26"/>
                  <a:pt x="79" y="26"/>
                  <a:pt x="79" y="26"/>
                </a:cubicBezTo>
                <a:cubicBezTo>
                  <a:pt x="78" y="26"/>
                  <a:pt x="77" y="26"/>
                  <a:pt x="76" y="26"/>
                </a:cubicBezTo>
                <a:cubicBezTo>
                  <a:pt x="74" y="26"/>
                  <a:pt x="73" y="27"/>
                  <a:pt x="71" y="27"/>
                </a:cubicBezTo>
                <a:cubicBezTo>
                  <a:pt x="70" y="27"/>
                  <a:pt x="70" y="27"/>
                  <a:pt x="69" y="27"/>
                </a:cubicBezTo>
                <a:cubicBezTo>
                  <a:pt x="68" y="27"/>
                  <a:pt x="67" y="27"/>
                  <a:pt x="66" y="26"/>
                </a:cubicBezTo>
                <a:cubicBezTo>
                  <a:pt x="65" y="26"/>
                  <a:pt x="64" y="26"/>
                  <a:pt x="63" y="26"/>
                </a:cubicBezTo>
                <a:cubicBezTo>
                  <a:pt x="62" y="26"/>
                  <a:pt x="61" y="26"/>
                  <a:pt x="60" y="26"/>
                </a:cubicBezTo>
                <a:cubicBezTo>
                  <a:pt x="58" y="25"/>
                  <a:pt x="56" y="25"/>
                  <a:pt x="55" y="25"/>
                </a:cubicBezTo>
                <a:cubicBezTo>
                  <a:pt x="53" y="24"/>
                  <a:pt x="50" y="23"/>
                  <a:pt x="48" y="22"/>
                </a:cubicBezTo>
                <a:cubicBezTo>
                  <a:pt x="44" y="20"/>
                  <a:pt x="41" y="18"/>
                  <a:pt x="37" y="17"/>
                </a:cubicBezTo>
                <a:cubicBezTo>
                  <a:pt x="33" y="17"/>
                  <a:pt x="30" y="16"/>
                  <a:pt x="26" y="17"/>
                </a:cubicBezTo>
                <a:cubicBezTo>
                  <a:pt x="24" y="18"/>
                  <a:pt x="23" y="19"/>
                  <a:pt x="21" y="20"/>
                </a:cubicBezTo>
                <a:cubicBezTo>
                  <a:pt x="20" y="21"/>
                  <a:pt x="18" y="20"/>
                  <a:pt x="16" y="20"/>
                </a:cubicBezTo>
                <a:cubicBezTo>
                  <a:pt x="15" y="20"/>
                  <a:pt x="14" y="20"/>
                  <a:pt x="13" y="20"/>
                </a:cubicBezTo>
                <a:cubicBezTo>
                  <a:pt x="12" y="19"/>
                  <a:pt x="11" y="19"/>
                  <a:pt x="10" y="19"/>
                </a:cubicBezTo>
                <a:cubicBezTo>
                  <a:pt x="9" y="19"/>
                  <a:pt x="7" y="18"/>
                  <a:pt x="5" y="18"/>
                </a:cubicBezTo>
                <a:cubicBezTo>
                  <a:pt x="4" y="19"/>
                  <a:pt x="2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1" y="18"/>
                  <a:pt x="2" y="18"/>
                  <a:pt x="3" y="17"/>
                </a:cubicBezTo>
                <a:cubicBezTo>
                  <a:pt x="4" y="17"/>
                  <a:pt x="5" y="17"/>
                  <a:pt x="6" y="17"/>
                </a:cubicBezTo>
                <a:cubicBezTo>
                  <a:pt x="7" y="17"/>
                  <a:pt x="9" y="18"/>
                  <a:pt x="10" y="17"/>
                </a:cubicBezTo>
                <a:cubicBezTo>
                  <a:pt x="11" y="17"/>
                  <a:pt x="13" y="17"/>
                  <a:pt x="14" y="16"/>
                </a:cubicBezTo>
                <a:cubicBezTo>
                  <a:pt x="15" y="16"/>
                  <a:pt x="16" y="15"/>
                  <a:pt x="17" y="14"/>
                </a:cubicBezTo>
                <a:cubicBezTo>
                  <a:pt x="18" y="13"/>
                  <a:pt x="18" y="12"/>
                  <a:pt x="19" y="11"/>
                </a:cubicBezTo>
                <a:cubicBezTo>
                  <a:pt x="20" y="10"/>
                  <a:pt x="20" y="8"/>
                  <a:pt x="22" y="8"/>
                </a:cubicBezTo>
                <a:cubicBezTo>
                  <a:pt x="22" y="8"/>
                  <a:pt x="23" y="8"/>
                  <a:pt x="23" y="8"/>
                </a:cubicBezTo>
                <a:cubicBezTo>
                  <a:pt x="24" y="7"/>
                  <a:pt x="25" y="8"/>
                  <a:pt x="26" y="8"/>
                </a:cubicBezTo>
                <a:cubicBezTo>
                  <a:pt x="27" y="8"/>
                  <a:pt x="28" y="8"/>
                  <a:pt x="29" y="9"/>
                </a:cubicBezTo>
                <a:cubicBezTo>
                  <a:pt x="30" y="9"/>
                  <a:pt x="31" y="9"/>
                  <a:pt x="33" y="9"/>
                </a:cubicBezTo>
                <a:cubicBezTo>
                  <a:pt x="34" y="9"/>
                  <a:pt x="36" y="8"/>
                  <a:pt x="37" y="8"/>
                </a:cubicBezTo>
                <a:cubicBezTo>
                  <a:pt x="38" y="7"/>
                  <a:pt x="40" y="6"/>
                  <a:pt x="41" y="6"/>
                </a:cubicBezTo>
                <a:cubicBezTo>
                  <a:pt x="42" y="5"/>
                  <a:pt x="44" y="6"/>
                  <a:pt x="45" y="6"/>
                </a:cubicBezTo>
                <a:cubicBezTo>
                  <a:pt x="47" y="6"/>
                  <a:pt x="48" y="6"/>
                  <a:pt x="49" y="6"/>
                </a:cubicBezTo>
                <a:cubicBezTo>
                  <a:pt x="50" y="7"/>
                  <a:pt x="50" y="7"/>
                  <a:pt x="51" y="8"/>
                </a:cubicBezTo>
                <a:cubicBezTo>
                  <a:pt x="51" y="7"/>
                  <a:pt x="51" y="7"/>
                  <a:pt x="51" y="7"/>
                </a:cubicBezTo>
                <a:cubicBezTo>
                  <a:pt x="51" y="7"/>
                  <a:pt x="51" y="7"/>
                  <a:pt x="51" y="8"/>
                </a:cubicBezTo>
                <a:cubicBezTo>
                  <a:pt x="51" y="8"/>
                  <a:pt x="52" y="9"/>
                  <a:pt x="52" y="9"/>
                </a:cubicBezTo>
                <a:cubicBezTo>
                  <a:pt x="53" y="10"/>
                  <a:pt x="54" y="10"/>
                  <a:pt x="55" y="10"/>
                </a:cubicBezTo>
                <a:cubicBezTo>
                  <a:pt x="55" y="12"/>
                  <a:pt x="55" y="13"/>
                  <a:pt x="56" y="14"/>
                </a:cubicBezTo>
                <a:cubicBezTo>
                  <a:pt x="56" y="16"/>
                  <a:pt x="58" y="18"/>
                  <a:pt x="60" y="19"/>
                </a:cubicBezTo>
                <a:cubicBezTo>
                  <a:pt x="62" y="20"/>
                  <a:pt x="65" y="20"/>
                  <a:pt x="67" y="20"/>
                </a:cubicBezTo>
                <a:cubicBezTo>
                  <a:pt x="69" y="19"/>
                  <a:pt x="71" y="18"/>
                  <a:pt x="73" y="16"/>
                </a:cubicBezTo>
                <a:cubicBezTo>
                  <a:pt x="74" y="15"/>
                  <a:pt x="75" y="13"/>
                  <a:pt x="74" y="10"/>
                </a:cubicBezTo>
                <a:cubicBezTo>
                  <a:pt x="73" y="8"/>
                  <a:pt x="71" y="7"/>
                  <a:pt x="68" y="7"/>
                </a:cubicBezTo>
                <a:cubicBezTo>
                  <a:pt x="66" y="7"/>
                  <a:pt x="64" y="8"/>
                  <a:pt x="64" y="10"/>
                </a:cubicBezTo>
                <a:cubicBezTo>
                  <a:pt x="64" y="12"/>
                  <a:pt x="67" y="13"/>
                  <a:pt x="68" y="11"/>
                </a:cubicBezTo>
                <a:cubicBezTo>
                  <a:pt x="69" y="11"/>
                  <a:pt x="70" y="12"/>
                  <a:pt x="69" y="13"/>
                </a:cubicBezTo>
                <a:cubicBezTo>
                  <a:pt x="68" y="14"/>
                  <a:pt x="67" y="15"/>
                  <a:pt x="65" y="15"/>
                </a:cubicBezTo>
                <a:cubicBezTo>
                  <a:pt x="64" y="15"/>
                  <a:pt x="63" y="15"/>
                  <a:pt x="62" y="15"/>
                </a:cubicBezTo>
                <a:cubicBezTo>
                  <a:pt x="62" y="14"/>
                  <a:pt x="61" y="14"/>
                  <a:pt x="61" y="13"/>
                </a:cubicBezTo>
                <a:cubicBezTo>
                  <a:pt x="59" y="12"/>
                  <a:pt x="59" y="9"/>
                  <a:pt x="59" y="7"/>
                </a:cubicBezTo>
                <a:cubicBezTo>
                  <a:pt x="60" y="5"/>
                  <a:pt x="60" y="4"/>
                  <a:pt x="62" y="3"/>
                </a:cubicBezTo>
                <a:cubicBezTo>
                  <a:pt x="64" y="1"/>
                  <a:pt x="66" y="1"/>
                  <a:pt x="68" y="0"/>
                </a:cubicBezTo>
                <a:cubicBezTo>
                  <a:pt x="70" y="0"/>
                  <a:pt x="72" y="0"/>
                  <a:pt x="74" y="1"/>
                </a:cubicBezTo>
                <a:cubicBezTo>
                  <a:pt x="75" y="1"/>
                  <a:pt x="76" y="1"/>
                  <a:pt x="77" y="2"/>
                </a:cubicBezTo>
                <a:cubicBezTo>
                  <a:pt x="78" y="2"/>
                  <a:pt x="79" y="3"/>
                  <a:pt x="80" y="3"/>
                </a:cubicBezTo>
                <a:cubicBezTo>
                  <a:pt x="82" y="4"/>
                  <a:pt x="84" y="4"/>
                  <a:pt x="86" y="4"/>
                </a:cubicBezTo>
                <a:cubicBezTo>
                  <a:pt x="88" y="4"/>
                  <a:pt x="90" y="3"/>
                  <a:pt x="92" y="2"/>
                </a:cubicBezTo>
                <a:cubicBezTo>
                  <a:pt x="92" y="2"/>
                  <a:pt x="93" y="1"/>
                  <a:pt x="93" y="1"/>
                </a:cubicBezTo>
                <a:cubicBezTo>
                  <a:pt x="95" y="0"/>
                  <a:pt x="96" y="0"/>
                  <a:pt x="98" y="0"/>
                </a:cubicBezTo>
                <a:cubicBezTo>
                  <a:pt x="100" y="1"/>
                  <a:pt x="103" y="2"/>
                  <a:pt x="104" y="3"/>
                </a:cubicBezTo>
                <a:cubicBezTo>
                  <a:pt x="105" y="4"/>
                  <a:pt x="106" y="6"/>
                  <a:pt x="107" y="7"/>
                </a:cubicBezTo>
                <a:cubicBezTo>
                  <a:pt x="108" y="9"/>
                  <a:pt x="111" y="9"/>
                  <a:pt x="113" y="8"/>
                </a:cubicBezTo>
                <a:cubicBezTo>
                  <a:pt x="115" y="8"/>
                  <a:pt x="116" y="6"/>
                  <a:pt x="118" y="6"/>
                </a:cubicBezTo>
                <a:cubicBezTo>
                  <a:pt x="119" y="6"/>
                  <a:pt x="121" y="6"/>
                  <a:pt x="121" y="6"/>
                </a:cubicBezTo>
                <a:cubicBezTo>
                  <a:pt x="122" y="7"/>
                  <a:pt x="123" y="8"/>
                  <a:pt x="124" y="9"/>
                </a:cubicBezTo>
                <a:cubicBezTo>
                  <a:pt x="124" y="9"/>
                  <a:pt x="124" y="10"/>
                  <a:pt x="124" y="11"/>
                </a:cubicBezTo>
                <a:cubicBezTo>
                  <a:pt x="124" y="12"/>
                  <a:pt x="125" y="13"/>
                  <a:pt x="125" y="13"/>
                </a:cubicBezTo>
                <a:cubicBezTo>
                  <a:pt x="126" y="15"/>
                  <a:pt x="128" y="16"/>
                  <a:pt x="130" y="16"/>
                </a:cubicBezTo>
                <a:cubicBezTo>
                  <a:pt x="132" y="17"/>
                  <a:pt x="134" y="16"/>
                  <a:pt x="136" y="16"/>
                </a:cubicBezTo>
                <a:cubicBezTo>
                  <a:pt x="136" y="16"/>
                  <a:pt x="137" y="15"/>
                  <a:pt x="138" y="15"/>
                </a:cubicBezTo>
                <a:cubicBezTo>
                  <a:pt x="139" y="15"/>
                  <a:pt x="141" y="15"/>
                  <a:pt x="142" y="15"/>
                </a:cubicBezTo>
                <a:cubicBezTo>
                  <a:pt x="142" y="15"/>
                  <a:pt x="142" y="15"/>
                  <a:pt x="142" y="15"/>
                </a:cubicBezTo>
                <a:cubicBezTo>
                  <a:pt x="142" y="15"/>
                  <a:pt x="143" y="15"/>
                  <a:pt x="143" y="16"/>
                </a:cubicBezTo>
                <a:cubicBezTo>
                  <a:pt x="142" y="16"/>
                  <a:pt x="142" y="16"/>
                  <a:pt x="141" y="16"/>
                </a:cubicBezTo>
                <a:cubicBezTo>
                  <a:pt x="139" y="16"/>
                  <a:pt x="137" y="17"/>
                  <a:pt x="136" y="18"/>
                </a:cubicBezTo>
                <a:cubicBezTo>
                  <a:pt x="135" y="19"/>
                  <a:pt x="135" y="19"/>
                  <a:pt x="134" y="20"/>
                </a:cubicBezTo>
                <a:cubicBezTo>
                  <a:pt x="133" y="20"/>
                  <a:pt x="132" y="19"/>
                  <a:pt x="131" y="19"/>
                </a:cubicBezTo>
                <a:cubicBezTo>
                  <a:pt x="129" y="19"/>
                  <a:pt x="127" y="18"/>
                  <a:pt x="125" y="17"/>
                </a:cubicBezTo>
                <a:cubicBezTo>
                  <a:pt x="123" y="16"/>
                  <a:pt x="120" y="15"/>
                  <a:pt x="118" y="15"/>
                </a:cubicBezTo>
                <a:cubicBezTo>
                  <a:pt x="113" y="15"/>
                  <a:pt x="109" y="18"/>
                  <a:pt x="105" y="21"/>
                </a:cubicBezTo>
                <a:cubicBezTo>
                  <a:pt x="102" y="23"/>
                  <a:pt x="98" y="26"/>
                  <a:pt x="94" y="27"/>
                </a:cubicBezTo>
                <a:cubicBezTo>
                  <a:pt x="92" y="28"/>
                  <a:pt x="91" y="28"/>
                  <a:pt x="89" y="27"/>
                </a:cubicBezTo>
                <a:cubicBezTo>
                  <a:pt x="87" y="27"/>
                  <a:pt x="86" y="26"/>
                  <a:pt x="84" y="25"/>
                </a:cubicBezTo>
                <a:cubicBezTo>
                  <a:pt x="82" y="23"/>
                  <a:pt x="83" y="18"/>
                  <a:pt x="86" y="16"/>
                </a:cubicBezTo>
                <a:cubicBezTo>
                  <a:pt x="87" y="15"/>
                  <a:pt x="89" y="15"/>
                  <a:pt x="91" y="16"/>
                </a:cubicBezTo>
                <a:cubicBezTo>
                  <a:pt x="91" y="16"/>
                  <a:pt x="91" y="16"/>
                  <a:pt x="92" y="17"/>
                </a:cubicBezTo>
                <a:cubicBezTo>
                  <a:pt x="92" y="17"/>
                  <a:pt x="92" y="17"/>
                  <a:pt x="91" y="17"/>
                </a:cubicBezTo>
                <a:cubicBezTo>
                  <a:pt x="91" y="18"/>
                  <a:pt x="91" y="18"/>
                  <a:pt x="91" y="18"/>
                </a:cubicBezTo>
                <a:cubicBezTo>
                  <a:pt x="90" y="21"/>
                  <a:pt x="93" y="24"/>
                  <a:pt x="96" y="22"/>
                </a:cubicBezTo>
                <a:cubicBezTo>
                  <a:pt x="98" y="21"/>
                  <a:pt x="98" y="19"/>
                  <a:pt x="98" y="17"/>
                </a:cubicBezTo>
                <a:cubicBezTo>
                  <a:pt x="98" y="15"/>
                  <a:pt x="98" y="12"/>
                  <a:pt x="95" y="12"/>
                </a:cubicBezTo>
                <a:cubicBezTo>
                  <a:pt x="91" y="11"/>
                  <a:pt x="87" y="11"/>
                  <a:pt x="84" y="13"/>
                </a:cubicBezTo>
                <a:cubicBezTo>
                  <a:pt x="81" y="16"/>
                  <a:pt x="80" y="19"/>
                  <a:pt x="80" y="23"/>
                </a:cubicBezTo>
                <a:cubicBezTo>
                  <a:pt x="80" y="24"/>
                  <a:pt x="80" y="24"/>
                  <a:pt x="80" y="25"/>
                </a:cubicBezTo>
                <a:cubicBezTo>
                  <a:pt x="80" y="25"/>
                  <a:pt x="80" y="25"/>
                  <a:pt x="80" y="26"/>
                </a:cubicBezTo>
                <a:cubicBezTo>
                  <a:pt x="80" y="26"/>
                  <a:pt x="79" y="26"/>
                  <a:pt x="79" y="26"/>
                </a:cubicBezTo>
                <a:close/>
              </a:path>
            </a:pathLst>
          </a:custGeom>
          <a:solidFill>
            <a:srgbClr val="B6F1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51" name="组合 250"/>
          <p:cNvGrpSpPr/>
          <p:nvPr/>
        </p:nvGrpSpPr>
        <p:grpSpPr>
          <a:xfrm>
            <a:off x="7317307" y="1247294"/>
            <a:ext cx="772375" cy="772375"/>
            <a:chOff x="7317307" y="1247294"/>
            <a:chExt cx="772375" cy="772375"/>
          </a:xfrm>
        </p:grpSpPr>
        <p:sp>
          <p:nvSpPr>
            <p:cNvPr id="1365" name="Line 363"/>
            <p:cNvSpPr>
              <a:spLocks noChangeShapeType="1"/>
            </p:cNvSpPr>
            <p:nvPr/>
          </p:nvSpPr>
          <p:spPr bwMode="auto">
            <a:xfrm>
              <a:off x="7317307" y="1629801"/>
              <a:ext cx="772375" cy="0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66" name="Line 364"/>
            <p:cNvSpPr>
              <a:spLocks noChangeShapeType="1"/>
            </p:cNvSpPr>
            <p:nvPr/>
          </p:nvSpPr>
          <p:spPr bwMode="auto">
            <a:xfrm>
              <a:off x="7699815" y="1247294"/>
              <a:ext cx="0" cy="772375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67" name="Line 365"/>
            <p:cNvSpPr>
              <a:spLocks noChangeShapeType="1"/>
            </p:cNvSpPr>
            <p:nvPr/>
          </p:nvSpPr>
          <p:spPr bwMode="auto">
            <a:xfrm>
              <a:off x="7420291" y="1364988"/>
              <a:ext cx="544338" cy="544338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68" name="Line 366"/>
            <p:cNvSpPr>
              <a:spLocks noChangeShapeType="1"/>
            </p:cNvSpPr>
            <p:nvPr/>
          </p:nvSpPr>
          <p:spPr bwMode="auto">
            <a:xfrm flipH="1">
              <a:off x="7420291" y="1364988"/>
              <a:ext cx="544338" cy="544338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69" name="Line 367"/>
            <p:cNvSpPr>
              <a:spLocks noChangeShapeType="1"/>
            </p:cNvSpPr>
            <p:nvPr/>
          </p:nvSpPr>
          <p:spPr bwMode="auto">
            <a:xfrm flipV="1">
              <a:off x="7332019" y="1490037"/>
              <a:ext cx="720881" cy="301595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70" name="Line 368"/>
            <p:cNvSpPr>
              <a:spLocks noChangeShapeType="1"/>
            </p:cNvSpPr>
            <p:nvPr/>
          </p:nvSpPr>
          <p:spPr bwMode="auto">
            <a:xfrm>
              <a:off x="7545339" y="1276717"/>
              <a:ext cx="294237" cy="720881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71" name="Line 369"/>
            <p:cNvSpPr>
              <a:spLocks noChangeShapeType="1"/>
            </p:cNvSpPr>
            <p:nvPr/>
          </p:nvSpPr>
          <p:spPr bwMode="auto">
            <a:xfrm>
              <a:off x="7332019" y="1490037"/>
              <a:ext cx="720881" cy="301595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72" name="Line 370"/>
            <p:cNvSpPr>
              <a:spLocks noChangeShapeType="1"/>
            </p:cNvSpPr>
            <p:nvPr/>
          </p:nvSpPr>
          <p:spPr bwMode="auto">
            <a:xfrm flipH="1">
              <a:off x="7545339" y="1276717"/>
              <a:ext cx="294237" cy="720881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73" name="Line 371"/>
            <p:cNvSpPr>
              <a:spLocks noChangeShapeType="1"/>
            </p:cNvSpPr>
            <p:nvPr/>
          </p:nvSpPr>
          <p:spPr bwMode="auto">
            <a:xfrm flipV="1">
              <a:off x="7368797" y="1423835"/>
              <a:ext cx="647321" cy="434001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74" name="Line 372"/>
            <p:cNvSpPr>
              <a:spLocks noChangeShapeType="1"/>
            </p:cNvSpPr>
            <p:nvPr/>
          </p:nvSpPr>
          <p:spPr bwMode="auto">
            <a:xfrm>
              <a:off x="7471779" y="1313494"/>
              <a:ext cx="441356" cy="647322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75" name="Line 373"/>
            <p:cNvSpPr>
              <a:spLocks noChangeShapeType="1"/>
            </p:cNvSpPr>
            <p:nvPr/>
          </p:nvSpPr>
          <p:spPr bwMode="auto">
            <a:xfrm>
              <a:off x="7317307" y="1563595"/>
              <a:ext cx="750304" cy="154476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76" name="Line 374"/>
            <p:cNvSpPr>
              <a:spLocks noChangeShapeType="1"/>
            </p:cNvSpPr>
            <p:nvPr/>
          </p:nvSpPr>
          <p:spPr bwMode="auto">
            <a:xfrm flipH="1">
              <a:off x="7611545" y="1262005"/>
              <a:ext cx="161831" cy="757663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77" name="Line 375"/>
            <p:cNvSpPr>
              <a:spLocks noChangeShapeType="1"/>
            </p:cNvSpPr>
            <p:nvPr/>
          </p:nvSpPr>
          <p:spPr bwMode="auto">
            <a:xfrm flipH="1" flipV="1">
              <a:off x="7368797" y="1423835"/>
              <a:ext cx="647321" cy="434001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78" name="Line 376"/>
            <p:cNvSpPr>
              <a:spLocks noChangeShapeType="1"/>
            </p:cNvSpPr>
            <p:nvPr/>
          </p:nvSpPr>
          <p:spPr bwMode="auto">
            <a:xfrm flipH="1">
              <a:off x="7471779" y="1313494"/>
              <a:ext cx="441356" cy="647322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79" name="Line 377"/>
            <p:cNvSpPr>
              <a:spLocks noChangeShapeType="1"/>
            </p:cNvSpPr>
            <p:nvPr/>
          </p:nvSpPr>
          <p:spPr bwMode="auto">
            <a:xfrm flipH="1">
              <a:off x="7317307" y="1563595"/>
              <a:ext cx="750304" cy="154476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80" name="Line 378"/>
            <p:cNvSpPr>
              <a:spLocks noChangeShapeType="1"/>
            </p:cNvSpPr>
            <p:nvPr/>
          </p:nvSpPr>
          <p:spPr bwMode="auto">
            <a:xfrm>
              <a:off x="7611545" y="1262005"/>
              <a:ext cx="161831" cy="757663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8486897" y="2159428"/>
            <a:ext cx="772375" cy="772375"/>
            <a:chOff x="8486897" y="2159428"/>
            <a:chExt cx="772375" cy="772375"/>
          </a:xfrm>
        </p:grpSpPr>
        <p:sp>
          <p:nvSpPr>
            <p:cNvPr id="1381" name="Line 379"/>
            <p:cNvSpPr>
              <a:spLocks noChangeShapeType="1"/>
            </p:cNvSpPr>
            <p:nvPr/>
          </p:nvSpPr>
          <p:spPr bwMode="auto">
            <a:xfrm>
              <a:off x="8486897" y="2541936"/>
              <a:ext cx="772375" cy="0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82" name="Line 380"/>
            <p:cNvSpPr>
              <a:spLocks noChangeShapeType="1"/>
            </p:cNvSpPr>
            <p:nvPr/>
          </p:nvSpPr>
          <p:spPr bwMode="auto">
            <a:xfrm>
              <a:off x="8876763" y="2159428"/>
              <a:ext cx="0" cy="772375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83" name="Line 381"/>
            <p:cNvSpPr>
              <a:spLocks noChangeShapeType="1"/>
            </p:cNvSpPr>
            <p:nvPr/>
          </p:nvSpPr>
          <p:spPr bwMode="auto">
            <a:xfrm>
              <a:off x="8597238" y="2262411"/>
              <a:ext cx="559050" cy="544338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84" name="Line 382"/>
            <p:cNvSpPr>
              <a:spLocks noChangeShapeType="1"/>
            </p:cNvSpPr>
            <p:nvPr/>
          </p:nvSpPr>
          <p:spPr bwMode="auto">
            <a:xfrm flipH="1">
              <a:off x="8597238" y="2262411"/>
              <a:ext cx="559050" cy="544338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85" name="Line 383"/>
            <p:cNvSpPr>
              <a:spLocks noChangeShapeType="1"/>
            </p:cNvSpPr>
            <p:nvPr/>
          </p:nvSpPr>
          <p:spPr bwMode="auto">
            <a:xfrm flipV="1">
              <a:off x="8523679" y="2387459"/>
              <a:ext cx="698815" cy="294237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86" name="Line 384"/>
            <p:cNvSpPr>
              <a:spLocks noChangeShapeType="1"/>
            </p:cNvSpPr>
            <p:nvPr/>
          </p:nvSpPr>
          <p:spPr bwMode="auto">
            <a:xfrm>
              <a:off x="8736998" y="2174139"/>
              <a:ext cx="279525" cy="720881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87" name="Line 385"/>
            <p:cNvSpPr>
              <a:spLocks noChangeShapeType="1"/>
            </p:cNvSpPr>
            <p:nvPr/>
          </p:nvSpPr>
          <p:spPr bwMode="auto">
            <a:xfrm>
              <a:off x="8523679" y="2387459"/>
              <a:ext cx="698815" cy="294237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88" name="Line 386"/>
            <p:cNvSpPr>
              <a:spLocks noChangeShapeType="1"/>
            </p:cNvSpPr>
            <p:nvPr/>
          </p:nvSpPr>
          <p:spPr bwMode="auto">
            <a:xfrm flipH="1">
              <a:off x="8736998" y="2174139"/>
              <a:ext cx="279525" cy="720881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89" name="Line 387"/>
            <p:cNvSpPr>
              <a:spLocks noChangeShapeType="1"/>
            </p:cNvSpPr>
            <p:nvPr/>
          </p:nvSpPr>
          <p:spPr bwMode="auto">
            <a:xfrm flipV="1">
              <a:off x="8560456" y="2313900"/>
              <a:ext cx="632609" cy="441356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90" name="Line 388"/>
            <p:cNvSpPr>
              <a:spLocks noChangeShapeType="1"/>
            </p:cNvSpPr>
            <p:nvPr/>
          </p:nvSpPr>
          <p:spPr bwMode="auto">
            <a:xfrm>
              <a:off x="8663439" y="2210917"/>
              <a:ext cx="419290" cy="647322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91" name="Line 389"/>
            <p:cNvSpPr>
              <a:spLocks noChangeShapeType="1"/>
            </p:cNvSpPr>
            <p:nvPr/>
          </p:nvSpPr>
          <p:spPr bwMode="auto">
            <a:xfrm>
              <a:off x="8486897" y="2453664"/>
              <a:ext cx="772375" cy="161831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92" name="Line 390"/>
            <p:cNvSpPr>
              <a:spLocks noChangeShapeType="1"/>
            </p:cNvSpPr>
            <p:nvPr/>
          </p:nvSpPr>
          <p:spPr bwMode="auto">
            <a:xfrm flipH="1">
              <a:off x="8803204" y="2159428"/>
              <a:ext cx="139765" cy="750304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93" name="Line 391"/>
            <p:cNvSpPr>
              <a:spLocks noChangeShapeType="1"/>
            </p:cNvSpPr>
            <p:nvPr/>
          </p:nvSpPr>
          <p:spPr bwMode="auto">
            <a:xfrm flipH="1" flipV="1">
              <a:off x="8560456" y="2313900"/>
              <a:ext cx="632609" cy="441356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94" name="Line 392"/>
            <p:cNvSpPr>
              <a:spLocks noChangeShapeType="1"/>
            </p:cNvSpPr>
            <p:nvPr/>
          </p:nvSpPr>
          <p:spPr bwMode="auto">
            <a:xfrm flipH="1">
              <a:off x="8663439" y="2210917"/>
              <a:ext cx="419290" cy="647322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95" name="Line 393"/>
            <p:cNvSpPr>
              <a:spLocks noChangeShapeType="1"/>
            </p:cNvSpPr>
            <p:nvPr/>
          </p:nvSpPr>
          <p:spPr bwMode="auto">
            <a:xfrm flipH="1">
              <a:off x="8486897" y="2453664"/>
              <a:ext cx="772375" cy="161831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96" name="Line 394"/>
            <p:cNvSpPr>
              <a:spLocks noChangeShapeType="1"/>
            </p:cNvSpPr>
            <p:nvPr/>
          </p:nvSpPr>
          <p:spPr bwMode="auto">
            <a:xfrm>
              <a:off x="8803204" y="2159428"/>
              <a:ext cx="139765" cy="750304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478" name="Freeform 476"/>
          <p:cNvSpPr/>
          <p:nvPr/>
        </p:nvSpPr>
        <p:spPr bwMode="auto">
          <a:xfrm>
            <a:off x="6684698" y="1247294"/>
            <a:ext cx="478138" cy="279525"/>
          </a:xfrm>
          <a:custGeom>
            <a:avLst/>
            <a:gdLst>
              <a:gd name="T0" fmla="*/ 17 w 27"/>
              <a:gd name="T1" fmla="*/ 16 h 16"/>
              <a:gd name="T2" fmla="*/ 17 w 27"/>
              <a:gd name="T3" fmla="*/ 14 h 16"/>
              <a:gd name="T4" fmla="*/ 17 w 27"/>
              <a:gd name="T5" fmla="*/ 13 h 16"/>
              <a:gd name="T6" fmla="*/ 17 w 27"/>
              <a:gd name="T7" fmla="*/ 12 h 16"/>
              <a:gd name="T8" fmla="*/ 16 w 27"/>
              <a:gd name="T9" fmla="*/ 11 h 16"/>
              <a:gd name="T10" fmla="*/ 16 w 27"/>
              <a:gd name="T11" fmla="*/ 10 h 16"/>
              <a:gd name="T12" fmla="*/ 19 w 27"/>
              <a:gd name="T13" fmla="*/ 12 h 16"/>
              <a:gd name="T14" fmla="*/ 21 w 27"/>
              <a:gd name="T15" fmla="*/ 13 h 16"/>
              <a:gd name="T16" fmla="*/ 21 w 27"/>
              <a:gd name="T17" fmla="*/ 11 h 16"/>
              <a:gd name="T18" fmla="*/ 23 w 27"/>
              <a:gd name="T19" fmla="*/ 12 h 16"/>
              <a:gd name="T20" fmla="*/ 23 w 27"/>
              <a:gd name="T21" fmla="*/ 12 h 16"/>
              <a:gd name="T22" fmla="*/ 24 w 27"/>
              <a:gd name="T23" fmla="*/ 12 h 16"/>
              <a:gd name="T24" fmla="*/ 26 w 27"/>
              <a:gd name="T25" fmla="*/ 10 h 16"/>
              <a:gd name="T26" fmla="*/ 24 w 27"/>
              <a:gd name="T27" fmla="*/ 9 h 16"/>
              <a:gd name="T28" fmla="*/ 25 w 27"/>
              <a:gd name="T29" fmla="*/ 9 h 16"/>
              <a:gd name="T30" fmla="*/ 24 w 27"/>
              <a:gd name="T31" fmla="*/ 9 h 16"/>
              <a:gd name="T32" fmla="*/ 23 w 27"/>
              <a:gd name="T33" fmla="*/ 8 h 16"/>
              <a:gd name="T34" fmla="*/ 24 w 27"/>
              <a:gd name="T35" fmla="*/ 6 h 16"/>
              <a:gd name="T36" fmla="*/ 22 w 27"/>
              <a:gd name="T37" fmla="*/ 6 h 16"/>
              <a:gd name="T38" fmla="*/ 20 w 27"/>
              <a:gd name="T39" fmla="*/ 6 h 16"/>
              <a:gd name="T40" fmla="*/ 18 w 27"/>
              <a:gd name="T41" fmla="*/ 6 h 16"/>
              <a:gd name="T42" fmla="*/ 20 w 27"/>
              <a:gd name="T43" fmla="*/ 5 h 16"/>
              <a:gd name="T44" fmla="*/ 22 w 27"/>
              <a:gd name="T45" fmla="*/ 4 h 16"/>
              <a:gd name="T46" fmla="*/ 23 w 27"/>
              <a:gd name="T47" fmla="*/ 3 h 16"/>
              <a:gd name="T48" fmla="*/ 21 w 27"/>
              <a:gd name="T49" fmla="*/ 2 h 16"/>
              <a:gd name="T50" fmla="*/ 20 w 27"/>
              <a:gd name="T51" fmla="*/ 2 h 16"/>
              <a:gd name="T52" fmla="*/ 19 w 27"/>
              <a:gd name="T53" fmla="*/ 2 h 16"/>
              <a:gd name="T54" fmla="*/ 17 w 27"/>
              <a:gd name="T55" fmla="*/ 3 h 16"/>
              <a:gd name="T56" fmla="*/ 16 w 27"/>
              <a:gd name="T57" fmla="*/ 2 h 16"/>
              <a:gd name="T58" fmla="*/ 15 w 27"/>
              <a:gd name="T59" fmla="*/ 1 h 16"/>
              <a:gd name="T60" fmla="*/ 13 w 27"/>
              <a:gd name="T61" fmla="*/ 3 h 16"/>
              <a:gd name="T62" fmla="*/ 12 w 27"/>
              <a:gd name="T63" fmla="*/ 6 h 16"/>
              <a:gd name="T64" fmla="*/ 7 w 27"/>
              <a:gd name="T65" fmla="*/ 4 h 16"/>
              <a:gd name="T66" fmla="*/ 3 w 27"/>
              <a:gd name="T67" fmla="*/ 4 h 16"/>
              <a:gd name="T68" fmla="*/ 0 w 27"/>
              <a:gd name="T69" fmla="*/ 3 h 16"/>
              <a:gd name="T70" fmla="*/ 4 w 27"/>
              <a:gd name="T71" fmla="*/ 4 h 16"/>
              <a:gd name="T72" fmla="*/ 10 w 27"/>
              <a:gd name="T73" fmla="*/ 5 h 16"/>
              <a:gd name="T74" fmla="*/ 11 w 27"/>
              <a:gd name="T75" fmla="*/ 6 h 16"/>
              <a:gd name="T76" fmla="*/ 12 w 27"/>
              <a:gd name="T77" fmla="*/ 7 h 16"/>
              <a:gd name="T78" fmla="*/ 11 w 27"/>
              <a:gd name="T79" fmla="*/ 9 h 16"/>
              <a:gd name="T80" fmla="*/ 11 w 27"/>
              <a:gd name="T81" fmla="*/ 12 h 16"/>
              <a:gd name="T82" fmla="*/ 13 w 27"/>
              <a:gd name="T83" fmla="*/ 11 h 16"/>
              <a:gd name="T84" fmla="*/ 14 w 27"/>
              <a:gd name="T85" fmla="*/ 14 h 16"/>
              <a:gd name="T86" fmla="*/ 14 w 27"/>
              <a:gd name="T87" fmla="*/ 13 h 16"/>
              <a:gd name="T88" fmla="*/ 15 w 27"/>
              <a:gd name="T89" fmla="*/ 15 h 16"/>
              <a:gd name="T90" fmla="*/ 15 w 27"/>
              <a:gd name="T91" fmla="*/ 14 h 16"/>
              <a:gd name="T92" fmla="*/ 17 w 27"/>
              <a:gd name="T93" fmla="*/ 16 h 16"/>
              <a:gd name="T94" fmla="*/ 17 w 27"/>
              <a:gd name="T95" fmla="*/ 16 h 16"/>
              <a:gd name="T96" fmla="*/ 17 w 27"/>
              <a:gd name="T9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7" h="16">
                <a:moveTo>
                  <a:pt x="17" y="16"/>
                </a:moveTo>
                <a:cubicBezTo>
                  <a:pt x="17" y="16"/>
                  <a:pt x="17" y="15"/>
                  <a:pt x="17" y="14"/>
                </a:cubicBezTo>
                <a:cubicBezTo>
                  <a:pt x="17" y="14"/>
                  <a:pt x="17" y="13"/>
                  <a:pt x="17" y="13"/>
                </a:cubicBezTo>
                <a:cubicBezTo>
                  <a:pt x="17" y="12"/>
                  <a:pt x="17" y="13"/>
                  <a:pt x="17" y="12"/>
                </a:cubicBezTo>
                <a:cubicBezTo>
                  <a:pt x="17" y="12"/>
                  <a:pt x="17" y="12"/>
                  <a:pt x="16" y="11"/>
                </a:cubicBezTo>
                <a:cubicBezTo>
                  <a:pt x="16" y="11"/>
                  <a:pt x="16" y="10"/>
                  <a:pt x="16" y="10"/>
                </a:cubicBezTo>
                <a:cubicBezTo>
                  <a:pt x="17" y="10"/>
                  <a:pt x="18" y="11"/>
                  <a:pt x="19" y="12"/>
                </a:cubicBezTo>
                <a:cubicBezTo>
                  <a:pt x="19" y="12"/>
                  <a:pt x="20" y="14"/>
                  <a:pt x="21" y="13"/>
                </a:cubicBezTo>
                <a:cubicBezTo>
                  <a:pt x="21" y="13"/>
                  <a:pt x="21" y="12"/>
                  <a:pt x="21" y="11"/>
                </a:cubicBezTo>
                <a:cubicBezTo>
                  <a:pt x="22" y="11"/>
                  <a:pt x="22" y="12"/>
                  <a:pt x="23" y="12"/>
                </a:cubicBezTo>
                <a:cubicBezTo>
                  <a:pt x="23" y="12"/>
                  <a:pt x="23" y="12"/>
                  <a:pt x="23" y="12"/>
                </a:cubicBezTo>
                <a:cubicBezTo>
                  <a:pt x="23" y="11"/>
                  <a:pt x="24" y="11"/>
                  <a:pt x="24" y="12"/>
                </a:cubicBezTo>
                <a:cubicBezTo>
                  <a:pt x="24" y="11"/>
                  <a:pt x="27" y="11"/>
                  <a:pt x="26" y="10"/>
                </a:cubicBezTo>
                <a:cubicBezTo>
                  <a:pt x="26" y="9"/>
                  <a:pt x="25" y="10"/>
                  <a:pt x="24" y="9"/>
                </a:cubicBezTo>
                <a:cubicBezTo>
                  <a:pt x="24" y="9"/>
                  <a:pt x="25" y="9"/>
                  <a:pt x="25" y="9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8"/>
                  <a:pt x="23" y="8"/>
                  <a:pt x="23" y="8"/>
                </a:cubicBezTo>
                <a:cubicBezTo>
                  <a:pt x="23" y="7"/>
                  <a:pt x="23" y="7"/>
                  <a:pt x="24" y="6"/>
                </a:cubicBezTo>
                <a:cubicBezTo>
                  <a:pt x="24" y="6"/>
                  <a:pt x="22" y="6"/>
                  <a:pt x="22" y="6"/>
                </a:cubicBezTo>
                <a:cubicBezTo>
                  <a:pt x="21" y="6"/>
                  <a:pt x="20" y="6"/>
                  <a:pt x="20" y="6"/>
                </a:cubicBezTo>
                <a:cubicBezTo>
                  <a:pt x="19" y="6"/>
                  <a:pt x="18" y="6"/>
                  <a:pt x="18" y="6"/>
                </a:cubicBezTo>
                <a:cubicBezTo>
                  <a:pt x="18" y="5"/>
                  <a:pt x="20" y="5"/>
                  <a:pt x="20" y="5"/>
                </a:cubicBezTo>
                <a:cubicBezTo>
                  <a:pt x="20" y="5"/>
                  <a:pt x="22" y="4"/>
                  <a:pt x="22" y="4"/>
                </a:cubicBezTo>
                <a:cubicBezTo>
                  <a:pt x="22" y="4"/>
                  <a:pt x="23" y="3"/>
                  <a:pt x="23" y="3"/>
                </a:cubicBezTo>
                <a:cubicBezTo>
                  <a:pt x="25" y="2"/>
                  <a:pt x="20" y="2"/>
                  <a:pt x="21" y="2"/>
                </a:cubicBezTo>
                <a:cubicBezTo>
                  <a:pt x="21" y="2"/>
                  <a:pt x="20" y="2"/>
                  <a:pt x="20" y="2"/>
                </a:cubicBezTo>
                <a:cubicBezTo>
                  <a:pt x="20" y="2"/>
                  <a:pt x="18" y="2"/>
                  <a:pt x="19" y="2"/>
                </a:cubicBezTo>
                <a:cubicBezTo>
                  <a:pt x="18" y="2"/>
                  <a:pt x="17" y="2"/>
                  <a:pt x="17" y="3"/>
                </a:cubicBezTo>
                <a:cubicBezTo>
                  <a:pt x="16" y="3"/>
                  <a:pt x="15" y="3"/>
                  <a:pt x="16" y="2"/>
                </a:cubicBezTo>
                <a:cubicBezTo>
                  <a:pt x="15" y="2"/>
                  <a:pt x="16" y="0"/>
                  <a:pt x="15" y="1"/>
                </a:cubicBezTo>
                <a:cubicBezTo>
                  <a:pt x="14" y="1"/>
                  <a:pt x="13" y="2"/>
                  <a:pt x="13" y="3"/>
                </a:cubicBezTo>
                <a:cubicBezTo>
                  <a:pt x="12" y="2"/>
                  <a:pt x="13" y="5"/>
                  <a:pt x="12" y="6"/>
                </a:cubicBezTo>
                <a:cubicBezTo>
                  <a:pt x="11" y="5"/>
                  <a:pt x="9" y="5"/>
                  <a:pt x="7" y="4"/>
                </a:cubicBezTo>
                <a:cubicBezTo>
                  <a:pt x="6" y="4"/>
                  <a:pt x="5" y="4"/>
                  <a:pt x="3" y="4"/>
                </a:cubicBezTo>
                <a:cubicBezTo>
                  <a:pt x="3" y="4"/>
                  <a:pt x="1" y="3"/>
                  <a:pt x="0" y="3"/>
                </a:cubicBezTo>
                <a:cubicBezTo>
                  <a:pt x="0" y="4"/>
                  <a:pt x="4" y="4"/>
                  <a:pt x="4" y="4"/>
                </a:cubicBezTo>
                <a:cubicBezTo>
                  <a:pt x="6" y="5"/>
                  <a:pt x="8" y="5"/>
                  <a:pt x="10" y="5"/>
                </a:cubicBezTo>
                <a:cubicBezTo>
                  <a:pt x="10" y="6"/>
                  <a:pt x="11" y="6"/>
                  <a:pt x="11" y="6"/>
                </a:cubicBezTo>
                <a:cubicBezTo>
                  <a:pt x="12" y="6"/>
                  <a:pt x="12" y="6"/>
                  <a:pt x="12" y="7"/>
                </a:cubicBezTo>
                <a:cubicBezTo>
                  <a:pt x="12" y="7"/>
                  <a:pt x="10" y="9"/>
                  <a:pt x="11" y="9"/>
                </a:cubicBezTo>
                <a:cubicBezTo>
                  <a:pt x="11" y="9"/>
                  <a:pt x="10" y="11"/>
                  <a:pt x="11" y="12"/>
                </a:cubicBezTo>
                <a:cubicBezTo>
                  <a:pt x="11" y="12"/>
                  <a:pt x="12" y="11"/>
                  <a:pt x="13" y="11"/>
                </a:cubicBezTo>
                <a:cubicBezTo>
                  <a:pt x="13" y="11"/>
                  <a:pt x="13" y="13"/>
                  <a:pt x="14" y="14"/>
                </a:cubicBezTo>
                <a:cubicBezTo>
                  <a:pt x="14" y="13"/>
                  <a:pt x="14" y="13"/>
                  <a:pt x="14" y="13"/>
                </a:cubicBezTo>
                <a:cubicBezTo>
                  <a:pt x="14" y="14"/>
                  <a:pt x="15" y="14"/>
                  <a:pt x="15" y="15"/>
                </a:cubicBezTo>
                <a:cubicBezTo>
                  <a:pt x="15" y="15"/>
                  <a:pt x="15" y="14"/>
                  <a:pt x="15" y="14"/>
                </a:cubicBezTo>
                <a:cubicBezTo>
                  <a:pt x="16" y="15"/>
                  <a:pt x="16" y="16"/>
                  <a:pt x="17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17" y="16"/>
                  <a:pt x="17" y="16"/>
                  <a:pt x="17" y="16"/>
                </a:cubicBezTo>
                <a:close/>
              </a:path>
            </a:pathLst>
          </a:custGeom>
          <a:solidFill>
            <a:srgbClr val="BE0D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83" name="Freeform 481"/>
          <p:cNvSpPr/>
          <p:nvPr/>
        </p:nvSpPr>
        <p:spPr bwMode="auto">
          <a:xfrm>
            <a:off x="8207372" y="1364988"/>
            <a:ext cx="301595" cy="353084"/>
          </a:xfrm>
          <a:custGeom>
            <a:avLst/>
            <a:gdLst>
              <a:gd name="T0" fmla="*/ 10 w 17"/>
              <a:gd name="T1" fmla="*/ 20 h 20"/>
              <a:gd name="T2" fmla="*/ 10 w 17"/>
              <a:gd name="T3" fmla="*/ 20 h 20"/>
              <a:gd name="T4" fmla="*/ 11 w 17"/>
              <a:gd name="T5" fmla="*/ 19 h 20"/>
              <a:gd name="T6" fmla="*/ 11 w 17"/>
              <a:gd name="T7" fmla="*/ 18 h 20"/>
              <a:gd name="T8" fmla="*/ 11 w 17"/>
              <a:gd name="T9" fmla="*/ 17 h 20"/>
              <a:gd name="T10" fmla="*/ 11 w 17"/>
              <a:gd name="T11" fmla="*/ 15 h 20"/>
              <a:gd name="T12" fmla="*/ 11 w 17"/>
              <a:gd name="T13" fmla="*/ 14 h 20"/>
              <a:gd name="T14" fmla="*/ 12 w 17"/>
              <a:gd name="T15" fmla="*/ 14 h 20"/>
              <a:gd name="T16" fmla="*/ 12 w 17"/>
              <a:gd name="T17" fmla="*/ 12 h 20"/>
              <a:gd name="T18" fmla="*/ 12 w 17"/>
              <a:gd name="T19" fmla="*/ 11 h 20"/>
              <a:gd name="T20" fmla="*/ 10 w 17"/>
              <a:gd name="T21" fmla="*/ 11 h 20"/>
              <a:gd name="T22" fmla="*/ 9 w 17"/>
              <a:gd name="T23" fmla="*/ 9 h 20"/>
              <a:gd name="T24" fmla="*/ 12 w 17"/>
              <a:gd name="T25" fmla="*/ 10 h 20"/>
              <a:gd name="T26" fmla="*/ 14 w 17"/>
              <a:gd name="T27" fmla="*/ 10 h 20"/>
              <a:gd name="T28" fmla="*/ 17 w 17"/>
              <a:gd name="T29" fmla="*/ 10 h 20"/>
              <a:gd name="T30" fmla="*/ 16 w 17"/>
              <a:gd name="T31" fmla="*/ 9 h 20"/>
              <a:gd name="T32" fmla="*/ 15 w 17"/>
              <a:gd name="T33" fmla="*/ 8 h 20"/>
              <a:gd name="T34" fmla="*/ 14 w 17"/>
              <a:gd name="T35" fmla="*/ 7 h 20"/>
              <a:gd name="T36" fmla="*/ 14 w 17"/>
              <a:gd name="T37" fmla="*/ 6 h 20"/>
              <a:gd name="T38" fmla="*/ 13 w 17"/>
              <a:gd name="T39" fmla="*/ 5 h 20"/>
              <a:gd name="T40" fmla="*/ 10 w 17"/>
              <a:gd name="T41" fmla="*/ 5 h 20"/>
              <a:gd name="T42" fmla="*/ 11 w 17"/>
              <a:gd name="T43" fmla="*/ 2 h 20"/>
              <a:gd name="T44" fmla="*/ 11 w 17"/>
              <a:gd name="T45" fmla="*/ 2 h 20"/>
              <a:gd name="T46" fmla="*/ 10 w 17"/>
              <a:gd name="T47" fmla="*/ 2 h 20"/>
              <a:gd name="T48" fmla="*/ 9 w 17"/>
              <a:gd name="T49" fmla="*/ 3 h 20"/>
              <a:gd name="T50" fmla="*/ 9 w 17"/>
              <a:gd name="T51" fmla="*/ 2 h 20"/>
              <a:gd name="T52" fmla="*/ 7 w 17"/>
              <a:gd name="T53" fmla="*/ 4 h 20"/>
              <a:gd name="T54" fmla="*/ 7 w 17"/>
              <a:gd name="T55" fmla="*/ 6 h 20"/>
              <a:gd name="T56" fmla="*/ 4 w 17"/>
              <a:gd name="T57" fmla="*/ 2 h 20"/>
              <a:gd name="T58" fmla="*/ 3 w 17"/>
              <a:gd name="T59" fmla="*/ 0 h 20"/>
              <a:gd name="T60" fmla="*/ 2 w 17"/>
              <a:gd name="T61" fmla="*/ 0 h 20"/>
              <a:gd name="T62" fmla="*/ 6 w 17"/>
              <a:gd name="T63" fmla="*/ 5 h 20"/>
              <a:gd name="T64" fmla="*/ 6 w 17"/>
              <a:gd name="T65" fmla="*/ 7 h 20"/>
              <a:gd name="T66" fmla="*/ 3 w 17"/>
              <a:gd name="T67" fmla="*/ 8 h 20"/>
              <a:gd name="T68" fmla="*/ 3 w 17"/>
              <a:gd name="T69" fmla="*/ 8 h 20"/>
              <a:gd name="T70" fmla="*/ 1 w 17"/>
              <a:gd name="T71" fmla="*/ 9 h 20"/>
              <a:gd name="T72" fmla="*/ 0 w 17"/>
              <a:gd name="T73" fmla="*/ 10 h 20"/>
              <a:gd name="T74" fmla="*/ 0 w 17"/>
              <a:gd name="T75" fmla="*/ 10 h 20"/>
              <a:gd name="T76" fmla="*/ 2 w 17"/>
              <a:gd name="T77" fmla="*/ 10 h 20"/>
              <a:gd name="T78" fmla="*/ 1 w 17"/>
              <a:gd name="T79" fmla="*/ 12 h 20"/>
              <a:gd name="T80" fmla="*/ 0 w 17"/>
              <a:gd name="T81" fmla="*/ 13 h 20"/>
              <a:gd name="T82" fmla="*/ 1 w 17"/>
              <a:gd name="T83" fmla="*/ 13 h 20"/>
              <a:gd name="T84" fmla="*/ 0 w 17"/>
              <a:gd name="T85" fmla="*/ 16 h 20"/>
              <a:gd name="T86" fmla="*/ 1 w 17"/>
              <a:gd name="T87" fmla="*/ 18 h 20"/>
              <a:gd name="T88" fmla="*/ 1 w 17"/>
              <a:gd name="T89" fmla="*/ 18 h 20"/>
              <a:gd name="T90" fmla="*/ 2 w 17"/>
              <a:gd name="T91" fmla="*/ 17 h 20"/>
              <a:gd name="T92" fmla="*/ 2 w 17"/>
              <a:gd name="T93" fmla="*/ 17 h 20"/>
              <a:gd name="T94" fmla="*/ 3 w 17"/>
              <a:gd name="T95" fmla="*/ 15 h 20"/>
              <a:gd name="T96" fmla="*/ 4 w 17"/>
              <a:gd name="T97" fmla="*/ 15 h 20"/>
              <a:gd name="T98" fmla="*/ 4 w 17"/>
              <a:gd name="T99" fmla="*/ 14 h 20"/>
              <a:gd name="T100" fmla="*/ 6 w 17"/>
              <a:gd name="T101" fmla="*/ 12 h 20"/>
              <a:gd name="T102" fmla="*/ 5 w 17"/>
              <a:gd name="T103" fmla="*/ 15 h 20"/>
              <a:gd name="T104" fmla="*/ 5 w 17"/>
              <a:gd name="T105" fmla="*/ 15 h 20"/>
              <a:gd name="T106" fmla="*/ 5 w 17"/>
              <a:gd name="T107" fmla="*/ 16 h 20"/>
              <a:gd name="T108" fmla="*/ 5 w 17"/>
              <a:gd name="T109" fmla="*/ 16 h 20"/>
              <a:gd name="T110" fmla="*/ 5 w 17"/>
              <a:gd name="T111" fmla="*/ 18 h 20"/>
              <a:gd name="T112" fmla="*/ 7 w 17"/>
              <a:gd name="T113" fmla="*/ 16 h 20"/>
              <a:gd name="T114" fmla="*/ 8 w 17"/>
              <a:gd name="T115" fmla="*/ 18 h 20"/>
              <a:gd name="T116" fmla="*/ 9 w 17"/>
              <a:gd name="T117" fmla="*/ 19 h 20"/>
              <a:gd name="T118" fmla="*/ 10 w 17"/>
              <a:gd name="T119" fmla="*/ 20 h 20"/>
              <a:gd name="T120" fmla="*/ 10 w 17"/>
              <a:gd name="T121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" h="20">
                <a:moveTo>
                  <a:pt x="10" y="20"/>
                </a:moveTo>
                <a:cubicBezTo>
                  <a:pt x="10" y="19"/>
                  <a:pt x="10" y="20"/>
                  <a:pt x="10" y="20"/>
                </a:cubicBezTo>
                <a:cubicBezTo>
                  <a:pt x="10" y="20"/>
                  <a:pt x="11" y="19"/>
                  <a:pt x="11" y="19"/>
                </a:cubicBezTo>
                <a:cubicBezTo>
                  <a:pt x="11" y="18"/>
                  <a:pt x="11" y="18"/>
                  <a:pt x="11" y="18"/>
                </a:cubicBezTo>
                <a:cubicBezTo>
                  <a:pt x="11" y="17"/>
                  <a:pt x="11" y="17"/>
                  <a:pt x="11" y="17"/>
                </a:cubicBezTo>
                <a:cubicBezTo>
                  <a:pt x="11" y="17"/>
                  <a:pt x="11" y="16"/>
                  <a:pt x="11" y="15"/>
                </a:cubicBezTo>
                <a:cubicBezTo>
                  <a:pt x="11" y="15"/>
                  <a:pt x="11" y="15"/>
                  <a:pt x="11" y="14"/>
                </a:cubicBezTo>
                <a:cubicBezTo>
                  <a:pt x="11" y="13"/>
                  <a:pt x="11" y="14"/>
                  <a:pt x="12" y="14"/>
                </a:cubicBezTo>
                <a:cubicBezTo>
                  <a:pt x="12" y="13"/>
                  <a:pt x="13" y="13"/>
                  <a:pt x="12" y="12"/>
                </a:cubicBezTo>
                <a:cubicBezTo>
                  <a:pt x="12" y="12"/>
                  <a:pt x="12" y="12"/>
                  <a:pt x="12" y="11"/>
                </a:cubicBezTo>
                <a:cubicBezTo>
                  <a:pt x="11" y="11"/>
                  <a:pt x="11" y="11"/>
                  <a:pt x="10" y="11"/>
                </a:cubicBezTo>
                <a:cubicBezTo>
                  <a:pt x="10" y="10"/>
                  <a:pt x="9" y="10"/>
                  <a:pt x="9" y="9"/>
                </a:cubicBezTo>
                <a:cubicBezTo>
                  <a:pt x="10" y="10"/>
                  <a:pt x="12" y="10"/>
                  <a:pt x="12" y="10"/>
                </a:cubicBezTo>
                <a:cubicBezTo>
                  <a:pt x="12" y="10"/>
                  <a:pt x="14" y="10"/>
                  <a:pt x="14" y="10"/>
                </a:cubicBezTo>
                <a:cubicBezTo>
                  <a:pt x="14" y="10"/>
                  <a:pt x="17" y="10"/>
                  <a:pt x="17" y="10"/>
                </a:cubicBezTo>
                <a:cubicBezTo>
                  <a:pt x="17" y="10"/>
                  <a:pt x="17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ubicBezTo>
                  <a:pt x="15" y="8"/>
                  <a:pt x="14" y="7"/>
                  <a:pt x="14" y="7"/>
                </a:cubicBezTo>
                <a:cubicBezTo>
                  <a:pt x="13" y="6"/>
                  <a:pt x="14" y="7"/>
                  <a:pt x="14" y="6"/>
                </a:cubicBezTo>
                <a:cubicBezTo>
                  <a:pt x="14" y="6"/>
                  <a:pt x="13" y="5"/>
                  <a:pt x="13" y="5"/>
                </a:cubicBezTo>
                <a:cubicBezTo>
                  <a:pt x="13" y="5"/>
                  <a:pt x="10" y="5"/>
                  <a:pt x="10" y="5"/>
                </a:cubicBezTo>
                <a:cubicBezTo>
                  <a:pt x="10" y="4"/>
                  <a:pt x="11" y="3"/>
                  <a:pt x="11" y="2"/>
                </a:cubicBezTo>
                <a:cubicBezTo>
                  <a:pt x="12" y="2"/>
                  <a:pt x="11" y="1"/>
                  <a:pt x="11" y="2"/>
                </a:cubicBezTo>
                <a:cubicBezTo>
                  <a:pt x="11" y="2"/>
                  <a:pt x="10" y="2"/>
                  <a:pt x="10" y="2"/>
                </a:cubicBezTo>
                <a:cubicBezTo>
                  <a:pt x="10" y="2"/>
                  <a:pt x="9" y="3"/>
                  <a:pt x="9" y="3"/>
                </a:cubicBezTo>
                <a:cubicBezTo>
                  <a:pt x="9" y="3"/>
                  <a:pt x="9" y="3"/>
                  <a:pt x="9" y="2"/>
                </a:cubicBezTo>
                <a:cubicBezTo>
                  <a:pt x="8" y="3"/>
                  <a:pt x="8" y="4"/>
                  <a:pt x="7" y="4"/>
                </a:cubicBezTo>
                <a:cubicBezTo>
                  <a:pt x="7" y="5"/>
                  <a:pt x="7" y="6"/>
                  <a:pt x="7" y="6"/>
                </a:cubicBezTo>
                <a:cubicBezTo>
                  <a:pt x="6" y="5"/>
                  <a:pt x="4" y="2"/>
                  <a:pt x="4" y="2"/>
                </a:cubicBezTo>
                <a:cubicBezTo>
                  <a:pt x="3" y="2"/>
                  <a:pt x="3" y="1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1"/>
                  <a:pt x="5" y="4"/>
                  <a:pt x="6" y="5"/>
                </a:cubicBezTo>
                <a:cubicBezTo>
                  <a:pt x="6" y="5"/>
                  <a:pt x="6" y="6"/>
                  <a:pt x="6" y="7"/>
                </a:cubicBezTo>
                <a:cubicBezTo>
                  <a:pt x="6" y="7"/>
                  <a:pt x="3" y="7"/>
                  <a:pt x="3" y="8"/>
                </a:cubicBezTo>
                <a:cubicBezTo>
                  <a:pt x="3" y="8"/>
                  <a:pt x="3" y="8"/>
                  <a:pt x="3" y="8"/>
                </a:cubicBezTo>
                <a:cubicBezTo>
                  <a:pt x="3" y="8"/>
                  <a:pt x="1" y="9"/>
                  <a:pt x="1" y="9"/>
                </a:cubicBezTo>
                <a:cubicBezTo>
                  <a:pt x="1" y="9"/>
                  <a:pt x="1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2" y="10"/>
                  <a:pt x="2" y="10"/>
                </a:cubicBezTo>
                <a:cubicBezTo>
                  <a:pt x="2" y="10"/>
                  <a:pt x="1" y="12"/>
                  <a:pt x="1" y="12"/>
                </a:cubicBezTo>
                <a:cubicBezTo>
                  <a:pt x="1" y="12"/>
                  <a:pt x="0" y="12"/>
                  <a:pt x="0" y="13"/>
                </a:cubicBezTo>
                <a:cubicBezTo>
                  <a:pt x="0" y="13"/>
                  <a:pt x="1" y="13"/>
                  <a:pt x="1" y="13"/>
                </a:cubicBezTo>
                <a:cubicBezTo>
                  <a:pt x="1" y="14"/>
                  <a:pt x="0" y="15"/>
                  <a:pt x="0" y="16"/>
                </a:cubicBezTo>
                <a:cubicBezTo>
                  <a:pt x="1" y="16"/>
                  <a:pt x="0" y="17"/>
                  <a:pt x="1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9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3" y="17"/>
                  <a:pt x="3" y="16"/>
                  <a:pt x="3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4"/>
                  <a:pt x="4" y="14"/>
                </a:cubicBezTo>
                <a:cubicBezTo>
                  <a:pt x="5" y="14"/>
                  <a:pt x="5" y="12"/>
                  <a:pt x="6" y="12"/>
                </a:cubicBezTo>
                <a:cubicBezTo>
                  <a:pt x="6" y="13"/>
                  <a:pt x="5" y="14"/>
                  <a:pt x="5" y="15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5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7"/>
                  <a:pt x="4" y="18"/>
                  <a:pt x="5" y="18"/>
                </a:cubicBezTo>
                <a:cubicBezTo>
                  <a:pt x="6" y="18"/>
                  <a:pt x="6" y="17"/>
                  <a:pt x="7" y="16"/>
                </a:cubicBezTo>
                <a:cubicBezTo>
                  <a:pt x="7" y="17"/>
                  <a:pt x="7" y="18"/>
                  <a:pt x="8" y="18"/>
                </a:cubicBezTo>
                <a:cubicBezTo>
                  <a:pt x="9" y="18"/>
                  <a:pt x="8" y="19"/>
                  <a:pt x="9" y="19"/>
                </a:cubicBezTo>
                <a:cubicBezTo>
                  <a:pt x="9" y="19"/>
                  <a:pt x="10" y="20"/>
                  <a:pt x="10" y="20"/>
                </a:cubicBezTo>
                <a:cubicBezTo>
                  <a:pt x="10" y="20"/>
                  <a:pt x="10" y="20"/>
                  <a:pt x="10" y="20"/>
                </a:cubicBezTo>
                <a:close/>
              </a:path>
            </a:pathLst>
          </a:custGeom>
          <a:solidFill>
            <a:srgbClr val="BE0D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85" name="Freeform 483"/>
          <p:cNvSpPr/>
          <p:nvPr/>
        </p:nvSpPr>
        <p:spPr bwMode="auto">
          <a:xfrm>
            <a:off x="7596832" y="754444"/>
            <a:ext cx="750304" cy="647322"/>
          </a:xfrm>
          <a:custGeom>
            <a:avLst/>
            <a:gdLst>
              <a:gd name="T0" fmla="*/ 30 w 43"/>
              <a:gd name="T1" fmla="*/ 29 h 37"/>
              <a:gd name="T2" fmla="*/ 34 w 43"/>
              <a:gd name="T3" fmla="*/ 30 h 37"/>
              <a:gd name="T4" fmla="*/ 39 w 43"/>
              <a:gd name="T5" fmla="*/ 30 h 37"/>
              <a:gd name="T6" fmla="*/ 36 w 43"/>
              <a:gd name="T7" fmla="*/ 23 h 37"/>
              <a:gd name="T8" fmla="*/ 30 w 43"/>
              <a:gd name="T9" fmla="*/ 17 h 37"/>
              <a:gd name="T10" fmla="*/ 28 w 43"/>
              <a:gd name="T11" fmla="*/ 14 h 37"/>
              <a:gd name="T12" fmla="*/ 34 w 43"/>
              <a:gd name="T13" fmla="*/ 13 h 37"/>
              <a:gd name="T14" fmla="*/ 39 w 43"/>
              <a:gd name="T15" fmla="*/ 12 h 37"/>
              <a:gd name="T16" fmla="*/ 43 w 43"/>
              <a:gd name="T17" fmla="*/ 10 h 37"/>
              <a:gd name="T18" fmla="*/ 38 w 43"/>
              <a:gd name="T19" fmla="*/ 8 h 37"/>
              <a:gd name="T20" fmla="*/ 35 w 43"/>
              <a:gd name="T21" fmla="*/ 6 h 37"/>
              <a:gd name="T22" fmla="*/ 35 w 43"/>
              <a:gd name="T23" fmla="*/ 4 h 37"/>
              <a:gd name="T24" fmla="*/ 28 w 43"/>
              <a:gd name="T25" fmla="*/ 6 h 37"/>
              <a:gd name="T26" fmla="*/ 26 w 43"/>
              <a:gd name="T27" fmla="*/ 5 h 37"/>
              <a:gd name="T28" fmla="*/ 26 w 43"/>
              <a:gd name="T29" fmla="*/ 0 h 37"/>
              <a:gd name="T30" fmla="*/ 22 w 43"/>
              <a:gd name="T31" fmla="*/ 3 h 37"/>
              <a:gd name="T32" fmla="*/ 18 w 43"/>
              <a:gd name="T33" fmla="*/ 11 h 37"/>
              <a:gd name="T34" fmla="*/ 10 w 43"/>
              <a:gd name="T35" fmla="*/ 6 h 37"/>
              <a:gd name="T36" fmla="*/ 5 w 43"/>
              <a:gd name="T37" fmla="*/ 4 h 37"/>
              <a:gd name="T38" fmla="*/ 1 w 43"/>
              <a:gd name="T39" fmla="*/ 1 h 37"/>
              <a:gd name="T40" fmla="*/ 0 w 43"/>
              <a:gd name="T41" fmla="*/ 1 h 37"/>
              <a:gd name="T42" fmla="*/ 7 w 43"/>
              <a:gd name="T43" fmla="*/ 5 h 37"/>
              <a:gd name="T44" fmla="*/ 18 w 43"/>
              <a:gd name="T45" fmla="*/ 11 h 37"/>
              <a:gd name="T46" fmla="*/ 9 w 43"/>
              <a:gd name="T47" fmla="*/ 17 h 37"/>
              <a:gd name="T48" fmla="*/ 10 w 43"/>
              <a:gd name="T49" fmla="*/ 19 h 37"/>
              <a:gd name="T50" fmla="*/ 13 w 43"/>
              <a:gd name="T51" fmla="*/ 21 h 37"/>
              <a:gd name="T52" fmla="*/ 11 w 43"/>
              <a:gd name="T53" fmla="*/ 27 h 37"/>
              <a:gd name="T54" fmla="*/ 14 w 43"/>
              <a:gd name="T55" fmla="*/ 30 h 37"/>
              <a:gd name="T56" fmla="*/ 18 w 43"/>
              <a:gd name="T57" fmla="*/ 37 h 37"/>
              <a:gd name="T58" fmla="*/ 20 w 43"/>
              <a:gd name="T59" fmla="*/ 31 h 37"/>
              <a:gd name="T60" fmla="*/ 20 w 43"/>
              <a:gd name="T61" fmla="*/ 24 h 37"/>
              <a:gd name="T62" fmla="*/ 23 w 43"/>
              <a:gd name="T63" fmla="*/ 22 h 37"/>
              <a:gd name="T64" fmla="*/ 27 w 43"/>
              <a:gd name="T65" fmla="*/ 26 h 37"/>
              <a:gd name="T66" fmla="*/ 30 w 43"/>
              <a:gd name="T67" fmla="*/ 29 h 37"/>
              <a:gd name="T68" fmla="*/ 30 w 43"/>
              <a:gd name="T69" fmla="*/ 29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3" h="37">
                <a:moveTo>
                  <a:pt x="30" y="29"/>
                </a:moveTo>
                <a:cubicBezTo>
                  <a:pt x="32" y="28"/>
                  <a:pt x="32" y="28"/>
                  <a:pt x="34" y="30"/>
                </a:cubicBezTo>
                <a:cubicBezTo>
                  <a:pt x="34" y="30"/>
                  <a:pt x="39" y="31"/>
                  <a:pt x="39" y="30"/>
                </a:cubicBezTo>
                <a:cubicBezTo>
                  <a:pt x="39" y="29"/>
                  <a:pt x="33" y="24"/>
                  <a:pt x="36" y="23"/>
                </a:cubicBezTo>
                <a:cubicBezTo>
                  <a:pt x="38" y="22"/>
                  <a:pt x="31" y="18"/>
                  <a:pt x="30" y="17"/>
                </a:cubicBezTo>
                <a:cubicBezTo>
                  <a:pt x="29" y="17"/>
                  <a:pt x="27" y="16"/>
                  <a:pt x="28" y="14"/>
                </a:cubicBezTo>
                <a:cubicBezTo>
                  <a:pt x="29" y="13"/>
                  <a:pt x="32" y="13"/>
                  <a:pt x="34" y="13"/>
                </a:cubicBezTo>
                <a:cubicBezTo>
                  <a:pt x="36" y="13"/>
                  <a:pt x="37" y="13"/>
                  <a:pt x="39" y="12"/>
                </a:cubicBezTo>
                <a:cubicBezTo>
                  <a:pt x="40" y="12"/>
                  <a:pt x="43" y="10"/>
                  <a:pt x="43" y="10"/>
                </a:cubicBezTo>
                <a:cubicBezTo>
                  <a:pt x="43" y="10"/>
                  <a:pt x="39" y="8"/>
                  <a:pt x="38" y="8"/>
                </a:cubicBezTo>
                <a:cubicBezTo>
                  <a:pt x="37" y="7"/>
                  <a:pt x="36" y="7"/>
                  <a:pt x="35" y="6"/>
                </a:cubicBezTo>
                <a:cubicBezTo>
                  <a:pt x="35" y="6"/>
                  <a:pt x="36" y="5"/>
                  <a:pt x="35" y="4"/>
                </a:cubicBezTo>
                <a:cubicBezTo>
                  <a:pt x="35" y="4"/>
                  <a:pt x="29" y="6"/>
                  <a:pt x="28" y="6"/>
                </a:cubicBezTo>
                <a:cubicBezTo>
                  <a:pt x="27" y="7"/>
                  <a:pt x="25" y="7"/>
                  <a:pt x="26" y="5"/>
                </a:cubicBezTo>
                <a:cubicBezTo>
                  <a:pt x="26" y="4"/>
                  <a:pt x="27" y="1"/>
                  <a:pt x="26" y="0"/>
                </a:cubicBezTo>
                <a:cubicBezTo>
                  <a:pt x="25" y="0"/>
                  <a:pt x="23" y="3"/>
                  <a:pt x="22" y="3"/>
                </a:cubicBezTo>
                <a:cubicBezTo>
                  <a:pt x="20" y="4"/>
                  <a:pt x="18" y="8"/>
                  <a:pt x="18" y="11"/>
                </a:cubicBezTo>
                <a:cubicBezTo>
                  <a:pt x="15" y="9"/>
                  <a:pt x="13" y="8"/>
                  <a:pt x="10" y="6"/>
                </a:cubicBezTo>
                <a:cubicBezTo>
                  <a:pt x="9" y="5"/>
                  <a:pt x="6" y="5"/>
                  <a:pt x="5" y="4"/>
                </a:cubicBezTo>
                <a:cubicBezTo>
                  <a:pt x="3" y="3"/>
                  <a:pt x="2" y="3"/>
                  <a:pt x="1" y="1"/>
                </a:cubicBezTo>
                <a:cubicBezTo>
                  <a:pt x="1" y="1"/>
                  <a:pt x="0" y="1"/>
                  <a:pt x="0" y="1"/>
                </a:cubicBezTo>
                <a:cubicBezTo>
                  <a:pt x="1" y="3"/>
                  <a:pt x="5" y="5"/>
                  <a:pt x="7" y="5"/>
                </a:cubicBezTo>
                <a:cubicBezTo>
                  <a:pt x="10" y="7"/>
                  <a:pt x="15" y="9"/>
                  <a:pt x="18" y="11"/>
                </a:cubicBezTo>
                <a:cubicBezTo>
                  <a:pt x="14" y="11"/>
                  <a:pt x="11" y="14"/>
                  <a:pt x="9" y="17"/>
                </a:cubicBezTo>
                <a:cubicBezTo>
                  <a:pt x="8" y="19"/>
                  <a:pt x="7" y="19"/>
                  <a:pt x="10" y="19"/>
                </a:cubicBezTo>
                <a:cubicBezTo>
                  <a:pt x="12" y="19"/>
                  <a:pt x="15" y="17"/>
                  <a:pt x="13" y="21"/>
                </a:cubicBezTo>
                <a:cubicBezTo>
                  <a:pt x="12" y="23"/>
                  <a:pt x="12" y="25"/>
                  <a:pt x="11" y="27"/>
                </a:cubicBezTo>
                <a:cubicBezTo>
                  <a:pt x="11" y="29"/>
                  <a:pt x="13" y="28"/>
                  <a:pt x="14" y="30"/>
                </a:cubicBezTo>
                <a:cubicBezTo>
                  <a:pt x="14" y="31"/>
                  <a:pt x="17" y="37"/>
                  <a:pt x="18" y="37"/>
                </a:cubicBezTo>
                <a:cubicBezTo>
                  <a:pt x="17" y="36"/>
                  <a:pt x="19" y="32"/>
                  <a:pt x="20" y="31"/>
                </a:cubicBezTo>
                <a:cubicBezTo>
                  <a:pt x="21" y="30"/>
                  <a:pt x="20" y="25"/>
                  <a:pt x="20" y="24"/>
                </a:cubicBezTo>
                <a:cubicBezTo>
                  <a:pt x="21" y="22"/>
                  <a:pt x="21" y="19"/>
                  <a:pt x="23" y="22"/>
                </a:cubicBezTo>
                <a:cubicBezTo>
                  <a:pt x="24" y="23"/>
                  <a:pt x="25" y="25"/>
                  <a:pt x="27" y="26"/>
                </a:cubicBezTo>
                <a:cubicBezTo>
                  <a:pt x="27" y="27"/>
                  <a:pt x="28" y="29"/>
                  <a:pt x="30" y="29"/>
                </a:cubicBezTo>
                <a:cubicBezTo>
                  <a:pt x="30" y="29"/>
                  <a:pt x="29" y="29"/>
                  <a:pt x="30" y="29"/>
                </a:cubicBezTo>
                <a:close/>
              </a:path>
            </a:pathLst>
          </a:custGeom>
          <a:solidFill>
            <a:srgbClr val="BE0D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871800" y="2449811"/>
            <a:ext cx="10211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solidFill>
                  <a:prstClr val="black">
                    <a:lumMod val="85000"/>
                    <a:lumOff val="15000"/>
                  </a:prstClr>
                </a:solidFill>
                <a:latin typeface="文悦古典明朝体 (非商业使用) W5" pitchFamily="50" charset="-122"/>
                <a:ea typeface="文悦古典明朝体 (非商业使用) W5" pitchFamily="50" charset="-122"/>
              </a:rPr>
              <a:t>中</a:t>
            </a:r>
          </a:p>
        </p:txBody>
      </p:sp>
      <p:sp>
        <p:nvSpPr>
          <p:cNvPr id="483" name="文本框 482"/>
          <p:cNvSpPr txBox="1"/>
          <p:nvPr/>
        </p:nvSpPr>
        <p:spPr>
          <a:xfrm>
            <a:off x="5357491" y="2660927"/>
            <a:ext cx="153226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500" dirty="0">
                <a:solidFill>
                  <a:prstClr val="black">
                    <a:lumMod val="85000"/>
                    <a:lumOff val="15000"/>
                  </a:prstClr>
                </a:solidFill>
                <a:latin typeface="文悦古典明朝体 (非商业使用) W5" pitchFamily="50" charset="-122"/>
                <a:ea typeface="文悦古典明朝体 (非商业使用) W5" pitchFamily="50" charset="-122"/>
              </a:rPr>
              <a:t>秋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820532" y="5247883"/>
            <a:ext cx="640881" cy="640881"/>
            <a:chOff x="3820532" y="5247883"/>
            <a:chExt cx="640881" cy="640881"/>
          </a:xfrm>
        </p:grpSpPr>
        <p:sp>
          <p:nvSpPr>
            <p:cNvPr id="1413" name="Line 411"/>
            <p:cNvSpPr>
              <a:spLocks noChangeShapeType="1"/>
            </p:cNvSpPr>
            <p:nvPr/>
          </p:nvSpPr>
          <p:spPr bwMode="auto">
            <a:xfrm>
              <a:off x="3820532" y="5565271"/>
              <a:ext cx="640881" cy="0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14" name="Line 412"/>
            <p:cNvSpPr>
              <a:spLocks noChangeShapeType="1"/>
            </p:cNvSpPr>
            <p:nvPr/>
          </p:nvSpPr>
          <p:spPr bwMode="auto">
            <a:xfrm>
              <a:off x="4144021" y="5247883"/>
              <a:ext cx="0" cy="640881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15" name="Line 413"/>
            <p:cNvSpPr>
              <a:spLocks noChangeShapeType="1"/>
            </p:cNvSpPr>
            <p:nvPr/>
          </p:nvSpPr>
          <p:spPr bwMode="auto">
            <a:xfrm>
              <a:off x="3912084" y="5333334"/>
              <a:ext cx="451666" cy="451666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16" name="Line 414"/>
            <p:cNvSpPr>
              <a:spLocks noChangeShapeType="1"/>
            </p:cNvSpPr>
            <p:nvPr/>
          </p:nvSpPr>
          <p:spPr bwMode="auto">
            <a:xfrm flipH="1">
              <a:off x="3912084" y="5333334"/>
              <a:ext cx="451666" cy="451666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17" name="Line 415"/>
            <p:cNvSpPr>
              <a:spLocks noChangeShapeType="1"/>
            </p:cNvSpPr>
            <p:nvPr/>
          </p:nvSpPr>
          <p:spPr bwMode="auto">
            <a:xfrm flipV="1">
              <a:off x="3838841" y="5437096"/>
              <a:ext cx="592051" cy="244144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18" name="Line 416"/>
            <p:cNvSpPr>
              <a:spLocks noChangeShapeType="1"/>
            </p:cNvSpPr>
            <p:nvPr/>
          </p:nvSpPr>
          <p:spPr bwMode="auto">
            <a:xfrm>
              <a:off x="4009741" y="5278403"/>
              <a:ext cx="250249" cy="579845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19" name="Line 417"/>
            <p:cNvSpPr>
              <a:spLocks noChangeShapeType="1"/>
            </p:cNvSpPr>
            <p:nvPr/>
          </p:nvSpPr>
          <p:spPr bwMode="auto">
            <a:xfrm>
              <a:off x="3838841" y="5437096"/>
              <a:ext cx="592051" cy="244144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20" name="Line 418"/>
            <p:cNvSpPr>
              <a:spLocks noChangeShapeType="1"/>
            </p:cNvSpPr>
            <p:nvPr/>
          </p:nvSpPr>
          <p:spPr bwMode="auto">
            <a:xfrm flipH="1">
              <a:off x="4009741" y="5278403"/>
              <a:ext cx="250249" cy="579845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21" name="Line 419"/>
            <p:cNvSpPr>
              <a:spLocks noChangeShapeType="1"/>
            </p:cNvSpPr>
            <p:nvPr/>
          </p:nvSpPr>
          <p:spPr bwMode="auto">
            <a:xfrm flipV="1">
              <a:off x="3869360" y="5394369"/>
              <a:ext cx="537117" cy="347908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22" name="Line 420"/>
            <p:cNvSpPr>
              <a:spLocks noChangeShapeType="1"/>
            </p:cNvSpPr>
            <p:nvPr/>
          </p:nvSpPr>
          <p:spPr bwMode="auto">
            <a:xfrm>
              <a:off x="3954811" y="5302818"/>
              <a:ext cx="360114" cy="524910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23" name="Line 421"/>
            <p:cNvSpPr>
              <a:spLocks noChangeShapeType="1"/>
            </p:cNvSpPr>
            <p:nvPr/>
          </p:nvSpPr>
          <p:spPr bwMode="auto">
            <a:xfrm>
              <a:off x="3820532" y="5510340"/>
              <a:ext cx="628673" cy="115971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24" name="Line 422"/>
            <p:cNvSpPr>
              <a:spLocks noChangeShapeType="1"/>
            </p:cNvSpPr>
            <p:nvPr/>
          </p:nvSpPr>
          <p:spPr bwMode="auto">
            <a:xfrm flipH="1">
              <a:off x="4070778" y="5247883"/>
              <a:ext cx="128177" cy="640881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25" name="Line 423"/>
            <p:cNvSpPr>
              <a:spLocks noChangeShapeType="1"/>
            </p:cNvSpPr>
            <p:nvPr/>
          </p:nvSpPr>
          <p:spPr bwMode="auto">
            <a:xfrm flipH="1" flipV="1">
              <a:off x="3869360" y="5394369"/>
              <a:ext cx="537117" cy="347908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26" name="Line 424"/>
            <p:cNvSpPr>
              <a:spLocks noChangeShapeType="1"/>
            </p:cNvSpPr>
            <p:nvPr/>
          </p:nvSpPr>
          <p:spPr bwMode="auto">
            <a:xfrm flipH="1">
              <a:off x="3954811" y="5302818"/>
              <a:ext cx="360114" cy="524910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27" name="Line 425"/>
            <p:cNvSpPr>
              <a:spLocks noChangeShapeType="1"/>
            </p:cNvSpPr>
            <p:nvPr/>
          </p:nvSpPr>
          <p:spPr bwMode="auto">
            <a:xfrm flipH="1">
              <a:off x="3820532" y="5510340"/>
              <a:ext cx="628673" cy="115971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28" name="Line 426"/>
            <p:cNvSpPr>
              <a:spLocks noChangeShapeType="1"/>
            </p:cNvSpPr>
            <p:nvPr/>
          </p:nvSpPr>
          <p:spPr bwMode="auto">
            <a:xfrm>
              <a:off x="4070778" y="5247883"/>
              <a:ext cx="128177" cy="640881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361" name="Freeform 359"/>
          <p:cNvSpPr/>
          <p:nvPr/>
        </p:nvSpPr>
        <p:spPr bwMode="auto">
          <a:xfrm>
            <a:off x="2689986" y="5553497"/>
            <a:ext cx="1306170" cy="280766"/>
          </a:xfrm>
          <a:custGeom>
            <a:avLst/>
            <a:gdLst>
              <a:gd name="T0" fmla="*/ 90 w 90"/>
              <a:gd name="T1" fmla="*/ 10 h 19"/>
              <a:gd name="T2" fmla="*/ 81 w 90"/>
              <a:gd name="T3" fmla="*/ 14 h 19"/>
              <a:gd name="T4" fmla="*/ 75 w 90"/>
              <a:gd name="T5" fmla="*/ 14 h 19"/>
              <a:gd name="T6" fmla="*/ 71 w 90"/>
              <a:gd name="T7" fmla="*/ 16 h 19"/>
              <a:gd name="T8" fmla="*/ 70 w 90"/>
              <a:gd name="T9" fmla="*/ 18 h 19"/>
              <a:gd name="T10" fmla="*/ 68 w 90"/>
              <a:gd name="T11" fmla="*/ 18 h 19"/>
              <a:gd name="T12" fmla="*/ 67 w 90"/>
              <a:gd name="T13" fmla="*/ 16 h 19"/>
              <a:gd name="T14" fmla="*/ 64 w 90"/>
              <a:gd name="T15" fmla="*/ 17 h 19"/>
              <a:gd name="T16" fmla="*/ 62 w 90"/>
              <a:gd name="T17" fmla="*/ 18 h 19"/>
              <a:gd name="T18" fmla="*/ 56 w 90"/>
              <a:gd name="T19" fmla="*/ 17 h 19"/>
              <a:gd name="T20" fmla="*/ 49 w 90"/>
              <a:gd name="T21" fmla="*/ 15 h 19"/>
              <a:gd name="T22" fmla="*/ 41 w 90"/>
              <a:gd name="T23" fmla="*/ 16 h 19"/>
              <a:gd name="T24" fmla="*/ 39 w 90"/>
              <a:gd name="T25" fmla="*/ 15 h 19"/>
              <a:gd name="T26" fmla="*/ 36 w 90"/>
              <a:gd name="T27" fmla="*/ 12 h 19"/>
              <a:gd name="T28" fmla="*/ 25 w 90"/>
              <a:gd name="T29" fmla="*/ 14 h 19"/>
              <a:gd name="T30" fmla="*/ 15 w 90"/>
              <a:gd name="T31" fmla="*/ 9 h 19"/>
              <a:gd name="T32" fmla="*/ 9 w 90"/>
              <a:gd name="T33" fmla="*/ 9 h 19"/>
              <a:gd name="T34" fmla="*/ 4 w 90"/>
              <a:gd name="T35" fmla="*/ 7 h 19"/>
              <a:gd name="T36" fmla="*/ 0 w 90"/>
              <a:gd name="T37" fmla="*/ 2 h 19"/>
              <a:gd name="T38" fmla="*/ 1 w 90"/>
              <a:gd name="T39" fmla="*/ 2 h 19"/>
              <a:gd name="T40" fmla="*/ 8 w 90"/>
              <a:gd name="T41" fmla="*/ 5 h 19"/>
              <a:gd name="T42" fmla="*/ 13 w 90"/>
              <a:gd name="T43" fmla="*/ 5 h 19"/>
              <a:gd name="T44" fmla="*/ 22 w 90"/>
              <a:gd name="T45" fmla="*/ 4 h 19"/>
              <a:gd name="T46" fmla="*/ 27 w 90"/>
              <a:gd name="T47" fmla="*/ 8 h 19"/>
              <a:gd name="T48" fmla="*/ 37 w 90"/>
              <a:gd name="T49" fmla="*/ 5 h 19"/>
              <a:gd name="T50" fmla="*/ 42 w 90"/>
              <a:gd name="T51" fmla="*/ 4 h 19"/>
              <a:gd name="T52" fmla="*/ 47 w 90"/>
              <a:gd name="T53" fmla="*/ 7 h 19"/>
              <a:gd name="T54" fmla="*/ 50 w 90"/>
              <a:gd name="T55" fmla="*/ 12 h 19"/>
              <a:gd name="T56" fmla="*/ 57 w 90"/>
              <a:gd name="T57" fmla="*/ 13 h 19"/>
              <a:gd name="T58" fmla="*/ 60 w 90"/>
              <a:gd name="T59" fmla="*/ 12 h 19"/>
              <a:gd name="T60" fmla="*/ 59 w 90"/>
              <a:gd name="T61" fmla="*/ 4 h 19"/>
              <a:gd name="T62" fmla="*/ 58 w 90"/>
              <a:gd name="T63" fmla="*/ 6 h 19"/>
              <a:gd name="T64" fmla="*/ 58 w 90"/>
              <a:gd name="T65" fmla="*/ 6 h 19"/>
              <a:gd name="T66" fmla="*/ 61 w 90"/>
              <a:gd name="T67" fmla="*/ 8 h 19"/>
              <a:gd name="T68" fmla="*/ 57 w 90"/>
              <a:gd name="T69" fmla="*/ 12 h 19"/>
              <a:gd name="T70" fmla="*/ 51 w 90"/>
              <a:gd name="T71" fmla="*/ 10 h 19"/>
              <a:gd name="T72" fmla="*/ 49 w 90"/>
              <a:gd name="T73" fmla="*/ 7 h 19"/>
              <a:gd name="T74" fmla="*/ 51 w 90"/>
              <a:gd name="T75" fmla="*/ 1 h 19"/>
              <a:gd name="T76" fmla="*/ 59 w 90"/>
              <a:gd name="T77" fmla="*/ 0 h 19"/>
              <a:gd name="T78" fmla="*/ 64 w 90"/>
              <a:gd name="T79" fmla="*/ 4 h 19"/>
              <a:gd name="T80" fmla="*/ 70 w 90"/>
              <a:gd name="T81" fmla="*/ 8 h 19"/>
              <a:gd name="T82" fmla="*/ 76 w 90"/>
              <a:gd name="T83" fmla="*/ 5 h 19"/>
              <a:gd name="T84" fmla="*/ 82 w 90"/>
              <a:gd name="T85" fmla="*/ 4 h 19"/>
              <a:gd name="T86" fmla="*/ 89 w 90"/>
              <a:gd name="T87" fmla="*/ 8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90" h="19">
                <a:moveTo>
                  <a:pt x="89" y="8"/>
                </a:moveTo>
                <a:cubicBezTo>
                  <a:pt x="90" y="8"/>
                  <a:pt x="90" y="9"/>
                  <a:pt x="90" y="10"/>
                </a:cubicBezTo>
                <a:cubicBezTo>
                  <a:pt x="90" y="11"/>
                  <a:pt x="87" y="12"/>
                  <a:pt x="86" y="12"/>
                </a:cubicBezTo>
                <a:cubicBezTo>
                  <a:pt x="85" y="13"/>
                  <a:pt x="83" y="14"/>
                  <a:pt x="81" y="14"/>
                </a:cubicBezTo>
                <a:cubicBezTo>
                  <a:pt x="80" y="14"/>
                  <a:pt x="79" y="14"/>
                  <a:pt x="78" y="14"/>
                </a:cubicBezTo>
                <a:cubicBezTo>
                  <a:pt x="77" y="13"/>
                  <a:pt x="76" y="14"/>
                  <a:pt x="75" y="14"/>
                </a:cubicBezTo>
                <a:cubicBezTo>
                  <a:pt x="74" y="14"/>
                  <a:pt x="74" y="14"/>
                  <a:pt x="73" y="14"/>
                </a:cubicBezTo>
                <a:cubicBezTo>
                  <a:pt x="72" y="15"/>
                  <a:pt x="72" y="15"/>
                  <a:pt x="71" y="16"/>
                </a:cubicBezTo>
                <a:cubicBezTo>
                  <a:pt x="71" y="16"/>
                  <a:pt x="71" y="16"/>
                  <a:pt x="71" y="17"/>
                </a:cubicBezTo>
                <a:cubicBezTo>
                  <a:pt x="71" y="17"/>
                  <a:pt x="71" y="17"/>
                  <a:pt x="70" y="18"/>
                </a:cubicBezTo>
                <a:cubicBezTo>
                  <a:pt x="70" y="18"/>
                  <a:pt x="70" y="18"/>
                  <a:pt x="70" y="18"/>
                </a:cubicBezTo>
                <a:cubicBezTo>
                  <a:pt x="70" y="19"/>
                  <a:pt x="69" y="19"/>
                  <a:pt x="68" y="18"/>
                </a:cubicBezTo>
                <a:cubicBezTo>
                  <a:pt x="68" y="18"/>
                  <a:pt x="68" y="18"/>
                  <a:pt x="68" y="17"/>
                </a:cubicBezTo>
                <a:cubicBezTo>
                  <a:pt x="67" y="17"/>
                  <a:pt x="67" y="17"/>
                  <a:pt x="67" y="16"/>
                </a:cubicBezTo>
                <a:cubicBezTo>
                  <a:pt x="66" y="16"/>
                  <a:pt x="65" y="16"/>
                  <a:pt x="64" y="16"/>
                </a:cubicBezTo>
                <a:cubicBezTo>
                  <a:pt x="64" y="16"/>
                  <a:pt x="64" y="17"/>
                  <a:pt x="64" y="17"/>
                </a:cubicBezTo>
                <a:cubicBezTo>
                  <a:pt x="64" y="17"/>
                  <a:pt x="64" y="17"/>
                  <a:pt x="63" y="17"/>
                </a:cubicBezTo>
                <a:cubicBezTo>
                  <a:pt x="63" y="17"/>
                  <a:pt x="63" y="17"/>
                  <a:pt x="62" y="18"/>
                </a:cubicBezTo>
                <a:cubicBezTo>
                  <a:pt x="62" y="18"/>
                  <a:pt x="61" y="18"/>
                  <a:pt x="60" y="18"/>
                </a:cubicBezTo>
                <a:cubicBezTo>
                  <a:pt x="59" y="18"/>
                  <a:pt x="58" y="18"/>
                  <a:pt x="56" y="17"/>
                </a:cubicBezTo>
                <a:cubicBezTo>
                  <a:pt x="55" y="17"/>
                  <a:pt x="54" y="16"/>
                  <a:pt x="53" y="16"/>
                </a:cubicBezTo>
                <a:cubicBezTo>
                  <a:pt x="52" y="15"/>
                  <a:pt x="51" y="15"/>
                  <a:pt x="49" y="15"/>
                </a:cubicBezTo>
                <a:cubicBezTo>
                  <a:pt x="48" y="16"/>
                  <a:pt x="46" y="16"/>
                  <a:pt x="45" y="16"/>
                </a:cubicBezTo>
                <a:cubicBezTo>
                  <a:pt x="44" y="16"/>
                  <a:pt x="43" y="16"/>
                  <a:pt x="41" y="16"/>
                </a:cubicBezTo>
                <a:cubicBezTo>
                  <a:pt x="41" y="16"/>
                  <a:pt x="40" y="16"/>
                  <a:pt x="40" y="16"/>
                </a:cubicBezTo>
                <a:cubicBezTo>
                  <a:pt x="39" y="16"/>
                  <a:pt x="39" y="15"/>
                  <a:pt x="39" y="15"/>
                </a:cubicBezTo>
                <a:cubicBezTo>
                  <a:pt x="39" y="15"/>
                  <a:pt x="38" y="14"/>
                  <a:pt x="38" y="14"/>
                </a:cubicBezTo>
                <a:cubicBezTo>
                  <a:pt x="38" y="13"/>
                  <a:pt x="37" y="13"/>
                  <a:pt x="36" y="12"/>
                </a:cubicBezTo>
                <a:cubicBezTo>
                  <a:pt x="35" y="12"/>
                  <a:pt x="33" y="12"/>
                  <a:pt x="32" y="12"/>
                </a:cubicBezTo>
                <a:cubicBezTo>
                  <a:pt x="30" y="12"/>
                  <a:pt x="27" y="13"/>
                  <a:pt x="25" y="14"/>
                </a:cubicBezTo>
                <a:cubicBezTo>
                  <a:pt x="23" y="15"/>
                  <a:pt x="20" y="14"/>
                  <a:pt x="18" y="12"/>
                </a:cubicBezTo>
                <a:cubicBezTo>
                  <a:pt x="17" y="11"/>
                  <a:pt x="16" y="10"/>
                  <a:pt x="15" y="9"/>
                </a:cubicBezTo>
                <a:cubicBezTo>
                  <a:pt x="14" y="9"/>
                  <a:pt x="13" y="8"/>
                  <a:pt x="12" y="8"/>
                </a:cubicBezTo>
                <a:cubicBezTo>
                  <a:pt x="11" y="8"/>
                  <a:pt x="10" y="8"/>
                  <a:pt x="9" y="9"/>
                </a:cubicBezTo>
                <a:cubicBezTo>
                  <a:pt x="8" y="9"/>
                  <a:pt x="7" y="9"/>
                  <a:pt x="6" y="9"/>
                </a:cubicBezTo>
                <a:cubicBezTo>
                  <a:pt x="5" y="9"/>
                  <a:pt x="4" y="8"/>
                  <a:pt x="4" y="7"/>
                </a:cubicBezTo>
                <a:cubicBezTo>
                  <a:pt x="4" y="6"/>
                  <a:pt x="3" y="5"/>
                  <a:pt x="3" y="4"/>
                </a:cubicBezTo>
                <a:cubicBezTo>
                  <a:pt x="2" y="3"/>
                  <a:pt x="1" y="3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2" y="3"/>
                  <a:pt x="3" y="3"/>
                  <a:pt x="4" y="4"/>
                </a:cubicBezTo>
                <a:cubicBezTo>
                  <a:pt x="5" y="4"/>
                  <a:pt x="7" y="5"/>
                  <a:pt x="8" y="5"/>
                </a:cubicBezTo>
                <a:cubicBezTo>
                  <a:pt x="9" y="5"/>
                  <a:pt x="10" y="5"/>
                  <a:pt x="11" y="5"/>
                </a:cubicBezTo>
                <a:cubicBezTo>
                  <a:pt x="12" y="5"/>
                  <a:pt x="12" y="5"/>
                  <a:pt x="13" y="5"/>
                </a:cubicBezTo>
                <a:cubicBezTo>
                  <a:pt x="13" y="4"/>
                  <a:pt x="14" y="4"/>
                  <a:pt x="14" y="4"/>
                </a:cubicBezTo>
                <a:cubicBezTo>
                  <a:pt x="17" y="3"/>
                  <a:pt x="19" y="3"/>
                  <a:pt x="22" y="4"/>
                </a:cubicBezTo>
                <a:cubicBezTo>
                  <a:pt x="23" y="4"/>
                  <a:pt x="24" y="5"/>
                  <a:pt x="25" y="6"/>
                </a:cubicBezTo>
                <a:cubicBezTo>
                  <a:pt x="25" y="7"/>
                  <a:pt x="26" y="7"/>
                  <a:pt x="27" y="8"/>
                </a:cubicBezTo>
                <a:cubicBezTo>
                  <a:pt x="30" y="8"/>
                  <a:pt x="32" y="7"/>
                  <a:pt x="34" y="6"/>
                </a:cubicBezTo>
                <a:cubicBezTo>
                  <a:pt x="35" y="6"/>
                  <a:pt x="36" y="5"/>
                  <a:pt x="37" y="5"/>
                </a:cubicBezTo>
                <a:cubicBezTo>
                  <a:pt x="38" y="4"/>
                  <a:pt x="39" y="4"/>
                  <a:pt x="41" y="4"/>
                </a:cubicBezTo>
                <a:cubicBezTo>
                  <a:pt x="41" y="4"/>
                  <a:pt x="42" y="4"/>
                  <a:pt x="42" y="4"/>
                </a:cubicBezTo>
                <a:cubicBezTo>
                  <a:pt x="43" y="4"/>
                  <a:pt x="44" y="5"/>
                  <a:pt x="44" y="5"/>
                </a:cubicBezTo>
                <a:cubicBezTo>
                  <a:pt x="45" y="6"/>
                  <a:pt x="46" y="6"/>
                  <a:pt x="47" y="7"/>
                </a:cubicBezTo>
                <a:cubicBezTo>
                  <a:pt x="47" y="8"/>
                  <a:pt x="47" y="10"/>
                  <a:pt x="48" y="10"/>
                </a:cubicBezTo>
                <a:cubicBezTo>
                  <a:pt x="49" y="11"/>
                  <a:pt x="49" y="12"/>
                  <a:pt x="50" y="12"/>
                </a:cubicBezTo>
                <a:cubicBezTo>
                  <a:pt x="51" y="13"/>
                  <a:pt x="52" y="13"/>
                  <a:pt x="53" y="14"/>
                </a:cubicBezTo>
                <a:cubicBezTo>
                  <a:pt x="54" y="14"/>
                  <a:pt x="55" y="13"/>
                  <a:pt x="57" y="13"/>
                </a:cubicBezTo>
                <a:cubicBezTo>
                  <a:pt x="57" y="13"/>
                  <a:pt x="57" y="13"/>
                  <a:pt x="57" y="13"/>
                </a:cubicBezTo>
                <a:cubicBezTo>
                  <a:pt x="58" y="13"/>
                  <a:pt x="59" y="13"/>
                  <a:pt x="60" y="12"/>
                </a:cubicBezTo>
                <a:cubicBezTo>
                  <a:pt x="61" y="11"/>
                  <a:pt x="61" y="10"/>
                  <a:pt x="62" y="9"/>
                </a:cubicBezTo>
                <a:cubicBezTo>
                  <a:pt x="63" y="7"/>
                  <a:pt x="61" y="5"/>
                  <a:pt x="59" y="4"/>
                </a:cubicBezTo>
                <a:cubicBezTo>
                  <a:pt x="58" y="4"/>
                  <a:pt x="55" y="5"/>
                  <a:pt x="56" y="6"/>
                </a:cubicBezTo>
                <a:cubicBezTo>
                  <a:pt x="56" y="8"/>
                  <a:pt x="58" y="8"/>
                  <a:pt x="58" y="6"/>
                </a:cubicBezTo>
                <a:cubicBezTo>
                  <a:pt x="58" y="6"/>
                  <a:pt x="58" y="6"/>
                  <a:pt x="58" y="6"/>
                </a:cubicBezTo>
                <a:cubicBezTo>
                  <a:pt x="58" y="6"/>
                  <a:pt x="58" y="6"/>
                  <a:pt x="58" y="6"/>
                </a:cubicBezTo>
                <a:cubicBezTo>
                  <a:pt x="59" y="6"/>
                  <a:pt x="59" y="6"/>
                  <a:pt x="60" y="7"/>
                </a:cubicBezTo>
                <a:cubicBezTo>
                  <a:pt x="60" y="7"/>
                  <a:pt x="61" y="7"/>
                  <a:pt x="61" y="8"/>
                </a:cubicBezTo>
                <a:cubicBezTo>
                  <a:pt x="61" y="8"/>
                  <a:pt x="61" y="9"/>
                  <a:pt x="61" y="10"/>
                </a:cubicBezTo>
                <a:cubicBezTo>
                  <a:pt x="60" y="11"/>
                  <a:pt x="58" y="12"/>
                  <a:pt x="57" y="12"/>
                </a:cubicBezTo>
                <a:cubicBezTo>
                  <a:pt x="56" y="12"/>
                  <a:pt x="54" y="12"/>
                  <a:pt x="53" y="12"/>
                </a:cubicBezTo>
                <a:cubicBezTo>
                  <a:pt x="52" y="12"/>
                  <a:pt x="51" y="11"/>
                  <a:pt x="51" y="10"/>
                </a:cubicBezTo>
                <a:cubicBezTo>
                  <a:pt x="51" y="10"/>
                  <a:pt x="50" y="9"/>
                  <a:pt x="50" y="9"/>
                </a:cubicBezTo>
                <a:cubicBezTo>
                  <a:pt x="50" y="9"/>
                  <a:pt x="49" y="8"/>
                  <a:pt x="49" y="7"/>
                </a:cubicBezTo>
                <a:cubicBezTo>
                  <a:pt x="49" y="7"/>
                  <a:pt x="49" y="5"/>
                  <a:pt x="49" y="4"/>
                </a:cubicBezTo>
                <a:cubicBezTo>
                  <a:pt x="50" y="3"/>
                  <a:pt x="50" y="2"/>
                  <a:pt x="51" y="1"/>
                </a:cubicBezTo>
                <a:cubicBezTo>
                  <a:pt x="52" y="1"/>
                  <a:pt x="53" y="0"/>
                  <a:pt x="55" y="0"/>
                </a:cubicBezTo>
                <a:cubicBezTo>
                  <a:pt x="56" y="0"/>
                  <a:pt x="58" y="0"/>
                  <a:pt x="59" y="0"/>
                </a:cubicBezTo>
                <a:cubicBezTo>
                  <a:pt x="60" y="0"/>
                  <a:pt x="61" y="1"/>
                  <a:pt x="62" y="1"/>
                </a:cubicBezTo>
                <a:cubicBezTo>
                  <a:pt x="63" y="2"/>
                  <a:pt x="64" y="3"/>
                  <a:pt x="64" y="4"/>
                </a:cubicBezTo>
                <a:cubicBezTo>
                  <a:pt x="65" y="5"/>
                  <a:pt x="65" y="6"/>
                  <a:pt x="66" y="7"/>
                </a:cubicBezTo>
                <a:cubicBezTo>
                  <a:pt x="67" y="7"/>
                  <a:pt x="68" y="8"/>
                  <a:pt x="70" y="8"/>
                </a:cubicBezTo>
                <a:cubicBezTo>
                  <a:pt x="71" y="7"/>
                  <a:pt x="72" y="7"/>
                  <a:pt x="73" y="7"/>
                </a:cubicBezTo>
                <a:cubicBezTo>
                  <a:pt x="74" y="6"/>
                  <a:pt x="75" y="5"/>
                  <a:pt x="76" y="5"/>
                </a:cubicBezTo>
                <a:cubicBezTo>
                  <a:pt x="77" y="4"/>
                  <a:pt x="78" y="4"/>
                  <a:pt x="79" y="4"/>
                </a:cubicBezTo>
                <a:cubicBezTo>
                  <a:pt x="80" y="4"/>
                  <a:pt x="81" y="4"/>
                  <a:pt x="82" y="4"/>
                </a:cubicBezTo>
                <a:cubicBezTo>
                  <a:pt x="84" y="4"/>
                  <a:pt x="86" y="5"/>
                  <a:pt x="88" y="6"/>
                </a:cubicBezTo>
                <a:cubicBezTo>
                  <a:pt x="88" y="6"/>
                  <a:pt x="89" y="7"/>
                  <a:pt x="89" y="8"/>
                </a:cubicBezTo>
                <a:close/>
              </a:path>
            </a:pathLst>
          </a:custGeom>
          <a:solidFill>
            <a:srgbClr val="B6F1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77" name="Freeform 475"/>
          <p:cNvSpPr/>
          <p:nvPr/>
        </p:nvSpPr>
        <p:spPr bwMode="auto">
          <a:xfrm>
            <a:off x="3573410" y="1696717"/>
            <a:ext cx="466186" cy="765879"/>
          </a:xfrm>
          <a:custGeom>
            <a:avLst/>
            <a:gdLst>
              <a:gd name="T0" fmla="*/ 18 w 18"/>
              <a:gd name="T1" fmla="*/ 12 h 29"/>
              <a:gd name="T2" fmla="*/ 16 w 18"/>
              <a:gd name="T3" fmla="*/ 12 h 29"/>
              <a:gd name="T4" fmla="*/ 15 w 18"/>
              <a:gd name="T5" fmla="*/ 12 h 29"/>
              <a:gd name="T6" fmla="*/ 15 w 18"/>
              <a:gd name="T7" fmla="*/ 12 h 29"/>
              <a:gd name="T8" fmla="*/ 13 w 18"/>
              <a:gd name="T9" fmla="*/ 12 h 29"/>
              <a:gd name="T10" fmla="*/ 11 w 18"/>
              <a:gd name="T11" fmla="*/ 12 h 29"/>
              <a:gd name="T12" fmla="*/ 15 w 18"/>
              <a:gd name="T13" fmla="*/ 10 h 29"/>
              <a:gd name="T14" fmla="*/ 16 w 18"/>
              <a:gd name="T15" fmla="*/ 7 h 29"/>
              <a:gd name="T16" fmla="*/ 14 w 18"/>
              <a:gd name="T17" fmla="*/ 7 h 29"/>
              <a:gd name="T18" fmla="*/ 15 w 18"/>
              <a:gd name="T19" fmla="*/ 5 h 29"/>
              <a:gd name="T20" fmla="*/ 15 w 18"/>
              <a:gd name="T21" fmla="*/ 5 h 29"/>
              <a:gd name="T22" fmla="*/ 15 w 18"/>
              <a:gd name="T23" fmla="*/ 3 h 29"/>
              <a:gd name="T24" fmla="*/ 14 w 18"/>
              <a:gd name="T25" fmla="*/ 1 h 29"/>
              <a:gd name="T26" fmla="*/ 13 w 18"/>
              <a:gd name="T27" fmla="*/ 3 h 29"/>
              <a:gd name="T28" fmla="*/ 12 w 18"/>
              <a:gd name="T29" fmla="*/ 3 h 29"/>
              <a:gd name="T30" fmla="*/ 12 w 18"/>
              <a:gd name="T31" fmla="*/ 3 h 29"/>
              <a:gd name="T32" fmla="*/ 10 w 18"/>
              <a:gd name="T33" fmla="*/ 5 h 29"/>
              <a:gd name="T34" fmla="*/ 9 w 18"/>
              <a:gd name="T35" fmla="*/ 3 h 29"/>
              <a:gd name="T36" fmla="*/ 8 w 18"/>
              <a:gd name="T37" fmla="*/ 5 h 29"/>
              <a:gd name="T38" fmla="*/ 8 w 18"/>
              <a:gd name="T39" fmla="*/ 7 h 29"/>
              <a:gd name="T40" fmla="*/ 8 w 18"/>
              <a:gd name="T41" fmla="*/ 9 h 29"/>
              <a:gd name="T42" fmla="*/ 7 w 18"/>
              <a:gd name="T43" fmla="*/ 6 h 29"/>
              <a:gd name="T44" fmla="*/ 6 w 18"/>
              <a:gd name="T45" fmla="*/ 5 h 29"/>
              <a:gd name="T46" fmla="*/ 5 w 18"/>
              <a:gd name="T47" fmla="*/ 3 h 29"/>
              <a:gd name="T48" fmla="*/ 4 w 18"/>
              <a:gd name="T49" fmla="*/ 5 h 29"/>
              <a:gd name="T50" fmla="*/ 4 w 18"/>
              <a:gd name="T51" fmla="*/ 6 h 29"/>
              <a:gd name="T52" fmla="*/ 3 w 18"/>
              <a:gd name="T53" fmla="*/ 7 h 29"/>
              <a:gd name="T54" fmla="*/ 4 w 18"/>
              <a:gd name="T55" fmla="*/ 10 h 29"/>
              <a:gd name="T56" fmla="*/ 2 w 18"/>
              <a:gd name="T57" fmla="*/ 11 h 29"/>
              <a:gd name="T58" fmla="*/ 1 w 18"/>
              <a:gd name="T59" fmla="*/ 12 h 29"/>
              <a:gd name="T60" fmla="*/ 3 w 18"/>
              <a:gd name="T61" fmla="*/ 14 h 29"/>
              <a:gd name="T62" fmla="*/ 7 w 18"/>
              <a:gd name="T63" fmla="*/ 15 h 29"/>
              <a:gd name="T64" fmla="*/ 4 w 18"/>
              <a:gd name="T65" fmla="*/ 22 h 29"/>
              <a:gd name="T66" fmla="*/ 3 w 18"/>
              <a:gd name="T67" fmla="*/ 25 h 29"/>
              <a:gd name="T68" fmla="*/ 1 w 18"/>
              <a:gd name="T69" fmla="*/ 29 h 29"/>
              <a:gd name="T70" fmla="*/ 3 w 18"/>
              <a:gd name="T71" fmla="*/ 24 h 29"/>
              <a:gd name="T72" fmla="*/ 5 w 18"/>
              <a:gd name="T73" fmla="*/ 18 h 29"/>
              <a:gd name="T74" fmla="*/ 6 w 18"/>
              <a:gd name="T75" fmla="*/ 17 h 29"/>
              <a:gd name="T76" fmla="*/ 8 w 18"/>
              <a:gd name="T77" fmla="*/ 16 h 29"/>
              <a:gd name="T78" fmla="*/ 10 w 18"/>
              <a:gd name="T79" fmla="*/ 17 h 29"/>
              <a:gd name="T80" fmla="*/ 13 w 18"/>
              <a:gd name="T81" fmla="*/ 18 h 29"/>
              <a:gd name="T82" fmla="*/ 12 w 18"/>
              <a:gd name="T83" fmla="*/ 16 h 29"/>
              <a:gd name="T84" fmla="*/ 15 w 18"/>
              <a:gd name="T85" fmla="*/ 16 h 29"/>
              <a:gd name="T86" fmla="*/ 15 w 18"/>
              <a:gd name="T87" fmla="*/ 15 h 29"/>
              <a:gd name="T88" fmla="*/ 17 w 18"/>
              <a:gd name="T89" fmla="*/ 14 h 29"/>
              <a:gd name="T90" fmla="*/ 16 w 18"/>
              <a:gd name="T91" fmla="*/ 14 h 29"/>
              <a:gd name="T92" fmla="*/ 18 w 18"/>
              <a:gd name="T93" fmla="*/ 13 h 29"/>
              <a:gd name="T94" fmla="*/ 18 w 18"/>
              <a:gd name="T95" fmla="*/ 12 h 29"/>
              <a:gd name="T96" fmla="*/ 18 w 18"/>
              <a:gd name="T97" fmla="*/ 12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8" h="29">
                <a:moveTo>
                  <a:pt x="18" y="12"/>
                </a:moveTo>
                <a:cubicBezTo>
                  <a:pt x="18" y="13"/>
                  <a:pt x="17" y="12"/>
                  <a:pt x="16" y="12"/>
                </a:cubicBezTo>
                <a:cubicBezTo>
                  <a:pt x="16" y="12"/>
                  <a:pt x="16" y="12"/>
                  <a:pt x="15" y="12"/>
                </a:cubicBezTo>
                <a:cubicBezTo>
                  <a:pt x="14" y="12"/>
                  <a:pt x="15" y="12"/>
                  <a:pt x="15" y="12"/>
                </a:cubicBezTo>
                <a:cubicBezTo>
                  <a:pt x="14" y="12"/>
                  <a:pt x="14" y="12"/>
                  <a:pt x="13" y="12"/>
                </a:cubicBezTo>
                <a:cubicBezTo>
                  <a:pt x="13" y="13"/>
                  <a:pt x="12" y="12"/>
                  <a:pt x="11" y="12"/>
                </a:cubicBezTo>
                <a:cubicBezTo>
                  <a:pt x="12" y="11"/>
                  <a:pt x="14" y="10"/>
                  <a:pt x="15" y="10"/>
                </a:cubicBezTo>
                <a:cubicBezTo>
                  <a:pt x="15" y="9"/>
                  <a:pt x="16" y="8"/>
                  <a:pt x="16" y="7"/>
                </a:cubicBezTo>
                <a:cubicBezTo>
                  <a:pt x="16" y="8"/>
                  <a:pt x="14" y="7"/>
                  <a:pt x="14" y="7"/>
                </a:cubicBezTo>
                <a:cubicBezTo>
                  <a:pt x="14" y="6"/>
                  <a:pt x="15" y="6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4" y="5"/>
                  <a:pt x="15" y="4"/>
                  <a:pt x="15" y="3"/>
                </a:cubicBezTo>
                <a:cubicBezTo>
                  <a:pt x="15" y="3"/>
                  <a:pt x="15" y="0"/>
                  <a:pt x="14" y="1"/>
                </a:cubicBezTo>
                <a:cubicBezTo>
                  <a:pt x="13" y="1"/>
                  <a:pt x="13" y="3"/>
                  <a:pt x="13" y="3"/>
                </a:cubicBezTo>
                <a:cubicBezTo>
                  <a:pt x="13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1" y="3"/>
                  <a:pt x="11" y="4"/>
                  <a:pt x="10" y="5"/>
                </a:cubicBezTo>
                <a:cubicBezTo>
                  <a:pt x="10" y="4"/>
                  <a:pt x="9" y="3"/>
                  <a:pt x="9" y="3"/>
                </a:cubicBezTo>
                <a:cubicBezTo>
                  <a:pt x="9" y="3"/>
                  <a:pt x="8" y="5"/>
                  <a:pt x="8" y="5"/>
                </a:cubicBezTo>
                <a:cubicBezTo>
                  <a:pt x="8" y="6"/>
                  <a:pt x="9" y="7"/>
                  <a:pt x="8" y="7"/>
                </a:cubicBezTo>
                <a:cubicBezTo>
                  <a:pt x="8" y="8"/>
                  <a:pt x="8" y="9"/>
                  <a:pt x="8" y="9"/>
                </a:cubicBezTo>
                <a:cubicBezTo>
                  <a:pt x="7" y="9"/>
                  <a:pt x="7" y="7"/>
                  <a:pt x="7" y="6"/>
                </a:cubicBezTo>
                <a:cubicBezTo>
                  <a:pt x="7" y="7"/>
                  <a:pt x="6" y="5"/>
                  <a:pt x="6" y="5"/>
                </a:cubicBezTo>
                <a:cubicBezTo>
                  <a:pt x="6" y="5"/>
                  <a:pt x="5" y="4"/>
                  <a:pt x="5" y="3"/>
                </a:cubicBezTo>
                <a:cubicBezTo>
                  <a:pt x="4" y="1"/>
                  <a:pt x="4" y="6"/>
                  <a:pt x="4" y="5"/>
                </a:cubicBezTo>
                <a:cubicBezTo>
                  <a:pt x="3" y="6"/>
                  <a:pt x="4" y="6"/>
                  <a:pt x="4" y="6"/>
                </a:cubicBezTo>
                <a:cubicBezTo>
                  <a:pt x="4" y="6"/>
                  <a:pt x="3" y="8"/>
                  <a:pt x="3" y="7"/>
                </a:cubicBezTo>
                <a:cubicBezTo>
                  <a:pt x="3" y="8"/>
                  <a:pt x="3" y="10"/>
                  <a:pt x="4" y="10"/>
                </a:cubicBezTo>
                <a:cubicBezTo>
                  <a:pt x="4" y="11"/>
                  <a:pt x="4" y="12"/>
                  <a:pt x="2" y="11"/>
                </a:cubicBezTo>
                <a:cubicBezTo>
                  <a:pt x="2" y="11"/>
                  <a:pt x="0" y="10"/>
                  <a:pt x="1" y="12"/>
                </a:cubicBezTo>
                <a:cubicBezTo>
                  <a:pt x="1" y="13"/>
                  <a:pt x="2" y="13"/>
                  <a:pt x="3" y="14"/>
                </a:cubicBezTo>
                <a:cubicBezTo>
                  <a:pt x="2" y="15"/>
                  <a:pt x="6" y="15"/>
                  <a:pt x="7" y="15"/>
                </a:cubicBezTo>
                <a:cubicBezTo>
                  <a:pt x="6" y="17"/>
                  <a:pt x="5" y="19"/>
                  <a:pt x="4" y="22"/>
                </a:cubicBezTo>
                <a:cubicBezTo>
                  <a:pt x="3" y="23"/>
                  <a:pt x="3" y="24"/>
                  <a:pt x="3" y="25"/>
                </a:cubicBezTo>
                <a:cubicBezTo>
                  <a:pt x="2" y="26"/>
                  <a:pt x="1" y="28"/>
                  <a:pt x="1" y="29"/>
                </a:cubicBezTo>
                <a:cubicBezTo>
                  <a:pt x="2" y="28"/>
                  <a:pt x="3" y="25"/>
                  <a:pt x="3" y="24"/>
                </a:cubicBezTo>
                <a:cubicBezTo>
                  <a:pt x="4" y="22"/>
                  <a:pt x="5" y="20"/>
                  <a:pt x="5" y="18"/>
                </a:cubicBezTo>
                <a:cubicBezTo>
                  <a:pt x="6" y="18"/>
                  <a:pt x="6" y="17"/>
                  <a:pt x="6" y="17"/>
                </a:cubicBezTo>
                <a:cubicBezTo>
                  <a:pt x="7" y="15"/>
                  <a:pt x="7" y="15"/>
                  <a:pt x="8" y="16"/>
                </a:cubicBezTo>
                <a:cubicBezTo>
                  <a:pt x="8" y="16"/>
                  <a:pt x="10" y="18"/>
                  <a:pt x="10" y="17"/>
                </a:cubicBezTo>
                <a:cubicBezTo>
                  <a:pt x="10" y="18"/>
                  <a:pt x="12" y="19"/>
                  <a:pt x="13" y="18"/>
                </a:cubicBezTo>
                <a:cubicBezTo>
                  <a:pt x="13" y="18"/>
                  <a:pt x="12" y="17"/>
                  <a:pt x="12" y="16"/>
                </a:cubicBezTo>
                <a:cubicBezTo>
                  <a:pt x="13" y="16"/>
                  <a:pt x="15" y="16"/>
                  <a:pt x="15" y="16"/>
                </a:cubicBezTo>
                <a:cubicBezTo>
                  <a:pt x="15" y="15"/>
                  <a:pt x="15" y="15"/>
                  <a:pt x="15" y="15"/>
                </a:cubicBezTo>
                <a:cubicBezTo>
                  <a:pt x="15" y="15"/>
                  <a:pt x="16" y="15"/>
                  <a:pt x="17" y="14"/>
                </a:cubicBezTo>
                <a:cubicBezTo>
                  <a:pt x="17" y="14"/>
                  <a:pt x="17" y="14"/>
                  <a:pt x="16" y="14"/>
                </a:cubicBezTo>
                <a:cubicBezTo>
                  <a:pt x="17" y="14"/>
                  <a:pt x="18" y="13"/>
                  <a:pt x="18" y="13"/>
                </a:cubicBezTo>
                <a:cubicBezTo>
                  <a:pt x="18" y="12"/>
                  <a:pt x="18" y="12"/>
                  <a:pt x="18" y="12"/>
                </a:cubicBezTo>
                <a:cubicBezTo>
                  <a:pt x="18" y="12"/>
                  <a:pt x="18" y="12"/>
                  <a:pt x="18" y="12"/>
                </a:cubicBezTo>
                <a:close/>
              </a:path>
            </a:pathLst>
          </a:custGeom>
          <a:solidFill>
            <a:srgbClr val="BE0D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60" name="Freeform 358"/>
          <p:cNvSpPr/>
          <p:nvPr/>
        </p:nvSpPr>
        <p:spPr bwMode="auto">
          <a:xfrm>
            <a:off x="3872044" y="4819962"/>
            <a:ext cx="2124053" cy="799574"/>
          </a:xfrm>
          <a:custGeom>
            <a:avLst/>
            <a:gdLst>
              <a:gd name="T0" fmla="*/ 2 w 146"/>
              <a:gd name="T1" fmla="*/ 18 h 55"/>
              <a:gd name="T2" fmla="*/ 3 w 146"/>
              <a:gd name="T3" fmla="*/ 18 h 55"/>
              <a:gd name="T4" fmla="*/ 12 w 146"/>
              <a:gd name="T5" fmla="*/ 16 h 55"/>
              <a:gd name="T6" fmla="*/ 25 w 146"/>
              <a:gd name="T7" fmla="*/ 23 h 55"/>
              <a:gd name="T8" fmla="*/ 36 w 146"/>
              <a:gd name="T9" fmla="*/ 24 h 55"/>
              <a:gd name="T10" fmla="*/ 48 w 146"/>
              <a:gd name="T11" fmla="*/ 24 h 55"/>
              <a:gd name="T12" fmla="*/ 54 w 146"/>
              <a:gd name="T13" fmla="*/ 23 h 55"/>
              <a:gd name="T14" fmla="*/ 70 w 146"/>
              <a:gd name="T15" fmla="*/ 27 h 55"/>
              <a:gd name="T16" fmla="*/ 70 w 146"/>
              <a:gd name="T17" fmla="*/ 33 h 55"/>
              <a:gd name="T18" fmla="*/ 67 w 146"/>
              <a:gd name="T19" fmla="*/ 37 h 55"/>
              <a:gd name="T20" fmla="*/ 66 w 146"/>
              <a:gd name="T21" fmla="*/ 32 h 55"/>
              <a:gd name="T22" fmla="*/ 68 w 146"/>
              <a:gd name="T23" fmla="*/ 31 h 55"/>
              <a:gd name="T24" fmla="*/ 60 w 146"/>
              <a:gd name="T25" fmla="*/ 26 h 55"/>
              <a:gd name="T26" fmla="*/ 52 w 146"/>
              <a:gd name="T27" fmla="*/ 33 h 55"/>
              <a:gd name="T28" fmla="*/ 59 w 146"/>
              <a:gd name="T29" fmla="*/ 41 h 55"/>
              <a:gd name="T30" fmla="*/ 67 w 146"/>
              <a:gd name="T31" fmla="*/ 42 h 55"/>
              <a:gd name="T32" fmla="*/ 72 w 146"/>
              <a:gd name="T33" fmla="*/ 46 h 55"/>
              <a:gd name="T34" fmla="*/ 77 w 146"/>
              <a:gd name="T35" fmla="*/ 54 h 55"/>
              <a:gd name="T36" fmla="*/ 86 w 146"/>
              <a:gd name="T37" fmla="*/ 53 h 55"/>
              <a:gd name="T38" fmla="*/ 95 w 146"/>
              <a:gd name="T39" fmla="*/ 49 h 55"/>
              <a:gd name="T40" fmla="*/ 102 w 146"/>
              <a:gd name="T41" fmla="*/ 51 h 55"/>
              <a:gd name="T42" fmla="*/ 107 w 146"/>
              <a:gd name="T43" fmla="*/ 52 h 55"/>
              <a:gd name="T44" fmla="*/ 110 w 146"/>
              <a:gd name="T45" fmla="*/ 48 h 55"/>
              <a:gd name="T46" fmla="*/ 116 w 146"/>
              <a:gd name="T47" fmla="*/ 43 h 55"/>
              <a:gd name="T48" fmla="*/ 119 w 146"/>
              <a:gd name="T49" fmla="*/ 42 h 55"/>
              <a:gd name="T50" fmla="*/ 129 w 146"/>
              <a:gd name="T51" fmla="*/ 43 h 55"/>
              <a:gd name="T52" fmla="*/ 134 w 146"/>
              <a:gd name="T53" fmla="*/ 45 h 55"/>
              <a:gd name="T54" fmla="*/ 135 w 146"/>
              <a:gd name="T55" fmla="*/ 45 h 55"/>
              <a:gd name="T56" fmla="*/ 143 w 146"/>
              <a:gd name="T57" fmla="*/ 39 h 55"/>
              <a:gd name="T58" fmla="*/ 138 w 146"/>
              <a:gd name="T59" fmla="*/ 38 h 55"/>
              <a:gd name="T60" fmla="*/ 131 w 146"/>
              <a:gd name="T61" fmla="*/ 36 h 55"/>
              <a:gd name="T62" fmla="*/ 123 w 146"/>
              <a:gd name="T63" fmla="*/ 33 h 55"/>
              <a:gd name="T64" fmla="*/ 108 w 146"/>
              <a:gd name="T65" fmla="*/ 38 h 55"/>
              <a:gd name="T66" fmla="*/ 98 w 146"/>
              <a:gd name="T67" fmla="*/ 34 h 55"/>
              <a:gd name="T68" fmla="*/ 95 w 146"/>
              <a:gd name="T69" fmla="*/ 33 h 55"/>
              <a:gd name="T70" fmla="*/ 82 w 146"/>
              <a:gd name="T71" fmla="*/ 29 h 55"/>
              <a:gd name="T72" fmla="*/ 88 w 146"/>
              <a:gd name="T73" fmla="*/ 12 h 55"/>
              <a:gd name="T74" fmla="*/ 94 w 146"/>
              <a:gd name="T75" fmla="*/ 19 h 55"/>
              <a:gd name="T76" fmla="*/ 92 w 146"/>
              <a:gd name="T77" fmla="*/ 20 h 55"/>
              <a:gd name="T78" fmla="*/ 91 w 146"/>
              <a:gd name="T79" fmla="*/ 16 h 55"/>
              <a:gd name="T80" fmla="*/ 86 w 146"/>
              <a:gd name="T81" fmla="*/ 16 h 55"/>
              <a:gd name="T82" fmla="*/ 89 w 146"/>
              <a:gd name="T83" fmla="*/ 29 h 55"/>
              <a:gd name="T84" fmla="*/ 96 w 146"/>
              <a:gd name="T85" fmla="*/ 29 h 55"/>
              <a:gd name="T86" fmla="*/ 97 w 146"/>
              <a:gd name="T87" fmla="*/ 27 h 55"/>
              <a:gd name="T88" fmla="*/ 100 w 146"/>
              <a:gd name="T89" fmla="*/ 26 h 55"/>
              <a:gd name="T90" fmla="*/ 101 w 146"/>
              <a:gd name="T91" fmla="*/ 25 h 55"/>
              <a:gd name="T92" fmla="*/ 104 w 146"/>
              <a:gd name="T93" fmla="*/ 23 h 55"/>
              <a:gd name="T94" fmla="*/ 104 w 146"/>
              <a:gd name="T95" fmla="*/ 17 h 55"/>
              <a:gd name="T96" fmla="*/ 100 w 146"/>
              <a:gd name="T97" fmla="*/ 13 h 55"/>
              <a:gd name="T98" fmla="*/ 101 w 146"/>
              <a:gd name="T99" fmla="*/ 7 h 55"/>
              <a:gd name="T100" fmla="*/ 97 w 146"/>
              <a:gd name="T101" fmla="*/ 3 h 55"/>
              <a:gd name="T102" fmla="*/ 85 w 146"/>
              <a:gd name="T103" fmla="*/ 2 h 55"/>
              <a:gd name="T104" fmla="*/ 74 w 146"/>
              <a:gd name="T105" fmla="*/ 1 h 55"/>
              <a:gd name="T106" fmla="*/ 67 w 146"/>
              <a:gd name="T107" fmla="*/ 2 h 55"/>
              <a:gd name="T108" fmla="*/ 65 w 146"/>
              <a:gd name="T109" fmla="*/ 5 h 55"/>
              <a:gd name="T110" fmla="*/ 50 w 146"/>
              <a:gd name="T111" fmla="*/ 8 h 55"/>
              <a:gd name="T112" fmla="*/ 38 w 146"/>
              <a:gd name="T113" fmla="*/ 8 h 55"/>
              <a:gd name="T114" fmla="*/ 35 w 146"/>
              <a:gd name="T115" fmla="*/ 13 h 55"/>
              <a:gd name="T116" fmla="*/ 23 w 146"/>
              <a:gd name="T117" fmla="*/ 14 h 55"/>
              <a:gd name="T118" fmla="*/ 12 w 146"/>
              <a:gd name="T119" fmla="*/ 12 h 55"/>
              <a:gd name="T120" fmla="*/ 9 w 146"/>
              <a:gd name="T121" fmla="*/ 14 h 55"/>
              <a:gd name="T122" fmla="*/ 6 w 146"/>
              <a:gd name="T123" fmla="*/ 16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46" h="55">
                <a:moveTo>
                  <a:pt x="6" y="16"/>
                </a:moveTo>
                <a:cubicBezTo>
                  <a:pt x="4" y="17"/>
                  <a:pt x="3" y="17"/>
                  <a:pt x="2" y="18"/>
                </a:cubicBezTo>
                <a:cubicBezTo>
                  <a:pt x="1" y="18"/>
                  <a:pt x="1" y="18"/>
                  <a:pt x="0" y="18"/>
                </a:cubicBezTo>
                <a:cubicBezTo>
                  <a:pt x="1" y="18"/>
                  <a:pt x="2" y="18"/>
                  <a:pt x="3" y="18"/>
                </a:cubicBezTo>
                <a:cubicBezTo>
                  <a:pt x="4" y="17"/>
                  <a:pt x="6" y="17"/>
                  <a:pt x="7" y="17"/>
                </a:cubicBezTo>
                <a:cubicBezTo>
                  <a:pt x="9" y="17"/>
                  <a:pt x="10" y="16"/>
                  <a:pt x="12" y="16"/>
                </a:cubicBezTo>
                <a:cubicBezTo>
                  <a:pt x="14" y="15"/>
                  <a:pt x="17" y="15"/>
                  <a:pt x="20" y="17"/>
                </a:cubicBezTo>
                <a:cubicBezTo>
                  <a:pt x="22" y="18"/>
                  <a:pt x="23" y="21"/>
                  <a:pt x="25" y="23"/>
                </a:cubicBezTo>
                <a:cubicBezTo>
                  <a:pt x="27" y="25"/>
                  <a:pt x="29" y="25"/>
                  <a:pt x="32" y="24"/>
                </a:cubicBezTo>
                <a:cubicBezTo>
                  <a:pt x="34" y="24"/>
                  <a:pt x="35" y="24"/>
                  <a:pt x="36" y="24"/>
                </a:cubicBezTo>
                <a:cubicBezTo>
                  <a:pt x="38" y="23"/>
                  <a:pt x="39" y="23"/>
                  <a:pt x="40" y="23"/>
                </a:cubicBezTo>
                <a:cubicBezTo>
                  <a:pt x="43" y="23"/>
                  <a:pt x="46" y="23"/>
                  <a:pt x="48" y="24"/>
                </a:cubicBezTo>
                <a:cubicBezTo>
                  <a:pt x="49" y="25"/>
                  <a:pt x="49" y="26"/>
                  <a:pt x="50" y="26"/>
                </a:cubicBezTo>
                <a:cubicBezTo>
                  <a:pt x="51" y="25"/>
                  <a:pt x="52" y="24"/>
                  <a:pt x="54" y="23"/>
                </a:cubicBezTo>
                <a:cubicBezTo>
                  <a:pt x="56" y="22"/>
                  <a:pt x="58" y="22"/>
                  <a:pt x="60" y="22"/>
                </a:cubicBezTo>
                <a:cubicBezTo>
                  <a:pt x="64" y="22"/>
                  <a:pt x="68" y="24"/>
                  <a:pt x="70" y="27"/>
                </a:cubicBezTo>
                <a:cubicBezTo>
                  <a:pt x="71" y="29"/>
                  <a:pt x="71" y="30"/>
                  <a:pt x="71" y="32"/>
                </a:cubicBezTo>
                <a:cubicBezTo>
                  <a:pt x="71" y="32"/>
                  <a:pt x="71" y="33"/>
                  <a:pt x="70" y="33"/>
                </a:cubicBezTo>
                <a:cubicBezTo>
                  <a:pt x="71" y="33"/>
                  <a:pt x="71" y="34"/>
                  <a:pt x="70" y="34"/>
                </a:cubicBezTo>
                <a:cubicBezTo>
                  <a:pt x="70" y="36"/>
                  <a:pt x="69" y="37"/>
                  <a:pt x="67" y="37"/>
                </a:cubicBezTo>
                <a:cubicBezTo>
                  <a:pt x="66" y="37"/>
                  <a:pt x="65" y="36"/>
                  <a:pt x="64" y="35"/>
                </a:cubicBezTo>
                <a:cubicBezTo>
                  <a:pt x="63" y="33"/>
                  <a:pt x="64" y="31"/>
                  <a:pt x="66" y="32"/>
                </a:cubicBezTo>
                <a:cubicBezTo>
                  <a:pt x="66" y="32"/>
                  <a:pt x="67" y="32"/>
                  <a:pt x="67" y="32"/>
                </a:cubicBezTo>
                <a:cubicBezTo>
                  <a:pt x="67" y="32"/>
                  <a:pt x="68" y="32"/>
                  <a:pt x="68" y="31"/>
                </a:cubicBezTo>
                <a:cubicBezTo>
                  <a:pt x="69" y="30"/>
                  <a:pt x="67" y="28"/>
                  <a:pt x="66" y="27"/>
                </a:cubicBezTo>
                <a:cubicBezTo>
                  <a:pt x="64" y="25"/>
                  <a:pt x="62" y="25"/>
                  <a:pt x="60" y="26"/>
                </a:cubicBezTo>
                <a:cubicBezTo>
                  <a:pt x="58" y="26"/>
                  <a:pt x="56" y="26"/>
                  <a:pt x="54" y="28"/>
                </a:cubicBezTo>
                <a:cubicBezTo>
                  <a:pt x="53" y="29"/>
                  <a:pt x="52" y="31"/>
                  <a:pt x="52" y="33"/>
                </a:cubicBezTo>
                <a:cubicBezTo>
                  <a:pt x="52" y="35"/>
                  <a:pt x="53" y="36"/>
                  <a:pt x="54" y="38"/>
                </a:cubicBezTo>
                <a:cubicBezTo>
                  <a:pt x="55" y="40"/>
                  <a:pt x="57" y="41"/>
                  <a:pt x="59" y="41"/>
                </a:cubicBezTo>
                <a:cubicBezTo>
                  <a:pt x="60" y="42"/>
                  <a:pt x="62" y="41"/>
                  <a:pt x="64" y="41"/>
                </a:cubicBezTo>
                <a:cubicBezTo>
                  <a:pt x="65" y="42"/>
                  <a:pt x="66" y="42"/>
                  <a:pt x="67" y="42"/>
                </a:cubicBezTo>
                <a:cubicBezTo>
                  <a:pt x="68" y="43"/>
                  <a:pt x="69" y="43"/>
                  <a:pt x="70" y="44"/>
                </a:cubicBezTo>
                <a:cubicBezTo>
                  <a:pt x="71" y="45"/>
                  <a:pt x="72" y="45"/>
                  <a:pt x="72" y="46"/>
                </a:cubicBezTo>
                <a:cubicBezTo>
                  <a:pt x="73" y="47"/>
                  <a:pt x="73" y="48"/>
                  <a:pt x="73" y="49"/>
                </a:cubicBezTo>
                <a:cubicBezTo>
                  <a:pt x="73" y="51"/>
                  <a:pt x="75" y="53"/>
                  <a:pt x="77" y="54"/>
                </a:cubicBezTo>
                <a:cubicBezTo>
                  <a:pt x="79" y="55"/>
                  <a:pt x="81" y="55"/>
                  <a:pt x="84" y="54"/>
                </a:cubicBezTo>
                <a:cubicBezTo>
                  <a:pt x="84" y="54"/>
                  <a:pt x="85" y="53"/>
                  <a:pt x="86" y="53"/>
                </a:cubicBezTo>
                <a:cubicBezTo>
                  <a:pt x="87" y="52"/>
                  <a:pt x="88" y="51"/>
                  <a:pt x="89" y="51"/>
                </a:cubicBezTo>
                <a:cubicBezTo>
                  <a:pt x="91" y="50"/>
                  <a:pt x="93" y="49"/>
                  <a:pt x="95" y="49"/>
                </a:cubicBezTo>
                <a:cubicBezTo>
                  <a:pt x="97" y="49"/>
                  <a:pt x="99" y="50"/>
                  <a:pt x="101" y="51"/>
                </a:cubicBezTo>
                <a:cubicBezTo>
                  <a:pt x="101" y="51"/>
                  <a:pt x="102" y="51"/>
                  <a:pt x="102" y="51"/>
                </a:cubicBezTo>
                <a:cubicBezTo>
                  <a:pt x="103" y="52"/>
                  <a:pt x="104" y="53"/>
                  <a:pt x="104" y="53"/>
                </a:cubicBezTo>
                <a:cubicBezTo>
                  <a:pt x="105" y="53"/>
                  <a:pt x="106" y="52"/>
                  <a:pt x="107" y="52"/>
                </a:cubicBezTo>
                <a:cubicBezTo>
                  <a:pt x="108" y="52"/>
                  <a:pt x="108" y="51"/>
                  <a:pt x="109" y="50"/>
                </a:cubicBezTo>
                <a:cubicBezTo>
                  <a:pt x="109" y="49"/>
                  <a:pt x="110" y="48"/>
                  <a:pt x="110" y="48"/>
                </a:cubicBezTo>
                <a:cubicBezTo>
                  <a:pt x="111" y="47"/>
                  <a:pt x="112" y="46"/>
                  <a:pt x="113" y="46"/>
                </a:cubicBezTo>
                <a:cubicBezTo>
                  <a:pt x="114" y="45"/>
                  <a:pt x="115" y="44"/>
                  <a:pt x="116" y="43"/>
                </a:cubicBezTo>
                <a:cubicBezTo>
                  <a:pt x="116" y="43"/>
                  <a:pt x="117" y="43"/>
                  <a:pt x="117" y="43"/>
                </a:cubicBezTo>
                <a:cubicBezTo>
                  <a:pt x="118" y="43"/>
                  <a:pt x="118" y="42"/>
                  <a:pt x="119" y="42"/>
                </a:cubicBezTo>
                <a:cubicBezTo>
                  <a:pt x="121" y="41"/>
                  <a:pt x="125" y="41"/>
                  <a:pt x="127" y="43"/>
                </a:cubicBezTo>
                <a:cubicBezTo>
                  <a:pt x="128" y="43"/>
                  <a:pt x="129" y="43"/>
                  <a:pt x="129" y="43"/>
                </a:cubicBezTo>
                <a:cubicBezTo>
                  <a:pt x="130" y="44"/>
                  <a:pt x="131" y="44"/>
                  <a:pt x="132" y="44"/>
                </a:cubicBezTo>
                <a:cubicBezTo>
                  <a:pt x="133" y="45"/>
                  <a:pt x="133" y="45"/>
                  <a:pt x="134" y="45"/>
                </a:cubicBezTo>
                <a:cubicBezTo>
                  <a:pt x="134" y="45"/>
                  <a:pt x="134" y="45"/>
                  <a:pt x="134" y="45"/>
                </a:cubicBezTo>
                <a:cubicBezTo>
                  <a:pt x="134" y="45"/>
                  <a:pt x="135" y="45"/>
                  <a:pt x="135" y="45"/>
                </a:cubicBezTo>
                <a:cubicBezTo>
                  <a:pt x="137" y="45"/>
                  <a:pt x="138" y="46"/>
                  <a:pt x="140" y="44"/>
                </a:cubicBezTo>
                <a:cubicBezTo>
                  <a:pt x="141" y="43"/>
                  <a:pt x="142" y="41"/>
                  <a:pt x="143" y="39"/>
                </a:cubicBezTo>
                <a:cubicBezTo>
                  <a:pt x="143" y="39"/>
                  <a:pt x="145" y="38"/>
                  <a:pt x="146" y="37"/>
                </a:cubicBezTo>
                <a:cubicBezTo>
                  <a:pt x="143" y="38"/>
                  <a:pt x="140" y="38"/>
                  <a:pt x="138" y="38"/>
                </a:cubicBezTo>
                <a:cubicBezTo>
                  <a:pt x="136" y="38"/>
                  <a:pt x="135" y="38"/>
                  <a:pt x="134" y="38"/>
                </a:cubicBezTo>
                <a:cubicBezTo>
                  <a:pt x="133" y="37"/>
                  <a:pt x="132" y="37"/>
                  <a:pt x="131" y="36"/>
                </a:cubicBezTo>
                <a:cubicBezTo>
                  <a:pt x="129" y="36"/>
                  <a:pt x="128" y="35"/>
                  <a:pt x="127" y="34"/>
                </a:cubicBezTo>
                <a:cubicBezTo>
                  <a:pt x="126" y="34"/>
                  <a:pt x="124" y="33"/>
                  <a:pt x="123" y="33"/>
                </a:cubicBezTo>
                <a:cubicBezTo>
                  <a:pt x="120" y="33"/>
                  <a:pt x="118" y="34"/>
                  <a:pt x="115" y="35"/>
                </a:cubicBezTo>
                <a:cubicBezTo>
                  <a:pt x="113" y="36"/>
                  <a:pt x="111" y="38"/>
                  <a:pt x="108" y="38"/>
                </a:cubicBezTo>
                <a:cubicBezTo>
                  <a:pt x="105" y="38"/>
                  <a:pt x="103" y="38"/>
                  <a:pt x="100" y="36"/>
                </a:cubicBezTo>
                <a:cubicBezTo>
                  <a:pt x="100" y="36"/>
                  <a:pt x="99" y="35"/>
                  <a:pt x="98" y="34"/>
                </a:cubicBezTo>
                <a:cubicBezTo>
                  <a:pt x="98" y="34"/>
                  <a:pt x="97" y="33"/>
                  <a:pt x="97" y="33"/>
                </a:cubicBezTo>
                <a:cubicBezTo>
                  <a:pt x="96" y="33"/>
                  <a:pt x="96" y="33"/>
                  <a:pt x="95" y="33"/>
                </a:cubicBezTo>
                <a:cubicBezTo>
                  <a:pt x="92" y="33"/>
                  <a:pt x="90" y="34"/>
                  <a:pt x="88" y="33"/>
                </a:cubicBezTo>
                <a:cubicBezTo>
                  <a:pt x="86" y="32"/>
                  <a:pt x="84" y="31"/>
                  <a:pt x="82" y="29"/>
                </a:cubicBezTo>
                <a:cubicBezTo>
                  <a:pt x="81" y="27"/>
                  <a:pt x="80" y="24"/>
                  <a:pt x="80" y="22"/>
                </a:cubicBezTo>
                <a:cubicBezTo>
                  <a:pt x="79" y="18"/>
                  <a:pt x="83" y="13"/>
                  <a:pt x="88" y="12"/>
                </a:cubicBezTo>
                <a:cubicBezTo>
                  <a:pt x="90" y="12"/>
                  <a:pt x="92" y="13"/>
                  <a:pt x="94" y="14"/>
                </a:cubicBezTo>
                <a:cubicBezTo>
                  <a:pt x="96" y="15"/>
                  <a:pt x="95" y="18"/>
                  <a:pt x="94" y="19"/>
                </a:cubicBezTo>
                <a:cubicBezTo>
                  <a:pt x="93" y="20"/>
                  <a:pt x="93" y="20"/>
                  <a:pt x="92" y="20"/>
                </a:cubicBezTo>
                <a:cubicBezTo>
                  <a:pt x="92" y="20"/>
                  <a:pt x="92" y="20"/>
                  <a:pt x="92" y="20"/>
                </a:cubicBezTo>
                <a:cubicBezTo>
                  <a:pt x="90" y="20"/>
                  <a:pt x="90" y="17"/>
                  <a:pt x="91" y="17"/>
                </a:cubicBezTo>
                <a:cubicBezTo>
                  <a:pt x="91" y="17"/>
                  <a:pt x="91" y="17"/>
                  <a:pt x="91" y="16"/>
                </a:cubicBezTo>
                <a:cubicBezTo>
                  <a:pt x="92" y="16"/>
                  <a:pt x="91" y="15"/>
                  <a:pt x="90" y="15"/>
                </a:cubicBezTo>
                <a:cubicBezTo>
                  <a:pt x="89" y="14"/>
                  <a:pt x="87" y="15"/>
                  <a:pt x="86" y="16"/>
                </a:cubicBezTo>
                <a:cubicBezTo>
                  <a:pt x="84" y="17"/>
                  <a:pt x="84" y="21"/>
                  <a:pt x="84" y="24"/>
                </a:cubicBezTo>
                <a:cubicBezTo>
                  <a:pt x="85" y="26"/>
                  <a:pt x="87" y="28"/>
                  <a:pt x="89" y="29"/>
                </a:cubicBezTo>
                <a:cubicBezTo>
                  <a:pt x="91" y="30"/>
                  <a:pt x="92" y="29"/>
                  <a:pt x="94" y="29"/>
                </a:cubicBezTo>
                <a:cubicBezTo>
                  <a:pt x="94" y="29"/>
                  <a:pt x="95" y="29"/>
                  <a:pt x="96" y="29"/>
                </a:cubicBezTo>
                <a:cubicBezTo>
                  <a:pt x="96" y="29"/>
                  <a:pt x="96" y="28"/>
                  <a:pt x="96" y="28"/>
                </a:cubicBezTo>
                <a:cubicBezTo>
                  <a:pt x="97" y="27"/>
                  <a:pt x="98" y="26"/>
                  <a:pt x="97" y="27"/>
                </a:cubicBezTo>
                <a:cubicBezTo>
                  <a:pt x="98" y="26"/>
                  <a:pt x="99" y="26"/>
                  <a:pt x="99" y="26"/>
                </a:cubicBezTo>
                <a:cubicBezTo>
                  <a:pt x="100" y="26"/>
                  <a:pt x="100" y="26"/>
                  <a:pt x="100" y="26"/>
                </a:cubicBezTo>
                <a:cubicBezTo>
                  <a:pt x="100" y="25"/>
                  <a:pt x="100" y="25"/>
                  <a:pt x="101" y="25"/>
                </a:cubicBezTo>
                <a:cubicBezTo>
                  <a:pt x="101" y="25"/>
                  <a:pt x="101" y="25"/>
                  <a:pt x="101" y="25"/>
                </a:cubicBezTo>
                <a:cubicBezTo>
                  <a:pt x="101" y="25"/>
                  <a:pt x="102" y="25"/>
                  <a:pt x="102" y="24"/>
                </a:cubicBezTo>
                <a:cubicBezTo>
                  <a:pt x="102" y="24"/>
                  <a:pt x="103" y="24"/>
                  <a:pt x="104" y="23"/>
                </a:cubicBezTo>
                <a:cubicBezTo>
                  <a:pt x="104" y="23"/>
                  <a:pt x="104" y="22"/>
                  <a:pt x="105" y="21"/>
                </a:cubicBezTo>
                <a:cubicBezTo>
                  <a:pt x="105" y="20"/>
                  <a:pt x="104" y="18"/>
                  <a:pt x="104" y="17"/>
                </a:cubicBezTo>
                <a:cubicBezTo>
                  <a:pt x="103" y="16"/>
                  <a:pt x="102" y="15"/>
                  <a:pt x="101" y="15"/>
                </a:cubicBezTo>
                <a:cubicBezTo>
                  <a:pt x="100" y="14"/>
                  <a:pt x="100" y="13"/>
                  <a:pt x="100" y="13"/>
                </a:cubicBezTo>
                <a:cubicBezTo>
                  <a:pt x="101" y="12"/>
                  <a:pt x="102" y="11"/>
                  <a:pt x="101" y="10"/>
                </a:cubicBezTo>
                <a:cubicBezTo>
                  <a:pt x="101" y="9"/>
                  <a:pt x="101" y="8"/>
                  <a:pt x="101" y="7"/>
                </a:cubicBezTo>
                <a:cubicBezTo>
                  <a:pt x="101" y="7"/>
                  <a:pt x="100" y="6"/>
                  <a:pt x="100" y="5"/>
                </a:cubicBezTo>
                <a:cubicBezTo>
                  <a:pt x="99" y="4"/>
                  <a:pt x="98" y="3"/>
                  <a:pt x="97" y="3"/>
                </a:cubicBezTo>
                <a:cubicBezTo>
                  <a:pt x="95" y="2"/>
                  <a:pt x="93" y="1"/>
                  <a:pt x="91" y="1"/>
                </a:cubicBezTo>
                <a:cubicBezTo>
                  <a:pt x="89" y="1"/>
                  <a:pt x="86" y="1"/>
                  <a:pt x="85" y="2"/>
                </a:cubicBezTo>
                <a:cubicBezTo>
                  <a:pt x="83" y="3"/>
                  <a:pt x="82" y="3"/>
                  <a:pt x="80" y="3"/>
                </a:cubicBezTo>
                <a:cubicBezTo>
                  <a:pt x="77" y="3"/>
                  <a:pt x="76" y="2"/>
                  <a:pt x="74" y="1"/>
                </a:cubicBezTo>
                <a:cubicBezTo>
                  <a:pt x="72" y="0"/>
                  <a:pt x="70" y="0"/>
                  <a:pt x="69" y="1"/>
                </a:cubicBezTo>
                <a:cubicBezTo>
                  <a:pt x="68" y="1"/>
                  <a:pt x="67" y="2"/>
                  <a:pt x="67" y="2"/>
                </a:cubicBezTo>
                <a:cubicBezTo>
                  <a:pt x="66" y="2"/>
                  <a:pt x="66" y="3"/>
                  <a:pt x="66" y="3"/>
                </a:cubicBezTo>
                <a:cubicBezTo>
                  <a:pt x="66" y="4"/>
                  <a:pt x="66" y="4"/>
                  <a:pt x="65" y="5"/>
                </a:cubicBezTo>
                <a:cubicBezTo>
                  <a:pt x="63" y="8"/>
                  <a:pt x="59" y="9"/>
                  <a:pt x="56" y="10"/>
                </a:cubicBezTo>
                <a:cubicBezTo>
                  <a:pt x="54" y="10"/>
                  <a:pt x="51" y="9"/>
                  <a:pt x="50" y="8"/>
                </a:cubicBezTo>
                <a:cubicBezTo>
                  <a:pt x="48" y="7"/>
                  <a:pt x="46" y="6"/>
                  <a:pt x="44" y="6"/>
                </a:cubicBezTo>
                <a:cubicBezTo>
                  <a:pt x="42" y="6"/>
                  <a:pt x="39" y="7"/>
                  <a:pt x="38" y="8"/>
                </a:cubicBezTo>
                <a:cubicBezTo>
                  <a:pt x="37" y="9"/>
                  <a:pt x="37" y="10"/>
                  <a:pt x="37" y="11"/>
                </a:cubicBezTo>
                <a:cubicBezTo>
                  <a:pt x="36" y="12"/>
                  <a:pt x="35" y="12"/>
                  <a:pt x="35" y="13"/>
                </a:cubicBezTo>
                <a:cubicBezTo>
                  <a:pt x="33" y="14"/>
                  <a:pt x="31" y="15"/>
                  <a:pt x="29" y="16"/>
                </a:cubicBezTo>
                <a:cubicBezTo>
                  <a:pt x="27" y="16"/>
                  <a:pt x="25" y="15"/>
                  <a:pt x="23" y="14"/>
                </a:cubicBezTo>
                <a:cubicBezTo>
                  <a:pt x="21" y="14"/>
                  <a:pt x="19" y="12"/>
                  <a:pt x="16" y="12"/>
                </a:cubicBezTo>
                <a:cubicBezTo>
                  <a:pt x="15" y="12"/>
                  <a:pt x="13" y="12"/>
                  <a:pt x="12" y="12"/>
                </a:cubicBezTo>
                <a:cubicBezTo>
                  <a:pt x="12" y="12"/>
                  <a:pt x="11" y="13"/>
                  <a:pt x="10" y="13"/>
                </a:cubicBezTo>
                <a:cubicBezTo>
                  <a:pt x="10" y="14"/>
                  <a:pt x="9" y="14"/>
                  <a:pt x="9" y="14"/>
                </a:cubicBezTo>
                <a:cubicBezTo>
                  <a:pt x="8" y="15"/>
                  <a:pt x="8" y="15"/>
                  <a:pt x="7" y="15"/>
                </a:cubicBezTo>
                <a:cubicBezTo>
                  <a:pt x="7" y="16"/>
                  <a:pt x="6" y="16"/>
                  <a:pt x="6" y="16"/>
                </a:cubicBezTo>
                <a:close/>
              </a:path>
            </a:pathLst>
          </a:custGeom>
          <a:solidFill>
            <a:srgbClr val="B6F1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55" name="兔子"/>
          <p:cNvGrpSpPr/>
          <p:nvPr/>
        </p:nvGrpSpPr>
        <p:grpSpPr>
          <a:xfrm>
            <a:off x="2903897" y="2037424"/>
            <a:ext cx="1836144" cy="2715653"/>
            <a:chOff x="2840910" y="2320625"/>
            <a:chExt cx="1836144" cy="2715653"/>
          </a:xfrm>
        </p:grpSpPr>
        <p:sp>
          <p:nvSpPr>
            <p:cNvPr id="1354" name="Freeform 353"/>
            <p:cNvSpPr/>
            <p:nvPr/>
          </p:nvSpPr>
          <p:spPr bwMode="auto">
            <a:xfrm>
              <a:off x="2840910" y="2320625"/>
              <a:ext cx="1836144" cy="2715653"/>
            </a:xfrm>
            <a:custGeom>
              <a:avLst/>
              <a:gdLst>
                <a:gd name="T0" fmla="*/ 485 w 621"/>
                <a:gd name="T1" fmla="*/ 199 h 921"/>
                <a:gd name="T2" fmla="*/ 370 w 621"/>
                <a:gd name="T3" fmla="*/ 177 h 921"/>
                <a:gd name="T4" fmla="*/ 214 w 621"/>
                <a:gd name="T5" fmla="*/ 102 h 921"/>
                <a:gd name="T6" fmla="*/ 112 w 621"/>
                <a:gd name="T7" fmla="*/ 33 h 921"/>
                <a:gd name="T8" fmla="*/ 319 w 621"/>
                <a:gd name="T9" fmla="*/ 194 h 921"/>
                <a:gd name="T10" fmla="*/ 159 w 621"/>
                <a:gd name="T11" fmla="*/ 203 h 921"/>
                <a:gd name="T12" fmla="*/ 36 w 621"/>
                <a:gd name="T13" fmla="*/ 241 h 921"/>
                <a:gd name="T14" fmla="*/ 297 w 621"/>
                <a:gd name="T15" fmla="*/ 238 h 921"/>
                <a:gd name="T16" fmla="*/ 150 w 621"/>
                <a:gd name="T17" fmla="*/ 525 h 921"/>
                <a:gd name="T18" fmla="*/ 286 w 621"/>
                <a:gd name="T19" fmla="*/ 917 h 921"/>
                <a:gd name="T20" fmla="*/ 333 w 621"/>
                <a:gd name="T21" fmla="*/ 833 h 921"/>
                <a:gd name="T22" fmla="*/ 359 w 621"/>
                <a:gd name="T23" fmla="*/ 736 h 921"/>
                <a:gd name="T24" fmla="*/ 438 w 621"/>
                <a:gd name="T25" fmla="*/ 767 h 921"/>
                <a:gd name="T26" fmla="*/ 562 w 621"/>
                <a:gd name="T27" fmla="*/ 838 h 921"/>
                <a:gd name="T28" fmla="*/ 474 w 621"/>
                <a:gd name="T29" fmla="*/ 619 h 921"/>
                <a:gd name="T30" fmla="*/ 522 w 621"/>
                <a:gd name="T31" fmla="*/ 307 h 921"/>
                <a:gd name="T32" fmla="*/ 553 w 621"/>
                <a:gd name="T33" fmla="*/ 232 h 921"/>
                <a:gd name="T34" fmla="*/ 460 w 621"/>
                <a:gd name="T35" fmla="*/ 313 h 921"/>
                <a:gd name="T36" fmla="*/ 485 w 621"/>
                <a:gd name="T37" fmla="*/ 199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1" h="921">
                  <a:moveTo>
                    <a:pt x="485" y="199"/>
                  </a:moveTo>
                  <a:cubicBezTo>
                    <a:pt x="485" y="199"/>
                    <a:pt x="438" y="166"/>
                    <a:pt x="370" y="177"/>
                  </a:cubicBezTo>
                  <a:cubicBezTo>
                    <a:pt x="302" y="188"/>
                    <a:pt x="242" y="135"/>
                    <a:pt x="214" y="102"/>
                  </a:cubicBezTo>
                  <a:cubicBezTo>
                    <a:pt x="185" y="69"/>
                    <a:pt x="130" y="0"/>
                    <a:pt x="112" y="33"/>
                  </a:cubicBezTo>
                  <a:cubicBezTo>
                    <a:pt x="95" y="66"/>
                    <a:pt x="154" y="214"/>
                    <a:pt x="319" y="194"/>
                  </a:cubicBezTo>
                  <a:cubicBezTo>
                    <a:pt x="319" y="194"/>
                    <a:pt x="226" y="220"/>
                    <a:pt x="159" y="203"/>
                  </a:cubicBezTo>
                  <a:cubicBezTo>
                    <a:pt x="65" y="180"/>
                    <a:pt x="0" y="184"/>
                    <a:pt x="36" y="241"/>
                  </a:cubicBezTo>
                  <a:cubicBezTo>
                    <a:pt x="71" y="298"/>
                    <a:pt x="207" y="298"/>
                    <a:pt x="297" y="238"/>
                  </a:cubicBezTo>
                  <a:cubicBezTo>
                    <a:pt x="297" y="238"/>
                    <a:pt x="174" y="340"/>
                    <a:pt x="150" y="525"/>
                  </a:cubicBezTo>
                  <a:cubicBezTo>
                    <a:pt x="125" y="710"/>
                    <a:pt x="240" y="921"/>
                    <a:pt x="286" y="917"/>
                  </a:cubicBezTo>
                  <a:cubicBezTo>
                    <a:pt x="333" y="912"/>
                    <a:pt x="355" y="886"/>
                    <a:pt x="333" y="833"/>
                  </a:cubicBezTo>
                  <a:cubicBezTo>
                    <a:pt x="311" y="780"/>
                    <a:pt x="313" y="752"/>
                    <a:pt x="359" y="736"/>
                  </a:cubicBezTo>
                  <a:cubicBezTo>
                    <a:pt x="405" y="721"/>
                    <a:pt x="414" y="727"/>
                    <a:pt x="438" y="767"/>
                  </a:cubicBezTo>
                  <a:cubicBezTo>
                    <a:pt x="463" y="807"/>
                    <a:pt x="502" y="882"/>
                    <a:pt x="562" y="838"/>
                  </a:cubicBezTo>
                  <a:cubicBezTo>
                    <a:pt x="621" y="794"/>
                    <a:pt x="498" y="719"/>
                    <a:pt x="474" y="619"/>
                  </a:cubicBezTo>
                  <a:cubicBezTo>
                    <a:pt x="449" y="520"/>
                    <a:pt x="454" y="373"/>
                    <a:pt x="522" y="307"/>
                  </a:cubicBezTo>
                  <a:cubicBezTo>
                    <a:pt x="590" y="240"/>
                    <a:pt x="575" y="240"/>
                    <a:pt x="553" y="232"/>
                  </a:cubicBezTo>
                  <a:cubicBezTo>
                    <a:pt x="531" y="223"/>
                    <a:pt x="478" y="287"/>
                    <a:pt x="460" y="313"/>
                  </a:cubicBezTo>
                  <a:cubicBezTo>
                    <a:pt x="460" y="313"/>
                    <a:pt x="485" y="243"/>
                    <a:pt x="485" y="199"/>
                  </a:cubicBezTo>
                  <a:close/>
                </a:path>
              </a:pathLst>
            </a:custGeom>
            <a:gradFill>
              <a:gsLst>
                <a:gs pos="21000">
                  <a:srgbClr val="EFEFEF"/>
                </a:gs>
                <a:gs pos="100000">
                  <a:schemeClr val="bg1"/>
                </a:gs>
              </a:gsLst>
              <a:lin ang="162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47" name="Freeform 347"/>
            <p:cNvSpPr/>
            <p:nvPr/>
          </p:nvSpPr>
          <p:spPr bwMode="auto">
            <a:xfrm>
              <a:off x="4089163" y="2947203"/>
              <a:ext cx="110716" cy="98276"/>
            </a:xfrm>
            <a:custGeom>
              <a:avLst/>
              <a:gdLst>
                <a:gd name="T0" fmla="*/ 23 w 37"/>
                <a:gd name="T1" fmla="*/ 0 h 33"/>
                <a:gd name="T2" fmla="*/ 0 w 37"/>
                <a:gd name="T3" fmla="*/ 30 h 33"/>
                <a:gd name="T4" fmla="*/ 23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3" y="0"/>
                  </a:moveTo>
                  <a:cubicBezTo>
                    <a:pt x="23" y="0"/>
                    <a:pt x="21" y="28"/>
                    <a:pt x="0" y="30"/>
                  </a:cubicBezTo>
                  <a:cubicBezTo>
                    <a:pt x="0" y="30"/>
                    <a:pt x="37" y="33"/>
                    <a:pt x="23" y="0"/>
                  </a:cubicBezTo>
                  <a:close/>
                </a:path>
              </a:pathLst>
            </a:custGeom>
            <a:solidFill>
              <a:srgbClr val="DE25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48" name="Freeform 348"/>
            <p:cNvSpPr/>
            <p:nvPr/>
          </p:nvSpPr>
          <p:spPr bwMode="auto">
            <a:xfrm>
              <a:off x="4262079" y="2882515"/>
              <a:ext cx="36076" cy="53492"/>
            </a:xfrm>
            <a:custGeom>
              <a:avLst/>
              <a:gdLst>
                <a:gd name="T0" fmla="*/ 0 w 12"/>
                <a:gd name="T1" fmla="*/ 2 h 18"/>
                <a:gd name="T2" fmla="*/ 11 w 12"/>
                <a:gd name="T3" fmla="*/ 6 h 18"/>
                <a:gd name="T4" fmla="*/ 5 w 12"/>
                <a:gd name="T5" fmla="*/ 14 h 18"/>
                <a:gd name="T6" fmla="*/ 0 w 12"/>
                <a:gd name="T7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8">
                  <a:moveTo>
                    <a:pt x="0" y="2"/>
                  </a:moveTo>
                  <a:cubicBezTo>
                    <a:pt x="0" y="2"/>
                    <a:pt x="10" y="0"/>
                    <a:pt x="11" y="6"/>
                  </a:cubicBezTo>
                  <a:cubicBezTo>
                    <a:pt x="12" y="12"/>
                    <a:pt x="7" y="18"/>
                    <a:pt x="5" y="14"/>
                  </a:cubicBezTo>
                  <a:cubicBezTo>
                    <a:pt x="3" y="1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DE25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49" name="Oval 349"/>
            <p:cNvSpPr>
              <a:spLocks noChangeArrowheads="1"/>
            </p:cNvSpPr>
            <p:nvPr/>
          </p:nvSpPr>
          <p:spPr bwMode="auto">
            <a:xfrm>
              <a:off x="3709743" y="4326800"/>
              <a:ext cx="319708" cy="29234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7" name="兔子1"/>
          <p:cNvGrpSpPr/>
          <p:nvPr/>
        </p:nvGrpSpPr>
        <p:grpSpPr>
          <a:xfrm>
            <a:off x="4411273" y="695402"/>
            <a:ext cx="2620082" cy="1715128"/>
            <a:chOff x="4199880" y="586942"/>
            <a:chExt cx="2620082" cy="1715128"/>
          </a:xfrm>
        </p:grpSpPr>
        <p:sp>
          <p:nvSpPr>
            <p:cNvPr id="1342" name="Freeform 343"/>
            <p:cNvSpPr/>
            <p:nvPr/>
          </p:nvSpPr>
          <p:spPr bwMode="auto">
            <a:xfrm>
              <a:off x="4348958" y="968259"/>
              <a:ext cx="2471004" cy="1333811"/>
            </a:xfrm>
            <a:custGeom>
              <a:avLst/>
              <a:gdLst>
                <a:gd name="T0" fmla="*/ 795 w 1572"/>
                <a:gd name="T1" fmla="*/ 65 h 847"/>
                <a:gd name="T2" fmla="*/ 1492 w 1572"/>
                <a:gd name="T3" fmla="*/ 97 h 847"/>
                <a:gd name="T4" fmla="*/ 1432 w 1572"/>
                <a:gd name="T5" fmla="*/ 231 h 847"/>
                <a:gd name="T6" fmla="*/ 1210 w 1572"/>
                <a:gd name="T7" fmla="*/ 229 h 847"/>
                <a:gd name="T8" fmla="*/ 1214 w 1572"/>
                <a:gd name="T9" fmla="*/ 386 h 847"/>
                <a:gd name="T10" fmla="*/ 1463 w 1572"/>
                <a:gd name="T11" fmla="*/ 473 h 847"/>
                <a:gd name="T12" fmla="*/ 1520 w 1572"/>
                <a:gd name="T13" fmla="*/ 598 h 847"/>
                <a:gd name="T14" fmla="*/ 1190 w 1572"/>
                <a:gd name="T15" fmla="*/ 535 h 847"/>
                <a:gd name="T16" fmla="*/ 448 w 1572"/>
                <a:gd name="T17" fmla="*/ 749 h 847"/>
                <a:gd name="T18" fmla="*/ 275 w 1572"/>
                <a:gd name="T19" fmla="*/ 827 h 847"/>
                <a:gd name="T20" fmla="*/ 361 w 1572"/>
                <a:gd name="T21" fmla="*/ 669 h 847"/>
                <a:gd name="T22" fmla="*/ 345 w 1572"/>
                <a:gd name="T23" fmla="*/ 558 h 847"/>
                <a:gd name="T24" fmla="*/ 214 w 1572"/>
                <a:gd name="T25" fmla="*/ 540 h 847"/>
                <a:gd name="T26" fmla="*/ 78 w 1572"/>
                <a:gd name="T27" fmla="*/ 646 h 847"/>
                <a:gd name="T28" fmla="*/ 50 w 1572"/>
                <a:gd name="T29" fmla="*/ 525 h 847"/>
                <a:gd name="T30" fmla="*/ 795 w 1572"/>
                <a:gd name="T31" fmla="*/ 65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2" h="847">
                  <a:moveTo>
                    <a:pt x="795" y="65"/>
                  </a:moveTo>
                  <a:cubicBezTo>
                    <a:pt x="1082" y="0"/>
                    <a:pt x="1471" y="39"/>
                    <a:pt x="1492" y="97"/>
                  </a:cubicBezTo>
                  <a:cubicBezTo>
                    <a:pt x="1514" y="156"/>
                    <a:pt x="1535" y="220"/>
                    <a:pt x="1432" y="231"/>
                  </a:cubicBezTo>
                  <a:cubicBezTo>
                    <a:pt x="1329" y="241"/>
                    <a:pt x="1261" y="191"/>
                    <a:pt x="1210" y="229"/>
                  </a:cubicBezTo>
                  <a:cubicBezTo>
                    <a:pt x="1103" y="308"/>
                    <a:pt x="1242" y="410"/>
                    <a:pt x="1214" y="386"/>
                  </a:cubicBezTo>
                  <a:cubicBezTo>
                    <a:pt x="1191" y="368"/>
                    <a:pt x="1392" y="438"/>
                    <a:pt x="1463" y="473"/>
                  </a:cubicBezTo>
                  <a:cubicBezTo>
                    <a:pt x="1533" y="509"/>
                    <a:pt x="1572" y="520"/>
                    <a:pt x="1520" y="598"/>
                  </a:cubicBezTo>
                  <a:cubicBezTo>
                    <a:pt x="1468" y="677"/>
                    <a:pt x="1380" y="588"/>
                    <a:pt x="1190" y="535"/>
                  </a:cubicBezTo>
                  <a:cubicBezTo>
                    <a:pt x="1000" y="482"/>
                    <a:pt x="631" y="601"/>
                    <a:pt x="448" y="749"/>
                  </a:cubicBezTo>
                  <a:cubicBezTo>
                    <a:pt x="361" y="820"/>
                    <a:pt x="321" y="847"/>
                    <a:pt x="275" y="827"/>
                  </a:cubicBezTo>
                  <a:cubicBezTo>
                    <a:pt x="187" y="789"/>
                    <a:pt x="297" y="731"/>
                    <a:pt x="361" y="669"/>
                  </a:cubicBezTo>
                  <a:cubicBezTo>
                    <a:pt x="397" y="634"/>
                    <a:pt x="409" y="608"/>
                    <a:pt x="345" y="558"/>
                  </a:cubicBezTo>
                  <a:cubicBezTo>
                    <a:pt x="281" y="508"/>
                    <a:pt x="261" y="519"/>
                    <a:pt x="214" y="540"/>
                  </a:cubicBezTo>
                  <a:cubicBezTo>
                    <a:pt x="147" y="571"/>
                    <a:pt x="117" y="659"/>
                    <a:pt x="78" y="646"/>
                  </a:cubicBezTo>
                  <a:cubicBezTo>
                    <a:pt x="31" y="630"/>
                    <a:pt x="0" y="599"/>
                    <a:pt x="50" y="525"/>
                  </a:cubicBezTo>
                  <a:cubicBezTo>
                    <a:pt x="221" y="277"/>
                    <a:pt x="526" y="126"/>
                    <a:pt x="795" y="65"/>
                  </a:cubicBezTo>
                  <a:close/>
                </a:path>
              </a:pathLst>
            </a:custGeom>
            <a:gradFill>
              <a:gsLst>
                <a:gs pos="21000">
                  <a:srgbClr val="EFEFEF"/>
                </a:gs>
                <a:gs pos="100000">
                  <a:schemeClr val="bg1"/>
                </a:gs>
              </a:gsLst>
              <a:lin ang="162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r>
                <a:rPr lang="en-US" altLang="zh-CN" dirty="0">
                  <a:solidFill>
                    <a:prstClr val="black"/>
                  </a:solidFill>
                </a:rPr>
                <a:t>z</a:t>
              </a:r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1332" name="Freeform 335"/>
            <p:cNvSpPr/>
            <p:nvPr/>
          </p:nvSpPr>
          <p:spPr bwMode="auto">
            <a:xfrm>
              <a:off x="4199880" y="586942"/>
              <a:ext cx="1480610" cy="1387615"/>
            </a:xfrm>
            <a:custGeom>
              <a:avLst/>
              <a:gdLst>
                <a:gd name="T0" fmla="*/ 488 w 941"/>
                <a:gd name="T1" fmla="*/ 454 h 881"/>
                <a:gd name="T2" fmla="*/ 716 w 941"/>
                <a:gd name="T3" fmla="*/ 452 h 881"/>
                <a:gd name="T4" fmla="*/ 910 w 941"/>
                <a:gd name="T5" fmla="*/ 596 h 881"/>
                <a:gd name="T6" fmla="*/ 818 w 941"/>
                <a:gd name="T7" fmla="*/ 738 h 881"/>
                <a:gd name="T8" fmla="*/ 413 w 941"/>
                <a:gd name="T9" fmla="*/ 514 h 881"/>
                <a:gd name="T10" fmla="*/ 163 w 941"/>
                <a:gd name="T11" fmla="*/ 449 h 881"/>
                <a:gd name="T12" fmla="*/ 68 w 941"/>
                <a:gd name="T13" fmla="*/ 133 h 881"/>
                <a:gd name="T14" fmla="*/ 376 w 941"/>
                <a:gd name="T15" fmla="*/ 414 h 881"/>
                <a:gd name="T16" fmla="*/ 406 w 941"/>
                <a:gd name="T17" fmla="*/ 400 h 881"/>
                <a:gd name="T18" fmla="*/ 296 w 941"/>
                <a:gd name="T19" fmla="*/ 219 h 881"/>
                <a:gd name="T20" fmla="*/ 337 w 941"/>
                <a:gd name="T21" fmla="*/ 36 h 881"/>
                <a:gd name="T22" fmla="*/ 488 w 941"/>
                <a:gd name="T23" fmla="*/ 454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1" h="881">
                  <a:moveTo>
                    <a:pt x="488" y="454"/>
                  </a:moveTo>
                  <a:cubicBezTo>
                    <a:pt x="488" y="454"/>
                    <a:pt x="574" y="385"/>
                    <a:pt x="716" y="452"/>
                  </a:cubicBezTo>
                  <a:cubicBezTo>
                    <a:pt x="795" y="490"/>
                    <a:pt x="878" y="554"/>
                    <a:pt x="910" y="596"/>
                  </a:cubicBezTo>
                  <a:cubicBezTo>
                    <a:pt x="941" y="638"/>
                    <a:pt x="884" y="710"/>
                    <a:pt x="818" y="738"/>
                  </a:cubicBezTo>
                  <a:cubicBezTo>
                    <a:pt x="753" y="766"/>
                    <a:pt x="350" y="881"/>
                    <a:pt x="413" y="514"/>
                  </a:cubicBezTo>
                  <a:cubicBezTo>
                    <a:pt x="413" y="514"/>
                    <a:pt x="246" y="527"/>
                    <a:pt x="163" y="449"/>
                  </a:cubicBezTo>
                  <a:cubicBezTo>
                    <a:pt x="81" y="371"/>
                    <a:pt x="0" y="185"/>
                    <a:pt x="68" y="133"/>
                  </a:cubicBezTo>
                  <a:cubicBezTo>
                    <a:pt x="137" y="82"/>
                    <a:pt x="236" y="375"/>
                    <a:pt x="376" y="414"/>
                  </a:cubicBezTo>
                  <a:cubicBezTo>
                    <a:pt x="376" y="414"/>
                    <a:pt x="424" y="440"/>
                    <a:pt x="406" y="400"/>
                  </a:cubicBezTo>
                  <a:cubicBezTo>
                    <a:pt x="389" y="359"/>
                    <a:pt x="311" y="277"/>
                    <a:pt x="296" y="219"/>
                  </a:cubicBezTo>
                  <a:cubicBezTo>
                    <a:pt x="281" y="160"/>
                    <a:pt x="266" y="61"/>
                    <a:pt x="337" y="36"/>
                  </a:cubicBezTo>
                  <a:cubicBezTo>
                    <a:pt x="441" y="0"/>
                    <a:pt x="455" y="421"/>
                    <a:pt x="488" y="4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33" name="Freeform 336"/>
            <p:cNvSpPr/>
            <p:nvPr/>
          </p:nvSpPr>
          <p:spPr bwMode="auto">
            <a:xfrm>
              <a:off x="5155069" y="1557409"/>
              <a:ext cx="139492" cy="97645"/>
            </a:xfrm>
            <a:custGeom>
              <a:avLst/>
              <a:gdLst>
                <a:gd name="T0" fmla="*/ 89 w 89"/>
                <a:gd name="T1" fmla="*/ 0 h 62"/>
                <a:gd name="T2" fmla="*/ 0 w 89"/>
                <a:gd name="T3" fmla="*/ 8 h 62"/>
                <a:gd name="T4" fmla="*/ 89 w 89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9" h="62">
                  <a:moveTo>
                    <a:pt x="89" y="0"/>
                  </a:moveTo>
                  <a:cubicBezTo>
                    <a:pt x="89" y="0"/>
                    <a:pt x="36" y="21"/>
                    <a:pt x="0" y="8"/>
                  </a:cubicBezTo>
                  <a:cubicBezTo>
                    <a:pt x="0" y="8"/>
                    <a:pt x="26" y="62"/>
                    <a:pt x="89" y="0"/>
                  </a:cubicBezTo>
                  <a:close/>
                </a:path>
              </a:pathLst>
            </a:custGeom>
            <a:solidFill>
              <a:srgbClr val="DE25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34" name="Freeform 337"/>
            <p:cNvSpPr/>
            <p:nvPr/>
          </p:nvSpPr>
          <p:spPr bwMode="auto">
            <a:xfrm>
              <a:off x="5558932" y="1552759"/>
              <a:ext cx="75724" cy="47162"/>
            </a:xfrm>
            <a:custGeom>
              <a:avLst/>
              <a:gdLst>
                <a:gd name="T0" fmla="*/ 24 w 48"/>
                <a:gd name="T1" fmla="*/ 1 h 30"/>
                <a:gd name="T2" fmla="*/ 18 w 48"/>
                <a:gd name="T3" fmla="*/ 22 h 30"/>
                <a:gd name="T4" fmla="*/ 44 w 48"/>
                <a:gd name="T5" fmla="*/ 9 h 30"/>
                <a:gd name="T6" fmla="*/ 24 w 48"/>
                <a:gd name="T7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30">
                  <a:moveTo>
                    <a:pt x="24" y="1"/>
                  </a:moveTo>
                  <a:cubicBezTo>
                    <a:pt x="7" y="2"/>
                    <a:pt x="0" y="14"/>
                    <a:pt x="18" y="22"/>
                  </a:cubicBezTo>
                  <a:cubicBezTo>
                    <a:pt x="36" y="30"/>
                    <a:pt x="40" y="17"/>
                    <a:pt x="44" y="9"/>
                  </a:cubicBezTo>
                  <a:cubicBezTo>
                    <a:pt x="48" y="1"/>
                    <a:pt x="37" y="0"/>
                    <a:pt x="24" y="1"/>
                  </a:cubicBezTo>
                  <a:close/>
                </a:path>
              </a:pathLst>
            </a:custGeom>
            <a:solidFill>
              <a:srgbClr val="DE25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35" name="Freeform 338"/>
            <p:cNvSpPr/>
            <p:nvPr/>
          </p:nvSpPr>
          <p:spPr bwMode="auto">
            <a:xfrm>
              <a:off x="6037191" y="1305659"/>
              <a:ext cx="303562" cy="286291"/>
            </a:xfrm>
            <a:custGeom>
              <a:avLst/>
              <a:gdLst>
                <a:gd name="T0" fmla="*/ 187 w 193"/>
                <a:gd name="T1" fmla="*/ 104 h 182"/>
                <a:gd name="T2" fmla="*/ 85 w 193"/>
                <a:gd name="T3" fmla="*/ 174 h 182"/>
                <a:gd name="T4" fmla="*/ 7 w 193"/>
                <a:gd name="T5" fmla="*/ 78 h 182"/>
                <a:gd name="T6" fmla="*/ 109 w 193"/>
                <a:gd name="T7" fmla="*/ 8 h 182"/>
                <a:gd name="T8" fmla="*/ 187 w 193"/>
                <a:gd name="T9" fmla="*/ 104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82">
                  <a:moveTo>
                    <a:pt x="187" y="104"/>
                  </a:moveTo>
                  <a:cubicBezTo>
                    <a:pt x="180" y="150"/>
                    <a:pt x="134" y="182"/>
                    <a:pt x="85" y="174"/>
                  </a:cubicBezTo>
                  <a:cubicBezTo>
                    <a:pt x="35" y="167"/>
                    <a:pt x="0" y="124"/>
                    <a:pt x="7" y="78"/>
                  </a:cubicBezTo>
                  <a:cubicBezTo>
                    <a:pt x="14" y="32"/>
                    <a:pt x="59" y="0"/>
                    <a:pt x="109" y="8"/>
                  </a:cubicBezTo>
                  <a:cubicBezTo>
                    <a:pt x="159" y="15"/>
                    <a:pt x="193" y="58"/>
                    <a:pt x="187" y="1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36" name="Freeform 339"/>
            <p:cNvSpPr/>
            <p:nvPr/>
          </p:nvSpPr>
          <p:spPr bwMode="auto">
            <a:xfrm>
              <a:off x="4353986" y="1010732"/>
              <a:ext cx="500179" cy="367330"/>
            </a:xfrm>
            <a:custGeom>
              <a:avLst/>
              <a:gdLst>
                <a:gd name="T0" fmla="*/ 318 w 318"/>
                <a:gd name="T1" fmla="*/ 218 h 233"/>
                <a:gd name="T2" fmla="*/ 83 w 318"/>
                <a:gd name="T3" fmla="*/ 74 h 233"/>
                <a:gd name="T4" fmla="*/ 89 w 318"/>
                <a:gd name="T5" fmla="*/ 159 h 233"/>
                <a:gd name="T6" fmla="*/ 318 w 318"/>
                <a:gd name="T7" fmla="*/ 218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8" h="233">
                  <a:moveTo>
                    <a:pt x="318" y="218"/>
                  </a:moveTo>
                  <a:cubicBezTo>
                    <a:pt x="318" y="218"/>
                    <a:pt x="193" y="206"/>
                    <a:pt x="83" y="74"/>
                  </a:cubicBezTo>
                  <a:cubicBezTo>
                    <a:pt x="20" y="0"/>
                    <a:pt x="0" y="89"/>
                    <a:pt x="89" y="159"/>
                  </a:cubicBezTo>
                  <a:cubicBezTo>
                    <a:pt x="182" y="233"/>
                    <a:pt x="262" y="218"/>
                    <a:pt x="318" y="218"/>
                  </a:cubicBezTo>
                  <a:close/>
                </a:path>
              </a:pathLst>
            </a:custGeom>
            <a:solidFill>
              <a:srgbClr val="DE25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9" name="兔子3"/>
          <p:cNvGrpSpPr/>
          <p:nvPr/>
        </p:nvGrpSpPr>
        <p:grpSpPr>
          <a:xfrm>
            <a:off x="6933638" y="3271321"/>
            <a:ext cx="1543190" cy="2237186"/>
            <a:chOff x="6941873" y="3454657"/>
            <a:chExt cx="1543190" cy="2237186"/>
          </a:xfrm>
        </p:grpSpPr>
        <p:sp>
          <p:nvSpPr>
            <p:cNvPr id="75" name="Freeform 29"/>
            <p:cNvSpPr/>
            <p:nvPr/>
          </p:nvSpPr>
          <p:spPr bwMode="auto">
            <a:xfrm>
              <a:off x="7745986" y="3948676"/>
              <a:ext cx="56222" cy="79486"/>
            </a:xfrm>
            <a:custGeom>
              <a:avLst/>
              <a:gdLst>
                <a:gd name="T0" fmla="*/ 3 w 60"/>
                <a:gd name="T1" fmla="*/ 0 h 83"/>
                <a:gd name="T2" fmla="*/ 12 w 60"/>
                <a:gd name="T3" fmla="*/ 0 h 83"/>
                <a:gd name="T4" fmla="*/ 22 w 60"/>
                <a:gd name="T5" fmla="*/ 4 h 83"/>
                <a:gd name="T6" fmla="*/ 30 w 60"/>
                <a:gd name="T7" fmla="*/ 8 h 83"/>
                <a:gd name="T8" fmla="*/ 36 w 60"/>
                <a:gd name="T9" fmla="*/ 10 h 83"/>
                <a:gd name="T10" fmla="*/ 40 w 60"/>
                <a:gd name="T11" fmla="*/ 8 h 83"/>
                <a:gd name="T12" fmla="*/ 44 w 60"/>
                <a:gd name="T13" fmla="*/ 0 h 83"/>
                <a:gd name="T14" fmla="*/ 51 w 60"/>
                <a:gd name="T15" fmla="*/ 3 h 83"/>
                <a:gd name="T16" fmla="*/ 56 w 60"/>
                <a:gd name="T17" fmla="*/ 9 h 83"/>
                <a:gd name="T18" fmla="*/ 59 w 60"/>
                <a:gd name="T19" fmla="*/ 17 h 83"/>
                <a:gd name="T20" fmla="*/ 60 w 60"/>
                <a:gd name="T21" fmla="*/ 27 h 83"/>
                <a:gd name="T22" fmla="*/ 59 w 60"/>
                <a:gd name="T23" fmla="*/ 39 h 83"/>
                <a:gd name="T24" fmla="*/ 58 w 60"/>
                <a:gd name="T25" fmla="*/ 51 h 83"/>
                <a:gd name="T26" fmla="*/ 56 w 60"/>
                <a:gd name="T27" fmla="*/ 64 h 83"/>
                <a:gd name="T28" fmla="*/ 56 w 60"/>
                <a:gd name="T29" fmla="*/ 73 h 83"/>
                <a:gd name="T30" fmla="*/ 58 w 60"/>
                <a:gd name="T31" fmla="*/ 83 h 83"/>
                <a:gd name="T32" fmla="*/ 45 w 60"/>
                <a:gd name="T33" fmla="*/ 81 h 83"/>
                <a:gd name="T34" fmla="*/ 34 w 60"/>
                <a:gd name="T35" fmla="*/ 78 h 83"/>
                <a:gd name="T36" fmla="*/ 23 w 60"/>
                <a:gd name="T37" fmla="*/ 76 h 83"/>
                <a:gd name="T38" fmla="*/ 14 w 60"/>
                <a:gd name="T39" fmla="*/ 71 h 83"/>
                <a:gd name="T40" fmla="*/ 6 w 60"/>
                <a:gd name="T41" fmla="*/ 65 h 83"/>
                <a:gd name="T42" fmla="*/ 3 w 60"/>
                <a:gd name="T43" fmla="*/ 55 h 83"/>
                <a:gd name="T44" fmla="*/ 3 w 60"/>
                <a:gd name="T45" fmla="*/ 42 h 83"/>
                <a:gd name="T46" fmla="*/ 10 w 60"/>
                <a:gd name="T47" fmla="*/ 46 h 83"/>
                <a:gd name="T48" fmla="*/ 20 w 60"/>
                <a:gd name="T49" fmla="*/ 51 h 83"/>
                <a:gd name="T50" fmla="*/ 31 w 60"/>
                <a:gd name="T51" fmla="*/ 55 h 83"/>
                <a:gd name="T52" fmla="*/ 44 w 60"/>
                <a:gd name="T53" fmla="*/ 55 h 83"/>
                <a:gd name="T54" fmla="*/ 40 w 60"/>
                <a:gd name="T55" fmla="*/ 48 h 83"/>
                <a:gd name="T56" fmla="*/ 34 w 60"/>
                <a:gd name="T57" fmla="*/ 43 h 83"/>
                <a:gd name="T58" fmla="*/ 27 w 60"/>
                <a:gd name="T59" fmla="*/ 39 h 83"/>
                <a:gd name="T60" fmla="*/ 20 w 60"/>
                <a:gd name="T61" fmla="*/ 36 h 83"/>
                <a:gd name="T62" fmla="*/ 12 w 60"/>
                <a:gd name="T63" fmla="*/ 33 h 83"/>
                <a:gd name="T64" fmla="*/ 6 w 60"/>
                <a:gd name="T65" fmla="*/ 28 h 83"/>
                <a:gd name="T66" fmla="*/ 2 w 60"/>
                <a:gd name="T67" fmla="*/ 22 h 83"/>
                <a:gd name="T68" fmla="*/ 0 w 60"/>
                <a:gd name="T69" fmla="*/ 12 h 83"/>
                <a:gd name="T70" fmla="*/ 3 w 60"/>
                <a:gd name="T7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0" h="83">
                  <a:moveTo>
                    <a:pt x="3" y="0"/>
                  </a:moveTo>
                  <a:lnTo>
                    <a:pt x="12" y="0"/>
                  </a:lnTo>
                  <a:lnTo>
                    <a:pt x="22" y="4"/>
                  </a:lnTo>
                  <a:lnTo>
                    <a:pt x="30" y="8"/>
                  </a:lnTo>
                  <a:lnTo>
                    <a:pt x="36" y="10"/>
                  </a:lnTo>
                  <a:lnTo>
                    <a:pt x="40" y="8"/>
                  </a:lnTo>
                  <a:lnTo>
                    <a:pt x="44" y="0"/>
                  </a:lnTo>
                  <a:lnTo>
                    <a:pt x="51" y="3"/>
                  </a:lnTo>
                  <a:lnTo>
                    <a:pt x="56" y="9"/>
                  </a:lnTo>
                  <a:lnTo>
                    <a:pt x="59" y="17"/>
                  </a:lnTo>
                  <a:lnTo>
                    <a:pt x="60" y="27"/>
                  </a:lnTo>
                  <a:lnTo>
                    <a:pt x="59" y="39"/>
                  </a:lnTo>
                  <a:lnTo>
                    <a:pt x="58" y="51"/>
                  </a:lnTo>
                  <a:lnTo>
                    <a:pt x="56" y="64"/>
                  </a:lnTo>
                  <a:lnTo>
                    <a:pt x="56" y="73"/>
                  </a:lnTo>
                  <a:lnTo>
                    <a:pt x="58" y="83"/>
                  </a:lnTo>
                  <a:lnTo>
                    <a:pt x="45" y="81"/>
                  </a:lnTo>
                  <a:lnTo>
                    <a:pt x="34" y="78"/>
                  </a:lnTo>
                  <a:lnTo>
                    <a:pt x="23" y="76"/>
                  </a:lnTo>
                  <a:lnTo>
                    <a:pt x="14" y="71"/>
                  </a:lnTo>
                  <a:lnTo>
                    <a:pt x="6" y="65"/>
                  </a:lnTo>
                  <a:lnTo>
                    <a:pt x="3" y="55"/>
                  </a:lnTo>
                  <a:lnTo>
                    <a:pt x="3" y="42"/>
                  </a:lnTo>
                  <a:lnTo>
                    <a:pt x="10" y="46"/>
                  </a:lnTo>
                  <a:lnTo>
                    <a:pt x="20" y="51"/>
                  </a:lnTo>
                  <a:lnTo>
                    <a:pt x="31" y="55"/>
                  </a:lnTo>
                  <a:lnTo>
                    <a:pt x="44" y="55"/>
                  </a:lnTo>
                  <a:lnTo>
                    <a:pt x="40" y="48"/>
                  </a:lnTo>
                  <a:lnTo>
                    <a:pt x="34" y="43"/>
                  </a:lnTo>
                  <a:lnTo>
                    <a:pt x="27" y="39"/>
                  </a:lnTo>
                  <a:lnTo>
                    <a:pt x="20" y="36"/>
                  </a:lnTo>
                  <a:lnTo>
                    <a:pt x="12" y="33"/>
                  </a:lnTo>
                  <a:lnTo>
                    <a:pt x="6" y="28"/>
                  </a:lnTo>
                  <a:lnTo>
                    <a:pt x="2" y="22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2" name="Freeform 116"/>
            <p:cNvSpPr/>
            <p:nvPr/>
          </p:nvSpPr>
          <p:spPr bwMode="auto">
            <a:xfrm>
              <a:off x="7505590" y="4592319"/>
              <a:ext cx="65915" cy="83363"/>
            </a:xfrm>
            <a:custGeom>
              <a:avLst/>
              <a:gdLst>
                <a:gd name="T0" fmla="*/ 42 w 68"/>
                <a:gd name="T1" fmla="*/ 0 h 86"/>
                <a:gd name="T2" fmla="*/ 54 w 68"/>
                <a:gd name="T3" fmla="*/ 5 h 86"/>
                <a:gd name="T4" fmla="*/ 64 w 68"/>
                <a:gd name="T5" fmla="*/ 14 h 86"/>
                <a:gd name="T6" fmla="*/ 67 w 68"/>
                <a:gd name="T7" fmla="*/ 25 h 86"/>
                <a:gd name="T8" fmla="*/ 68 w 68"/>
                <a:gd name="T9" fmla="*/ 36 h 86"/>
                <a:gd name="T10" fmla="*/ 66 w 68"/>
                <a:gd name="T11" fmla="*/ 48 h 86"/>
                <a:gd name="T12" fmla="*/ 61 w 68"/>
                <a:gd name="T13" fmla="*/ 59 h 86"/>
                <a:gd name="T14" fmla="*/ 53 w 68"/>
                <a:gd name="T15" fmla="*/ 70 h 86"/>
                <a:gd name="T16" fmla="*/ 43 w 68"/>
                <a:gd name="T17" fmla="*/ 78 h 86"/>
                <a:gd name="T18" fmla="*/ 29 w 68"/>
                <a:gd name="T19" fmla="*/ 83 h 86"/>
                <a:gd name="T20" fmla="*/ 16 w 68"/>
                <a:gd name="T21" fmla="*/ 86 h 86"/>
                <a:gd name="T22" fmla="*/ 0 w 68"/>
                <a:gd name="T23" fmla="*/ 83 h 86"/>
                <a:gd name="T24" fmla="*/ 21 w 68"/>
                <a:gd name="T25" fmla="*/ 42 h 86"/>
                <a:gd name="T26" fmla="*/ 42 w 68"/>
                <a:gd name="T2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" h="86">
                  <a:moveTo>
                    <a:pt x="42" y="0"/>
                  </a:moveTo>
                  <a:lnTo>
                    <a:pt x="54" y="5"/>
                  </a:lnTo>
                  <a:lnTo>
                    <a:pt x="64" y="14"/>
                  </a:lnTo>
                  <a:lnTo>
                    <a:pt x="67" y="25"/>
                  </a:lnTo>
                  <a:lnTo>
                    <a:pt x="68" y="36"/>
                  </a:lnTo>
                  <a:lnTo>
                    <a:pt x="66" y="48"/>
                  </a:lnTo>
                  <a:lnTo>
                    <a:pt x="61" y="59"/>
                  </a:lnTo>
                  <a:lnTo>
                    <a:pt x="53" y="70"/>
                  </a:lnTo>
                  <a:lnTo>
                    <a:pt x="43" y="78"/>
                  </a:lnTo>
                  <a:lnTo>
                    <a:pt x="29" y="83"/>
                  </a:lnTo>
                  <a:lnTo>
                    <a:pt x="16" y="86"/>
                  </a:lnTo>
                  <a:lnTo>
                    <a:pt x="0" y="83"/>
                  </a:lnTo>
                  <a:lnTo>
                    <a:pt x="21" y="4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6" name="Freeform 120"/>
            <p:cNvSpPr/>
            <p:nvPr/>
          </p:nvSpPr>
          <p:spPr bwMode="auto">
            <a:xfrm>
              <a:off x="7689764" y="4216214"/>
              <a:ext cx="71731" cy="106627"/>
            </a:xfrm>
            <a:custGeom>
              <a:avLst/>
              <a:gdLst>
                <a:gd name="T0" fmla="*/ 73 w 73"/>
                <a:gd name="T1" fmla="*/ 0 h 111"/>
                <a:gd name="T2" fmla="*/ 62 w 73"/>
                <a:gd name="T3" fmla="*/ 25 h 111"/>
                <a:gd name="T4" fmla="*/ 50 w 73"/>
                <a:gd name="T5" fmla="*/ 48 h 111"/>
                <a:gd name="T6" fmla="*/ 35 w 73"/>
                <a:gd name="T7" fmla="*/ 70 h 111"/>
                <a:gd name="T8" fmla="*/ 20 w 73"/>
                <a:gd name="T9" fmla="*/ 91 h 111"/>
                <a:gd name="T10" fmla="*/ 4 w 73"/>
                <a:gd name="T11" fmla="*/ 111 h 111"/>
                <a:gd name="T12" fmla="*/ 0 w 73"/>
                <a:gd name="T13" fmla="*/ 101 h 111"/>
                <a:gd name="T14" fmla="*/ 0 w 73"/>
                <a:gd name="T15" fmla="*/ 87 h 111"/>
                <a:gd name="T16" fmla="*/ 4 w 73"/>
                <a:gd name="T17" fmla="*/ 73 h 111"/>
                <a:gd name="T18" fmla="*/ 11 w 73"/>
                <a:gd name="T19" fmla="*/ 57 h 111"/>
                <a:gd name="T20" fmla="*/ 21 w 73"/>
                <a:gd name="T21" fmla="*/ 42 h 111"/>
                <a:gd name="T22" fmla="*/ 32 w 73"/>
                <a:gd name="T23" fmla="*/ 28 h 111"/>
                <a:gd name="T24" fmla="*/ 45 w 73"/>
                <a:gd name="T25" fmla="*/ 16 h 111"/>
                <a:gd name="T26" fmla="*/ 59 w 73"/>
                <a:gd name="T27" fmla="*/ 6 h 111"/>
                <a:gd name="T28" fmla="*/ 73 w 73"/>
                <a:gd name="T2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111">
                  <a:moveTo>
                    <a:pt x="73" y="0"/>
                  </a:moveTo>
                  <a:lnTo>
                    <a:pt x="62" y="25"/>
                  </a:lnTo>
                  <a:lnTo>
                    <a:pt x="50" y="48"/>
                  </a:lnTo>
                  <a:lnTo>
                    <a:pt x="35" y="70"/>
                  </a:lnTo>
                  <a:lnTo>
                    <a:pt x="20" y="91"/>
                  </a:lnTo>
                  <a:lnTo>
                    <a:pt x="4" y="111"/>
                  </a:lnTo>
                  <a:lnTo>
                    <a:pt x="0" y="101"/>
                  </a:lnTo>
                  <a:lnTo>
                    <a:pt x="0" y="87"/>
                  </a:lnTo>
                  <a:lnTo>
                    <a:pt x="4" y="73"/>
                  </a:lnTo>
                  <a:lnTo>
                    <a:pt x="11" y="57"/>
                  </a:lnTo>
                  <a:lnTo>
                    <a:pt x="21" y="42"/>
                  </a:lnTo>
                  <a:lnTo>
                    <a:pt x="32" y="28"/>
                  </a:lnTo>
                  <a:lnTo>
                    <a:pt x="45" y="16"/>
                  </a:lnTo>
                  <a:lnTo>
                    <a:pt x="59" y="6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222"/>
            <p:cNvSpPr/>
            <p:nvPr/>
          </p:nvSpPr>
          <p:spPr bwMode="auto">
            <a:xfrm>
              <a:off x="7505590" y="4592318"/>
              <a:ext cx="65915" cy="83363"/>
            </a:xfrm>
            <a:custGeom>
              <a:avLst/>
              <a:gdLst>
                <a:gd name="T0" fmla="*/ 42 w 68"/>
                <a:gd name="T1" fmla="*/ 0 h 86"/>
                <a:gd name="T2" fmla="*/ 54 w 68"/>
                <a:gd name="T3" fmla="*/ 5 h 86"/>
                <a:gd name="T4" fmla="*/ 64 w 68"/>
                <a:gd name="T5" fmla="*/ 14 h 86"/>
                <a:gd name="T6" fmla="*/ 67 w 68"/>
                <a:gd name="T7" fmla="*/ 25 h 86"/>
                <a:gd name="T8" fmla="*/ 68 w 68"/>
                <a:gd name="T9" fmla="*/ 36 h 86"/>
                <a:gd name="T10" fmla="*/ 66 w 68"/>
                <a:gd name="T11" fmla="*/ 48 h 86"/>
                <a:gd name="T12" fmla="*/ 61 w 68"/>
                <a:gd name="T13" fmla="*/ 59 h 86"/>
                <a:gd name="T14" fmla="*/ 53 w 68"/>
                <a:gd name="T15" fmla="*/ 70 h 86"/>
                <a:gd name="T16" fmla="*/ 43 w 68"/>
                <a:gd name="T17" fmla="*/ 78 h 86"/>
                <a:gd name="T18" fmla="*/ 29 w 68"/>
                <a:gd name="T19" fmla="*/ 83 h 86"/>
                <a:gd name="T20" fmla="*/ 16 w 68"/>
                <a:gd name="T21" fmla="*/ 86 h 86"/>
                <a:gd name="T22" fmla="*/ 0 w 68"/>
                <a:gd name="T23" fmla="*/ 83 h 86"/>
                <a:gd name="T24" fmla="*/ 21 w 68"/>
                <a:gd name="T25" fmla="*/ 42 h 86"/>
                <a:gd name="T26" fmla="*/ 42 w 68"/>
                <a:gd name="T2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" h="86">
                  <a:moveTo>
                    <a:pt x="42" y="0"/>
                  </a:moveTo>
                  <a:lnTo>
                    <a:pt x="54" y="5"/>
                  </a:lnTo>
                  <a:lnTo>
                    <a:pt x="64" y="14"/>
                  </a:lnTo>
                  <a:lnTo>
                    <a:pt x="67" y="25"/>
                  </a:lnTo>
                  <a:lnTo>
                    <a:pt x="68" y="36"/>
                  </a:lnTo>
                  <a:lnTo>
                    <a:pt x="66" y="48"/>
                  </a:lnTo>
                  <a:lnTo>
                    <a:pt x="61" y="59"/>
                  </a:lnTo>
                  <a:lnTo>
                    <a:pt x="53" y="70"/>
                  </a:lnTo>
                  <a:lnTo>
                    <a:pt x="43" y="78"/>
                  </a:lnTo>
                  <a:lnTo>
                    <a:pt x="29" y="83"/>
                  </a:lnTo>
                  <a:lnTo>
                    <a:pt x="16" y="86"/>
                  </a:lnTo>
                  <a:lnTo>
                    <a:pt x="0" y="83"/>
                  </a:lnTo>
                  <a:lnTo>
                    <a:pt x="21" y="4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5"/>
            <p:cNvSpPr/>
            <p:nvPr/>
          </p:nvSpPr>
          <p:spPr bwMode="auto">
            <a:xfrm>
              <a:off x="7689764" y="4216214"/>
              <a:ext cx="71731" cy="106627"/>
            </a:xfrm>
            <a:custGeom>
              <a:avLst/>
              <a:gdLst>
                <a:gd name="T0" fmla="*/ 73 w 73"/>
                <a:gd name="T1" fmla="*/ 0 h 111"/>
                <a:gd name="T2" fmla="*/ 62 w 73"/>
                <a:gd name="T3" fmla="*/ 25 h 111"/>
                <a:gd name="T4" fmla="*/ 50 w 73"/>
                <a:gd name="T5" fmla="*/ 48 h 111"/>
                <a:gd name="T6" fmla="*/ 35 w 73"/>
                <a:gd name="T7" fmla="*/ 70 h 111"/>
                <a:gd name="T8" fmla="*/ 20 w 73"/>
                <a:gd name="T9" fmla="*/ 91 h 111"/>
                <a:gd name="T10" fmla="*/ 4 w 73"/>
                <a:gd name="T11" fmla="*/ 111 h 111"/>
                <a:gd name="T12" fmla="*/ 0 w 73"/>
                <a:gd name="T13" fmla="*/ 101 h 111"/>
                <a:gd name="T14" fmla="*/ 0 w 73"/>
                <a:gd name="T15" fmla="*/ 87 h 111"/>
                <a:gd name="T16" fmla="*/ 4 w 73"/>
                <a:gd name="T17" fmla="*/ 73 h 111"/>
                <a:gd name="T18" fmla="*/ 11 w 73"/>
                <a:gd name="T19" fmla="*/ 57 h 111"/>
                <a:gd name="T20" fmla="*/ 21 w 73"/>
                <a:gd name="T21" fmla="*/ 42 h 111"/>
                <a:gd name="T22" fmla="*/ 32 w 73"/>
                <a:gd name="T23" fmla="*/ 28 h 111"/>
                <a:gd name="T24" fmla="*/ 45 w 73"/>
                <a:gd name="T25" fmla="*/ 16 h 111"/>
                <a:gd name="T26" fmla="*/ 59 w 73"/>
                <a:gd name="T27" fmla="*/ 6 h 111"/>
                <a:gd name="T28" fmla="*/ 73 w 73"/>
                <a:gd name="T2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111">
                  <a:moveTo>
                    <a:pt x="73" y="0"/>
                  </a:moveTo>
                  <a:lnTo>
                    <a:pt x="62" y="25"/>
                  </a:lnTo>
                  <a:lnTo>
                    <a:pt x="50" y="48"/>
                  </a:lnTo>
                  <a:lnTo>
                    <a:pt x="35" y="70"/>
                  </a:lnTo>
                  <a:lnTo>
                    <a:pt x="20" y="91"/>
                  </a:lnTo>
                  <a:lnTo>
                    <a:pt x="4" y="111"/>
                  </a:lnTo>
                  <a:lnTo>
                    <a:pt x="0" y="101"/>
                  </a:lnTo>
                  <a:lnTo>
                    <a:pt x="0" y="87"/>
                  </a:lnTo>
                  <a:lnTo>
                    <a:pt x="4" y="73"/>
                  </a:lnTo>
                  <a:lnTo>
                    <a:pt x="11" y="57"/>
                  </a:lnTo>
                  <a:lnTo>
                    <a:pt x="21" y="42"/>
                  </a:lnTo>
                  <a:lnTo>
                    <a:pt x="32" y="28"/>
                  </a:lnTo>
                  <a:lnTo>
                    <a:pt x="45" y="16"/>
                  </a:lnTo>
                  <a:lnTo>
                    <a:pt x="59" y="6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27" name="Freeform 331"/>
            <p:cNvSpPr/>
            <p:nvPr/>
          </p:nvSpPr>
          <p:spPr bwMode="auto">
            <a:xfrm>
              <a:off x="6941873" y="3454657"/>
              <a:ext cx="1543190" cy="2237186"/>
            </a:xfrm>
            <a:custGeom>
              <a:avLst/>
              <a:gdLst>
                <a:gd name="T0" fmla="*/ 164 w 666"/>
                <a:gd name="T1" fmla="*/ 723 h 967"/>
                <a:gd name="T2" fmla="*/ 60 w 666"/>
                <a:gd name="T3" fmla="*/ 800 h 967"/>
                <a:gd name="T4" fmla="*/ 74 w 666"/>
                <a:gd name="T5" fmla="*/ 727 h 967"/>
                <a:gd name="T6" fmla="*/ 220 w 666"/>
                <a:gd name="T7" fmla="*/ 483 h 967"/>
                <a:gd name="T8" fmla="*/ 194 w 666"/>
                <a:gd name="T9" fmla="*/ 98 h 967"/>
                <a:gd name="T10" fmla="*/ 270 w 666"/>
                <a:gd name="T11" fmla="*/ 22 h 967"/>
                <a:gd name="T12" fmla="*/ 349 w 666"/>
                <a:gd name="T13" fmla="*/ 225 h 967"/>
                <a:gd name="T14" fmla="*/ 498 w 666"/>
                <a:gd name="T15" fmla="*/ 228 h 967"/>
                <a:gd name="T16" fmla="*/ 500 w 666"/>
                <a:gd name="T17" fmla="*/ 41 h 967"/>
                <a:gd name="T18" fmla="*/ 588 w 666"/>
                <a:gd name="T19" fmla="*/ 19 h 967"/>
                <a:gd name="T20" fmla="*/ 642 w 666"/>
                <a:gd name="T21" fmla="*/ 180 h 967"/>
                <a:gd name="T22" fmla="*/ 488 w 666"/>
                <a:gd name="T23" fmla="*/ 771 h 967"/>
                <a:gd name="T24" fmla="*/ 244 w 666"/>
                <a:gd name="T25" fmla="*/ 951 h 967"/>
                <a:gd name="T26" fmla="*/ 213 w 666"/>
                <a:gd name="T27" fmla="*/ 913 h 967"/>
                <a:gd name="T28" fmla="*/ 309 w 666"/>
                <a:gd name="T29" fmla="*/ 796 h 967"/>
                <a:gd name="T30" fmla="*/ 164 w 666"/>
                <a:gd name="T31" fmla="*/ 723 h 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66" h="967">
                  <a:moveTo>
                    <a:pt x="164" y="723"/>
                  </a:moveTo>
                  <a:cubicBezTo>
                    <a:pt x="164" y="723"/>
                    <a:pt x="120" y="778"/>
                    <a:pt x="60" y="800"/>
                  </a:cubicBezTo>
                  <a:cubicBezTo>
                    <a:pt x="0" y="822"/>
                    <a:pt x="15" y="783"/>
                    <a:pt x="74" y="727"/>
                  </a:cubicBezTo>
                  <a:cubicBezTo>
                    <a:pt x="128" y="676"/>
                    <a:pt x="182" y="629"/>
                    <a:pt x="220" y="483"/>
                  </a:cubicBezTo>
                  <a:cubicBezTo>
                    <a:pt x="258" y="338"/>
                    <a:pt x="209" y="156"/>
                    <a:pt x="194" y="98"/>
                  </a:cubicBezTo>
                  <a:cubicBezTo>
                    <a:pt x="180" y="41"/>
                    <a:pt x="229" y="3"/>
                    <a:pt x="270" y="22"/>
                  </a:cubicBezTo>
                  <a:cubicBezTo>
                    <a:pt x="311" y="41"/>
                    <a:pt x="345" y="172"/>
                    <a:pt x="349" y="225"/>
                  </a:cubicBezTo>
                  <a:cubicBezTo>
                    <a:pt x="353" y="279"/>
                    <a:pt x="485" y="296"/>
                    <a:pt x="498" y="228"/>
                  </a:cubicBezTo>
                  <a:cubicBezTo>
                    <a:pt x="507" y="180"/>
                    <a:pt x="483" y="94"/>
                    <a:pt x="500" y="41"/>
                  </a:cubicBezTo>
                  <a:cubicBezTo>
                    <a:pt x="509" y="15"/>
                    <a:pt x="556" y="0"/>
                    <a:pt x="588" y="19"/>
                  </a:cubicBezTo>
                  <a:cubicBezTo>
                    <a:pt x="619" y="38"/>
                    <a:pt x="638" y="142"/>
                    <a:pt x="642" y="180"/>
                  </a:cubicBezTo>
                  <a:cubicBezTo>
                    <a:pt x="666" y="439"/>
                    <a:pt x="558" y="680"/>
                    <a:pt x="488" y="771"/>
                  </a:cubicBezTo>
                  <a:cubicBezTo>
                    <a:pt x="402" y="883"/>
                    <a:pt x="290" y="936"/>
                    <a:pt x="244" y="951"/>
                  </a:cubicBezTo>
                  <a:cubicBezTo>
                    <a:pt x="199" y="967"/>
                    <a:pt x="186" y="931"/>
                    <a:pt x="213" y="913"/>
                  </a:cubicBezTo>
                  <a:cubicBezTo>
                    <a:pt x="240" y="895"/>
                    <a:pt x="298" y="824"/>
                    <a:pt x="309" y="796"/>
                  </a:cubicBezTo>
                  <a:cubicBezTo>
                    <a:pt x="319" y="768"/>
                    <a:pt x="205" y="710"/>
                    <a:pt x="164" y="723"/>
                  </a:cubicBezTo>
                  <a:close/>
                </a:path>
              </a:pathLst>
            </a:custGeom>
            <a:gradFill flip="none" rotWithShape="1">
              <a:gsLst>
                <a:gs pos="21000">
                  <a:srgbClr val="EFEFEF"/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18" name="Freeform 323"/>
            <p:cNvSpPr/>
            <p:nvPr/>
          </p:nvSpPr>
          <p:spPr bwMode="auto">
            <a:xfrm>
              <a:off x="7138008" y="3932452"/>
              <a:ext cx="1083454" cy="1598827"/>
            </a:xfrm>
            <a:custGeom>
              <a:avLst/>
              <a:gdLst>
                <a:gd name="T0" fmla="*/ 111 w 467"/>
                <a:gd name="T1" fmla="*/ 436 h 690"/>
                <a:gd name="T2" fmla="*/ 6 w 467"/>
                <a:gd name="T3" fmla="*/ 544 h 690"/>
                <a:gd name="T4" fmla="*/ 22 w 467"/>
                <a:gd name="T5" fmla="*/ 661 h 690"/>
                <a:gd name="T6" fmla="*/ 143 w 467"/>
                <a:gd name="T7" fmla="*/ 677 h 690"/>
                <a:gd name="T8" fmla="*/ 236 w 467"/>
                <a:gd name="T9" fmla="*/ 503 h 690"/>
                <a:gd name="T10" fmla="*/ 414 w 467"/>
                <a:gd name="T11" fmla="*/ 323 h 690"/>
                <a:gd name="T12" fmla="*/ 405 w 467"/>
                <a:gd name="T13" fmla="*/ 142 h 690"/>
                <a:gd name="T14" fmla="*/ 175 w 467"/>
                <a:gd name="T15" fmla="*/ 457 h 690"/>
                <a:gd name="T16" fmla="*/ 263 w 467"/>
                <a:gd name="T17" fmla="*/ 129 h 690"/>
                <a:gd name="T18" fmla="*/ 150 w 467"/>
                <a:gd name="T19" fmla="*/ 216 h 690"/>
                <a:gd name="T20" fmla="*/ 111 w 467"/>
                <a:gd name="T21" fmla="*/ 436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7" h="690">
                  <a:moveTo>
                    <a:pt x="111" y="436"/>
                  </a:moveTo>
                  <a:cubicBezTo>
                    <a:pt x="111" y="436"/>
                    <a:pt x="28" y="453"/>
                    <a:pt x="6" y="544"/>
                  </a:cubicBezTo>
                  <a:cubicBezTo>
                    <a:pt x="0" y="571"/>
                    <a:pt x="6" y="621"/>
                    <a:pt x="22" y="661"/>
                  </a:cubicBezTo>
                  <a:cubicBezTo>
                    <a:pt x="22" y="661"/>
                    <a:pt x="71" y="690"/>
                    <a:pt x="143" y="677"/>
                  </a:cubicBezTo>
                  <a:cubicBezTo>
                    <a:pt x="215" y="665"/>
                    <a:pt x="277" y="575"/>
                    <a:pt x="236" y="503"/>
                  </a:cubicBezTo>
                  <a:cubicBezTo>
                    <a:pt x="236" y="503"/>
                    <a:pt x="362" y="452"/>
                    <a:pt x="414" y="323"/>
                  </a:cubicBezTo>
                  <a:cubicBezTo>
                    <a:pt x="467" y="194"/>
                    <a:pt x="420" y="124"/>
                    <a:pt x="405" y="142"/>
                  </a:cubicBezTo>
                  <a:cubicBezTo>
                    <a:pt x="389" y="159"/>
                    <a:pt x="204" y="481"/>
                    <a:pt x="175" y="457"/>
                  </a:cubicBezTo>
                  <a:cubicBezTo>
                    <a:pt x="147" y="433"/>
                    <a:pt x="262" y="258"/>
                    <a:pt x="263" y="129"/>
                  </a:cubicBezTo>
                  <a:cubicBezTo>
                    <a:pt x="264" y="0"/>
                    <a:pt x="165" y="97"/>
                    <a:pt x="150" y="216"/>
                  </a:cubicBezTo>
                  <a:cubicBezTo>
                    <a:pt x="136" y="324"/>
                    <a:pt x="111" y="436"/>
                    <a:pt x="111" y="4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19" name="Freeform 324"/>
            <p:cNvSpPr/>
            <p:nvPr/>
          </p:nvSpPr>
          <p:spPr bwMode="auto">
            <a:xfrm>
              <a:off x="7173147" y="5435623"/>
              <a:ext cx="62469" cy="58565"/>
            </a:xfrm>
            <a:custGeom>
              <a:avLst/>
              <a:gdLst>
                <a:gd name="T0" fmla="*/ 15 w 27"/>
                <a:gd name="T1" fmla="*/ 7 h 25"/>
                <a:gd name="T2" fmla="*/ 3 w 27"/>
                <a:gd name="T3" fmla="*/ 15 h 25"/>
                <a:gd name="T4" fmla="*/ 22 w 27"/>
                <a:gd name="T5" fmla="*/ 21 h 25"/>
                <a:gd name="T6" fmla="*/ 15 w 27"/>
                <a:gd name="T7" fmla="*/ 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5">
                  <a:moveTo>
                    <a:pt x="15" y="7"/>
                  </a:moveTo>
                  <a:cubicBezTo>
                    <a:pt x="6" y="0"/>
                    <a:pt x="0" y="2"/>
                    <a:pt x="3" y="15"/>
                  </a:cubicBezTo>
                  <a:cubicBezTo>
                    <a:pt x="5" y="25"/>
                    <a:pt x="16" y="24"/>
                    <a:pt x="22" y="21"/>
                  </a:cubicBezTo>
                  <a:cubicBezTo>
                    <a:pt x="27" y="18"/>
                    <a:pt x="22" y="13"/>
                    <a:pt x="15" y="7"/>
                  </a:cubicBezTo>
                  <a:close/>
                </a:path>
              </a:pathLst>
            </a:custGeom>
            <a:solidFill>
              <a:srgbClr val="DE25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20" name="Freeform 325"/>
            <p:cNvSpPr/>
            <p:nvPr/>
          </p:nvSpPr>
          <p:spPr bwMode="auto">
            <a:xfrm>
              <a:off x="7385934" y="5338991"/>
              <a:ext cx="122987" cy="118107"/>
            </a:xfrm>
            <a:custGeom>
              <a:avLst/>
              <a:gdLst>
                <a:gd name="T0" fmla="*/ 53 w 53"/>
                <a:gd name="T1" fmla="*/ 13 h 51"/>
                <a:gd name="T2" fmla="*/ 0 w 53"/>
                <a:gd name="T3" fmla="*/ 0 h 51"/>
                <a:gd name="T4" fmla="*/ 53 w 53"/>
                <a:gd name="T5" fmla="*/ 1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51">
                  <a:moveTo>
                    <a:pt x="53" y="13"/>
                  </a:moveTo>
                  <a:cubicBezTo>
                    <a:pt x="53" y="13"/>
                    <a:pt x="14" y="26"/>
                    <a:pt x="0" y="0"/>
                  </a:cubicBezTo>
                  <a:cubicBezTo>
                    <a:pt x="0" y="0"/>
                    <a:pt x="17" y="51"/>
                    <a:pt x="53" y="13"/>
                  </a:cubicBezTo>
                  <a:close/>
                </a:path>
              </a:pathLst>
            </a:custGeom>
            <a:solidFill>
              <a:srgbClr val="DE25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21" name="Freeform 326"/>
            <p:cNvSpPr/>
            <p:nvPr/>
          </p:nvSpPr>
          <p:spPr bwMode="auto">
            <a:xfrm>
              <a:off x="7144840" y="5188674"/>
              <a:ext cx="102489" cy="108346"/>
            </a:xfrm>
            <a:custGeom>
              <a:avLst/>
              <a:gdLst>
                <a:gd name="T0" fmla="*/ 44 w 44"/>
                <a:gd name="T1" fmla="*/ 37 h 47"/>
                <a:gd name="T2" fmla="*/ 14 w 44"/>
                <a:gd name="T3" fmla="*/ 0 h 47"/>
                <a:gd name="T4" fmla="*/ 44 w 44"/>
                <a:gd name="T5" fmla="*/ 3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47">
                  <a:moveTo>
                    <a:pt x="44" y="37"/>
                  </a:moveTo>
                  <a:cubicBezTo>
                    <a:pt x="44" y="37"/>
                    <a:pt x="9" y="30"/>
                    <a:pt x="14" y="0"/>
                  </a:cubicBezTo>
                  <a:cubicBezTo>
                    <a:pt x="14" y="0"/>
                    <a:pt x="0" y="47"/>
                    <a:pt x="44" y="37"/>
                  </a:cubicBezTo>
                  <a:close/>
                </a:path>
              </a:pathLst>
            </a:custGeom>
            <a:solidFill>
              <a:srgbClr val="DE25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22" name="Freeform 327"/>
            <p:cNvSpPr/>
            <p:nvPr/>
          </p:nvSpPr>
          <p:spPr bwMode="auto">
            <a:xfrm>
              <a:off x="7768559" y="3905122"/>
              <a:ext cx="320156" cy="296730"/>
            </a:xfrm>
            <a:custGeom>
              <a:avLst/>
              <a:gdLst>
                <a:gd name="T0" fmla="*/ 131 w 138"/>
                <a:gd name="T1" fmla="*/ 78 h 128"/>
                <a:gd name="T2" fmla="*/ 56 w 138"/>
                <a:gd name="T3" fmla="*/ 121 h 128"/>
                <a:gd name="T4" fmla="*/ 7 w 138"/>
                <a:gd name="T5" fmla="*/ 50 h 128"/>
                <a:gd name="T6" fmla="*/ 82 w 138"/>
                <a:gd name="T7" fmla="*/ 8 h 128"/>
                <a:gd name="T8" fmla="*/ 131 w 138"/>
                <a:gd name="T9" fmla="*/ 7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28">
                  <a:moveTo>
                    <a:pt x="131" y="78"/>
                  </a:moveTo>
                  <a:cubicBezTo>
                    <a:pt x="124" y="109"/>
                    <a:pt x="90" y="128"/>
                    <a:pt x="56" y="121"/>
                  </a:cubicBezTo>
                  <a:cubicBezTo>
                    <a:pt x="22" y="113"/>
                    <a:pt x="0" y="81"/>
                    <a:pt x="7" y="50"/>
                  </a:cubicBezTo>
                  <a:cubicBezTo>
                    <a:pt x="14" y="19"/>
                    <a:pt x="48" y="0"/>
                    <a:pt x="82" y="8"/>
                  </a:cubicBezTo>
                  <a:cubicBezTo>
                    <a:pt x="116" y="15"/>
                    <a:pt x="138" y="47"/>
                    <a:pt x="131" y="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46" name="Freeform 475"/>
          <p:cNvSpPr/>
          <p:nvPr/>
        </p:nvSpPr>
        <p:spPr bwMode="auto">
          <a:xfrm>
            <a:off x="3229324" y="-986016"/>
            <a:ext cx="466186" cy="765879"/>
          </a:xfrm>
          <a:custGeom>
            <a:avLst/>
            <a:gdLst>
              <a:gd name="T0" fmla="*/ 18 w 18"/>
              <a:gd name="T1" fmla="*/ 12 h 29"/>
              <a:gd name="T2" fmla="*/ 16 w 18"/>
              <a:gd name="T3" fmla="*/ 12 h 29"/>
              <a:gd name="T4" fmla="*/ 15 w 18"/>
              <a:gd name="T5" fmla="*/ 12 h 29"/>
              <a:gd name="T6" fmla="*/ 15 w 18"/>
              <a:gd name="T7" fmla="*/ 12 h 29"/>
              <a:gd name="T8" fmla="*/ 13 w 18"/>
              <a:gd name="T9" fmla="*/ 12 h 29"/>
              <a:gd name="T10" fmla="*/ 11 w 18"/>
              <a:gd name="T11" fmla="*/ 12 h 29"/>
              <a:gd name="T12" fmla="*/ 15 w 18"/>
              <a:gd name="T13" fmla="*/ 10 h 29"/>
              <a:gd name="T14" fmla="*/ 16 w 18"/>
              <a:gd name="T15" fmla="*/ 7 h 29"/>
              <a:gd name="T16" fmla="*/ 14 w 18"/>
              <a:gd name="T17" fmla="*/ 7 h 29"/>
              <a:gd name="T18" fmla="*/ 15 w 18"/>
              <a:gd name="T19" fmla="*/ 5 h 29"/>
              <a:gd name="T20" fmla="*/ 15 w 18"/>
              <a:gd name="T21" fmla="*/ 5 h 29"/>
              <a:gd name="T22" fmla="*/ 15 w 18"/>
              <a:gd name="T23" fmla="*/ 3 h 29"/>
              <a:gd name="T24" fmla="*/ 14 w 18"/>
              <a:gd name="T25" fmla="*/ 1 h 29"/>
              <a:gd name="T26" fmla="*/ 13 w 18"/>
              <a:gd name="T27" fmla="*/ 3 h 29"/>
              <a:gd name="T28" fmla="*/ 12 w 18"/>
              <a:gd name="T29" fmla="*/ 3 h 29"/>
              <a:gd name="T30" fmla="*/ 12 w 18"/>
              <a:gd name="T31" fmla="*/ 3 h 29"/>
              <a:gd name="T32" fmla="*/ 10 w 18"/>
              <a:gd name="T33" fmla="*/ 5 h 29"/>
              <a:gd name="T34" fmla="*/ 9 w 18"/>
              <a:gd name="T35" fmla="*/ 3 h 29"/>
              <a:gd name="T36" fmla="*/ 8 w 18"/>
              <a:gd name="T37" fmla="*/ 5 h 29"/>
              <a:gd name="T38" fmla="*/ 8 w 18"/>
              <a:gd name="T39" fmla="*/ 7 h 29"/>
              <a:gd name="T40" fmla="*/ 8 w 18"/>
              <a:gd name="T41" fmla="*/ 9 h 29"/>
              <a:gd name="T42" fmla="*/ 7 w 18"/>
              <a:gd name="T43" fmla="*/ 6 h 29"/>
              <a:gd name="T44" fmla="*/ 6 w 18"/>
              <a:gd name="T45" fmla="*/ 5 h 29"/>
              <a:gd name="T46" fmla="*/ 5 w 18"/>
              <a:gd name="T47" fmla="*/ 3 h 29"/>
              <a:gd name="T48" fmla="*/ 4 w 18"/>
              <a:gd name="T49" fmla="*/ 5 h 29"/>
              <a:gd name="T50" fmla="*/ 4 w 18"/>
              <a:gd name="T51" fmla="*/ 6 h 29"/>
              <a:gd name="T52" fmla="*/ 3 w 18"/>
              <a:gd name="T53" fmla="*/ 7 h 29"/>
              <a:gd name="T54" fmla="*/ 4 w 18"/>
              <a:gd name="T55" fmla="*/ 10 h 29"/>
              <a:gd name="T56" fmla="*/ 2 w 18"/>
              <a:gd name="T57" fmla="*/ 11 h 29"/>
              <a:gd name="T58" fmla="*/ 1 w 18"/>
              <a:gd name="T59" fmla="*/ 12 h 29"/>
              <a:gd name="T60" fmla="*/ 3 w 18"/>
              <a:gd name="T61" fmla="*/ 14 h 29"/>
              <a:gd name="T62" fmla="*/ 7 w 18"/>
              <a:gd name="T63" fmla="*/ 15 h 29"/>
              <a:gd name="T64" fmla="*/ 4 w 18"/>
              <a:gd name="T65" fmla="*/ 22 h 29"/>
              <a:gd name="T66" fmla="*/ 3 w 18"/>
              <a:gd name="T67" fmla="*/ 25 h 29"/>
              <a:gd name="T68" fmla="*/ 1 w 18"/>
              <a:gd name="T69" fmla="*/ 29 h 29"/>
              <a:gd name="T70" fmla="*/ 3 w 18"/>
              <a:gd name="T71" fmla="*/ 24 h 29"/>
              <a:gd name="T72" fmla="*/ 5 w 18"/>
              <a:gd name="T73" fmla="*/ 18 h 29"/>
              <a:gd name="T74" fmla="*/ 6 w 18"/>
              <a:gd name="T75" fmla="*/ 17 h 29"/>
              <a:gd name="T76" fmla="*/ 8 w 18"/>
              <a:gd name="T77" fmla="*/ 16 h 29"/>
              <a:gd name="T78" fmla="*/ 10 w 18"/>
              <a:gd name="T79" fmla="*/ 17 h 29"/>
              <a:gd name="T80" fmla="*/ 13 w 18"/>
              <a:gd name="T81" fmla="*/ 18 h 29"/>
              <a:gd name="T82" fmla="*/ 12 w 18"/>
              <a:gd name="T83" fmla="*/ 16 h 29"/>
              <a:gd name="T84" fmla="*/ 15 w 18"/>
              <a:gd name="T85" fmla="*/ 16 h 29"/>
              <a:gd name="T86" fmla="*/ 15 w 18"/>
              <a:gd name="T87" fmla="*/ 15 h 29"/>
              <a:gd name="T88" fmla="*/ 17 w 18"/>
              <a:gd name="T89" fmla="*/ 14 h 29"/>
              <a:gd name="T90" fmla="*/ 16 w 18"/>
              <a:gd name="T91" fmla="*/ 14 h 29"/>
              <a:gd name="T92" fmla="*/ 18 w 18"/>
              <a:gd name="T93" fmla="*/ 13 h 29"/>
              <a:gd name="T94" fmla="*/ 18 w 18"/>
              <a:gd name="T95" fmla="*/ 12 h 29"/>
              <a:gd name="T96" fmla="*/ 18 w 18"/>
              <a:gd name="T97" fmla="*/ 12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8" h="29">
                <a:moveTo>
                  <a:pt x="18" y="12"/>
                </a:moveTo>
                <a:cubicBezTo>
                  <a:pt x="18" y="13"/>
                  <a:pt x="17" y="12"/>
                  <a:pt x="16" y="12"/>
                </a:cubicBezTo>
                <a:cubicBezTo>
                  <a:pt x="16" y="12"/>
                  <a:pt x="16" y="12"/>
                  <a:pt x="15" y="12"/>
                </a:cubicBezTo>
                <a:cubicBezTo>
                  <a:pt x="14" y="12"/>
                  <a:pt x="15" y="12"/>
                  <a:pt x="15" y="12"/>
                </a:cubicBezTo>
                <a:cubicBezTo>
                  <a:pt x="14" y="12"/>
                  <a:pt x="14" y="12"/>
                  <a:pt x="13" y="12"/>
                </a:cubicBezTo>
                <a:cubicBezTo>
                  <a:pt x="13" y="13"/>
                  <a:pt x="12" y="12"/>
                  <a:pt x="11" y="12"/>
                </a:cubicBezTo>
                <a:cubicBezTo>
                  <a:pt x="12" y="11"/>
                  <a:pt x="14" y="10"/>
                  <a:pt x="15" y="10"/>
                </a:cubicBezTo>
                <a:cubicBezTo>
                  <a:pt x="15" y="9"/>
                  <a:pt x="16" y="8"/>
                  <a:pt x="16" y="7"/>
                </a:cubicBezTo>
                <a:cubicBezTo>
                  <a:pt x="16" y="8"/>
                  <a:pt x="14" y="7"/>
                  <a:pt x="14" y="7"/>
                </a:cubicBezTo>
                <a:cubicBezTo>
                  <a:pt x="14" y="6"/>
                  <a:pt x="15" y="6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4" y="5"/>
                  <a:pt x="15" y="4"/>
                  <a:pt x="15" y="3"/>
                </a:cubicBezTo>
                <a:cubicBezTo>
                  <a:pt x="15" y="3"/>
                  <a:pt x="15" y="0"/>
                  <a:pt x="14" y="1"/>
                </a:cubicBezTo>
                <a:cubicBezTo>
                  <a:pt x="13" y="1"/>
                  <a:pt x="13" y="3"/>
                  <a:pt x="13" y="3"/>
                </a:cubicBezTo>
                <a:cubicBezTo>
                  <a:pt x="13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1" y="3"/>
                  <a:pt x="11" y="4"/>
                  <a:pt x="10" y="5"/>
                </a:cubicBezTo>
                <a:cubicBezTo>
                  <a:pt x="10" y="4"/>
                  <a:pt x="9" y="3"/>
                  <a:pt x="9" y="3"/>
                </a:cubicBezTo>
                <a:cubicBezTo>
                  <a:pt x="9" y="3"/>
                  <a:pt x="8" y="5"/>
                  <a:pt x="8" y="5"/>
                </a:cubicBezTo>
                <a:cubicBezTo>
                  <a:pt x="8" y="6"/>
                  <a:pt x="9" y="7"/>
                  <a:pt x="8" y="7"/>
                </a:cubicBezTo>
                <a:cubicBezTo>
                  <a:pt x="8" y="8"/>
                  <a:pt x="8" y="9"/>
                  <a:pt x="8" y="9"/>
                </a:cubicBezTo>
                <a:cubicBezTo>
                  <a:pt x="7" y="9"/>
                  <a:pt x="7" y="7"/>
                  <a:pt x="7" y="6"/>
                </a:cubicBezTo>
                <a:cubicBezTo>
                  <a:pt x="7" y="7"/>
                  <a:pt x="6" y="5"/>
                  <a:pt x="6" y="5"/>
                </a:cubicBezTo>
                <a:cubicBezTo>
                  <a:pt x="6" y="5"/>
                  <a:pt x="5" y="4"/>
                  <a:pt x="5" y="3"/>
                </a:cubicBezTo>
                <a:cubicBezTo>
                  <a:pt x="4" y="1"/>
                  <a:pt x="4" y="6"/>
                  <a:pt x="4" y="5"/>
                </a:cubicBezTo>
                <a:cubicBezTo>
                  <a:pt x="3" y="6"/>
                  <a:pt x="4" y="6"/>
                  <a:pt x="4" y="6"/>
                </a:cubicBezTo>
                <a:cubicBezTo>
                  <a:pt x="4" y="6"/>
                  <a:pt x="3" y="8"/>
                  <a:pt x="3" y="7"/>
                </a:cubicBezTo>
                <a:cubicBezTo>
                  <a:pt x="3" y="8"/>
                  <a:pt x="3" y="10"/>
                  <a:pt x="4" y="10"/>
                </a:cubicBezTo>
                <a:cubicBezTo>
                  <a:pt x="4" y="11"/>
                  <a:pt x="4" y="12"/>
                  <a:pt x="2" y="11"/>
                </a:cubicBezTo>
                <a:cubicBezTo>
                  <a:pt x="2" y="11"/>
                  <a:pt x="0" y="10"/>
                  <a:pt x="1" y="12"/>
                </a:cubicBezTo>
                <a:cubicBezTo>
                  <a:pt x="1" y="13"/>
                  <a:pt x="2" y="13"/>
                  <a:pt x="3" y="14"/>
                </a:cubicBezTo>
                <a:cubicBezTo>
                  <a:pt x="2" y="15"/>
                  <a:pt x="6" y="15"/>
                  <a:pt x="7" y="15"/>
                </a:cubicBezTo>
                <a:cubicBezTo>
                  <a:pt x="6" y="17"/>
                  <a:pt x="5" y="19"/>
                  <a:pt x="4" y="22"/>
                </a:cubicBezTo>
                <a:cubicBezTo>
                  <a:pt x="3" y="23"/>
                  <a:pt x="3" y="24"/>
                  <a:pt x="3" y="25"/>
                </a:cubicBezTo>
                <a:cubicBezTo>
                  <a:pt x="2" y="26"/>
                  <a:pt x="1" y="28"/>
                  <a:pt x="1" y="29"/>
                </a:cubicBezTo>
                <a:cubicBezTo>
                  <a:pt x="2" y="28"/>
                  <a:pt x="3" y="25"/>
                  <a:pt x="3" y="24"/>
                </a:cubicBezTo>
                <a:cubicBezTo>
                  <a:pt x="4" y="22"/>
                  <a:pt x="5" y="20"/>
                  <a:pt x="5" y="18"/>
                </a:cubicBezTo>
                <a:cubicBezTo>
                  <a:pt x="6" y="18"/>
                  <a:pt x="6" y="17"/>
                  <a:pt x="6" y="17"/>
                </a:cubicBezTo>
                <a:cubicBezTo>
                  <a:pt x="7" y="15"/>
                  <a:pt x="7" y="15"/>
                  <a:pt x="8" y="16"/>
                </a:cubicBezTo>
                <a:cubicBezTo>
                  <a:pt x="8" y="16"/>
                  <a:pt x="10" y="18"/>
                  <a:pt x="10" y="17"/>
                </a:cubicBezTo>
                <a:cubicBezTo>
                  <a:pt x="10" y="18"/>
                  <a:pt x="12" y="19"/>
                  <a:pt x="13" y="18"/>
                </a:cubicBezTo>
                <a:cubicBezTo>
                  <a:pt x="13" y="18"/>
                  <a:pt x="12" y="17"/>
                  <a:pt x="12" y="16"/>
                </a:cubicBezTo>
                <a:cubicBezTo>
                  <a:pt x="13" y="16"/>
                  <a:pt x="15" y="16"/>
                  <a:pt x="15" y="16"/>
                </a:cubicBezTo>
                <a:cubicBezTo>
                  <a:pt x="15" y="15"/>
                  <a:pt x="15" y="15"/>
                  <a:pt x="15" y="15"/>
                </a:cubicBezTo>
                <a:cubicBezTo>
                  <a:pt x="15" y="15"/>
                  <a:pt x="16" y="15"/>
                  <a:pt x="17" y="14"/>
                </a:cubicBezTo>
                <a:cubicBezTo>
                  <a:pt x="17" y="14"/>
                  <a:pt x="17" y="14"/>
                  <a:pt x="16" y="14"/>
                </a:cubicBezTo>
                <a:cubicBezTo>
                  <a:pt x="17" y="14"/>
                  <a:pt x="18" y="13"/>
                  <a:pt x="18" y="13"/>
                </a:cubicBezTo>
                <a:cubicBezTo>
                  <a:pt x="18" y="12"/>
                  <a:pt x="18" y="12"/>
                  <a:pt x="18" y="12"/>
                </a:cubicBezTo>
                <a:cubicBezTo>
                  <a:pt x="18" y="12"/>
                  <a:pt x="18" y="12"/>
                  <a:pt x="18" y="12"/>
                </a:cubicBezTo>
                <a:close/>
              </a:path>
            </a:pathLst>
          </a:custGeom>
          <a:solidFill>
            <a:srgbClr val="BE0D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53" name="组合 252"/>
          <p:cNvGrpSpPr/>
          <p:nvPr/>
        </p:nvGrpSpPr>
        <p:grpSpPr>
          <a:xfrm>
            <a:off x="6624658" y="4406280"/>
            <a:ext cx="423984" cy="404185"/>
            <a:chOff x="8339947" y="4544514"/>
            <a:chExt cx="423984" cy="404185"/>
          </a:xfrm>
        </p:grpSpPr>
        <p:sp>
          <p:nvSpPr>
            <p:cNvPr id="238" name="Freeform 192"/>
            <p:cNvSpPr/>
            <p:nvPr/>
          </p:nvSpPr>
          <p:spPr bwMode="auto">
            <a:xfrm>
              <a:off x="8657890" y="4681551"/>
              <a:ext cx="58160" cy="54283"/>
            </a:xfrm>
            <a:custGeom>
              <a:avLst/>
              <a:gdLst>
                <a:gd name="T0" fmla="*/ 0 w 59"/>
                <a:gd name="T1" fmla="*/ 0 h 55"/>
                <a:gd name="T2" fmla="*/ 56 w 59"/>
                <a:gd name="T3" fmla="*/ 0 h 55"/>
                <a:gd name="T4" fmla="*/ 59 w 59"/>
                <a:gd name="T5" fmla="*/ 13 h 55"/>
                <a:gd name="T6" fmla="*/ 59 w 59"/>
                <a:gd name="T7" fmla="*/ 22 h 55"/>
                <a:gd name="T8" fmla="*/ 57 w 59"/>
                <a:gd name="T9" fmla="*/ 30 h 55"/>
                <a:gd name="T10" fmla="*/ 53 w 59"/>
                <a:gd name="T11" fmla="*/ 34 h 55"/>
                <a:gd name="T12" fmla="*/ 47 w 59"/>
                <a:gd name="T13" fmla="*/ 38 h 55"/>
                <a:gd name="T14" fmla="*/ 41 w 59"/>
                <a:gd name="T15" fmla="*/ 42 h 55"/>
                <a:gd name="T16" fmla="*/ 36 w 59"/>
                <a:gd name="T17" fmla="*/ 45 h 55"/>
                <a:gd name="T18" fmla="*/ 31 w 59"/>
                <a:gd name="T19" fmla="*/ 49 h 55"/>
                <a:gd name="T20" fmla="*/ 29 w 59"/>
                <a:gd name="T21" fmla="*/ 55 h 55"/>
                <a:gd name="T22" fmla="*/ 17 w 59"/>
                <a:gd name="T23" fmla="*/ 47 h 55"/>
                <a:gd name="T24" fmla="*/ 8 w 59"/>
                <a:gd name="T25" fmla="*/ 34 h 55"/>
                <a:gd name="T26" fmla="*/ 3 w 59"/>
                <a:gd name="T27" fmla="*/ 19 h 55"/>
                <a:gd name="T28" fmla="*/ 0 w 59"/>
                <a:gd name="T2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" h="55">
                  <a:moveTo>
                    <a:pt x="0" y="0"/>
                  </a:moveTo>
                  <a:lnTo>
                    <a:pt x="56" y="0"/>
                  </a:lnTo>
                  <a:lnTo>
                    <a:pt x="59" y="13"/>
                  </a:lnTo>
                  <a:lnTo>
                    <a:pt x="59" y="22"/>
                  </a:lnTo>
                  <a:lnTo>
                    <a:pt x="57" y="30"/>
                  </a:lnTo>
                  <a:lnTo>
                    <a:pt x="53" y="34"/>
                  </a:lnTo>
                  <a:lnTo>
                    <a:pt x="47" y="38"/>
                  </a:lnTo>
                  <a:lnTo>
                    <a:pt x="41" y="42"/>
                  </a:lnTo>
                  <a:lnTo>
                    <a:pt x="36" y="45"/>
                  </a:lnTo>
                  <a:lnTo>
                    <a:pt x="31" y="49"/>
                  </a:lnTo>
                  <a:lnTo>
                    <a:pt x="29" y="55"/>
                  </a:lnTo>
                  <a:lnTo>
                    <a:pt x="17" y="47"/>
                  </a:lnTo>
                  <a:lnTo>
                    <a:pt x="8" y="34"/>
                  </a:lnTo>
                  <a:lnTo>
                    <a:pt x="3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234"/>
            <p:cNvSpPr/>
            <p:nvPr/>
          </p:nvSpPr>
          <p:spPr bwMode="auto">
            <a:xfrm>
              <a:off x="8339947" y="4667980"/>
              <a:ext cx="129892" cy="81425"/>
            </a:xfrm>
            <a:custGeom>
              <a:avLst/>
              <a:gdLst>
                <a:gd name="T0" fmla="*/ 61 w 134"/>
                <a:gd name="T1" fmla="*/ 0 h 84"/>
                <a:gd name="T2" fmla="*/ 66 w 134"/>
                <a:gd name="T3" fmla="*/ 0 h 84"/>
                <a:gd name="T4" fmla="*/ 134 w 134"/>
                <a:gd name="T5" fmla="*/ 0 h 84"/>
                <a:gd name="T6" fmla="*/ 133 w 134"/>
                <a:gd name="T7" fmla="*/ 17 h 84"/>
                <a:gd name="T8" fmla="*/ 131 w 134"/>
                <a:gd name="T9" fmla="*/ 28 h 84"/>
                <a:gd name="T10" fmla="*/ 126 w 134"/>
                <a:gd name="T11" fmla="*/ 34 h 84"/>
                <a:gd name="T12" fmla="*/ 120 w 134"/>
                <a:gd name="T13" fmla="*/ 36 h 84"/>
                <a:gd name="T14" fmla="*/ 112 w 134"/>
                <a:gd name="T15" fmla="*/ 35 h 84"/>
                <a:gd name="T16" fmla="*/ 103 w 134"/>
                <a:gd name="T17" fmla="*/ 33 h 84"/>
                <a:gd name="T18" fmla="*/ 92 w 134"/>
                <a:gd name="T19" fmla="*/ 30 h 84"/>
                <a:gd name="T20" fmla="*/ 79 w 134"/>
                <a:gd name="T21" fmla="*/ 28 h 84"/>
                <a:gd name="T22" fmla="*/ 66 w 134"/>
                <a:gd name="T23" fmla="*/ 27 h 84"/>
                <a:gd name="T24" fmla="*/ 51 w 134"/>
                <a:gd name="T25" fmla="*/ 28 h 84"/>
                <a:gd name="T26" fmla="*/ 55 w 134"/>
                <a:gd name="T27" fmla="*/ 40 h 84"/>
                <a:gd name="T28" fmla="*/ 57 w 134"/>
                <a:gd name="T29" fmla="*/ 51 h 84"/>
                <a:gd name="T30" fmla="*/ 60 w 134"/>
                <a:gd name="T31" fmla="*/ 61 h 84"/>
                <a:gd name="T32" fmla="*/ 60 w 134"/>
                <a:gd name="T33" fmla="*/ 68 h 84"/>
                <a:gd name="T34" fmla="*/ 57 w 134"/>
                <a:gd name="T35" fmla="*/ 74 h 84"/>
                <a:gd name="T36" fmla="*/ 50 w 134"/>
                <a:gd name="T37" fmla="*/ 79 h 84"/>
                <a:gd name="T38" fmla="*/ 40 w 134"/>
                <a:gd name="T39" fmla="*/ 83 h 84"/>
                <a:gd name="T40" fmla="*/ 23 w 134"/>
                <a:gd name="T41" fmla="*/ 84 h 84"/>
                <a:gd name="T42" fmla="*/ 23 w 134"/>
                <a:gd name="T43" fmla="*/ 70 h 84"/>
                <a:gd name="T44" fmla="*/ 20 w 134"/>
                <a:gd name="T45" fmla="*/ 59 h 84"/>
                <a:gd name="T46" fmla="*/ 15 w 134"/>
                <a:gd name="T47" fmla="*/ 50 h 84"/>
                <a:gd name="T48" fmla="*/ 10 w 134"/>
                <a:gd name="T49" fmla="*/ 41 h 84"/>
                <a:gd name="T50" fmla="*/ 19 w 134"/>
                <a:gd name="T51" fmla="*/ 41 h 84"/>
                <a:gd name="T52" fmla="*/ 26 w 134"/>
                <a:gd name="T53" fmla="*/ 39 h 84"/>
                <a:gd name="T54" fmla="*/ 32 w 134"/>
                <a:gd name="T55" fmla="*/ 36 h 84"/>
                <a:gd name="T56" fmla="*/ 37 w 134"/>
                <a:gd name="T57" fmla="*/ 31 h 84"/>
                <a:gd name="T58" fmla="*/ 38 w 134"/>
                <a:gd name="T59" fmla="*/ 24 h 84"/>
                <a:gd name="T60" fmla="*/ 38 w 134"/>
                <a:gd name="T61" fmla="*/ 14 h 84"/>
                <a:gd name="T62" fmla="*/ 20 w 134"/>
                <a:gd name="T63" fmla="*/ 17 h 84"/>
                <a:gd name="T64" fmla="*/ 8 w 134"/>
                <a:gd name="T65" fmla="*/ 19 h 84"/>
                <a:gd name="T66" fmla="*/ 1 w 134"/>
                <a:gd name="T67" fmla="*/ 19 h 84"/>
                <a:gd name="T68" fmla="*/ 0 w 134"/>
                <a:gd name="T69" fmla="*/ 18 h 84"/>
                <a:gd name="T70" fmla="*/ 3 w 134"/>
                <a:gd name="T71" fmla="*/ 16 h 84"/>
                <a:gd name="T72" fmla="*/ 8 w 134"/>
                <a:gd name="T73" fmla="*/ 13 h 84"/>
                <a:gd name="T74" fmla="*/ 16 w 134"/>
                <a:gd name="T75" fmla="*/ 11 h 84"/>
                <a:gd name="T76" fmla="*/ 26 w 134"/>
                <a:gd name="T77" fmla="*/ 7 h 84"/>
                <a:gd name="T78" fmla="*/ 36 w 134"/>
                <a:gd name="T79" fmla="*/ 5 h 84"/>
                <a:gd name="T80" fmla="*/ 45 w 134"/>
                <a:gd name="T81" fmla="*/ 2 h 84"/>
                <a:gd name="T82" fmla="*/ 54 w 134"/>
                <a:gd name="T83" fmla="*/ 1 h 84"/>
                <a:gd name="T84" fmla="*/ 61 w 134"/>
                <a:gd name="T85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4" h="84">
                  <a:moveTo>
                    <a:pt x="61" y="0"/>
                  </a:moveTo>
                  <a:lnTo>
                    <a:pt x="66" y="0"/>
                  </a:lnTo>
                  <a:lnTo>
                    <a:pt x="134" y="0"/>
                  </a:lnTo>
                  <a:lnTo>
                    <a:pt x="133" y="17"/>
                  </a:lnTo>
                  <a:lnTo>
                    <a:pt x="131" y="28"/>
                  </a:lnTo>
                  <a:lnTo>
                    <a:pt x="126" y="34"/>
                  </a:lnTo>
                  <a:lnTo>
                    <a:pt x="120" y="36"/>
                  </a:lnTo>
                  <a:lnTo>
                    <a:pt x="112" y="35"/>
                  </a:lnTo>
                  <a:lnTo>
                    <a:pt x="103" y="33"/>
                  </a:lnTo>
                  <a:lnTo>
                    <a:pt x="92" y="30"/>
                  </a:lnTo>
                  <a:lnTo>
                    <a:pt x="79" y="28"/>
                  </a:lnTo>
                  <a:lnTo>
                    <a:pt x="66" y="27"/>
                  </a:lnTo>
                  <a:lnTo>
                    <a:pt x="51" y="28"/>
                  </a:lnTo>
                  <a:lnTo>
                    <a:pt x="55" y="40"/>
                  </a:lnTo>
                  <a:lnTo>
                    <a:pt x="57" y="51"/>
                  </a:lnTo>
                  <a:lnTo>
                    <a:pt x="60" y="61"/>
                  </a:lnTo>
                  <a:lnTo>
                    <a:pt x="60" y="68"/>
                  </a:lnTo>
                  <a:lnTo>
                    <a:pt x="57" y="74"/>
                  </a:lnTo>
                  <a:lnTo>
                    <a:pt x="50" y="79"/>
                  </a:lnTo>
                  <a:lnTo>
                    <a:pt x="40" y="83"/>
                  </a:lnTo>
                  <a:lnTo>
                    <a:pt x="23" y="84"/>
                  </a:lnTo>
                  <a:lnTo>
                    <a:pt x="23" y="70"/>
                  </a:lnTo>
                  <a:lnTo>
                    <a:pt x="20" y="59"/>
                  </a:lnTo>
                  <a:lnTo>
                    <a:pt x="15" y="50"/>
                  </a:lnTo>
                  <a:lnTo>
                    <a:pt x="10" y="41"/>
                  </a:lnTo>
                  <a:lnTo>
                    <a:pt x="19" y="41"/>
                  </a:lnTo>
                  <a:lnTo>
                    <a:pt x="26" y="39"/>
                  </a:lnTo>
                  <a:lnTo>
                    <a:pt x="32" y="36"/>
                  </a:lnTo>
                  <a:lnTo>
                    <a:pt x="37" y="31"/>
                  </a:lnTo>
                  <a:lnTo>
                    <a:pt x="38" y="24"/>
                  </a:lnTo>
                  <a:lnTo>
                    <a:pt x="38" y="14"/>
                  </a:lnTo>
                  <a:lnTo>
                    <a:pt x="20" y="17"/>
                  </a:lnTo>
                  <a:lnTo>
                    <a:pt x="8" y="19"/>
                  </a:lnTo>
                  <a:lnTo>
                    <a:pt x="1" y="19"/>
                  </a:lnTo>
                  <a:lnTo>
                    <a:pt x="0" y="18"/>
                  </a:lnTo>
                  <a:lnTo>
                    <a:pt x="3" y="16"/>
                  </a:lnTo>
                  <a:lnTo>
                    <a:pt x="8" y="13"/>
                  </a:lnTo>
                  <a:lnTo>
                    <a:pt x="16" y="11"/>
                  </a:lnTo>
                  <a:lnTo>
                    <a:pt x="26" y="7"/>
                  </a:lnTo>
                  <a:lnTo>
                    <a:pt x="36" y="5"/>
                  </a:lnTo>
                  <a:lnTo>
                    <a:pt x="45" y="2"/>
                  </a:lnTo>
                  <a:lnTo>
                    <a:pt x="54" y="1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243"/>
            <p:cNvSpPr/>
            <p:nvPr/>
          </p:nvSpPr>
          <p:spPr bwMode="auto">
            <a:xfrm>
              <a:off x="8657890" y="4681550"/>
              <a:ext cx="58160" cy="54283"/>
            </a:xfrm>
            <a:custGeom>
              <a:avLst/>
              <a:gdLst>
                <a:gd name="T0" fmla="*/ 0 w 59"/>
                <a:gd name="T1" fmla="*/ 0 h 55"/>
                <a:gd name="T2" fmla="*/ 56 w 59"/>
                <a:gd name="T3" fmla="*/ 0 h 55"/>
                <a:gd name="T4" fmla="*/ 59 w 59"/>
                <a:gd name="T5" fmla="*/ 13 h 55"/>
                <a:gd name="T6" fmla="*/ 59 w 59"/>
                <a:gd name="T7" fmla="*/ 22 h 55"/>
                <a:gd name="T8" fmla="*/ 57 w 59"/>
                <a:gd name="T9" fmla="*/ 30 h 55"/>
                <a:gd name="T10" fmla="*/ 53 w 59"/>
                <a:gd name="T11" fmla="*/ 34 h 55"/>
                <a:gd name="T12" fmla="*/ 47 w 59"/>
                <a:gd name="T13" fmla="*/ 38 h 55"/>
                <a:gd name="T14" fmla="*/ 41 w 59"/>
                <a:gd name="T15" fmla="*/ 42 h 55"/>
                <a:gd name="T16" fmla="*/ 36 w 59"/>
                <a:gd name="T17" fmla="*/ 45 h 55"/>
                <a:gd name="T18" fmla="*/ 31 w 59"/>
                <a:gd name="T19" fmla="*/ 49 h 55"/>
                <a:gd name="T20" fmla="*/ 29 w 59"/>
                <a:gd name="T21" fmla="*/ 55 h 55"/>
                <a:gd name="T22" fmla="*/ 17 w 59"/>
                <a:gd name="T23" fmla="*/ 47 h 55"/>
                <a:gd name="T24" fmla="*/ 8 w 59"/>
                <a:gd name="T25" fmla="*/ 34 h 55"/>
                <a:gd name="T26" fmla="*/ 3 w 59"/>
                <a:gd name="T27" fmla="*/ 19 h 55"/>
                <a:gd name="T28" fmla="*/ 0 w 59"/>
                <a:gd name="T2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" h="55">
                  <a:moveTo>
                    <a:pt x="0" y="0"/>
                  </a:moveTo>
                  <a:lnTo>
                    <a:pt x="56" y="0"/>
                  </a:lnTo>
                  <a:lnTo>
                    <a:pt x="59" y="13"/>
                  </a:lnTo>
                  <a:lnTo>
                    <a:pt x="59" y="22"/>
                  </a:lnTo>
                  <a:lnTo>
                    <a:pt x="57" y="30"/>
                  </a:lnTo>
                  <a:lnTo>
                    <a:pt x="53" y="34"/>
                  </a:lnTo>
                  <a:lnTo>
                    <a:pt x="47" y="38"/>
                  </a:lnTo>
                  <a:lnTo>
                    <a:pt x="41" y="42"/>
                  </a:lnTo>
                  <a:lnTo>
                    <a:pt x="36" y="45"/>
                  </a:lnTo>
                  <a:lnTo>
                    <a:pt x="31" y="49"/>
                  </a:lnTo>
                  <a:lnTo>
                    <a:pt x="29" y="55"/>
                  </a:lnTo>
                  <a:lnTo>
                    <a:pt x="17" y="47"/>
                  </a:lnTo>
                  <a:lnTo>
                    <a:pt x="8" y="34"/>
                  </a:lnTo>
                  <a:lnTo>
                    <a:pt x="3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9" name="Freeform 266"/>
            <p:cNvSpPr>
              <a:spLocks noEditPoints="1"/>
            </p:cNvSpPr>
            <p:nvPr/>
          </p:nvSpPr>
          <p:spPr bwMode="auto">
            <a:xfrm>
              <a:off x="8349641" y="4544514"/>
              <a:ext cx="137134" cy="90942"/>
            </a:xfrm>
            <a:custGeom>
              <a:avLst/>
              <a:gdLst>
                <a:gd name="T0" fmla="*/ 201 w 1141"/>
                <a:gd name="T1" fmla="*/ 199 h 763"/>
                <a:gd name="T2" fmla="*/ 327 w 1141"/>
                <a:gd name="T3" fmla="*/ 0 h 763"/>
                <a:gd name="T4" fmla="*/ 401 w 1141"/>
                <a:gd name="T5" fmla="*/ 4 h 763"/>
                <a:gd name="T6" fmla="*/ 462 w 1141"/>
                <a:gd name="T7" fmla="*/ 12 h 763"/>
                <a:gd name="T8" fmla="*/ 522 w 1141"/>
                <a:gd name="T9" fmla="*/ 18 h 763"/>
                <a:gd name="T10" fmla="*/ 602 w 1141"/>
                <a:gd name="T11" fmla="*/ 13 h 763"/>
                <a:gd name="T12" fmla="*/ 693 w 1141"/>
                <a:gd name="T13" fmla="*/ 12 h 763"/>
                <a:gd name="T14" fmla="*/ 728 w 1141"/>
                <a:gd name="T15" fmla="*/ 42 h 763"/>
                <a:gd name="T16" fmla="*/ 745 w 1141"/>
                <a:gd name="T17" fmla="*/ 34 h 763"/>
                <a:gd name="T18" fmla="*/ 802 w 1141"/>
                <a:gd name="T19" fmla="*/ 34 h 763"/>
                <a:gd name="T20" fmla="*/ 882 w 1141"/>
                <a:gd name="T21" fmla="*/ 30 h 763"/>
                <a:gd name="T22" fmla="*/ 991 w 1141"/>
                <a:gd name="T23" fmla="*/ 34 h 763"/>
                <a:gd name="T24" fmla="*/ 1068 w 1141"/>
                <a:gd name="T25" fmla="*/ 35 h 763"/>
                <a:gd name="T26" fmla="*/ 1121 w 1141"/>
                <a:gd name="T27" fmla="*/ 56 h 763"/>
                <a:gd name="T28" fmla="*/ 1141 w 1141"/>
                <a:gd name="T29" fmla="*/ 82 h 763"/>
                <a:gd name="T30" fmla="*/ 1131 w 1141"/>
                <a:gd name="T31" fmla="*/ 112 h 763"/>
                <a:gd name="T32" fmla="*/ 1073 w 1141"/>
                <a:gd name="T33" fmla="*/ 135 h 763"/>
                <a:gd name="T34" fmla="*/ 995 w 1141"/>
                <a:gd name="T35" fmla="*/ 139 h 763"/>
                <a:gd name="T36" fmla="*/ 897 w 1141"/>
                <a:gd name="T37" fmla="*/ 135 h 763"/>
                <a:gd name="T38" fmla="*/ 811 w 1141"/>
                <a:gd name="T39" fmla="*/ 122 h 763"/>
                <a:gd name="T40" fmla="*/ 734 w 1141"/>
                <a:gd name="T41" fmla="*/ 129 h 763"/>
                <a:gd name="T42" fmla="*/ 695 w 1141"/>
                <a:gd name="T43" fmla="*/ 141 h 763"/>
                <a:gd name="T44" fmla="*/ 670 w 1141"/>
                <a:gd name="T45" fmla="*/ 145 h 763"/>
                <a:gd name="T46" fmla="*/ 635 w 1141"/>
                <a:gd name="T47" fmla="*/ 139 h 763"/>
                <a:gd name="T48" fmla="*/ 589 w 1141"/>
                <a:gd name="T49" fmla="*/ 153 h 763"/>
                <a:gd name="T50" fmla="*/ 523 w 1141"/>
                <a:gd name="T51" fmla="*/ 166 h 763"/>
                <a:gd name="T52" fmla="*/ 409 w 1141"/>
                <a:gd name="T53" fmla="*/ 183 h 763"/>
                <a:gd name="T54" fmla="*/ 342 w 1141"/>
                <a:gd name="T55" fmla="*/ 179 h 763"/>
                <a:gd name="T56" fmla="*/ 275 w 1141"/>
                <a:gd name="T57" fmla="*/ 192 h 763"/>
                <a:gd name="T58" fmla="*/ 212 w 1141"/>
                <a:gd name="T59" fmla="*/ 205 h 763"/>
                <a:gd name="T60" fmla="*/ 195 w 1141"/>
                <a:gd name="T61" fmla="*/ 210 h 763"/>
                <a:gd name="T62" fmla="*/ 182 w 1141"/>
                <a:gd name="T63" fmla="*/ 231 h 763"/>
                <a:gd name="T64" fmla="*/ 171 w 1141"/>
                <a:gd name="T65" fmla="*/ 268 h 763"/>
                <a:gd name="T66" fmla="*/ 166 w 1141"/>
                <a:gd name="T67" fmla="*/ 331 h 763"/>
                <a:gd name="T68" fmla="*/ 167 w 1141"/>
                <a:gd name="T69" fmla="*/ 432 h 763"/>
                <a:gd name="T70" fmla="*/ 167 w 1141"/>
                <a:gd name="T71" fmla="*/ 488 h 763"/>
                <a:gd name="T72" fmla="*/ 170 w 1141"/>
                <a:gd name="T73" fmla="*/ 597 h 763"/>
                <a:gd name="T74" fmla="*/ 163 w 1141"/>
                <a:gd name="T75" fmla="*/ 673 h 763"/>
                <a:gd name="T76" fmla="*/ 138 w 1141"/>
                <a:gd name="T77" fmla="*/ 731 h 763"/>
                <a:gd name="T78" fmla="*/ 96 w 1141"/>
                <a:gd name="T79" fmla="*/ 762 h 763"/>
                <a:gd name="T80" fmla="*/ 58 w 1141"/>
                <a:gd name="T81" fmla="*/ 747 h 763"/>
                <a:gd name="T82" fmla="*/ 30 w 1141"/>
                <a:gd name="T83" fmla="*/ 700 h 763"/>
                <a:gd name="T84" fmla="*/ 13 w 1141"/>
                <a:gd name="T85" fmla="*/ 646 h 763"/>
                <a:gd name="T86" fmla="*/ 3 w 1141"/>
                <a:gd name="T87" fmla="*/ 586 h 763"/>
                <a:gd name="T88" fmla="*/ 2 w 1141"/>
                <a:gd name="T89" fmla="*/ 495 h 763"/>
                <a:gd name="T90" fmla="*/ 16 w 1141"/>
                <a:gd name="T91" fmla="*/ 434 h 763"/>
                <a:gd name="T92" fmla="*/ 26 w 1141"/>
                <a:gd name="T93" fmla="*/ 356 h 763"/>
                <a:gd name="T94" fmla="*/ 42 w 1141"/>
                <a:gd name="T95" fmla="*/ 242 h 763"/>
                <a:gd name="T96" fmla="*/ 81 w 1141"/>
                <a:gd name="T97" fmla="*/ 148 h 763"/>
                <a:gd name="T98" fmla="*/ 138 w 1141"/>
                <a:gd name="T99" fmla="*/ 76 h 763"/>
                <a:gd name="T100" fmla="*/ 171 w 1141"/>
                <a:gd name="T101" fmla="*/ 48 h 763"/>
                <a:gd name="T102" fmla="*/ 245 w 1141"/>
                <a:gd name="T103" fmla="*/ 13 h 763"/>
                <a:gd name="T104" fmla="*/ 327 w 1141"/>
                <a:gd name="T105" fmla="*/ 0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41" h="763">
                  <a:moveTo>
                    <a:pt x="203" y="198"/>
                  </a:moveTo>
                  <a:lnTo>
                    <a:pt x="201" y="199"/>
                  </a:lnTo>
                  <a:lnTo>
                    <a:pt x="201" y="199"/>
                  </a:lnTo>
                  <a:lnTo>
                    <a:pt x="202" y="198"/>
                  </a:lnTo>
                  <a:lnTo>
                    <a:pt x="203" y="198"/>
                  </a:lnTo>
                  <a:close/>
                  <a:moveTo>
                    <a:pt x="327" y="0"/>
                  </a:moveTo>
                  <a:lnTo>
                    <a:pt x="354" y="0"/>
                  </a:lnTo>
                  <a:lnTo>
                    <a:pt x="378" y="3"/>
                  </a:lnTo>
                  <a:lnTo>
                    <a:pt x="401" y="4"/>
                  </a:lnTo>
                  <a:lnTo>
                    <a:pt x="422" y="7"/>
                  </a:lnTo>
                  <a:lnTo>
                    <a:pt x="443" y="11"/>
                  </a:lnTo>
                  <a:lnTo>
                    <a:pt x="462" y="12"/>
                  </a:lnTo>
                  <a:lnTo>
                    <a:pt x="484" y="16"/>
                  </a:lnTo>
                  <a:lnTo>
                    <a:pt x="504" y="18"/>
                  </a:lnTo>
                  <a:lnTo>
                    <a:pt x="522" y="18"/>
                  </a:lnTo>
                  <a:lnTo>
                    <a:pt x="541" y="18"/>
                  </a:lnTo>
                  <a:lnTo>
                    <a:pt x="572" y="17"/>
                  </a:lnTo>
                  <a:lnTo>
                    <a:pt x="602" y="13"/>
                  </a:lnTo>
                  <a:lnTo>
                    <a:pt x="632" y="10"/>
                  </a:lnTo>
                  <a:lnTo>
                    <a:pt x="662" y="9"/>
                  </a:lnTo>
                  <a:lnTo>
                    <a:pt x="693" y="12"/>
                  </a:lnTo>
                  <a:lnTo>
                    <a:pt x="708" y="20"/>
                  </a:lnTo>
                  <a:lnTo>
                    <a:pt x="721" y="31"/>
                  </a:lnTo>
                  <a:lnTo>
                    <a:pt x="728" y="42"/>
                  </a:lnTo>
                  <a:lnTo>
                    <a:pt x="732" y="38"/>
                  </a:lnTo>
                  <a:lnTo>
                    <a:pt x="739" y="35"/>
                  </a:lnTo>
                  <a:lnTo>
                    <a:pt x="745" y="34"/>
                  </a:lnTo>
                  <a:lnTo>
                    <a:pt x="754" y="34"/>
                  </a:lnTo>
                  <a:lnTo>
                    <a:pt x="760" y="34"/>
                  </a:lnTo>
                  <a:lnTo>
                    <a:pt x="802" y="34"/>
                  </a:lnTo>
                  <a:lnTo>
                    <a:pt x="829" y="33"/>
                  </a:lnTo>
                  <a:lnTo>
                    <a:pt x="855" y="31"/>
                  </a:lnTo>
                  <a:lnTo>
                    <a:pt x="882" y="30"/>
                  </a:lnTo>
                  <a:lnTo>
                    <a:pt x="912" y="29"/>
                  </a:lnTo>
                  <a:lnTo>
                    <a:pt x="950" y="32"/>
                  </a:lnTo>
                  <a:lnTo>
                    <a:pt x="991" y="34"/>
                  </a:lnTo>
                  <a:lnTo>
                    <a:pt x="1032" y="34"/>
                  </a:lnTo>
                  <a:lnTo>
                    <a:pt x="1051" y="34"/>
                  </a:lnTo>
                  <a:lnTo>
                    <a:pt x="1068" y="35"/>
                  </a:lnTo>
                  <a:lnTo>
                    <a:pt x="1085" y="38"/>
                  </a:lnTo>
                  <a:lnTo>
                    <a:pt x="1103" y="45"/>
                  </a:lnTo>
                  <a:lnTo>
                    <a:pt x="1121" y="56"/>
                  </a:lnTo>
                  <a:lnTo>
                    <a:pt x="1131" y="61"/>
                  </a:lnTo>
                  <a:lnTo>
                    <a:pt x="1138" y="71"/>
                  </a:lnTo>
                  <a:lnTo>
                    <a:pt x="1141" y="82"/>
                  </a:lnTo>
                  <a:lnTo>
                    <a:pt x="1141" y="93"/>
                  </a:lnTo>
                  <a:lnTo>
                    <a:pt x="1138" y="103"/>
                  </a:lnTo>
                  <a:lnTo>
                    <a:pt x="1131" y="112"/>
                  </a:lnTo>
                  <a:lnTo>
                    <a:pt x="1121" y="119"/>
                  </a:lnTo>
                  <a:lnTo>
                    <a:pt x="1097" y="129"/>
                  </a:lnTo>
                  <a:lnTo>
                    <a:pt x="1073" y="135"/>
                  </a:lnTo>
                  <a:lnTo>
                    <a:pt x="1049" y="138"/>
                  </a:lnTo>
                  <a:lnTo>
                    <a:pt x="1023" y="139"/>
                  </a:lnTo>
                  <a:lnTo>
                    <a:pt x="995" y="139"/>
                  </a:lnTo>
                  <a:lnTo>
                    <a:pt x="963" y="137"/>
                  </a:lnTo>
                  <a:lnTo>
                    <a:pt x="930" y="137"/>
                  </a:lnTo>
                  <a:lnTo>
                    <a:pt x="897" y="135"/>
                  </a:lnTo>
                  <a:lnTo>
                    <a:pt x="865" y="129"/>
                  </a:lnTo>
                  <a:lnTo>
                    <a:pt x="838" y="124"/>
                  </a:lnTo>
                  <a:lnTo>
                    <a:pt x="811" y="122"/>
                  </a:lnTo>
                  <a:lnTo>
                    <a:pt x="784" y="122"/>
                  </a:lnTo>
                  <a:lnTo>
                    <a:pt x="758" y="124"/>
                  </a:lnTo>
                  <a:lnTo>
                    <a:pt x="734" y="129"/>
                  </a:lnTo>
                  <a:lnTo>
                    <a:pt x="719" y="135"/>
                  </a:lnTo>
                  <a:lnTo>
                    <a:pt x="707" y="139"/>
                  </a:lnTo>
                  <a:lnTo>
                    <a:pt x="695" y="141"/>
                  </a:lnTo>
                  <a:lnTo>
                    <a:pt x="688" y="142"/>
                  </a:lnTo>
                  <a:lnTo>
                    <a:pt x="683" y="144"/>
                  </a:lnTo>
                  <a:lnTo>
                    <a:pt x="670" y="145"/>
                  </a:lnTo>
                  <a:lnTo>
                    <a:pt x="659" y="142"/>
                  </a:lnTo>
                  <a:lnTo>
                    <a:pt x="647" y="140"/>
                  </a:lnTo>
                  <a:lnTo>
                    <a:pt x="635" y="139"/>
                  </a:lnTo>
                  <a:lnTo>
                    <a:pt x="619" y="141"/>
                  </a:lnTo>
                  <a:lnTo>
                    <a:pt x="604" y="147"/>
                  </a:lnTo>
                  <a:lnTo>
                    <a:pt x="589" y="153"/>
                  </a:lnTo>
                  <a:lnTo>
                    <a:pt x="575" y="159"/>
                  </a:lnTo>
                  <a:lnTo>
                    <a:pt x="561" y="161"/>
                  </a:lnTo>
                  <a:lnTo>
                    <a:pt x="523" y="166"/>
                  </a:lnTo>
                  <a:lnTo>
                    <a:pt x="485" y="174"/>
                  </a:lnTo>
                  <a:lnTo>
                    <a:pt x="448" y="179"/>
                  </a:lnTo>
                  <a:lnTo>
                    <a:pt x="409" y="183"/>
                  </a:lnTo>
                  <a:lnTo>
                    <a:pt x="387" y="182"/>
                  </a:lnTo>
                  <a:lnTo>
                    <a:pt x="365" y="180"/>
                  </a:lnTo>
                  <a:lnTo>
                    <a:pt x="342" y="179"/>
                  </a:lnTo>
                  <a:lnTo>
                    <a:pt x="320" y="180"/>
                  </a:lnTo>
                  <a:lnTo>
                    <a:pt x="297" y="185"/>
                  </a:lnTo>
                  <a:lnTo>
                    <a:pt x="275" y="192"/>
                  </a:lnTo>
                  <a:lnTo>
                    <a:pt x="253" y="198"/>
                  </a:lnTo>
                  <a:lnTo>
                    <a:pt x="232" y="202"/>
                  </a:lnTo>
                  <a:lnTo>
                    <a:pt x="212" y="205"/>
                  </a:lnTo>
                  <a:lnTo>
                    <a:pt x="199" y="205"/>
                  </a:lnTo>
                  <a:lnTo>
                    <a:pt x="198" y="206"/>
                  </a:lnTo>
                  <a:lnTo>
                    <a:pt x="195" y="210"/>
                  </a:lnTo>
                  <a:lnTo>
                    <a:pt x="190" y="214"/>
                  </a:lnTo>
                  <a:lnTo>
                    <a:pt x="185" y="224"/>
                  </a:lnTo>
                  <a:lnTo>
                    <a:pt x="182" y="231"/>
                  </a:lnTo>
                  <a:lnTo>
                    <a:pt x="180" y="240"/>
                  </a:lnTo>
                  <a:lnTo>
                    <a:pt x="174" y="253"/>
                  </a:lnTo>
                  <a:lnTo>
                    <a:pt x="171" y="268"/>
                  </a:lnTo>
                  <a:lnTo>
                    <a:pt x="170" y="283"/>
                  </a:lnTo>
                  <a:lnTo>
                    <a:pt x="170" y="299"/>
                  </a:lnTo>
                  <a:lnTo>
                    <a:pt x="166" y="331"/>
                  </a:lnTo>
                  <a:lnTo>
                    <a:pt x="166" y="365"/>
                  </a:lnTo>
                  <a:lnTo>
                    <a:pt x="167" y="399"/>
                  </a:lnTo>
                  <a:lnTo>
                    <a:pt x="167" y="432"/>
                  </a:lnTo>
                  <a:lnTo>
                    <a:pt x="165" y="464"/>
                  </a:lnTo>
                  <a:lnTo>
                    <a:pt x="164" y="473"/>
                  </a:lnTo>
                  <a:lnTo>
                    <a:pt x="167" y="488"/>
                  </a:lnTo>
                  <a:lnTo>
                    <a:pt x="170" y="524"/>
                  </a:lnTo>
                  <a:lnTo>
                    <a:pt x="170" y="561"/>
                  </a:lnTo>
                  <a:lnTo>
                    <a:pt x="170" y="597"/>
                  </a:lnTo>
                  <a:lnTo>
                    <a:pt x="170" y="633"/>
                  </a:lnTo>
                  <a:lnTo>
                    <a:pt x="167" y="652"/>
                  </a:lnTo>
                  <a:lnTo>
                    <a:pt x="163" y="673"/>
                  </a:lnTo>
                  <a:lnTo>
                    <a:pt x="156" y="693"/>
                  </a:lnTo>
                  <a:lnTo>
                    <a:pt x="149" y="714"/>
                  </a:lnTo>
                  <a:lnTo>
                    <a:pt x="138" y="731"/>
                  </a:lnTo>
                  <a:lnTo>
                    <a:pt x="126" y="745"/>
                  </a:lnTo>
                  <a:lnTo>
                    <a:pt x="111" y="755"/>
                  </a:lnTo>
                  <a:lnTo>
                    <a:pt x="96" y="762"/>
                  </a:lnTo>
                  <a:lnTo>
                    <a:pt x="82" y="763"/>
                  </a:lnTo>
                  <a:lnTo>
                    <a:pt x="69" y="757"/>
                  </a:lnTo>
                  <a:lnTo>
                    <a:pt x="58" y="747"/>
                  </a:lnTo>
                  <a:lnTo>
                    <a:pt x="47" y="734"/>
                  </a:lnTo>
                  <a:lnTo>
                    <a:pt x="38" y="718"/>
                  </a:lnTo>
                  <a:lnTo>
                    <a:pt x="30" y="700"/>
                  </a:lnTo>
                  <a:lnTo>
                    <a:pt x="22" y="681"/>
                  </a:lnTo>
                  <a:lnTo>
                    <a:pt x="17" y="663"/>
                  </a:lnTo>
                  <a:lnTo>
                    <a:pt x="13" y="646"/>
                  </a:lnTo>
                  <a:lnTo>
                    <a:pt x="10" y="630"/>
                  </a:lnTo>
                  <a:lnTo>
                    <a:pt x="7" y="617"/>
                  </a:lnTo>
                  <a:lnTo>
                    <a:pt x="3" y="586"/>
                  </a:lnTo>
                  <a:lnTo>
                    <a:pt x="1" y="554"/>
                  </a:lnTo>
                  <a:lnTo>
                    <a:pt x="0" y="524"/>
                  </a:lnTo>
                  <a:lnTo>
                    <a:pt x="2" y="495"/>
                  </a:lnTo>
                  <a:lnTo>
                    <a:pt x="4" y="475"/>
                  </a:lnTo>
                  <a:lnTo>
                    <a:pt x="10" y="455"/>
                  </a:lnTo>
                  <a:lnTo>
                    <a:pt x="16" y="434"/>
                  </a:lnTo>
                  <a:lnTo>
                    <a:pt x="21" y="415"/>
                  </a:lnTo>
                  <a:lnTo>
                    <a:pt x="24" y="395"/>
                  </a:lnTo>
                  <a:lnTo>
                    <a:pt x="26" y="356"/>
                  </a:lnTo>
                  <a:lnTo>
                    <a:pt x="29" y="318"/>
                  </a:lnTo>
                  <a:lnTo>
                    <a:pt x="34" y="280"/>
                  </a:lnTo>
                  <a:lnTo>
                    <a:pt x="42" y="242"/>
                  </a:lnTo>
                  <a:lnTo>
                    <a:pt x="55" y="204"/>
                  </a:lnTo>
                  <a:lnTo>
                    <a:pt x="67" y="174"/>
                  </a:lnTo>
                  <a:lnTo>
                    <a:pt x="81" y="148"/>
                  </a:lnTo>
                  <a:lnTo>
                    <a:pt x="97" y="124"/>
                  </a:lnTo>
                  <a:lnTo>
                    <a:pt x="115" y="100"/>
                  </a:lnTo>
                  <a:lnTo>
                    <a:pt x="138" y="76"/>
                  </a:lnTo>
                  <a:lnTo>
                    <a:pt x="135" y="85"/>
                  </a:lnTo>
                  <a:lnTo>
                    <a:pt x="151" y="65"/>
                  </a:lnTo>
                  <a:lnTo>
                    <a:pt x="171" y="48"/>
                  </a:lnTo>
                  <a:lnTo>
                    <a:pt x="194" y="34"/>
                  </a:lnTo>
                  <a:lnTo>
                    <a:pt x="218" y="22"/>
                  </a:lnTo>
                  <a:lnTo>
                    <a:pt x="245" y="13"/>
                  </a:lnTo>
                  <a:lnTo>
                    <a:pt x="272" y="7"/>
                  </a:lnTo>
                  <a:lnTo>
                    <a:pt x="299" y="3"/>
                  </a:lnTo>
                  <a:lnTo>
                    <a:pt x="327" y="0"/>
                  </a:lnTo>
                  <a:close/>
                </a:path>
              </a:pathLst>
            </a:custGeom>
            <a:solidFill>
              <a:srgbClr val="ED0D1F"/>
            </a:solidFill>
            <a:ln w="0">
              <a:solidFill>
                <a:srgbClr val="ED0D1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0" name="Freeform 267"/>
            <p:cNvSpPr/>
            <p:nvPr/>
          </p:nvSpPr>
          <p:spPr bwMode="auto">
            <a:xfrm>
              <a:off x="8481001" y="4544514"/>
              <a:ext cx="23096" cy="18766"/>
            </a:xfrm>
            <a:custGeom>
              <a:avLst/>
              <a:gdLst>
                <a:gd name="T0" fmla="*/ 71 w 195"/>
                <a:gd name="T1" fmla="*/ 0 h 154"/>
                <a:gd name="T2" fmla="*/ 92 w 195"/>
                <a:gd name="T3" fmla="*/ 2 h 154"/>
                <a:gd name="T4" fmla="*/ 108 w 195"/>
                <a:gd name="T5" fmla="*/ 10 h 154"/>
                <a:gd name="T6" fmla="*/ 121 w 195"/>
                <a:gd name="T7" fmla="*/ 20 h 154"/>
                <a:gd name="T8" fmla="*/ 131 w 195"/>
                <a:gd name="T9" fmla="*/ 32 h 154"/>
                <a:gd name="T10" fmla="*/ 138 w 195"/>
                <a:gd name="T11" fmla="*/ 46 h 154"/>
                <a:gd name="T12" fmla="*/ 141 w 195"/>
                <a:gd name="T13" fmla="*/ 55 h 154"/>
                <a:gd name="T14" fmla="*/ 146 w 195"/>
                <a:gd name="T15" fmla="*/ 55 h 154"/>
                <a:gd name="T16" fmla="*/ 157 w 195"/>
                <a:gd name="T17" fmla="*/ 57 h 154"/>
                <a:gd name="T18" fmla="*/ 168 w 195"/>
                <a:gd name="T19" fmla="*/ 60 h 154"/>
                <a:gd name="T20" fmla="*/ 179 w 195"/>
                <a:gd name="T21" fmla="*/ 66 h 154"/>
                <a:gd name="T22" fmla="*/ 192 w 195"/>
                <a:gd name="T23" fmla="*/ 77 h 154"/>
                <a:gd name="T24" fmla="*/ 194 w 195"/>
                <a:gd name="T25" fmla="*/ 77 h 154"/>
                <a:gd name="T26" fmla="*/ 195 w 195"/>
                <a:gd name="T27" fmla="*/ 78 h 154"/>
                <a:gd name="T28" fmla="*/ 195 w 195"/>
                <a:gd name="T29" fmla="*/ 80 h 154"/>
                <a:gd name="T30" fmla="*/ 195 w 195"/>
                <a:gd name="T31" fmla="*/ 83 h 154"/>
                <a:gd name="T32" fmla="*/ 194 w 195"/>
                <a:gd name="T33" fmla="*/ 85 h 154"/>
                <a:gd name="T34" fmla="*/ 192 w 195"/>
                <a:gd name="T35" fmla="*/ 88 h 154"/>
                <a:gd name="T36" fmla="*/ 177 w 195"/>
                <a:gd name="T37" fmla="*/ 93 h 154"/>
                <a:gd name="T38" fmla="*/ 163 w 195"/>
                <a:gd name="T39" fmla="*/ 97 h 154"/>
                <a:gd name="T40" fmla="*/ 149 w 195"/>
                <a:gd name="T41" fmla="*/ 98 h 154"/>
                <a:gd name="T42" fmla="*/ 145 w 195"/>
                <a:gd name="T43" fmla="*/ 98 h 154"/>
                <a:gd name="T44" fmla="*/ 144 w 195"/>
                <a:gd name="T45" fmla="*/ 98 h 154"/>
                <a:gd name="T46" fmla="*/ 135 w 195"/>
                <a:gd name="T47" fmla="*/ 117 h 154"/>
                <a:gd name="T48" fmla="*/ 123 w 195"/>
                <a:gd name="T49" fmla="*/ 132 h 154"/>
                <a:gd name="T50" fmla="*/ 109 w 195"/>
                <a:gd name="T51" fmla="*/ 144 h 154"/>
                <a:gd name="T52" fmla="*/ 93 w 195"/>
                <a:gd name="T53" fmla="*/ 151 h 154"/>
                <a:gd name="T54" fmla="*/ 75 w 195"/>
                <a:gd name="T55" fmla="*/ 154 h 154"/>
                <a:gd name="T56" fmla="*/ 56 w 195"/>
                <a:gd name="T57" fmla="*/ 151 h 154"/>
                <a:gd name="T58" fmla="*/ 39 w 195"/>
                <a:gd name="T59" fmla="*/ 144 h 154"/>
                <a:gd name="T60" fmla="*/ 25 w 195"/>
                <a:gd name="T61" fmla="*/ 135 h 154"/>
                <a:gd name="T62" fmla="*/ 14 w 195"/>
                <a:gd name="T63" fmla="*/ 123 h 154"/>
                <a:gd name="T64" fmla="*/ 6 w 195"/>
                <a:gd name="T65" fmla="*/ 108 h 154"/>
                <a:gd name="T66" fmla="*/ 1 w 195"/>
                <a:gd name="T67" fmla="*/ 91 h 154"/>
                <a:gd name="T68" fmla="*/ 0 w 195"/>
                <a:gd name="T69" fmla="*/ 74 h 154"/>
                <a:gd name="T70" fmla="*/ 3 w 195"/>
                <a:gd name="T71" fmla="*/ 55 h 154"/>
                <a:gd name="T72" fmla="*/ 9 w 195"/>
                <a:gd name="T73" fmla="*/ 38 h 154"/>
                <a:gd name="T74" fmla="*/ 20 w 195"/>
                <a:gd name="T75" fmla="*/ 23 h 154"/>
                <a:gd name="T76" fmla="*/ 33 w 195"/>
                <a:gd name="T77" fmla="*/ 11 h 154"/>
                <a:gd name="T78" fmla="*/ 52 w 195"/>
                <a:gd name="T79" fmla="*/ 3 h 154"/>
                <a:gd name="T80" fmla="*/ 71 w 195"/>
                <a:gd name="T81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5" h="154">
                  <a:moveTo>
                    <a:pt x="71" y="0"/>
                  </a:moveTo>
                  <a:lnTo>
                    <a:pt x="92" y="2"/>
                  </a:lnTo>
                  <a:lnTo>
                    <a:pt x="108" y="10"/>
                  </a:lnTo>
                  <a:lnTo>
                    <a:pt x="121" y="20"/>
                  </a:lnTo>
                  <a:lnTo>
                    <a:pt x="131" y="32"/>
                  </a:lnTo>
                  <a:lnTo>
                    <a:pt x="138" y="46"/>
                  </a:lnTo>
                  <a:lnTo>
                    <a:pt x="141" y="55"/>
                  </a:lnTo>
                  <a:lnTo>
                    <a:pt x="146" y="55"/>
                  </a:lnTo>
                  <a:lnTo>
                    <a:pt x="157" y="57"/>
                  </a:lnTo>
                  <a:lnTo>
                    <a:pt x="168" y="60"/>
                  </a:lnTo>
                  <a:lnTo>
                    <a:pt x="179" y="66"/>
                  </a:lnTo>
                  <a:lnTo>
                    <a:pt x="192" y="77"/>
                  </a:lnTo>
                  <a:lnTo>
                    <a:pt x="194" y="77"/>
                  </a:lnTo>
                  <a:lnTo>
                    <a:pt x="195" y="78"/>
                  </a:lnTo>
                  <a:lnTo>
                    <a:pt x="195" y="80"/>
                  </a:lnTo>
                  <a:lnTo>
                    <a:pt x="195" y="83"/>
                  </a:lnTo>
                  <a:lnTo>
                    <a:pt x="194" y="85"/>
                  </a:lnTo>
                  <a:lnTo>
                    <a:pt x="192" y="88"/>
                  </a:lnTo>
                  <a:lnTo>
                    <a:pt x="177" y="93"/>
                  </a:lnTo>
                  <a:lnTo>
                    <a:pt x="163" y="97"/>
                  </a:lnTo>
                  <a:lnTo>
                    <a:pt x="149" y="98"/>
                  </a:lnTo>
                  <a:lnTo>
                    <a:pt x="145" y="98"/>
                  </a:lnTo>
                  <a:lnTo>
                    <a:pt x="144" y="98"/>
                  </a:lnTo>
                  <a:lnTo>
                    <a:pt x="135" y="117"/>
                  </a:lnTo>
                  <a:lnTo>
                    <a:pt x="123" y="132"/>
                  </a:lnTo>
                  <a:lnTo>
                    <a:pt x="109" y="144"/>
                  </a:lnTo>
                  <a:lnTo>
                    <a:pt x="93" y="151"/>
                  </a:lnTo>
                  <a:lnTo>
                    <a:pt x="75" y="154"/>
                  </a:lnTo>
                  <a:lnTo>
                    <a:pt x="56" y="151"/>
                  </a:lnTo>
                  <a:lnTo>
                    <a:pt x="39" y="144"/>
                  </a:lnTo>
                  <a:lnTo>
                    <a:pt x="25" y="135"/>
                  </a:lnTo>
                  <a:lnTo>
                    <a:pt x="14" y="123"/>
                  </a:lnTo>
                  <a:lnTo>
                    <a:pt x="6" y="108"/>
                  </a:lnTo>
                  <a:lnTo>
                    <a:pt x="1" y="91"/>
                  </a:lnTo>
                  <a:lnTo>
                    <a:pt x="0" y="74"/>
                  </a:lnTo>
                  <a:lnTo>
                    <a:pt x="3" y="55"/>
                  </a:lnTo>
                  <a:lnTo>
                    <a:pt x="9" y="38"/>
                  </a:lnTo>
                  <a:lnTo>
                    <a:pt x="20" y="23"/>
                  </a:lnTo>
                  <a:lnTo>
                    <a:pt x="33" y="11"/>
                  </a:lnTo>
                  <a:lnTo>
                    <a:pt x="52" y="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ED0D1F"/>
            </a:solidFill>
            <a:ln w="0">
              <a:solidFill>
                <a:srgbClr val="ED0D1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1" name="Freeform 268"/>
            <p:cNvSpPr/>
            <p:nvPr/>
          </p:nvSpPr>
          <p:spPr bwMode="auto">
            <a:xfrm>
              <a:off x="8505541" y="4545958"/>
              <a:ext cx="174666" cy="20209"/>
            </a:xfrm>
            <a:custGeom>
              <a:avLst/>
              <a:gdLst>
                <a:gd name="T0" fmla="*/ 787 w 1459"/>
                <a:gd name="T1" fmla="*/ 6 h 164"/>
                <a:gd name="T2" fmla="*/ 814 w 1459"/>
                <a:gd name="T3" fmla="*/ 15 h 164"/>
                <a:gd name="T4" fmla="*/ 824 w 1459"/>
                <a:gd name="T5" fmla="*/ 27 h 164"/>
                <a:gd name="T6" fmla="*/ 836 w 1459"/>
                <a:gd name="T7" fmla="*/ 25 h 164"/>
                <a:gd name="T8" fmla="*/ 887 w 1459"/>
                <a:gd name="T9" fmla="*/ 32 h 164"/>
                <a:gd name="T10" fmla="*/ 924 w 1459"/>
                <a:gd name="T11" fmla="*/ 55 h 164"/>
                <a:gd name="T12" fmla="*/ 957 w 1459"/>
                <a:gd name="T13" fmla="*/ 74 h 164"/>
                <a:gd name="T14" fmla="*/ 1031 w 1459"/>
                <a:gd name="T15" fmla="*/ 77 h 164"/>
                <a:gd name="T16" fmla="*/ 1095 w 1459"/>
                <a:gd name="T17" fmla="*/ 74 h 164"/>
                <a:gd name="T18" fmla="*/ 1154 w 1459"/>
                <a:gd name="T19" fmla="*/ 83 h 164"/>
                <a:gd name="T20" fmla="*/ 1245 w 1459"/>
                <a:gd name="T21" fmla="*/ 75 h 164"/>
                <a:gd name="T22" fmla="*/ 1313 w 1459"/>
                <a:gd name="T23" fmla="*/ 66 h 164"/>
                <a:gd name="T24" fmla="*/ 1341 w 1459"/>
                <a:gd name="T25" fmla="*/ 46 h 164"/>
                <a:gd name="T26" fmla="*/ 1388 w 1459"/>
                <a:gd name="T27" fmla="*/ 42 h 164"/>
                <a:gd name="T28" fmla="*/ 1429 w 1459"/>
                <a:gd name="T29" fmla="*/ 52 h 164"/>
                <a:gd name="T30" fmla="*/ 1456 w 1459"/>
                <a:gd name="T31" fmla="*/ 73 h 164"/>
                <a:gd name="T32" fmla="*/ 1453 w 1459"/>
                <a:gd name="T33" fmla="*/ 105 h 164"/>
                <a:gd name="T34" fmla="*/ 1445 w 1459"/>
                <a:gd name="T35" fmla="*/ 128 h 164"/>
                <a:gd name="T36" fmla="*/ 1419 w 1459"/>
                <a:gd name="T37" fmla="*/ 141 h 164"/>
                <a:gd name="T38" fmla="*/ 1377 w 1459"/>
                <a:gd name="T39" fmla="*/ 141 h 164"/>
                <a:gd name="T40" fmla="*/ 1335 w 1459"/>
                <a:gd name="T41" fmla="*/ 130 h 164"/>
                <a:gd name="T42" fmla="*/ 1315 w 1459"/>
                <a:gd name="T43" fmla="*/ 117 h 164"/>
                <a:gd name="T44" fmla="*/ 1278 w 1459"/>
                <a:gd name="T45" fmla="*/ 120 h 164"/>
                <a:gd name="T46" fmla="*/ 1209 w 1459"/>
                <a:gd name="T47" fmla="*/ 126 h 164"/>
                <a:gd name="T48" fmla="*/ 1122 w 1459"/>
                <a:gd name="T49" fmla="*/ 134 h 164"/>
                <a:gd name="T50" fmla="*/ 1061 w 1459"/>
                <a:gd name="T51" fmla="*/ 129 h 164"/>
                <a:gd name="T52" fmla="*/ 1008 w 1459"/>
                <a:gd name="T53" fmla="*/ 138 h 164"/>
                <a:gd name="T54" fmla="*/ 964 w 1459"/>
                <a:gd name="T55" fmla="*/ 142 h 164"/>
                <a:gd name="T56" fmla="*/ 940 w 1459"/>
                <a:gd name="T57" fmla="*/ 147 h 164"/>
                <a:gd name="T58" fmla="*/ 919 w 1459"/>
                <a:gd name="T59" fmla="*/ 161 h 164"/>
                <a:gd name="T60" fmla="*/ 865 w 1459"/>
                <a:gd name="T61" fmla="*/ 158 h 164"/>
                <a:gd name="T62" fmla="*/ 794 w 1459"/>
                <a:gd name="T63" fmla="*/ 149 h 164"/>
                <a:gd name="T64" fmla="*/ 711 w 1459"/>
                <a:gd name="T65" fmla="*/ 144 h 164"/>
                <a:gd name="T66" fmla="*/ 619 w 1459"/>
                <a:gd name="T67" fmla="*/ 157 h 164"/>
                <a:gd name="T68" fmla="*/ 521 w 1459"/>
                <a:gd name="T69" fmla="*/ 153 h 164"/>
                <a:gd name="T70" fmla="*/ 488 w 1459"/>
                <a:gd name="T71" fmla="*/ 144 h 164"/>
                <a:gd name="T72" fmla="*/ 452 w 1459"/>
                <a:gd name="T73" fmla="*/ 141 h 164"/>
                <a:gd name="T74" fmla="*/ 407 w 1459"/>
                <a:gd name="T75" fmla="*/ 121 h 164"/>
                <a:gd name="T76" fmla="*/ 327 w 1459"/>
                <a:gd name="T77" fmla="*/ 104 h 164"/>
                <a:gd name="T78" fmla="*/ 244 w 1459"/>
                <a:gd name="T79" fmla="*/ 105 h 164"/>
                <a:gd name="T80" fmla="*/ 187 w 1459"/>
                <a:gd name="T81" fmla="*/ 100 h 164"/>
                <a:gd name="T82" fmla="*/ 66 w 1459"/>
                <a:gd name="T83" fmla="*/ 105 h 164"/>
                <a:gd name="T84" fmla="*/ 26 w 1459"/>
                <a:gd name="T85" fmla="*/ 92 h 164"/>
                <a:gd name="T86" fmla="*/ 0 w 1459"/>
                <a:gd name="T87" fmla="*/ 73 h 164"/>
                <a:gd name="T88" fmla="*/ 18 w 1459"/>
                <a:gd name="T89" fmla="*/ 51 h 164"/>
                <a:gd name="T90" fmla="*/ 33 w 1459"/>
                <a:gd name="T91" fmla="*/ 38 h 164"/>
                <a:gd name="T92" fmla="*/ 62 w 1459"/>
                <a:gd name="T93" fmla="*/ 27 h 164"/>
                <a:gd name="T94" fmla="*/ 114 w 1459"/>
                <a:gd name="T95" fmla="*/ 23 h 164"/>
                <a:gd name="T96" fmla="*/ 191 w 1459"/>
                <a:gd name="T97" fmla="*/ 15 h 164"/>
                <a:gd name="T98" fmla="*/ 234 w 1459"/>
                <a:gd name="T99" fmla="*/ 17 h 164"/>
                <a:gd name="T100" fmla="*/ 269 w 1459"/>
                <a:gd name="T101" fmla="*/ 32 h 164"/>
                <a:gd name="T102" fmla="*/ 286 w 1459"/>
                <a:gd name="T103" fmla="*/ 41 h 164"/>
                <a:gd name="T104" fmla="*/ 330 w 1459"/>
                <a:gd name="T105" fmla="*/ 35 h 164"/>
                <a:gd name="T106" fmla="*/ 374 w 1459"/>
                <a:gd name="T107" fmla="*/ 18 h 164"/>
                <a:gd name="T108" fmla="*/ 439 w 1459"/>
                <a:gd name="T109" fmla="*/ 15 h 164"/>
                <a:gd name="T110" fmla="*/ 517 w 1459"/>
                <a:gd name="T111" fmla="*/ 15 h 164"/>
                <a:gd name="T112" fmla="*/ 564 w 1459"/>
                <a:gd name="T113" fmla="*/ 19 h 164"/>
                <a:gd name="T114" fmla="*/ 676 w 1459"/>
                <a:gd name="T115" fmla="*/ 2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59" h="164">
                  <a:moveTo>
                    <a:pt x="728" y="0"/>
                  </a:moveTo>
                  <a:lnTo>
                    <a:pt x="778" y="4"/>
                  </a:lnTo>
                  <a:lnTo>
                    <a:pt x="787" y="6"/>
                  </a:lnTo>
                  <a:lnTo>
                    <a:pt x="796" y="10"/>
                  </a:lnTo>
                  <a:lnTo>
                    <a:pt x="806" y="13"/>
                  </a:lnTo>
                  <a:lnTo>
                    <a:pt x="814" y="15"/>
                  </a:lnTo>
                  <a:lnTo>
                    <a:pt x="821" y="22"/>
                  </a:lnTo>
                  <a:lnTo>
                    <a:pt x="823" y="26"/>
                  </a:lnTo>
                  <a:lnTo>
                    <a:pt x="824" y="27"/>
                  </a:lnTo>
                  <a:lnTo>
                    <a:pt x="824" y="27"/>
                  </a:lnTo>
                  <a:lnTo>
                    <a:pt x="828" y="26"/>
                  </a:lnTo>
                  <a:lnTo>
                    <a:pt x="836" y="25"/>
                  </a:lnTo>
                  <a:lnTo>
                    <a:pt x="852" y="26"/>
                  </a:lnTo>
                  <a:lnTo>
                    <a:pt x="870" y="27"/>
                  </a:lnTo>
                  <a:lnTo>
                    <a:pt x="887" y="32"/>
                  </a:lnTo>
                  <a:lnTo>
                    <a:pt x="903" y="41"/>
                  </a:lnTo>
                  <a:lnTo>
                    <a:pt x="914" y="46"/>
                  </a:lnTo>
                  <a:lnTo>
                    <a:pt x="924" y="55"/>
                  </a:lnTo>
                  <a:lnTo>
                    <a:pt x="935" y="64"/>
                  </a:lnTo>
                  <a:lnTo>
                    <a:pt x="946" y="70"/>
                  </a:lnTo>
                  <a:lnTo>
                    <a:pt x="957" y="74"/>
                  </a:lnTo>
                  <a:lnTo>
                    <a:pt x="980" y="78"/>
                  </a:lnTo>
                  <a:lnTo>
                    <a:pt x="1006" y="79"/>
                  </a:lnTo>
                  <a:lnTo>
                    <a:pt x="1031" y="77"/>
                  </a:lnTo>
                  <a:lnTo>
                    <a:pt x="1056" y="74"/>
                  </a:lnTo>
                  <a:lnTo>
                    <a:pt x="1076" y="73"/>
                  </a:lnTo>
                  <a:lnTo>
                    <a:pt x="1095" y="74"/>
                  </a:lnTo>
                  <a:lnTo>
                    <a:pt x="1115" y="76"/>
                  </a:lnTo>
                  <a:lnTo>
                    <a:pt x="1134" y="80"/>
                  </a:lnTo>
                  <a:lnTo>
                    <a:pt x="1154" y="83"/>
                  </a:lnTo>
                  <a:lnTo>
                    <a:pt x="1186" y="81"/>
                  </a:lnTo>
                  <a:lnTo>
                    <a:pt x="1217" y="79"/>
                  </a:lnTo>
                  <a:lnTo>
                    <a:pt x="1245" y="75"/>
                  </a:lnTo>
                  <a:lnTo>
                    <a:pt x="1273" y="73"/>
                  </a:lnTo>
                  <a:lnTo>
                    <a:pt x="1301" y="68"/>
                  </a:lnTo>
                  <a:lnTo>
                    <a:pt x="1313" y="66"/>
                  </a:lnTo>
                  <a:lnTo>
                    <a:pt x="1322" y="61"/>
                  </a:lnTo>
                  <a:lnTo>
                    <a:pt x="1332" y="53"/>
                  </a:lnTo>
                  <a:lnTo>
                    <a:pt x="1341" y="46"/>
                  </a:lnTo>
                  <a:lnTo>
                    <a:pt x="1354" y="41"/>
                  </a:lnTo>
                  <a:lnTo>
                    <a:pt x="1370" y="40"/>
                  </a:lnTo>
                  <a:lnTo>
                    <a:pt x="1388" y="42"/>
                  </a:lnTo>
                  <a:lnTo>
                    <a:pt x="1408" y="46"/>
                  </a:lnTo>
                  <a:lnTo>
                    <a:pt x="1422" y="52"/>
                  </a:lnTo>
                  <a:lnTo>
                    <a:pt x="1429" y="52"/>
                  </a:lnTo>
                  <a:lnTo>
                    <a:pt x="1440" y="56"/>
                  </a:lnTo>
                  <a:lnTo>
                    <a:pt x="1448" y="64"/>
                  </a:lnTo>
                  <a:lnTo>
                    <a:pt x="1456" y="73"/>
                  </a:lnTo>
                  <a:lnTo>
                    <a:pt x="1459" y="83"/>
                  </a:lnTo>
                  <a:lnTo>
                    <a:pt x="1458" y="95"/>
                  </a:lnTo>
                  <a:lnTo>
                    <a:pt x="1453" y="105"/>
                  </a:lnTo>
                  <a:lnTo>
                    <a:pt x="1453" y="110"/>
                  </a:lnTo>
                  <a:lnTo>
                    <a:pt x="1451" y="120"/>
                  </a:lnTo>
                  <a:lnTo>
                    <a:pt x="1445" y="128"/>
                  </a:lnTo>
                  <a:lnTo>
                    <a:pt x="1438" y="134"/>
                  </a:lnTo>
                  <a:lnTo>
                    <a:pt x="1429" y="139"/>
                  </a:lnTo>
                  <a:lnTo>
                    <a:pt x="1419" y="141"/>
                  </a:lnTo>
                  <a:lnTo>
                    <a:pt x="1411" y="142"/>
                  </a:lnTo>
                  <a:lnTo>
                    <a:pt x="1395" y="142"/>
                  </a:lnTo>
                  <a:lnTo>
                    <a:pt x="1377" y="141"/>
                  </a:lnTo>
                  <a:lnTo>
                    <a:pt x="1360" y="138"/>
                  </a:lnTo>
                  <a:lnTo>
                    <a:pt x="1342" y="132"/>
                  </a:lnTo>
                  <a:lnTo>
                    <a:pt x="1335" y="130"/>
                  </a:lnTo>
                  <a:lnTo>
                    <a:pt x="1327" y="126"/>
                  </a:lnTo>
                  <a:lnTo>
                    <a:pt x="1321" y="121"/>
                  </a:lnTo>
                  <a:lnTo>
                    <a:pt x="1315" y="117"/>
                  </a:lnTo>
                  <a:lnTo>
                    <a:pt x="1306" y="116"/>
                  </a:lnTo>
                  <a:lnTo>
                    <a:pt x="1292" y="119"/>
                  </a:lnTo>
                  <a:lnTo>
                    <a:pt x="1278" y="120"/>
                  </a:lnTo>
                  <a:lnTo>
                    <a:pt x="1264" y="120"/>
                  </a:lnTo>
                  <a:lnTo>
                    <a:pt x="1237" y="122"/>
                  </a:lnTo>
                  <a:lnTo>
                    <a:pt x="1209" y="126"/>
                  </a:lnTo>
                  <a:lnTo>
                    <a:pt x="1180" y="130"/>
                  </a:lnTo>
                  <a:lnTo>
                    <a:pt x="1152" y="133"/>
                  </a:lnTo>
                  <a:lnTo>
                    <a:pt x="1122" y="134"/>
                  </a:lnTo>
                  <a:lnTo>
                    <a:pt x="1092" y="132"/>
                  </a:lnTo>
                  <a:lnTo>
                    <a:pt x="1077" y="129"/>
                  </a:lnTo>
                  <a:lnTo>
                    <a:pt x="1061" y="129"/>
                  </a:lnTo>
                  <a:lnTo>
                    <a:pt x="1043" y="131"/>
                  </a:lnTo>
                  <a:lnTo>
                    <a:pt x="1026" y="134"/>
                  </a:lnTo>
                  <a:lnTo>
                    <a:pt x="1008" y="138"/>
                  </a:lnTo>
                  <a:lnTo>
                    <a:pt x="991" y="141"/>
                  </a:lnTo>
                  <a:lnTo>
                    <a:pt x="977" y="142"/>
                  </a:lnTo>
                  <a:lnTo>
                    <a:pt x="964" y="142"/>
                  </a:lnTo>
                  <a:lnTo>
                    <a:pt x="957" y="143"/>
                  </a:lnTo>
                  <a:lnTo>
                    <a:pt x="950" y="144"/>
                  </a:lnTo>
                  <a:lnTo>
                    <a:pt x="940" y="147"/>
                  </a:lnTo>
                  <a:lnTo>
                    <a:pt x="933" y="152"/>
                  </a:lnTo>
                  <a:lnTo>
                    <a:pt x="927" y="157"/>
                  </a:lnTo>
                  <a:lnTo>
                    <a:pt x="919" y="161"/>
                  </a:lnTo>
                  <a:lnTo>
                    <a:pt x="909" y="164"/>
                  </a:lnTo>
                  <a:lnTo>
                    <a:pt x="886" y="161"/>
                  </a:lnTo>
                  <a:lnTo>
                    <a:pt x="865" y="158"/>
                  </a:lnTo>
                  <a:lnTo>
                    <a:pt x="842" y="154"/>
                  </a:lnTo>
                  <a:lnTo>
                    <a:pt x="820" y="153"/>
                  </a:lnTo>
                  <a:lnTo>
                    <a:pt x="794" y="149"/>
                  </a:lnTo>
                  <a:lnTo>
                    <a:pt x="767" y="145"/>
                  </a:lnTo>
                  <a:lnTo>
                    <a:pt x="742" y="142"/>
                  </a:lnTo>
                  <a:lnTo>
                    <a:pt x="711" y="144"/>
                  </a:lnTo>
                  <a:lnTo>
                    <a:pt x="680" y="147"/>
                  </a:lnTo>
                  <a:lnTo>
                    <a:pt x="649" y="153"/>
                  </a:lnTo>
                  <a:lnTo>
                    <a:pt x="619" y="157"/>
                  </a:lnTo>
                  <a:lnTo>
                    <a:pt x="587" y="159"/>
                  </a:lnTo>
                  <a:lnTo>
                    <a:pt x="555" y="158"/>
                  </a:lnTo>
                  <a:lnTo>
                    <a:pt x="521" y="153"/>
                  </a:lnTo>
                  <a:lnTo>
                    <a:pt x="511" y="151"/>
                  </a:lnTo>
                  <a:lnTo>
                    <a:pt x="500" y="147"/>
                  </a:lnTo>
                  <a:lnTo>
                    <a:pt x="488" y="144"/>
                  </a:lnTo>
                  <a:lnTo>
                    <a:pt x="474" y="142"/>
                  </a:lnTo>
                  <a:lnTo>
                    <a:pt x="463" y="142"/>
                  </a:lnTo>
                  <a:lnTo>
                    <a:pt x="452" y="141"/>
                  </a:lnTo>
                  <a:lnTo>
                    <a:pt x="441" y="138"/>
                  </a:lnTo>
                  <a:lnTo>
                    <a:pt x="433" y="132"/>
                  </a:lnTo>
                  <a:lnTo>
                    <a:pt x="407" y="121"/>
                  </a:lnTo>
                  <a:lnTo>
                    <a:pt x="380" y="112"/>
                  </a:lnTo>
                  <a:lnTo>
                    <a:pt x="355" y="105"/>
                  </a:lnTo>
                  <a:lnTo>
                    <a:pt x="327" y="104"/>
                  </a:lnTo>
                  <a:lnTo>
                    <a:pt x="299" y="105"/>
                  </a:lnTo>
                  <a:lnTo>
                    <a:pt x="272" y="107"/>
                  </a:lnTo>
                  <a:lnTo>
                    <a:pt x="244" y="105"/>
                  </a:lnTo>
                  <a:lnTo>
                    <a:pt x="225" y="102"/>
                  </a:lnTo>
                  <a:lnTo>
                    <a:pt x="207" y="100"/>
                  </a:lnTo>
                  <a:lnTo>
                    <a:pt x="187" y="100"/>
                  </a:lnTo>
                  <a:lnTo>
                    <a:pt x="137" y="101"/>
                  </a:lnTo>
                  <a:lnTo>
                    <a:pt x="82" y="105"/>
                  </a:lnTo>
                  <a:lnTo>
                    <a:pt x="66" y="105"/>
                  </a:lnTo>
                  <a:lnTo>
                    <a:pt x="52" y="103"/>
                  </a:lnTo>
                  <a:lnTo>
                    <a:pt x="39" y="99"/>
                  </a:lnTo>
                  <a:lnTo>
                    <a:pt x="26" y="92"/>
                  </a:lnTo>
                  <a:lnTo>
                    <a:pt x="9" y="83"/>
                  </a:lnTo>
                  <a:lnTo>
                    <a:pt x="3" y="79"/>
                  </a:lnTo>
                  <a:lnTo>
                    <a:pt x="0" y="73"/>
                  </a:lnTo>
                  <a:lnTo>
                    <a:pt x="2" y="65"/>
                  </a:lnTo>
                  <a:lnTo>
                    <a:pt x="9" y="57"/>
                  </a:lnTo>
                  <a:lnTo>
                    <a:pt x="18" y="51"/>
                  </a:lnTo>
                  <a:lnTo>
                    <a:pt x="23" y="45"/>
                  </a:lnTo>
                  <a:lnTo>
                    <a:pt x="27" y="41"/>
                  </a:lnTo>
                  <a:lnTo>
                    <a:pt x="33" y="38"/>
                  </a:lnTo>
                  <a:lnTo>
                    <a:pt x="41" y="37"/>
                  </a:lnTo>
                  <a:lnTo>
                    <a:pt x="52" y="30"/>
                  </a:lnTo>
                  <a:lnTo>
                    <a:pt x="62" y="27"/>
                  </a:lnTo>
                  <a:lnTo>
                    <a:pt x="71" y="26"/>
                  </a:lnTo>
                  <a:lnTo>
                    <a:pt x="82" y="25"/>
                  </a:lnTo>
                  <a:lnTo>
                    <a:pt x="114" y="23"/>
                  </a:lnTo>
                  <a:lnTo>
                    <a:pt x="145" y="17"/>
                  </a:lnTo>
                  <a:lnTo>
                    <a:pt x="177" y="15"/>
                  </a:lnTo>
                  <a:lnTo>
                    <a:pt x="191" y="15"/>
                  </a:lnTo>
                  <a:lnTo>
                    <a:pt x="206" y="15"/>
                  </a:lnTo>
                  <a:lnTo>
                    <a:pt x="220" y="15"/>
                  </a:lnTo>
                  <a:lnTo>
                    <a:pt x="234" y="17"/>
                  </a:lnTo>
                  <a:lnTo>
                    <a:pt x="248" y="19"/>
                  </a:lnTo>
                  <a:lnTo>
                    <a:pt x="258" y="25"/>
                  </a:lnTo>
                  <a:lnTo>
                    <a:pt x="269" y="32"/>
                  </a:lnTo>
                  <a:lnTo>
                    <a:pt x="273" y="39"/>
                  </a:lnTo>
                  <a:lnTo>
                    <a:pt x="274" y="40"/>
                  </a:lnTo>
                  <a:lnTo>
                    <a:pt x="286" y="41"/>
                  </a:lnTo>
                  <a:lnTo>
                    <a:pt x="300" y="40"/>
                  </a:lnTo>
                  <a:lnTo>
                    <a:pt x="316" y="38"/>
                  </a:lnTo>
                  <a:lnTo>
                    <a:pt x="330" y="35"/>
                  </a:lnTo>
                  <a:lnTo>
                    <a:pt x="344" y="30"/>
                  </a:lnTo>
                  <a:lnTo>
                    <a:pt x="355" y="25"/>
                  </a:lnTo>
                  <a:lnTo>
                    <a:pt x="374" y="18"/>
                  </a:lnTo>
                  <a:lnTo>
                    <a:pt x="394" y="14"/>
                  </a:lnTo>
                  <a:lnTo>
                    <a:pt x="416" y="13"/>
                  </a:lnTo>
                  <a:lnTo>
                    <a:pt x="439" y="15"/>
                  </a:lnTo>
                  <a:lnTo>
                    <a:pt x="465" y="14"/>
                  </a:lnTo>
                  <a:lnTo>
                    <a:pt x="490" y="13"/>
                  </a:lnTo>
                  <a:lnTo>
                    <a:pt x="517" y="15"/>
                  </a:lnTo>
                  <a:lnTo>
                    <a:pt x="532" y="16"/>
                  </a:lnTo>
                  <a:lnTo>
                    <a:pt x="548" y="19"/>
                  </a:lnTo>
                  <a:lnTo>
                    <a:pt x="564" y="19"/>
                  </a:lnTo>
                  <a:lnTo>
                    <a:pt x="579" y="15"/>
                  </a:lnTo>
                  <a:lnTo>
                    <a:pt x="627" y="7"/>
                  </a:lnTo>
                  <a:lnTo>
                    <a:pt x="676" y="2"/>
                  </a:lnTo>
                  <a:lnTo>
                    <a:pt x="728" y="0"/>
                  </a:lnTo>
                  <a:close/>
                </a:path>
              </a:pathLst>
            </a:custGeom>
            <a:solidFill>
              <a:srgbClr val="ED0D1F"/>
            </a:solidFill>
            <a:ln w="0">
              <a:solidFill>
                <a:srgbClr val="ED0D1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2" name="Freeform 269"/>
            <p:cNvSpPr/>
            <p:nvPr/>
          </p:nvSpPr>
          <p:spPr bwMode="auto">
            <a:xfrm>
              <a:off x="8677320" y="4547401"/>
              <a:ext cx="86611" cy="44749"/>
            </a:xfrm>
            <a:custGeom>
              <a:avLst/>
              <a:gdLst>
                <a:gd name="T0" fmla="*/ 144 w 722"/>
                <a:gd name="T1" fmla="*/ 0 h 363"/>
                <a:gd name="T2" fmla="*/ 175 w 722"/>
                <a:gd name="T3" fmla="*/ 1 h 363"/>
                <a:gd name="T4" fmla="*/ 322 w 722"/>
                <a:gd name="T5" fmla="*/ 8 h 363"/>
                <a:gd name="T6" fmla="*/ 421 w 722"/>
                <a:gd name="T7" fmla="*/ 1 h 363"/>
                <a:gd name="T8" fmla="*/ 476 w 722"/>
                <a:gd name="T9" fmla="*/ 3 h 363"/>
                <a:gd name="T10" fmla="*/ 529 w 722"/>
                <a:gd name="T11" fmla="*/ 11 h 363"/>
                <a:gd name="T12" fmla="*/ 578 w 722"/>
                <a:gd name="T13" fmla="*/ 29 h 363"/>
                <a:gd name="T14" fmla="*/ 622 w 722"/>
                <a:gd name="T15" fmla="*/ 62 h 363"/>
                <a:gd name="T16" fmla="*/ 663 w 722"/>
                <a:gd name="T17" fmla="*/ 104 h 363"/>
                <a:gd name="T18" fmla="*/ 691 w 722"/>
                <a:gd name="T19" fmla="*/ 154 h 363"/>
                <a:gd name="T20" fmla="*/ 700 w 722"/>
                <a:gd name="T21" fmla="*/ 189 h 363"/>
                <a:gd name="T22" fmla="*/ 710 w 722"/>
                <a:gd name="T23" fmla="*/ 216 h 363"/>
                <a:gd name="T24" fmla="*/ 715 w 722"/>
                <a:gd name="T25" fmla="*/ 236 h 363"/>
                <a:gd name="T26" fmla="*/ 718 w 722"/>
                <a:gd name="T27" fmla="*/ 247 h 363"/>
                <a:gd name="T28" fmla="*/ 721 w 722"/>
                <a:gd name="T29" fmla="*/ 260 h 363"/>
                <a:gd name="T30" fmla="*/ 722 w 722"/>
                <a:gd name="T31" fmla="*/ 266 h 363"/>
                <a:gd name="T32" fmla="*/ 720 w 722"/>
                <a:gd name="T33" fmla="*/ 256 h 363"/>
                <a:gd name="T34" fmla="*/ 717 w 722"/>
                <a:gd name="T35" fmla="*/ 300 h 363"/>
                <a:gd name="T36" fmla="*/ 699 w 722"/>
                <a:gd name="T37" fmla="*/ 336 h 363"/>
                <a:gd name="T38" fmla="*/ 666 w 722"/>
                <a:gd name="T39" fmla="*/ 359 h 363"/>
                <a:gd name="T40" fmla="*/ 620 w 722"/>
                <a:gd name="T41" fmla="*/ 362 h 363"/>
                <a:gd name="T42" fmla="*/ 579 w 722"/>
                <a:gd name="T43" fmla="*/ 338 h 363"/>
                <a:gd name="T44" fmla="*/ 551 w 722"/>
                <a:gd name="T45" fmla="*/ 298 h 363"/>
                <a:gd name="T46" fmla="*/ 539 w 722"/>
                <a:gd name="T47" fmla="*/ 260 h 363"/>
                <a:gd name="T48" fmla="*/ 535 w 722"/>
                <a:gd name="T49" fmla="*/ 224 h 363"/>
                <a:gd name="T50" fmla="*/ 526 w 722"/>
                <a:gd name="T51" fmla="*/ 197 h 363"/>
                <a:gd name="T52" fmla="*/ 525 w 722"/>
                <a:gd name="T53" fmla="*/ 198 h 363"/>
                <a:gd name="T54" fmla="*/ 516 w 722"/>
                <a:gd name="T55" fmla="*/ 189 h 363"/>
                <a:gd name="T56" fmla="*/ 507 w 722"/>
                <a:gd name="T57" fmla="*/ 173 h 363"/>
                <a:gd name="T58" fmla="*/ 500 w 722"/>
                <a:gd name="T59" fmla="*/ 162 h 363"/>
                <a:gd name="T60" fmla="*/ 495 w 722"/>
                <a:gd name="T61" fmla="*/ 158 h 363"/>
                <a:gd name="T62" fmla="*/ 483 w 722"/>
                <a:gd name="T63" fmla="*/ 151 h 363"/>
                <a:gd name="T64" fmla="*/ 459 w 722"/>
                <a:gd name="T65" fmla="*/ 143 h 363"/>
                <a:gd name="T66" fmla="*/ 416 w 722"/>
                <a:gd name="T67" fmla="*/ 139 h 363"/>
                <a:gd name="T68" fmla="*/ 175 w 722"/>
                <a:gd name="T69" fmla="*/ 139 h 363"/>
                <a:gd name="T70" fmla="*/ 139 w 722"/>
                <a:gd name="T71" fmla="*/ 133 h 363"/>
                <a:gd name="T72" fmla="*/ 101 w 722"/>
                <a:gd name="T73" fmla="*/ 129 h 363"/>
                <a:gd name="T74" fmla="*/ 64 w 722"/>
                <a:gd name="T75" fmla="*/ 120 h 363"/>
                <a:gd name="T76" fmla="*/ 33 w 722"/>
                <a:gd name="T77" fmla="*/ 102 h 363"/>
                <a:gd name="T78" fmla="*/ 15 w 722"/>
                <a:gd name="T79" fmla="*/ 98 h 363"/>
                <a:gd name="T80" fmla="*/ 3 w 722"/>
                <a:gd name="T81" fmla="*/ 83 h 363"/>
                <a:gd name="T82" fmla="*/ 0 w 722"/>
                <a:gd name="T83" fmla="*/ 67 h 363"/>
                <a:gd name="T84" fmla="*/ 13 w 722"/>
                <a:gd name="T85" fmla="*/ 54 h 363"/>
                <a:gd name="T86" fmla="*/ 24 w 722"/>
                <a:gd name="T87" fmla="*/ 44 h 363"/>
                <a:gd name="T88" fmla="*/ 34 w 722"/>
                <a:gd name="T89" fmla="*/ 29 h 363"/>
                <a:gd name="T90" fmla="*/ 60 w 722"/>
                <a:gd name="T91" fmla="*/ 12 h 363"/>
                <a:gd name="T92" fmla="*/ 92 w 722"/>
                <a:gd name="T93" fmla="*/ 3 h 363"/>
                <a:gd name="T94" fmla="*/ 127 w 722"/>
                <a:gd name="T95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22" h="363">
                  <a:moveTo>
                    <a:pt x="127" y="0"/>
                  </a:moveTo>
                  <a:lnTo>
                    <a:pt x="144" y="0"/>
                  </a:lnTo>
                  <a:lnTo>
                    <a:pt x="160" y="1"/>
                  </a:lnTo>
                  <a:lnTo>
                    <a:pt x="175" y="1"/>
                  </a:lnTo>
                  <a:lnTo>
                    <a:pt x="249" y="8"/>
                  </a:lnTo>
                  <a:lnTo>
                    <a:pt x="322" y="8"/>
                  </a:lnTo>
                  <a:lnTo>
                    <a:pt x="396" y="1"/>
                  </a:lnTo>
                  <a:lnTo>
                    <a:pt x="421" y="1"/>
                  </a:lnTo>
                  <a:lnTo>
                    <a:pt x="448" y="2"/>
                  </a:lnTo>
                  <a:lnTo>
                    <a:pt x="476" y="3"/>
                  </a:lnTo>
                  <a:lnTo>
                    <a:pt x="504" y="6"/>
                  </a:lnTo>
                  <a:lnTo>
                    <a:pt x="529" y="11"/>
                  </a:lnTo>
                  <a:lnTo>
                    <a:pt x="555" y="18"/>
                  </a:lnTo>
                  <a:lnTo>
                    <a:pt x="578" y="29"/>
                  </a:lnTo>
                  <a:lnTo>
                    <a:pt x="599" y="43"/>
                  </a:lnTo>
                  <a:lnTo>
                    <a:pt x="622" y="62"/>
                  </a:lnTo>
                  <a:lnTo>
                    <a:pt x="644" y="82"/>
                  </a:lnTo>
                  <a:lnTo>
                    <a:pt x="663" y="104"/>
                  </a:lnTo>
                  <a:lnTo>
                    <a:pt x="678" y="128"/>
                  </a:lnTo>
                  <a:lnTo>
                    <a:pt x="691" y="154"/>
                  </a:lnTo>
                  <a:lnTo>
                    <a:pt x="699" y="182"/>
                  </a:lnTo>
                  <a:lnTo>
                    <a:pt x="700" y="189"/>
                  </a:lnTo>
                  <a:lnTo>
                    <a:pt x="705" y="199"/>
                  </a:lnTo>
                  <a:lnTo>
                    <a:pt x="710" y="216"/>
                  </a:lnTo>
                  <a:lnTo>
                    <a:pt x="714" y="234"/>
                  </a:lnTo>
                  <a:lnTo>
                    <a:pt x="715" y="236"/>
                  </a:lnTo>
                  <a:lnTo>
                    <a:pt x="717" y="241"/>
                  </a:lnTo>
                  <a:lnTo>
                    <a:pt x="718" y="247"/>
                  </a:lnTo>
                  <a:lnTo>
                    <a:pt x="720" y="254"/>
                  </a:lnTo>
                  <a:lnTo>
                    <a:pt x="721" y="260"/>
                  </a:lnTo>
                  <a:lnTo>
                    <a:pt x="722" y="265"/>
                  </a:lnTo>
                  <a:lnTo>
                    <a:pt x="722" y="266"/>
                  </a:lnTo>
                  <a:lnTo>
                    <a:pt x="721" y="263"/>
                  </a:lnTo>
                  <a:lnTo>
                    <a:pt x="720" y="256"/>
                  </a:lnTo>
                  <a:lnTo>
                    <a:pt x="721" y="279"/>
                  </a:lnTo>
                  <a:lnTo>
                    <a:pt x="717" y="300"/>
                  </a:lnTo>
                  <a:lnTo>
                    <a:pt x="710" y="320"/>
                  </a:lnTo>
                  <a:lnTo>
                    <a:pt x="699" y="336"/>
                  </a:lnTo>
                  <a:lnTo>
                    <a:pt x="684" y="349"/>
                  </a:lnTo>
                  <a:lnTo>
                    <a:pt x="666" y="359"/>
                  </a:lnTo>
                  <a:lnTo>
                    <a:pt x="644" y="363"/>
                  </a:lnTo>
                  <a:lnTo>
                    <a:pt x="620" y="362"/>
                  </a:lnTo>
                  <a:lnTo>
                    <a:pt x="599" y="352"/>
                  </a:lnTo>
                  <a:lnTo>
                    <a:pt x="579" y="338"/>
                  </a:lnTo>
                  <a:lnTo>
                    <a:pt x="563" y="320"/>
                  </a:lnTo>
                  <a:lnTo>
                    <a:pt x="551" y="298"/>
                  </a:lnTo>
                  <a:lnTo>
                    <a:pt x="542" y="276"/>
                  </a:lnTo>
                  <a:lnTo>
                    <a:pt x="539" y="260"/>
                  </a:lnTo>
                  <a:lnTo>
                    <a:pt x="537" y="242"/>
                  </a:lnTo>
                  <a:lnTo>
                    <a:pt x="535" y="224"/>
                  </a:lnTo>
                  <a:lnTo>
                    <a:pt x="531" y="209"/>
                  </a:lnTo>
                  <a:lnTo>
                    <a:pt x="526" y="197"/>
                  </a:lnTo>
                  <a:lnTo>
                    <a:pt x="526" y="201"/>
                  </a:lnTo>
                  <a:lnTo>
                    <a:pt x="525" y="198"/>
                  </a:lnTo>
                  <a:lnTo>
                    <a:pt x="521" y="194"/>
                  </a:lnTo>
                  <a:lnTo>
                    <a:pt x="516" y="189"/>
                  </a:lnTo>
                  <a:lnTo>
                    <a:pt x="512" y="181"/>
                  </a:lnTo>
                  <a:lnTo>
                    <a:pt x="507" y="173"/>
                  </a:lnTo>
                  <a:lnTo>
                    <a:pt x="504" y="166"/>
                  </a:lnTo>
                  <a:lnTo>
                    <a:pt x="500" y="162"/>
                  </a:lnTo>
                  <a:lnTo>
                    <a:pt x="499" y="159"/>
                  </a:lnTo>
                  <a:lnTo>
                    <a:pt x="495" y="158"/>
                  </a:lnTo>
                  <a:lnTo>
                    <a:pt x="490" y="155"/>
                  </a:lnTo>
                  <a:lnTo>
                    <a:pt x="483" y="151"/>
                  </a:lnTo>
                  <a:lnTo>
                    <a:pt x="479" y="150"/>
                  </a:lnTo>
                  <a:lnTo>
                    <a:pt x="459" y="143"/>
                  </a:lnTo>
                  <a:lnTo>
                    <a:pt x="437" y="140"/>
                  </a:lnTo>
                  <a:lnTo>
                    <a:pt x="416" y="139"/>
                  </a:lnTo>
                  <a:lnTo>
                    <a:pt x="396" y="139"/>
                  </a:lnTo>
                  <a:lnTo>
                    <a:pt x="175" y="139"/>
                  </a:lnTo>
                  <a:lnTo>
                    <a:pt x="157" y="135"/>
                  </a:lnTo>
                  <a:lnTo>
                    <a:pt x="139" y="133"/>
                  </a:lnTo>
                  <a:lnTo>
                    <a:pt x="120" y="132"/>
                  </a:lnTo>
                  <a:lnTo>
                    <a:pt x="101" y="129"/>
                  </a:lnTo>
                  <a:lnTo>
                    <a:pt x="82" y="126"/>
                  </a:lnTo>
                  <a:lnTo>
                    <a:pt x="64" y="120"/>
                  </a:lnTo>
                  <a:lnTo>
                    <a:pt x="47" y="113"/>
                  </a:lnTo>
                  <a:lnTo>
                    <a:pt x="33" y="102"/>
                  </a:lnTo>
                  <a:lnTo>
                    <a:pt x="24" y="102"/>
                  </a:lnTo>
                  <a:lnTo>
                    <a:pt x="15" y="98"/>
                  </a:lnTo>
                  <a:lnTo>
                    <a:pt x="9" y="92"/>
                  </a:lnTo>
                  <a:lnTo>
                    <a:pt x="3" y="83"/>
                  </a:lnTo>
                  <a:lnTo>
                    <a:pt x="0" y="76"/>
                  </a:lnTo>
                  <a:lnTo>
                    <a:pt x="0" y="67"/>
                  </a:lnTo>
                  <a:lnTo>
                    <a:pt x="4" y="60"/>
                  </a:lnTo>
                  <a:lnTo>
                    <a:pt x="13" y="54"/>
                  </a:lnTo>
                  <a:lnTo>
                    <a:pt x="19" y="51"/>
                  </a:lnTo>
                  <a:lnTo>
                    <a:pt x="24" y="44"/>
                  </a:lnTo>
                  <a:lnTo>
                    <a:pt x="25" y="42"/>
                  </a:lnTo>
                  <a:lnTo>
                    <a:pt x="34" y="29"/>
                  </a:lnTo>
                  <a:lnTo>
                    <a:pt x="46" y="19"/>
                  </a:lnTo>
                  <a:lnTo>
                    <a:pt x="60" y="12"/>
                  </a:lnTo>
                  <a:lnTo>
                    <a:pt x="75" y="6"/>
                  </a:lnTo>
                  <a:lnTo>
                    <a:pt x="92" y="3"/>
                  </a:lnTo>
                  <a:lnTo>
                    <a:pt x="109" y="1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ED0D1F"/>
            </a:solidFill>
            <a:ln w="0">
              <a:solidFill>
                <a:srgbClr val="ED0D1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3" name="Freeform 270"/>
            <p:cNvSpPr/>
            <p:nvPr/>
          </p:nvSpPr>
          <p:spPr bwMode="auto">
            <a:xfrm>
              <a:off x="8755270" y="4584932"/>
              <a:ext cx="1444" cy="1444"/>
            </a:xfrm>
            <a:custGeom>
              <a:avLst/>
              <a:gdLst>
                <a:gd name="T0" fmla="*/ 3 w 7"/>
                <a:gd name="T1" fmla="*/ 0 h 7"/>
                <a:gd name="T2" fmla="*/ 5 w 7"/>
                <a:gd name="T3" fmla="*/ 1 h 7"/>
                <a:gd name="T4" fmla="*/ 6 w 7"/>
                <a:gd name="T5" fmla="*/ 2 h 7"/>
                <a:gd name="T6" fmla="*/ 7 w 7"/>
                <a:gd name="T7" fmla="*/ 4 h 7"/>
                <a:gd name="T8" fmla="*/ 6 w 7"/>
                <a:gd name="T9" fmla="*/ 5 h 7"/>
                <a:gd name="T10" fmla="*/ 5 w 7"/>
                <a:gd name="T11" fmla="*/ 6 h 7"/>
                <a:gd name="T12" fmla="*/ 3 w 7"/>
                <a:gd name="T13" fmla="*/ 7 h 7"/>
                <a:gd name="T14" fmla="*/ 1 w 7"/>
                <a:gd name="T15" fmla="*/ 6 h 7"/>
                <a:gd name="T16" fmla="*/ 0 w 7"/>
                <a:gd name="T17" fmla="*/ 5 h 7"/>
                <a:gd name="T18" fmla="*/ 0 w 7"/>
                <a:gd name="T19" fmla="*/ 4 h 7"/>
                <a:gd name="T20" fmla="*/ 0 w 7"/>
                <a:gd name="T21" fmla="*/ 2 h 7"/>
                <a:gd name="T22" fmla="*/ 1 w 7"/>
                <a:gd name="T23" fmla="*/ 1 h 7"/>
                <a:gd name="T24" fmla="*/ 3 w 7"/>
                <a:gd name="T2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7">
                  <a:moveTo>
                    <a:pt x="3" y="0"/>
                  </a:moveTo>
                  <a:lnTo>
                    <a:pt x="5" y="1"/>
                  </a:lnTo>
                  <a:lnTo>
                    <a:pt x="6" y="2"/>
                  </a:lnTo>
                  <a:lnTo>
                    <a:pt x="7" y="4"/>
                  </a:lnTo>
                  <a:lnTo>
                    <a:pt x="6" y="5"/>
                  </a:lnTo>
                  <a:lnTo>
                    <a:pt x="5" y="6"/>
                  </a:lnTo>
                  <a:lnTo>
                    <a:pt x="3" y="7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D0D1F"/>
            </a:solidFill>
            <a:ln w="0">
              <a:solidFill>
                <a:srgbClr val="ED0D1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4" name="Freeform 271"/>
            <p:cNvSpPr>
              <a:spLocks noEditPoints="1"/>
            </p:cNvSpPr>
            <p:nvPr/>
          </p:nvSpPr>
          <p:spPr bwMode="auto">
            <a:xfrm>
              <a:off x="8745165" y="4590707"/>
              <a:ext cx="17322" cy="230963"/>
            </a:xfrm>
            <a:custGeom>
              <a:avLst/>
              <a:gdLst>
                <a:gd name="T0" fmla="*/ 117 w 147"/>
                <a:gd name="T1" fmla="*/ 199 h 1929"/>
                <a:gd name="T2" fmla="*/ 63 w 147"/>
                <a:gd name="T3" fmla="*/ 198 h 1929"/>
                <a:gd name="T4" fmla="*/ 89 w 147"/>
                <a:gd name="T5" fmla="*/ 0 h 1929"/>
                <a:gd name="T6" fmla="*/ 124 w 147"/>
                <a:gd name="T7" fmla="*/ 14 h 1929"/>
                <a:gd name="T8" fmla="*/ 142 w 147"/>
                <a:gd name="T9" fmla="*/ 51 h 1929"/>
                <a:gd name="T10" fmla="*/ 147 w 147"/>
                <a:gd name="T11" fmla="*/ 122 h 1929"/>
                <a:gd name="T12" fmla="*/ 131 w 147"/>
                <a:gd name="T13" fmla="*/ 183 h 1929"/>
                <a:gd name="T14" fmla="*/ 130 w 147"/>
                <a:gd name="T15" fmla="*/ 266 h 1929"/>
                <a:gd name="T16" fmla="*/ 138 w 147"/>
                <a:gd name="T17" fmla="*/ 380 h 1929"/>
                <a:gd name="T18" fmla="*/ 140 w 147"/>
                <a:gd name="T19" fmla="*/ 482 h 1929"/>
                <a:gd name="T20" fmla="*/ 135 w 147"/>
                <a:gd name="T21" fmla="*/ 596 h 1929"/>
                <a:gd name="T22" fmla="*/ 145 w 147"/>
                <a:gd name="T23" fmla="*/ 701 h 1929"/>
                <a:gd name="T24" fmla="*/ 134 w 147"/>
                <a:gd name="T25" fmla="*/ 805 h 1929"/>
                <a:gd name="T26" fmla="*/ 124 w 147"/>
                <a:gd name="T27" fmla="*/ 892 h 1929"/>
                <a:gd name="T28" fmla="*/ 117 w 147"/>
                <a:gd name="T29" fmla="*/ 946 h 1929"/>
                <a:gd name="T30" fmla="*/ 116 w 147"/>
                <a:gd name="T31" fmla="*/ 1004 h 1929"/>
                <a:gd name="T32" fmla="*/ 133 w 147"/>
                <a:gd name="T33" fmla="*/ 1031 h 1929"/>
                <a:gd name="T34" fmla="*/ 139 w 147"/>
                <a:gd name="T35" fmla="*/ 1082 h 1929"/>
                <a:gd name="T36" fmla="*/ 145 w 147"/>
                <a:gd name="T37" fmla="*/ 1330 h 1929"/>
                <a:gd name="T38" fmla="*/ 139 w 147"/>
                <a:gd name="T39" fmla="*/ 1727 h 1929"/>
                <a:gd name="T40" fmla="*/ 117 w 147"/>
                <a:gd name="T41" fmla="*/ 1854 h 1929"/>
                <a:gd name="T42" fmla="*/ 87 w 147"/>
                <a:gd name="T43" fmla="*/ 1922 h 1929"/>
                <a:gd name="T44" fmla="*/ 48 w 147"/>
                <a:gd name="T45" fmla="*/ 1927 h 1929"/>
                <a:gd name="T46" fmla="*/ 21 w 147"/>
                <a:gd name="T47" fmla="*/ 1898 h 1929"/>
                <a:gd name="T48" fmla="*/ 0 w 147"/>
                <a:gd name="T49" fmla="*/ 1824 h 1929"/>
                <a:gd name="T50" fmla="*/ 6 w 147"/>
                <a:gd name="T51" fmla="*/ 1781 h 1929"/>
                <a:gd name="T52" fmla="*/ 6 w 147"/>
                <a:gd name="T53" fmla="*/ 1664 h 1929"/>
                <a:gd name="T54" fmla="*/ 3 w 147"/>
                <a:gd name="T55" fmla="*/ 1485 h 1929"/>
                <a:gd name="T56" fmla="*/ 17 w 147"/>
                <a:gd name="T57" fmla="*/ 1275 h 1929"/>
                <a:gd name="T58" fmla="*/ 23 w 147"/>
                <a:gd name="T59" fmla="*/ 1144 h 1929"/>
                <a:gd name="T60" fmla="*/ 32 w 147"/>
                <a:gd name="T61" fmla="*/ 1077 h 1929"/>
                <a:gd name="T62" fmla="*/ 42 w 147"/>
                <a:gd name="T63" fmla="*/ 1049 h 1929"/>
                <a:gd name="T64" fmla="*/ 50 w 147"/>
                <a:gd name="T65" fmla="*/ 1055 h 1929"/>
                <a:gd name="T66" fmla="*/ 51 w 147"/>
                <a:gd name="T67" fmla="*/ 1054 h 1929"/>
                <a:gd name="T68" fmla="*/ 45 w 147"/>
                <a:gd name="T69" fmla="*/ 1044 h 1929"/>
                <a:gd name="T70" fmla="*/ 43 w 147"/>
                <a:gd name="T71" fmla="*/ 1012 h 1929"/>
                <a:gd name="T72" fmla="*/ 47 w 147"/>
                <a:gd name="T73" fmla="*/ 953 h 1929"/>
                <a:gd name="T74" fmla="*/ 37 w 147"/>
                <a:gd name="T75" fmla="*/ 836 h 1929"/>
                <a:gd name="T76" fmla="*/ 41 w 147"/>
                <a:gd name="T77" fmla="*/ 772 h 1929"/>
                <a:gd name="T78" fmla="*/ 51 w 147"/>
                <a:gd name="T79" fmla="*/ 712 h 1929"/>
                <a:gd name="T80" fmla="*/ 55 w 147"/>
                <a:gd name="T81" fmla="*/ 672 h 1929"/>
                <a:gd name="T82" fmla="*/ 45 w 147"/>
                <a:gd name="T83" fmla="*/ 599 h 1929"/>
                <a:gd name="T84" fmla="*/ 42 w 147"/>
                <a:gd name="T85" fmla="*/ 471 h 1929"/>
                <a:gd name="T86" fmla="*/ 44 w 147"/>
                <a:gd name="T87" fmla="*/ 339 h 1929"/>
                <a:gd name="T88" fmla="*/ 56 w 147"/>
                <a:gd name="T89" fmla="*/ 216 h 1929"/>
                <a:gd name="T90" fmla="*/ 47 w 147"/>
                <a:gd name="T91" fmla="*/ 168 h 1929"/>
                <a:gd name="T92" fmla="*/ 34 w 147"/>
                <a:gd name="T93" fmla="*/ 104 h 1929"/>
                <a:gd name="T94" fmla="*/ 44 w 147"/>
                <a:gd name="T95" fmla="*/ 42 h 1929"/>
                <a:gd name="T96" fmla="*/ 55 w 147"/>
                <a:gd name="T97" fmla="*/ 17 h 1929"/>
                <a:gd name="T98" fmla="*/ 89 w 147"/>
                <a:gd name="T99" fmla="*/ 0 h 1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7" h="1929">
                  <a:moveTo>
                    <a:pt x="118" y="198"/>
                  </a:moveTo>
                  <a:lnTo>
                    <a:pt x="116" y="201"/>
                  </a:lnTo>
                  <a:lnTo>
                    <a:pt x="117" y="199"/>
                  </a:lnTo>
                  <a:lnTo>
                    <a:pt x="118" y="198"/>
                  </a:lnTo>
                  <a:close/>
                  <a:moveTo>
                    <a:pt x="60" y="190"/>
                  </a:moveTo>
                  <a:lnTo>
                    <a:pt x="63" y="198"/>
                  </a:lnTo>
                  <a:lnTo>
                    <a:pt x="68" y="201"/>
                  </a:lnTo>
                  <a:lnTo>
                    <a:pt x="60" y="190"/>
                  </a:lnTo>
                  <a:close/>
                  <a:moveTo>
                    <a:pt x="89" y="0"/>
                  </a:moveTo>
                  <a:lnTo>
                    <a:pt x="102" y="0"/>
                  </a:lnTo>
                  <a:lnTo>
                    <a:pt x="114" y="6"/>
                  </a:lnTo>
                  <a:lnTo>
                    <a:pt x="124" y="14"/>
                  </a:lnTo>
                  <a:lnTo>
                    <a:pt x="132" y="25"/>
                  </a:lnTo>
                  <a:lnTo>
                    <a:pt x="138" y="38"/>
                  </a:lnTo>
                  <a:lnTo>
                    <a:pt x="142" y="51"/>
                  </a:lnTo>
                  <a:lnTo>
                    <a:pt x="144" y="76"/>
                  </a:lnTo>
                  <a:lnTo>
                    <a:pt x="146" y="99"/>
                  </a:lnTo>
                  <a:lnTo>
                    <a:pt x="147" y="122"/>
                  </a:lnTo>
                  <a:lnTo>
                    <a:pt x="145" y="142"/>
                  </a:lnTo>
                  <a:lnTo>
                    <a:pt x="139" y="163"/>
                  </a:lnTo>
                  <a:lnTo>
                    <a:pt x="131" y="183"/>
                  </a:lnTo>
                  <a:lnTo>
                    <a:pt x="127" y="188"/>
                  </a:lnTo>
                  <a:lnTo>
                    <a:pt x="128" y="222"/>
                  </a:lnTo>
                  <a:lnTo>
                    <a:pt x="130" y="266"/>
                  </a:lnTo>
                  <a:lnTo>
                    <a:pt x="131" y="312"/>
                  </a:lnTo>
                  <a:lnTo>
                    <a:pt x="136" y="346"/>
                  </a:lnTo>
                  <a:lnTo>
                    <a:pt x="138" y="380"/>
                  </a:lnTo>
                  <a:lnTo>
                    <a:pt x="139" y="412"/>
                  </a:lnTo>
                  <a:lnTo>
                    <a:pt x="142" y="445"/>
                  </a:lnTo>
                  <a:lnTo>
                    <a:pt x="140" y="482"/>
                  </a:lnTo>
                  <a:lnTo>
                    <a:pt x="138" y="520"/>
                  </a:lnTo>
                  <a:lnTo>
                    <a:pt x="136" y="558"/>
                  </a:lnTo>
                  <a:lnTo>
                    <a:pt x="135" y="596"/>
                  </a:lnTo>
                  <a:lnTo>
                    <a:pt x="136" y="632"/>
                  </a:lnTo>
                  <a:lnTo>
                    <a:pt x="142" y="667"/>
                  </a:lnTo>
                  <a:lnTo>
                    <a:pt x="145" y="701"/>
                  </a:lnTo>
                  <a:lnTo>
                    <a:pt x="144" y="735"/>
                  </a:lnTo>
                  <a:lnTo>
                    <a:pt x="139" y="770"/>
                  </a:lnTo>
                  <a:lnTo>
                    <a:pt x="134" y="805"/>
                  </a:lnTo>
                  <a:lnTo>
                    <a:pt x="130" y="837"/>
                  </a:lnTo>
                  <a:lnTo>
                    <a:pt x="125" y="869"/>
                  </a:lnTo>
                  <a:lnTo>
                    <a:pt x="124" y="892"/>
                  </a:lnTo>
                  <a:lnTo>
                    <a:pt x="122" y="911"/>
                  </a:lnTo>
                  <a:lnTo>
                    <a:pt x="119" y="930"/>
                  </a:lnTo>
                  <a:lnTo>
                    <a:pt x="117" y="946"/>
                  </a:lnTo>
                  <a:lnTo>
                    <a:pt x="116" y="964"/>
                  </a:lnTo>
                  <a:lnTo>
                    <a:pt x="116" y="1003"/>
                  </a:lnTo>
                  <a:lnTo>
                    <a:pt x="116" y="1004"/>
                  </a:lnTo>
                  <a:lnTo>
                    <a:pt x="120" y="1007"/>
                  </a:lnTo>
                  <a:lnTo>
                    <a:pt x="125" y="1017"/>
                  </a:lnTo>
                  <a:lnTo>
                    <a:pt x="133" y="1031"/>
                  </a:lnTo>
                  <a:lnTo>
                    <a:pt x="136" y="1047"/>
                  </a:lnTo>
                  <a:lnTo>
                    <a:pt x="138" y="1064"/>
                  </a:lnTo>
                  <a:lnTo>
                    <a:pt x="139" y="1082"/>
                  </a:lnTo>
                  <a:lnTo>
                    <a:pt x="142" y="1102"/>
                  </a:lnTo>
                  <a:lnTo>
                    <a:pt x="142" y="1219"/>
                  </a:lnTo>
                  <a:lnTo>
                    <a:pt x="145" y="1330"/>
                  </a:lnTo>
                  <a:lnTo>
                    <a:pt x="142" y="1441"/>
                  </a:lnTo>
                  <a:lnTo>
                    <a:pt x="142" y="1680"/>
                  </a:lnTo>
                  <a:lnTo>
                    <a:pt x="139" y="1727"/>
                  </a:lnTo>
                  <a:lnTo>
                    <a:pt x="135" y="1770"/>
                  </a:lnTo>
                  <a:lnTo>
                    <a:pt x="127" y="1812"/>
                  </a:lnTo>
                  <a:lnTo>
                    <a:pt x="117" y="1854"/>
                  </a:lnTo>
                  <a:lnTo>
                    <a:pt x="105" y="1898"/>
                  </a:lnTo>
                  <a:lnTo>
                    <a:pt x="98" y="1912"/>
                  </a:lnTo>
                  <a:lnTo>
                    <a:pt x="87" y="1922"/>
                  </a:lnTo>
                  <a:lnTo>
                    <a:pt x="74" y="1927"/>
                  </a:lnTo>
                  <a:lnTo>
                    <a:pt x="61" y="1929"/>
                  </a:lnTo>
                  <a:lnTo>
                    <a:pt x="48" y="1927"/>
                  </a:lnTo>
                  <a:lnTo>
                    <a:pt x="37" y="1922"/>
                  </a:lnTo>
                  <a:lnTo>
                    <a:pt x="27" y="1912"/>
                  </a:lnTo>
                  <a:lnTo>
                    <a:pt x="21" y="1898"/>
                  </a:lnTo>
                  <a:lnTo>
                    <a:pt x="11" y="1875"/>
                  </a:lnTo>
                  <a:lnTo>
                    <a:pt x="4" y="1850"/>
                  </a:lnTo>
                  <a:lnTo>
                    <a:pt x="0" y="1824"/>
                  </a:lnTo>
                  <a:lnTo>
                    <a:pt x="4" y="1812"/>
                  </a:lnTo>
                  <a:lnTo>
                    <a:pt x="6" y="1799"/>
                  </a:lnTo>
                  <a:lnTo>
                    <a:pt x="6" y="1781"/>
                  </a:lnTo>
                  <a:lnTo>
                    <a:pt x="6" y="1743"/>
                  </a:lnTo>
                  <a:lnTo>
                    <a:pt x="6" y="1703"/>
                  </a:lnTo>
                  <a:lnTo>
                    <a:pt x="6" y="1664"/>
                  </a:lnTo>
                  <a:lnTo>
                    <a:pt x="3" y="1602"/>
                  </a:lnTo>
                  <a:lnTo>
                    <a:pt x="1" y="1543"/>
                  </a:lnTo>
                  <a:lnTo>
                    <a:pt x="3" y="1485"/>
                  </a:lnTo>
                  <a:lnTo>
                    <a:pt x="6" y="1426"/>
                  </a:lnTo>
                  <a:lnTo>
                    <a:pt x="13" y="1351"/>
                  </a:lnTo>
                  <a:lnTo>
                    <a:pt x="17" y="1275"/>
                  </a:lnTo>
                  <a:lnTo>
                    <a:pt x="21" y="1198"/>
                  </a:lnTo>
                  <a:lnTo>
                    <a:pt x="22" y="1172"/>
                  </a:lnTo>
                  <a:lnTo>
                    <a:pt x="23" y="1144"/>
                  </a:lnTo>
                  <a:lnTo>
                    <a:pt x="25" y="1117"/>
                  </a:lnTo>
                  <a:lnTo>
                    <a:pt x="31" y="1091"/>
                  </a:lnTo>
                  <a:lnTo>
                    <a:pt x="32" y="1077"/>
                  </a:lnTo>
                  <a:lnTo>
                    <a:pt x="35" y="1066"/>
                  </a:lnTo>
                  <a:lnTo>
                    <a:pt x="38" y="1058"/>
                  </a:lnTo>
                  <a:lnTo>
                    <a:pt x="42" y="1049"/>
                  </a:lnTo>
                  <a:lnTo>
                    <a:pt x="45" y="1052"/>
                  </a:lnTo>
                  <a:lnTo>
                    <a:pt x="47" y="1054"/>
                  </a:lnTo>
                  <a:lnTo>
                    <a:pt x="50" y="1055"/>
                  </a:lnTo>
                  <a:lnTo>
                    <a:pt x="51" y="1056"/>
                  </a:lnTo>
                  <a:lnTo>
                    <a:pt x="51" y="1055"/>
                  </a:lnTo>
                  <a:lnTo>
                    <a:pt x="51" y="1054"/>
                  </a:lnTo>
                  <a:lnTo>
                    <a:pt x="50" y="1052"/>
                  </a:lnTo>
                  <a:lnTo>
                    <a:pt x="47" y="1049"/>
                  </a:lnTo>
                  <a:lnTo>
                    <a:pt x="45" y="1044"/>
                  </a:lnTo>
                  <a:lnTo>
                    <a:pt x="42" y="1038"/>
                  </a:lnTo>
                  <a:lnTo>
                    <a:pt x="42" y="1033"/>
                  </a:lnTo>
                  <a:lnTo>
                    <a:pt x="43" y="1012"/>
                  </a:lnTo>
                  <a:lnTo>
                    <a:pt x="45" y="991"/>
                  </a:lnTo>
                  <a:lnTo>
                    <a:pt x="46" y="971"/>
                  </a:lnTo>
                  <a:lnTo>
                    <a:pt x="47" y="953"/>
                  </a:lnTo>
                  <a:lnTo>
                    <a:pt x="46" y="923"/>
                  </a:lnTo>
                  <a:lnTo>
                    <a:pt x="39" y="867"/>
                  </a:lnTo>
                  <a:lnTo>
                    <a:pt x="37" y="836"/>
                  </a:lnTo>
                  <a:lnTo>
                    <a:pt x="39" y="817"/>
                  </a:lnTo>
                  <a:lnTo>
                    <a:pt x="40" y="795"/>
                  </a:lnTo>
                  <a:lnTo>
                    <a:pt x="41" y="772"/>
                  </a:lnTo>
                  <a:lnTo>
                    <a:pt x="43" y="751"/>
                  </a:lnTo>
                  <a:lnTo>
                    <a:pt x="47" y="731"/>
                  </a:lnTo>
                  <a:lnTo>
                    <a:pt x="51" y="712"/>
                  </a:lnTo>
                  <a:lnTo>
                    <a:pt x="53" y="696"/>
                  </a:lnTo>
                  <a:lnTo>
                    <a:pt x="54" y="683"/>
                  </a:lnTo>
                  <a:lnTo>
                    <a:pt x="55" y="672"/>
                  </a:lnTo>
                  <a:lnTo>
                    <a:pt x="55" y="657"/>
                  </a:lnTo>
                  <a:lnTo>
                    <a:pt x="53" y="641"/>
                  </a:lnTo>
                  <a:lnTo>
                    <a:pt x="45" y="599"/>
                  </a:lnTo>
                  <a:lnTo>
                    <a:pt x="42" y="557"/>
                  </a:lnTo>
                  <a:lnTo>
                    <a:pt x="41" y="513"/>
                  </a:lnTo>
                  <a:lnTo>
                    <a:pt x="42" y="471"/>
                  </a:lnTo>
                  <a:lnTo>
                    <a:pt x="42" y="429"/>
                  </a:lnTo>
                  <a:lnTo>
                    <a:pt x="42" y="382"/>
                  </a:lnTo>
                  <a:lnTo>
                    <a:pt x="44" y="339"/>
                  </a:lnTo>
                  <a:lnTo>
                    <a:pt x="47" y="296"/>
                  </a:lnTo>
                  <a:lnTo>
                    <a:pt x="53" y="255"/>
                  </a:lnTo>
                  <a:lnTo>
                    <a:pt x="56" y="216"/>
                  </a:lnTo>
                  <a:lnTo>
                    <a:pt x="58" y="188"/>
                  </a:lnTo>
                  <a:lnTo>
                    <a:pt x="57" y="186"/>
                  </a:lnTo>
                  <a:lnTo>
                    <a:pt x="47" y="168"/>
                  </a:lnTo>
                  <a:lnTo>
                    <a:pt x="40" y="149"/>
                  </a:lnTo>
                  <a:lnTo>
                    <a:pt x="36" y="127"/>
                  </a:lnTo>
                  <a:lnTo>
                    <a:pt x="34" y="104"/>
                  </a:lnTo>
                  <a:lnTo>
                    <a:pt x="34" y="83"/>
                  </a:lnTo>
                  <a:lnTo>
                    <a:pt x="38" y="61"/>
                  </a:lnTo>
                  <a:lnTo>
                    <a:pt x="44" y="42"/>
                  </a:lnTo>
                  <a:lnTo>
                    <a:pt x="51" y="31"/>
                  </a:lnTo>
                  <a:lnTo>
                    <a:pt x="51" y="26"/>
                  </a:lnTo>
                  <a:lnTo>
                    <a:pt x="55" y="17"/>
                  </a:lnTo>
                  <a:lnTo>
                    <a:pt x="62" y="9"/>
                  </a:lnTo>
                  <a:lnTo>
                    <a:pt x="73" y="4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ED0D1F"/>
            </a:solidFill>
            <a:ln w="0">
              <a:solidFill>
                <a:srgbClr val="ED0D1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5" name="Freeform 272"/>
            <p:cNvSpPr/>
            <p:nvPr/>
          </p:nvSpPr>
          <p:spPr bwMode="auto">
            <a:xfrm>
              <a:off x="8743722" y="4849096"/>
              <a:ext cx="15879" cy="56297"/>
            </a:xfrm>
            <a:custGeom>
              <a:avLst/>
              <a:gdLst>
                <a:gd name="T0" fmla="*/ 72 w 135"/>
                <a:gd name="T1" fmla="*/ 0 h 475"/>
                <a:gd name="T2" fmla="*/ 80 w 135"/>
                <a:gd name="T3" fmla="*/ 0 h 475"/>
                <a:gd name="T4" fmla="*/ 86 w 135"/>
                <a:gd name="T5" fmla="*/ 5 h 475"/>
                <a:gd name="T6" fmla="*/ 89 w 135"/>
                <a:gd name="T7" fmla="*/ 11 h 475"/>
                <a:gd name="T8" fmla="*/ 88 w 135"/>
                <a:gd name="T9" fmla="*/ 20 h 475"/>
                <a:gd name="T10" fmla="*/ 104 w 135"/>
                <a:gd name="T11" fmla="*/ 47 h 475"/>
                <a:gd name="T12" fmla="*/ 113 w 135"/>
                <a:gd name="T13" fmla="*/ 66 h 475"/>
                <a:gd name="T14" fmla="*/ 118 w 135"/>
                <a:gd name="T15" fmla="*/ 84 h 475"/>
                <a:gd name="T16" fmla="*/ 121 w 135"/>
                <a:gd name="T17" fmla="*/ 100 h 475"/>
                <a:gd name="T18" fmla="*/ 122 w 135"/>
                <a:gd name="T19" fmla="*/ 122 h 475"/>
                <a:gd name="T20" fmla="*/ 125 w 135"/>
                <a:gd name="T21" fmla="*/ 143 h 475"/>
                <a:gd name="T22" fmla="*/ 126 w 135"/>
                <a:gd name="T23" fmla="*/ 168 h 475"/>
                <a:gd name="T24" fmla="*/ 127 w 135"/>
                <a:gd name="T25" fmla="*/ 230 h 475"/>
                <a:gd name="T26" fmla="*/ 131 w 135"/>
                <a:gd name="T27" fmla="*/ 293 h 475"/>
                <a:gd name="T28" fmla="*/ 134 w 135"/>
                <a:gd name="T29" fmla="*/ 357 h 475"/>
                <a:gd name="T30" fmla="*/ 135 w 135"/>
                <a:gd name="T31" fmla="*/ 418 h 475"/>
                <a:gd name="T32" fmla="*/ 134 w 135"/>
                <a:gd name="T33" fmla="*/ 435 h 475"/>
                <a:gd name="T34" fmla="*/ 128 w 135"/>
                <a:gd name="T35" fmla="*/ 449 h 475"/>
                <a:gd name="T36" fmla="*/ 119 w 135"/>
                <a:gd name="T37" fmla="*/ 460 h 475"/>
                <a:gd name="T38" fmla="*/ 109 w 135"/>
                <a:gd name="T39" fmla="*/ 469 h 475"/>
                <a:gd name="T40" fmla="*/ 96 w 135"/>
                <a:gd name="T41" fmla="*/ 473 h 475"/>
                <a:gd name="T42" fmla="*/ 83 w 135"/>
                <a:gd name="T43" fmla="*/ 475 h 475"/>
                <a:gd name="T44" fmla="*/ 69 w 135"/>
                <a:gd name="T45" fmla="*/ 474 h 475"/>
                <a:gd name="T46" fmla="*/ 57 w 135"/>
                <a:gd name="T47" fmla="*/ 470 h 475"/>
                <a:gd name="T48" fmla="*/ 46 w 135"/>
                <a:gd name="T49" fmla="*/ 462 h 475"/>
                <a:gd name="T50" fmla="*/ 37 w 135"/>
                <a:gd name="T51" fmla="*/ 452 h 475"/>
                <a:gd name="T52" fmla="*/ 31 w 135"/>
                <a:gd name="T53" fmla="*/ 439 h 475"/>
                <a:gd name="T54" fmla="*/ 22 w 135"/>
                <a:gd name="T55" fmla="*/ 407 h 475"/>
                <a:gd name="T56" fmla="*/ 14 w 135"/>
                <a:gd name="T57" fmla="*/ 372 h 475"/>
                <a:gd name="T58" fmla="*/ 6 w 135"/>
                <a:gd name="T59" fmla="*/ 337 h 475"/>
                <a:gd name="T60" fmla="*/ 2 w 135"/>
                <a:gd name="T61" fmla="*/ 303 h 475"/>
                <a:gd name="T62" fmla="*/ 0 w 135"/>
                <a:gd name="T63" fmla="*/ 269 h 475"/>
                <a:gd name="T64" fmla="*/ 0 w 135"/>
                <a:gd name="T65" fmla="*/ 230 h 475"/>
                <a:gd name="T66" fmla="*/ 0 w 135"/>
                <a:gd name="T67" fmla="*/ 192 h 475"/>
                <a:gd name="T68" fmla="*/ 0 w 135"/>
                <a:gd name="T69" fmla="*/ 153 h 475"/>
                <a:gd name="T70" fmla="*/ 0 w 135"/>
                <a:gd name="T71" fmla="*/ 129 h 475"/>
                <a:gd name="T72" fmla="*/ 2 w 135"/>
                <a:gd name="T73" fmla="*/ 108 h 475"/>
                <a:gd name="T74" fmla="*/ 5 w 135"/>
                <a:gd name="T75" fmla="*/ 86 h 475"/>
                <a:gd name="T76" fmla="*/ 9 w 135"/>
                <a:gd name="T77" fmla="*/ 66 h 475"/>
                <a:gd name="T78" fmla="*/ 18 w 135"/>
                <a:gd name="T79" fmla="*/ 49 h 475"/>
                <a:gd name="T80" fmla="*/ 29 w 135"/>
                <a:gd name="T81" fmla="*/ 32 h 475"/>
                <a:gd name="T82" fmla="*/ 44 w 135"/>
                <a:gd name="T83" fmla="*/ 18 h 475"/>
                <a:gd name="T84" fmla="*/ 63 w 135"/>
                <a:gd name="T85" fmla="*/ 5 h 475"/>
                <a:gd name="T86" fmla="*/ 72 w 135"/>
                <a:gd name="T87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5" h="475">
                  <a:moveTo>
                    <a:pt x="72" y="0"/>
                  </a:moveTo>
                  <a:lnTo>
                    <a:pt x="80" y="0"/>
                  </a:lnTo>
                  <a:lnTo>
                    <a:pt x="86" y="5"/>
                  </a:lnTo>
                  <a:lnTo>
                    <a:pt x="89" y="11"/>
                  </a:lnTo>
                  <a:lnTo>
                    <a:pt x="88" y="20"/>
                  </a:lnTo>
                  <a:lnTo>
                    <a:pt x="104" y="47"/>
                  </a:lnTo>
                  <a:lnTo>
                    <a:pt x="113" y="66"/>
                  </a:lnTo>
                  <a:lnTo>
                    <a:pt x="118" y="84"/>
                  </a:lnTo>
                  <a:lnTo>
                    <a:pt x="121" y="100"/>
                  </a:lnTo>
                  <a:lnTo>
                    <a:pt x="122" y="122"/>
                  </a:lnTo>
                  <a:lnTo>
                    <a:pt x="125" y="143"/>
                  </a:lnTo>
                  <a:lnTo>
                    <a:pt x="126" y="168"/>
                  </a:lnTo>
                  <a:lnTo>
                    <a:pt x="127" y="230"/>
                  </a:lnTo>
                  <a:lnTo>
                    <a:pt x="131" y="293"/>
                  </a:lnTo>
                  <a:lnTo>
                    <a:pt x="134" y="357"/>
                  </a:lnTo>
                  <a:lnTo>
                    <a:pt x="135" y="418"/>
                  </a:lnTo>
                  <a:lnTo>
                    <a:pt x="134" y="435"/>
                  </a:lnTo>
                  <a:lnTo>
                    <a:pt x="128" y="449"/>
                  </a:lnTo>
                  <a:lnTo>
                    <a:pt x="119" y="460"/>
                  </a:lnTo>
                  <a:lnTo>
                    <a:pt x="109" y="469"/>
                  </a:lnTo>
                  <a:lnTo>
                    <a:pt x="96" y="473"/>
                  </a:lnTo>
                  <a:lnTo>
                    <a:pt x="83" y="475"/>
                  </a:lnTo>
                  <a:lnTo>
                    <a:pt x="69" y="474"/>
                  </a:lnTo>
                  <a:lnTo>
                    <a:pt x="57" y="470"/>
                  </a:lnTo>
                  <a:lnTo>
                    <a:pt x="46" y="462"/>
                  </a:lnTo>
                  <a:lnTo>
                    <a:pt x="37" y="452"/>
                  </a:lnTo>
                  <a:lnTo>
                    <a:pt x="31" y="439"/>
                  </a:lnTo>
                  <a:lnTo>
                    <a:pt x="22" y="407"/>
                  </a:lnTo>
                  <a:lnTo>
                    <a:pt x="14" y="372"/>
                  </a:lnTo>
                  <a:lnTo>
                    <a:pt x="6" y="337"/>
                  </a:lnTo>
                  <a:lnTo>
                    <a:pt x="2" y="303"/>
                  </a:lnTo>
                  <a:lnTo>
                    <a:pt x="0" y="269"/>
                  </a:lnTo>
                  <a:lnTo>
                    <a:pt x="0" y="230"/>
                  </a:lnTo>
                  <a:lnTo>
                    <a:pt x="0" y="192"/>
                  </a:lnTo>
                  <a:lnTo>
                    <a:pt x="0" y="153"/>
                  </a:lnTo>
                  <a:lnTo>
                    <a:pt x="0" y="129"/>
                  </a:lnTo>
                  <a:lnTo>
                    <a:pt x="2" y="108"/>
                  </a:lnTo>
                  <a:lnTo>
                    <a:pt x="5" y="86"/>
                  </a:lnTo>
                  <a:lnTo>
                    <a:pt x="9" y="66"/>
                  </a:lnTo>
                  <a:lnTo>
                    <a:pt x="18" y="49"/>
                  </a:lnTo>
                  <a:lnTo>
                    <a:pt x="29" y="32"/>
                  </a:lnTo>
                  <a:lnTo>
                    <a:pt x="44" y="18"/>
                  </a:lnTo>
                  <a:lnTo>
                    <a:pt x="63" y="5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ED0D1F"/>
            </a:solidFill>
            <a:ln w="0">
              <a:solidFill>
                <a:srgbClr val="ED0D1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6" name="Freeform 273"/>
            <p:cNvSpPr>
              <a:spLocks noEditPoints="1"/>
            </p:cNvSpPr>
            <p:nvPr/>
          </p:nvSpPr>
          <p:spPr bwMode="auto">
            <a:xfrm>
              <a:off x="8351085" y="4642673"/>
              <a:ext cx="20209" cy="80837"/>
            </a:xfrm>
            <a:custGeom>
              <a:avLst/>
              <a:gdLst>
                <a:gd name="T0" fmla="*/ 71 w 168"/>
                <a:gd name="T1" fmla="*/ 4 h 670"/>
                <a:gd name="T2" fmla="*/ 71 w 168"/>
                <a:gd name="T3" fmla="*/ 4 h 670"/>
                <a:gd name="T4" fmla="*/ 83 w 168"/>
                <a:gd name="T5" fmla="*/ 4 h 670"/>
                <a:gd name="T6" fmla="*/ 96 w 168"/>
                <a:gd name="T7" fmla="*/ 5 h 670"/>
                <a:gd name="T8" fmla="*/ 110 w 168"/>
                <a:gd name="T9" fmla="*/ 14 h 670"/>
                <a:gd name="T10" fmla="*/ 127 w 168"/>
                <a:gd name="T11" fmla="*/ 28 h 670"/>
                <a:gd name="T12" fmla="*/ 141 w 168"/>
                <a:gd name="T13" fmla="*/ 45 h 670"/>
                <a:gd name="T14" fmla="*/ 151 w 168"/>
                <a:gd name="T15" fmla="*/ 70 h 670"/>
                <a:gd name="T16" fmla="*/ 148 w 168"/>
                <a:gd name="T17" fmla="*/ 101 h 670"/>
                <a:gd name="T18" fmla="*/ 140 w 168"/>
                <a:gd name="T19" fmla="*/ 131 h 670"/>
                <a:gd name="T20" fmla="*/ 138 w 168"/>
                <a:gd name="T21" fmla="*/ 141 h 670"/>
                <a:gd name="T22" fmla="*/ 142 w 168"/>
                <a:gd name="T23" fmla="*/ 154 h 670"/>
                <a:gd name="T24" fmla="*/ 145 w 168"/>
                <a:gd name="T25" fmla="*/ 173 h 670"/>
                <a:gd name="T26" fmla="*/ 146 w 168"/>
                <a:gd name="T27" fmla="*/ 184 h 670"/>
                <a:gd name="T28" fmla="*/ 152 w 168"/>
                <a:gd name="T29" fmla="*/ 223 h 670"/>
                <a:gd name="T30" fmla="*/ 157 w 168"/>
                <a:gd name="T31" fmla="*/ 268 h 670"/>
                <a:gd name="T32" fmla="*/ 162 w 168"/>
                <a:gd name="T33" fmla="*/ 332 h 670"/>
                <a:gd name="T34" fmla="*/ 167 w 168"/>
                <a:gd name="T35" fmla="*/ 387 h 670"/>
                <a:gd name="T36" fmla="*/ 167 w 168"/>
                <a:gd name="T37" fmla="*/ 438 h 670"/>
                <a:gd name="T38" fmla="*/ 159 w 168"/>
                <a:gd name="T39" fmla="*/ 467 h 670"/>
                <a:gd name="T40" fmla="*/ 155 w 168"/>
                <a:gd name="T41" fmla="*/ 498 h 670"/>
                <a:gd name="T42" fmla="*/ 159 w 168"/>
                <a:gd name="T43" fmla="*/ 530 h 670"/>
                <a:gd name="T44" fmla="*/ 157 w 168"/>
                <a:gd name="T45" fmla="*/ 573 h 670"/>
                <a:gd name="T46" fmla="*/ 147 w 168"/>
                <a:gd name="T47" fmla="*/ 618 h 670"/>
                <a:gd name="T48" fmla="*/ 128 w 168"/>
                <a:gd name="T49" fmla="*/ 653 h 670"/>
                <a:gd name="T50" fmla="*/ 105 w 168"/>
                <a:gd name="T51" fmla="*/ 670 h 670"/>
                <a:gd name="T52" fmla="*/ 89 w 168"/>
                <a:gd name="T53" fmla="*/ 666 h 670"/>
                <a:gd name="T54" fmla="*/ 67 w 168"/>
                <a:gd name="T55" fmla="*/ 639 h 670"/>
                <a:gd name="T56" fmla="*/ 56 w 168"/>
                <a:gd name="T57" fmla="*/ 608 h 670"/>
                <a:gd name="T58" fmla="*/ 56 w 168"/>
                <a:gd name="T59" fmla="*/ 585 h 670"/>
                <a:gd name="T60" fmla="*/ 52 w 168"/>
                <a:gd name="T61" fmla="*/ 563 h 670"/>
                <a:gd name="T62" fmla="*/ 40 w 168"/>
                <a:gd name="T63" fmla="*/ 545 h 670"/>
                <a:gd name="T64" fmla="*/ 31 w 168"/>
                <a:gd name="T65" fmla="*/ 523 h 670"/>
                <a:gd name="T66" fmla="*/ 28 w 168"/>
                <a:gd name="T67" fmla="*/ 459 h 670"/>
                <a:gd name="T68" fmla="*/ 30 w 168"/>
                <a:gd name="T69" fmla="*/ 412 h 670"/>
                <a:gd name="T70" fmla="*/ 22 w 168"/>
                <a:gd name="T71" fmla="*/ 376 h 670"/>
                <a:gd name="T72" fmla="*/ 18 w 168"/>
                <a:gd name="T73" fmla="*/ 290 h 670"/>
                <a:gd name="T74" fmla="*/ 0 w 168"/>
                <a:gd name="T75" fmla="*/ 158 h 670"/>
                <a:gd name="T76" fmla="*/ 1 w 168"/>
                <a:gd name="T77" fmla="*/ 138 h 670"/>
                <a:gd name="T78" fmla="*/ 5 w 168"/>
                <a:gd name="T79" fmla="*/ 111 h 670"/>
                <a:gd name="T80" fmla="*/ 12 w 168"/>
                <a:gd name="T81" fmla="*/ 87 h 670"/>
                <a:gd name="T82" fmla="*/ 21 w 168"/>
                <a:gd name="T83" fmla="*/ 78 h 670"/>
                <a:gd name="T84" fmla="*/ 19 w 168"/>
                <a:gd name="T85" fmla="*/ 71 h 670"/>
                <a:gd name="T86" fmla="*/ 16 w 168"/>
                <a:gd name="T87" fmla="*/ 47 h 670"/>
                <a:gd name="T88" fmla="*/ 25 w 168"/>
                <a:gd name="T89" fmla="*/ 21 h 670"/>
                <a:gd name="T90" fmla="*/ 44 w 168"/>
                <a:gd name="T91" fmla="*/ 4 h 670"/>
                <a:gd name="T92" fmla="*/ 70 w 168"/>
                <a:gd name="T93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8" h="670">
                  <a:moveTo>
                    <a:pt x="71" y="4"/>
                  </a:moveTo>
                  <a:lnTo>
                    <a:pt x="71" y="4"/>
                  </a:lnTo>
                  <a:lnTo>
                    <a:pt x="74" y="4"/>
                  </a:lnTo>
                  <a:lnTo>
                    <a:pt x="71" y="4"/>
                  </a:lnTo>
                  <a:close/>
                  <a:moveTo>
                    <a:pt x="70" y="0"/>
                  </a:moveTo>
                  <a:lnTo>
                    <a:pt x="83" y="4"/>
                  </a:lnTo>
                  <a:lnTo>
                    <a:pt x="91" y="4"/>
                  </a:lnTo>
                  <a:lnTo>
                    <a:pt x="96" y="5"/>
                  </a:lnTo>
                  <a:lnTo>
                    <a:pt x="102" y="8"/>
                  </a:lnTo>
                  <a:lnTo>
                    <a:pt x="110" y="14"/>
                  </a:lnTo>
                  <a:lnTo>
                    <a:pt x="120" y="20"/>
                  </a:lnTo>
                  <a:lnTo>
                    <a:pt x="127" y="28"/>
                  </a:lnTo>
                  <a:lnTo>
                    <a:pt x="133" y="38"/>
                  </a:lnTo>
                  <a:lnTo>
                    <a:pt x="141" y="45"/>
                  </a:lnTo>
                  <a:lnTo>
                    <a:pt x="147" y="57"/>
                  </a:lnTo>
                  <a:lnTo>
                    <a:pt x="151" y="70"/>
                  </a:lnTo>
                  <a:lnTo>
                    <a:pt x="151" y="85"/>
                  </a:lnTo>
                  <a:lnTo>
                    <a:pt x="148" y="101"/>
                  </a:lnTo>
                  <a:lnTo>
                    <a:pt x="145" y="117"/>
                  </a:lnTo>
                  <a:lnTo>
                    <a:pt x="140" y="131"/>
                  </a:lnTo>
                  <a:lnTo>
                    <a:pt x="136" y="142"/>
                  </a:lnTo>
                  <a:lnTo>
                    <a:pt x="138" y="141"/>
                  </a:lnTo>
                  <a:lnTo>
                    <a:pt x="140" y="145"/>
                  </a:lnTo>
                  <a:lnTo>
                    <a:pt x="142" y="154"/>
                  </a:lnTo>
                  <a:lnTo>
                    <a:pt x="144" y="163"/>
                  </a:lnTo>
                  <a:lnTo>
                    <a:pt x="145" y="173"/>
                  </a:lnTo>
                  <a:lnTo>
                    <a:pt x="146" y="181"/>
                  </a:lnTo>
                  <a:lnTo>
                    <a:pt x="146" y="184"/>
                  </a:lnTo>
                  <a:lnTo>
                    <a:pt x="151" y="204"/>
                  </a:lnTo>
                  <a:lnTo>
                    <a:pt x="152" y="223"/>
                  </a:lnTo>
                  <a:lnTo>
                    <a:pt x="152" y="237"/>
                  </a:lnTo>
                  <a:lnTo>
                    <a:pt x="157" y="268"/>
                  </a:lnTo>
                  <a:lnTo>
                    <a:pt x="160" y="300"/>
                  </a:lnTo>
                  <a:lnTo>
                    <a:pt x="162" y="332"/>
                  </a:lnTo>
                  <a:lnTo>
                    <a:pt x="163" y="360"/>
                  </a:lnTo>
                  <a:lnTo>
                    <a:pt x="167" y="387"/>
                  </a:lnTo>
                  <a:lnTo>
                    <a:pt x="168" y="414"/>
                  </a:lnTo>
                  <a:lnTo>
                    <a:pt x="167" y="438"/>
                  </a:lnTo>
                  <a:lnTo>
                    <a:pt x="163" y="452"/>
                  </a:lnTo>
                  <a:lnTo>
                    <a:pt x="159" y="467"/>
                  </a:lnTo>
                  <a:lnTo>
                    <a:pt x="157" y="483"/>
                  </a:lnTo>
                  <a:lnTo>
                    <a:pt x="155" y="498"/>
                  </a:lnTo>
                  <a:lnTo>
                    <a:pt x="157" y="512"/>
                  </a:lnTo>
                  <a:lnTo>
                    <a:pt x="159" y="530"/>
                  </a:lnTo>
                  <a:lnTo>
                    <a:pt x="159" y="550"/>
                  </a:lnTo>
                  <a:lnTo>
                    <a:pt x="157" y="573"/>
                  </a:lnTo>
                  <a:lnTo>
                    <a:pt x="154" y="596"/>
                  </a:lnTo>
                  <a:lnTo>
                    <a:pt x="147" y="618"/>
                  </a:lnTo>
                  <a:lnTo>
                    <a:pt x="139" y="637"/>
                  </a:lnTo>
                  <a:lnTo>
                    <a:pt x="128" y="653"/>
                  </a:lnTo>
                  <a:lnTo>
                    <a:pt x="115" y="666"/>
                  </a:lnTo>
                  <a:lnTo>
                    <a:pt x="105" y="670"/>
                  </a:lnTo>
                  <a:lnTo>
                    <a:pt x="95" y="670"/>
                  </a:lnTo>
                  <a:lnTo>
                    <a:pt x="89" y="666"/>
                  </a:lnTo>
                  <a:lnTo>
                    <a:pt x="76" y="653"/>
                  </a:lnTo>
                  <a:lnTo>
                    <a:pt x="67" y="639"/>
                  </a:lnTo>
                  <a:lnTo>
                    <a:pt x="61" y="624"/>
                  </a:lnTo>
                  <a:lnTo>
                    <a:pt x="56" y="608"/>
                  </a:lnTo>
                  <a:lnTo>
                    <a:pt x="56" y="597"/>
                  </a:lnTo>
                  <a:lnTo>
                    <a:pt x="56" y="585"/>
                  </a:lnTo>
                  <a:lnTo>
                    <a:pt x="54" y="574"/>
                  </a:lnTo>
                  <a:lnTo>
                    <a:pt x="52" y="563"/>
                  </a:lnTo>
                  <a:lnTo>
                    <a:pt x="47" y="556"/>
                  </a:lnTo>
                  <a:lnTo>
                    <a:pt x="40" y="545"/>
                  </a:lnTo>
                  <a:lnTo>
                    <a:pt x="34" y="534"/>
                  </a:lnTo>
                  <a:lnTo>
                    <a:pt x="31" y="523"/>
                  </a:lnTo>
                  <a:lnTo>
                    <a:pt x="28" y="491"/>
                  </a:lnTo>
                  <a:lnTo>
                    <a:pt x="28" y="459"/>
                  </a:lnTo>
                  <a:lnTo>
                    <a:pt x="31" y="428"/>
                  </a:lnTo>
                  <a:lnTo>
                    <a:pt x="30" y="412"/>
                  </a:lnTo>
                  <a:lnTo>
                    <a:pt x="27" y="394"/>
                  </a:lnTo>
                  <a:lnTo>
                    <a:pt x="22" y="376"/>
                  </a:lnTo>
                  <a:lnTo>
                    <a:pt x="21" y="354"/>
                  </a:lnTo>
                  <a:lnTo>
                    <a:pt x="18" y="290"/>
                  </a:lnTo>
                  <a:lnTo>
                    <a:pt x="9" y="225"/>
                  </a:lnTo>
                  <a:lnTo>
                    <a:pt x="0" y="158"/>
                  </a:lnTo>
                  <a:lnTo>
                    <a:pt x="0" y="150"/>
                  </a:lnTo>
                  <a:lnTo>
                    <a:pt x="1" y="138"/>
                  </a:lnTo>
                  <a:lnTo>
                    <a:pt x="3" y="125"/>
                  </a:lnTo>
                  <a:lnTo>
                    <a:pt x="5" y="111"/>
                  </a:lnTo>
                  <a:lnTo>
                    <a:pt x="8" y="98"/>
                  </a:lnTo>
                  <a:lnTo>
                    <a:pt x="12" y="87"/>
                  </a:lnTo>
                  <a:lnTo>
                    <a:pt x="16" y="80"/>
                  </a:lnTo>
                  <a:lnTo>
                    <a:pt x="21" y="78"/>
                  </a:lnTo>
                  <a:lnTo>
                    <a:pt x="25" y="83"/>
                  </a:lnTo>
                  <a:lnTo>
                    <a:pt x="19" y="71"/>
                  </a:lnTo>
                  <a:lnTo>
                    <a:pt x="16" y="59"/>
                  </a:lnTo>
                  <a:lnTo>
                    <a:pt x="16" y="47"/>
                  </a:lnTo>
                  <a:lnTo>
                    <a:pt x="21" y="35"/>
                  </a:lnTo>
                  <a:lnTo>
                    <a:pt x="25" y="21"/>
                  </a:lnTo>
                  <a:lnTo>
                    <a:pt x="33" y="10"/>
                  </a:lnTo>
                  <a:lnTo>
                    <a:pt x="44" y="4"/>
                  </a:lnTo>
                  <a:lnTo>
                    <a:pt x="56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ED0D1F"/>
            </a:solidFill>
            <a:ln w="0">
              <a:solidFill>
                <a:srgbClr val="ED0D1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7" name="Freeform 274"/>
            <p:cNvSpPr>
              <a:spLocks noEditPoints="1"/>
            </p:cNvSpPr>
            <p:nvPr/>
          </p:nvSpPr>
          <p:spPr bwMode="auto">
            <a:xfrm>
              <a:off x="8352528" y="4746607"/>
              <a:ext cx="47636" cy="197762"/>
            </a:xfrm>
            <a:custGeom>
              <a:avLst/>
              <a:gdLst>
                <a:gd name="T0" fmla="*/ 267 w 395"/>
                <a:gd name="T1" fmla="*/ 1495 h 1641"/>
                <a:gd name="T2" fmla="*/ 276 w 395"/>
                <a:gd name="T3" fmla="*/ 1492 h 1641"/>
                <a:gd name="T4" fmla="*/ 89 w 395"/>
                <a:gd name="T5" fmla="*/ 0 h 1641"/>
                <a:gd name="T6" fmla="*/ 97 w 395"/>
                <a:gd name="T7" fmla="*/ 68 h 1641"/>
                <a:gd name="T8" fmla="*/ 111 w 395"/>
                <a:gd name="T9" fmla="*/ 131 h 1641"/>
                <a:gd name="T10" fmla="*/ 115 w 395"/>
                <a:gd name="T11" fmla="*/ 196 h 1641"/>
                <a:gd name="T12" fmla="*/ 118 w 395"/>
                <a:gd name="T13" fmla="*/ 253 h 1641"/>
                <a:gd name="T14" fmla="*/ 121 w 395"/>
                <a:gd name="T15" fmla="*/ 306 h 1641"/>
                <a:gd name="T16" fmla="*/ 116 w 395"/>
                <a:gd name="T17" fmla="*/ 365 h 1641"/>
                <a:gd name="T18" fmla="*/ 114 w 395"/>
                <a:gd name="T19" fmla="*/ 419 h 1641"/>
                <a:gd name="T20" fmla="*/ 121 w 395"/>
                <a:gd name="T21" fmla="*/ 473 h 1641"/>
                <a:gd name="T22" fmla="*/ 126 w 395"/>
                <a:gd name="T23" fmla="*/ 605 h 1641"/>
                <a:gd name="T24" fmla="*/ 132 w 395"/>
                <a:gd name="T25" fmla="*/ 751 h 1641"/>
                <a:gd name="T26" fmla="*/ 154 w 395"/>
                <a:gd name="T27" fmla="*/ 933 h 1641"/>
                <a:gd name="T28" fmla="*/ 179 w 395"/>
                <a:gd name="T29" fmla="*/ 1153 h 1641"/>
                <a:gd name="T30" fmla="*/ 190 w 395"/>
                <a:gd name="T31" fmla="*/ 1287 h 1641"/>
                <a:gd name="T32" fmla="*/ 203 w 395"/>
                <a:gd name="T33" fmla="*/ 1329 h 1641"/>
                <a:gd name="T34" fmla="*/ 225 w 395"/>
                <a:gd name="T35" fmla="*/ 1368 h 1641"/>
                <a:gd name="T36" fmla="*/ 241 w 395"/>
                <a:gd name="T37" fmla="*/ 1405 h 1641"/>
                <a:gd name="T38" fmla="*/ 262 w 395"/>
                <a:gd name="T39" fmla="*/ 1437 h 1641"/>
                <a:gd name="T40" fmla="*/ 272 w 395"/>
                <a:gd name="T41" fmla="*/ 1443 h 1641"/>
                <a:gd name="T42" fmla="*/ 283 w 395"/>
                <a:gd name="T43" fmla="*/ 1454 h 1641"/>
                <a:gd name="T44" fmla="*/ 288 w 395"/>
                <a:gd name="T45" fmla="*/ 1456 h 1641"/>
                <a:gd name="T46" fmla="*/ 299 w 395"/>
                <a:gd name="T47" fmla="*/ 1460 h 1641"/>
                <a:gd name="T48" fmla="*/ 307 w 395"/>
                <a:gd name="T49" fmla="*/ 1464 h 1641"/>
                <a:gd name="T50" fmla="*/ 303 w 395"/>
                <a:gd name="T51" fmla="*/ 1463 h 1641"/>
                <a:gd name="T52" fmla="*/ 346 w 395"/>
                <a:gd name="T53" fmla="*/ 1479 h 1641"/>
                <a:gd name="T54" fmla="*/ 362 w 395"/>
                <a:gd name="T55" fmla="*/ 1486 h 1641"/>
                <a:gd name="T56" fmla="*/ 386 w 395"/>
                <a:gd name="T57" fmla="*/ 1510 h 1641"/>
                <a:gd name="T58" fmla="*/ 395 w 395"/>
                <a:gd name="T59" fmla="*/ 1548 h 1641"/>
                <a:gd name="T60" fmla="*/ 387 w 395"/>
                <a:gd name="T61" fmla="*/ 1586 h 1641"/>
                <a:gd name="T62" fmla="*/ 365 w 395"/>
                <a:gd name="T63" fmla="*/ 1618 h 1641"/>
                <a:gd name="T64" fmla="*/ 331 w 395"/>
                <a:gd name="T65" fmla="*/ 1639 h 1641"/>
                <a:gd name="T66" fmla="*/ 292 w 395"/>
                <a:gd name="T67" fmla="*/ 1640 h 1641"/>
                <a:gd name="T68" fmla="*/ 252 w 395"/>
                <a:gd name="T69" fmla="*/ 1630 h 1641"/>
                <a:gd name="T70" fmla="*/ 207 w 395"/>
                <a:gd name="T71" fmla="*/ 1608 h 1641"/>
                <a:gd name="T72" fmla="*/ 161 w 395"/>
                <a:gd name="T73" fmla="*/ 1577 h 1641"/>
                <a:gd name="T74" fmla="*/ 125 w 395"/>
                <a:gd name="T75" fmla="*/ 1535 h 1641"/>
                <a:gd name="T76" fmla="*/ 102 w 395"/>
                <a:gd name="T77" fmla="*/ 1487 h 1641"/>
                <a:gd name="T78" fmla="*/ 67 w 395"/>
                <a:gd name="T79" fmla="*/ 1416 h 1641"/>
                <a:gd name="T80" fmla="*/ 40 w 395"/>
                <a:gd name="T81" fmla="*/ 1315 h 1641"/>
                <a:gd name="T82" fmla="*/ 30 w 395"/>
                <a:gd name="T83" fmla="*/ 1213 h 1641"/>
                <a:gd name="T84" fmla="*/ 28 w 395"/>
                <a:gd name="T85" fmla="*/ 1109 h 1641"/>
                <a:gd name="T86" fmla="*/ 24 w 395"/>
                <a:gd name="T87" fmla="*/ 1006 h 1641"/>
                <a:gd name="T88" fmla="*/ 15 w 395"/>
                <a:gd name="T89" fmla="*/ 827 h 1641"/>
                <a:gd name="T90" fmla="*/ 6 w 395"/>
                <a:gd name="T91" fmla="*/ 568 h 1641"/>
                <a:gd name="T92" fmla="*/ 0 w 395"/>
                <a:gd name="T93" fmla="*/ 412 h 1641"/>
                <a:gd name="T94" fmla="*/ 8 w 395"/>
                <a:gd name="T95" fmla="*/ 354 h 1641"/>
                <a:gd name="T96" fmla="*/ 14 w 395"/>
                <a:gd name="T97" fmla="*/ 286 h 1641"/>
                <a:gd name="T98" fmla="*/ 16 w 395"/>
                <a:gd name="T99" fmla="*/ 212 h 1641"/>
                <a:gd name="T100" fmla="*/ 27 w 395"/>
                <a:gd name="T101" fmla="*/ 159 h 1641"/>
                <a:gd name="T102" fmla="*/ 41 w 395"/>
                <a:gd name="T103" fmla="*/ 106 h 1641"/>
                <a:gd name="T104" fmla="*/ 63 w 395"/>
                <a:gd name="T105" fmla="*/ 53 h 1641"/>
                <a:gd name="T106" fmla="*/ 83 w 395"/>
                <a:gd name="T107" fmla="*/ 0 h 1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95" h="1641">
                  <a:moveTo>
                    <a:pt x="276" y="1492"/>
                  </a:moveTo>
                  <a:lnTo>
                    <a:pt x="267" y="1495"/>
                  </a:lnTo>
                  <a:lnTo>
                    <a:pt x="272" y="1495"/>
                  </a:lnTo>
                  <a:lnTo>
                    <a:pt x="276" y="1492"/>
                  </a:lnTo>
                  <a:close/>
                  <a:moveTo>
                    <a:pt x="83" y="0"/>
                  </a:moveTo>
                  <a:lnTo>
                    <a:pt x="89" y="0"/>
                  </a:lnTo>
                  <a:lnTo>
                    <a:pt x="92" y="35"/>
                  </a:lnTo>
                  <a:lnTo>
                    <a:pt x="97" y="68"/>
                  </a:lnTo>
                  <a:lnTo>
                    <a:pt x="105" y="99"/>
                  </a:lnTo>
                  <a:lnTo>
                    <a:pt x="111" y="131"/>
                  </a:lnTo>
                  <a:lnTo>
                    <a:pt x="115" y="163"/>
                  </a:lnTo>
                  <a:lnTo>
                    <a:pt x="115" y="196"/>
                  </a:lnTo>
                  <a:lnTo>
                    <a:pt x="116" y="225"/>
                  </a:lnTo>
                  <a:lnTo>
                    <a:pt x="118" y="253"/>
                  </a:lnTo>
                  <a:lnTo>
                    <a:pt x="120" y="282"/>
                  </a:lnTo>
                  <a:lnTo>
                    <a:pt x="121" y="306"/>
                  </a:lnTo>
                  <a:lnTo>
                    <a:pt x="120" y="338"/>
                  </a:lnTo>
                  <a:lnTo>
                    <a:pt x="116" y="365"/>
                  </a:lnTo>
                  <a:lnTo>
                    <a:pt x="115" y="392"/>
                  </a:lnTo>
                  <a:lnTo>
                    <a:pt x="114" y="419"/>
                  </a:lnTo>
                  <a:lnTo>
                    <a:pt x="116" y="447"/>
                  </a:lnTo>
                  <a:lnTo>
                    <a:pt x="121" y="473"/>
                  </a:lnTo>
                  <a:lnTo>
                    <a:pt x="126" y="498"/>
                  </a:lnTo>
                  <a:lnTo>
                    <a:pt x="126" y="605"/>
                  </a:lnTo>
                  <a:lnTo>
                    <a:pt x="128" y="678"/>
                  </a:lnTo>
                  <a:lnTo>
                    <a:pt x="132" y="751"/>
                  </a:lnTo>
                  <a:lnTo>
                    <a:pt x="142" y="822"/>
                  </a:lnTo>
                  <a:lnTo>
                    <a:pt x="154" y="933"/>
                  </a:lnTo>
                  <a:lnTo>
                    <a:pt x="167" y="1044"/>
                  </a:lnTo>
                  <a:lnTo>
                    <a:pt x="179" y="1153"/>
                  </a:lnTo>
                  <a:lnTo>
                    <a:pt x="188" y="1262"/>
                  </a:lnTo>
                  <a:lnTo>
                    <a:pt x="190" y="1287"/>
                  </a:lnTo>
                  <a:lnTo>
                    <a:pt x="195" y="1308"/>
                  </a:lnTo>
                  <a:lnTo>
                    <a:pt x="203" y="1329"/>
                  </a:lnTo>
                  <a:lnTo>
                    <a:pt x="214" y="1348"/>
                  </a:lnTo>
                  <a:lnTo>
                    <a:pt x="225" y="1368"/>
                  </a:lnTo>
                  <a:lnTo>
                    <a:pt x="233" y="1385"/>
                  </a:lnTo>
                  <a:lnTo>
                    <a:pt x="241" y="1405"/>
                  </a:lnTo>
                  <a:lnTo>
                    <a:pt x="251" y="1422"/>
                  </a:lnTo>
                  <a:lnTo>
                    <a:pt x="262" y="1437"/>
                  </a:lnTo>
                  <a:lnTo>
                    <a:pt x="268" y="1441"/>
                  </a:lnTo>
                  <a:lnTo>
                    <a:pt x="272" y="1443"/>
                  </a:lnTo>
                  <a:lnTo>
                    <a:pt x="277" y="1447"/>
                  </a:lnTo>
                  <a:lnTo>
                    <a:pt x="283" y="1454"/>
                  </a:lnTo>
                  <a:lnTo>
                    <a:pt x="284" y="1454"/>
                  </a:lnTo>
                  <a:lnTo>
                    <a:pt x="288" y="1456"/>
                  </a:lnTo>
                  <a:lnTo>
                    <a:pt x="294" y="1458"/>
                  </a:lnTo>
                  <a:lnTo>
                    <a:pt x="299" y="1460"/>
                  </a:lnTo>
                  <a:lnTo>
                    <a:pt x="303" y="1462"/>
                  </a:lnTo>
                  <a:lnTo>
                    <a:pt x="307" y="1464"/>
                  </a:lnTo>
                  <a:lnTo>
                    <a:pt x="307" y="1464"/>
                  </a:lnTo>
                  <a:lnTo>
                    <a:pt x="303" y="1463"/>
                  </a:lnTo>
                  <a:lnTo>
                    <a:pt x="328" y="1471"/>
                  </a:lnTo>
                  <a:lnTo>
                    <a:pt x="346" y="1479"/>
                  </a:lnTo>
                  <a:lnTo>
                    <a:pt x="348" y="1480"/>
                  </a:lnTo>
                  <a:lnTo>
                    <a:pt x="362" y="1486"/>
                  </a:lnTo>
                  <a:lnTo>
                    <a:pt x="375" y="1496"/>
                  </a:lnTo>
                  <a:lnTo>
                    <a:pt x="386" y="1510"/>
                  </a:lnTo>
                  <a:lnTo>
                    <a:pt x="393" y="1527"/>
                  </a:lnTo>
                  <a:lnTo>
                    <a:pt x="395" y="1548"/>
                  </a:lnTo>
                  <a:lnTo>
                    <a:pt x="393" y="1567"/>
                  </a:lnTo>
                  <a:lnTo>
                    <a:pt x="387" y="1586"/>
                  </a:lnTo>
                  <a:lnTo>
                    <a:pt x="377" y="1603"/>
                  </a:lnTo>
                  <a:lnTo>
                    <a:pt x="365" y="1618"/>
                  </a:lnTo>
                  <a:lnTo>
                    <a:pt x="350" y="1633"/>
                  </a:lnTo>
                  <a:lnTo>
                    <a:pt x="331" y="1639"/>
                  </a:lnTo>
                  <a:lnTo>
                    <a:pt x="312" y="1641"/>
                  </a:lnTo>
                  <a:lnTo>
                    <a:pt x="292" y="1640"/>
                  </a:lnTo>
                  <a:lnTo>
                    <a:pt x="271" y="1636"/>
                  </a:lnTo>
                  <a:lnTo>
                    <a:pt x="252" y="1630"/>
                  </a:lnTo>
                  <a:lnTo>
                    <a:pt x="235" y="1623"/>
                  </a:lnTo>
                  <a:lnTo>
                    <a:pt x="207" y="1608"/>
                  </a:lnTo>
                  <a:lnTo>
                    <a:pt x="183" y="1592"/>
                  </a:lnTo>
                  <a:lnTo>
                    <a:pt x="161" y="1577"/>
                  </a:lnTo>
                  <a:lnTo>
                    <a:pt x="142" y="1559"/>
                  </a:lnTo>
                  <a:lnTo>
                    <a:pt x="125" y="1535"/>
                  </a:lnTo>
                  <a:lnTo>
                    <a:pt x="113" y="1511"/>
                  </a:lnTo>
                  <a:lnTo>
                    <a:pt x="102" y="1487"/>
                  </a:lnTo>
                  <a:lnTo>
                    <a:pt x="89" y="1463"/>
                  </a:lnTo>
                  <a:lnTo>
                    <a:pt x="67" y="1416"/>
                  </a:lnTo>
                  <a:lnTo>
                    <a:pt x="51" y="1366"/>
                  </a:lnTo>
                  <a:lnTo>
                    <a:pt x="40" y="1315"/>
                  </a:lnTo>
                  <a:lnTo>
                    <a:pt x="34" y="1264"/>
                  </a:lnTo>
                  <a:lnTo>
                    <a:pt x="30" y="1213"/>
                  </a:lnTo>
                  <a:lnTo>
                    <a:pt x="28" y="1161"/>
                  </a:lnTo>
                  <a:lnTo>
                    <a:pt x="28" y="1109"/>
                  </a:lnTo>
                  <a:lnTo>
                    <a:pt x="27" y="1057"/>
                  </a:lnTo>
                  <a:lnTo>
                    <a:pt x="24" y="1006"/>
                  </a:lnTo>
                  <a:lnTo>
                    <a:pt x="21" y="955"/>
                  </a:lnTo>
                  <a:lnTo>
                    <a:pt x="15" y="827"/>
                  </a:lnTo>
                  <a:lnTo>
                    <a:pt x="10" y="697"/>
                  </a:lnTo>
                  <a:lnTo>
                    <a:pt x="6" y="568"/>
                  </a:lnTo>
                  <a:lnTo>
                    <a:pt x="1" y="440"/>
                  </a:lnTo>
                  <a:lnTo>
                    <a:pt x="0" y="412"/>
                  </a:lnTo>
                  <a:lnTo>
                    <a:pt x="4" y="383"/>
                  </a:lnTo>
                  <a:lnTo>
                    <a:pt x="8" y="354"/>
                  </a:lnTo>
                  <a:lnTo>
                    <a:pt x="10" y="323"/>
                  </a:lnTo>
                  <a:lnTo>
                    <a:pt x="14" y="286"/>
                  </a:lnTo>
                  <a:lnTo>
                    <a:pt x="14" y="249"/>
                  </a:lnTo>
                  <a:lnTo>
                    <a:pt x="16" y="212"/>
                  </a:lnTo>
                  <a:lnTo>
                    <a:pt x="21" y="186"/>
                  </a:lnTo>
                  <a:lnTo>
                    <a:pt x="27" y="159"/>
                  </a:lnTo>
                  <a:lnTo>
                    <a:pt x="34" y="132"/>
                  </a:lnTo>
                  <a:lnTo>
                    <a:pt x="41" y="106"/>
                  </a:lnTo>
                  <a:lnTo>
                    <a:pt x="51" y="80"/>
                  </a:lnTo>
                  <a:lnTo>
                    <a:pt x="63" y="53"/>
                  </a:lnTo>
                  <a:lnTo>
                    <a:pt x="75" y="25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ED0D1F"/>
            </a:solidFill>
            <a:ln w="0">
              <a:solidFill>
                <a:srgbClr val="ED0D1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8" name="Freeform 275"/>
            <p:cNvSpPr>
              <a:spLocks noEditPoints="1"/>
            </p:cNvSpPr>
            <p:nvPr/>
          </p:nvSpPr>
          <p:spPr bwMode="auto">
            <a:xfrm>
              <a:off x="8377068" y="4589263"/>
              <a:ext cx="76507" cy="18766"/>
            </a:xfrm>
            <a:custGeom>
              <a:avLst/>
              <a:gdLst>
                <a:gd name="T0" fmla="*/ 110 w 634"/>
                <a:gd name="T1" fmla="*/ 30 h 166"/>
                <a:gd name="T2" fmla="*/ 112 w 634"/>
                <a:gd name="T3" fmla="*/ 32 h 166"/>
                <a:gd name="T4" fmla="*/ 115 w 634"/>
                <a:gd name="T5" fmla="*/ 32 h 166"/>
                <a:gd name="T6" fmla="*/ 575 w 634"/>
                <a:gd name="T7" fmla="*/ 0 h 166"/>
                <a:gd name="T8" fmla="*/ 606 w 634"/>
                <a:gd name="T9" fmla="*/ 6 h 166"/>
                <a:gd name="T10" fmla="*/ 625 w 634"/>
                <a:gd name="T11" fmla="*/ 26 h 166"/>
                <a:gd name="T12" fmla="*/ 634 w 634"/>
                <a:gd name="T13" fmla="*/ 56 h 166"/>
                <a:gd name="T14" fmla="*/ 631 w 634"/>
                <a:gd name="T15" fmla="*/ 87 h 166"/>
                <a:gd name="T16" fmla="*/ 617 w 634"/>
                <a:gd name="T17" fmla="*/ 113 h 166"/>
                <a:gd name="T18" fmla="*/ 592 w 634"/>
                <a:gd name="T19" fmla="*/ 127 h 166"/>
                <a:gd name="T20" fmla="*/ 545 w 634"/>
                <a:gd name="T21" fmla="*/ 122 h 166"/>
                <a:gd name="T22" fmla="*/ 486 w 634"/>
                <a:gd name="T23" fmla="*/ 109 h 166"/>
                <a:gd name="T24" fmla="*/ 394 w 634"/>
                <a:gd name="T25" fmla="*/ 107 h 166"/>
                <a:gd name="T26" fmla="*/ 277 w 634"/>
                <a:gd name="T27" fmla="*/ 112 h 166"/>
                <a:gd name="T28" fmla="*/ 233 w 634"/>
                <a:gd name="T29" fmla="*/ 124 h 166"/>
                <a:gd name="T30" fmla="*/ 189 w 634"/>
                <a:gd name="T31" fmla="*/ 136 h 166"/>
                <a:gd name="T32" fmla="*/ 142 w 634"/>
                <a:gd name="T33" fmla="*/ 138 h 166"/>
                <a:gd name="T34" fmla="*/ 133 w 634"/>
                <a:gd name="T35" fmla="*/ 142 h 166"/>
                <a:gd name="T36" fmla="*/ 113 w 634"/>
                <a:gd name="T37" fmla="*/ 159 h 166"/>
                <a:gd name="T38" fmla="*/ 83 w 634"/>
                <a:gd name="T39" fmla="*/ 166 h 166"/>
                <a:gd name="T40" fmla="*/ 52 w 634"/>
                <a:gd name="T41" fmla="*/ 160 h 166"/>
                <a:gd name="T42" fmla="*/ 19 w 634"/>
                <a:gd name="T43" fmla="*/ 141 h 166"/>
                <a:gd name="T44" fmla="*/ 2 w 634"/>
                <a:gd name="T45" fmla="*/ 114 h 166"/>
                <a:gd name="T46" fmla="*/ 0 w 634"/>
                <a:gd name="T47" fmla="*/ 84 h 166"/>
                <a:gd name="T48" fmla="*/ 10 w 634"/>
                <a:gd name="T49" fmla="*/ 54 h 166"/>
                <a:gd name="T50" fmla="*/ 29 w 634"/>
                <a:gd name="T51" fmla="*/ 30 h 166"/>
                <a:gd name="T52" fmla="*/ 56 w 634"/>
                <a:gd name="T53" fmla="*/ 15 h 166"/>
                <a:gd name="T54" fmla="*/ 88 w 634"/>
                <a:gd name="T55" fmla="*/ 16 h 166"/>
                <a:gd name="T56" fmla="*/ 105 w 634"/>
                <a:gd name="T57" fmla="*/ 16 h 166"/>
                <a:gd name="T58" fmla="*/ 157 w 634"/>
                <a:gd name="T59" fmla="*/ 19 h 166"/>
                <a:gd name="T60" fmla="*/ 208 w 634"/>
                <a:gd name="T61" fmla="*/ 18 h 166"/>
                <a:gd name="T62" fmla="*/ 257 w 634"/>
                <a:gd name="T63" fmla="*/ 32 h 166"/>
                <a:gd name="T64" fmla="*/ 288 w 634"/>
                <a:gd name="T65" fmla="*/ 24 h 166"/>
                <a:gd name="T66" fmla="*/ 466 w 634"/>
                <a:gd name="T67" fmla="*/ 22 h 166"/>
                <a:gd name="T68" fmla="*/ 510 w 634"/>
                <a:gd name="T69" fmla="*/ 16 h 166"/>
                <a:gd name="T70" fmla="*/ 552 w 634"/>
                <a:gd name="T71" fmla="*/ 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34" h="166">
                  <a:moveTo>
                    <a:pt x="109" y="29"/>
                  </a:moveTo>
                  <a:lnTo>
                    <a:pt x="110" y="30"/>
                  </a:lnTo>
                  <a:lnTo>
                    <a:pt x="111" y="31"/>
                  </a:lnTo>
                  <a:lnTo>
                    <a:pt x="112" y="32"/>
                  </a:lnTo>
                  <a:lnTo>
                    <a:pt x="113" y="32"/>
                  </a:lnTo>
                  <a:lnTo>
                    <a:pt x="115" y="32"/>
                  </a:lnTo>
                  <a:lnTo>
                    <a:pt x="109" y="29"/>
                  </a:lnTo>
                  <a:close/>
                  <a:moveTo>
                    <a:pt x="575" y="0"/>
                  </a:moveTo>
                  <a:lnTo>
                    <a:pt x="592" y="0"/>
                  </a:lnTo>
                  <a:lnTo>
                    <a:pt x="606" y="6"/>
                  </a:lnTo>
                  <a:lnTo>
                    <a:pt x="617" y="15"/>
                  </a:lnTo>
                  <a:lnTo>
                    <a:pt x="625" y="26"/>
                  </a:lnTo>
                  <a:lnTo>
                    <a:pt x="631" y="41"/>
                  </a:lnTo>
                  <a:lnTo>
                    <a:pt x="634" y="56"/>
                  </a:lnTo>
                  <a:lnTo>
                    <a:pt x="634" y="72"/>
                  </a:lnTo>
                  <a:lnTo>
                    <a:pt x="631" y="87"/>
                  </a:lnTo>
                  <a:lnTo>
                    <a:pt x="625" y="101"/>
                  </a:lnTo>
                  <a:lnTo>
                    <a:pt x="617" y="113"/>
                  </a:lnTo>
                  <a:lnTo>
                    <a:pt x="606" y="123"/>
                  </a:lnTo>
                  <a:lnTo>
                    <a:pt x="592" y="127"/>
                  </a:lnTo>
                  <a:lnTo>
                    <a:pt x="575" y="127"/>
                  </a:lnTo>
                  <a:lnTo>
                    <a:pt x="545" y="122"/>
                  </a:lnTo>
                  <a:lnTo>
                    <a:pt x="515" y="115"/>
                  </a:lnTo>
                  <a:lnTo>
                    <a:pt x="486" y="109"/>
                  </a:lnTo>
                  <a:lnTo>
                    <a:pt x="455" y="107"/>
                  </a:lnTo>
                  <a:lnTo>
                    <a:pt x="394" y="107"/>
                  </a:lnTo>
                  <a:lnTo>
                    <a:pt x="335" y="108"/>
                  </a:lnTo>
                  <a:lnTo>
                    <a:pt x="277" y="112"/>
                  </a:lnTo>
                  <a:lnTo>
                    <a:pt x="254" y="118"/>
                  </a:lnTo>
                  <a:lnTo>
                    <a:pt x="233" y="124"/>
                  </a:lnTo>
                  <a:lnTo>
                    <a:pt x="212" y="131"/>
                  </a:lnTo>
                  <a:lnTo>
                    <a:pt x="189" y="136"/>
                  </a:lnTo>
                  <a:lnTo>
                    <a:pt x="167" y="139"/>
                  </a:lnTo>
                  <a:lnTo>
                    <a:pt x="142" y="138"/>
                  </a:lnTo>
                  <a:lnTo>
                    <a:pt x="137" y="139"/>
                  </a:lnTo>
                  <a:lnTo>
                    <a:pt x="133" y="142"/>
                  </a:lnTo>
                  <a:lnTo>
                    <a:pt x="126" y="149"/>
                  </a:lnTo>
                  <a:lnTo>
                    <a:pt x="113" y="159"/>
                  </a:lnTo>
                  <a:lnTo>
                    <a:pt x="98" y="164"/>
                  </a:lnTo>
                  <a:lnTo>
                    <a:pt x="83" y="166"/>
                  </a:lnTo>
                  <a:lnTo>
                    <a:pt x="68" y="164"/>
                  </a:lnTo>
                  <a:lnTo>
                    <a:pt x="52" y="160"/>
                  </a:lnTo>
                  <a:lnTo>
                    <a:pt x="34" y="151"/>
                  </a:lnTo>
                  <a:lnTo>
                    <a:pt x="19" y="141"/>
                  </a:lnTo>
                  <a:lnTo>
                    <a:pt x="10" y="128"/>
                  </a:lnTo>
                  <a:lnTo>
                    <a:pt x="2" y="114"/>
                  </a:lnTo>
                  <a:lnTo>
                    <a:pt x="0" y="99"/>
                  </a:lnTo>
                  <a:lnTo>
                    <a:pt x="0" y="84"/>
                  </a:lnTo>
                  <a:lnTo>
                    <a:pt x="3" y="69"/>
                  </a:lnTo>
                  <a:lnTo>
                    <a:pt x="10" y="54"/>
                  </a:lnTo>
                  <a:lnTo>
                    <a:pt x="18" y="41"/>
                  </a:lnTo>
                  <a:lnTo>
                    <a:pt x="29" y="30"/>
                  </a:lnTo>
                  <a:lnTo>
                    <a:pt x="41" y="20"/>
                  </a:lnTo>
                  <a:lnTo>
                    <a:pt x="56" y="15"/>
                  </a:lnTo>
                  <a:lnTo>
                    <a:pt x="71" y="12"/>
                  </a:lnTo>
                  <a:lnTo>
                    <a:pt x="88" y="16"/>
                  </a:lnTo>
                  <a:lnTo>
                    <a:pt x="90" y="16"/>
                  </a:lnTo>
                  <a:lnTo>
                    <a:pt x="105" y="16"/>
                  </a:lnTo>
                  <a:lnTo>
                    <a:pt x="131" y="18"/>
                  </a:lnTo>
                  <a:lnTo>
                    <a:pt x="157" y="19"/>
                  </a:lnTo>
                  <a:lnTo>
                    <a:pt x="183" y="16"/>
                  </a:lnTo>
                  <a:lnTo>
                    <a:pt x="208" y="18"/>
                  </a:lnTo>
                  <a:lnTo>
                    <a:pt x="232" y="23"/>
                  </a:lnTo>
                  <a:lnTo>
                    <a:pt x="257" y="32"/>
                  </a:lnTo>
                  <a:lnTo>
                    <a:pt x="273" y="30"/>
                  </a:lnTo>
                  <a:lnTo>
                    <a:pt x="288" y="24"/>
                  </a:lnTo>
                  <a:lnTo>
                    <a:pt x="304" y="22"/>
                  </a:lnTo>
                  <a:lnTo>
                    <a:pt x="466" y="22"/>
                  </a:lnTo>
                  <a:lnTo>
                    <a:pt x="490" y="20"/>
                  </a:lnTo>
                  <a:lnTo>
                    <a:pt x="510" y="16"/>
                  </a:lnTo>
                  <a:lnTo>
                    <a:pt x="531" y="10"/>
                  </a:lnTo>
                  <a:lnTo>
                    <a:pt x="552" y="5"/>
                  </a:lnTo>
                  <a:lnTo>
                    <a:pt x="575" y="0"/>
                  </a:lnTo>
                  <a:close/>
                </a:path>
              </a:pathLst>
            </a:custGeom>
            <a:solidFill>
              <a:srgbClr val="ED0D1F"/>
            </a:solidFill>
            <a:ln w="0">
              <a:solidFill>
                <a:srgbClr val="ED0D1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9" name="Freeform 276"/>
            <p:cNvSpPr/>
            <p:nvPr/>
          </p:nvSpPr>
          <p:spPr bwMode="auto">
            <a:xfrm>
              <a:off x="8355415" y="4651334"/>
              <a:ext cx="75063" cy="256946"/>
            </a:xfrm>
            <a:custGeom>
              <a:avLst/>
              <a:gdLst>
                <a:gd name="T0" fmla="*/ 93 w 633"/>
                <a:gd name="T1" fmla="*/ 7 h 2131"/>
                <a:gd name="T2" fmla="*/ 125 w 633"/>
                <a:gd name="T3" fmla="*/ 32 h 2131"/>
                <a:gd name="T4" fmla="*/ 142 w 633"/>
                <a:gd name="T5" fmla="*/ 46 h 2131"/>
                <a:gd name="T6" fmla="*/ 195 w 633"/>
                <a:gd name="T7" fmla="*/ 32 h 2131"/>
                <a:gd name="T8" fmla="*/ 285 w 633"/>
                <a:gd name="T9" fmla="*/ 41 h 2131"/>
                <a:gd name="T10" fmla="*/ 403 w 633"/>
                <a:gd name="T11" fmla="*/ 42 h 2131"/>
                <a:gd name="T12" fmla="*/ 430 w 633"/>
                <a:gd name="T13" fmla="*/ 49 h 2131"/>
                <a:gd name="T14" fmla="*/ 457 w 633"/>
                <a:gd name="T15" fmla="*/ 57 h 2131"/>
                <a:gd name="T16" fmla="*/ 487 w 633"/>
                <a:gd name="T17" fmla="*/ 53 h 2131"/>
                <a:gd name="T18" fmla="*/ 555 w 633"/>
                <a:gd name="T19" fmla="*/ 56 h 2131"/>
                <a:gd name="T20" fmla="*/ 600 w 633"/>
                <a:gd name="T21" fmla="*/ 84 h 2131"/>
                <a:gd name="T22" fmla="*/ 607 w 633"/>
                <a:gd name="T23" fmla="*/ 127 h 2131"/>
                <a:gd name="T24" fmla="*/ 581 w 633"/>
                <a:gd name="T25" fmla="*/ 165 h 2131"/>
                <a:gd name="T26" fmla="*/ 578 w 633"/>
                <a:gd name="T27" fmla="*/ 170 h 2131"/>
                <a:gd name="T28" fmla="*/ 562 w 633"/>
                <a:gd name="T29" fmla="*/ 186 h 2131"/>
                <a:gd name="T30" fmla="*/ 554 w 633"/>
                <a:gd name="T31" fmla="*/ 230 h 2131"/>
                <a:gd name="T32" fmla="*/ 549 w 633"/>
                <a:gd name="T33" fmla="*/ 258 h 2131"/>
                <a:gd name="T34" fmla="*/ 564 w 633"/>
                <a:gd name="T35" fmla="*/ 339 h 2131"/>
                <a:gd name="T36" fmla="*/ 561 w 633"/>
                <a:gd name="T37" fmla="*/ 419 h 2131"/>
                <a:gd name="T38" fmla="*/ 575 w 633"/>
                <a:gd name="T39" fmla="*/ 504 h 2131"/>
                <a:gd name="T40" fmla="*/ 581 w 633"/>
                <a:gd name="T41" fmla="*/ 679 h 2131"/>
                <a:gd name="T42" fmla="*/ 585 w 633"/>
                <a:gd name="T43" fmla="*/ 896 h 2131"/>
                <a:gd name="T44" fmla="*/ 586 w 633"/>
                <a:gd name="T45" fmla="*/ 1114 h 2131"/>
                <a:gd name="T46" fmla="*/ 585 w 633"/>
                <a:gd name="T47" fmla="*/ 1298 h 2131"/>
                <a:gd name="T48" fmla="*/ 592 w 633"/>
                <a:gd name="T49" fmla="*/ 1528 h 2131"/>
                <a:gd name="T50" fmla="*/ 624 w 633"/>
                <a:gd name="T51" fmla="*/ 1909 h 2131"/>
                <a:gd name="T52" fmla="*/ 628 w 633"/>
                <a:gd name="T53" fmla="*/ 2091 h 2131"/>
                <a:gd name="T54" fmla="*/ 595 w 633"/>
                <a:gd name="T55" fmla="*/ 2125 h 2131"/>
                <a:gd name="T56" fmla="*/ 555 w 633"/>
                <a:gd name="T57" fmla="*/ 2131 h 2131"/>
                <a:gd name="T58" fmla="*/ 507 w 633"/>
                <a:gd name="T59" fmla="*/ 2113 h 2131"/>
                <a:gd name="T60" fmla="*/ 486 w 633"/>
                <a:gd name="T61" fmla="*/ 2069 h 2131"/>
                <a:gd name="T62" fmla="*/ 492 w 633"/>
                <a:gd name="T63" fmla="*/ 2031 h 2131"/>
                <a:gd name="T64" fmla="*/ 480 w 633"/>
                <a:gd name="T65" fmla="*/ 1791 h 2131"/>
                <a:gd name="T66" fmla="*/ 461 w 633"/>
                <a:gd name="T67" fmla="*/ 1526 h 2131"/>
                <a:gd name="T68" fmla="*/ 468 w 633"/>
                <a:gd name="T69" fmla="*/ 1130 h 2131"/>
                <a:gd name="T70" fmla="*/ 480 w 633"/>
                <a:gd name="T71" fmla="*/ 934 h 2131"/>
                <a:gd name="T72" fmla="*/ 470 w 633"/>
                <a:gd name="T73" fmla="*/ 838 h 2131"/>
                <a:gd name="T74" fmla="*/ 470 w 633"/>
                <a:gd name="T75" fmla="*/ 700 h 2131"/>
                <a:gd name="T76" fmla="*/ 476 w 633"/>
                <a:gd name="T77" fmla="*/ 596 h 2131"/>
                <a:gd name="T78" fmla="*/ 455 w 633"/>
                <a:gd name="T79" fmla="*/ 435 h 2131"/>
                <a:gd name="T80" fmla="*/ 451 w 633"/>
                <a:gd name="T81" fmla="*/ 358 h 2131"/>
                <a:gd name="T82" fmla="*/ 452 w 633"/>
                <a:gd name="T83" fmla="*/ 319 h 2131"/>
                <a:gd name="T84" fmla="*/ 431 w 633"/>
                <a:gd name="T85" fmla="*/ 270 h 2131"/>
                <a:gd name="T86" fmla="*/ 430 w 633"/>
                <a:gd name="T87" fmla="*/ 201 h 2131"/>
                <a:gd name="T88" fmla="*/ 421 w 633"/>
                <a:gd name="T89" fmla="*/ 177 h 2131"/>
                <a:gd name="T90" fmla="*/ 316 w 633"/>
                <a:gd name="T91" fmla="*/ 203 h 2131"/>
                <a:gd name="T92" fmla="*/ 207 w 633"/>
                <a:gd name="T93" fmla="*/ 212 h 2131"/>
                <a:gd name="T94" fmla="*/ 141 w 633"/>
                <a:gd name="T95" fmla="*/ 206 h 2131"/>
                <a:gd name="T96" fmla="*/ 84 w 633"/>
                <a:gd name="T97" fmla="*/ 180 h 2131"/>
                <a:gd name="T98" fmla="*/ 35 w 633"/>
                <a:gd name="T99" fmla="*/ 134 h 2131"/>
                <a:gd name="T100" fmla="*/ 16 w 633"/>
                <a:gd name="T101" fmla="*/ 106 h 2131"/>
                <a:gd name="T102" fmla="*/ 0 w 633"/>
                <a:gd name="T103" fmla="*/ 62 h 2131"/>
                <a:gd name="T104" fmla="*/ 16 w 633"/>
                <a:gd name="T105" fmla="*/ 19 h 2131"/>
                <a:gd name="T106" fmla="*/ 63 w 633"/>
                <a:gd name="T107" fmla="*/ 0 h 2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33" h="2131">
                  <a:moveTo>
                    <a:pt x="63" y="0"/>
                  </a:moveTo>
                  <a:lnTo>
                    <a:pt x="79" y="2"/>
                  </a:lnTo>
                  <a:lnTo>
                    <a:pt x="93" y="7"/>
                  </a:lnTo>
                  <a:lnTo>
                    <a:pt x="105" y="14"/>
                  </a:lnTo>
                  <a:lnTo>
                    <a:pt x="115" y="24"/>
                  </a:lnTo>
                  <a:lnTo>
                    <a:pt x="125" y="32"/>
                  </a:lnTo>
                  <a:lnTo>
                    <a:pt x="133" y="42"/>
                  </a:lnTo>
                  <a:lnTo>
                    <a:pt x="139" y="47"/>
                  </a:lnTo>
                  <a:lnTo>
                    <a:pt x="142" y="46"/>
                  </a:lnTo>
                  <a:lnTo>
                    <a:pt x="157" y="40"/>
                  </a:lnTo>
                  <a:lnTo>
                    <a:pt x="172" y="32"/>
                  </a:lnTo>
                  <a:lnTo>
                    <a:pt x="195" y="32"/>
                  </a:lnTo>
                  <a:lnTo>
                    <a:pt x="220" y="34"/>
                  </a:lnTo>
                  <a:lnTo>
                    <a:pt x="246" y="42"/>
                  </a:lnTo>
                  <a:lnTo>
                    <a:pt x="285" y="41"/>
                  </a:lnTo>
                  <a:lnTo>
                    <a:pt x="324" y="39"/>
                  </a:lnTo>
                  <a:lnTo>
                    <a:pt x="363" y="38"/>
                  </a:lnTo>
                  <a:lnTo>
                    <a:pt x="403" y="42"/>
                  </a:lnTo>
                  <a:lnTo>
                    <a:pt x="409" y="43"/>
                  </a:lnTo>
                  <a:lnTo>
                    <a:pt x="419" y="45"/>
                  </a:lnTo>
                  <a:lnTo>
                    <a:pt x="430" y="49"/>
                  </a:lnTo>
                  <a:lnTo>
                    <a:pt x="441" y="52"/>
                  </a:lnTo>
                  <a:lnTo>
                    <a:pt x="451" y="55"/>
                  </a:lnTo>
                  <a:lnTo>
                    <a:pt x="457" y="57"/>
                  </a:lnTo>
                  <a:lnTo>
                    <a:pt x="461" y="58"/>
                  </a:lnTo>
                  <a:lnTo>
                    <a:pt x="475" y="55"/>
                  </a:lnTo>
                  <a:lnTo>
                    <a:pt x="487" y="53"/>
                  </a:lnTo>
                  <a:lnTo>
                    <a:pt x="502" y="53"/>
                  </a:lnTo>
                  <a:lnTo>
                    <a:pt x="528" y="54"/>
                  </a:lnTo>
                  <a:lnTo>
                    <a:pt x="555" y="56"/>
                  </a:lnTo>
                  <a:lnTo>
                    <a:pt x="581" y="64"/>
                  </a:lnTo>
                  <a:lnTo>
                    <a:pt x="592" y="74"/>
                  </a:lnTo>
                  <a:lnTo>
                    <a:pt x="600" y="84"/>
                  </a:lnTo>
                  <a:lnTo>
                    <a:pt x="606" y="98"/>
                  </a:lnTo>
                  <a:lnTo>
                    <a:pt x="608" y="113"/>
                  </a:lnTo>
                  <a:lnTo>
                    <a:pt x="607" y="127"/>
                  </a:lnTo>
                  <a:lnTo>
                    <a:pt x="603" y="141"/>
                  </a:lnTo>
                  <a:lnTo>
                    <a:pt x="594" y="154"/>
                  </a:lnTo>
                  <a:lnTo>
                    <a:pt x="581" y="165"/>
                  </a:lnTo>
                  <a:lnTo>
                    <a:pt x="584" y="164"/>
                  </a:lnTo>
                  <a:lnTo>
                    <a:pt x="582" y="166"/>
                  </a:lnTo>
                  <a:lnTo>
                    <a:pt x="578" y="170"/>
                  </a:lnTo>
                  <a:lnTo>
                    <a:pt x="573" y="174"/>
                  </a:lnTo>
                  <a:lnTo>
                    <a:pt x="568" y="181"/>
                  </a:lnTo>
                  <a:lnTo>
                    <a:pt x="562" y="186"/>
                  </a:lnTo>
                  <a:lnTo>
                    <a:pt x="559" y="192"/>
                  </a:lnTo>
                  <a:lnTo>
                    <a:pt x="558" y="209"/>
                  </a:lnTo>
                  <a:lnTo>
                    <a:pt x="554" y="230"/>
                  </a:lnTo>
                  <a:lnTo>
                    <a:pt x="548" y="252"/>
                  </a:lnTo>
                  <a:lnTo>
                    <a:pt x="548" y="255"/>
                  </a:lnTo>
                  <a:lnTo>
                    <a:pt x="549" y="258"/>
                  </a:lnTo>
                  <a:lnTo>
                    <a:pt x="558" y="283"/>
                  </a:lnTo>
                  <a:lnTo>
                    <a:pt x="563" y="309"/>
                  </a:lnTo>
                  <a:lnTo>
                    <a:pt x="564" y="339"/>
                  </a:lnTo>
                  <a:lnTo>
                    <a:pt x="561" y="365"/>
                  </a:lnTo>
                  <a:lnTo>
                    <a:pt x="560" y="392"/>
                  </a:lnTo>
                  <a:lnTo>
                    <a:pt x="561" y="419"/>
                  </a:lnTo>
                  <a:lnTo>
                    <a:pt x="564" y="445"/>
                  </a:lnTo>
                  <a:lnTo>
                    <a:pt x="570" y="476"/>
                  </a:lnTo>
                  <a:lnTo>
                    <a:pt x="575" y="504"/>
                  </a:lnTo>
                  <a:lnTo>
                    <a:pt x="579" y="532"/>
                  </a:lnTo>
                  <a:lnTo>
                    <a:pt x="581" y="563"/>
                  </a:lnTo>
                  <a:lnTo>
                    <a:pt x="581" y="679"/>
                  </a:lnTo>
                  <a:lnTo>
                    <a:pt x="580" y="752"/>
                  </a:lnTo>
                  <a:lnTo>
                    <a:pt x="582" y="825"/>
                  </a:lnTo>
                  <a:lnTo>
                    <a:pt x="585" y="896"/>
                  </a:lnTo>
                  <a:lnTo>
                    <a:pt x="588" y="968"/>
                  </a:lnTo>
                  <a:lnTo>
                    <a:pt x="589" y="1041"/>
                  </a:lnTo>
                  <a:lnTo>
                    <a:pt x="586" y="1114"/>
                  </a:lnTo>
                  <a:lnTo>
                    <a:pt x="584" y="1174"/>
                  </a:lnTo>
                  <a:lnTo>
                    <a:pt x="584" y="1236"/>
                  </a:lnTo>
                  <a:lnTo>
                    <a:pt x="585" y="1298"/>
                  </a:lnTo>
                  <a:lnTo>
                    <a:pt x="586" y="1357"/>
                  </a:lnTo>
                  <a:lnTo>
                    <a:pt x="590" y="1443"/>
                  </a:lnTo>
                  <a:lnTo>
                    <a:pt x="592" y="1528"/>
                  </a:lnTo>
                  <a:lnTo>
                    <a:pt x="596" y="1612"/>
                  </a:lnTo>
                  <a:lnTo>
                    <a:pt x="611" y="1761"/>
                  </a:lnTo>
                  <a:lnTo>
                    <a:pt x="624" y="1909"/>
                  </a:lnTo>
                  <a:lnTo>
                    <a:pt x="633" y="2058"/>
                  </a:lnTo>
                  <a:lnTo>
                    <a:pt x="633" y="2075"/>
                  </a:lnTo>
                  <a:lnTo>
                    <a:pt x="628" y="2091"/>
                  </a:lnTo>
                  <a:lnTo>
                    <a:pt x="620" y="2104"/>
                  </a:lnTo>
                  <a:lnTo>
                    <a:pt x="608" y="2116"/>
                  </a:lnTo>
                  <a:lnTo>
                    <a:pt x="595" y="2125"/>
                  </a:lnTo>
                  <a:lnTo>
                    <a:pt x="580" y="2130"/>
                  </a:lnTo>
                  <a:lnTo>
                    <a:pt x="564" y="2131"/>
                  </a:lnTo>
                  <a:lnTo>
                    <a:pt x="555" y="2131"/>
                  </a:lnTo>
                  <a:lnTo>
                    <a:pt x="535" y="2129"/>
                  </a:lnTo>
                  <a:lnTo>
                    <a:pt x="519" y="2123"/>
                  </a:lnTo>
                  <a:lnTo>
                    <a:pt x="507" y="2113"/>
                  </a:lnTo>
                  <a:lnTo>
                    <a:pt x="497" y="2100"/>
                  </a:lnTo>
                  <a:lnTo>
                    <a:pt x="489" y="2085"/>
                  </a:lnTo>
                  <a:lnTo>
                    <a:pt x="486" y="2069"/>
                  </a:lnTo>
                  <a:lnTo>
                    <a:pt x="486" y="2052"/>
                  </a:lnTo>
                  <a:lnTo>
                    <a:pt x="489" y="2036"/>
                  </a:lnTo>
                  <a:lnTo>
                    <a:pt x="492" y="2031"/>
                  </a:lnTo>
                  <a:lnTo>
                    <a:pt x="491" y="1968"/>
                  </a:lnTo>
                  <a:lnTo>
                    <a:pt x="486" y="1879"/>
                  </a:lnTo>
                  <a:lnTo>
                    <a:pt x="480" y="1791"/>
                  </a:lnTo>
                  <a:lnTo>
                    <a:pt x="471" y="1702"/>
                  </a:lnTo>
                  <a:lnTo>
                    <a:pt x="465" y="1614"/>
                  </a:lnTo>
                  <a:lnTo>
                    <a:pt x="461" y="1526"/>
                  </a:lnTo>
                  <a:lnTo>
                    <a:pt x="461" y="1368"/>
                  </a:lnTo>
                  <a:lnTo>
                    <a:pt x="465" y="1209"/>
                  </a:lnTo>
                  <a:lnTo>
                    <a:pt x="468" y="1130"/>
                  </a:lnTo>
                  <a:lnTo>
                    <a:pt x="475" y="1048"/>
                  </a:lnTo>
                  <a:lnTo>
                    <a:pt x="482" y="966"/>
                  </a:lnTo>
                  <a:lnTo>
                    <a:pt x="480" y="934"/>
                  </a:lnTo>
                  <a:lnTo>
                    <a:pt x="476" y="904"/>
                  </a:lnTo>
                  <a:lnTo>
                    <a:pt x="472" y="872"/>
                  </a:lnTo>
                  <a:lnTo>
                    <a:pt x="470" y="838"/>
                  </a:lnTo>
                  <a:lnTo>
                    <a:pt x="470" y="792"/>
                  </a:lnTo>
                  <a:lnTo>
                    <a:pt x="470" y="746"/>
                  </a:lnTo>
                  <a:lnTo>
                    <a:pt x="470" y="700"/>
                  </a:lnTo>
                  <a:lnTo>
                    <a:pt x="473" y="667"/>
                  </a:lnTo>
                  <a:lnTo>
                    <a:pt x="476" y="631"/>
                  </a:lnTo>
                  <a:lnTo>
                    <a:pt x="476" y="596"/>
                  </a:lnTo>
                  <a:lnTo>
                    <a:pt x="477" y="563"/>
                  </a:lnTo>
                  <a:lnTo>
                    <a:pt x="466" y="499"/>
                  </a:lnTo>
                  <a:lnTo>
                    <a:pt x="455" y="435"/>
                  </a:lnTo>
                  <a:lnTo>
                    <a:pt x="454" y="403"/>
                  </a:lnTo>
                  <a:lnTo>
                    <a:pt x="450" y="371"/>
                  </a:lnTo>
                  <a:lnTo>
                    <a:pt x="451" y="358"/>
                  </a:lnTo>
                  <a:lnTo>
                    <a:pt x="452" y="343"/>
                  </a:lnTo>
                  <a:lnTo>
                    <a:pt x="452" y="329"/>
                  </a:lnTo>
                  <a:lnTo>
                    <a:pt x="452" y="319"/>
                  </a:lnTo>
                  <a:lnTo>
                    <a:pt x="450" y="313"/>
                  </a:lnTo>
                  <a:lnTo>
                    <a:pt x="439" y="291"/>
                  </a:lnTo>
                  <a:lnTo>
                    <a:pt x="431" y="270"/>
                  </a:lnTo>
                  <a:lnTo>
                    <a:pt x="425" y="248"/>
                  </a:lnTo>
                  <a:lnTo>
                    <a:pt x="425" y="225"/>
                  </a:lnTo>
                  <a:lnTo>
                    <a:pt x="430" y="201"/>
                  </a:lnTo>
                  <a:lnTo>
                    <a:pt x="432" y="185"/>
                  </a:lnTo>
                  <a:lnTo>
                    <a:pt x="433" y="174"/>
                  </a:lnTo>
                  <a:lnTo>
                    <a:pt x="421" y="177"/>
                  </a:lnTo>
                  <a:lnTo>
                    <a:pt x="403" y="180"/>
                  </a:lnTo>
                  <a:lnTo>
                    <a:pt x="360" y="192"/>
                  </a:lnTo>
                  <a:lnTo>
                    <a:pt x="316" y="203"/>
                  </a:lnTo>
                  <a:lnTo>
                    <a:pt x="274" y="209"/>
                  </a:lnTo>
                  <a:lnTo>
                    <a:pt x="231" y="212"/>
                  </a:lnTo>
                  <a:lnTo>
                    <a:pt x="207" y="212"/>
                  </a:lnTo>
                  <a:lnTo>
                    <a:pt x="185" y="211"/>
                  </a:lnTo>
                  <a:lnTo>
                    <a:pt x="162" y="209"/>
                  </a:lnTo>
                  <a:lnTo>
                    <a:pt x="141" y="206"/>
                  </a:lnTo>
                  <a:lnTo>
                    <a:pt x="120" y="200"/>
                  </a:lnTo>
                  <a:lnTo>
                    <a:pt x="101" y="192"/>
                  </a:lnTo>
                  <a:lnTo>
                    <a:pt x="84" y="180"/>
                  </a:lnTo>
                  <a:lnTo>
                    <a:pt x="66" y="169"/>
                  </a:lnTo>
                  <a:lnTo>
                    <a:pt x="49" y="153"/>
                  </a:lnTo>
                  <a:lnTo>
                    <a:pt x="35" y="134"/>
                  </a:lnTo>
                  <a:lnTo>
                    <a:pt x="23" y="115"/>
                  </a:lnTo>
                  <a:lnTo>
                    <a:pt x="22" y="111"/>
                  </a:lnTo>
                  <a:lnTo>
                    <a:pt x="16" y="106"/>
                  </a:lnTo>
                  <a:lnTo>
                    <a:pt x="7" y="92"/>
                  </a:lnTo>
                  <a:lnTo>
                    <a:pt x="2" y="78"/>
                  </a:lnTo>
                  <a:lnTo>
                    <a:pt x="0" y="62"/>
                  </a:lnTo>
                  <a:lnTo>
                    <a:pt x="2" y="46"/>
                  </a:lnTo>
                  <a:lnTo>
                    <a:pt x="7" y="32"/>
                  </a:lnTo>
                  <a:lnTo>
                    <a:pt x="16" y="19"/>
                  </a:lnTo>
                  <a:lnTo>
                    <a:pt x="28" y="10"/>
                  </a:lnTo>
                  <a:lnTo>
                    <a:pt x="44" y="2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ED0D1F"/>
            </a:solidFill>
            <a:ln w="0">
              <a:solidFill>
                <a:srgbClr val="ED0D1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0" name="Freeform 277"/>
            <p:cNvSpPr/>
            <p:nvPr/>
          </p:nvSpPr>
          <p:spPr bwMode="auto">
            <a:xfrm>
              <a:off x="8401608" y="4929933"/>
              <a:ext cx="105377" cy="18766"/>
            </a:xfrm>
            <a:custGeom>
              <a:avLst/>
              <a:gdLst>
                <a:gd name="T0" fmla="*/ 93 w 880"/>
                <a:gd name="T1" fmla="*/ 0 h 152"/>
                <a:gd name="T2" fmla="*/ 136 w 880"/>
                <a:gd name="T3" fmla="*/ 3 h 152"/>
                <a:gd name="T4" fmla="*/ 174 w 880"/>
                <a:gd name="T5" fmla="*/ 4 h 152"/>
                <a:gd name="T6" fmla="*/ 201 w 880"/>
                <a:gd name="T7" fmla="*/ 10 h 152"/>
                <a:gd name="T8" fmla="*/ 202 w 880"/>
                <a:gd name="T9" fmla="*/ 10 h 152"/>
                <a:gd name="T10" fmla="*/ 209 w 880"/>
                <a:gd name="T11" fmla="*/ 8 h 152"/>
                <a:gd name="T12" fmla="*/ 266 w 880"/>
                <a:gd name="T13" fmla="*/ 4 h 152"/>
                <a:gd name="T14" fmla="*/ 310 w 880"/>
                <a:gd name="T15" fmla="*/ 11 h 152"/>
                <a:gd name="T16" fmla="*/ 351 w 880"/>
                <a:gd name="T17" fmla="*/ 15 h 152"/>
                <a:gd name="T18" fmla="*/ 450 w 880"/>
                <a:gd name="T19" fmla="*/ 17 h 152"/>
                <a:gd name="T20" fmla="*/ 595 w 880"/>
                <a:gd name="T21" fmla="*/ 8 h 152"/>
                <a:gd name="T22" fmla="*/ 632 w 880"/>
                <a:gd name="T23" fmla="*/ 3 h 152"/>
                <a:gd name="T24" fmla="*/ 696 w 880"/>
                <a:gd name="T25" fmla="*/ 3 h 152"/>
                <a:gd name="T26" fmla="*/ 732 w 880"/>
                <a:gd name="T27" fmla="*/ 2 h 152"/>
                <a:gd name="T28" fmla="*/ 769 w 880"/>
                <a:gd name="T29" fmla="*/ 8 h 152"/>
                <a:gd name="T30" fmla="*/ 806 w 880"/>
                <a:gd name="T31" fmla="*/ 3 h 152"/>
                <a:gd name="T32" fmla="*/ 837 w 880"/>
                <a:gd name="T33" fmla="*/ 2 h 152"/>
                <a:gd name="T34" fmla="*/ 863 w 880"/>
                <a:gd name="T35" fmla="*/ 19 h 152"/>
                <a:gd name="T36" fmla="*/ 878 w 880"/>
                <a:gd name="T37" fmla="*/ 47 h 152"/>
                <a:gd name="T38" fmla="*/ 879 w 880"/>
                <a:gd name="T39" fmla="*/ 79 h 152"/>
                <a:gd name="T40" fmla="*/ 863 w 880"/>
                <a:gd name="T41" fmla="*/ 109 h 152"/>
                <a:gd name="T42" fmla="*/ 831 w 880"/>
                <a:gd name="T43" fmla="*/ 124 h 152"/>
                <a:gd name="T44" fmla="*/ 816 w 880"/>
                <a:gd name="T45" fmla="*/ 124 h 152"/>
                <a:gd name="T46" fmla="*/ 774 w 880"/>
                <a:gd name="T47" fmla="*/ 130 h 152"/>
                <a:gd name="T48" fmla="*/ 743 w 880"/>
                <a:gd name="T49" fmla="*/ 122 h 152"/>
                <a:gd name="T50" fmla="*/ 712 w 880"/>
                <a:gd name="T51" fmla="*/ 126 h 152"/>
                <a:gd name="T52" fmla="*/ 687 w 880"/>
                <a:gd name="T53" fmla="*/ 126 h 152"/>
                <a:gd name="T54" fmla="*/ 664 w 880"/>
                <a:gd name="T55" fmla="*/ 124 h 152"/>
                <a:gd name="T56" fmla="*/ 637 w 880"/>
                <a:gd name="T57" fmla="*/ 127 h 152"/>
                <a:gd name="T58" fmla="*/ 607 w 880"/>
                <a:gd name="T59" fmla="*/ 130 h 152"/>
                <a:gd name="T60" fmla="*/ 451 w 880"/>
                <a:gd name="T61" fmla="*/ 140 h 152"/>
                <a:gd name="T62" fmla="*/ 346 w 880"/>
                <a:gd name="T63" fmla="*/ 142 h 152"/>
                <a:gd name="T64" fmla="*/ 290 w 880"/>
                <a:gd name="T65" fmla="*/ 145 h 152"/>
                <a:gd name="T66" fmla="*/ 260 w 880"/>
                <a:gd name="T67" fmla="*/ 141 h 152"/>
                <a:gd name="T68" fmla="*/ 259 w 880"/>
                <a:gd name="T69" fmla="*/ 140 h 152"/>
                <a:gd name="T70" fmla="*/ 260 w 880"/>
                <a:gd name="T71" fmla="*/ 138 h 152"/>
                <a:gd name="T72" fmla="*/ 264 w 880"/>
                <a:gd name="T73" fmla="*/ 133 h 152"/>
                <a:gd name="T74" fmla="*/ 260 w 880"/>
                <a:gd name="T75" fmla="*/ 137 h 152"/>
                <a:gd name="T76" fmla="*/ 248 w 880"/>
                <a:gd name="T77" fmla="*/ 140 h 152"/>
                <a:gd name="T78" fmla="*/ 230 w 880"/>
                <a:gd name="T79" fmla="*/ 142 h 152"/>
                <a:gd name="T80" fmla="*/ 209 w 880"/>
                <a:gd name="T81" fmla="*/ 150 h 152"/>
                <a:gd name="T82" fmla="*/ 186 w 880"/>
                <a:gd name="T83" fmla="*/ 150 h 152"/>
                <a:gd name="T84" fmla="*/ 161 w 880"/>
                <a:gd name="T85" fmla="*/ 142 h 152"/>
                <a:gd name="T86" fmla="*/ 136 w 880"/>
                <a:gd name="T87" fmla="*/ 140 h 152"/>
                <a:gd name="T88" fmla="*/ 105 w 880"/>
                <a:gd name="T89" fmla="*/ 130 h 152"/>
                <a:gd name="T90" fmla="*/ 67 w 880"/>
                <a:gd name="T91" fmla="*/ 127 h 152"/>
                <a:gd name="T92" fmla="*/ 32 w 880"/>
                <a:gd name="T93" fmla="*/ 112 h 152"/>
                <a:gd name="T94" fmla="*/ 5 w 880"/>
                <a:gd name="T95" fmla="*/ 86 h 152"/>
                <a:gd name="T96" fmla="*/ 0 w 880"/>
                <a:gd name="T97" fmla="*/ 55 h 152"/>
                <a:gd name="T98" fmla="*/ 16 w 880"/>
                <a:gd name="T99" fmla="*/ 23 h 152"/>
                <a:gd name="T100" fmla="*/ 51 w 880"/>
                <a:gd name="T101" fmla="*/ 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0" h="152">
                  <a:moveTo>
                    <a:pt x="71" y="0"/>
                  </a:moveTo>
                  <a:lnTo>
                    <a:pt x="93" y="0"/>
                  </a:lnTo>
                  <a:lnTo>
                    <a:pt x="114" y="2"/>
                  </a:lnTo>
                  <a:lnTo>
                    <a:pt x="136" y="3"/>
                  </a:lnTo>
                  <a:lnTo>
                    <a:pt x="156" y="3"/>
                  </a:lnTo>
                  <a:lnTo>
                    <a:pt x="174" y="4"/>
                  </a:lnTo>
                  <a:lnTo>
                    <a:pt x="194" y="8"/>
                  </a:lnTo>
                  <a:lnTo>
                    <a:pt x="201" y="10"/>
                  </a:lnTo>
                  <a:lnTo>
                    <a:pt x="202" y="10"/>
                  </a:lnTo>
                  <a:lnTo>
                    <a:pt x="202" y="10"/>
                  </a:lnTo>
                  <a:lnTo>
                    <a:pt x="205" y="9"/>
                  </a:lnTo>
                  <a:lnTo>
                    <a:pt x="209" y="8"/>
                  </a:lnTo>
                  <a:lnTo>
                    <a:pt x="239" y="4"/>
                  </a:lnTo>
                  <a:lnTo>
                    <a:pt x="266" y="4"/>
                  </a:lnTo>
                  <a:lnTo>
                    <a:pt x="293" y="8"/>
                  </a:lnTo>
                  <a:lnTo>
                    <a:pt x="310" y="11"/>
                  </a:lnTo>
                  <a:lnTo>
                    <a:pt x="329" y="13"/>
                  </a:lnTo>
                  <a:lnTo>
                    <a:pt x="351" y="15"/>
                  </a:lnTo>
                  <a:lnTo>
                    <a:pt x="376" y="19"/>
                  </a:lnTo>
                  <a:lnTo>
                    <a:pt x="450" y="17"/>
                  </a:lnTo>
                  <a:lnTo>
                    <a:pt x="523" y="13"/>
                  </a:lnTo>
                  <a:lnTo>
                    <a:pt x="595" y="8"/>
                  </a:lnTo>
                  <a:lnTo>
                    <a:pt x="614" y="4"/>
                  </a:lnTo>
                  <a:lnTo>
                    <a:pt x="632" y="3"/>
                  </a:lnTo>
                  <a:lnTo>
                    <a:pt x="649" y="3"/>
                  </a:lnTo>
                  <a:lnTo>
                    <a:pt x="696" y="3"/>
                  </a:lnTo>
                  <a:lnTo>
                    <a:pt x="714" y="1"/>
                  </a:lnTo>
                  <a:lnTo>
                    <a:pt x="732" y="2"/>
                  </a:lnTo>
                  <a:lnTo>
                    <a:pt x="750" y="6"/>
                  </a:lnTo>
                  <a:lnTo>
                    <a:pt x="769" y="8"/>
                  </a:lnTo>
                  <a:lnTo>
                    <a:pt x="787" y="8"/>
                  </a:lnTo>
                  <a:lnTo>
                    <a:pt x="806" y="3"/>
                  </a:lnTo>
                  <a:lnTo>
                    <a:pt x="822" y="0"/>
                  </a:lnTo>
                  <a:lnTo>
                    <a:pt x="837" y="2"/>
                  </a:lnTo>
                  <a:lnTo>
                    <a:pt x="851" y="9"/>
                  </a:lnTo>
                  <a:lnTo>
                    <a:pt x="863" y="19"/>
                  </a:lnTo>
                  <a:lnTo>
                    <a:pt x="871" y="33"/>
                  </a:lnTo>
                  <a:lnTo>
                    <a:pt x="878" y="47"/>
                  </a:lnTo>
                  <a:lnTo>
                    <a:pt x="880" y="63"/>
                  </a:lnTo>
                  <a:lnTo>
                    <a:pt x="879" y="79"/>
                  </a:lnTo>
                  <a:lnTo>
                    <a:pt x="873" y="96"/>
                  </a:lnTo>
                  <a:lnTo>
                    <a:pt x="863" y="109"/>
                  </a:lnTo>
                  <a:lnTo>
                    <a:pt x="847" y="119"/>
                  </a:lnTo>
                  <a:lnTo>
                    <a:pt x="831" y="124"/>
                  </a:lnTo>
                  <a:lnTo>
                    <a:pt x="817" y="123"/>
                  </a:lnTo>
                  <a:lnTo>
                    <a:pt x="816" y="124"/>
                  </a:lnTo>
                  <a:lnTo>
                    <a:pt x="795" y="128"/>
                  </a:lnTo>
                  <a:lnTo>
                    <a:pt x="774" y="130"/>
                  </a:lnTo>
                  <a:lnTo>
                    <a:pt x="758" y="126"/>
                  </a:lnTo>
                  <a:lnTo>
                    <a:pt x="743" y="122"/>
                  </a:lnTo>
                  <a:lnTo>
                    <a:pt x="727" y="120"/>
                  </a:lnTo>
                  <a:lnTo>
                    <a:pt x="712" y="126"/>
                  </a:lnTo>
                  <a:lnTo>
                    <a:pt x="699" y="127"/>
                  </a:lnTo>
                  <a:lnTo>
                    <a:pt x="687" y="126"/>
                  </a:lnTo>
                  <a:lnTo>
                    <a:pt x="676" y="125"/>
                  </a:lnTo>
                  <a:lnTo>
                    <a:pt x="664" y="124"/>
                  </a:lnTo>
                  <a:lnTo>
                    <a:pt x="649" y="126"/>
                  </a:lnTo>
                  <a:lnTo>
                    <a:pt x="637" y="127"/>
                  </a:lnTo>
                  <a:lnTo>
                    <a:pt x="622" y="129"/>
                  </a:lnTo>
                  <a:lnTo>
                    <a:pt x="607" y="130"/>
                  </a:lnTo>
                  <a:lnTo>
                    <a:pt x="528" y="138"/>
                  </a:lnTo>
                  <a:lnTo>
                    <a:pt x="451" y="140"/>
                  </a:lnTo>
                  <a:lnTo>
                    <a:pt x="376" y="141"/>
                  </a:lnTo>
                  <a:lnTo>
                    <a:pt x="346" y="142"/>
                  </a:lnTo>
                  <a:lnTo>
                    <a:pt x="317" y="144"/>
                  </a:lnTo>
                  <a:lnTo>
                    <a:pt x="290" y="145"/>
                  </a:lnTo>
                  <a:lnTo>
                    <a:pt x="262" y="141"/>
                  </a:lnTo>
                  <a:lnTo>
                    <a:pt x="260" y="141"/>
                  </a:lnTo>
                  <a:lnTo>
                    <a:pt x="259" y="140"/>
                  </a:lnTo>
                  <a:lnTo>
                    <a:pt x="259" y="140"/>
                  </a:lnTo>
                  <a:lnTo>
                    <a:pt x="259" y="139"/>
                  </a:lnTo>
                  <a:lnTo>
                    <a:pt x="260" y="138"/>
                  </a:lnTo>
                  <a:lnTo>
                    <a:pt x="261" y="137"/>
                  </a:lnTo>
                  <a:lnTo>
                    <a:pt x="264" y="133"/>
                  </a:lnTo>
                  <a:lnTo>
                    <a:pt x="267" y="130"/>
                  </a:lnTo>
                  <a:lnTo>
                    <a:pt x="260" y="137"/>
                  </a:lnTo>
                  <a:lnTo>
                    <a:pt x="254" y="139"/>
                  </a:lnTo>
                  <a:lnTo>
                    <a:pt x="248" y="140"/>
                  </a:lnTo>
                  <a:lnTo>
                    <a:pt x="240" y="141"/>
                  </a:lnTo>
                  <a:lnTo>
                    <a:pt x="230" y="142"/>
                  </a:lnTo>
                  <a:lnTo>
                    <a:pt x="220" y="146"/>
                  </a:lnTo>
                  <a:lnTo>
                    <a:pt x="209" y="150"/>
                  </a:lnTo>
                  <a:lnTo>
                    <a:pt x="199" y="152"/>
                  </a:lnTo>
                  <a:lnTo>
                    <a:pt x="186" y="150"/>
                  </a:lnTo>
                  <a:lnTo>
                    <a:pt x="173" y="146"/>
                  </a:lnTo>
                  <a:lnTo>
                    <a:pt x="161" y="142"/>
                  </a:lnTo>
                  <a:lnTo>
                    <a:pt x="152" y="141"/>
                  </a:lnTo>
                  <a:lnTo>
                    <a:pt x="136" y="140"/>
                  </a:lnTo>
                  <a:lnTo>
                    <a:pt x="120" y="138"/>
                  </a:lnTo>
                  <a:lnTo>
                    <a:pt x="105" y="130"/>
                  </a:lnTo>
                  <a:lnTo>
                    <a:pt x="85" y="129"/>
                  </a:lnTo>
                  <a:lnTo>
                    <a:pt x="67" y="127"/>
                  </a:lnTo>
                  <a:lnTo>
                    <a:pt x="49" y="122"/>
                  </a:lnTo>
                  <a:lnTo>
                    <a:pt x="32" y="112"/>
                  </a:lnTo>
                  <a:lnTo>
                    <a:pt x="16" y="99"/>
                  </a:lnTo>
                  <a:lnTo>
                    <a:pt x="5" y="86"/>
                  </a:lnTo>
                  <a:lnTo>
                    <a:pt x="0" y="72"/>
                  </a:lnTo>
                  <a:lnTo>
                    <a:pt x="0" y="55"/>
                  </a:lnTo>
                  <a:lnTo>
                    <a:pt x="5" y="39"/>
                  </a:lnTo>
                  <a:lnTo>
                    <a:pt x="16" y="23"/>
                  </a:lnTo>
                  <a:lnTo>
                    <a:pt x="31" y="8"/>
                  </a:lnTo>
                  <a:lnTo>
                    <a:pt x="51" y="1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ED0D1F"/>
            </a:solidFill>
            <a:ln w="0">
              <a:solidFill>
                <a:srgbClr val="ED0D1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1" name="Freeform 278"/>
            <p:cNvSpPr/>
            <p:nvPr/>
          </p:nvSpPr>
          <p:spPr bwMode="auto">
            <a:xfrm>
              <a:off x="8465123" y="4788469"/>
              <a:ext cx="21653" cy="155900"/>
            </a:xfrm>
            <a:custGeom>
              <a:avLst/>
              <a:gdLst>
                <a:gd name="T0" fmla="*/ 117 w 182"/>
                <a:gd name="T1" fmla="*/ 0 h 1300"/>
                <a:gd name="T2" fmla="*/ 139 w 182"/>
                <a:gd name="T3" fmla="*/ 8 h 1300"/>
                <a:gd name="T4" fmla="*/ 158 w 182"/>
                <a:gd name="T5" fmla="*/ 33 h 1300"/>
                <a:gd name="T6" fmla="*/ 172 w 182"/>
                <a:gd name="T7" fmla="*/ 63 h 1300"/>
                <a:gd name="T8" fmla="*/ 172 w 182"/>
                <a:gd name="T9" fmla="*/ 99 h 1300"/>
                <a:gd name="T10" fmla="*/ 164 w 182"/>
                <a:gd name="T11" fmla="*/ 127 h 1300"/>
                <a:gd name="T12" fmla="*/ 158 w 182"/>
                <a:gd name="T13" fmla="*/ 155 h 1300"/>
                <a:gd name="T14" fmla="*/ 161 w 182"/>
                <a:gd name="T15" fmla="*/ 237 h 1300"/>
                <a:gd name="T16" fmla="*/ 158 w 182"/>
                <a:gd name="T17" fmla="*/ 315 h 1300"/>
                <a:gd name="T18" fmla="*/ 155 w 182"/>
                <a:gd name="T19" fmla="*/ 391 h 1300"/>
                <a:gd name="T20" fmla="*/ 150 w 182"/>
                <a:gd name="T21" fmla="*/ 461 h 1300"/>
                <a:gd name="T22" fmla="*/ 139 w 182"/>
                <a:gd name="T23" fmla="*/ 507 h 1300"/>
                <a:gd name="T24" fmla="*/ 141 w 182"/>
                <a:gd name="T25" fmla="*/ 529 h 1300"/>
                <a:gd name="T26" fmla="*/ 147 w 182"/>
                <a:gd name="T27" fmla="*/ 551 h 1300"/>
                <a:gd name="T28" fmla="*/ 148 w 182"/>
                <a:gd name="T29" fmla="*/ 627 h 1300"/>
                <a:gd name="T30" fmla="*/ 166 w 182"/>
                <a:gd name="T31" fmla="*/ 693 h 1300"/>
                <a:gd name="T32" fmla="*/ 180 w 182"/>
                <a:gd name="T33" fmla="*/ 759 h 1300"/>
                <a:gd name="T34" fmla="*/ 180 w 182"/>
                <a:gd name="T35" fmla="*/ 836 h 1300"/>
                <a:gd name="T36" fmla="*/ 168 w 182"/>
                <a:gd name="T37" fmla="*/ 914 h 1300"/>
                <a:gd name="T38" fmla="*/ 162 w 182"/>
                <a:gd name="T39" fmla="*/ 1052 h 1300"/>
                <a:gd name="T40" fmla="*/ 175 w 182"/>
                <a:gd name="T41" fmla="*/ 1189 h 1300"/>
                <a:gd name="T42" fmla="*/ 175 w 182"/>
                <a:gd name="T43" fmla="*/ 1230 h 1300"/>
                <a:gd name="T44" fmla="*/ 160 w 182"/>
                <a:gd name="T45" fmla="*/ 1264 h 1300"/>
                <a:gd name="T46" fmla="*/ 133 w 182"/>
                <a:gd name="T47" fmla="*/ 1286 h 1300"/>
                <a:gd name="T48" fmla="*/ 100 w 182"/>
                <a:gd name="T49" fmla="*/ 1299 h 1300"/>
                <a:gd name="T50" fmla="*/ 65 w 182"/>
                <a:gd name="T51" fmla="*/ 1299 h 1300"/>
                <a:gd name="T52" fmla="*/ 34 w 182"/>
                <a:gd name="T53" fmla="*/ 1285 h 1300"/>
                <a:gd name="T54" fmla="*/ 13 w 182"/>
                <a:gd name="T55" fmla="*/ 1257 h 1300"/>
                <a:gd name="T56" fmla="*/ 1 w 182"/>
                <a:gd name="T57" fmla="*/ 1184 h 1300"/>
                <a:gd name="T58" fmla="*/ 2 w 182"/>
                <a:gd name="T59" fmla="*/ 1081 h 1300"/>
                <a:gd name="T60" fmla="*/ 14 w 182"/>
                <a:gd name="T61" fmla="*/ 979 h 1300"/>
                <a:gd name="T62" fmla="*/ 28 w 182"/>
                <a:gd name="T63" fmla="*/ 884 h 1300"/>
                <a:gd name="T64" fmla="*/ 47 w 182"/>
                <a:gd name="T65" fmla="*/ 799 h 1300"/>
                <a:gd name="T66" fmla="*/ 61 w 182"/>
                <a:gd name="T67" fmla="*/ 743 h 1300"/>
                <a:gd name="T68" fmla="*/ 56 w 182"/>
                <a:gd name="T69" fmla="*/ 705 h 1300"/>
                <a:gd name="T70" fmla="*/ 48 w 182"/>
                <a:gd name="T71" fmla="*/ 665 h 1300"/>
                <a:gd name="T72" fmla="*/ 47 w 182"/>
                <a:gd name="T73" fmla="*/ 596 h 1300"/>
                <a:gd name="T74" fmla="*/ 43 w 182"/>
                <a:gd name="T75" fmla="*/ 495 h 1300"/>
                <a:gd name="T76" fmla="*/ 46 w 182"/>
                <a:gd name="T77" fmla="*/ 433 h 1300"/>
                <a:gd name="T78" fmla="*/ 50 w 182"/>
                <a:gd name="T79" fmla="*/ 370 h 1300"/>
                <a:gd name="T80" fmla="*/ 44 w 182"/>
                <a:gd name="T81" fmla="*/ 305 h 1300"/>
                <a:gd name="T82" fmla="*/ 34 w 182"/>
                <a:gd name="T83" fmla="*/ 232 h 1300"/>
                <a:gd name="T84" fmla="*/ 32 w 182"/>
                <a:gd name="T85" fmla="*/ 160 h 1300"/>
                <a:gd name="T86" fmla="*/ 41 w 182"/>
                <a:gd name="T87" fmla="*/ 121 h 1300"/>
                <a:gd name="T88" fmla="*/ 54 w 182"/>
                <a:gd name="T89" fmla="*/ 82 h 1300"/>
                <a:gd name="T90" fmla="*/ 54 w 182"/>
                <a:gd name="T91" fmla="*/ 69 h 1300"/>
                <a:gd name="T92" fmla="*/ 54 w 182"/>
                <a:gd name="T93" fmla="*/ 64 h 1300"/>
                <a:gd name="T94" fmla="*/ 56 w 182"/>
                <a:gd name="T95" fmla="*/ 64 h 1300"/>
                <a:gd name="T96" fmla="*/ 54 w 182"/>
                <a:gd name="T97" fmla="*/ 59 h 1300"/>
                <a:gd name="T98" fmla="*/ 50 w 182"/>
                <a:gd name="T99" fmla="*/ 46 h 1300"/>
                <a:gd name="T100" fmla="*/ 57 w 182"/>
                <a:gd name="T101" fmla="*/ 29 h 1300"/>
                <a:gd name="T102" fmla="*/ 72 w 182"/>
                <a:gd name="T103" fmla="*/ 12 h 1300"/>
                <a:gd name="T104" fmla="*/ 85 w 182"/>
                <a:gd name="T105" fmla="*/ 7 h 1300"/>
                <a:gd name="T106" fmla="*/ 105 w 182"/>
                <a:gd name="T107" fmla="*/ 0 h 1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2" h="1300">
                  <a:moveTo>
                    <a:pt x="105" y="0"/>
                  </a:moveTo>
                  <a:lnTo>
                    <a:pt x="117" y="0"/>
                  </a:lnTo>
                  <a:lnTo>
                    <a:pt x="129" y="3"/>
                  </a:lnTo>
                  <a:lnTo>
                    <a:pt x="139" y="8"/>
                  </a:lnTo>
                  <a:lnTo>
                    <a:pt x="148" y="17"/>
                  </a:lnTo>
                  <a:lnTo>
                    <a:pt x="158" y="33"/>
                  </a:lnTo>
                  <a:lnTo>
                    <a:pt x="167" y="47"/>
                  </a:lnTo>
                  <a:lnTo>
                    <a:pt x="172" y="63"/>
                  </a:lnTo>
                  <a:lnTo>
                    <a:pt x="175" y="82"/>
                  </a:lnTo>
                  <a:lnTo>
                    <a:pt x="172" y="99"/>
                  </a:lnTo>
                  <a:lnTo>
                    <a:pt x="168" y="113"/>
                  </a:lnTo>
                  <a:lnTo>
                    <a:pt x="164" y="127"/>
                  </a:lnTo>
                  <a:lnTo>
                    <a:pt x="160" y="140"/>
                  </a:lnTo>
                  <a:lnTo>
                    <a:pt x="158" y="155"/>
                  </a:lnTo>
                  <a:lnTo>
                    <a:pt x="160" y="196"/>
                  </a:lnTo>
                  <a:lnTo>
                    <a:pt x="161" y="237"/>
                  </a:lnTo>
                  <a:lnTo>
                    <a:pt x="161" y="277"/>
                  </a:lnTo>
                  <a:lnTo>
                    <a:pt x="158" y="315"/>
                  </a:lnTo>
                  <a:lnTo>
                    <a:pt x="156" y="353"/>
                  </a:lnTo>
                  <a:lnTo>
                    <a:pt x="155" y="391"/>
                  </a:lnTo>
                  <a:lnTo>
                    <a:pt x="153" y="426"/>
                  </a:lnTo>
                  <a:lnTo>
                    <a:pt x="150" y="461"/>
                  </a:lnTo>
                  <a:lnTo>
                    <a:pt x="142" y="495"/>
                  </a:lnTo>
                  <a:lnTo>
                    <a:pt x="139" y="507"/>
                  </a:lnTo>
                  <a:lnTo>
                    <a:pt x="139" y="519"/>
                  </a:lnTo>
                  <a:lnTo>
                    <a:pt x="141" y="529"/>
                  </a:lnTo>
                  <a:lnTo>
                    <a:pt x="145" y="540"/>
                  </a:lnTo>
                  <a:lnTo>
                    <a:pt x="147" y="551"/>
                  </a:lnTo>
                  <a:lnTo>
                    <a:pt x="148" y="563"/>
                  </a:lnTo>
                  <a:lnTo>
                    <a:pt x="148" y="627"/>
                  </a:lnTo>
                  <a:lnTo>
                    <a:pt x="156" y="660"/>
                  </a:lnTo>
                  <a:lnTo>
                    <a:pt x="166" y="693"/>
                  </a:lnTo>
                  <a:lnTo>
                    <a:pt x="173" y="727"/>
                  </a:lnTo>
                  <a:lnTo>
                    <a:pt x="180" y="759"/>
                  </a:lnTo>
                  <a:lnTo>
                    <a:pt x="182" y="797"/>
                  </a:lnTo>
                  <a:lnTo>
                    <a:pt x="180" y="836"/>
                  </a:lnTo>
                  <a:lnTo>
                    <a:pt x="176" y="876"/>
                  </a:lnTo>
                  <a:lnTo>
                    <a:pt x="168" y="914"/>
                  </a:lnTo>
                  <a:lnTo>
                    <a:pt x="163" y="983"/>
                  </a:lnTo>
                  <a:lnTo>
                    <a:pt x="162" y="1052"/>
                  </a:lnTo>
                  <a:lnTo>
                    <a:pt x="165" y="1120"/>
                  </a:lnTo>
                  <a:lnTo>
                    <a:pt x="175" y="1189"/>
                  </a:lnTo>
                  <a:lnTo>
                    <a:pt x="177" y="1210"/>
                  </a:lnTo>
                  <a:lnTo>
                    <a:pt x="175" y="1230"/>
                  </a:lnTo>
                  <a:lnTo>
                    <a:pt x="168" y="1247"/>
                  </a:lnTo>
                  <a:lnTo>
                    <a:pt x="160" y="1264"/>
                  </a:lnTo>
                  <a:lnTo>
                    <a:pt x="147" y="1277"/>
                  </a:lnTo>
                  <a:lnTo>
                    <a:pt x="133" y="1286"/>
                  </a:lnTo>
                  <a:lnTo>
                    <a:pt x="117" y="1294"/>
                  </a:lnTo>
                  <a:lnTo>
                    <a:pt x="100" y="1299"/>
                  </a:lnTo>
                  <a:lnTo>
                    <a:pt x="83" y="1300"/>
                  </a:lnTo>
                  <a:lnTo>
                    <a:pt x="65" y="1299"/>
                  </a:lnTo>
                  <a:lnTo>
                    <a:pt x="49" y="1294"/>
                  </a:lnTo>
                  <a:lnTo>
                    <a:pt x="34" y="1285"/>
                  </a:lnTo>
                  <a:lnTo>
                    <a:pt x="23" y="1273"/>
                  </a:lnTo>
                  <a:lnTo>
                    <a:pt x="13" y="1257"/>
                  </a:lnTo>
                  <a:lnTo>
                    <a:pt x="7" y="1238"/>
                  </a:lnTo>
                  <a:lnTo>
                    <a:pt x="1" y="1184"/>
                  </a:lnTo>
                  <a:lnTo>
                    <a:pt x="0" y="1132"/>
                  </a:lnTo>
                  <a:lnTo>
                    <a:pt x="2" y="1081"/>
                  </a:lnTo>
                  <a:lnTo>
                    <a:pt x="8" y="1030"/>
                  </a:lnTo>
                  <a:lnTo>
                    <a:pt x="14" y="979"/>
                  </a:lnTo>
                  <a:lnTo>
                    <a:pt x="23" y="930"/>
                  </a:lnTo>
                  <a:lnTo>
                    <a:pt x="28" y="884"/>
                  </a:lnTo>
                  <a:lnTo>
                    <a:pt x="37" y="841"/>
                  </a:lnTo>
                  <a:lnTo>
                    <a:pt x="47" y="799"/>
                  </a:lnTo>
                  <a:lnTo>
                    <a:pt x="59" y="759"/>
                  </a:lnTo>
                  <a:lnTo>
                    <a:pt x="61" y="743"/>
                  </a:lnTo>
                  <a:lnTo>
                    <a:pt x="60" y="725"/>
                  </a:lnTo>
                  <a:lnTo>
                    <a:pt x="56" y="705"/>
                  </a:lnTo>
                  <a:lnTo>
                    <a:pt x="52" y="686"/>
                  </a:lnTo>
                  <a:lnTo>
                    <a:pt x="48" y="665"/>
                  </a:lnTo>
                  <a:lnTo>
                    <a:pt x="48" y="643"/>
                  </a:lnTo>
                  <a:lnTo>
                    <a:pt x="47" y="596"/>
                  </a:lnTo>
                  <a:lnTo>
                    <a:pt x="45" y="546"/>
                  </a:lnTo>
                  <a:lnTo>
                    <a:pt x="43" y="495"/>
                  </a:lnTo>
                  <a:lnTo>
                    <a:pt x="44" y="464"/>
                  </a:lnTo>
                  <a:lnTo>
                    <a:pt x="46" y="433"/>
                  </a:lnTo>
                  <a:lnTo>
                    <a:pt x="49" y="402"/>
                  </a:lnTo>
                  <a:lnTo>
                    <a:pt x="50" y="370"/>
                  </a:lnTo>
                  <a:lnTo>
                    <a:pt x="48" y="341"/>
                  </a:lnTo>
                  <a:lnTo>
                    <a:pt x="44" y="305"/>
                  </a:lnTo>
                  <a:lnTo>
                    <a:pt x="40" y="269"/>
                  </a:lnTo>
                  <a:lnTo>
                    <a:pt x="34" y="232"/>
                  </a:lnTo>
                  <a:lnTo>
                    <a:pt x="31" y="196"/>
                  </a:lnTo>
                  <a:lnTo>
                    <a:pt x="32" y="160"/>
                  </a:lnTo>
                  <a:lnTo>
                    <a:pt x="37" y="139"/>
                  </a:lnTo>
                  <a:lnTo>
                    <a:pt x="41" y="121"/>
                  </a:lnTo>
                  <a:lnTo>
                    <a:pt x="46" y="102"/>
                  </a:lnTo>
                  <a:lnTo>
                    <a:pt x="54" y="82"/>
                  </a:lnTo>
                  <a:lnTo>
                    <a:pt x="54" y="74"/>
                  </a:lnTo>
                  <a:lnTo>
                    <a:pt x="54" y="69"/>
                  </a:lnTo>
                  <a:lnTo>
                    <a:pt x="54" y="65"/>
                  </a:lnTo>
                  <a:lnTo>
                    <a:pt x="54" y="64"/>
                  </a:lnTo>
                  <a:lnTo>
                    <a:pt x="55" y="63"/>
                  </a:lnTo>
                  <a:lnTo>
                    <a:pt x="56" y="64"/>
                  </a:lnTo>
                  <a:lnTo>
                    <a:pt x="55" y="63"/>
                  </a:lnTo>
                  <a:lnTo>
                    <a:pt x="54" y="59"/>
                  </a:lnTo>
                  <a:lnTo>
                    <a:pt x="54" y="55"/>
                  </a:lnTo>
                  <a:lnTo>
                    <a:pt x="50" y="46"/>
                  </a:lnTo>
                  <a:lnTo>
                    <a:pt x="53" y="37"/>
                  </a:lnTo>
                  <a:lnTo>
                    <a:pt x="57" y="29"/>
                  </a:lnTo>
                  <a:lnTo>
                    <a:pt x="63" y="20"/>
                  </a:lnTo>
                  <a:lnTo>
                    <a:pt x="72" y="12"/>
                  </a:lnTo>
                  <a:lnTo>
                    <a:pt x="80" y="7"/>
                  </a:lnTo>
                  <a:lnTo>
                    <a:pt x="85" y="7"/>
                  </a:lnTo>
                  <a:lnTo>
                    <a:pt x="94" y="3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ED0D1F"/>
            </a:solidFill>
            <a:ln w="0">
              <a:solidFill>
                <a:srgbClr val="ED0D1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2" name="Freeform 279"/>
            <p:cNvSpPr/>
            <p:nvPr/>
          </p:nvSpPr>
          <p:spPr bwMode="auto">
            <a:xfrm>
              <a:off x="8460792" y="4570497"/>
              <a:ext cx="90942" cy="142908"/>
            </a:xfrm>
            <a:custGeom>
              <a:avLst/>
              <a:gdLst>
                <a:gd name="T0" fmla="*/ 676 w 748"/>
                <a:gd name="T1" fmla="*/ 7 h 1188"/>
                <a:gd name="T2" fmla="*/ 710 w 748"/>
                <a:gd name="T3" fmla="*/ 45 h 1188"/>
                <a:gd name="T4" fmla="*/ 706 w 748"/>
                <a:gd name="T5" fmla="*/ 91 h 1188"/>
                <a:gd name="T6" fmla="*/ 672 w 748"/>
                <a:gd name="T7" fmla="*/ 128 h 1188"/>
                <a:gd name="T8" fmla="*/ 655 w 748"/>
                <a:gd name="T9" fmla="*/ 163 h 1188"/>
                <a:gd name="T10" fmla="*/ 639 w 748"/>
                <a:gd name="T11" fmla="*/ 246 h 1188"/>
                <a:gd name="T12" fmla="*/ 642 w 748"/>
                <a:gd name="T13" fmla="*/ 367 h 1188"/>
                <a:gd name="T14" fmla="*/ 672 w 748"/>
                <a:gd name="T15" fmla="*/ 553 h 1188"/>
                <a:gd name="T16" fmla="*/ 739 w 748"/>
                <a:gd name="T17" fmla="*/ 862 h 1188"/>
                <a:gd name="T18" fmla="*/ 748 w 748"/>
                <a:gd name="T19" fmla="*/ 940 h 1188"/>
                <a:gd name="T20" fmla="*/ 744 w 748"/>
                <a:gd name="T21" fmla="*/ 1021 h 1188"/>
                <a:gd name="T22" fmla="*/ 720 w 748"/>
                <a:gd name="T23" fmla="*/ 1095 h 1188"/>
                <a:gd name="T24" fmla="*/ 668 w 748"/>
                <a:gd name="T25" fmla="*/ 1151 h 1188"/>
                <a:gd name="T26" fmla="*/ 561 w 748"/>
                <a:gd name="T27" fmla="*/ 1184 h 1188"/>
                <a:gd name="T28" fmla="*/ 437 w 748"/>
                <a:gd name="T29" fmla="*/ 1187 h 1188"/>
                <a:gd name="T30" fmla="*/ 317 w 748"/>
                <a:gd name="T31" fmla="*/ 1182 h 1188"/>
                <a:gd name="T32" fmla="*/ 203 w 748"/>
                <a:gd name="T33" fmla="*/ 1162 h 1188"/>
                <a:gd name="T34" fmla="*/ 101 w 748"/>
                <a:gd name="T35" fmla="*/ 1113 h 1188"/>
                <a:gd name="T36" fmla="*/ 45 w 748"/>
                <a:gd name="T37" fmla="*/ 1047 h 1188"/>
                <a:gd name="T38" fmla="*/ 27 w 748"/>
                <a:gd name="T39" fmla="*/ 972 h 1188"/>
                <a:gd name="T40" fmla="*/ 36 w 748"/>
                <a:gd name="T41" fmla="*/ 907 h 1188"/>
                <a:gd name="T42" fmla="*/ 34 w 748"/>
                <a:gd name="T43" fmla="*/ 845 h 1188"/>
                <a:gd name="T44" fmla="*/ 29 w 748"/>
                <a:gd name="T45" fmla="*/ 776 h 1188"/>
                <a:gd name="T46" fmla="*/ 23 w 748"/>
                <a:gd name="T47" fmla="*/ 647 h 1188"/>
                <a:gd name="T48" fmla="*/ 11 w 748"/>
                <a:gd name="T49" fmla="*/ 451 h 1188"/>
                <a:gd name="T50" fmla="*/ 17 w 748"/>
                <a:gd name="T51" fmla="*/ 290 h 1188"/>
                <a:gd name="T52" fmla="*/ 21 w 748"/>
                <a:gd name="T53" fmla="*/ 213 h 1188"/>
                <a:gd name="T54" fmla="*/ 23 w 748"/>
                <a:gd name="T55" fmla="*/ 171 h 1188"/>
                <a:gd name="T56" fmla="*/ 22 w 748"/>
                <a:gd name="T57" fmla="*/ 161 h 1188"/>
                <a:gd name="T58" fmla="*/ 23 w 748"/>
                <a:gd name="T59" fmla="*/ 162 h 1188"/>
                <a:gd name="T60" fmla="*/ 22 w 748"/>
                <a:gd name="T61" fmla="*/ 158 h 1188"/>
                <a:gd name="T62" fmla="*/ 0 w 748"/>
                <a:gd name="T63" fmla="*/ 130 h 1188"/>
                <a:gd name="T64" fmla="*/ 7 w 748"/>
                <a:gd name="T65" fmla="*/ 92 h 1188"/>
                <a:gd name="T66" fmla="*/ 36 w 748"/>
                <a:gd name="T67" fmla="*/ 66 h 1188"/>
                <a:gd name="T68" fmla="*/ 76 w 748"/>
                <a:gd name="T69" fmla="*/ 66 h 1188"/>
                <a:gd name="T70" fmla="*/ 109 w 748"/>
                <a:gd name="T71" fmla="*/ 86 h 1188"/>
                <a:gd name="T72" fmla="*/ 139 w 748"/>
                <a:gd name="T73" fmla="*/ 137 h 1188"/>
                <a:gd name="T74" fmla="*/ 152 w 748"/>
                <a:gd name="T75" fmla="*/ 196 h 1188"/>
                <a:gd name="T76" fmla="*/ 149 w 748"/>
                <a:gd name="T77" fmla="*/ 341 h 1188"/>
                <a:gd name="T78" fmla="*/ 152 w 748"/>
                <a:gd name="T79" fmla="*/ 429 h 1188"/>
                <a:gd name="T80" fmla="*/ 142 w 748"/>
                <a:gd name="T81" fmla="*/ 568 h 1188"/>
                <a:gd name="T82" fmla="*/ 130 w 748"/>
                <a:gd name="T83" fmla="*/ 713 h 1188"/>
                <a:gd name="T84" fmla="*/ 120 w 748"/>
                <a:gd name="T85" fmla="*/ 839 h 1188"/>
                <a:gd name="T86" fmla="*/ 130 w 748"/>
                <a:gd name="T87" fmla="*/ 927 h 1188"/>
                <a:gd name="T88" fmla="*/ 173 w 748"/>
                <a:gd name="T89" fmla="*/ 972 h 1188"/>
                <a:gd name="T90" fmla="*/ 236 w 748"/>
                <a:gd name="T91" fmla="*/ 998 h 1188"/>
                <a:gd name="T92" fmla="*/ 300 w 748"/>
                <a:gd name="T93" fmla="*/ 1008 h 1188"/>
                <a:gd name="T94" fmla="*/ 385 w 748"/>
                <a:gd name="T95" fmla="*/ 1019 h 1188"/>
                <a:gd name="T96" fmla="*/ 484 w 748"/>
                <a:gd name="T97" fmla="*/ 1020 h 1188"/>
                <a:gd name="T98" fmla="*/ 569 w 748"/>
                <a:gd name="T99" fmla="*/ 1016 h 1188"/>
                <a:gd name="T100" fmla="*/ 592 w 748"/>
                <a:gd name="T101" fmla="*/ 997 h 1188"/>
                <a:gd name="T102" fmla="*/ 605 w 748"/>
                <a:gd name="T103" fmla="*/ 943 h 1188"/>
                <a:gd name="T104" fmla="*/ 602 w 748"/>
                <a:gd name="T105" fmla="*/ 862 h 1188"/>
                <a:gd name="T106" fmla="*/ 605 w 748"/>
                <a:gd name="T107" fmla="*/ 797 h 1188"/>
                <a:gd name="T108" fmla="*/ 593 w 748"/>
                <a:gd name="T109" fmla="*/ 642 h 1188"/>
                <a:gd name="T110" fmla="*/ 567 w 748"/>
                <a:gd name="T111" fmla="*/ 448 h 1188"/>
                <a:gd name="T112" fmla="*/ 567 w 748"/>
                <a:gd name="T113" fmla="*/ 289 h 1188"/>
                <a:gd name="T114" fmla="*/ 579 w 748"/>
                <a:gd name="T115" fmla="*/ 175 h 1188"/>
                <a:gd name="T116" fmla="*/ 580 w 748"/>
                <a:gd name="T117" fmla="*/ 98 h 1188"/>
                <a:gd name="T118" fmla="*/ 575 w 748"/>
                <a:gd name="T119" fmla="*/ 80 h 1188"/>
                <a:gd name="T120" fmla="*/ 588 w 748"/>
                <a:gd name="T121" fmla="*/ 33 h 1188"/>
                <a:gd name="T122" fmla="*/ 626 w 748"/>
                <a:gd name="T123" fmla="*/ 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48" h="1188">
                  <a:moveTo>
                    <a:pt x="642" y="0"/>
                  </a:moveTo>
                  <a:lnTo>
                    <a:pt x="658" y="1"/>
                  </a:lnTo>
                  <a:lnTo>
                    <a:pt x="676" y="7"/>
                  </a:lnTo>
                  <a:lnTo>
                    <a:pt x="692" y="18"/>
                  </a:lnTo>
                  <a:lnTo>
                    <a:pt x="703" y="31"/>
                  </a:lnTo>
                  <a:lnTo>
                    <a:pt x="710" y="45"/>
                  </a:lnTo>
                  <a:lnTo>
                    <a:pt x="712" y="60"/>
                  </a:lnTo>
                  <a:lnTo>
                    <a:pt x="711" y="76"/>
                  </a:lnTo>
                  <a:lnTo>
                    <a:pt x="706" y="91"/>
                  </a:lnTo>
                  <a:lnTo>
                    <a:pt x="697" y="105"/>
                  </a:lnTo>
                  <a:lnTo>
                    <a:pt x="686" y="117"/>
                  </a:lnTo>
                  <a:lnTo>
                    <a:pt x="672" y="128"/>
                  </a:lnTo>
                  <a:lnTo>
                    <a:pt x="672" y="128"/>
                  </a:lnTo>
                  <a:lnTo>
                    <a:pt x="666" y="138"/>
                  </a:lnTo>
                  <a:lnTo>
                    <a:pt x="655" y="163"/>
                  </a:lnTo>
                  <a:lnTo>
                    <a:pt x="647" y="188"/>
                  </a:lnTo>
                  <a:lnTo>
                    <a:pt x="641" y="215"/>
                  </a:lnTo>
                  <a:lnTo>
                    <a:pt x="639" y="246"/>
                  </a:lnTo>
                  <a:lnTo>
                    <a:pt x="637" y="285"/>
                  </a:lnTo>
                  <a:lnTo>
                    <a:pt x="639" y="326"/>
                  </a:lnTo>
                  <a:lnTo>
                    <a:pt x="642" y="367"/>
                  </a:lnTo>
                  <a:lnTo>
                    <a:pt x="649" y="407"/>
                  </a:lnTo>
                  <a:lnTo>
                    <a:pt x="654" y="448"/>
                  </a:lnTo>
                  <a:lnTo>
                    <a:pt x="672" y="553"/>
                  </a:lnTo>
                  <a:lnTo>
                    <a:pt x="693" y="657"/>
                  </a:lnTo>
                  <a:lnTo>
                    <a:pt x="715" y="759"/>
                  </a:lnTo>
                  <a:lnTo>
                    <a:pt x="739" y="862"/>
                  </a:lnTo>
                  <a:lnTo>
                    <a:pt x="743" y="887"/>
                  </a:lnTo>
                  <a:lnTo>
                    <a:pt x="746" y="913"/>
                  </a:lnTo>
                  <a:lnTo>
                    <a:pt x="748" y="940"/>
                  </a:lnTo>
                  <a:lnTo>
                    <a:pt x="748" y="967"/>
                  </a:lnTo>
                  <a:lnTo>
                    <a:pt x="747" y="994"/>
                  </a:lnTo>
                  <a:lnTo>
                    <a:pt x="744" y="1021"/>
                  </a:lnTo>
                  <a:lnTo>
                    <a:pt x="739" y="1047"/>
                  </a:lnTo>
                  <a:lnTo>
                    <a:pt x="731" y="1072"/>
                  </a:lnTo>
                  <a:lnTo>
                    <a:pt x="720" y="1095"/>
                  </a:lnTo>
                  <a:lnTo>
                    <a:pt x="707" y="1117"/>
                  </a:lnTo>
                  <a:lnTo>
                    <a:pt x="689" y="1135"/>
                  </a:lnTo>
                  <a:lnTo>
                    <a:pt x="668" y="1151"/>
                  </a:lnTo>
                  <a:lnTo>
                    <a:pt x="643" y="1164"/>
                  </a:lnTo>
                  <a:lnTo>
                    <a:pt x="602" y="1176"/>
                  </a:lnTo>
                  <a:lnTo>
                    <a:pt x="561" y="1184"/>
                  </a:lnTo>
                  <a:lnTo>
                    <a:pt x="521" y="1188"/>
                  </a:lnTo>
                  <a:lnTo>
                    <a:pt x="479" y="1188"/>
                  </a:lnTo>
                  <a:lnTo>
                    <a:pt x="437" y="1187"/>
                  </a:lnTo>
                  <a:lnTo>
                    <a:pt x="393" y="1185"/>
                  </a:lnTo>
                  <a:lnTo>
                    <a:pt x="356" y="1184"/>
                  </a:lnTo>
                  <a:lnTo>
                    <a:pt x="317" y="1182"/>
                  </a:lnTo>
                  <a:lnTo>
                    <a:pt x="279" y="1177"/>
                  </a:lnTo>
                  <a:lnTo>
                    <a:pt x="240" y="1171"/>
                  </a:lnTo>
                  <a:lnTo>
                    <a:pt x="203" y="1162"/>
                  </a:lnTo>
                  <a:lnTo>
                    <a:pt x="168" y="1149"/>
                  </a:lnTo>
                  <a:lnTo>
                    <a:pt x="134" y="1133"/>
                  </a:lnTo>
                  <a:lnTo>
                    <a:pt x="101" y="1113"/>
                  </a:lnTo>
                  <a:lnTo>
                    <a:pt x="74" y="1089"/>
                  </a:lnTo>
                  <a:lnTo>
                    <a:pt x="58" y="1070"/>
                  </a:lnTo>
                  <a:lnTo>
                    <a:pt x="45" y="1047"/>
                  </a:lnTo>
                  <a:lnTo>
                    <a:pt x="35" y="1023"/>
                  </a:lnTo>
                  <a:lnTo>
                    <a:pt x="29" y="998"/>
                  </a:lnTo>
                  <a:lnTo>
                    <a:pt x="27" y="972"/>
                  </a:lnTo>
                  <a:lnTo>
                    <a:pt x="28" y="947"/>
                  </a:lnTo>
                  <a:lnTo>
                    <a:pt x="32" y="925"/>
                  </a:lnTo>
                  <a:lnTo>
                    <a:pt x="36" y="907"/>
                  </a:lnTo>
                  <a:lnTo>
                    <a:pt x="37" y="888"/>
                  </a:lnTo>
                  <a:lnTo>
                    <a:pt x="36" y="866"/>
                  </a:lnTo>
                  <a:lnTo>
                    <a:pt x="34" y="845"/>
                  </a:lnTo>
                  <a:lnTo>
                    <a:pt x="33" y="826"/>
                  </a:lnTo>
                  <a:lnTo>
                    <a:pt x="32" y="809"/>
                  </a:lnTo>
                  <a:lnTo>
                    <a:pt x="29" y="776"/>
                  </a:lnTo>
                  <a:lnTo>
                    <a:pt x="27" y="745"/>
                  </a:lnTo>
                  <a:lnTo>
                    <a:pt x="27" y="712"/>
                  </a:lnTo>
                  <a:lnTo>
                    <a:pt x="23" y="647"/>
                  </a:lnTo>
                  <a:lnTo>
                    <a:pt x="18" y="581"/>
                  </a:lnTo>
                  <a:lnTo>
                    <a:pt x="14" y="516"/>
                  </a:lnTo>
                  <a:lnTo>
                    <a:pt x="11" y="451"/>
                  </a:lnTo>
                  <a:lnTo>
                    <a:pt x="12" y="386"/>
                  </a:lnTo>
                  <a:lnTo>
                    <a:pt x="17" y="320"/>
                  </a:lnTo>
                  <a:lnTo>
                    <a:pt x="17" y="290"/>
                  </a:lnTo>
                  <a:lnTo>
                    <a:pt x="19" y="263"/>
                  </a:lnTo>
                  <a:lnTo>
                    <a:pt x="20" y="237"/>
                  </a:lnTo>
                  <a:lnTo>
                    <a:pt x="21" y="213"/>
                  </a:lnTo>
                  <a:lnTo>
                    <a:pt x="22" y="198"/>
                  </a:lnTo>
                  <a:lnTo>
                    <a:pt x="23" y="184"/>
                  </a:lnTo>
                  <a:lnTo>
                    <a:pt x="23" y="171"/>
                  </a:lnTo>
                  <a:lnTo>
                    <a:pt x="21" y="161"/>
                  </a:lnTo>
                  <a:lnTo>
                    <a:pt x="21" y="161"/>
                  </a:lnTo>
                  <a:lnTo>
                    <a:pt x="22" y="161"/>
                  </a:lnTo>
                  <a:lnTo>
                    <a:pt x="22" y="162"/>
                  </a:lnTo>
                  <a:lnTo>
                    <a:pt x="23" y="162"/>
                  </a:lnTo>
                  <a:lnTo>
                    <a:pt x="23" y="162"/>
                  </a:lnTo>
                  <a:lnTo>
                    <a:pt x="23" y="161"/>
                  </a:lnTo>
                  <a:lnTo>
                    <a:pt x="23" y="160"/>
                  </a:lnTo>
                  <a:lnTo>
                    <a:pt x="22" y="158"/>
                  </a:lnTo>
                  <a:lnTo>
                    <a:pt x="14" y="153"/>
                  </a:lnTo>
                  <a:lnTo>
                    <a:pt x="5" y="142"/>
                  </a:lnTo>
                  <a:lnTo>
                    <a:pt x="0" y="130"/>
                  </a:lnTo>
                  <a:lnTo>
                    <a:pt x="0" y="118"/>
                  </a:lnTo>
                  <a:lnTo>
                    <a:pt x="2" y="105"/>
                  </a:lnTo>
                  <a:lnTo>
                    <a:pt x="7" y="92"/>
                  </a:lnTo>
                  <a:lnTo>
                    <a:pt x="16" y="81"/>
                  </a:lnTo>
                  <a:lnTo>
                    <a:pt x="26" y="72"/>
                  </a:lnTo>
                  <a:lnTo>
                    <a:pt x="36" y="66"/>
                  </a:lnTo>
                  <a:lnTo>
                    <a:pt x="49" y="62"/>
                  </a:lnTo>
                  <a:lnTo>
                    <a:pt x="63" y="62"/>
                  </a:lnTo>
                  <a:lnTo>
                    <a:pt x="76" y="66"/>
                  </a:lnTo>
                  <a:lnTo>
                    <a:pt x="78" y="68"/>
                  </a:lnTo>
                  <a:lnTo>
                    <a:pt x="95" y="76"/>
                  </a:lnTo>
                  <a:lnTo>
                    <a:pt x="109" y="86"/>
                  </a:lnTo>
                  <a:lnTo>
                    <a:pt x="121" y="102"/>
                  </a:lnTo>
                  <a:lnTo>
                    <a:pt x="131" y="118"/>
                  </a:lnTo>
                  <a:lnTo>
                    <a:pt x="139" y="137"/>
                  </a:lnTo>
                  <a:lnTo>
                    <a:pt x="145" y="157"/>
                  </a:lnTo>
                  <a:lnTo>
                    <a:pt x="150" y="176"/>
                  </a:lnTo>
                  <a:lnTo>
                    <a:pt x="152" y="196"/>
                  </a:lnTo>
                  <a:lnTo>
                    <a:pt x="153" y="213"/>
                  </a:lnTo>
                  <a:lnTo>
                    <a:pt x="153" y="310"/>
                  </a:lnTo>
                  <a:lnTo>
                    <a:pt x="149" y="341"/>
                  </a:lnTo>
                  <a:lnTo>
                    <a:pt x="149" y="371"/>
                  </a:lnTo>
                  <a:lnTo>
                    <a:pt x="150" y="400"/>
                  </a:lnTo>
                  <a:lnTo>
                    <a:pt x="152" y="429"/>
                  </a:lnTo>
                  <a:lnTo>
                    <a:pt x="153" y="458"/>
                  </a:lnTo>
                  <a:lnTo>
                    <a:pt x="146" y="514"/>
                  </a:lnTo>
                  <a:lnTo>
                    <a:pt x="142" y="568"/>
                  </a:lnTo>
                  <a:lnTo>
                    <a:pt x="138" y="621"/>
                  </a:lnTo>
                  <a:lnTo>
                    <a:pt x="131" y="670"/>
                  </a:lnTo>
                  <a:lnTo>
                    <a:pt x="130" y="713"/>
                  </a:lnTo>
                  <a:lnTo>
                    <a:pt x="126" y="755"/>
                  </a:lnTo>
                  <a:lnTo>
                    <a:pt x="123" y="797"/>
                  </a:lnTo>
                  <a:lnTo>
                    <a:pt x="120" y="839"/>
                  </a:lnTo>
                  <a:lnTo>
                    <a:pt x="121" y="882"/>
                  </a:lnTo>
                  <a:lnTo>
                    <a:pt x="123" y="906"/>
                  </a:lnTo>
                  <a:lnTo>
                    <a:pt x="130" y="927"/>
                  </a:lnTo>
                  <a:lnTo>
                    <a:pt x="142" y="944"/>
                  </a:lnTo>
                  <a:lnTo>
                    <a:pt x="156" y="959"/>
                  </a:lnTo>
                  <a:lnTo>
                    <a:pt x="173" y="972"/>
                  </a:lnTo>
                  <a:lnTo>
                    <a:pt x="193" y="983"/>
                  </a:lnTo>
                  <a:lnTo>
                    <a:pt x="214" y="992"/>
                  </a:lnTo>
                  <a:lnTo>
                    <a:pt x="236" y="998"/>
                  </a:lnTo>
                  <a:lnTo>
                    <a:pt x="258" y="1004"/>
                  </a:lnTo>
                  <a:lnTo>
                    <a:pt x="280" y="1007"/>
                  </a:lnTo>
                  <a:lnTo>
                    <a:pt x="300" y="1008"/>
                  </a:lnTo>
                  <a:lnTo>
                    <a:pt x="320" y="1009"/>
                  </a:lnTo>
                  <a:lnTo>
                    <a:pt x="352" y="1016"/>
                  </a:lnTo>
                  <a:lnTo>
                    <a:pt x="385" y="1019"/>
                  </a:lnTo>
                  <a:lnTo>
                    <a:pt x="418" y="1020"/>
                  </a:lnTo>
                  <a:lnTo>
                    <a:pt x="450" y="1020"/>
                  </a:lnTo>
                  <a:lnTo>
                    <a:pt x="484" y="1020"/>
                  </a:lnTo>
                  <a:lnTo>
                    <a:pt x="522" y="1020"/>
                  </a:lnTo>
                  <a:lnTo>
                    <a:pt x="555" y="1020"/>
                  </a:lnTo>
                  <a:lnTo>
                    <a:pt x="569" y="1016"/>
                  </a:lnTo>
                  <a:lnTo>
                    <a:pt x="579" y="1011"/>
                  </a:lnTo>
                  <a:lnTo>
                    <a:pt x="587" y="1005"/>
                  </a:lnTo>
                  <a:lnTo>
                    <a:pt x="592" y="997"/>
                  </a:lnTo>
                  <a:lnTo>
                    <a:pt x="598" y="985"/>
                  </a:lnTo>
                  <a:lnTo>
                    <a:pt x="602" y="967"/>
                  </a:lnTo>
                  <a:lnTo>
                    <a:pt x="605" y="943"/>
                  </a:lnTo>
                  <a:lnTo>
                    <a:pt x="606" y="918"/>
                  </a:lnTo>
                  <a:lnTo>
                    <a:pt x="605" y="891"/>
                  </a:lnTo>
                  <a:lnTo>
                    <a:pt x="602" y="862"/>
                  </a:lnTo>
                  <a:lnTo>
                    <a:pt x="603" y="840"/>
                  </a:lnTo>
                  <a:lnTo>
                    <a:pt x="604" y="818"/>
                  </a:lnTo>
                  <a:lnTo>
                    <a:pt x="605" y="797"/>
                  </a:lnTo>
                  <a:lnTo>
                    <a:pt x="602" y="776"/>
                  </a:lnTo>
                  <a:lnTo>
                    <a:pt x="600" y="708"/>
                  </a:lnTo>
                  <a:lnTo>
                    <a:pt x="593" y="642"/>
                  </a:lnTo>
                  <a:lnTo>
                    <a:pt x="586" y="575"/>
                  </a:lnTo>
                  <a:lnTo>
                    <a:pt x="576" y="511"/>
                  </a:lnTo>
                  <a:lnTo>
                    <a:pt x="567" y="448"/>
                  </a:lnTo>
                  <a:lnTo>
                    <a:pt x="560" y="384"/>
                  </a:lnTo>
                  <a:lnTo>
                    <a:pt x="562" y="336"/>
                  </a:lnTo>
                  <a:lnTo>
                    <a:pt x="567" y="289"/>
                  </a:lnTo>
                  <a:lnTo>
                    <a:pt x="572" y="245"/>
                  </a:lnTo>
                  <a:lnTo>
                    <a:pt x="576" y="204"/>
                  </a:lnTo>
                  <a:lnTo>
                    <a:pt x="579" y="175"/>
                  </a:lnTo>
                  <a:lnTo>
                    <a:pt x="580" y="148"/>
                  </a:lnTo>
                  <a:lnTo>
                    <a:pt x="579" y="123"/>
                  </a:lnTo>
                  <a:lnTo>
                    <a:pt x="580" y="98"/>
                  </a:lnTo>
                  <a:lnTo>
                    <a:pt x="580" y="98"/>
                  </a:lnTo>
                  <a:lnTo>
                    <a:pt x="579" y="96"/>
                  </a:lnTo>
                  <a:lnTo>
                    <a:pt x="575" y="80"/>
                  </a:lnTo>
                  <a:lnTo>
                    <a:pt x="576" y="64"/>
                  </a:lnTo>
                  <a:lnTo>
                    <a:pt x="580" y="48"/>
                  </a:lnTo>
                  <a:lnTo>
                    <a:pt x="588" y="33"/>
                  </a:lnTo>
                  <a:lnTo>
                    <a:pt x="599" y="20"/>
                  </a:lnTo>
                  <a:lnTo>
                    <a:pt x="611" y="11"/>
                  </a:lnTo>
                  <a:lnTo>
                    <a:pt x="626" y="3"/>
                  </a:lnTo>
                  <a:lnTo>
                    <a:pt x="642" y="0"/>
                  </a:lnTo>
                  <a:close/>
                </a:path>
              </a:pathLst>
            </a:custGeom>
            <a:solidFill>
              <a:srgbClr val="ED0D1F"/>
            </a:solidFill>
            <a:ln w="0">
              <a:solidFill>
                <a:srgbClr val="ED0D1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3" name="Freeform 280"/>
            <p:cNvSpPr/>
            <p:nvPr/>
          </p:nvSpPr>
          <p:spPr bwMode="auto">
            <a:xfrm>
              <a:off x="8470897" y="4610916"/>
              <a:ext cx="31757" cy="15879"/>
            </a:xfrm>
            <a:custGeom>
              <a:avLst/>
              <a:gdLst>
                <a:gd name="T0" fmla="*/ 146 w 256"/>
                <a:gd name="T1" fmla="*/ 0 h 138"/>
                <a:gd name="T2" fmla="*/ 170 w 256"/>
                <a:gd name="T3" fmla="*/ 0 h 138"/>
                <a:gd name="T4" fmla="*/ 194 w 256"/>
                <a:gd name="T5" fmla="*/ 7 h 138"/>
                <a:gd name="T6" fmla="*/ 215 w 256"/>
                <a:gd name="T7" fmla="*/ 18 h 138"/>
                <a:gd name="T8" fmla="*/ 236 w 256"/>
                <a:gd name="T9" fmla="*/ 33 h 138"/>
                <a:gd name="T10" fmla="*/ 247 w 256"/>
                <a:gd name="T11" fmla="*/ 44 h 138"/>
                <a:gd name="T12" fmla="*/ 254 w 256"/>
                <a:gd name="T13" fmla="*/ 57 h 138"/>
                <a:gd name="T14" fmla="*/ 256 w 256"/>
                <a:gd name="T15" fmla="*/ 71 h 138"/>
                <a:gd name="T16" fmla="*/ 254 w 256"/>
                <a:gd name="T17" fmla="*/ 85 h 138"/>
                <a:gd name="T18" fmla="*/ 249 w 256"/>
                <a:gd name="T19" fmla="*/ 98 h 138"/>
                <a:gd name="T20" fmla="*/ 242 w 256"/>
                <a:gd name="T21" fmla="*/ 111 h 138"/>
                <a:gd name="T22" fmla="*/ 232 w 256"/>
                <a:gd name="T23" fmla="*/ 122 h 138"/>
                <a:gd name="T24" fmla="*/ 222 w 256"/>
                <a:gd name="T25" fmla="*/ 132 h 138"/>
                <a:gd name="T26" fmla="*/ 210 w 256"/>
                <a:gd name="T27" fmla="*/ 138 h 138"/>
                <a:gd name="T28" fmla="*/ 191 w 256"/>
                <a:gd name="T29" fmla="*/ 138 h 138"/>
                <a:gd name="T30" fmla="*/ 174 w 256"/>
                <a:gd name="T31" fmla="*/ 135 h 138"/>
                <a:gd name="T32" fmla="*/ 158 w 256"/>
                <a:gd name="T33" fmla="*/ 128 h 138"/>
                <a:gd name="T34" fmla="*/ 116 w 256"/>
                <a:gd name="T35" fmla="*/ 128 h 138"/>
                <a:gd name="T36" fmla="*/ 86 w 256"/>
                <a:gd name="T37" fmla="*/ 128 h 138"/>
                <a:gd name="T38" fmla="*/ 58 w 256"/>
                <a:gd name="T39" fmla="*/ 126 h 138"/>
                <a:gd name="T40" fmla="*/ 32 w 256"/>
                <a:gd name="T41" fmla="*/ 123 h 138"/>
                <a:gd name="T42" fmla="*/ 19 w 256"/>
                <a:gd name="T43" fmla="*/ 114 h 138"/>
                <a:gd name="T44" fmla="*/ 8 w 256"/>
                <a:gd name="T45" fmla="*/ 103 h 138"/>
                <a:gd name="T46" fmla="*/ 2 w 256"/>
                <a:gd name="T47" fmla="*/ 91 h 138"/>
                <a:gd name="T48" fmla="*/ 0 w 256"/>
                <a:gd name="T49" fmla="*/ 77 h 138"/>
                <a:gd name="T50" fmla="*/ 2 w 256"/>
                <a:gd name="T51" fmla="*/ 63 h 138"/>
                <a:gd name="T52" fmla="*/ 8 w 256"/>
                <a:gd name="T53" fmla="*/ 51 h 138"/>
                <a:gd name="T54" fmla="*/ 19 w 256"/>
                <a:gd name="T55" fmla="*/ 41 h 138"/>
                <a:gd name="T56" fmla="*/ 32 w 256"/>
                <a:gd name="T57" fmla="*/ 33 h 138"/>
                <a:gd name="T58" fmla="*/ 48 w 256"/>
                <a:gd name="T59" fmla="*/ 28 h 138"/>
                <a:gd name="T60" fmla="*/ 67 w 256"/>
                <a:gd name="T61" fmla="*/ 23 h 138"/>
                <a:gd name="T62" fmla="*/ 86 w 256"/>
                <a:gd name="T63" fmla="*/ 19 h 138"/>
                <a:gd name="T64" fmla="*/ 104 w 256"/>
                <a:gd name="T65" fmla="*/ 13 h 138"/>
                <a:gd name="T66" fmla="*/ 120 w 256"/>
                <a:gd name="T67" fmla="*/ 6 h 138"/>
                <a:gd name="T68" fmla="*/ 146 w 256"/>
                <a:gd name="T69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6" h="138">
                  <a:moveTo>
                    <a:pt x="146" y="0"/>
                  </a:moveTo>
                  <a:lnTo>
                    <a:pt x="170" y="0"/>
                  </a:lnTo>
                  <a:lnTo>
                    <a:pt x="194" y="7"/>
                  </a:lnTo>
                  <a:lnTo>
                    <a:pt x="215" y="18"/>
                  </a:lnTo>
                  <a:lnTo>
                    <a:pt x="236" y="33"/>
                  </a:lnTo>
                  <a:lnTo>
                    <a:pt x="247" y="44"/>
                  </a:lnTo>
                  <a:lnTo>
                    <a:pt x="254" y="57"/>
                  </a:lnTo>
                  <a:lnTo>
                    <a:pt x="256" y="71"/>
                  </a:lnTo>
                  <a:lnTo>
                    <a:pt x="254" y="85"/>
                  </a:lnTo>
                  <a:lnTo>
                    <a:pt x="249" y="98"/>
                  </a:lnTo>
                  <a:lnTo>
                    <a:pt x="242" y="111"/>
                  </a:lnTo>
                  <a:lnTo>
                    <a:pt x="232" y="122"/>
                  </a:lnTo>
                  <a:lnTo>
                    <a:pt x="222" y="132"/>
                  </a:lnTo>
                  <a:lnTo>
                    <a:pt x="210" y="138"/>
                  </a:lnTo>
                  <a:lnTo>
                    <a:pt x="191" y="138"/>
                  </a:lnTo>
                  <a:lnTo>
                    <a:pt x="174" y="135"/>
                  </a:lnTo>
                  <a:lnTo>
                    <a:pt x="158" y="128"/>
                  </a:lnTo>
                  <a:lnTo>
                    <a:pt x="116" y="128"/>
                  </a:lnTo>
                  <a:lnTo>
                    <a:pt x="86" y="128"/>
                  </a:lnTo>
                  <a:lnTo>
                    <a:pt x="58" y="126"/>
                  </a:lnTo>
                  <a:lnTo>
                    <a:pt x="32" y="123"/>
                  </a:lnTo>
                  <a:lnTo>
                    <a:pt x="19" y="114"/>
                  </a:lnTo>
                  <a:lnTo>
                    <a:pt x="8" y="103"/>
                  </a:lnTo>
                  <a:lnTo>
                    <a:pt x="2" y="91"/>
                  </a:lnTo>
                  <a:lnTo>
                    <a:pt x="0" y="77"/>
                  </a:lnTo>
                  <a:lnTo>
                    <a:pt x="2" y="63"/>
                  </a:lnTo>
                  <a:lnTo>
                    <a:pt x="8" y="51"/>
                  </a:lnTo>
                  <a:lnTo>
                    <a:pt x="19" y="41"/>
                  </a:lnTo>
                  <a:lnTo>
                    <a:pt x="32" y="33"/>
                  </a:lnTo>
                  <a:lnTo>
                    <a:pt x="48" y="28"/>
                  </a:lnTo>
                  <a:lnTo>
                    <a:pt x="67" y="23"/>
                  </a:lnTo>
                  <a:lnTo>
                    <a:pt x="86" y="19"/>
                  </a:lnTo>
                  <a:lnTo>
                    <a:pt x="104" y="13"/>
                  </a:lnTo>
                  <a:lnTo>
                    <a:pt x="120" y="6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ED0D1F"/>
            </a:solidFill>
            <a:ln w="0">
              <a:solidFill>
                <a:srgbClr val="ED0D1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4" name="Freeform 281"/>
            <p:cNvSpPr/>
            <p:nvPr/>
          </p:nvSpPr>
          <p:spPr bwMode="auto">
            <a:xfrm>
              <a:off x="8508428" y="4612359"/>
              <a:ext cx="21653" cy="14435"/>
            </a:xfrm>
            <a:custGeom>
              <a:avLst/>
              <a:gdLst>
                <a:gd name="T0" fmla="*/ 62 w 186"/>
                <a:gd name="T1" fmla="*/ 0 h 120"/>
                <a:gd name="T2" fmla="*/ 82 w 186"/>
                <a:gd name="T3" fmla="*/ 0 h 120"/>
                <a:gd name="T4" fmla="*/ 102 w 186"/>
                <a:gd name="T5" fmla="*/ 2 h 120"/>
                <a:gd name="T6" fmla="*/ 121 w 186"/>
                <a:gd name="T7" fmla="*/ 4 h 120"/>
                <a:gd name="T8" fmla="*/ 135 w 186"/>
                <a:gd name="T9" fmla="*/ 8 h 120"/>
                <a:gd name="T10" fmla="*/ 148 w 186"/>
                <a:gd name="T11" fmla="*/ 14 h 120"/>
                <a:gd name="T12" fmla="*/ 161 w 186"/>
                <a:gd name="T13" fmla="*/ 19 h 120"/>
                <a:gd name="T14" fmla="*/ 171 w 186"/>
                <a:gd name="T15" fmla="*/ 26 h 120"/>
                <a:gd name="T16" fmla="*/ 180 w 186"/>
                <a:gd name="T17" fmla="*/ 34 h 120"/>
                <a:gd name="T18" fmla="*/ 184 w 186"/>
                <a:gd name="T19" fmla="*/ 46 h 120"/>
                <a:gd name="T20" fmla="*/ 186 w 186"/>
                <a:gd name="T21" fmla="*/ 63 h 120"/>
                <a:gd name="T22" fmla="*/ 184 w 186"/>
                <a:gd name="T23" fmla="*/ 77 h 120"/>
                <a:gd name="T24" fmla="*/ 178 w 186"/>
                <a:gd name="T25" fmla="*/ 88 h 120"/>
                <a:gd name="T26" fmla="*/ 169 w 186"/>
                <a:gd name="T27" fmla="*/ 96 h 120"/>
                <a:gd name="T28" fmla="*/ 157 w 186"/>
                <a:gd name="T29" fmla="*/ 103 h 120"/>
                <a:gd name="T30" fmla="*/ 146 w 186"/>
                <a:gd name="T31" fmla="*/ 107 h 120"/>
                <a:gd name="T32" fmla="*/ 132 w 186"/>
                <a:gd name="T33" fmla="*/ 110 h 120"/>
                <a:gd name="T34" fmla="*/ 117 w 186"/>
                <a:gd name="T35" fmla="*/ 110 h 120"/>
                <a:gd name="T36" fmla="*/ 101 w 186"/>
                <a:gd name="T37" fmla="*/ 114 h 120"/>
                <a:gd name="T38" fmla="*/ 85 w 186"/>
                <a:gd name="T39" fmla="*/ 120 h 120"/>
                <a:gd name="T40" fmla="*/ 74 w 186"/>
                <a:gd name="T41" fmla="*/ 120 h 120"/>
                <a:gd name="T42" fmla="*/ 63 w 186"/>
                <a:gd name="T43" fmla="*/ 119 h 120"/>
                <a:gd name="T44" fmla="*/ 54 w 186"/>
                <a:gd name="T45" fmla="*/ 116 h 120"/>
                <a:gd name="T46" fmla="*/ 43 w 186"/>
                <a:gd name="T47" fmla="*/ 110 h 120"/>
                <a:gd name="T48" fmla="*/ 26 w 186"/>
                <a:gd name="T49" fmla="*/ 103 h 120"/>
                <a:gd name="T50" fmla="*/ 13 w 186"/>
                <a:gd name="T51" fmla="*/ 92 h 120"/>
                <a:gd name="T52" fmla="*/ 5 w 186"/>
                <a:gd name="T53" fmla="*/ 79 h 120"/>
                <a:gd name="T54" fmla="*/ 0 w 186"/>
                <a:gd name="T55" fmla="*/ 65 h 120"/>
                <a:gd name="T56" fmla="*/ 0 w 186"/>
                <a:gd name="T57" fmla="*/ 50 h 120"/>
                <a:gd name="T58" fmla="*/ 5 w 186"/>
                <a:gd name="T59" fmla="*/ 34 h 120"/>
                <a:gd name="T60" fmla="*/ 13 w 186"/>
                <a:gd name="T61" fmla="*/ 21 h 120"/>
                <a:gd name="T62" fmla="*/ 26 w 186"/>
                <a:gd name="T63" fmla="*/ 11 h 120"/>
                <a:gd name="T64" fmla="*/ 43 w 186"/>
                <a:gd name="T65" fmla="*/ 4 h 120"/>
                <a:gd name="T66" fmla="*/ 62 w 186"/>
                <a:gd name="T6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6" h="120">
                  <a:moveTo>
                    <a:pt x="62" y="0"/>
                  </a:moveTo>
                  <a:lnTo>
                    <a:pt x="82" y="0"/>
                  </a:lnTo>
                  <a:lnTo>
                    <a:pt x="102" y="2"/>
                  </a:lnTo>
                  <a:lnTo>
                    <a:pt x="121" y="4"/>
                  </a:lnTo>
                  <a:lnTo>
                    <a:pt x="135" y="8"/>
                  </a:lnTo>
                  <a:lnTo>
                    <a:pt x="148" y="14"/>
                  </a:lnTo>
                  <a:lnTo>
                    <a:pt x="161" y="19"/>
                  </a:lnTo>
                  <a:lnTo>
                    <a:pt x="171" y="26"/>
                  </a:lnTo>
                  <a:lnTo>
                    <a:pt x="180" y="34"/>
                  </a:lnTo>
                  <a:lnTo>
                    <a:pt x="184" y="46"/>
                  </a:lnTo>
                  <a:lnTo>
                    <a:pt x="186" y="63"/>
                  </a:lnTo>
                  <a:lnTo>
                    <a:pt x="184" y="77"/>
                  </a:lnTo>
                  <a:lnTo>
                    <a:pt x="178" y="88"/>
                  </a:lnTo>
                  <a:lnTo>
                    <a:pt x="169" y="96"/>
                  </a:lnTo>
                  <a:lnTo>
                    <a:pt x="157" y="103"/>
                  </a:lnTo>
                  <a:lnTo>
                    <a:pt x="146" y="107"/>
                  </a:lnTo>
                  <a:lnTo>
                    <a:pt x="132" y="110"/>
                  </a:lnTo>
                  <a:lnTo>
                    <a:pt x="117" y="110"/>
                  </a:lnTo>
                  <a:lnTo>
                    <a:pt x="101" y="114"/>
                  </a:lnTo>
                  <a:lnTo>
                    <a:pt x="85" y="120"/>
                  </a:lnTo>
                  <a:lnTo>
                    <a:pt x="74" y="120"/>
                  </a:lnTo>
                  <a:lnTo>
                    <a:pt x="63" y="119"/>
                  </a:lnTo>
                  <a:lnTo>
                    <a:pt x="54" y="116"/>
                  </a:lnTo>
                  <a:lnTo>
                    <a:pt x="43" y="110"/>
                  </a:lnTo>
                  <a:lnTo>
                    <a:pt x="26" y="103"/>
                  </a:lnTo>
                  <a:lnTo>
                    <a:pt x="13" y="92"/>
                  </a:lnTo>
                  <a:lnTo>
                    <a:pt x="5" y="79"/>
                  </a:lnTo>
                  <a:lnTo>
                    <a:pt x="0" y="65"/>
                  </a:lnTo>
                  <a:lnTo>
                    <a:pt x="0" y="50"/>
                  </a:lnTo>
                  <a:lnTo>
                    <a:pt x="5" y="34"/>
                  </a:lnTo>
                  <a:lnTo>
                    <a:pt x="13" y="21"/>
                  </a:lnTo>
                  <a:lnTo>
                    <a:pt x="26" y="11"/>
                  </a:lnTo>
                  <a:lnTo>
                    <a:pt x="43" y="4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ED0D1F"/>
            </a:solidFill>
            <a:ln w="0">
              <a:solidFill>
                <a:srgbClr val="ED0D1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6" name="Freeform 283"/>
            <p:cNvSpPr>
              <a:spLocks noEditPoints="1"/>
            </p:cNvSpPr>
            <p:nvPr/>
          </p:nvSpPr>
          <p:spPr bwMode="auto">
            <a:xfrm>
              <a:off x="8442026" y="4683092"/>
              <a:ext cx="18766" cy="137134"/>
            </a:xfrm>
            <a:custGeom>
              <a:avLst/>
              <a:gdLst>
                <a:gd name="T0" fmla="*/ 78 w 166"/>
                <a:gd name="T1" fmla="*/ 1074 h 1140"/>
                <a:gd name="T2" fmla="*/ 88 w 166"/>
                <a:gd name="T3" fmla="*/ 1076 h 1140"/>
                <a:gd name="T4" fmla="*/ 51 w 166"/>
                <a:gd name="T5" fmla="*/ 0 h 1140"/>
                <a:gd name="T6" fmla="*/ 55 w 166"/>
                <a:gd name="T7" fmla="*/ 1 h 1140"/>
                <a:gd name="T8" fmla="*/ 70 w 166"/>
                <a:gd name="T9" fmla="*/ 13 h 1140"/>
                <a:gd name="T10" fmla="*/ 86 w 166"/>
                <a:gd name="T11" fmla="*/ 35 h 1140"/>
                <a:gd name="T12" fmla="*/ 92 w 166"/>
                <a:gd name="T13" fmla="*/ 63 h 1140"/>
                <a:gd name="T14" fmla="*/ 94 w 166"/>
                <a:gd name="T15" fmla="*/ 100 h 1140"/>
                <a:gd name="T16" fmla="*/ 101 w 166"/>
                <a:gd name="T17" fmla="*/ 141 h 1140"/>
                <a:gd name="T18" fmla="*/ 107 w 166"/>
                <a:gd name="T19" fmla="*/ 196 h 1140"/>
                <a:gd name="T20" fmla="*/ 102 w 166"/>
                <a:gd name="T21" fmla="*/ 249 h 1140"/>
                <a:gd name="T22" fmla="*/ 98 w 166"/>
                <a:gd name="T23" fmla="*/ 287 h 1140"/>
                <a:gd name="T24" fmla="*/ 100 w 166"/>
                <a:gd name="T25" fmla="*/ 329 h 1140"/>
                <a:gd name="T26" fmla="*/ 103 w 166"/>
                <a:gd name="T27" fmla="*/ 370 h 1140"/>
                <a:gd name="T28" fmla="*/ 108 w 166"/>
                <a:gd name="T29" fmla="*/ 556 h 1140"/>
                <a:gd name="T30" fmla="*/ 110 w 166"/>
                <a:gd name="T31" fmla="*/ 626 h 1140"/>
                <a:gd name="T32" fmla="*/ 124 w 166"/>
                <a:gd name="T33" fmla="*/ 696 h 1140"/>
                <a:gd name="T34" fmla="*/ 146 w 166"/>
                <a:gd name="T35" fmla="*/ 748 h 1140"/>
                <a:gd name="T36" fmla="*/ 152 w 166"/>
                <a:gd name="T37" fmla="*/ 783 h 1140"/>
                <a:gd name="T38" fmla="*/ 155 w 166"/>
                <a:gd name="T39" fmla="*/ 801 h 1140"/>
                <a:gd name="T40" fmla="*/ 157 w 166"/>
                <a:gd name="T41" fmla="*/ 812 h 1140"/>
                <a:gd name="T42" fmla="*/ 160 w 166"/>
                <a:gd name="T43" fmla="*/ 825 h 1140"/>
                <a:gd name="T44" fmla="*/ 160 w 166"/>
                <a:gd name="T45" fmla="*/ 832 h 1140"/>
                <a:gd name="T46" fmla="*/ 155 w 166"/>
                <a:gd name="T47" fmla="*/ 821 h 1140"/>
                <a:gd name="T48" fmla="*/ 165 w 166"/>
                <a:gd name="T49" fmla="*/ 851 h 1140"/>
                <a:gd name="T50" fmla="*/ 166 w 166"/>
                <a:gd name="T51" fmla="*/ 883 h 1140"/>
                <a:gd name="T52" fmla="*/ 163 w 166"/>
                <a:gd name="T53" fmla="*/ 918 h 1140"/>
                <a:gd name="T54" fmla="*/ 150 w 166"/>
                <a:gd name="T55" fmla="*/ 948 h 1140"/>
                <a:gd name="T56" fmla="*/ 138 w 166"/>
                <a:gd name="T57" fmla="*/ 984 h 1140"/>
                <a:gd name="T58" fmla="*/ 135 w 166"/>
                <a:gd name="T59" fmla="*/ 1023 h 1140"/>
                <a:gd name="T60" fmla="*/ 127 w 166"/>
                <a:gd name="T61" fmla="*/ 1051 h 1140"/>
                <a:gd name="T62" fmla="*/ 109 w 166"/>
                <a:gd name="T63" fmla="*/ 1088 h 1140"/>
                <a:gd name="T64" fmla="*/ 92 w 166"/>
                <a:gd name="T65" fmla="*/ 1140 h 1140"/>
                <a:gd name="T66" fmla="*/ 88 w 166"/>
                <a:gd name="T67" fmla="*/ 1123 h 1140"/>
                <a:gd name="T68" fmla="*/ 82 w 166"/>
                <a:gd name="T69" fmla="*/ 1093 h 1140"/>
                <a:gd name="T70" fmla="*/ 67 w 166"/>
                <a:gd name="T71" fmla="*/ 1070 h 1140"/>
                <a:gd name="T72" fmla="*/ 47 w 166"/>
                <a:gd name="T73" fmla="*/ 1055 h 1140"/>
                <a:gd name="T74" fmla="*/ 32 w 166"/>
                <a:gd name="T75" fmla="*/ 1026 h 1140"/>
                <a:gd name="T76" fmla="*/ 25 w 166"/>
                <a:gd name="T77" fmla="*/ 991 h 1140"/>
                <a:gd name="T78" fmla="*/ 12 w 166"/>
                <a:gd name="T79" fmla="*/ 953 h 1140"/>
                <a:gd name="T80" fmla="*/ 3 w 166"/>
                <a:gd name="T81" fmla="*/ 916 h 1140"/>
                <a:gd name="T82" fmla="*/ 0 w 166"/>
                <a:gd name="T83" fmla="*/ 869 h 1140"/>
                <a:gd name="T84" fmla="*/ 9 w 166"/>
                <a:gd name="T85" fmla="*/ 821 h 1140"/>
                <a:gd name="T86" fmla="*/ 20 w 166"/>
                <a:gd name="T87" fmla="*/ 781 h 1140"/>
                <a:gd name="T88" fmla="*/ 23 w 166"/>
                <a:gd name="T89" fmla="*/ 737 h 1140"/>
                <a:gd name="T90" fmla="*/ 16 w 166"/>
                <a:gd name="T91" fmla="*/ 661 h 1140"/>
                <a:gd name="T92" fmla="*/ 20 w 166"/>
                <a:gd name="T93" fmla="*/ 556 h 1140"/>
                <a:gd name="T94" fmla="*/ 27 w 166"/>
                <a:gd name="T95" fmla="*/ 492 h 1140"/>
                <a:gd name="T96" fmla="*/ 30 w 166"/>
                <a:gd name="T97" fmla="*/ 248 h 1140"/>
                <a:gd name="T98" fmla="*/ 34 w 166"/>
                <a:gd name="T99" fmla="*/ 221 h 1140"/>
                <a:gd name="T100" fmla="*/ 40 w 166"/>
                <a:gd name="T101" fmla="*/ 195 h 1140"/>
                <a:gd name="T102" fmla="*/ 33 w 166"/>
                <a:gd name="T103" fmla="*/ 156 h 1140"/>
                <a:gd name="T104" fmla="*/ 30 w 166"/>
                <a:gd name="T105" fmla="*/ 120 h 1140"/>
                <a:gd name="T106" fmla="*/ 31 w 166"/>
                <a:gd name="T107" fmla="*/ 78 h 1140"/>
                <a:gd name="T108" fmla="*/ 37 w 166"/>
                <a:gd name="T109" fmla="*/ 51 h 1140"/>
                <a:gd name="T110" fmla="*/ 42 w 166"/>
                <a:gd name="T111" fmla="*/ 34 h 1140"/>
                <a:gd name="T112" fmla="*/ 46 w 166"/>
                <a:gd name="T113" fmla="*/ 15 h 1140"/>
                <a:gd name="T114" fmla="*/ 46 w 166"/>
                <a:gd name="T115" fmla="*/ 7 h 1140"/>
                <a:gd name="T116" fmla="*/ 47 w 166"/>
                <a:gd name="T117" fmla="*/ 2 h 1140"/>
                <a:gd name="T118" fmla="*/ 51 w 166"/>
                <a:gd name="T119" fmla="*/ 0 h 1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6" h="1140">
                  <a:moveTo>
                    <a:pt x="78" y="1074"/>
                  </a:moveTo>
                  <a:lnTo>
                    <a:pt x="78" y="1074"/>
                  </a:lnTo>
                  <a:lnTo>
                    <a:pt x="85" y="1076"/>
                  </a:lnTo>
                  <a:lnTo>
                    <a:pt x="88" y="1076"/>
                  </a:lnTo>
                  <a:lnTo>
                    <a:pt x="78" y="1074"/>
                  </a:lnTo>
                  <a:close/>
                  <a:moveTo>
                    <a:pt x="51" y="0"/>
                  </a:moveTo>
                  <a:lnTo>
                    <a:pt x="53" y="0"/>
                  </a:lnTo>
                  <a:lnTo>
                    <a:pt x="55" y="1"/>
                  </a:lnTo>
                  <a:lnTo>
                    <a:pt x="57" y="4"/>
                  </a:lnTo>
                  <a:lnTo>
                    <a:pt x="70" y="13"/>
                  </a:lnTo>
                  <a:lnTo>
                    <a:pt x="79" y="23"/>
                  </a:lnTo>
                  <a:lnTo>
                    <a:pt x="86" y="35"/>
                  </a:lnTo>
                  <a:lnTo>
                    <a:pt x="90" y="49"/>
                  </a:lnTo>
                  <a:lnTo>
                    <a:pt x="92" y="63"/>
                  </a:lnTo>
                  <a:lnTo>
                    <a:pt x="92" y="78"/>
                  </a:lnTo>
                  <a:lnTo>
                    <a:pt x="94" y="100"/>
                  </a:lnTo>
                  <a:lnTo>
                    <a:pt x="98" y="120"/>
                  </a:lnTo>
                  <a:lnTo>
                    <a:pt x="101" y="141"/>
                  </a:lnTo>
                  <a:lnTo>
                    <a:pt x="103" y="163"/>
                  </a:lnTo>
                  <a:lnTo>
                    <a:pt x="107" y="196"/>
                  </a:lnTo>
                  <a:lnTo>
                    <a:pt x="108" y="233"/>
                  </a:lnTo>
                  <a:lnTo>
                    <a:pt x="102" y="249"/>
                  </a:lnTo>
                  <a:lnTo>
                    <a:pt x="99" y="268"/>
                  </a:lnTo>
                  <a:lnTo>
                    <a:pt x="98" y="287"/>
                  </a:lnTo>
                  <a:lnTo>
                    <a:pt x="99" y="308"/>
                  </a:lnTo>
                  <a:lnTo>
                    <a:pt x="100" y="329"/>
                  </a:lnTo>
                  <a:lnTo>
                    <a:pt x="102" y="349"/>
                  </a:lnTo>
                  <a:lnTo>
                    <a:pt x="103" y="370"/>
                  </a:lnTo>
                  <a:lnTo>
                    <a:pt x="103" y="461"/>
                  </a:lnTo>
                  <a:lnTo>
                    <a:pt x="108" y="556"/>
                  </a:lnTo>
                  <a:lnTo>
                    <a:pt x="108" y="591"/>
                  </a:lnTo>
                  <a:lnTo>
                    <a:pt x="110" y="626"/>
                  </a:lnTo>
                  <a:lnTo>
                    <a:pt x="115" y="661"/>
                  </a:lnTo>
                  <a:lnTo>
                    <a:pt x="124" y="696"/>
                  </a:lnTo>
                  <a:lnTo>
                    <a:pt x="139" y="731"/>
                  </a:lnTo>
                  <a:lnTo>
                    <a:pt x="146" y="748"/>
                  </a:lnTo>
                  <a:lnTo>
                    <a:pt x="150" y="766"/>
                  </a:lnTo>
                  <a:lnTo>
                    <a:pt x="152" y="783"/>
                  </a:lnTo>
                  <a:lnTo>
                    <a:pt x="155" y="800"/>
                  </a:lnTo>
                  <a:lnTo>
                    <a:pt x="155" y="801"/>
                  </a:lnTo>
                  <a:lnTo>
                    <a:pt x="156" y="806"/>
                  </a:lnTo>
                  <a:lnTo>
                    <a:pt x="157" y="812"/>
                  </a:lnTo>
                  <a:lnTo>
                    <a:pt x="158" y="819"/>
                  </a:lnTo>
                  <a:lnTo>
                    <a:pt x="160" y="825"/>
                  </a:lnTo>
                  <a:lnTo>
                    <a:pt x="160" y="830"/>
                  </a:lnTo>
                  <a:lnTo>
                    <a:pt x="160" y="832"/>
                  </a:lnTo>
                  <a:lnTo>
                    <a:pt x="158" y="828"/>
                  </a:lnTo>
                  <a:lnTo>
                    <a:pt x="155" y="821"/>
                  </a:lnTo>
                  <a:lnTo>
                    <a:pt x="161" y="837"/>
                  </a:lnTo>
                  <a:lnTo>
                    <a:pt x="165" y="851"/>
                  </a:lnTo>
                  <a:lnTo>
                    <a:pt x="166" y="863"/>
                  </a:lnTo>
                  <a:lnTo>
                    <a:pt x="166" y="883"/>
                  </a:lnTo>
                  <a:lnTo>
                    <a:pt x="165" y="901"/>
                  </a:lnTo>
                  <a:lnTo>
                    <a:pt x="163" y="918"/>
                  </a:lnTo>
                  <a:lnTo>
                    <a:pt x="158" y="935"/>
                  </a:lnTo>
                  <a:lnTo>
                    <a:pt x="150" y="948"/>
                  </a:lnTo>
                  <a:lnTo>
                    <a:pt x="144" y="967"/>
                  </a:lnTo>
                  <a:lnTo>
                    <a:pt x="138" y="984"/>
                  </a:lnTo>
                  <a:lnTo>
                    <a:pt x="136" y="1002"/>
                  </a:lnTo>
                  <a:lnTo>
                    <a:pt x="135" y="1023"/>
                  </a:lnTo>
                  <a:lnTo>
                    <a:pt x="133" y="1037"/>
                  </a:lnTo>
                  <a:lnTo>
                    <a:pt x="127" y="1051"/>
                  </a:lnTo>
                  <a:lnTo>
                    <a:pt x="119" y="1065"/>
                  </a:lnTo>
                  <a:lnTo>
                    <a:pt x="109" y="1088"/>
                  </a:lnTo>
                  <a:lnTo>
                    <a:pt x="102" y="1113"/>
                  </a:lnTo>
                  <a:lnTo>
                    <a:pt x="92" y="1140"/>
                  </a:lnTo>
                  <a:lnTo>
                    <a:pt x="88" y="1140"/>
                  </a:lnTo>
                  <a:lnTo>
                    <a:pt x="88" y="1123"/>
                  </a:lnTo>
                  <a:lnTo>
                    <a:pt x="86" y="1108"/>
                  </a:lnTo>
                  <a:lnTo>
                    <a:pt x="82" y="1093"/>
                  </a:lnTo>
                  <a:lnTo>
                    <a:pt x="74" y="1078"/>
                  </a:lnTo>
                  <a:lnTo>
                    <a:pt x="67" y="1070"/>
                  </a:lnTo>
                  <a:lnTo>
                    <a:pt x="58" y="1066"/>
                  </a:lnTo>
                  <a:lnTo>
                    <a:pt x="47" y="1055"/>
                  </a:lnTo>
                  <a:lnTo>
                    <a:pt x="39" y="1042"/>
                  </a:lnTo>
                  <a:lnTo>
                    <a:pt x="32" y="1026"/>
                  </a:lnTo>
                  <a:lnTo>
                    <a:pt x="28" y="1010"/>
                  </a:lnTo>
                  <a:lnTo>
                    <a:pt x="25" y="991"/>
                  </a:lnTo>
                  <a:lnTo>
                    <a:pt x="20" y="972"/>
                  </a:lnTo>
                  <a:lnTo>
                    <a:pt x="12" y="953"/>
                  </a:lnTo>
                  <a:lnTo>
                    <a:pt x="7" y="936"/>
                  </a:lnTo>
                  <a:lnTo>
                    <a:pt x="3" y="916"/>
                  </a:lnTo>
                  <a:lnTo>
                    <a:pt x="0" y="894"/>
                  </a:lnTo>
                  <a:lnTo>
                    <a:pt x="0" y="869"/>
                  </a:lnTo>
                  <a:lnTo>
                    <a:pt x="3" y="841"/>
                  </a:lnTo>
                  <a:lnTo>
                    <a:pt x="9" y="821"/>
                  </a:lnTo>
                  <a:lnTo>
                    <a:pt x="15" y="800"/>
                  </a:lnTo>
                  <a:lnTo>
                    <a:pt x="20" y="781"/>
                  </a:lnTo>
                  <a:lnTo>
                    <a:pt x="23" y="759"/>
                  </a:lnTo>
                  <a:lnTo>
                    <a:pt x="23" y="737"/>
                  </a:lnTo>
                  <a:lnTo>
                    <a:pt x="20" y="715"/>
                  </a:lnTo>
                  <a:lnTo>
                    <a:pt x="16" y="661"/>
                  </a:lnTo>
                  <a:lnTo>
                    <a:pt x="16" y="608"/>
                  </a:lnTo>
                  <a:lnTo>
                    <a:pt x="20" y="556"/>
                  </a:lnTo>
                  <a:lnTo>
                    <a:pt x="23" y="524"/>
                  </a:lnTo>
                  <a:lnTo>
                    <a:pt x="27" y="492"/>
                  </a:lnTo>
                  <a:lnTo>
                    <a:pt x="30" y="461"/>
                  </a:lnTo>
                  <a:lnTo>
                    <a:pt x="30" y="248"/>
                  </a:lnTo>
                  <a:lnTo>
                    <a:pt x="31" y="234"/>
                  </a:lnTo>
                  <a:lnTo>
                    <a:pt x="34" y="221"/>
                  </a:lnTo>
                  <a:lnTo>
                    <a:pt x="39" y="209"/>
                  </a:lnTo>
                  <a:lnTo>
                    <a:pt x="40" y="195"/>
                  </a:lnTo>
                  <a:lnTo>
                    <a:pt x="37" y="174"/>
                  </a:lnTo>
                  <a:lnTo>
                    <a:pt x="33" y="156"/>
                  </a:lnTo>
                  <a:lnTo>
                    <a:pt x="30" y="139"/>
                  </a:lnTo>
                  <a:lnTo>
                    <a:pt x="30" y="120"/>
                  </a:lnTo>
                  <a:lnTo>
                    <a:pt x="30" y="100"/>
                  </a:lnTo>
                  <a:lnTo>
                    <a:pt x="31" y="78"/>
                  </a:lnTo>
                  <a:lnTo>
                    <a:pt x="36" y="58"/>
                  </a:lnTo>
                  <a:lnTo>
                    <a:pt x="37" y="51"/>
                  </a:lnTo>
                  <a:lnTo>
                    <a:pt x="39" y="42"/>
                  </a:lnTo>
                  <a:lnTo>
                    <a:pt x="42" y="34"/>
                  </a:lnTo>
                  <a:lnTo>
                    <a:pt x="45" y="24"/>
                  </a:lnTo>
                  <a:lnTo>
                    <a:pt x="46" y="15"/>
                  </a:lnTo>
                  <a:lnTo>
                    <a:pt x="45" y="9"/>
                  </a:lnTo>
                  <a:lnTo>
                    <a:pt x="46" y="7"/>
                  </a:lnTo>
                  <a:lnTo>
                    <a:pt x="46" y="4"/>
                  </a:lnTo>
                  <a:lnTo>
                    <a:pt x="47" y="2"/>
                  </a:lnTo>
                  <a:lnTo>
                    <a:pt x="48" y="1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ED0D1F"/>
            </a:solidFill>
            <a:ln w="0">
              <a:solidFill>
                <a:srgbClr val="ED0D1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7" name="Freeform 284"/>
            <p:cNvSpPr/>
            <p:nvPr/>
          </p:nvSpPr>
          <p:spPr bwMode="auto">
            <a:xfrm>
              <a:off x="8443470" y="4834661"/>
              <a:ext cx="15879" cy="95272"/>
            </a:xfrm>
            <a:custGeom>
              <a:avLst/>
              <a:gdLst>
                <a:gd name="T0" fmla="*/ 73 w 133"/>
                <a:gd name="T1" fmla="*/ 0 h 790"/>
                <a:gd name="T2" fmla="*/ 85 w 133"/>
                <a:gd name="T3" fmla="*/ 3 h 790"/>
                <a:gd name="T4" fmla="*/ 97 w 133"/>
                <a:gd name="T5" fmla="*/ 12 h 790"/>
                <a:gd name="T6" fmla="*/ 110 w 133"/>
                <a:gd name="T7" fmla="*/ 29 h 790"/>
                <a:gd name="T8" fmla="*/ 119 w 133"/>
                <a:gd name="T9" fmla="*/ 48 h 790"/>
                <a:gd name="T10" fmla="*/ 126 w 133"/>
                <a:gd name="T11" fmla="*/ 68 h 790"/>
                <a:gd name="T12" fmla="*/ 129 w 133"/>
                <a:gd name="T13" fmla="*/ 89 h 790"/>
                <a:gd name="T14" fmla="*/ 130 w 133"/>
                <a:gd name="T15" fmla="*/ 111 h 790"/>
                <a:gd name="T16" fmla="*/ 131 w 133"/>
                <a:gd name="T17" fmla="*/ 135 h 790"/>
                <a:gd name="T18" fmla="*/ 132 w 133"/>
                <a:gd name="T19" fmla="*/ 158 h 790"/>
                <a:gd name="T20" fmla="*/ 133 w 133"/>
                <a:gd name="T21" fmla="*/ 182 h 790"/>
                <a:gd name="T22" fmla="*/ 133 w 133"/>
                <a:gd name="T23" fmla="*/ 267 h 790"/>
                <a:gd name="T24" fmla="*/ 130 w 133"/>
                <a:gd name="T25" fmla="*/ 277 h 790"/>
                <a:gd name="T26" fmla="*/ 126 w 133"/>
                <a:gd name="T27" fmla="*/ 288 h 790"/>
                <a:gd name="T28" fmla="*/ 123 w 133"/>
                <a:gd name="T29" fmla="*/ 299 h 790"/>
                <a:gd name="T30" fmla="*/ 125 w 133"/>
                <a:gd name="T31" fmla="*/ 314 h 790"/>
                <a:gd name="T32" fmla="*/ 127 w 133"/>
                <a:gd name="T33" fmla="*/ 329 h 790"/>
                <a:gd name="T34" fmla="*/ 128 w 133"/>
                <a:gd name="T35" fmla="*/ 341 h 790"/>
                <a:gd name="T36" fmla="*/ 129 w 133"/>
                <a:gd name="T37" fmla="*/ 389 h 790"/>
                <a:gd name="T38" fmla="*/ 127 w 133"/>
                <a:gd name="T39" fmla="*/ 436 h 790"/>
                <a:gd name="T40" fmla="*/ 125 w 133"/>
                <a:gd name="T41" fmla="*/ 484 h 790"/>
                <a:gd name="T42" fmla="*/ 123 w 133"/>
                <a:gd name="T43" fmla="*/ 532 h 790"/>
                <a:gd name="T44" fmla="*/ 123 w 133"/>
                <a:gd name="T45" fmla="*/ 603 h 790"/>
                <a:gd name="T46" fmla="*/ 125 w 133"/>
                <a:gd name="T47" fmla="*/ 671 h 790"/>
                <a:gd name="T48" fmla="*/ 128 w 133"/>
                <a:gd name="T49" fmla="*/ 739 h 790"/>
                <a:gd name="T50" fmla="*/ 126 w 133"/>
                <a:gd name="T51" fmla="*/ 754 h 790"/>
                <a:gd name="T52" fmla="*/ 120 w 133"/>
                <a:gd name="T53" fmla="*/ 767 h 790"/>
                <a:gd name="T54" fmla="*/ 111 w 133"/>
                <a:gd name="T55" fmla="*/ 778 h 790"/>
                <a:gd name="T56" fmla="*/ 100 w 133"/>
                <a:gd name="T57" fmla="*/ 784 h 790"/>
                <a:gd name="T58" fmla="*/ 87 w 133"/>
                <a:gd name="T59" fmla="*/ 789 h 790"/>
                <a:gd name="T60" fmla="*/ 73 w 133"/>
                <a:gd name="T61" fmla="*/ 790 h 790"/>
                <a:gd name="T62" fmla="*/ 60 w 133"/>
                <a:gd name="T63" fmla="*/ 789 h 790"/>
                <a:gd name="T64" fmla="*/ 47 w 133"/>
                <a:gd name="T65" fmla="*/ 784 h 790"/>
                <a:gd name="T66" fmla="*/ 35 w 133"/>
                <a:gd name="T67" fmla="*/ 778 h 790"/>
                <a:gd name="T68" fmla="*/ 26 w 133"/>
                <a:gd name="T69" fmla="*/ 767 h 790"/>
                <a:gd name="T70" fmla="*/ 20 w 133"/>
                <a:gd name="T71" fmla="*/ 754 h 790"/>
                <a:gd name="T72" fmla="*/ 18 w 133"/>
                <a:gd name="T73" fmla="*/ 739 h 790"/>
                <a:gd name="T74" fmla="*/ 18 w 133"/>
                <a:gd name="T75" fmla="*/ 630 h 790"/>
                <a:gd name="T76" fmla="*/ 18 w 133"/>
                <a:gd name="T77" fmla="*/ 522 h 790"/>
                <a:gd name="T78" fmla="*/ 18 w 133"/>
                <a:gd name="T79" fmla="*/ 474 h 790"/>
                <a:gd name="T80" fmla="*/ 16 w 133"/>
                <a:gd name="T81" fmla="*/ 425 h 790"/>
                <a:gd name="T82" fmla="*/ 11 w 133"/>
                <a:gd name="T83" fmla="*/ 378 h 790"/>
                <a:gd name="T84" fmla="*/ 3 w 133"/>
                <a:gd name="T85" fmla="*/ 330 h 790"/>
                <a:gd name="T86" fmla="*/ 0 w 133"/>
                <a:gd name="T87" fmla="*/ 314 h 790"/>
                <a:gd name="T88" fmla="*/ 0 w 133"/>
                <a:gd name="T89" fmla="*/ 299 h 790"/>
                <a:gd name="T90" fmla="*/ 3 w 133"/>
                <a:gd name="T91" fmla="*/ 283 h 790"/>
                <a:gd name="T92" fmla="*/ 6 w 133"/>
                <a:gd name="T93" fmla="*/ 269 h 790"/>
                <a:gd name="T94" fmla="*/ 8 w 133"/>
                <a:gd name="T95" fmla="*/ 256 h 790"/>
                <a:gd name="T96" fmla="*/ 8 w 133"/>
                <a:gd name="T97" fmla="*/ 225 h 790"/>
                <a:gd name="T98" fmla="*/ 9 w 133"/>
                <a:gd name="T99" fmla="*/ 192 h 790"/>
                <a:gd name="T100" fmla="*/ 14 w 133"/>
                <a:gd name="T101" fmla="*/ 161 h 790"/>
                <a:gd name="T102" fmla="*/ 14 w 133"/>
                <a:gd name="T103" fmla="*/ 138 h 790"/>
                <a:gd name="T104" fmla="*/ 14 w 133"/>
                <a:gd name="T105" fmla="*/ 115 h 790"/>
                <a:gd name="T106" fmla="*/ 15 w 133"/>
                <a:gd name="T107" fmla="*/ 94 h 790"/>
                <a:gd name="T108" fmla="*/ 18 w 133"/>
                <a:gd name="T109" fmla="*/ 72 h 790"/>
                <a:gd name="T110" fmla="*/ 24 w 133"/>
                <a:gd name="T111" fmla="*/ 50 h 790"/>
                <a:gd name="T112" fmla="*/ 35 w 133"/>
                <a:gd name="T113" fmla="*/ 31 h 790"/>
                <a:gd name="T114" fmla="*/ 50 w 133"/>
                <a:gd name="T115" fmla="*/ 12 h 790"/>
                <a:gd name="T116" fmla="*/ 62 w 133"/>
                <a:gd name="T117" fmla="*/ 3 h 790"/>
                <a:gd name="T118" fmla="*/ 73 w 133"/>
                <a:gd name="T119" fmla="*/ 0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3" h="790">
                  <a:moveTo>
                    <a:pt x="73" y="0"/>
                  </a:moveTo>
                  <a:lnTo>
                    <a:pt x="85" y="3"/>
                  </a:lnTo>
                  <a:lnTo>
                    <a:pt x="97" y="12"/>
                  </a:lnTo>
                  <a:lnTo>
                    <a:pt x="110" y="29"/>
                  </a:lnTo>
                  <a:lnTo>
                    <a:pt x="119" y="48"/>
                  </a:lnTo>
                  <a:lnTo>
                    <a:pt x="126" y="68"/>
                  </a:lnTo>
                  <a:lnTo>
                    <a:pt x="129" y="89"/>
                  </a:lnTo>
                  <a:lnTo>
                    <a:pt x="130" y="111"/>
                  </a:lnTo>
                  <a:lnTo>
                    <a:pt x="131" y="135"/>
                  </a:lnTo>
                  <a:lnTo>
                    <a:pt x="132" y="158"/>
                  </a:lnTo>
                  <a:lnTo>
                    <a:pt x="133" y="182"/>
                  </a:lnTo>
                  <a:lnTo>
                    <a:pt x="133" y="267"/>
                  </a:lnTo>
                  <a:lnTo>
                    <a:pt x="130" y="277"/>
                  </a:lnTo>
                  <a:lnTo>
                    <a:pt x="126" y="288"/>
                  </a:lnTo>
                  <a:lnTo>
                    <a:pt x="123" y="299"/>
                  </a:lnTo>
                  <a:lnTo>
                    <a:pt x="125" y="314"/>
                  </a:lnTo>
                  <a:lnTo>
                    <a:pt x="127" y="329"/>
                  </a:lnTo>
                  <a:lnTo>
                    <a:pt x="128" y="341"/>
                  </a:lnTo>
                  <a:lnTo>
                    <a:pt x="129" y="389"/>
                  </a:lnTo>
                  <a:lnTo>
                    <a:pt x="127" y="436"/>
                  </a:lnTo>
                  <a:lnTo>
                    <a:pt x="125" y="484"/>
                  </a:lnTo>
                  <a:lnTo>
                    <a:pt x="123" y="532"/>
                  </a:lnTo>
                  <a:lnTo>
                    <a:pt x="123" y="603"/>
                  </a:lnTo>
                  <a:lnTo>
                    <a:pt x="125" y="671"/>
                  </a:lnTo>
                  <a:lnTo>
                    <a:pt x="128" y="739"/>
                  </a:lnTo>
                  <a:lnTo>
                    <a:pt x="126" y="754"/>
                  </a:lnTo>
                  <a:lnTo>
                    <a:pt x="120" y="767"/>
                  </a:lnTo>
                  <a:lnTo>
                    <a:pt x="111" y="778"/>
                  </a:lnTo>
                  <a:lnTo>
                    <a:pt x="100" y="784"/>
                  </a:lnTo>
                  <a:lnTo>
                    <a:pt x="87" y="789"/>
                  </a:lnTo>
                  <a:lnTo>
                    <a:pt x="73" y="790"/>
                  </a:lnTo>
                  <a:lnTo>
                    <a:pt x="60" y="789"/>
                  </a:lnTo>
                  <a:lnTo>
                    <a:pt x="47" y="784"/>
                  </a:lnTo>
                  <a:lnTo>
                    <a:pt x="35" y="778"/>
                  </a:lnTo>
                  <a:lnTo>
                    <a:pt x="26" y="767"/>
                  </a:lnTo>
                  <a:lnTo>
                    <a:pt x="20" y="754"/>
                  </a:lnTo>
                  <a:lnTo>
                    <a:pt x="18" y="739"/>
                  </a:lnTo>
                  <a:lnTo>
                    <a:pt x="18" y="630"/>
                  </a:lnTo>
                  <a:lnTo>
                    <a:pt x="18" y="522"/>
                  </a:lnTo>
                  <a:lnTo>
                    <a:pt x="18" y="474"/>
                  </a:lnTo>
                  <a:lnTo>
                    <a:pt x="16" y="425"/>
                  </a:lnTo>
                  <a:lnTo>
                    <a:pt x="11" y="378"/>
                  </a:lnTo>
                  <a:lnTo>
                    <a:pt x="3" y="330"/>
                  </a:lnTo>
                  <a:lnTo>
                    <a:pt x="0" y="314"/>
                  </a:lnTo>
                  <a:lnTo>
                    <a:pt x="0" y="299"/>
                  </a:lnTo>
                  <a:lnTo>
                    <a:pt x="3" y="283"/>
                  </a:lnTo>
                  <a:lnTo>
                    <a:pt x="6" y="269"/>
                  </a:lnTo>
                  <a:lnTo>
                    <a:pt x="8" y="256"/>
                  </a:lnTo>
                  <a:lnTo>
                    <a:pt x="8" y="225"/>
                  </a:lnTo>
                  <a:lnTo>
                    <a:pt x="9" y="192"/>
                  </a:lnTo>
                  <a:lnTo>
                    <a:pt x="14" y="161"/>
                  </a:lnTo>
                  <a:lnTo>
                    <a:pt x="14" y="138"/>
                  </a:lnTo>
                  <a:lnTo>
                    <a:pt x="14" y="115"/>
                  </a:lnTo>
                  <a:lnTo>
                    <a:pt x="15" y="94"/>
                  </a:lnTo>
                  <a:lnTo>
                    <a:pt x="18" y="72"/>
                  </a:lnTo>
                  <a:lnTo>
                    <a:pt x="24" y="50"/>
                  </a:lnTo>
                  <a:lnTo>
                    <a:pt x="35" y="31"/>
                  </a:lnTo>
                  <a:lnTo>
                    <a:pt x="50" y="12"/>
                  </a:lnTo>
                  <a:lnTo>
                    <a:pt x="62" y="3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ED0D1F"/>
            </a:solidFill>
            <a:ln w="0">
              <a:solidFill>
                <a:srgbClr val="ED0D1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80" name="Freeform 285"/>
            <p:cNvSpPr/>
            <p:nvPr/>
          </p:nvSpPr>
          <p:spPr bwMode="auto">
            <a:xfrm>
              <a:off x="8481001" y="4709075"/>
              <a:ext cx="43306" cy="64958"/>
            </a:xfrm>
            <a:custGeom>
              <a:avLst/>
              <a:gdLst>
                <a:gd name="T0" fmla="*/ 290 w 369"/>
                <a:gd name="T1" fmla="*/ 0 h 537"/>
                <a:gd name="T2" fmla="*/ 301 w 369"/>
                <a:gd name="T3" fmla="*/ 3 h 537"/>
                <a:gd name="T4" fmla="*/ 311 w 369"/>
                <a:gd name="T5" fmla="*/ 9 h 537"/>
                <a:gd name="T6" fmla="*/ 320 w 369"/>
                <a:gd name="T7" fmla="*/ 18 h 537"/>
                <a:gd name="T8" fmla="*/ 327 w 369"/>
                <a:gd name="T9" fmla="*/ 28 h 537"/>
                <a:gd name="T10" fmla="*/ 348 w 369"/>
                <a:gd name="T11" fmla="*/ 60 h 537"/>
                <a:gd name="T12" fmla="*/ 361 w 369"/>
                <a:gd name="T13" fmla="*/ 93 h 537"/>
                <a:gd name="T14" fmla="*/ 367 w 369"/>
                <a:gd name="T15" fmla="*/ 128 h 537"/>
                <a:gd name="T16" fmla="*/ 369 w 369"/>
                <a:gd name="T17" fmla="*/ 166 h 537"/>
                <a:gd name="T18" fmla="*/ 364 w 369"/>
                <a:gd name="T19" fmla="*/ 195 h 537"/>
                <a:gd name="T20" fmla="*/ 352 w 369"/>
                <a:gd name="T21" fmla="*/ 224 h 537"/>
                <a:gd name="T22" fmla="*/ 337 w 369"/>
                <a:gd name="T23" fmla="*/ 252 h 537"/>
                <a:gd name="T24" fmla="*/ 319 w 369"/>
                <a:gd name="T25" fmla="*/ 278 h 537"/>
                <a:gd name="T26" fmla="*/ 300 w 369"/>
                <a:gd name="T27" fmla="*/ 303 h 537"/>
                <a:gd name="T28" fmla="*/ 280 w 369"/>
                <a:gd name="T29" fmla="*/ 325 h 537"/>
                <a:gd name="T30" fmla="*/ 186 w 369"/>
                <a:gd name="T31" fmla="*/ 452 h 537"/>
                <a:gd name="T32" fmla="*/ 172 w 369"/>
                <a:gd name="T33" fmla="*/ 472 h 537"/>
                <a:gd name="T34" fmla="*/ 158 w 369"/>
                <a:gd name="T35" fmla="*/ 489 h 537"/>
                <a:gd name="T36" fmla="*/ 144 w 369"/>
                <a:gd name="T37" fmla="*/ 504 h 537"/>
                <a:gd name="T38" fmla="*/ 127 w 369"/>
                <a:gd name="T39" fmla="*/ 516 h 537"/>
                <a:gd name="T40" fmla="*/ 109 w 369"/>
                <a:gd name="T41" fmla="*/ 526 h 537"/>
                <a:gd name="T42" fmla="*/ 89 w 369"/>
                <a:gd name="T43" fmla="*/ 534 h 537"/>
                <a:gd name="T44" fmla="*/ 65 w 369"/>
                <a:gd name="T45" fmla="*/ 537 h 537"/>
                <a:gd name="T46" fmla="*/ 48 w 369"/>
                <a:gd name="T47" fmla="*/ 536 h 537"/>
                <a:gd name="T48" fmla="*/ 33 w 369"/>
                <a:gd name="T49" fmla="*/ 531 h 537"/>
                <a:gd name="T50" fmla="*/ 21 w 369"/>
                <a:gd name="T51" fmla="*/ 523 h 537"/>
                <a:gd name="T52" fmla="*/ 12 w 369"/>
                <a:gd name="T53" fmla="*/ 511 h 537"/>
                <a:gd name="T54" fmla="*/ 5 w 369"/>
                <a:gd name="T55" fmla="*/ 497 h 537"/>
                <a:gd name="T56" fmla="*/ 1 w 369"/>
                <a:gd name="T57" fmla="*/ 482 h 537"/>
                <a:gd name="T58" fmla="*/ 0 w 369"/>
                <a:gd name="T59" fmla="*/ 465 h 537"/>
                <a:gd name="T60" fmla="*/ 3 w 369"/>
                <a:gd name="T61" fmla="*/ 450 h 537"/>
                <a:gd name="T62" fmla="*/ 10 w 369"/>
                <a:gd name="T63" fmla="*/ 435 h 537"/>
                <a:gd name="T64" fmla="*/ 18 w 369"/>
                <a:gd name="T65" fmla="*/ 421 h 537"/>
                <a:gd name="T66" fmla="*/ 29 w 369"/>
                <a:gd name="T67" fmla="*/ 410 h 537"/>
                <a:gd name="T68" fmla="*/ 29 w 369"/>
                <a:gd name="T69" fmla="*/ 410 h 537"/>
                <a:gd name="T70" fmla="*/ 30 w 369"/>
                <a:gd name="T71" fmla="*/ 409 h 537"/>
                <a:gd name="T72" fmla="*/ 38 w 369"/>
                <a:gd name="T73" fmla="*/ 400 h 537"/>
                <a:gd name="T74" fmla="*/ 59 w 369"/>
                <a:gd name="T75" fmla="*/ 380 h 537"/>
                <a:gd name="T76" fmla="*/ 80 w 369"/>
                <a:gd name="T77" fmla="*/ 360 h 537"/>
                <a:gd name="T78" fmla="*/ 82 w 369"/>
                <a:gd name="T79" fmla="*/ 359 h 537"/>
                <a:gd name="T80" fmla="*/ 85 w 369"/>
                <a:gd name="T81" fmla="*/ 355 h 537"/>
                <a:gd name="T82" fmla="*/ 96 w 369"/>
                <a:gd name="T83" fmla="*/ 336 h 537"/>
                <a:gd name="T84" fmla="*/ 132 w 369"/>
                <a:gd name="T85" fmla="*/ 289 h 537"/>
                <a:gd name="T86" fmla="*/ 170 w 369"/>
                <a:gd name="T87" fmla="*/ 241 h 537"/>
                <a:gd name="T88" fmla="*/ 182 w 369"/>
                <a:gd name="T89" fmla="*/ 224 h 537"/>
                <a:gd name="T90" fmla="*/ 196 w 369"/>
                <a:gd name="T91" fmla="*/ 206 h 537"/>
                <a:gd name="T92" fmla="*/ 210 w 369"/>
                <a:gd name="T93" fmla="*/ 187 h 537"/>
                <a:gd name="T94" fmla="*/ 222 w 369"/>
                <a:gd name="T95" fmla="*/ 166 h 537"/>
                <a:gd name="T96" fmla="*/ 230 w 369"/>
                <a:gd name="T97" fmla="*/ 145 h 537"/>
                <a:gd name="T98" fmla="*/ 233 w 369"/>
                <a:gd name="T99" fmla="*/ 124 h 537"/>
                <a:gd name="T100" fmla="*/ 235 w 369"/>
                <a:gd name="T101" fmla="*/ 98 h 537"/>
                <a:gd name="T102" fmla="*/ 240 w 369"/>
                <a:gd name="T103" fmla="*/ 72 h 537"/>
                <a:gd name="T104" fmla="*/ 246 w 369"/>
                <a:gd name="T105" fmla="*/ 48 h 537"/>
                <a:gd name="T106" fmla="*/ 255 w 369"/>
                <a:gd name="T107" fmla="*/ 28 h 537"/>
                <a:gd name="T108" fmla="*/ 261 w 369"/>
                <a:gd name="T109" fmla="*/ 14 h 537"/>
                <a:gd name="T110" fmla="*/ 270 w 369"/>
                <a:gd name="T111" fmla="*/ 6 h 537"/>
                <a:gd name="T112" fmla="*/ 279 w 369"/>
                <a:gd name="T113" fmla="*/ 1 h 537"/>
                <a:gd name="T114" fmla="*/ 290 w 369"/>
                <a:gd name="T115" fmla="*/ 0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69" h="537">
                  <a:moveTo>
                    <a:pt x="290" y="0"/>
                  </a:moveTo>
                  <a:lnTo>
                    <a:pt x="301" y="3"/>
                  </a:lnTo>
                  <a:lnTo>
                    <a:pt x="311" y="9"/>
                  </a:lnTo>
                  <a:lnTo>
                    <a:pt x="320" y="18"/>
                  </a:lnTo>
                  <a:lnTo>
                    <a:pt x="327" y="28"/>
                  </a:lnTo>
                  <a:lnTo>
                    <a:pt x="348" y="60"/>
                  </a:lnTo>
                  <a:lnTo>
                    <a:pt x="361" y="93"/>
                  </a:lnTo>
                  <a:lnTo>
                    <a:pt x="367" y="128"/>
                  </a:lnTo>
                  <a:lnTo>
                    <a:pt x="369" y="166"/>
                  </a:lnTo>
                  <a:lnTo>
                    <a:pt x="364" y="195"/>
                  </a:lnTo>
                  <a:lnTo>
                    <a:pt x="352" y="224"/>
                  </a:lnTo>
                  <a:lnTo>
                    <a:pt x="337" y="252"/>
                  </a:lnTo>
                  <a:lnTo>
                    <a:pt x="319" y="278"/>
                  </a:lnTo>
                  <a:lnTo>
                    <a:pt x="300" y="303"/>
                  </a:lnTo>
                  <a:lnTo>
                    <a:pt x="280" y="325"/>
                  </a:lnTo>
                  <a:lnTo>
                    <a:pt x="186" y="452"/>
                  </a:lnTo>
                  <a:lnTo>
                    <a:pt x="172" y="472"/>
                  </a:lnTo>
                  <a:lnTo>
                    <a:pt x="158" y="489"/>
                  </a:lnTo>
                  <a:lnTo>
                    <a:pt x="144" y="504"/>
                  </a:lnTo>
                  <a:lnTo>
                    <a:pt x="127" y="516"/>
                  </a:lnTo>
                  <a:lnTo>
                    <a:pt x="109" y="526"/>
                  </a:lnTo>
                  <a:lnTo>
                    <a:pt x="89" y="534"/>
                  </a:lnTo>
                  <a:lnTo>
                    <a:pt x="65" y="537"/>
                  </a:lnTo>
                  <a:lnTo>
                    <a:pt x="48" y="536"/>
                  </a:lnTo>
                  <a:lnTo>
                    <a:pt x="33" y="531"/>
                  </a:lnTo>
                  <a:lnTo>
                    <a:pt x="21" y="523"/>
                  </a:lnTo>
                  <a:lnTo>
                    <a:pt x="12" y="511"/>
                  </a:lnTo>
                  <a:lnTo>
                    <a:pt x="5" y="497"/>
                  </a:lnTo>
                  <a:lnTo>
                    <a:pt x="1" y="482"/>
                  </a:lnTo>
                  <a:lnTo>
                    <a:pt x="0" y="465"/>
                  </a:lnTo>
                  <a:lnTo>
                    <a:pt x="3" y="450"/>
                  </a:lnTo>
                  <a:lnTo>
                    <a:pt x="10" y="435"/>
                  </a:lnTo>
                  <a:lnTo>
                    <a:pt x="18" y="421"/>
                  </a:lnTo>
                  <a:lnTo>
                    <a:pt x="29" y="410"/>
                  </a:lnTo>
                  <a:lnTo>
                    <a:pt x="29" y="410"/>
                  </a:lnTo>
                  <a:lnTo>
                    <a:pt x="30" y="409"/>
                  </a:lnTo>
                  <a:lnTo>
                    <a:pt x="38" y="400"/>
                  </a:lnTo>
                  <a:lnTo>
                    <a:pt x="59" y="380"/>
                  </a:lnTo>
                  <a:lnTo>
                    <a:pt x="80" y="360"/>
                  </a:lnTo>
                  <a:lnTo>
                    <a:pt x="82" y="359"/>
                  </a:lnTo>
                  <a:lnTo>
                    <a:pt x="85" y="355"/>
                  </a:lnTo>
                  <a:lnTo>
                    <a:pt x="96" y="336"/>
                  </a:lnTo>
                  <a:lnTo>
                    <a:pt x="132" y="289"/>
                  </a:lnTo>
                  <a:lnTo>
                    <a:pt x="170" y="241"/>
                  </a:lnTo>
                  <a:lnTo>
                    <a:pt x="182" y="224"/>
                  </a:lnTo>
                  <a:lnTo>
                    <a:pt x="196" y="206"/>
                  </a:lnTo>
                  <a:lnTo>
                    <a:pt x="210" y="187"/>
                  </a:lnTo>
                  <a:lnTo>
                    <a:pt x="222" y="166"/>
                  </a:lnTo>
                  <a:lnTo>
                    <a:pt x="230" y="145"/>
                  </a:lnTo>
                  <a:lnTo>
                    <a:pt x="233" y="124"/>
                  </a:lnTo>
                  <a:lnTo>
                    <a:pt x="235" y="98"/>
                  </a:lnTo>
                  <a:lnTo>
                    <a:pt x="240" y="72"/>
                  </a:lnTo>
                  <a:lnTo>
                    <a:pt x="246" y="48"/>
                  </a:lnTo>
                  <a:lnTo>
                    <a:pt x="255" y="28"/>
                  </a:lnTo>
                  <a:lnTo>
                    <a:pt x="261" y="14"/>
                  </a:lnTo>
                  <a:lnTo>
                    <a:pt x="270" y="6"/>
                  </a:lnTo>
                  <a:lnTo>
                    <a:pt x="279" y="1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ED0D1F"/>
            </a:solidFill>
            <a:ln w="0">
              <a:solidFill>
                <a:srgbClr val="ED0D1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81" name="Freeform 286"/>
            <p:cNvSpPr/>
            <p:nvPr/>
          </p:nvSpPr>
          <p:spPr bwMode="auto">
            <a:xfrm>
              <a:off x="8498323" y="4727841"/>
              <a:ext cx="63515" cy="210754"/>
            </a:xfrm>
            <a:custGeom>
              <a:avLst/>
              <a:gdLst>
                <a:gd name="T0" fmla="*/ 327 w 533"/>
                <a:gd name="T1" fmla="*/ 11 h 1749"/>
                <a:gd name="T2" fmla="*/ 405 w 533"/>
                <a:gd name="T3" fmla="*/ 39 h 1749"/>
                <a:gd name="T4" fmla="*/ 452 w 533"/>
                <a:gd name="T5" fmla="*/ 86 h 1749"/>
                <a:gd name="T6" fmla="*/ 504 w 533"/>
                <a:gd name="T7" fmla="*/ 213 h 1749"/>
                <a:gd name="T8" fmla="*/ 533 w 533"/>
                <a:gd name="T9" fmla="*/ 358 h 1749"/>
                <a:gd name="T10" fmla="*/ 511 w 533"/>
                <a:gd name="T11" fmla="*/ 498 h 1749"/>
                <a:gd name="T12" fmla="*/ 452 w 533"/>
                <a:gd name="T13" fmla="*/ 635 h 1749"/>
                <a:gd name="T14" fmla="*/ 358 w 533"/>
                <a:gd name="T15" fmla="*/ 778 h 1749"/>
                <a:gd name="T16" fmla="*/ 227 w 533"/>
                <a:gd name="T17" fmla="*/ 945 h 1749"/>
                <a:gd name="T18" fmla="*/ 194 w 533"/>
                <a:gd name="T19" fmla="*/ 1009 h 1749"/>
                <a:gd name="T20" fmla="*/ 176 w 533"/>
                <a:gd name="T21" fmla="*/ 1078 h 1749"/>
                <a:gd name="T22" fmla="*/ 195 w 533"/>
                <a:gd name="T23" fmla="*/ 1157 h 1749"/>
                <a:gd name="T24" fmla="*/ 229 w 533"/>
                <a:gd name="T25" fmla="*/ 1228 h 1749"/>
                <a:gd name="T26" fmla="*/ 253 w 533"/>
                <a:gd name="T27" fmla="*/ 1294 h 1749"/>
                <a:gd name="T28" fmla="*/ 300 w 533"/>
                <a:gd name="T29" fmla="*/ 1412 h 1749"/>
                <a:gd name="T30" fmla="*/ 379 w 533"/>
                <a:gd name="T31" fmla="*/ 1556 h 1749"/>
                <a:gd name="T32" fmla="*/ 417 w 533"/>
                <a:gd name="T33" fmla="*/ 1677 h 1749"/>
                <a:gd name="T34" fmla="*/ 393 w 533"/>
                <a:gd name="T35" fmla="*/ 1727 h 1749"/>
                <a:gd name="T36" fmla="*/ 345 w 533"/>
                <a:gd name="T37" fmla="*/ 1749 h 1749"/>
                <a:gd name="T38" fmla="*/ 294 w 533"/>
                <a:gd name="T39" fmla="*/ 1734 h 1749"/>
                <a:gd name="T40" fmla="*/ 254 w 533"/>
                <a:gd name="T41" fmla="*/ 1659 h 1749"/>
                <a:gd name="T42" fmla="*/ 191 w 533"/>
                <a:gd name="T43" fmla="*/ 1564 h 1749"/>
                <a:gd name="T44" fmla="*/ 124 w 533"/>
                <a:gd name="T45" fmla="*/ 1443 h 1749"/>
                <a:gd name="T46" fmla="*/ 88 w 533"/>
                <a:gd name="T47" fmla="*/ 1338 h 1749"/>
                <a:gd name="T48" fmla="*/ 53 w 533"/>
                <a:gd name="T49" fmla="*/ 1272 h 1749"/>
                <a:gd name="T50" fmla="*/ 19 w 533"/>
                <a:gd name="T51" fmla="*/ 1179 h 1749"/>
                <a:gd name="T52" fmla="*/ 0 w 533"/>
                <a:gd name="T53" fmla="*/ 1068 h 1749"/>
                <a:gd name="T54" fmla="*/ 30 w 533"/>
                <a:gd name="T55" fmla="*/ 955 h 1749"/>
                <a:gd name="T56" fmla="*/ 93 w 533"/>
                <a:gd name="T57" fmla="*/ 845 h 1749"/>
                <a:gd name="T58" fmla="*/ 195 w 533"/>
                <a:gd name="T59" fmla="*/ 734 h 1749"/>
                <a:gd name="T60" fmla="*/ 316 w 533"/>
                <a:gd name="T61" fmla="*/ 573 h 1749"/>
                <a:gd name="T62" fmla="*/ 373 w 533"/>
                <a:gd name="T63" fmla="*/ 486 h 1749"/>
                <a:gd name="T64" fmla="*/ 416 w 533"/>
                <a:gd name="T65" fmla="*/ 393 h 1749"/>
                <a:gd name="T66" fmla="*/ 415 w 533"/>
                <a:gd name="T67" fmla="*/ 313 h 1749"/>
                <a:gd name="T68" fmla="*/ 395 w 533"/>
                <a:gd name="T69" fmla="*/ 246 h 1749"/>
                <a:gd name="T70" fmla="*/ 381 w 533"/>
                <a:gd name="T71" fmla="*/ 193 h 1749"/>
                <a:gd name="T72" fmla="*/ 365 w 533"/>
                <a:gd name="T73" fmla="*/ 148 h 1749"/>
                <a:gd name="T74" fmla="*/ 324 w 533"/>
                <a:gd name="T75" fmla="*/ 115 h 1749"/>
                <a:gd name="T76" fmla="*/ 248 w 533"/>
                <a:gd name="T77" fmla="*/ 90 h 1749"/>
                <a:gd name="T78" fmla="*/ 224 w 533"/>
                <a:gd name="T79" fmla="*/ 79 h 1749"/>
                <a:gd name="T80" fmla="*/ 205 w 533"/>
                <a:gd name="T81" fmla="*/ 67 h 1749"/>
                <a:gd name="T82" fmla="*/ 200 w 533"/>
                <a:gd name="T83" fmla="*/ 65 h 1749"/>
                <a:gd name="T84" fmla="*/ 194 w 533"/>
                <a:gd name="T85" fmla="*/ 61 h 1749"/>
                <a:gd name="T86" fmla="*/ 195 w 533"/>
                <a:gd name="T87" fmla="*/ 54 h 1749"/>
                <a:gd name="T88" fmla="*/ 206 w 533"/>
                <a:gd name="T89" fmla="*/ 24 h 1749"/>
                <a:gd name="T90" fmla="*/ 226 w 533"/>
                <a:gd name="T91" fmla="*/ 10 h 1749"/>
                <a:gd name="T92" fmla="*/ 264 w 533"/>
                <a:gd name="T93" fmla="*/ 0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33" h="1749">
                  <a:moveTo>
                    <a:pt x="264" y="0"/>
                  </a:moveTo>
                  <a:lnTo>
                    <a:pt x="295" y="4"/>
                  </a:lnTo>
                  <a:lnTo>
                    <a:pt x="327" y="11"/>
                  </a:lnTo>
                  <a:lnTo>
                    <a:pt x="358" y="22"/>
                  </a:lnTo>
                  <a:lnTo>
                    <a:pt x="382" y="30"/>
                  </a:lnTo>
                  <a:lnTo>
                    <a:pt x="405" y="39"/>
                  </a:lnTo>
                  <a:lnTo>
                    <a:pt x="424" y="52"/>
                  </a:lnTo>
                  <a:lnTo>
                    <a:pt x="440" y="67"/>
                  </a:lnTo>
                  <a:lnTo>
                    <a:pt x="452" y="86"/>
                  </a:lnTo>
                  <a:lnTo>
                    <a:pt x="471" y="129"/>
                  </a:lnTo>
                  <a:lnTo>
                    <a:pt x="488" y="173"/>
                  </a:lnTo>
                  <a:lnTo>
                    <a:pt x="504" y="213"/>
                  </a:lnTo>
                  <a:lnTo>
                    <a:pt x="520" y="262"/>
                  </a:lnTo>
                  <a:lnTo>
                    <a:pt x="530" y="310"/>
                  </a:lnTo>
                  <a:lnTo>
                    <a:pt x="533" y="358"/>
                  </a:lnTo>
                  <a:lnTo>
                    <a:pt x="531" y="406"/>
                  </a:lnTo>
                  <a:lnTo>
                    <a:pt x="523" y="452"/>
                  </a:lnTo>
                  <a:lnTo>
                    <a:pt x="511" y="498"/>
                  </a:lnTo>
                  <a:lnTo>
                    <a:pt x="494" y="545"/>
                  </a:lnTo>
                  <a:lnTo>
                    <a:pt x="474" y="589"/>
                  </a:lnTo>
                  <a:lnTo>
                    <a:pt x="452" y="635"/>
                  </a:lnTo>
                  <a:lnTo>
                    <a:pt x="426" y="678"/>
                  </a:lnTo>
                  <a:lnTo>
                    <a:pt x="400" y="721"/>
                  </a:lnTo>
                  <a:lnTo>
                    <a:pt x="358" y="778"/>
                  </a:lnTo>
                  <a:lnTo>
                    <a:pt x="314" y="833"/>
                  </a:lnTo>
                  <a:lnTo>
                    <a:pt x="269" y="889"/>
                  </a:lnTo>
                  <a:lnTo>
                    <a:pt x="227" y="945"/>
                  </a:lnTo>
                  <a:lnTo>
                    <a:pt x="217" y="965"/>
                  </a:lnTo>
                  <a:lnTo>
                    <a:pt x="206" y="987"/>
                  </a:lnTo>
                  <a:lnTo>
                    <a:pt x="194" y="1009"/>
                  </a:lnTo>
                  <a:lnTo>
                    <a:pt x="186" y="1030"/>
                  </a:lnTo>
                  <a:lnTo>
                    <a:pt x="180" y="1051"/>
                  </a:lnTo>
                  <a:lnTo>
                    <a:pt x="176" y="1078"/>
                  </a:lnTo>
                  <a:lnTo>
                    <a:pt x="178" y="1106"/>
                  </a:lnTo>
                  <a:lnTo>
                    <a:pt x="186" y="1132"/>
                  </a:lnTo>
                  <a:lnTo>
                    <a:pt x="195" y="1157"/>
                  </a:lnTo>
                  <a:lnTo>
                    <a:pt x="205" y="1181"/>
                  </a:lnTo>
                  <a:lnTo>
                    <a:pt x="217" y="1204"/>
                  </a:lnTo>
                  <a:lnTo>
                    <a:pt x="229" y="1228"/>
                  </a:lnTo>
                  <a:lnTo>
                    <a:pt x="239" y="1250"/>
                  </a:lnTo>
                  <a:lnTo>
                    <a:pt x="248" y="1273"/>
                  </a:lnTo>
                  <a:lnTo>
                    <a:pt x="253" y="1294"/>
                  </a:lnTo>
                  <a:lnTo>
                    <a:pt x="266" y="1335"/>
                  </a:lnTo>
                  <a:lnTo>
                    <a:pt x="281" y="1374"/>
                  </a:lnTo>
                  <a:lnTo>
                    <a:pt x="300" y="1412"/>
                  </a:lnTo>
                  <a:lnTo>
                    <a:pt x="329" y="1460"/>
                  </a:lnTo>
                  <a:lnTo>
                    <a:pt x="356" y="1507"/>
                  </a:lnTo>
                  <a:lnTo>
                    <a:pt x="379" y="1556"/>
                  </a:lnTo>
                  <a:lnTo>
                    <a:pt x="400" y="1605"/>
                  </a:lnTo>
                  <a:lnTo>
                    <a:pt x="416" y="1655"/>
                  </a:lnTo>
                  <a:lnTo>
                    <a:pt x="417" y="1677"/>
                  </a:lnTo>
                  <a:lnTo>
                    <a:pt x="413" y="1697"/>
                  </a:lnTo>
                  <a:lnTo>
                    <a:pt x="405" y="1713"/>
                  </a:lnTo>
                  <a:lnTo>
                    <a:pt x="393" y="1727"/>
                  </a:lnTo>
                  <a:lnTo>
                    <a:pt x="379" y="1738"/>
                  </a:lnTo>
                  <a:lnTo>
                    <a:pt x="363" y="1746"/>
                  </a:lnTo>
                  <a:lnTo>
                    <a:pt x="345" y="1749"/>
                  </a:lnTo>
                  <a:lnTo>
                    <a:pt x="327" y="1748"/>
                  </a:lnTo>
                  <a:lnTo>
                    <a:pt x="310" y="1744"/>
                  </a:lnTo>
                  <a:lnTo>
                    <a:pt x="294" y="1734"/>
                  </a:lnTo>
                  <a:lnTo>
                    <a:pt x="280" y="1719"/>
                  </a:lnTo>
                  <a:lnTo>
                    <a:pt x="268" y="1688"/>
                  </a:lnTo>
                  <a:lnTo>
                    <a:pt x="254" y="1659"/>
                  </a:lnTo>
                  <a:lnTo>
                    <a:pt x="238" y="1630"/>
                  </a:lnTo>
                  <a:lnTo>
                    <a:pt x="217" y="1602"/>
                  </a:lnTo>
                  <a:lnTo>
                    <a:pt x="191" y="1564"/>
                  </a:lnTo>
                  <a:lnTo>
                    <a:pt x="165" y="1524"/>
                  </a:lnTo>
                  <a:lnTo>
                    <a:pt x="143" y="1486"/>
                  </a:lnTo>
                  <a:lnTo>
                    <a:pt x="124" y="1443"/>
                  </a:lnTo>
                  <a:lnTo>
                    <a:pt x="109" y="1401"/>
                  </a:lnTo>
                  <a:lnTo>
                    <a:pt x="96" y="1359"/>
                  </a:lnTo>
                  <a:lnTo>
                    <a:pt x="88" y="1338"/>
                  </a:lnTo>
                  <a:lnTo>
                    <a:pt x="77" y="1317"/>
                  </a:lnTo>
                  <a:lnTo>
                    <a:pt x="64" y="1294"/>
                  </a:lnTo>
                  <a:lnTo>
                    <a:pt x="53" y="1272"/>
                  </a:lnTo>
                  <a:lnTo>
                    <a:pt x="45" y="1253"/>
                  </a:lnTo>
                  <a:lnTo>
                    <a:pt x="31" y="1216"/>
                  </a:lnTo>
                  <a:lnTo>
                    <a:pt x="19" y="1179"/>
                  </a:lnTo>
                  <a:lnTo>
                    <a:pt x="8" y="1143"/>
                  </a:lnTo>
                  <a:lnTo>
                    <a:pt x="2" y="1105"/>
                  </a:lnTo>
                  <a:lnTo>
                    <a:pt x="0" y="1068"/>
                  </a:lnTo>
                  <a:lnTo>
                    <a:pt x="3" y="1030"/>
                  </a:lnTo>
                  <a:lnTo>
                    <a:pt x="13" y="992"/>
                  </a:lnTo>
                  <a:lnTo>
                    <a:pt x="30" y="955"/>
                  </a:lnTo>
                  <a:lnTo>
                    <a:pt x="48" y="918"/>
                  </a:lnTo>
                  <a:lnTo>
                    <a:pt x="69" y="881"/>
                  </a:lnTo>
                  <a:lnTo>
                    <a:pt x="93" y="845"/>
                  </a:lnTo>
                  <a:lnTo>
                    <a:pt x="119" y="811"/>
                  </a:lnTo>
                  <a:lnTo>
                    <a:pt x="149" y="781"/>
                  </a:lnTo>
                  <a:lnTo>
                    <a:pt x="195" y="734"/>
                  </a:lnTo>
                  <a:lnTo>
                    <a:pt x="239" y="682"/>
                  </a:lnTo>
                  <a:lnTo>
                    <a:pt x="279" y="629"/>
                  </a:lnTo>
                  <a:lnTo>
                    <a:pt x="316" y="573"/>
                  </a:lnTo>
                  <a:lnTo>
                    <a:pt x="335" y="546"/>
                  </a:lnTo>
                  <a:lnTo>
                    <a:pt x="355" y="516"/>
                  </a:lnTo>
                  <a:lnTo>
                    <a:pt x="373" y="486"/>
                  </a:lnTo>
                  <a:lnTo>
                    <a:pt x="390" y="456"/>
                  </a:lnTo>
                  <a:lnTo>
                    <a:pt x="405" y="424"/>
                  </a:lnTo>
                  <a:lnTo>
                    <a:pt x="416" y="393"/>
                  </a:lnTo>
                  <a:lnTo>
                    <a:pt x="421" y="361"/>
                  </a:lnTo>
                  <a:lnTo>
                    <a:pt x="419" y="336"/>
                  </a:lnTo>
                  <a:lnTo>
                    <a:pt x="415" y="313"/>
                  </a:lnTo>
                  <a:lnTo>
                    <a:pt x="409" y="290"/>
                  </a:lnTo>
                  <a:lnTo>
                    <a:pt x="402" y="268"/>
                  </a:lnTo>
                  <a:lnTo>
                    <a:pt x="395" y="246"/>
                  </a:lnTo>
                  <a:lnTo>
                    <a:pt x="389" y="224"/>
                  </a:lnTo>
                  <a:lnTo>
                    <a:pt x="385" y="208"/>
                  </a:lnTo>
                  <a:lnTo>
                    <a:pt x="381" y="193"/>
                  </a:lnTo>
                  <a:lnTo>
                    <a:pt x="377" y="177"/>
                  </a:lnTo>
                  <a:lnTo>
                    <a:pt x="372" y="162"/>
                  </a:lnTo>
                  <a:lnTo>
                    <a:pt x="365" y="148"/>
                  </a:lnTo>
                  <a:lnTo>
                    <a:pt x="358" y="137"/>
                  </a:lnTo>
                  <a:lnTo>
                    <a:pt x="347" y="128"/>
                  </a:lnTo>
                  <a:lnTo>
                    <a:pt x="324" y="115"/>
                  </a:lnTo>
                  <a:lnTo>
                    <a:pt x="298" y="105"/>
                  </a:lnTo>
                  <a:lnTo>
                    <a:pt x="272" y="98"/>
                  </a:lnTo>
                  <a:lnTo>
                    <a:pt x="248" y="90"/>
                  </a:lnTo>
                  <a:lnTo>
                    <a:pt x="242" y="88"/>
                  </a:lnTo>
                  <a:lnTo>
                    <a:pt x="234" y="84"/>
                  </a:lnTo>
                  <a:lnTo>
                    <a:pt x="224" y="79"/>
                  </a:lnTo>
                  <a:lnTo>
                    <a:pt x="216" y="75"/>
                  </a:lnTo>
                  <a:lnTo>
                    <a:pt x="208" y="71"/>
                  </a:lnTo>
                  <a:lnTo>
                    <a:pt x="205" y="67"/>
                  </a:lnTo>
                  <a:lnTo>
                    <a:pt x="206" y="64"/>
                  </a:lnTo>
                  <a:lnTo>
                    <a:pt x="203" y="65"/>
                  </a:lnTo>
                  <a:lnTo>
                    <a:pt x="200" y="65"/>
                  </a:lnTo>
                  <a:lnTo>
                    <a:pt x="196" y="64"/>
                  </a:lnTo>
                  <a:lnTo>
                    <a:pt x="195" y="63"/>
                  </a:lnTo>
                  <a:lnTo>
                    <a:pt x="194" y="61"/>
                  </a:lnTo>
                  <a:lnTo>
                    <a:pt x="193" y="59"/>
                  </a:lnTo>
                  <a:lnTo>
                    <a:pt x="194" y="56"/>
                  </a:lnTo>
                  <a:lnTo>
                    <a:pt x="195" y="54"/>
                  </a:lnTo>
                  <a:lnTo>
                    <a:pt x="201" y="43"/>
                  </a:lnTo>
                  <a:lnTo>
                    <a:pt x="203" y="33"/>
                  </a:lnTo>
                  <a:lnTo>
                    <a:pt x="206" y="24"/>
                  </a:lnTo>
                  <a:lnTo>
                    <a:pt x="209" y="18"/>
                  </a:lnTo>
                  <a:lnTo>
                    <a:pt x="217" y="11"/>
                  </a:lnTo>
                  <a:lnTo>
                    <a:pt x="226" y="10"/>
                  </a:lnTo>
                  <a:lnTo>
                    <a:pt x="238" y="6"/>
                  </a:lnTo>
                  <a:lnTo>
                    <a:pt x="251" y="2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ED0D1F"/>
            </a:solidFill>
            <a:ln w="0">
              <a:solidFill>
                <a:srgbClr val="ED0D1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82" name="Freeform 287"/>
            <p:cNvSpPr/>
            <p:nvPr/>
          </p:nvSpPr>
          <p:spPr bwMode="auto">
            <a:xfrm>
              <a:off x="8506985" y="4928490"/>
              <a:ext cx="180440" cy="20209"/>
            </a:xfrm>
            <a:custGeom>
              <a:avLst/>
              <a:gdLst>
                <a:gd name="T0" fmla="*/ 652 w 1494"/>
                <a:gd name="T1" fmla="*/ 5 h 166"/>
                <a:gd name="T2" fmla="*/ 731 w 1494"/>
                <a:gd name="T3" fmla="*/ 7 h 166"/>
                <a:gd name="T4" fmla="*/ 815 w 1494"/>
                <a:gd name="T5" fmla="*/ 3 h 166"/>
                <a:gd name="T6" fmla="*/ 913 w 1494"/>
                <a:gd name="T7" fmla="*/ 9 h 166"/>
                <a:gd name="T8" fmla="*/ 988 w 1494"/>
                <a:gd name="T9" fmla="*/ 23 h 166"/>
                <a:gd name="T10" fmla="*/ 1106 w 1494"/>
                <a:gd name="T11" fmla="*/ 27 h 166"/>
                <a:gd name="T12" fmla="*/ 1212 w 1494"/>
                <a:gd name="T13" fmla="*/ 14 h 166"/>
                <a:gd name="T14" fmla="*/ 1300 w 1494"/>
                <a:gd name="T15" fmla="*/ 7 h 166"/>
                <a:gd name="T16" fmla="*/ 1347 w 1494"/>
                <a:gd name="T17" fmla="*/ 20 h 166"/>
                <a:gd name="T18" fmla="*/ 1453 w 1494"/>
                <a:gd name="T19" fmla="*/ 23 h 166"/>
                <a:gd name="T20" fmla="*/ 1486 w 1494"/>
                <a:gd name="T21" fmla="*/ 48 h 166"/>
                <a:gd name="T22" fmla="*/ 1494 w 1494"/>
                <a:gd name="T23" fmla="*/ 80 h 166"/>
                <a:gd name="T24" fmla="*/ 1494 w 1494"/>
                <a:gd name="T25" fmla="*/ 89 h 166"/>
                <a:gd name="T26" fmla="*/ 1488 w 1494"/>
                <a:gd name="T27" fmla="*/ 113 h 166"/>
                <a:gd name="T28" fmla="*/ 1467 w 1494"/>
                <a:gd name="T29" fmla="*/ 136 h 166"/>
                <a:gd name="T30" fmla="*/ 1454 w 1494"/>
                <a:gd name="T31" fmla="*/ 142 h 166"/>
                <a:gd name="T32" fmla="*/ 1436 w 1494"/>
                <a:gd name="T33" fmla="*/ 144 h 166"/>
                <a:gd name="T34" fmla="*/ 1320 w 1494"/>
                <a:gd name="T35" fmla="*/ 139 h 166"/>
                <a:gd name="T36" fmla="*/ 1279 w 1494"/>
                <a:gd name="T37" fmla="*/ 128 h 166"/>
                <a:gd name="T38" fmla="*/ 1181 w 1494"/>
                <a:gd name="T39" fmla="*/ 147 h 166"/>
                <a:gd name="T40" fmla="*/ 1067 w 1494"/>
                <a:gd name="T41" fmla="*/ 155 h 166"/>
                <a:gd name="T42" fmla="*/ 992 w 1494"/>
                <a:gd name="T43" fmla="*/ 166 h 166"/>
                <a:gd name="T44" fmla="*/ 956 w 1494"/>
                <a:gd name="T45" fmla="*/ 152 h 166"/>
                <a:gd name="T46" fmla="*/ 913 w 1494"/>
                <a:gd name="T47" fmla="*/ 143 h 166"/>
                <a:gd name="T48" fmla="*/ 834 w 1494"/>
                <a:gd name="T49" fmla="*/ 136 h 166"/>
                <a:gd name="T50" fmla="*/ 741 w 1494"/>
                <a:gd name="T51" fmla="*/ 146 h 166"/>
                <a:gd name="T52" fmla="*/ 675 w 1494"/>
                <a:gd name="T53" fmla="*/ 141 h 166"/>
                <a:gd name="T54" fmla="*/ 644 w 1494"/>
                <a:gd name="T55" fmla="*/ 136 h 166"/>
                <a:gd name="T56" fmla="*/ 615 w 1494"/>
                <a:gd name="T57" fmla="*/ 128 h 166"/>
                <a:gd name="T58" fmla="*/ 535 w 1494"/>
                <a:gd name="T59" fmla="*/ 144 h 166"/>
                <a:gd name="T60" fmla="*/ 483 w 1494"/>
                <a:gd name="T61" fmla="*/ 150 h 166"/>
                <a:gd name="T62" fmla="*/ 441 w 1494"/>
                <a:gd name="T63" fmla="*/ 154 h 166"/>
                <a:gd name="T64" fmla="*/ 422 w 1494"/>
                <a:gd name="T65" fmla="*/ 145 h 166"/>
                <a:gd name="T66" fmla="*/ 402 w 1494"/>
                <a:gd name="T67" fmla="*/ 145 h 166"/>
                <a:gd name="T68" fmla="*/ 369 w 1494"/>
                <a:gd name="T69" fmla="*/ 155 h 166"/>
                <a:gd name="T70" fmla="*/ 147 w 1494"/>
                <a:gd name="T71" fmla="*/ 153 h 166"/>
                <a:gd name="T72" fmla="*/ 86 w 1494"/>
                <a:gd name="T73" fmla="*/ 144 h 166"/>
                <a:gd name="T74" fmla="*/ 56 w 1494"/>
                <a:gd name="T75" fmla="*/ 134 h 166"/>
                <a:gd name="T76" fmla="*/ 46 w 1494"/>
                <a:gd name="T77" fmla="*/ 126 h 166"/>
                <a:gd name="T78" fmla="*/ 36 w 1494"/>
                <a:gd name="T79" fmla="*/ 114 h 166"/>
                <a:gd name="T80" fmla="*/ 13 w 1494"/>
                <a:gd name="T81" fmla="*/ 102 h 166"/>
                <a:gd name="T82" fmla="*/ 0 w 1494"/>
                <a:gd name="T83" fmla="*/ 66 h 166"/>
                <a:gd name="T84" fmla="*/ 16 w 1494"/>
                <a:gd name="T85" fmla="*/ 30 h 166"/>
                <a:gd name="T86" fmla="*/ 58 w 1494"/>
                <a:gd name="T87" fmla="*/ 13 h 166"/>
                <a:gd name="T88" fmla="*/ 95 w 1494"/>
                <a:gd name="T89" fmla="*/ 23 h 166"/>
                <a:gd name="T90" fmla="*/ 153 w 1494"/>
                <a:gd name="T91" fmla="*/ 31 h 166"/>
                <a:gd name="T92" fmla="*/ 238 w 1494"/>
                <a:gd name="T93" fmla="*/ 24 h 166"/>
                <a:gd name="T94" fmla="*/ 327 w 1494"/>
                <a:gd name="T95" fmla="*/ 17 h 166"/>
                <a:gd name="T96" fmla="*/ 395 w 1494"/>
                <a:gd name="T97" fmla="*/ 17 h 166"/>
                <a:gd name="T98" fmla="*/ 527 w 1494"/>
                <a:gd name="T99" fmla="*/ 15 h 166"/>
                <a:gd name="T100" fmla="*/ 583 w 1494"/>
                <a:gd name="T101" fmla="*/ 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94" h="166">
                  <a:moveTo>
                    <a:pt x="606" y="0"/>
                  </a:moveTo>
                  <a:lnTo>
                    <a:pt x="628" y="2"/>
                  </a:lnTo>
                  <a:lnTo>
                    <a:pt x="652" y="5"/>
                  </a:lnTo>
                  <a:lnTo>
                    <a:pt x="678" y="7"/>
                  </a:lnTo>
                  <a:lnTo>
                    <a:pt x="703" y="7"/>
                  </a:lnTo>
                  <a:lnTo>
                    <a:pt x="731" y="7"/>
                  </a:lnTo>
                  <a:lnTo>
                    <a:pt x="761" y="7"/>
                  </a:lnTo>
                  <a:lnTo>
                    <a:pt x="788" y="5"/>
                  </a:lnTo>
                  <a:lnTo>
                    <a:pt x="815" y="3"/>
                  </a:lnTo>
                  <a:lnTo>
                    <a:pt x="845" y="1"/>
                  </a:lnTo>
                  <a:lnTo>
                    <a:pt x="880" y="3"/>
                  </a:lnTo>
                  <a:lnTo>
                    <a:pt x="913" y="9"/>
                  </a:lnTo>
                  <a:lnTo>
                    <a:pt x="945" y="17"/>
                  </a:lnTo>
                  <a:lnTo>
                    <a:pt x="967" y="18"/>
                  </a:lnTo>
                  <a:lnTo>
                    <a:pt x="988" y="23"/>
                  </a:lnTo>
                  <a:lnTo>
                    <a:pt x="1006" y="26"/>
                  </a:lnTo>
                  <a:lnTo>
                    <a:pt x="1023" y="27"/>
                  </a:lnTo>
                  <a:lnTo>
                    <a:pt x="1106" y="27"/>
                  </a:lnTo>
                  <a:lnTo>
                    <a:pt x="1143" y="25"/>
                  </a:lnTo>
                  <a:lnTo>
                    <a:pt x="1178" y="21"/>
                  </a:lnTo>
                  <a:lnTo>
                    <a:pt x="1212" y="14"/>
                  </a:lnTo>
                  <a:lnTo>
                    <a:pt x="1247" y="9"/>
                  </a:lnTo>
                  <a:lnTo>
                    <a:pt x="1284" y="7"/>
                  </a:lnTo>
                  <a:lnTo>
                    <a:pt x="1300" y="7"/>
                  </a:lnTo>
                  <a:lnTo>
                    <a:pt x="1316" y="10"/>
                  </a:lnTo>
                  <a:lnTo>
                    <a:pt x="1331" y="15"/>
                  </a:lnTo>
                  <a:lnTo>
                    <a:pt x="1347" y="20"/>
                  </a:lnTo>
                  <a:lnTo>
                    <a:pt x="1363" y="22"/>
                  </a:lnTo>
                  <a:lnTo>
                    <a:pt x="1436" y="22"/>
                  </a:lnTo>
                  <a:lnTo>
                    <a:pt x="1453" y="23"/>
                  </a:lnTo>
                  <a:lnTo>
                    <a:pt x="1467" y="28"/>
                  </a:lnTo>
                  <a:lnTo>
                    <a:pt x="1477" y="37"/>
                  </a:lnTo>
                  <a:lnTo>
                    <a:pt x="1486" y="48"/>
                  </a:lnTo>
                  <a:lnTo>
                    <a:pt x="1491" y="61"/>
                  </a:lnTo>
                  <a:lnTo>
                    <a:pt x="1494" y="74"/>
                  </a:lnTo>
                  <a:lnTo>
                    <a:pt x="1494" y="80"/>
                  </a:lnTo>
                  <a:lnTo>
                    <a:pt x="1494" y="84"/>
                  </a:lnTo>
                  <a:lnTo>
                    <a:pt x="1494" y="87"/>
                  </a:lnTo>
                  <a:lnTo>
                    <a:pt x="1494" y="89"/>
                  </a:lnTo>
                  <a:lnTo>
                    <a:pt x="1494" y="91"/>
                  </a:lnTo>
                  <a:lnTo>
                    <a:pt x="1493" y="99"/>
                  </a:lnTo>
                  <a:lnTo>
                    <a:pt x="1488" y="113"/>
                  </a:lnTo>
                  <a:lnTo>
                    <a:pt x="1480" y="125"/>
                  </a:lnTo>
                  <a:lnTo>
                    <a:pt x="1469" y="136"/>
                  </a:lnTo>
                  <a:lnTo>
                    <a:pt x="1467" y="136"/>
                  </a:lnTo>
                  <a:lnTo>
                    <a:pt x="1467" y="137"/>
                  </a:lnTo>
                  <a:lnTo>
                    <a:pt x="1464" y="137"/>
                  </a:lnTo>
                  <a:lnTo>
                    <a:pt x="1454" y="142"/>
                  </a:lnTo>
                  <a:lnTo>
                    <a:pt x="1453" y="142"/>
                  </a:lnTo>
                  <a:lnTo>
                    <a:pt x="1453" y="142"/>
                  </a:lnTo>
                  <a:lnTo>
                    <a:pt x="1436" y="144"/>
                  </a:lnTo>
                  <a:lnTo>
                    <a:pt x="1347" y="144"/>
                  </a:lnTo>
                  <a:lnTo>
                    <a:pt x="1334" y="143"/>
                  </a:lnTo>
                  <a:lnTo>
                    <a:pt x="1320" y="139"/>
                  </a:lnTo>
                  <a:lnTo>
                    <a:pt x="1306" y="134"/>
                  </a:lnTo>
                  <a:lnTo>
                    <a:pt x="1292" y="130"/>
                  </a:lnTo>
                  <a:lnTo>
                    <a:pt x="1279" y="128"/>
                  </a:lnTo>
                  <a:lnTo>
                    <a:pt x="1269" y="128"/>
                  </a:lnTo>
                  <a:lnTo>
                    <a:pt x="1225" y="139"/>
                  </a:lnTo>
                  <a:lnTo>
                    <a:pt x="1181" y="147"/>
                  </a:lnTo>
                  <a:lnTo>
                    <a:pt x="1137" y="153"/>
                  </a:lnTo>
                  <a:lnTo>
                    <a:pt x="1091" y="155"/>
                  </a:lnTo>
                  <a:lnTo>
                    <a:pt x="1067" y="155"/>
                  </a:lnTo>
                  <a:lnTo>
                    <a:pt x="1041" y="156"/>
                  </a:lnTo>
                  <a:lnTo>
                    <a:pt x="1015" y="159"/>
                  </a:lnTo>
                  <a:lnTo>
                    <a:pt x="992" y="166"/>
                  </a:lnTo>
                  <a:lnTo>
                    <a:pt x="977" y="164"/>
                  </a:lnTo>
                  <a:lnTo>
                    <a:pt x="965" y="158"/>
                  </a:lnTo>
                  <a:lnTo>
                    <a:pt x="956" y="152"/>
                  </a:lnTo>
                  <a:lnTo>
                    <a:pt x="945" y="144"/>
                  </a:lnTo>
                  <a:lnTo>
                    <a:pt x="929" y="144"/>
                  </a:lnTo>
                  <a:lnTo>
                    <a:pt x="913" y="143"/>
                  </a:lnTo>
                  <a:lnTo>
                    <a:pt x="897" y="140"/>
                  </a:lnTo>
                  <a:lnTo>
                    <a:pt x="866" y="134"/>
                  </a:lnTo>
                  <a:lnTo>
                    <a:pt x="834" y="136"/>
                  </a:lnTo>
                  <a:lnTo>
                    <a:pt x="803" y="140"/>
                  </a:lnTo>
                  <a:lnTo>
                    <a:pt x="772" y="144"/>
                  </a:lnTo>
                  <a:lnTo>
                    <a:pt x="741" y="146"/>
                  </a:lnTo>
                  <a:lnTo>
                    <a:pt x="709" y="144"/>
                  </a:lnTo>
                  <a:lnTo>
                    <a:pt x="693" y="143"/>
                  </a:lnTo>
                  <a:lnTo>
                    <a:pt x="675" y="141"/>
                  </a:lnTo>
                  <a:lnTo>
                    <a:pt x="656" y="140"/>
                  </a:lnTo>
                  <a:lnTo>
                    <a:pt x="652" y="138"/>
                  </a:lnTo>
                  <a:lnTo>
                    <a:pt x="644" y="136"/>
                  </a:lnTo>
                  <a:lnTo>
                    <a:pt x="635" y="132"/>
                  </a:lnTo>
                  <a:lnTo>
                    <a:pt x="625" y="129"/>
                  </a:lnTo>
                  <a:lnTo>
                    <a:pt x="615" y="128"/>
                  </a:lnTo>
                  <a:lnTo>
                    <a:pt x="595" y="131"/>
                  </a:lnTo>
                  <a:lnTo>
                    <a:pt x="556" y="142"/>
                  </a:lnTo>
                  <a:lnTo>
                    <a:pt x="535" y="144"/>
                  </a:lnTo>
                  <a:lnTo>
                    <a:pt x="517" y="149"/>
                  </a:lnTo>
                  <a:lnTo>
                    <a:pt x="500" y="150"/>
                  </a:lnTo>
                  <a:lnTo>
                    <a:pt x="483" y="150"/>
                  </a:lnTo>
                  <a:lnTo>
                    <a:pt x="466" y="151"/>
                  </a:lnTo>
                  <a:lnTo>
                    <a:pt x="448" y="155"/>
                  </a:lnTo>
                  <a:lnTo>
                    <a:pt x="441" y="154"/>
                  </a:lnTo>
                  <a:lnTo>
                    <a:pt x="435" y="151"/>
                  </a:lnTo>
                  <a:lnTo>
                    <a:pt x="427" y="147"/>
                  </a:lnTo>
                  <a:lnTo>
                    <a:pt x="422" y="145"/>
                  </a:lnTo>
                  <a:lnTo>
                    <a:pt x="418" y="143"/>
                  </a:lnTo>
                  <a:lnTo>
                    <a:pt x="416" y="144"/>
                  </a:lnTo>
                  <a:lnTo>
                    <a:pt x="402" y="145"/>
                  </a:lnTo>
                  <a:lnTo>
                    <a:pt x="391" y="150"/>
                  </a:lnTo>
                  <a:lnTo>
                    <a:pt x="380" y="153"/>
                  </a:lnTo>
                  <a:lnTo>
                    <a:pt x="369" y="155"/>
                  </a:lnTo>
                  <a:lnTo>
                    <a:pt x="191" y="155"/>
                  </a:lnTo>
                  <a:lnTo>
                    <a:pt x="169" y="154"/>
                  </a:lnTo>
                  <a:lnTo>
                    <a:pt x="147" y="153"/>
                  </a:lnTo>
                  <a:lnTo>
                    <a:pt x="125" y="151"/>
                  </a:lnTo>
                  <a:lnTo>
                    <a:pt x="102" y="144"/>
                  </a:lnTo>
                  <a:lnTo>
                    <a:pt x="86" y="144"/>
                  </a:lnTo>
                  <a:lnTo>
                    <a:pt x="71" y="141"/>
                  </a:lnTo>
                  <a:lnTo>
                    <a:pt x="55" y="134"/>
                  </a:lnTo>
                  <a:lnTo>
                    <a:pt x="56" y="134"/>
                  </a:lnTo>
                  <a:lnTo>
                    <a:pt x="55" y="133"/>
                  </a:lnTo>
                  <a:lnTo>
                    <a:pt x="51" y="129"/>
                  </a:lnTo>
                  <a:lnTo>
                    <a:pt x="46" y="126"/>
                  </a:lnTo>
                  <a:lnTo>
                    <a:pt x="40" y="120"/>
                  </a:lnTo>
                  <a:lnTo>
                    <a:pt x="37" y="117"/>
                  </a:lnTo>
                  <a:lnTo>
                    <a:pt x="36" y="114"/>
                  </a:lnTo>
                  <a:lnTo>
                    <a:pt x="39" y="113"/>
                  </a:lnTo>
                  <a:lnTo>
                    <a:pt x="24" y="108"/>
                  </a:lnTo>
                  <a:lnTo>
                    <a:pt x="13" y="102"/>
                  </a:lnTo>
                  <a:lnTo>
                    <a:pt x="5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3"/>
                  </a:lnTo>
                  <a:lnTo>
                    <a:pt x="8" y="41"/>
                  </a:lnTo>
                  <a:lnTo>
                    <a:pt x="16" y="30"/>
                  </a:lnTo>
                  <a:lnTo>
                    <a:pt x="27" y="23"/>
                  </a:lnTo>
                  <a:lnTo>
                    <a:pt x="39" y="17"/>
                  </a:lnTo>
                  <a:lnTo>
                    <a:pt x="58" y="13"/>
                  </a:lnTo>
                  <a:lnTo>
                    <a:pt x="76" y="15"/>
                  </a:lnTo>
                  <a:lnTo>
                    <a:pt x="93" y="21"/>
                  </a:lnTo>
                  <a:lnTo>
                    <a:pt x="95" y="23"/>
                  </a:lnTo>
                  <a:lnTo>
                    <a:pt x="109" y="24"/>
                  </a:lnTo>
                  <a:lnTo>
                    <a:pt x="131" y="27"/>
                  </a:lnTo>
                  <a:lnTo>
                    <a:pt x="153" y="31"/>
                  </a:lnTo>
                  <a:lnTo>
                    <a:pt x="175" y="33"/>
                  </a:lnTo>
                  <a:lnTo>
                    <a:pt x="206" y="28"/>
                  </a:lnTo>
                  <a:lnTo>
                    <a:pt x="238" y="24"/>
                  </a:lnTo>
                  <a:lnTo>
                    <a:pt x="269" y="22"/>
                  </a:lnTo>
                  <a:lnTo>
                    <a:pt x="297" y="18"/>
                  </a:lnTo>
                  <a:lnTo>
                    <a:pt x="327" y="17"/>
                  </a:lnTo>
                  <a:lnTo>
                    <a:pt x="359" y="17"/>
                  </a:lnTo>
                  <a:lnTo>
                    <a:pt x="376" y="17"/>
                  </a:lnTo>
                  <a:lnTo>
                    <a:pt x="395" y="17"/>
                  </a:lnTo>
                  <a:lnTo>
                    <a:pt x="416" y="17"/>
                  </a:lnTo>
                  <a:lnTo>
                    <a:pt x="504" y="17"/>
                  </a:lnTo>
                  <a:lnTo>
                    <a:pt x="527" y="15"/>
                  </a:lnTo>
                  <a:lnTo>
                    <a:pt x="546" y="11"/>
                  </a:lnTo>
                  <a:lnTo>
                    <a:pt x="564" y="7"/>
                  </a:lnTo>
                  <a:lnTo>
                    <a:pt x="583" y="1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ED0D1F"/>
            </a:solidFill>
            <a:ln w="0">
              <a:solidFill>
                <a:srgbClr val="ED0D1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83" name="Freeform 288"/>
            <p:cNvSpPr/>
            <p:nvPr/>
          </p:nvSpPr>
          <p:spPr bwMode="auto">
            <a:xfrm>
              <a:off x="8703303" y="4929933"/>
              <a:ext cx="44749" cy="18766"/>
            </a:xfrm>
            <a:custGeom>
              <a:avLst/>
              <a:gdLst>
                <a:gd name="T0" fmla="*/ 272 w 366"/>
                <a:gd name="T1" fmla="*/ 1 h 154"/>
                <a:gd name="T2" fmla="*/ 295 w 366"/>
                <a:gd name="T3" fmla="*/ 4 h 154"/>
                <a:gd name="T4" fmla="*/ 333 w 366"/>
                <a:gd name="T5" fmla="*/ 13 h 154"/>
                <a:gd name="T6" fmla="*/ 356 w 366"/>
                <a:gd name="T7" fmla="*/ 35 h 154"/>
                <a:gd name="T8" fmla="*/ 366 w 366"/>
                <a:gd name="T9" fmla="*/ 65 h 154"/>
                <a:gd name="T10" fmla="*/ 363 w 366"/>
                <a:gd name="T11" fmla="*/ 97 h 154"/>
                <a:gd name="T12" fmla="*/ 346 w 366"/>
                <a:gd name="T13" fmla="*/ 123 h 154"/>
                <a:gd name="T14" fmla="*/ 316 w 366"/>
                <a:gd name="T15" fmla="*/ 139 h 154"/>
                <a:gd name="T16" fmla="*/ 277 w 366"/>
                <a:gd name="T17" fmla="*/ 142 h 154"/>
                <a:gd name="T18" fmla="*/ 243 w 366"/>
                <a:gd name="T19" fmla="*/ 142 h 154"/>
                <a:gd name="T20" fmla="*/ 210 w 366"/>
                <a:gd name="T21" fmla="*/ 147 h 154"/>
                <a:gd name="T22" fmla="*/ 176 w 366"/>
                <a:gd name="T23" fmla="*/ 154 h 154"/>
                <a:gd name="T24" fmla="*/ 152 w 366"/>
                <a:gd name="T25" fmla="*/ 146 h 154"/>
                <a:gd name="T26" fmla="*/ 142 w 366"/>
                <a:gd name="T27" fmla="*/ 142 h 154"/>
                <a:gd name="T28" fmla="*/ 96 w 366"/>
                <a:gd name="T29" fmla="*/ 142 h 154"/>
                <a:gd name="T30" fmla="*/ 68 w 366"/>
                <a:gd name="T31" fmla="*/ 141 h 154"/>
                <a:gd name="T32" fmla="*/ 37 w 366"/>
                <a:gd name="T33" fmla="*/ 133 h 154"/>
                <a:gd name="T34" fmla="*/ 13 w 366"/>
                <a:gd name="T35" fmla="*/ 118 h 154"/>
                <a:gd name="T36" fmla="*/ 1 w 366"/>
                <a:gd name="T37" fmla="*/ 94 h 154"/>
                <a:gd name="T38" fmla="*/ 2 w 366"/>
                <a:gd name="T39" fmla="*/ 67 h 154"/>
                <a:gd name="T40" fmla="*/ 16 w 366"/>
                <a:gd name="T41" fmla="*/ 43 h 154"/>
                <a:gd name="T42" fmla="*/ 45 w 366"/>
                <a:gd name="T43" fmla="*/ 28 h 154"/>
                <a:gd name="T44" fmla="*/ 82 w 366"/>
                <a:gd name="T45" fmla="*/ 20 h 154"/>
                <a:gd name="T46" fmla="*/ 92 w 366"/>
                <a:gd name="T47" fmla="*/ 21 h 154"/>
                <a:gd name="T48" fmla="*/ 92 w 366"/>
                <a:gd name="T49" fmla="*/ 21 h 154"/>
                <a:gd name="T50" fmla="*/ 93 w 366"/>
                <a:gd name="T51" fmla="*/ 17 h 154"/>
                <a:gd name="T52" fmla="*/ 107 w 366"/>
                <a:gd name="T53" fmla="*/ 9 h 154"/>
                <a:gd name="T54" fmla="*/ 144 w 366"/>
                <a:gd name="T55" fmla="*/ 4 h 154"/>
                <a:gd name="T56" fmla="*/ 180 w 366"/>
                <a:gd name="T57" fmla="*/ 4 h 154"/>
                <a:gd name="T58" fmla="*/ 172 w 366"/>
                <a:gd name="T59" fmla="*/ 7 h 154"/>
                <a:gd name="T60" fmla="*/ 170 w 366"/>
                <a:gd name="T61" fmla="*/ 8 h 154"/>
                <a:gd name="T62" fmla="*/ 173 w 366"/>
                <a:gd name="T63" fmla="*/ 8 h 154"/>
                <a:gd name="T64" fmla="*/ 181 w 366"/>
                <a:gd name="T65" fmla="*/ 5 h 154"/>
                <a:gd name="T66" fmla="*/ 232 w 366"/>
                <a:gd name="T67" fmla="*/ 4 h 154"/>
                <a:gd name="T68" fmla="*/ 260 w 366"/>
                <a:gd name="T6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6" h="154">
                  <a:moveTo>
                    <a:pt x="260" y="0"/>
                  </a:moveTo>
                  <a:lnTo>
                    <a:pt x="272" y="1"/>
                  </a:lnTo>
                  <a:lnTo>
                    <a:pt x="284" y="3"/>
                  </a:lnTo>
                  <a:lnTo>
                    <a:pt x="295" y="4"/>
                  </a:lnTo>
                  <a:lnTo>
                    <a:pt x="316" y="7"/>
                  </a:lnTo>
                  <a:lnTo>
                    <a:pt x="333" y="13"/>
                  </a:lnTo>
                  <a:lnTo>
                    <a:pt x="346" y="23"/>
                  </a:lnTo>
                  <a:lnTo>
                    <a:pt x="356" y="35"/>
                  </a:lnTo>
                  <a:lnTo>
                    <a:pt x="363" y="50"/>
                  </a:lnTo>
                  <a:lnTo>
                    <a:pt x="366" y="65"/>
                  </a:lnTo>
                  <a:lnTo>
                    <a:pt x="366" y="81"/>
                  </a:lnTo>
                  <a:lnTo>
                    <a:pt x="363" y="97"/>
                  </a:lnTo>
                  <a:lnTo>
                    <a:pt x="356" y="111"/>
                  </a:lnTo>
                  <a:lnTo>
                    <a:pt x="346" y="123"/>
                  </a:lnTo>
                  <a:lnTo>
                    <a:pt x="333" y="133"/>
                  </a:lnTo>
                  <a:lnTo>
                    <a:pt x="316" y="139"/>
                  </a:lnTo>
                  <a:lnTo>
                    <a:pt x="295" y="142"/>
                  </a:lnTo>
                  <a:lnTo>
                    <a:pt x="277" y="142"/>
                  </a:lnTo>
                  <a:lnTo>
                    <a:pt x="261" y="142"/>
                  </a:lnTo>
                  <a:lnTo>
                    <a:pt x="243" y="142"/>
                  </a:lnTo>
                  <a:lnTo>
                    <a:pt x="227" y="143"/>
                  </a:lnTo>
                  <a:lnTo>
                    <a:pt x="210" y="147"/>
                  </a:lnTo>
                  <a:lnTo>
                    <a:pt x="193" y="151"/>
                  </a:lnTo>
                  <a:lnTo>
                    <a:pt x="176" y="154"/>
                  </a:lnTo>
                  <a:lnTo>
                    <a:pt x="160" y="153"/>
                  </a:lnTo>
                  <a:lnTo>
                    <a:pt x="152" y="146"/>
                  </a:lnTo>
                  <a:lnTo>
                    <a:pt x="147" y="143"/>
                  </a:lnTo>
                  <a:lnTo>
                    <a:pt x="142" y="142"/>
                  </a:lnTo>
                  <a:lnTo>
                    <a:pt x="138" y="142"/>
                  </a:lnTo>
                  <a:lnTo>
                    <a:pt x="96" y="142"/>
                  </a:lnTo>
                  <a:lnTo>
                    <a:pt x="84" y="141"/>
                  </a:lnTo>
                  <a:lnTo>
                    <a:pt x="68" y="141"/>
                  </a:lnTo>
                  <a:lnTo>
                    <a:pt x="53" y="139"/>
                  </a:lnTo>
                  <a:lnTo>
                    <a:pt x="37" y="133"/>
                  </a:lnTo>
                  <a:lnTo>
                    <a:pt x="24" y="127"/>
                  </a:lnTo>
                  <a:lnTo>
                    <a:pt x="13" y="118"/>
                  </a:lnTo>
                  <a:lnTo>
                    <a:pt x="6" y="107"/>
                  </a:lnTo>
                  <a:lnTo>
                    <a:pt x="1" y="94"/>
                  </a:lnTo>
                  <a:lnTo>
                    <a:pt x="0" y="81"/>
                  </a:lnTo>
                  <a:lnTo>
                    <a:pt x="2" y="67"/>
                  </a:lnTo>
                  <a:lnTo>
                    <a:pt x="8" y="54"/>
                  </a:lnTo>
                  <a:lnTo>
                    <a:pt x="16" y="43"/>
                  </a:lnTo>
                  <a:lnTo>
                    <a:pt x="29" y="36"/>
                  </a:lnTo>
                  <a:lnTo>
                    <a:pt x="45" y="28"/>
                  </a:lnTo>
                  <a:lnTo>
                    <a:pt x="62" y="24"/>
                  </a:lnTo>
                  <a:lnTo>
                    <a:pt x="82" y="20"/>
                  </a:lnTo>
                  <a:lnTo>
                    <a:pt x="89" y="21"/>
                  </a:lnTo>
                  <a:lnTo>
                    <a:pt x="92" y="21"/>
                  </a:lnTo>
                  <a:lnTo>
                    <a:pt x="92" y="21"/>
                  </a:lnTo>
                  <a:lnTo>
                    <a:pt x="92" y="21"/>
                  </a:lnTo>
                  <a:lnTo>
                    <a:pt x="92" y="20"/>
                  </a:lnTo>
                  <a:lnTo>
                    <a:pt x="93" y="17"/>
                  </a:lnTo>
                  <a:lnTo>
                    <a:pt x="98" y="14"/>
                  </a:lnTo>
                  <a:lnTo>
                    <a:pt x="107" y="9"/>
                  </a:lnTo>
                  <a:lnTo>
                    <a:pt x="124" y="7"/>
                  </a:lnTo>
                  <a:lnTo>
                    <a:pt x="144" y="4"/>
                  </a:lnTo>
                  <a:lnTo>
                    <a:pt x="163" y="4"/>
                  </a:lnTo>
                  <a:lnTo>
                    <a:pt x="180" y="4"/>
                  </a:lnTo>
                  <a:lnTo>
                    <a:pt x="176" y="5"/>
                  </a:lnTo>
                  <a:lnTo>
                    <a:pt x="172" y="7"/>
                  </a:lnTo>
                  <a:lnTo>
                    <a:pt x="171" y="8"/>
                  </a:lnTo>
                  <a:lnTo>
                    <a:pt x="170" y="8"/>
                  </a:lnTo>
                  <a:lnTo>
                    <a:pt x="171" y="8"/>
                  </a:lnTo>
                  <a:lnTo>
                    <a:pt x="173" y="8"/>
                  </a:lnTo>
                  <a:lnTo>
                    <a:pt x="177" y="7"/>
                  </a:lnTo>
                  <a:lnTo>
                    <a:pt x="181" y="5"/>
                  </a:lnTo>
                  <a:lnTo>
                    <a:pt x="185" y="4"/>
                  </a:lnTo>
                  <a:lnTo>
                    <a:pt x="232" y="4"/>
                  </a:lnTo>
                  <a:lnTo>
                    <a:pt x="247" y="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ED0D1F"/>
            </a:solidFill>
            <a:ln w="0">
              <a:solidFill>
                <a:srgbClr val="ED0D1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84" name="Freeform 289"/>
            <p:cNvSpPr/>
            <p:nvPr/>
          </p:nvSpPr>
          <p:spPr bwMode="auto">
            <a:xfrm>
              <a:off x="8561838" y="4582045"/>
              <a:ext cx="76507" cy="21653"/>
            </a:xfrm>
            <a:custGeom>
              <a:avLst/>
              <a:gdLst>
                <a:gd name="T0" fmla="*/ 433 w 637"/>
                <a:gd name="T1" fmla="*/ 0 h 182"/>
                <a:gd name="T2" fmla="*/ 574 w 637"/>
                <a:gd name="T3" fmla="*/ 0 h 182"/>
                <a:gd name="T4" fmla="*/ 592 w 637"/>
                <a:gd name="T5" fmla="*/ 2 h 182"/>
                <a:gd name="T6" fmla="*/ 607 w 637"/>
                <a:gd name="T7" fmla="*/ 9 h 182"/>
                <a:gd name="T8" fmla="*/ 619 w 637"/>
                <a:gd name="T9" fmla="*/ 19 h 182"/>
                <a:gd name="T10" fmla="*/ 629 w 637"/>
                <a:gd name="T11" fmla="*/ 31 h 182"/>
                <a:gd name="T12" fmla="*/ 634 w 637"/>
                <a:gd name="T13" fmla="*/ 44 h 182"/>
                <a:gd name="T14" fmla="*/ 637 w 637"/>
                <a:gd name="T15" fmla="*/ 59 h 182"/>
                <a:gd name="T16" fmla="*/ 637 w 637"/>
                <a:gd name="T17" fmla="*/ 74 h 182"/>
                <a:gd name="T18" fmla="*/ 634 w 637"/>
                <a:gd name="T19" fmla="*/ 89 h 182"/>
                <a:gd name="T20" fmla="*/ 629 w 637"/>
                <a:gd name="T21" fmla="*/ 102 h 182"/>
                <a:gd name="T22" fmla="*/ 619 w 637"/>
                <a:gd name="T23" fmla="*/ 114 h 182"/>
                <a:gd name="T24" fmla="*/ 607 w 637"/>
                <a:gd name="T25" fmla="*/ 124 h 182"/>
                <a:gd name="T26" fmla="*/ 592 w 637"/>
                <a:gd name="T27" fmla="*/ 130 h 182"/>
                <a:gd name="T28" fmla="*/ 574 w 637"/>
                <a:gd name="T29" fmla="*/ 133 h 182"/>
                <a:gd name="T30" fmla="*/ 536 w 637"/>
                <a:gd name="T31" fmla="*/ 135 h 182"/>
                <a:gd name="T32" fmla="*/ 496 w 637"/>
                <a:gd name="T33" fmla="*/ 135 h 182"/>
                <a:gd name="T34" fmla="*/ 454 w 637"/>
                <a:gd name="T35" fmla="*/ 136 h 182"/>
                <a:gd name="T36" fmla="*/ 413 w 637"/>
                <a:gd name="T37" fmla="*/ 138 h 182"/>
                <a:gd name="T38" fmla="*/ 387 w 637"/>
                <a:gd name="T39" fmla="*/ 142 h 182"/>
                <a:gd name="T40" fmla="*/ 361 w 637"/>
                <a:gd name="T41" fmla="*/ 148 h 182"/>
                <a:gd name="T42" fmla="*/ 335 w 637"/>
                <a:gd name="T43" fmla="*/ 153 h 182"/>
                <a:gd name="T44" fmla="*/ 307 w 637"/>
                <a:gd name="T45" fmla="*/ 158 h 182"/>
                <a:gd name="T46" fmla="*/ 276 w 637"/>
                <a:gd name="T47" fmla="*/ 160 h 182"/>
                <a:gd name="T48" fmla="*/ 251 w 637"/>
                <a:gd name="T49" fmla="*/ 161 h 182"/>
                <a:gd name="T50" fmla="*/ 225 w 637"/>
                <a:gd name="T51" fmla="*/ 165 h 182"/>
                <a:gd name="T52" fmla="*/ 197 w 637"/>
                <a:gd name="T53" fmla="*/ 171 h 182"/>
                <a:gd name="T54" fmla="*/ 168 w 637"/>
                <a:gd name="T55" fmla="*/ 176 h 182"/>
                <a:gd name="T56" fmla="*/ 139 w 637"/>
                <a:gd name="T57" fmla="*/ 180 h 182"/>
                <a:gd name="T58" fmla="*/ 111 w 637"/>
                <a:gd name="T59" fmla="*/ 182 h 182"/>
                <a:gd name="T60" fmla="*/ 83 w 637"/>
                <a:gd name="T61" fmla="*/ 181 h 182"/>
                <a:gd name="T62" fmla="*/ 57 w 637"/>
                <a:gd name="T63" fmla="*/ 176 h 182"/>
                <a:gd name="T64" fmla="*/ 31 w 637"/>
                <a:gd name="T65" fmla="*/ 165 h 182"/>
                <a:gd name="T66" fmla="*/ 16 w 637"/>
                <a:gd name="T67" fmla="*/ 155 h 182"/>
                <a:gd name="T68" fmla="*/ 6 w 637"/>
                <a:gd name="T69" fmla="*/ 144 h 182"/>
                <a:gd name="T70" fmla="*/ 1 w 637"/>
                <a:gd name="T71" fmla="*/ 131 h 182"/>
                <a:gd name="T72" fmla="*/ 0 w 637"/>
                <a:gd name="T73" fmla="*/ 117 h 182"/>
                <a:gd name="T74" fmla="*/ 2 w 637"/>
                <a:gd name="T75" fmla="*/ 103 h 182"/>
                <a:gd name="T76" fmla="*/ 9 w 637"/>
                <a:gd name="T77" fmla="*/ 90 h 182"/>
                <a:gd name="T78" fmla="*/ 17 w 637"/>
                <a:gd name="T79" fmla="*/ 78 h 182"/>
                <a:gd name="T80" fmla="*/ 29 w 637"/>
                <a:gd name="T81" fmla="*/ 70 h 182"/>
                <a:gd name="T82" fmla="*/ 42 w 637"/>
                <a:gd name="T83" fmla="*/ 62 h 182"/>
                <a:gd name="T84" fmla="*/ 57 w 637"/>
                <a:gd name="T85" fmla="*/ 59 h 182"/>
                <a:gd name="T86" fmla="*/ 55 w 637"/>
                <a:gd name="T87" fmla="*/ 60 h 182"/>
                <a:gd name="T88" fmla="*/ 57 w 637"/>
                <a:gd name="T89" fmla="*/ 60 h 182"/>
                <a:gd name="T90" fmla="*/ 63 w 637"/>
                <a:gd name="T91" fmla="*/ 59 h 182"/>
                <a:gd name="T92" fmla="*/ 73 w 637"/>
                <a:gd name="T93" fmla="*/ 58 h 182"/>
                <a:gd name="T94" fmla="*/ 81 w 637"/>
                <a:gd name="T95" fmla="*/ 57 h 182"/>
                <a:gd name="T96" fmla="*/ 91 w 637"/>
                <a:gd name="T97" fmla="*/ 55 h 182"/>
                <a:gd name="T98" fmla="*/ 97 w 637"/>
                <a:gd name="T99" fmla="*/ 53 h 182"/>
                <a:gd name="T100" fmla="*/ 99 w 637"/>
                <a:gd name="T101" fmla="*/ 53 h 182"/>
                <a:gd name="T102" fmla="*/ 113 w 637"/>
                <a:gd name="T103" fmla="*/ 46 h 182"/>
                <a:gd name="T104" fmla="*/ 127 w 637"/>
                <a:gd name="T105" fmla="*/ 39 h 182"/>
                <a:gd name="T106" fmla="*/ 141 w 637"/>
                <a:gd name="T107" fmla="*/ 34 h 182"/>
                <a:gd name="T108" fmla="*/ 156 w 637"/>
                <a:gd name="T109" fmla="*/ 33 h 182"/>
                <a:gd name="T110" fmla="*/ 203 w 637"/>
                <a:gd name="T111" fmla="*/ 24 h 182"/>
                <a:gd name="T112" fmla="*/ 250 w 637"/>
                <a:gd name="T113" fmla="*/ 20 h 182"/>
                <a:gd name="T114" fmla="*/ 297 w 637"/>
                <a:gd name="T115" fmla="*/ 17 h 182"/>
                <a:gd name="T116" fmla="*/ 329 w 637"/>
                <a:gd name="T117" fmla="*/ 11 h 182"/>
                <a:gd name="T118" fmla="*/ 361 w 637"/>
                <a:gd name="T119" fmla="*/ 6 h 182"/>
                <a:gd name="T120" fmla="*/ 396 w 637"/>
                <a:gd name="T121" fmla="*/ 2 h 182"/>
                <a:gd name="T122" fmla="*/ 433 w 637"/>
                <a:gd name="T123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37" h="182">
                  <a:moveTo>
                    <a:pt x="433" y="0"/>
                  </a:moveTo>
                  <a:lnTo>
                    <a:pt x="574" y="0"/>
                  </a:lnTo>
                  <a:lnTo>
                    <a:pt x="592" y="2"/>
                  </a:lnTo>
                  <a:lnTo>
                    <a:pt x="607" y="9"/>
                  </a:lnTo>
                  <a:lnTo>
                    <a:pt x="619" y="19"/>
                  </a:lnTo>
                  <a:lnTo>
                    <a:pt x="629" y="31"/>
                  </a:lnTo>
                  <a:lnTo>
                    <a:pt x="634" y="44"/>
                  </a:lnTo>
                  <a:lnTo>
                    <a:pt x="637" y="59"/>
                  </a:lnTo>
                  <a:lnTo>
                    <a:pt x="637" y="74"/>
                  </a:lnTo>
                  <a:lnTo>
                    <a:pt x="634" y="89"/>
                  </a:lnTo>
                  <a:lnTo>
                    <a:pt x="629" y="102"/>
                  </a:lnTo>
                  <a:lnTo>
                    <a:pt x="619" y="114"/>
                  </a:lnTo>
                  <a:lnTo>
                    <a:pt x="607" y="124"/>
                  </a:lnTo>
                  <a:lnTo>
                    <a:pt x="592" y="130"/>
                  </a:lnTo>
                  <a:lnTo>
                    <a:pt x="574" y="133"/>
                  </a:lnTo>
                  <a:lnTo>
                    <a:pt x="536" y="135"/>
                  </a:lnTo>
                  <a:lnTo>
                    <a:pt x="496" y="135"/>
                  </a:lnTo>
                  <a:lnTo>
                    <a:pt x="454" y="136"/>
                  </a:lnTo>
                  <a:lnTo>
                    <a:pt x="413" y="138"/>
                  </a:lnTo>
                  <a:lnTo>
                    <a:pt x="387" y="142"/>
                  </a:lnTo>
                  <a:lnTo>
                    <a:pt x="361" y="148"/>
                  </a:lnTo>
                  <a:lnTo>
                    <a:pt x="335" y="153"/>
                  </a:lnTo>
                  <a:lnTo>
                    <a:pt x="307" y="158"/>
                  </a:lnTo>
                  <a:lnTo>
                    <a:pt x="276" y="160"/>
                  </a:lnTo>
                  <a:lnTo>
                    <a:pt x="251" y="161"/>
                  </a:lnTo>
                  <a:lnTo>
                    <a:pt x="225" y="165"/>
                  </a:lnTo>
                  <a:lnTo>
                    <a:pt x="197" y="171"/>
                  </a:lnTo>
                  <a:lnTo>
                    <a:pt x="168" y="176"/>
                  </a:lnTo>
                  <a:lnTo>
                    <a:pt x="139" y="180"/>
                  </a:lnTo>
                  <a:lnTo>
                    <a:pt x="111" y="182"/>
                  </a:lnTo>
                  <a:lnTo>
                    <a:pt x="83" y="181"/>
                  </a:lnTo>
                  <a:lnTo>
                    <a:pt x="57" y="176"/>
                  </a:lnTo>
                  <a:lnTo>
                    <a:pt x="31" y="165"/>
                  </a:lnTo>
                  <a:lnTo>
                    <a:pt x="16" y="155"/>
                  </a:lnTo>
                  <a:lnTo>
                    <a:pt x="6" y="144"/>
                  </a:lnTo>
                  <a:lnTo>
                    <a:pt x="1" y="131"/>
                  </a:lnTo>
                  <a:lnTo>
                    <a:pt x="0" y="117"/>
                  </a:lnTo>
                  <a:lnTo>
                    <a:pt x="2" y="103"/>
                  </a:lnTo>
                  <a:lnTo>
                    <a:pt x="9" y="90"/>
                  </a:lnTo>
                  <a:lnTo>
                    <a:pt x="17" y="78"/>
                  </a:lnTo>
                  <a:lnTo>
                    <a:pt x="29" y="70"/>
                  </a:lnTo>
                  <a:lnTo>
                    <a:pt x="42" y="62"/>
                  </a:lnTo>
                  <a:lnTo>
                    <a:pt x="57" y="59"/>
                  </a:lnTo>
                  <a:lnTo>
                    <a:pt x="55" y="60"/>
                  </a:lnTo>
                  <a:lnTo>
                    <a:pt x="57" y="60"/>
                  </a:lnTo>
                  <a:lnTo>
                    <a:pt x="63" y="59"/>
                  </a:lnTo>
                  <a:lnTo>
                    <a:pt x="73" y="58"/>
                  </a:lnTo>
                  <a:lnTo>
                    <a:pt x="81" y="57"/>
                  </a:lnTo>
                  <a:lnTo>
                    <a:pt x="91" y="55"/>
                  </a:lnTo>
                  <a:lnTo>
                    <a:pt x="97" y="53"/>
                  </a:lnTo>
                  <a:lnTo>
                    <a:pt x="99" y="53"/>
                  </a:lnTo>
                  <a:lnTo>
                    <a:pt x="113" y="46"/>
                  </a:lnTo>
                  <a:lnTo>
                    <a:pt x="127" y="39"/>
                  </a:lnTo>
                  <a:lnTo>
                    <a:pt x="141" y="34"/>
                  </a:lnTo>
                  <a:lnTo>
                    <a:pt x="156" y="33"/>
                  </a:lnTo>
                  <a:lnTo>
                    <a:pt x="203" y="24"/>
                  </a:lnTo>
                  <a:lnTo>
                    <a:pt x="250" y="20"/>
                  </a:lnTo>
                  <a:lnTo>
                    <a:pt x="297" y="17"/>
                  </a:lnTo>
                  <a:lnTo>
                    <a:pt x="329" y="11"/>
                  </a:lnTo>
                  <a:lnTo>
                    <a:pt x="361" y="6"/>
                  </a:lnTo>
                  <a:lnTo>
                    <a:pt x="396" y="2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ED0D1F"/>
            </a:solidFill>
            <a:ln w="0">
              <a:solidFill>
                <a:srgbClr val="ED0D1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86" name="Freeform 290"/>
            <p:cNvSpPr>
              <a:spLocks noEditPoints="1"/>
            </p:cNvSpPr>
            <p:nvPr/>
          </p:nvSpPr>
          <p:spPr bwMode="auto">
            <a:xfrm>
              <a:off x="8538742" y="4644117"/>
              <a:ext cx="118369" cy="25983"/>
            </a:xfrm>
            <a:custGeom>
              <a:avLst/>
              <a:gdLst>
                <a:gd name="T0" fmla="*/ 844 w 982"/>
                <a:gd name="T1" fmla="*/ 117 h 212"/>
                <a:gd name="T2" fmla="*/ 844 w 982"/>
                <a:gd name="T3" fmla="*/ 115 h 212"/>
                <a:gd name="T4" fmla="*/ 907 w 982"/>
                <a:gd name="T5" fmla="*/ 0 h 212"/>
                <a:gd name="T6" fmla="*/ 942 w 982"/>
                <a:gd name="T7" fmla="*/ 12 h 212"/>
                <a:gd name="T8" fmla="*/ 969 w 982"/>
                <a:gd name="T9" fmla="*/ 40 h 212"/>
                <a:gd name="T10" fmla="*/ 982 w 982"/>
                <a:gd name="T11" fmla="*/ 77 h 212"/>
                <a:gd name="T12" fmla="*/ 974 w 982"/>
                <a:gd name="T13" fmla="*/ 110 h 212"/>
                <a:gd name="T14" fmla="*/ 954 w 982"/>
                <a:gd name="T15" fmla="*/ 135 h 212"/>
                <a:gd name="T16" fmla="*/ 929 w 982"/>
                <a:gd name="T17" fmla="*/ 148 h 212"/>
                <a:gd name="T18" fmla="*/ 934 w 982"/>
                <a:gd name="T19" fmla="*/ 148 h 212"/>
                <a:gd name="T20" fmla="*/ 923 w 982"/>
                <a:gd name="T21" fmla="*/ 150 h 212"/>
                <a:gd name="T22" fmla="*/ 906 w 982"/>
                <a:gd name="T23" fmla="*/ 155 h 212"/>
                <a:gd name="T24" fmla="*/ 893 w 982"/>
                <a:gd name="T25" fmla="*/ 158 h 212"/>
                <a:gd name="T26" fmla="*/ 771 w 982"/>
                <a:gd name="T27" fmla="*/ 159 h 212"/>
                <a:gd name="T28" fmla="*/ 630 w 982"/>
                <a:gd name="T29" fmla="*/ 181 h 212"/>
                <a:gd name="T30" fmla="*/ 540 w 982"/>
                <a:gd name="T31" fmla="*/ 189 h 212"/>
                <a:gd name="T32" fmla="*/ 464 w 982"/>
                <a:gd name="T33" fmla="*/ 193 h 212"/>
                <a:gd name="T34" fmla="*/ 406 w 982"/>
                <a:gd name="T35" fmla="*/ 205 h 212"/>
                <a:gd name="T36" fmla="*/ 295 w 982"/>
                <a:gd name="T37" fmla="*/ 212 h 212"/>
                <a:gd name="T38" fmla="*/ 258 w 982"/>
                <a:gd name="T39" fmla="*/ 194 h 212"/>
                <a:gd name="T40" fmla="*/ 107 w 982"/>
                <a:gd name="T41" fmla="*/ 192 h 212"/>
                <a:gd name="T42" fmla="*/ 71 w 982"/>
                <a:gd name="T43" fmla="*/ 184 h 212"/>
                <a:gd name="T44" fmla="*/ 38 w 982"/>
                <a:gd name="T45" fmla="*/ 176 h 212"/>
                <a:gd name="T46" fmla="*/ 14 w 982"/>
                <a:gd name="T47" fmla="*/ 159 h 212"/>
                <a:gd name="T48" fmla="*/ 0 w 982"/>
                <a:gd name="T49" fmla="*/ 135 h 212"/>
                <a:gd name="T50" fmla="*/ 2 w 982"/>
                <a:gd name="T51" fmla="*/ 106 h 212"/>
                <a:gd name="T52" fmla="*/ 34 w 982"/>
                <a:gd name="T53" fmla="*/ 72 h 212"/>
                <a:gd name="T54" fmla="*/ 76 w 982"/>
                <a:gd name="T55" fmla="*/ 52 h 212"/>
                <a:gd name="T56" fmla="*/ 123 w 982"/>
                <a:gd name="T57" fmla="*/ 42 h 212"/>
                <a:gd name="T58" fmla="*/ 170 w 982"/>
                <a:gd name="T59" fmla="*/ 38 h 212"/>
                <a:gd name="T60" fmla="*/ 211 w 982"/>
                <a:gd name="T61" fmla="*/ 38 h 212"/>
                <a:gd name="T62" fmla="*/ 253 w 982"/>
                <a:gd name="T63" fmla="*/ 33 h 212"/>
                <a:gd name="T64" fmla="*/ 289 w 982"/>
                <a:gd name="T65" fmla="*/ 40 h 212"/>
                <a:gd name="T66" fmla="*/ 332 w 982"/>
                <a:gd name="T67" fmla="*/ 53 h 212"/>
                <a:gd name="T68" fmla="*/ 367 w 982"/>
                <a:gd name="T69" fmla="*/ 55 h 212"/>
                <a:gd name="T70" fmla="*/ 400 w 982"/>
                <a:gd name="T71" fmla="*/ 47 h 212"/>
                <a:gd name="T72" fmla="*/ 457 w 982"/>
                <a:gd name="T73" fmla="*/ 42 h 212"/>
                <a:gd name="T74" fmla="*/ 539 w 982"/>
                <a:gd name="T75" fmla="*/ 44 h 212"/>
                <a:gd name="T76" fmla="*/ 620 w 982"/>
                <a:gd name="T77" fmla="*/ 43 h 212"/>
                <a:gd name="T78" fmla="*/ 699 w 982"/>
                <a:gd name="T79" fmla="*/ 33 h 212"/>
                <a:gd name="T80" fmla="*/ 782 w 982"/>
                <a:gd name="T81" fmla="*/ 21 h 212"/>
                <a:gd name="T82" fmla="*/ 855 w 982"/>
                <a:gd name="T83" fmla="*/ 20 h 212"/>
                <a:gd name="T84" fmla="*/ 871 w 982"/>
                <a:gd name="T85" fmla="*/ 10 h 212"/>
                <a:gd name="T86" fmla="*/ 907 w 982"/>
                <a:gd name="T87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82" h="212">
                  <a:moveTo>
                    <a:pt x="844" y="111"/>
                  </a:moveTo>
                  <a:lnTo>
                    <a:pt x="844" y="117"/>
                  </a:lnTo>
                  <a:lnTo>
                    <a:pt x="844" y="116"/>
                  </a:lnTo>
                  <a:lnTo>
                    <a:pt x="844" y="115"/>
                  </a:lnTo>
                  <a:lnTo>
                    <a:pt x="844" y="111"/>
                  </a:lnTo>
                  <a:close/>
                  <a:moveTo>
                    <a:pt x="907" y="0"/>
                  </a:moveTo>
                  <a:lnTo>
                    <a:pt x="924" y="3"/>
                  </a:lnTo>
                  <a:lnTo>
                    <a:pt x="942" y="12"/>
                  </a:lnTo>
                  <a:lnTo>
                    <a:pt x="957" y="25"/>
                  </a:lnTo>
                  <a:lnTo>
                    <a:pt x="969" y="40"/>
                  </a:lnTo>
                  <a:lnTo>
                    <a:pt x="978" y="58"/>
                  </a:lnTo>
                  <a:lnTo>
                    <a:pt x="982" y="77"/>
                  </a:lnTo>
                  <a:lnTo>
                    <a:pt x="981" y="95"/>
                  </a:lnTo>
                  <a:lnTo>
                    <a:pt x="974" y="110"/>
                  </a:lnTo>
                  <a:lnTo>
                    <a:pt x="965" y="124"/>
                  </a:lnTo>
                  <a:lnTo>
                    <a:pt x="954" y="135"/>
                  </a:lnTo>
                  <a:lnTo>
                    <a:pt x="943" y="144"/>
                  </a:lnTo>
                  <a:lnTo>
                    <a:pt x="929" y="148"/>
                  </a:lnTo>
                  <a:lnTo>
                    <a:pt x="934" y="147"/>
                  </a:lnTo>
                  <a:lnTo>
                    <a:pt x="934" y="148"/>
                  </a:lnTo>
                  <a:lnTo>
                    <a:pt x="930" y="149"/>
                  </a:lnTo>
                  <a:lnTo>
                    <a:pt x="923" y="150"/>
                  </a:lnTo>
                  <a:lnTo>
                    <a:pt x="915" y="153"/>
                  </a:lnTo>
                  <a:lnTo>
                    <a:pt x="906" y="155"/>
                  </a:lnTo>
                  <a:lnTo>
                    <a:pt x="899" y="157"/>
                  </a:lnTo>
                  <a:lnTo>
                    <a:pt x="893" y="158"/>
                  </a:lnTo>
                  <a:lnTo>
                    <a:pt x="891" y="159"/>
                  </a:lnTo>
                  <a:lnTo>
                    <a:pt x="771" y="159"/>
                  </a:lnTo>
                  <a:lnTo>
                    <a:pt x="701" y="172"/>
                  </a:lnTo>
                  <a:lnTo>
                    <a:pt x="630" y="181"/>
                  </a:lnTo>
                  <a:lnTo>
                    <a:pt x="584" y="186"/>
                  </a:lnTo>
                  <a:lnTo>
                    <a:pt x="540" y="189"/>
                  </a:lnTo>
                  <a:lnTo>
                    <a:pt x="494" y="192"/>
                  </a:lnTo>
                  <a:lnTo>
                    <a:pt x="464" y="193"/>
                  </a:lnTo>
                  <a:lnTo>
                    <a:pt x="435" y="198"/>
                  </a:lnTo>
                  <a:lnTo>
                    <a:pt x="406" y="205"/>
                  </a:lnTo>
                  <a:lnTo>
                    <a:pt x="379" y="212"/>
                  </a:lnTo>
                  <a:lnTo>
                    <a:pt x="295" y="212"/>
                  </a:lnTo>
                  <a:lnTo>
                    <a:pt x="276" y="202"/>
                  </a:lnTo>
                  <a:lnTo>
                    <a:pt x="258" y="194"/>
                  </a:lnTo>
                  <a:lnTo>
                    <a:pt x="242" y="192"/>
                  </a:lnTo>
                  <a:lnTo>
                    <a:pt x="107" y="192"/>
                  </a:lnTo>
                  <a:lnTo>
                    <a:pt x="88" y="187"/>
                  </a:lnTo>
                  <a:lnTo>
                    <a:pt x="71" y="184"/>
                  </a:lnTo>
                  <a:lnTo>
                    <a:pt x="54" y="181"/>
                  </a:lnTo>
                  <a:lnTo>
                    <a:pt x="38" y="176"/>
                  </a:lnTo>
                  <a:lnTo>
                    <a:pt x="24" y="170"/>
                  </a:lnTo>
                  <a:lnTo>
                    <a:pt x="14" y="159"/>
                  </a:lnTo>
                  <a:lnTo>
                    <a:pt x="4" y="147"/>
                  </a:lnTo>
                  <a:lnTo>
                    <a:pt x="0" y="135"/>
                  </a:lnTo>
                  <a:lnTo>
                    <a:pt x="0" y="121"/>
                  </a:lnTo>
                  <a:lnTo>
                    <a:pt x="2" y="106"/>
                  </a:lnTo>
                  <a:lnTo>
                    <a:pt x="17" y="87"/>
                  </a:lnTo>
                  <a:lnTo>
                    <a:pt x="34" y="72"/>
                  </a:lnTo>
                  <a:lnTo>
                    <a:pt x="54" y="60"/>
                  </a:lnTo>
                  <a:lnTo>
                    <a:pt x="76" y="52"/>
                  </a:lnTo>
                  <a:lnTo>
                    <a:pt x="99" y="46"/>
                  </a:lnTo>
                  <a:lnTo>
                    <a:pt x="123" y="42"/>
                  </a:lnTo>
                  <a:lnTo>
                    <a:pt x="146" y="39"/>
                  </a:lnTo>
                  <a:lnTo>
                    <a:pt x="170" y="38"/>
                  </a:lnTo>
                  <a:lnTo>
                    <a:pt x="191" y="38"/>
                  </a:lnTo>
                  <a:lnTo>
                    <a:pt x="211" y="38"/>
                  </a:lnTo>
                  <a:lnTo>
                    <a:pt x="233" y="33"/>
                  </a:lnTo>
                  <a:lnTo>
                    <a:pt x="253" y="33"/>
                  </a:lnTo>
                  <a:lnTo>
                    <a:pt x="273" y="38"/>
                  </a:lnTo>
                  <a:lnTo>
                    <a:pt x="289" y="40"/>
                  </a:lnTo>
                  <a:lnTo>
                    <a:pt x="317" y="51"/>
                  </a:lnTo>
                  <a:lnTo>
                    <a:pt x="332" y="53"/>
                  </a:lnTo>
                  <a:lnTo>
                    <a:pt x="350" y="56"/>
                  </a:lnTo>
                  <a:lnTo>
                    <a:pt x="367" y="55"/>
                  </a:lnTo>
                  <a:lnTo>
                    <a:pt x="384" y="52"/>
                  </a:lnTo>
                  <a:lnTo>
                    <a:pt x="400" y="47"/>
                  </a:lnTo>
                  <a:lnTo>
                    <a:pt x="416" y="43"/>
                  </a:lnTo>
                  <a:lnTo>
                    <a:pt x="457" y="42"/>
                  </a:lnTo>
                  <a:lnTo>
                    <a:pt x="498" y="42"/>
                  </a:lnTo>
                  <a:lnTo>
                    <a:pt x="539" y="44"/>
                  </a:lnTo>
                  <a:lnTo>
                    <a:pt x="579" y="44"/>
                  </a:lnTo>
                  <a:lnTo>
                    <a:pt x="620" y="43"/>
                  </a:lnTo>
                  <a:lnTo>
                    <a:pt x="661" y="38"/>
                  </a:lnTo>
                  <a:lnTo>
                    <a:pt x="699" y="33"/>
                  </a:lnTo>
                  <a:lnTo>
                    <a:pt x="740" y="29"/>
                  </a:lnTo>
                  <a:lnTo>
                    <a:pt x="782" y="21"/>
                  </a:lnTo>
                  <a:lnTo>
                    <a:pt x="844" y="21"/>
                  </a:lnTo>
                  <a:lnTo>
                    <a:pt x="855" y="20"/>
                  </a:lnTo>
                  <a:lnTo>
                    <a:pt x="859" y="20"/>
                  </a:lnTo>
                  <a:lnTo>
                    <a:pt x="871" y="10"/>
                  </a:lnTo>
                  <a:lnTo>
                    <a:pt x="888" y="3"/>
                  </a:lnTo>
                  <a:lnTo>
                    <a:pt x="907" y="0"/>
                  </a:lnTo>
                  <a:close/>
                </a:path>
              </a:pathLst>
            </a:custGeom>
            <a:solidFill>
              <a:srgbClr val="ED0D1F"/>
            </a:solidFill>
            <a:ln w="0">
              <a:solidFill>
                <a:srgbClr val="ED0D1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87" name="Freeform 291"/>
            <p:cNvSpPr>
              <a:spLocks noEditPoints="1"/>
            </p:cNvSpPr>
            <p:nvPr/>
          </p:nvSpPr>
          <p:spPr bwMode="auto">
            <a:xfrm>
              <a:off x="8590709" y="4654221"/>
              <a:ext cx="20209" cy="134247"/>
            </a:xfrm>
            <a:custGeom>
              <a:avLst/>
              <a:gdLst>
                <a:gd name="T0" fmla="*/ 139 w 168"/>
                <a:gd name="T1" fmla="*/ 990 h 1114"/>
                <a:gd name="T2" fmla="*/ 135 w 168"/>
                <a:gd name="T3" fmla="*/ 988 h 1114"/>
                <a:gd name="T4" fmla="*/ 121 w 168"/>
                <a:gd name="T5" fmla="*/ 983 h 1114"/>
                <a:gd name="T6" fmla="*/ 110 w 168"/>
                <a:gd name="T7" fmla="*/ 982 h 1114"/>
                <a:gd name="T8" fmla="*/ 80 w 168"/>
                <a:gd name="T9" fmla="*/ 0 h 1114"/>
                <a:gd name="T10" fmla="*/ 112 w 168"/>
                <a:gd name="T11" fmla="*/ 14 h 1114"/>
                <a:gd name="T12" fmla="*/ 137 w 168"/>
                <a:gd name="T13" fmla="*/ 46 h 1114"/>
                <a:gd name="T14" fmla="*/ 143 w 168"/>
                <a:gd name="T15" fmla="*/ 89 h 1114"/>
                <a:gd name="T16" fmla="*/ 145 w 168"/>
                <a:gd name="T17" fmla="*/ 124 h 1114"/>
                <a:gd name="T18" fmla="*/ 148 w 168"/>
                <a:gd name="T19" fmla="*/ 172 h 1114"/>
                <a:gd name="T20" fmla="*/ 147 w 168"/>
                <a:gd name="T21" fmla="*/ 218 h 1114"/>
                <a:gd name="T22" fmla="*/ 155 w 168"/>
                <a:gd name="T23" fmla="*/ 282 h 1114"/>
                <a:gd name="T24" fmla="*/ 163 w 168"/>
                <a:gd name="T25" fmla="*/ 345 h 1114"/>
                <a:gd name="T26" fmla="*/ 167 w 168"/>
                <a:gd name="T27" fmla="*/ 422 h 1114"/>
                <a:gd name="T28" fmla="*/ 168 w 168"/>
                <a:gd name="T29" fmla="*/ 490 h 1114"/>
                <a:gd name="T30" fmla="*/ 166 w 168"/>
                <a:gd name="T31" fmla="*/ 547 h 1114"/>
                <a:gd name="T32" fmla="*/ 168 w 168"/>
                <a:gd name="T33" fmla="*/ 618 h 1114"/>
                <a:gd name="T34" fmla="*/ 162 w 168"/>
                <a:gd name="T35" fmla="*/ 692 h 1114"/>
                <a:gd name="T36" fmla="*/ 149 w 168"/>
                <a:gd name="T37" fmla="*/ 758 h 1114"/>
                <a:gd name="T38" fmla="*/ 145 w 168"/>
                <a:gd name="T39" fmla="*/ 813 h 1114"/>
                <a:gd name="T40" fmla="*/ 153 w 168"/>
                <a:gd name="T41" fmla="*/ 863 h 1114"/>
                <a:gd name="T42" fmla="*/ 152 w 168"/>
                <a:gd name="T43" fmla="*/ 901 h 1114"/>
                <a:gd name="T44" fmla="*/ 147 w 168"/>
                <a:gd name="T45" fmla="*/ 940 h 1114"/>
                <a:gd name="T46" fmla="*/ 155 w 168"/>
                <a:gd name="T47" fmla="*/ 962 h 1114"/>
                <a:gd name="T48" fmla="*/ 162 w 168"/>
                <a:gd name="T49" fmla="*/ 984 h 1114"/>
                <a:gd name="T50" fmla="*/ 157 w 168"/>
                <a:gd name="T51" fmla="*/ 1009 h 1114"/>
                <a:gd name="T52" fmla="*/ 164 w 168"/>
                <a:gd name="T53" fmla="*/ 1030 h 1114"/>
                <a:gd name="T54" fmla="*/ 163 w 168"/>
                <a:gd name="T55" fmla="*/ 1049 h 1114"/>
                <a:gd name="T56" fmla="*/ 163 w 168"/>
                <a:gd name="T57" fmla="*/ 1045 h 1114"/>
                <a:gd name="T58" fmla="*/ 162 w 168"/>
                <a:gd name="T59" fmla="*/ 1080 h 1114"/>
                <a:gd name="T60" fmla="*/ 146 w 168"/>
                <a:gd name="T61" fmla="*/ 1104 h 1114"/>
                <a:gd name="T62" fmla="*/ 119 w 168"/>
                <a:gd name="T63" fmla="*/ 1114 h 1114"/>
                <a:gd name="T64" fmla="*/ 89 w 168"/>
                <a:gd name="T65" fmla="*/ 1110 h 1114"/>
                <a:gd name="T66" fmla="*/ 63 w 168"/>
                <a:gd name="T67" fmla="*/ 1088 h 1114"/>
                <a:gd name="T68" fmla="*/ 55 w 168"/>
                <a:gd name="T69" fmla="*/ 1062 h 1114"/>
                <a:gd name="T70" fmla="*/ 58 w 168"/>
                <a:gd name="T71" fmla="*/ 1040 h 1114"/>
                <a:gd name="T72" fmla="*/ 55 w 168"/>
                <a:gd name="T73" fmla="*/ 1029 h 1114"/>
                <a:gd name="T74" fmla="*/ 61 w 168"/>
                <a:gd name="T75" fmla="*/ 991 h 1114"/>
                <a:gd name="T76" fmla="*/ 69 w 168"/>
                <a:gd name="T77" fmla="*/ 978 h 1114"/>
                <a:gd name="T78" fmla="*/ 63 w 168"/>
                <a:gd name="T79" fmla="*/ 977 h 1114"/>
                <a:gd name="T80" fmla="*/ 61 w 168"/>
                <a:gd name="T81" fmla="*/ 965 h 1114"/>
                <a:gd name="T82" fmla="*/ 59 w 168"/>
                <a:gd name="T83" fmla="*/ 950 h 1114"/>
                <a:gd name="T84" fmla="*/ 63 w 168"/>
                <a:gd name="T85" fmla="*/ 905 h 1114"/>
                <a:gd name="T86" fmla="*/ 68 w 168"/>
                <a:gd name="T87" fmla="*/ 877 h 1114"/>
                <a:gd name="T88" fmla="*/ 56 w 168"/>
                <a:gd name="T89" fmla="*/ 843 h 1114"/>
                <a:gd name="T90" fmla="*/ 49 w 168"/>
                <a:gd name="T91" fmla="*/ 797 h 1114"/>
                <a:gd name="T92" fmla="*/ 49 w 168"/>
                <a:gd name="T93" fmla="*/ 749 h 1114"/>
                <a:gd name="T94" fmla="*/ 44 w 168"/>
                <a:gd name="T95" fmla="*/ 692 h 1114"/>
                <a:gd name="T96" fmla="*/ 38 w 168"/>
                <a:gd name="T97" fmla="*/ 618 h 1114"/>
                <a:gd name="T98" fmla="*/ 27 w 168"/>
                <a:gd name="T99" fmla="*/ 555 h 1114"/>
                <a:gd name="T100" fmla="*/ 16 w 168"/>
                <a:gd name="T101" fmla="*/ 499 h 1114"/>
                <a:gd name="T102" fmla="*/ 11 w 168"/>
                <a:gd name="T103" fmla="*/ 409 h 1114"/>
                <a:gd name="T104" fmla="*/ 9 w 168"/>
                <a:gd name="T105" fmla="*/ 345 h 1114"/>
                <a:gd name="T106" fmla="*/ 1 w 168"/>
                <a:gd name="T107" fmla="*/ 270 h 1114"/>
                <a:gd name="T108" fmla="*/ 0 w 168"/>
                <a:gd name="T109" fmla="*/ 182 h 1114"/>
                <a:gd name="T110" fmla="*/ 2 w 168"/>
                <a:gd name="T111" fmla="*/ 120 h 1114"/>
                <a:gd name="T112" fmla="*/ 6 w 168"/>
                <a:gd name="T113" fmla="*/ 81 h 1114"/>
                <a:gd name="T114" fmla="*/ 13 w 168"/>
                <a:gd name="T115" fmla="*/ 44 h 1114"/>
                <a:gd name="T116" fmla="*/ 34 w 168"/>
                <a:gd name="T117" fmla="*/ 14 h 1114"/>
                <a:gd name="T118" fmla="*/ 64 w 168"/>
                <a:gd name="T119" fmla="*/ 0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8" h="1114">
                  <a:moveTo>
                    <a:pt x="135" y="988"/>
                  </a:moveTo>
                  <a:lnTo>
                    <a:pt x="139" y="990"/>
                  </a:lnTo>
                  <a:lnTo>
                    <a:pt x="138" y="989"/>
                  </a:lnTo>
                  <a:lnTo>
                    <a:pt x="135" y="988"/>
                  </a:lnTo>
                  <a:close/>
                  <a:moveTo>
                    <a:pt x="110" y="982"/>
                  </a:moveTo>
                  <a:lnTo>
                    <a:pt x="121" y="983"/>
                  </a:lnTo>
                  <a:lnTo>
                    <a:pt x="121" y="983"/>
                  </a:lnTo>
                  <a:lnTo>
                    <a:pt x="110" y="982"/>
                  </a:lnTo>
                  <a:close/>
                  <a:moveTo>
                    <a:pt x="64" y="0"/>
                  </a:moveTo>
                  <a:lnTo>
                    <a:pt x="80" y="0"/>
                  </a:lnTo>
                  <a:lnTo>
                    <a:pt x="96" y="4"/>
                  </a:lnTo>
                  <a:lnTo>
                    <a:pt x="112" y="14"/>
                  </a:lnTo>
                  <a:lnTo>
                    <a:pt x="126" y="27"/>
                  </a:lnTo>
                  <a:lnTo>
                    <a:pt x="137" y="46"/>
                  </a:lnTo>
                  <a:lnTo>
                    <a:pt x="142" y="68"/>
                  </a:lnTo>
                  <a:lnTo>
                    <a:pt x="143" y="89"/>
                  </a:lnTo>
                  <a:lnTo>
                    <a:pt x="141" y="110"/>
                  </a:lnTo>
                  <a:lnTo>
                    <a:pt x="145" y="124"/>
                  </a:lnTo>
                  <a:lnTo>
                    <a:pt x="148" y="148"/>
                  </a:lnTo>
                  <a:lnTo>
                    <a:pt x="148" y="172"/>
                  </a:lnTo>
                  <a:lnTo>
                    <a:pt x="148" y="196"/>
                  </a:lnTo>
                  <a:lnTo>
                    <a:pt x="147" y="218"/>
                  </a:lnTo>
                  <a:lnTo>
                    <a:pt x="150" y="250"/>
                  </a:lnTo>
                  <a:lnTo>
                    <a:pt x="155" y="282"/>
                  </a:lnTo>
                  <a:lnTo>
                    <a:pt x="161" y="313"/>
                  </a:lnTo>
                  <a:lnTo>
                    <a:pt x="163" y="345"/>
                  </a:lnTo>
                  <a:lnTo>
                    <a:pt x="164" y="383"/>
                  </a:lnTo>
                  <a:lnTo>
                    <a:pt x="167" y="422"/>
                  </a:lnTo>
                  <a:lnTo>
                    <a:pt x="168" y="463"/>
                  </a:lnTo>
                  <a:lnTo>
                    <a:pt x="168" y="490"/>
                  </a:lnTo>
                  <a:lnTo>
                    <a:pt x="166" y="518"/>
                  </a:lnTo>
                  <a:lnTo>
                    <a:pt x="166" y="547"/>
                  </a:lnTo>
                  <a:lnTo>
                    <a:pt x="168" y="579"/>
                  </a:lnTo>
                  <a:lnTo>
                    <a:pt x="168" y="618"/>
                  </a:lnTo>
                  <a:lnTo>
                    <a:pt x="166" y="655"/>
                  </a:lnTo>
                  <a:lnTo>
                    <a:pt x="162" y="692"/>
                  </a:lnTo>
                  <a:lnTo>
                    <a:pt x="153" y="727"/>
                  </a:lnTo>
                  <a:lnTo>
                    <a:pt x="149" y="758"/>
                  </a:lnTo>
                  <a:lnTo>
                    <a:pt x="146" y="786"/>
                  </a:lnTo>
                  <a:lnTo>
                    <a:pt x="145" y="813"/>
                  </a:lnTo>
                  <a:lnTo>
                    <a:pt x="147" y="843"/>
                  </a:lnTo>
                  <a:lnTo>
                    <a:pt x="153" y="863"/>
                  </a:lnTo>
                  <a:lnTo>
                    <a:pt x="154" y="882"/>
                  </a:lnTo>
                  <a:lnTo>
                    <a:pt x="152" y="901"/>
                  </a:lnTo>
                  <a:lnTo>
                    <a:pt x="149" y="920"/>
                  </a:lnTo>
                  <a:lnTo>
                    <a:pt x="147" y="940"/>
                  </a:lnTo>
                  <a:lnTo>
                    <a:pt x="151" y="950"/>
                  </a:lnTo>
                  <a:lnTo>
                    <a:pt x="155" y="962"/>
                  </a:lnTo>
                  <a:lnTo>
                    <a:pt x="158" y="973"/>
                  </a:lnTo>
                  <a:lnTo>
                    <a:pt x="162" y="984"/>
                  </a:lnTo>
                  <a:lnTo>
                    <a:pt x="163" y="992"/>
                  </a:lnTo>
                  <a:lnTo>
                    <a:pt x="157" y="1009"/>
                  </a:lnTo>
                  <a:lnTo>
                    <a:pt x="159" y="1015"/>
                  </a:lnTo>
                  <a:lnTo>
                    <a:pt x="164" y="1030"/>
                  </a:lnTo>
                  <a:lnTo>
                    <a:pt x="163" y="1045"/>
                  </a:lnTo>
                  <a:lnTo>
                    <a:pt x="163" y="1049"/>
                  </a:lnTo>
                  <a:lnTo>
                    <a:pt x="163" y="1049"/>
                  </a:lnTo>
                  <a:lnTo>
                    <a:pt x="163" y="1045"/>
                  </a:lnTo>
                  <a:lnTo>
                    <a:pt x="165" y="1063"/>
                  </a:lnTo>
                  <a:lnTo>
                    <a:pt x="162" y="1080"/>
                  </a:lnTo>
                  <a:lnTo>
                    <a:pt x="155" y="1093"/>
                  </a:lnTo>
                  <a:lnTo>
                    <a:pt x="146" y="1104"/>
                  </a:lnTo>
                  <a:lnTo>
                    <a:pt x="133" y="1110"/>
                  </a:lnTo>
                  <a:lnTo>
                    <a:pt x="119" y="1114"/>
                  </a:lnTo>
                  <a:lnTo>
                    <a:pt x="104" y="1114"/>
                  </a:lnTo>
                  <a:lnTo>
                    <a:pt x="89" y="1110"/>
                  </a:lnTo>
                  <a:lnTo>
                    <a:pt x="75" y="1101"/>
                  </a:lnTo>
                  <a:lnTo>
                    <a:pt x="63" y="1088"/>
                  </a:lnTo>
                  <a:lnTo>
                    <a:pt x="57" y="1075"/>
                  </a:lnTo>
                  <a:lnTo>
                    <a:pt x="55" y="1062"/>
                  </a:lnTo>
                  <a:lnTo>
                    <a:pt x="56" y="1050"/>
                  </a:lnTo>
                  <a:lnTo>
                    <a:pt x="58" y="1040"/>
                  </a:lnTo>
                  <a:lnTo>
                    <a:pt x="58" y="1036"/>
                  </a:lnTo>
                  <a:lnTo>
                    <a:pt x="55" y="1029"/>
                  </a:lnTo>
                  <a:lnTo>
                    <a:pt x="55" y="1009"/>
                  </a:lnTo>
                  <a:lnTo>
                    <a:pt x="61" y="991"/>
                  </a:lnTo>
                  <a:lnTo>
                    <a:pt x="74" y="971"/>
                  </a:lnTo>
                  <a:lnTo>
                    <a:pt x="69" y="978"/>
                  </a:lnTo>
                  <a:lnTo>
                    <a:pt x="65" y="979"/>
                  </a:lnTo>
                  <a:lnTo>
                    <a:pt x="63" y="977"/>
                  </a:lnTo>
                  <a:lnTo>
                    <a:pt x="62" y="971"/>
                  </a:lnTo>
                  <a:lnTo>
                    <a:pt x="61" y="965"/>
                  </a:lnTo>
                  <a:lnTo>
                    <a:pt x="60" y="957"/>
                  </a:lnTo>
                  <a:lnTo>
                    <a:pt x="59" y="950"/>
                  </a:lnTo>
                  <a:lnTo>
                    <a:pt x="59" y="924"/>
                  </a:lnTo>
                  <a:lnTo>
                    <a:pt x="63" y="905"/>
                  </a:lnTo>
                  <a:lnTo>
                    <a:pt x="66" y="890"/>
                  </a:lnTo>
                  <a:lnTo>
                    <a:pt x="68" y="877"/>
                  </a:lnTo>
                  <a:lnTo>
                    <a:pt x="63" y="865"/>
                  </a:lnTo>
                  <a:lnTo>
                    <a:pt x="56" y="843"/>
                  </a:lnTo>
                  <a:lnTo>
                    <a:pt x="52" y="820"/>
                  </a:lnTo>
                  <a:lnTo>
                    <a:pt x="49" y="797"/>
                  </a:lnTo>
                  <a:lnTo>
                    <a:pt x="49" y="773"/>
                  </a:lnTo>
                  <a:lnTo>
                    <a:pt x="49" y="749"/>
                  </a:lnTo>
                  <a:lnTo>
                    <a:pt x="47" y="727"/>
                  </a:lnTo>
                  <a:lnTo>
                    <a:pt x="44" y="692"/>
                  </a:lnTo>
                  <a:lnTo>
                    <a:pt x="42" y="655"/>
                  </a:lnTo>
                  <a:lnTo>
                    <a:pt x="38" y="618"/>
                  </a:lnTo>
                  <a:lnTo>
                    <a:pt x="32" y="579"/>
                  </a:lnTo>
                  <a:lnTo>
                    <a:pt x="27" y="555"/>
                  </a:lnTo>
                  <a:lnTo>
                    <a:pt x="22" y="527"/>
                  </a:lnTo>
                  <a:lnTo>
                    <a:pt x="16" y="499"/>
                  </a:lnTo>
                  <a:lnTo>
                    <a:pt x="16" y="441"/>
                  </a:lnTo>
                  <a:lnTo>
                    <a:pt x="11" y="409"/>
                  </a:lnTo>
                  <a:lnTo>
                    <a:pt x="10" y="377"/>
                  </a:lnTo>
                  <a:lnTo>
                    <a:pt x="9" y="345"/>
                  </a:lnTo>
                  <a:lnTo>
                    <a:pt x="7" y="313"/>
                  </a:lnTo>
                  <a:lnTo>
                    <a:pt x="1" y="270"/>
                  </a:lnTo>
                  <a:lnTo>
                    <a:pt x="0" y="226"/>
                  </a:lnTo>
                  <a:lnTo>
                    <a:pt x="0" y="182"/>
                  </a:lnTo>
                  <a:lnTo>
                    <a:pt x="1" y="139"/>
                  </a:lnTo>
                  <a:lnTo>
                    <a:pt x="2" y="120"/>
                  </a:lnTo>
                  <a:lnTo>
                    <a:pt x="4" y="101"/>
                  </a:lnTo>
                  <a:lnTo>
                    <a:pt x="6" y="81"/>
                  </a:lnTo>
                  <a:lnTo>
                    <a:pt x="9" y="62"/>
                  </a:lnTo>
                  <a:lnTo>
                    <a:pt x="13" y="44"/>
                  </a:lnTo>
                  <a:lnTo>
                    <a:pt x="22" y="27"/>
                  </a:lnTo>
                  <a:lnTo>
                    <a:pt x="34" y="14"/>
                  </a:lnTo>
                  <a:lnTo>
                    <a:pt x="48" y="4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ED0D1F"/>
            </a:solidFill>
            <a:ln w="0">
              <a:solidFill>
                <a:srgbClr val="ED0D1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88" name="Freeform 292"/>
            <p:cNvSpPr/>
            <p:nvPr/>
          </p:nvSpPr>
          <p:spPr bwMode="auto">
            <a:xfrm>
              <a:off x="8593596" y="4795686"/>
              <a:ext cx="20209" cy="147239"/>
            </a:xfrm>
            <a:custGeom>
              <a:avLst/>
              <a:gdLst>
                <a:gd name="T0" fmla="*/ 93 w 169"/>
                <a:gd name="T1" fmla="*/ 1 h 1221"/>
                <a:gd name="T2" fmla="*/ 121 w 169"/>
                <a:gd name="T3" fmla="*/ 18 h 1221"/>
                <a:gd name="T4" fmla="*/ 138 w 169"/>
                <a:gd name="T5" fmla="*/ 48 h 1221"/>
                <a:gd name="T6" fmla="*/ 151 w 169"/>
                <a:gd name="T7" fmla="*/ 102 h 1221"/>
                <a:gd name="T8" fmla="*/ 154 w 169"/>
                <a:gd name="T9" fmla="*/ 159 h 1221"/>
                <a:gd name="T10" fmla="*/ 157 w 169"/>
                <a:gd name="T11" fmla="*/ 231 h 1221"/>
                <a:gd name="T12" fmla="*/ 163 w 169"/>
                <a:gd name="T13" fmla="*/ 316 h 1221"/>
                <a:gd name="T14" fmla="*/ 169 w 169"/>
                <a:gd name="T15" fmla="*/ 460 h 1221"/>
                <a:gd name="T16" fmla="*/ 159 w 169"/>
                <a:gd name="T17" fmla="*/ 663 h 1221"/>
                <a:gd name="T18" fmla="*/ 154 w 169"/>
                <a:gd name="T19" fmla="*/ 697 h 1221"/>
                <a:gd name="T20" fmla="*/ 151 w 169"/>
                <a:gd name="T21" fmla="*/ 727 h 1221"/>
                <a:gd name="T22" fmla="*/ 154 w 169"/>
                <a:gd name="T23" fmla="*/ 817 h 1221"/>
                <a:gd name="T24" fmla="*/ 137 w 169"/>
                <a:gd name="T25" fmla="*/ 930 h 1221"/>
                <a:gd name="T26" fmla="*/ 126 w 169"/>
                <a:gd name="T27" fmla="*/ 1014 h 1221"/>
                <a:gd name="T28" fmla="*/ 122 w 169"/>
                <a:gd name="T29" fmla="*/ 1072 h 1221"/>
                <a:gd name="T30" fmla="*/ 130 w 169"/>
                <a:gd name="T31" fmla="*/ 1081 h 1221"/>
                <a:gd name="T32" fmla="*/ 143 w 169"/>
                <a:gd name="T33" fmla="*/ 1097 h 1221"/>
                <a:gd name="T34" fmla="*/ 156 w 169"/>
                <a:gd name="T35" fmla="*/ 1119 h 1221"/>
                <a:gd name="T36" fmla="*/ 155 w 169"/>
                <a:gd name="T37" fmla="*/ 1152 h 1221"/>
                <a:gd name="T38" fmla="*/ 138 w 169"/>
                <a:gd name="T39" fmla="*/ 1183 h 1221"/>
                <a:gd name="T40" fmla="*/ 112 w 169"/>
                <a:gd name="T41" fmla="*/ 1209 h 1221"/>
                <a:gd name="T42" fmla="*/ 78 w 169"/>
                <a:gd name="T43" fmla="*/ 1221 h 1221"/>
                <a:gd name="T44" fmla="*/ 46 w 169"/>
                <a:gd name="T45" fmla="*/ 1213 h 1221"/>
                <a:gd name="T46" fmla="*/ 21 w 169"/>
                <a:gd name="T47" fmla="*/ 1191 h 1221"/>
                <a:gd name="T48" fmla="*/ 7 w 169"/>
                <a:gd name="T49" fmla="*/ 1161 h 1221"/>
                <a:gd name="T50" fmla="*/ 8 w 169"/>
                <a:gd name="T51" fmla="*/ 1128 h 1221"/>
                <a:gd name="T52" fmla="*/ 17 w 169"/>
                <a:gd name="T53" fmla="*/ 1110 h 1221"/>
                <a:gd name="T54" fmla="*/ 18 w 169"/>
                <a:gd name="T55" fmla="*/ 1098 h 1221"/>
                <a:gd name="T56" fmla="*/ 22 w 169"/>
                <a:gd name="T57" fmla="*/ 1077 h 1221"/>
                <a:gd name="T58" fmla="*/ 30 w 169"/>
                <a:gd name="T59" fmla="*/ 1060 h 1221"/>
                <a:gd name="T60" fmla="*/ 29 w 169"/>
                <a:gd name="T61" fmla="*/ 1037 h 1221"/>
                <a:gd name="T62" fmla="*/ 30 w 169"/>
                <a:gd name="T63" fmla="*/ 972 h 1221"/>
                <a:gd name="T64" fmla="*/ 38 w 169"/>
                <a:gd name="T65" fmla="*/ 875 h 1221"/>
                <a:gd name="T66" fmla="*/ 40 w 169"/>
                <a:gd name="T67" fmla="*/ 814 h 1221"/>
                <a:gd name="T68" fmla="*/ 37 w 169"/>
                <a:gd name="T69" fmla="*/ 755 h 1221"/>
                <a:gd name="T70" fmla="*/ 18 w 169"/>
                <a:gd name="T71" fmla="*/ 701 h 1221"/>
                <a:gd name="T72" fmla="*/ 10 w 169"/>
                <a:gd name="T73" fmla="*/ 650 h 1221"/>
                <a:gd name="T74" fmla="*/ 7 w 169"/>
                <a:gd name="T75" fmla="*/ 599 h 1221"/>
                <a:gd name="T76" fmla="*/ 5 w 169"/>
                <a:gd name="T77" fmla="*/ 459 h 1221"/>
                <a:gd name="T78" fmla="*/ 2 w 169"/>
                <a:gd name="T79" fmla="*/ 322 h 1221"/>
                <a:gd name="T80" fmla="*/ 1 w 169"/>
                <a:gd name="T81" fmla="*/ 228 h 1221"/>
                <a:gd name="T82" fmla="*/ 2 w 169"/>
                <a:gd name="T83" fmla="*/ 136 h 1221"/>
                <a:gd name="T84" fmla="*/ 17 w 169"/>
                <a:gd name="T85" fmla="*/ 48 h 1221"/>
                <a:gd name="T86" fmla="*/ 35 w 169"/>
                <a:gd name="T87" fmla="*/ 18 h 1221"/>
                <a:gd name="T88" fmla="*/ 62 w 169"/>
                <a:gd name="T89" fmla="*/ 1 h 1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9" h="1221">
                  <a:moveTo>
                    <a:pt x="78" y="0"/>
                  </a:moveTo>
                  <a:lnTo>
                    <a:pt x="93" y="1"/>
                  </a:lnTo>
                  <a:lnTo>
                    <a:pt x="108" y="8"/>
                  </a:lnTo>
                  <a:lnTo>
                    <a:pt x="121" y="18"/>
                  </a:lnTo>
                  <a:lnTo>
                    <a:pt x="131" y="31"/>
                  </a:lnTo>
                  <a:lnTo>
                    <a:pt x="138" y="48"/>
                  </a:lnTo>
                  <a:lnTo>
                    <a:pt x="145" y="74"/>
                  </a:lnTo>
                  <a:lnTo>
                    <a:pt x="151" y="102"/>
                  </a:lnTo>
                  <a:lnTo>
                    <a:pt x="153" y="131"/>
                  </a:lnTo>
                  <a:lnTo>
                    <a:pt x="154" y="159"/>
                  </a:lnTo>
                  <a:lnTo>
                    <a:pt x="154" y="186"/>
                  </a:lnTo>
                  <a:lnTo>
                    <a:pt x="157" y="231"/>
                  </a:lnTo>
                  <a:lnTo>
                    <a:pt x="159" y="275"/>
                  </a:lnTo>
                  <a:lnTo>
                    <a:pt x="163" y="316"/>
                  </a:lnTo>
                  <a:lnTo>
                    <a:pt x="169" y="355"/>
                  </a:lnTo>
                  <a:lnTo>
                    <a:pt x="169" y="460"/>
                  </a:lnTo>
                  <a:lnTo>
                    <a:pt x="167" y="562"/>
                  </a:lnTo>
                  <a:lnTo>
                    <a:pt x="159" y="663"/>
                  </a:lnTo>
                  <a:lnTo>
                    <a:pt x="157" y="680"/>
                  </a:lnTo>
                  <a:lnTo>
                    <a:pt x="154" y="697"/>
                  </a:lnTo>
                  <a:lnTo>
                    <a:pt x="151" y="712"/>
                  </a:lnTo>
                  <a:lnTo>
                    <a:pt x="151" y="727"/>
                  </a:lnTo>
                  <a:lnTo>
                    <a:pt x="154" y="743"/>
                  </a:lnTo>
                  <a:lnTo>
                    <a:pt x="154" y="817"/>
                  </a:lnTo>
                  <a:lnTo>
                    <a:pt x="144" y="873"/>
                  </a:lnTo>
                  <a:lnTo>
                    <a:pt x="137" y="930"/>
                  </a:lnTo>
                  <a:lnTo>
                    <a:pt x="128" y="987"/>
                  </a:lnTo>
                  <a:lnTo>
                    <a:pt x="126" y="1014"/>
                  </a:lnTo>
                  <a:lnTo>
                    <a:pt x="124" y="1043"/>
                  </a:lnTo>
                  <a:lnTo>
                    <a:pt x="122" y="1072"/>
                  </a:lnTo>
                  <a:lnTo>
                    <a:pt x="125" y="1076"/>
                  </a:lnTo>
                  <a:lnTo>
                    <a:pt x="130" y="1081"/>
                  </a:lnTo>
                  <a:lnTo>
                    <a:pt x="137" y="1089"/>
                  </a:lnTo>
                  <a:lnTo>
                    <a:pt x="143" y="1097"/>
                  </a:lnTo>
                  <a:lnTo>
                    <a:pt x="148" y="1103"/>
                  </a:lnTo>
                  <a:lnTo>
                    <a:pt x="156" y="1119"/>
                  </a:lnTo>
                  <a:lnTo>
                    <a:pt x="158" y="1136"/>
                  </a:lnTo>
                  <a:lnTo>
                    <a:pt x="155" y="1152"/>
                  </a:lnTo>
                  <a:lnTo>
                    <a:pt x="147" y="1168"/>
                  </a:lnTo>
                  <a:lnTo>
                    <a:pt x="138" y="1183"/>
                  </a:lnTo>
                  <a:lnTo>
                    <a:pt x="125" y="1196"/>
                  </a:lnTo>
                  <a:lnTo>
                    <a:pt x="112" y="1209"/>
                  </a:lnTo>
                  <a:lnTo>
                    <a:pt x="95" y="1218"/>
                  </a:lnTo>
                  <a:lnTo>
                    <a:pt x="78" y="1221"/>
                  </a:lnTo>
                  <a:lnTo>
                    <a:pt x="62" y="1219"/>
                  </a:lnTo>
                  <a:lnTo>
                    <a:pt x="46" y="1213"/>
                  </a:lnTo>
                  <a:lnTo>
                    <a:pt x="33" y="1204"/>
                  </a:lnTo>
                  <a:lnTo>
                    <a:pt x="21" y="1191"/>
                  </a:lnTo>
                  <a:lnTo>
                    <a:pt x="13" y="1177"/>
                  </a:lnTo>
                  <a:lnTo>
                    <a:pt x="7" y="1161"/>
                  </a:lnTo>
                  <a:lnTo>
                    <a:pt x="5" y="1144"/>
                  </a:lnTo>
                  <a:lnTo>
                    <a:pt x="8" y="1128"/>
                  </a:lnTo>
                  <a:lnTo>
                    <a:pt x="16" y="1112"/>
                  </a:lnTo>
                  <a:lnTo>
                    <a:pt x="17" y="1110"/>
                  </a:lnTo>
                  <a:lnTo>
                    <a:pt x="17" y="1109"/>
                  </a:lnTo>
                  <a:lnTo>
                    <a:pt x="18" y="1098"/>
                  </a:lnTo>
                  <a:lnTo>
                    <a:pt x="19" y="1087"/>
                  </a:lnTo>
                  <a:lnTo>
                    <a:pt x="22" y="1077"/>
                  </a:lnTo>
                  <a:lnTo>
                    <a:pt x="28" y="1069"/>
                  </a:lnTo>
                  <a:lnTo>
                    <a:pt x="30" y="1060"/>
                  </a:lnTo>
                  <a:lnTo>
                    <a:pt x="30" y="1049"/>
                  </a:lnTo>
                  <a:lnTo>
                    <a:pt x="29" y="1037"/>
                  </a:lnTo>
                  <a:lnTo>
                    <a:pt x="29" y="1024"/>
                  </a:lnTo>
                  <a:lnTo>
                    <a:pt x="30" y="972"/>
                  </a:lnTo>
                  <a:lnTo>
                    <a:pt x="34" y="923"/>
                  </a:lnTo>
                  <a:lnTo>
                    <a:pt x="38" y="875"/>
                  </a:lnTo>
                  <a:lnTo>
                    <a:pt x="39" y="844"/>
                  </a:lnTo>
                  <a:lnTo>
                    <a:pt x="40" y="814"/>
                  </a:lnTo>
                  <a:lnTo>
                    <a:pt x="40" y="784"/>
                  </a:lnTo>
                  <a:lnTo>
                    <a:pt x="37" y="755"/>
                  </a:lnTo>
                  <a:lnTo>
                    <a:pt x="29" y="726"/>
                  </a:lnTo>
                  <a:lnTo>
                    <a:pt x="18" y="701"/>
                  </a:lnTo>
                  <a:lnTo>
                    <a:pt x="14" y="676"/>
                  </a:lnTo>
                  <a:lnTo>
                    <a:pt x="10" y="650"/>
                  </a:lnTo>
                  <a:lnTo>
                    <a:pt x="9" y="625"/>
                  </a:lnTo>
                  <a:lnTo>
                    <a:pt x="7" y="599"/>
                  </a:lnTo>
                  <a:lnTo>
                    <a:pt x="5" y="528"/>
                  </a:lnTo>
                  <a:lnTo>
                    <a:pt x="5" y="459"/>
                  </a:lnTo>
                  <a:lnTo>
                    <a:pt x="4" y="391"/>
                  </a:lnTo>
                  <a:lnTo>
                    <a:pt x="2" y="322"/>
                  </a:lnTo>
                  <a:lnTo>
                    <a:pt x="2" y="276"/>
                  </a:lnTo>
                  <a:lnTo>
                    <a:pt x="1" y="228"/>
                  </a:lnTo>
                  <a:lnTo>
                    <a:pt x="0" y="181"/>
                  </a:lnTo>
                  <a:lnTo>
                    <a:pt x="2" y="136"/>
                  </a:lnTo>
                  <a:lnTo>
                    <a:pt x="7" y="91"/>
                  </a:lnTo>
                  <a:lnTo>
                    <a:pt x="17" y="48"/>
                  </a:lnTo>
                  <a:lnTo>
                    <a:pt x="24" y="31"/>
                  </a:lnTo>
                  <a:lnTo>
                    <a:pt x="35" y="18"/>
                  </a:lnTo>
                  <a:lnTo>
                    <a:pt x="48" y="8"/>
                  </a:lnTo>
                  <a:lnTo>
                    <a:pt x="62" y="1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ED0D1F"/>
            </a:solidFill>
            <a:ln w="0">
              <a:solidFill>
                <a:srgbClr val="ED0D1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89" name="Freeform 293"/>
            <p:cNvSpPr/>
            <p:nvPr/>
          </p:nvSpPr>
          <p:spPr bwMode="auto">
            <a:xfrm>
              <a:off x="8564725" y="4687422"/>
              <a:ext cx="15879" cy="93829"/>
            </a:xfrm>
            <a:custGeom>
              <a:avLst/>
              <a:gdLst>
                <a:gd name="T0" fmla="*/ 69 w 139"/>
                <a:gd name="T1" fmla="*/ 3 h 776"/>
                <a:gd name="T2" fmla="*/ 99 w 139"/>
                <a:gd name="T3" fmla="*/ 22 h 776"/>
                <a:gd name="T4" fmla="*/ 121 w 139"/>
                <a:gd name="T5" fmla="*/ 57 h 776"/>
                <a:gd name="T6" fmla="*/ 134 w 139"/>
                <a:gd name="T7" fmla="*/ 97 h 776"/>
                <a:gd name="T8" fmla="*/ 138 w 139"/>
                <a:gd name="T9" fmla="*/ 140 h 776"/>
                <a:gd name="T10" fmla="*/ 138 w 139"/>
                <a:gd name="T11" fmla="*/ 185 h 776"/>
                <a:gd name="T12" fmla="*/ 137 w 139"/>
                <a:gd name="T13" fmla="*/ 320 h 776"/>
                <a:gd name="T14" fmla="*/ 133 w 139"/>
                <a:gd name="T15" fmla="*/ 508 h 776"/>
                <a:gd name="T16" fmla="*/ 137 w 139"/>
                <a:gd name="T17" fmla="*/ 557 h 776"/>
                <a:gd name="T18" fmla="*/ 139 w 139"/>
                <a:gd name="T19" fmla="*/ 605 h 776"/>
                <a:gd name="T20" fmla="*/ 139 w 139"/>
                <a:gd name="T21" fmla="*/ 648 h 776"/>
                <a:gd name="T22" fmla="*/ 137 w 139"/>
                <a:gd name="T23" fmla="*/ 692 h 776"/>
                <a:gd name="T24" fmla="*/ 125 w 139"/>
                <a:gd name="T25" fmla="*/ 733 h 776"/>
                <a:gd name="T26" fmla="*/ 102 w 139"/>
                <a:gd name="T27" fmla="*/ 767 h 776"/>
                <a:gd name="T28" fmla="*/ 89 w 139"/>
                <a:gd name="T29" fmla="*/ 776 h 776"/>
                <a:gd name="T30" fmla="*/ 76 w 139"/>
                <a:gd name="T31" fmla="*/ 767 h 776"/>
                <a:gd name="T32" fmla="*/ 54 w 139"/>
                <a:gd name="T33" fmla="*/ 739 h 776"/>
                <a:gd name="T34" fmla="*/ 43 w 139"/>
                <a:gd name="T35" fmla="*/ 701 h 776"/>
                <a:gd name="T36" fmla="*/ 39 w 139"/>
                <a:gd name="T37" fmla="*/ 659 h 776"/>
                <a:gd name="T38" fmla="*/ 39 w 139"/>
                <a:gd name="T39" fmla="*/ 616 h 776"/>
                <a:gd name="T40" fmla="*/ 38 w 139"/>
                <a:gd name="T41" fmla="*/ 578 h 776"/>
                <a:gd name="T42" fmla="*/ 30 w 139"/>
                <a:gd name="T43" fmla="*/ 540 h 776"/>
                <a:gd name="T44" fmla="*/ 29 w 139"/>
                <a:gd name="T45" fmla="*/ 418 h 776"/>
                <a:gd name="T46" fmla="*/ 21 w 139"/>
                <a:gd name="T47" fmla="*/ 383 h 776"/>
                <a:gd name="T48" fmla="*/ 7 w 139"/>
                <a:gd name="T49" fmla="*/ 351 h 776"/>
                <a:gd name="T50" fmla="*/ 0 w 139"/>
                <a:gd name="T51" fmla="*/ 301 h 776"/>
                <a:gd name="T52" fmla="*/ 2 w 139"/>
                <a:gd name="T53" fmla="*/ 237 h 776"/>
                <a:gd name="T54" fmla="*/ 3 w 139"/>
                <a:gd name="T55" fmla="*/ 184 h 776"/>
                <a:gd name="T56" fmla="*/ 8 w 139"/>
                <a:gd name="T57" fmla="*/ 131 h 776"/>
                <a:gd name="T58" fmla="*/ 12 w 139"/>
                <a:gd name="T59" fmla="*/ 102 h 776"/>
                <a:gd name="T60" fmla="*/ 17 w 139"/>
                <a:gd name="T61" fmla="*/ 75 h 776"/>
                <a:gd name="T62" fmla="*/ 17 w 139"/>
                <a:gd name="T63" fmla="*/ 51 h 776"/>
                <a:gd name="T64" fmla="*/ 25 w 139"/>
                <a:gd name="T65" fmla="*/ 23 h 776"/>
                <a:gd name="T66" fmla="*/ 44 w 139"/>
                <a:gd name="T67" fmla="*/ 5 h 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9" h="776">
                  <a:moveTo>
                    <a:pt x="57" y="0"/>
                  </a:moveTo>
                  <a:lnTo>
                    <a:pt x="69" y="3"/>
                  </a:lnTo>
                  <a:lnTo>
                    <a:pt x="81" y="9"/>
                  </a:lnTo>
                  <a:lnTo>
                    <a:pt x="99" y="22"/>
                  </a:lnTo>
                  <a:lnTo>
                    <a:pt x="111" y="38"/>
                  </a:lnTo>
                  <a:lnTo>
                    <a:pt x="121" y="57"/>
                  </a:lnTo>
                  <a:lnTo>
                    <a:pt x="129" y="76"/>
                  </a:lnTo>
                  <a:lnTo>
                    <a:pt x="134" y="97"/>
                  </a:lnTo>
                  <a:lnTo>
                    <a:pt x="136" y="119"/>
                  </a:lnTo>
                  <a:lnTo>
                    <a:pt x="138" y="140"/>
                  </a:lnTo>
                  <a:lnTo>
                    <a:pt x="138" y="163"/>
                  </a:lnTo>
                  <a:lnTo>
                    <a:pt x="138" y="185"/>
                  </a:lnTo>
                  <a:lnTo>
                    <a:pt x="138" y="253"/>
                  </a:lnTo>
                  <a:lnTo>
                    <a:pt x="137" y="320"/>
                  </a:lnTo>
                  <a:lnTo>
                    <a:pt x="133" y="386"/>
                  </a:lnTo>
                  <a:lnTo>
                    <a:pt x="133" y="508"/>
                  </a:lnTo>
                  <a:lnTo>
                    <a:pt x="134" y="531"/>
                  </a:lnTo>
                  <a:lnTo>
                    <a:pt x="137" y="557"/>
                  </a:lnTo>
                  <a:lnTo>
                    <a:pt x="138" y="587"/>
                  </a:lnTo>
                  <a:lnTo>
                    <a:pt x="139" y="605"/>
                  </a:lnTo>
                  <a:lnTo>
                    <a:pt x="139" y="626"/>
                  </a:lnTo>
                  <a:lnTo>
                    <a:pt x="139" y="648"/>
                  </a:lnTo>
                  <a:lnTo>
                    <a:pt x="139" y="671"/>
                  </a:lnTo>
                  <a:lnTo>
                    <a:pt x="137" y="692"/>
                  </a:lnTo>
                  <a:lnTo>
                    <a:pt x="133" y="714"/>
                  </a:lnTo>
                  <a:lnTo>
                    <a:pt x="125" y="733"/>
                  </a:lnTo>
                  <a:lnTo>
                    <a:pt x="116" y="752"/>
                  </a:lnTo>
                  <a:lnTo>
                    <a:pt x="102" y="767"/>
                  </a:lnTo>
                  <a:lnTo>
                    <a:pt x="96" y="774"/>
                  </a:lnTo>
                  <a:lnTo>
                    <a:pt x="89" y="776"/>
                  </a:lnTo>
                  <a:lnTo>
                    <a:pt x="81" y="774"/>
                  </a:lnTo>
                  <a:lnTo>
                    <a:pt x="76" y="767"/>
                  </a:lnTo>
                  <a:lnTo>
                    <a:pt x="63" y="755"/>
                  </a:lnTo>
                  <a:lnTo>
                    <a:pt x="54" y="739"/>
                  </a:lnTo>
                  <a:lnTo>
                    <a:pt x="47" y="722"/>
                  </a:lnTo>
                  <a:lnTo>
                    <a:pt x="43" y="701"/>
                  </a:lnTo>
                  <a:lnTo>
                    <a:pt x="41" y="680"/>
                  </a:lnTo>
                  <a:lnTo>
                    <a:pt x="39" y="659"/>
                  </a:lnTo>
                  <a:lnTo>
                    <a:pt x="39" y="637"/>
                  </a:lnTo>
                  <a:lnTo>
                    <a:pt x="39" y="616"/>
                  </a:lnTo>
                  <a:lnTo>
                    <a:pt x="39" y="598"/>
                  </a:lnTo>
                  <a:lnTo>
                    <a:pt x="38" y="578"/>
                  </a:lnTo>
                  <a:lnTo>
                    <a:pt x="34" y="559"/>
                  </a:lnTo>
                  <a:lnTo>
                    <a:pt x="30" y="540"/>
                  </a:lnTo>
                  <a:lnTo>
                    <a:pt x="29" y="523"/>
                  </a:lnTo>
                  <a:lnTo>
                    <a:pt x="29" y="418"/>
                  </a:lnTo>
                  <a:lnTo>
                    <a:pt x="27" y="399"/>
                  </a:lnTo>
                  <a:lnTo>
                    <a:pt x="21" y="383"/>
                  </a:lnTo>
                  <a:lnTo>
                    <a:pt x="14" y="367"/>
                  </a:lnTo>
                  <a:lnTo>
                    <a:pt x="7" y="351"/>
                  </a:lnTo>
                  <a:lnTo>
                    <a:pt x="2" y="332"/>
                  </a:lnTo>
                  <a:lnTo>
                    <a:pt x="0" y="301"/>
                  </a:lnTo>
                  <a:lnTo>
                    <a:pt x="1" y="268"/>
                  </a:lnTo>
                  <a:lnTo>
                    <a:pt x="2" y="237"/>
                  </a:lnTo>
                  <a:lnTo>
                    <a:pt x="2" y="211"/>
                  </a:lnTo>
                  <a:lnTo>
                    <a:pt x="3" y="184"/>
                  </a:lnTo>
                  <a:lnTo>
                    <a:pt x="5" y="157"/>
                  </a:lnTo>
                  <a:lnTo>
                    <a:pt x="8" y="131"/>
                  </a:lnTo>
                  <a:lnTo>
                    <a:pt x="9" y="118"/>
                  </a:lnTo>
                  <a:lnTo>
                    <a:pt x="12" y="102"/>
                  </a:lnTo>
                  <a:lnTo>
                    <a:pt x="15" y="88"/>
                  </a:lnTo>
                  <a:lnTo>
                    <a:pt x="17" y="75"/>
                  </a:lnTo>
                  <a:lnTo>
                    <a:pt x="18" y="67"/>
                  </a:lnTo>
                  <a:lnTo>
                    <a:pt x="17" y="51"/>
                  </a:lnTo>
                  <a:lnTo>
                    <a:pt x="19" y="36"/>
                  </a:lnTo>
                  <a:lnTo>
                    <a:pt x="25" y="23"/>
                  </a:lnTo>
                  <a:lnTo>
                    <a:pt x="33" y="12"/>
                  </a:lnTo>
                  <a:lnTo>
                    <a:pt x="44" y="5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ED0D1F"/>
            </a:solidFill>
            <a:ln w="0">
              <a:solidFill>
                <a:srgbClr val="ED0D1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90" name="Freeform 294"/>
            <p:cNvSpPr/>
            <p:nvPr/>
          </p:nvSpPr>
          <p:spPr bwMode="auto">
            <a:xfrm>
              <a:off x="8566169" y="4788469"/>
              <a:ext cx="15879" cy="109707"/>
            </a:xfrm>
            <a:custGeom>
              <a:avLst/>
              <a:gdLst>
                <a:gd name="T0" fmla="*/ 79 w 136"/>
                <a:gd name="T1" fmla="*/ 0 h 916"/>
                <a:gd name="T2" fmla="*/ 84 w 136"/>
                <a:gd name="T3" fmla="*/ 30 h 916"/>
                <a:gd name="T4" fmla="*/ 95 w 136"/>
                <a:gd name="T5" fmla="*/ 52 h 916"/>
                <a:gd name="T6" fmla="*/ 109 w 136"/>
                <a:gd name="T7" fmla="*/ 76 h 916"/>
                <a:gd name="T8" fmla="*/ 125 w 136"/>
                <a:gd name="T9" fmla="*/ 118 h 916"/>
                <a:gd name="T10" fmla="*/ 132 w 136"/>
                <a:gd name="T11" fmla="*/ 176 h 916"/>
                <a:gd name="T12" fmla="*/ 136 w 136"/>
                <a:gd name="T13" fmla="*/ 235 h 916"/>
                <a:gd name="T14" fmla="*/ 134 w 136"/>
                <a:gd name="T15" fmla="*/ 290 h 916"/>
                <a:gd name="T16" fmla="*/ 126 w 136"/>
                <a:gd name="T17" fmla="*/ 345 h 916"/>
                <a:gd name="T18" fmla="*/ 124 w 136"/>
                <a:gd name="T19" fmla="*/ 420 h 916"/>
                <a:gd name="T20" fmla="*/ 127 w 136"/>
                <a:gd name="T21" fmla="*/ 502 h 916"/>
                <a:gd name="T22" fmla="*/ 122 w 136"/>
                <a:gd name="T23" fmla="*/ 596 h 916"/>
                <a:gd name="T24" fmla="*/ 121 w 136"/>
                <a:gd name="T25" fmla="*/ 690 h 916"/>
                <a:gd name="T26" fmla="*/ 123 w 136"/>
                <a:gd name="T27" fmla="*/ 747 h 916"/>
                <a:gd name="T28" fmla="*/ 117 w 136"/>
                <a:gd name="T29" fmla="*/ 801 h 916"/>
                <a:gd name="T30" fmla="*/ 120 w 136"/>
                <a:gd name="T31" fmla="*/ 834 h 916"/>
                <a:gd name="T32" fmla="*/ 122 w 136"/>
                <a:gd name="T33" fmla="*/ 862 h 916"/>
                <a:gd name="T34" fmla="*/ 111 w 136"/>
                <a:gd name="T35" fmla="*/ 891 h 916"/>
                <a:gd name="T36" fmla="*/ 87 w 136"/>
                <a:gd name="T37" fmla="*/ 913 h 916"/>
                <a:gd name="T38" fmla="*/ 60 w 136"/>
                <a:gd name="T39" fmla="*/ 915 h 916"/>
                <a:gd name="T40" fmla="*/ 32 w 136"/>
                <a:gd name="T41" fmla="*/ 902 h 916"/>
                <a:gd name="T42" fmla="*/ 12 w 136"/>
                <a:gd name="T43" fmla="*/ 875 h 916"/>
                <a:gd name="T44" fmla="*/ 1 w 136"/>
                <a:gd name="T45" fmla="*/ 839 h 916"/>
                <a:gd name="T46" fmla="*/ 1 w 136"/>
                <a:gd name="T47" fmla="*/ 801 h 916"/>
                <a:gd name="T48" fmla="*/ 3 w 136"/>
                <a:gd name="T49" fmla="*/ 747 h 916"/>
                <a:gd name="T50" fmla="*/ 1 w 136"/>
                <a:gd name="T51" fmla="*/ 690 h 916"/>
                <a:gd name="T52" fmla="*/ 6 w 136"/>
                <a:gd name="T53" fmla="*/ 606 h 916"/>
                <a:gd name="T54" fmla="*/ 15 w 136"/>
                <a:gd name="T55" fmla="*/ 530 h 916"/>
                <a:gd name="T56" fmla="*/ 17 w 136"/>
                <a:gd name="T57" fmla="*/ 462 h 916"/>
                <a:gd name="T58" fmla="*/ 7 w 136"/>
                <a:gd name="T59" fmla="*/ 356 h 916"/>
                <a:gd name="T60" fmla="*/ 0 w 136"/>
                <a:gd name="T61" fmla="*/ 255 h 916"/>
                <a:gd name="T62" fmla="*/ 4 w 136"/>
                <a:gd name="T63" fmla="*/ 176 h 916"/>
                <a:gd name="T64" fmla="*/ 13 w 136"/>
                <a:gd name="T65" fmla="*/ 118 h 916"/>
                <a:gd name="T66" fmla="*/ 30 w 136"/>
                <a:gd name="T67" fmla="*/ 76 h 916"/>
                <a:gd name="T68" fmla="*/ 49 w 136"/>
                <a:gd name="T69" fmla="*/ 52 h 916"/>
                <a:gd name="T70" fmla="*/ 66 w 136"/>
                <a:gd name="T71" fmla="*/ 30 h 916"/>
                <a:gd name="T72" fmla="*/ 74 w 136"/>
                <a:gd name="T73" fmla="*/ 0 h 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6" h="916">
                  <a:moveTo>
                    <a:pt x="74" y="0"/>
                  </a:moveTo>
                  <a:lnTo>
                    <a:pt x="79" y="0"/>
                  </a:lnTo>
                  <a:lnTo>
                    <a:pt x="80" y="16"/>
                  </a:lnTo>
                  <a:lnTo>
                    <a:pt x="84" y="30"/>
                  </a:lnTo>
                  <a:lnTo>
                    <a:pt x="89" y="41"/>
                  </a:lnTo>
                  <a:lnTo>
                    <a:pt x="95" y="52"/>
                  </a:lnTo>
                  <a:lnTo>
                    <a:pt x="102" y="63"/>
                  </a:lnTo>
                  <a:lnTo>
                    <a:pt x="109" y="76"/>
                  </a:lnTo>
                  <a:lnTo>
                    <a:pt x="117" y="90"/>
                  </a:lnTo>
                  <a:lnTo>
                    <a:pt x="125" y="118"/>
                  </a:lnTo>
                  <a:lnTo>
                    <a:pt x="130" y="146"/>
                  </a:lnTo>
                  <a:lnTo>
                    <a:pt x="132" y="176"/>
                  </a:lnTo>
                  <a:lnTo>
                    <a:pt x="132" y="207"/>
                  </a:lnTo>
                  <a:lnTo>
                    <a:pt x="136" y="235"/>
                  </a:lnTo>
                  <a:lnTo>
                    <a:pt x="136" y="262"/>
                  </a:lnTo>
                  <a:lnTo>
                    <a:pt x="134" y="290"/>
                  </a:lnTo>
                  <a:lnTo>
                    <a:pt x="130" y="317"/>
                  </a:lnTo>
                  <a:lnTo>
                    <a:pt x="126" y="345"/>
                  </a:lnTo>
                  <a:lnTo>
                    <a:pt x="125" y="383"/>
                  </a:lnTo>
                  <a:lnTo>
                    <a:pt x="124" y="420"/>
                  </a:lnTo>
                  <a:lnTo>
                    <a:pt x="126" y="456"/>
                  </a:lnTo>
                  <a:lnTo>
                    <a:pt x="127" y="502"/>
                  </a:lnTo>
                  <a:lnTo>
                    <a:pt x="125" y="549"/>
                  </a:lnTo>
                  <a:lnTo>
                    <a:pt x="122" y="596"/>
                  </a:lnTo>
                  <a:lnTo>
                    <a:pt x="120" y="644"/>
                  </a:lnTo>
                  <a:lnTo>
                    <a:pt x="121" y="690"/>
                  </a:lnTo>
                  <a:lnTo>
                    <a:pt x="123" y="720"/>
                  </a:lnTo>
                  <a:lnTo>
                    <a:pt x="123" y="747"/>
                  </a:lnTo>
                  <a:lnTo>
                    <a:pt x="120" y="773"/>
                  </a:lnTo>
                  <a:lnTo>
                    <a:pt x="117" y="801"/>
                  </a:lnTo>
                  <a:lnTo>
                    <a:pt x="118" y="819"/>
                  </a:lnTo>
                  <a:lnTo>
                    <a:pt x="120" y="834"/>
                  </a:lnTo>
                  <a:lnTo>
                    <a:pt x="122" y="848"/>
                  </a:lnTo>
                  <a:lnTo>
                    <a:pt x="122" y="862"/>
                  </a:lnTo>
                  <a:lnTo>
                    <a:pt x="119" y="876"/>
                  </a:lnTo>
                  <a:lnTo>
                    <a:pt x="111" y="891"/>
                  </a:lnTo>
                  <a:lnTo>
                    <a:pt x="99" y="904"/>
                  </a:lnTo>
                  <a:lnTo>
                    <a:pt x="87" y="913"/>
                  </a:lnTo>
                  <a:lnTo>
                    <a:pt x="74" y="916"/>
                  </a:lnTo>
                  <a:lnTo>
                    <a:pt x="60" y="915"/>
                  </a:lnTo>
                  <a:lnTo>
                    <a:pt x="46" y="911"/>
                  </a:lnTo>
                  <a:lnTo>
                    <a:pt x="32" y="902"/>
                  </a:lnTo>
                  <a:lnTo>
                    <a:pt x="20" y="889"/>
                  </a:lnTo>
                  <a:lnTo>
                    <a:pt x="12" y="875"/>
                  </a:lnTo>
                  <a:lnTo>
                    <a:pt x="5" y="858"/>
                  </a:lnTo>
                  <a:lnTo>
                    <a:pt x="1" y="839"/>
                  </a:lnTo>
                  <a:lnTo>
                    <a:pt x="0" y="820"/>
                  </a:lnTo>
                  <a:lnTo>
                    <a:pt x="1" y="801"/>
                  </a:lnTo>
                  <a:lnTo>
                    <a:pt x="2" y="773"/>
                  </a:lnTo>
                  <a:lnTo>
                    <a:pt x="3" y="747"/>
                  </a:lnTo>
                  <a:lnTo>
                    <a:pt x="3" y="720"/>
                  </a:lnTo>
                  <a:lnTo>
                    <a:pt x="1" y="690"/>
                  </a:lnTo>
                  <a:lnTo>
                    <a:pt x="3" y="647"/>
                  </a:lnTo>
                  <a:lnTo>
                    <a:pt x="6" y="606"/>
                  </a:lnTo>
                  <a:lnTo>
                    <a:pt x="12" y="567"/>
                  </a:lnTo>
                  <a:lnTo>
                    <a:pt x="15" y="530"/>
                  </a:lnTo>
                  <a:lnTo>
                    <a:pt x="17" y="494"/>
                  </a:lnTo>
                  <a:lnTo>
                    <a:pt x="17" y="462"/>
                  </a:lnTo>
                  <a:lnTo>
                    <a:pt x="13" y="408"/>
                  </a:lnTo>
                  <a:lnTo>
                    <a:pt x="7" y="356"/>
                  </a:lnTo>
                  <a:lnTo>
                    <a:pt x="3" y="305"/>
                  </a:lnTo>
                  <a:lnTo>
                    <a:pt x="0" y="255"/>
                  </a:lnTo>
                  <a:lnTo>
                    <a:pt x="1" y="207"/>
                  </a:lnTo>
                  <a:lnTo>
                    <a:pt x="4" y="176"/>
                  </a:lnTo>
                  <a:lnTo>
                    <a:pt x="7" y="146"/>
                  </a:lnTo>
                  <a:lnTo>
                    <a:pt x="13" y="118"/>
                  </a:lnTo>
                  <a:lnTo>
                    <a:pt x="21" y="90"/>
                  </a:lnTo>
                  <a:lnTo>
                    <a:pt x="30" y="76"/>
                  </a:lnTo>
                  <a:lnTo>
                    <a:pt x="38" y="63"/>
                  </a:lnTo>
                  <a:lnTo>
                    <a:pt x="49" y="52"/>
                  </a:lnTo>
                  <a:lnTo>
                    <a:pt x="59" y="41"/>
                  </a:lnTo>
                  <a:lnTo>
                    <a:pt x="66" y="30"/>
                  </a:lnTo>
                  <a:lnTo>
                    <a:pt x="72" y="16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ED0D1F"/>
            </a:solidFill>
            <a:ln w="0">
              <a:solidFill>
                <a:srgbClr val="ED0D1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91" name="Freeform 295"/>
            <p:cNvSpPr/>
            <p:nvPr/>
          </p:nvSpPr>
          <p:spPr bwMode="auto">
            <a:xfrm>
              <a:off x="8564725" y="4905393"/>
              <a:ext cx="18766" cy="23096"/>
            </a:xfrm>
            <a:custGeom>
              <a:avLst/>
              <a:gdLst>
                <a:gd name="T0" fmla="*/ 68 w 152"/>
                <a:gd name="T1" fmla="*/ 0 h 189"/>
                <a:gd name="T2" fmla="*/ 84 w 152"/>
                <a:gd name="T3" fmla="*/ 1 h 189"/>
                <a:gd name="T4" fmla="*/ 101 w 152"/>
                <a:gd name="T5" fmla="*/ 5 h 189"/>
                <a:gd name="T6" fmla="*/ 117 w 152"/>
                <a:gd name="T7" fmla="*/ 11 h 189"/>
                <a:gd name="T8" fmla="*/ 130 w 152"/>
                <a:gd name="T9" fmla="*/ 20 h 189"/>
                <a:gd name="T10" fmla="*/ 141 w 152"/>
                <a:gd name="T11" fmla="*/ 35 h 189"/>
                <a:gd name="T12" fmla="*/ 147 w 152"/>
                <a:gd name="T13" fmla="*/ 50 h 189"/>
                <a:gd name="T14" fmla="*/ 150 w 152"/>
                <a:gd name="T15" fmla="*/ 66 h 189"/>
                <a:gd name="T16" fmla="*/ 152 w 152"/>
                <a:gd name="T17" fmla="*/ 80 h 189"/>
                <a:gd name="T18" fmla="*/ 150 w 152"/>
                <a:gd name="T19" fmla="*/ 96 h 189"/>
                <a:gd name="T20" fmla="*/ 149 w 152"/>
                <a:gd name="T21" fmla="*/ 104 h 189"/>
                <a:gd name="T22" fmla="*/ 152 w 152"/>
                <a:gd name="T23" fmla="*/ 117 h 189"/>
                <a:gd name="T24" fmla="*/ 149 w 152"/>
                <a:gd name="T25" fmla="*/ 135 h 189"/>
                <a:gd name="T26" fmla="*/ 142 w 152"/>
                <a:gd name="T27" fmla="*/ 153 h 189"/>
                <a:gd name="T28" fmla="*/ 131 w 152"/>
                <a:gd name="T29" fmla="*/ 168 h 189"/>
                <a:gd name="T30" fmla="*/ 116 w 152"/>
                <a:gd name="T31" fmla="*/ 179 h 189"/>
                <a:gd name="T32" fmla="*/ 99 w 152"/>
                <a:gd name="T33" fmla="*/ 185 h 189"/>
                <a:gd name="T34" fmla="*/ 94 w 152"/>
                <a:gd name="T35" fmla="*/ 185 h 189"/>
                <a:gd name="T36" fmla="*/ 92 w 152"/>
                <a:gd name="T37" fmla="*/ 185 h 189"/>
                <a:gd name="T38" fmla="*/ 88 w 152"/>
                <a:gd name="T39" fmla="*/ 185 h 189"/>
                <a:gd name="T40" fmla="*/ 77 w 152"/>
                <a:gd name="T41" fmla="*/ 189 h 189"/>
                <a:gd name="T42" fmla="*/ 63 w 152"/>
                <a:gd name="T43" fmla="*/ 189 h 189"/>
                <a:gd name="T44" fmla="*/ 49 w 152"/>
                <a:gd name="T45" fmla="*/ 186 h 189"/>
                <a:gd name="T46" fmla="*/ 36 w 152"/>
                <a:gd name="T47" fmla="*/ 180 h 189"/>
                <a:gd name="T48" fmla="*/ 21 w 152"/>
                <a:gd name="T49" fmla="*/ 168 h 189"/>
                <a:gd name="T50" fmla="*/ 8 w 152"/>
                <a:gd name="T51" fmla="*/ 154 h 189"/>
                <a:gd name="T52" fmla="*/ 0 w 152"/>
                <a:gd name="T53" fmla="*/ 139 h 189"/>
                <a:gd name="T54" fmla="*/ 0 w 152"/>
                <a:gd name="T55" fmla="*/ 106 h 189"/>
                <a:gd name="T56" fmla="*/ 0 w 152"/>
                <a:gd name="T57" fmla="*/ 92 h 189"/>
                <a:gd name="T58" fmla="*/ 1 w 152"/>
                <a:gd name="T59" fmla="*/ 81 h 189"/>
                <a:gd name="T60" fmla="*/ 5 w 152"/>
                <a:gd name="T61" fmla="*/ 74 h 189"/>
                <a:gd name="T62" fmla="*/ 10 w 152"/>
                <a:gd name="T63" fmla="*/ 56 h 189"/>
                <a:gd name="T64" fmla="*/ 18 w 152"/>
                <a:gd name="T65" fmla="*/ 41 h 189"/>
                <a:gd name="T66" fmla="*/ 26 w 152"/>
                <a:gd name="T67" fmla="*/ 27 h 189"/>
                <a:gd name="T68" fmla="*/ 37 w 152"/>
                <a:gd name="T69" fmla="*/ 16 h 189"/>
                <a:gd name="T70" fmla="*/ 51 w 152"/>
                <a:gd name="T71" fmla="*/ 6 h 189"/>
                <a:gd name="T72" fmla="*/ 68 w 152"/>
                <a:gd name="T73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2" h="189">
                  <a:moveTo>
                    <a:pt x="68" y="0"/>
                  </a:moveTo>
                  <a:lnTo>
                    <a:pt x="84" y="1"/>
                  </a:lnTo>
                  <a:lnTo>
                    <a:pt x="101" y="5"/>
                  </a:lnTo>
                  <a:lnTo>
                    <a:pt x="117" y="11"/>
                  </a:lnTo>
                  <a:lnTo>
                    <a:pt x="130" y="20"/>
                  </a:lnTo>
                  <a:lnTo>
                    <a:pt x="141" y="35"/>
                  </a:lnTo>
                  <a:lnTo>
                    <a:pt x="147" y="50"/>
                  </a:lnTo>
                  <a:lnTo>
                    <a:pt x="150" y="66"/>
                  </a:lnTo>
                  <a:lnTo>
                    <a:pt x="152" y="80"/>
                  </a:lnTo>
                  <a:lnTo>
                    <a:pt x="150" y="96"/>
                  </a:lnTo>
                  <a:lnTo>
                    <a:pt x="149" y="104"/>
                  </a:lnTo>
                  <a:lnTo>
                    <a:pt x="152" y="117"/>
                  </a:lnTo>
                  <a:lnTo>
                    <a:pt x="149" y="135"/>
                  </a:lnTo>
                  <a:lnTo>
                    <a:pt x="142" y="153"/>
                  </a:lnTo>
                  <a:lnTo>
                    <a:pt x="131" y="168"/>
                  </a:lnTo>
                  <a:lnTo>
                    <a:pt x="116" y="179"/>
                  </a:lnTo>
                  <a:lnTo>
                    <a:pt x="99" y="185"/>
                  </a:lnTo>
                  <a:lnTo>
                    <a:pt x="94" y="185"/>
                  </a:lnTo>
                  <a:lnTo>
                    <a:pt x="92" y="185"/>
                  </a:lnTo>
                  <a:lnTo>
                    <a:pt x="88" y="185"/>
                  </a:lnTo>
                  <a:lnTo>
                    <a:pt x="77" y="189"/>
                  </a:lnTo>
                  <a:lnTo>
                    <a:pt x="63" y="189"/>
                  </a:lnTo>
                  <a:lnTo>
                    <a:pt x="49" y="186"/>
                  </a:lnTo>
                  <a:lnTo>
                    <a:pt x="36" y="180"/>
                  </a:lnTo>
                  <a:lnTo>
                    <a:pt x="21" y="168"/>
                  </a:lnTo>
                  <a:lnTo>
                    <a:pt x="8" y="154"/>
                  </a:lnTo>
                  <a:lnTo>
                    <a:pt x="0" y="139"/>
                  </a:lnTo>
                  <a:lnTo>
                    <a:pt x="0" y="106"/>
                  </a:lnTo>
                  <a:lnTo>
                    <a:pt x="0" y="92"/>
                  </a:lnTo>
                  <a:lnTo>
                    <a:pt x="1" y="81"/>
                  </a:lnTo>
                  <a:lnTo>
                    <a:pt x="5" y="74"/>
                  </a:lnTo>
                  <a:lnTo>
                    <a:pt x="10" y="56"/>
                  </a:lnTo>
                  <a:lnTo>
                    <a:pt x="18" y="41"/>
                  </a:lnTo>
                  <a:lnTo>
                    <a:pt x="26" y="27"/>
                  </a:lnTo>
                  <a:lnTo>
                    <a:pt x="37" y="16"/>
                  </a:lnTo>
                  <a:lnTo>
                    <a:pt x="51" y="6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ED0D1F"/>
            </a:solidFill>
            <a:ln w="0">
              <a:solidFill>
                <a:srgbClr val="ED0D1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92" name="Freeform 296"/>
            <p:cNvSpPr/>
            <p:nvPr/>
          </p:nvSpPr>
          <p:spPr bwMode="auto">
            <a:xfrm>
              <a:off x="8622466" y="4680205"/>
              <a:ext cx="11548" cy="51967"/>
            </a:xfrm>
            <a:custGeom>
              <a:avLst/>
              <a:gdLst>
                <a:gd name="T0" fmla="*/ 50 w 87"/>
                <a:gd name="T1" fmla="*/ 0 h 444"/>
                <a:gd name="T2" fmla="*/ 59 w 87"/>
                <a:gd name="T3" fmla="*/ 4 h 444"/>
                <a:gd name="T4" fmla="*/ 65 w 87"/>
                <a:gd name="T5" fmla="*/ 12 h 444"/>
                <a:gd name="T6" fmla="*/ 69 w 87"/>
                <a:gd name="T7" fmla="*/ 23 h 444"/>
                <a:gd name="T8" fmla="*/ 68 w 87"/>
                <a:gd name="T9" fmla="*/ 35 h 444"/>
                <a:gd name="T10" fmla="*/ 66 w 87"/>
                <a:gd name="T11" fmla="*/ 37 h 444"/>
                <a:gd name="T12" fmla="*/ 65 w 87"/>
                <a:gd name="T13" fmla="*/ 39 h 444"/>
                <a:gd name="T14" fmla="*/ 65 w 87"/>
                <a:gd name="T15" fmla="*/ 39 h 444"/>
                <a:gd name="T16" fmla="*/ 70 w 87"/>
                <a:gd name="T17" fmla="*/ 46 h 444"/>
                <a:gd name="T18" fmla="*/ 79 w 87"/>
                <a:gd name="T19" fmla="*/ 64 h 444"/>
                <a:gd name="T20" fmla="*/ 84 w 87"/>
                <a:gd name="T21" fmla="*/ 85 h 444"/>
                <a:gd name="T22" fmla="*/ 87 w 87"/>
                <a:gd name="T23" fmla="*/ 106 h 444"/>
                <a:gd name="T24" fmla="*/ 87 w 87"/>
                <a:gd name="T25" fmla="*/ 129 h 444"/>
                <a:gd name="T26" fmla="*/ 86 w 87"/>
                <a:gd name="T27" fmla="*/ 153 h 444"/>
                <a:gd name="T28" fmla="*/ 83 w 87"/>
                <a:gd name="T29" fmla="*/ 177 h 444"/>
                <a:gd name="T30" fmla="*/ 79 w 87"/>
                <a:gd name="T31" fmla="*/ 200 h 444"/>
                <a:gd name="T32" fmla="*/ 74 w 87"/>
                <a:gd name="T33" fmla="*/ 221 h 444"/>
                <a:gd name="T34" fmla="*/ 69 w 87"/>
                <a:gd name="T35" fmla="*/ 253 h 444"/>
                <a:gd name="T36" fmla="*/ 68 w 87"/>
                <a:gd name="T37" fmla="*/ 285 h 444"/>
                <a:gd name="T38" fmla="*/ 70 w 87"/>
                <a:gd name="T39" fmla="*/ 319 h 444"/>
                <a:gd name="T40" fmla="*/ 74 w 87"/>
                <a:gd name="T41" fmla="*/ 354 h 444"/>
                <a:gd name="T42" fmla="*/ 75 w 87"/>
                <a:gd name="T43" fmla="*/ 370 h 444"/>
                <a:gd name="T44" fmla="*/ 75 w 87"/>
                <a:gd name="T45" fmla="*/ 386 h 444"/>
                <a:gd name="T46" fmla="*/ 75 w 87"/>
                <a:gd name="T47" fmla="*/ 402 h 444"/>
                <a:gd name="T48" fmla="*/ 71 w 87"/>
                <a:gd name="T49" fmla="*/ 419 h 444"/>
                <a:gd name="T50" fmla="*/ 67 w 87"/>
                <a:gd name="T51" fmla="*/ 432 h 444"/>
                <a:gd name="T52" fmla="*/ 59 w 87"/>
                <a:gd name="T53" fmla="*/ 444 h 444"/>
                <a:gd name="T54" fmla="*/ 43 w 87"/>
                <a:gd name="T55" fmla="*/ 444 h 444"/>
                <a:gd name="T56" fmla="*/ 33 w 87"/>
                <a:gd name="T57" fmla="*/ 434 h 444"/>
                <a:gd name="T58" fmla="*/ 25 w 87"/>
                <a:gd name="T59" fmla="*/ 422 h 444"/>
                <a:gd name="T60" fmla="*/ 20 w 87"/>
                <a:gd name="T61" fmla="*/ 408 h 444"/>
                <a:gd name="T62" fmla="*/ 17 w 87"/>
                <a:gd name="T63" fmla="*/ 391 h 444"/>
                <a:gd name="T64" fmla="*/ 16 w 87"/>
                <a:gd name="T65" fmla="*/ 375 h 444"/>
                <a:gd name="T66" fmla="*/ 14 w 87"/>
                <a:gd name="T67" fmla="*/ 358 h 444"/>
                <a:gd name="T68" fmla="*/ 13 w 87"/>
                <a:gd name="T69" fmla="*/ 342 h 444"/>
                <a:gd name="T70" fmla="*/ 12 w 87"/>
                <a:gd name="T71" fmla="*/ 328 h 444"/>
                <a:gd name="T72" fmla="*/ 9 w 87"/>
                <a:gd name="T73" fmla="*/ 295 h 444"/>
                <a:gd name="T74" fmla="*/ 12 w 87"/>
                <a:gd name="T75" fmla="*/ 264 h 444"/>
                <a:gd name="T76" fmla="*/ 15 w 87"/>
                <a:gd name="T77" fmla="*/ 232 h 444"/>
                <a:gd name="T78" fmla="*/ 17 w 87"/>
                <a:gd name="T79" fmla="*/ 200 h 444"/>
                <a:gd name="T80" fmla="*/ 15 w 87"/>
                <a:gd name="T81" fmla="*/ 178 h 444"/>
                <a:gd name="T82" fmla="*/ 12 w 87"/>
                <a:gd name="T83" fmla="*/ 155 h 444"/>
                <a:gd name="T84" fmla="*/ 7 w 87"/>
                <a:gd name="T85" fmla="*/ 131 h 444"/>
                <a:gd name="T86" fmla="*/ 3 w 87"/>
                <a:gd name="T87" fmla="*/ 108 h 444"/>
                <a:gd name="T88" fmla="*/ 0 w 87"/>
                <a:gd name="T89" fmla="*/ 87 h 444"/>
                <a:gd name="T90" fmla="*/ 1 w 87"/>
                <a:gd name="T91" fmla="*/ 67 h 444"/>
                <a:gd name="T92" fmla="*/ 5 w 87"/>
                <a:gd name="T93" fmla="*/ 50 h 444"/>
                <a:gd name="T94" fmla="*/ 13 w 87"/>
                <a:gd name="T95" fmla="*/ 36 h 444"/>
                <a:gd name="T96" fmla="*/ 21 w 87"/>
                <a:gd name="T97" fmla="*/ 23 h 444"/>
                <a:gd name="T98" fmla="*/ 33 w 87"/>
                <a:gd name="T99" fmla="*/ 9 h 444"/>
                <a:gd name="T100" fmla="*/ 40 w 87"/>
                <a:gd name="T101" fmla="*/ 2 h 444"/>
                <a:gd name="T102" fmla="*/ 50 w 87"/>
                <a:gd name="T103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7" h="444">
                  <a:moveTo>
                    <a:pt x="50" y="0"/>
                  </a:moveTo>
                  <a:lnTo>
                    <a:pt x="59" y="4"/>
                  </a:lnTo>
                  <a:lnTo>
                    <a:pt x="65" y="12"/>
                  </a:lnTo>
                  <a:lnTo>
                    <a:pt x="69" y="23"/>
                  </a:lnTo>
                  <a:lnTo>
                    <a:pt x="68" y="35"/>
                  </a:lnTo>
                  <a:lnTo>
                    <a:pt x="66" y="37"/>
                  </a:lnTo>
                  <a:lnTo>
                    <a:pt x="65" y="39"/>
                  </a:lnTo>
                  <a:lnTo>
                    <a:pt x="65" y="39"/>
                  </a:lnTo>
                  <a:lnTo>
                    <a:pt x="70" y="46"/>
                  </a:lnTo>
                  <a:lnTo>
                    <a:pt x="79" y="64"/>
                  </a:lnTo>
                  <a:lnTo>
                    <a:pt x="84" y="85"/>
                  </a:lnTo>
                  <a:lnTo>
                    <a:pt x="87" y="106"/>
                  </a:lnTo>
                  <a:lnTo>
                    <a:pt x="87" y="129"/>
                  </a:lnTo>
                  <a:lnTo>
                    <a:pt x="86" y="153"/>
                  </a:lnTo>
                  <a:lnTo>
                    <a:pt x="83" y="177"/>
                  </a:lnTo>
                  <a:lnTo>
                    <a:pt x="79" y="200"/>
                  </a:lnTo>
                  <a:lnTo>
                    <a:pt x="74" y="221"/>
                  </a:lnTo>
                  <a:lnTo>
                    <a:pt x="69" y="253"/>
                  </a:lnTo>
                  <a:lnTo>
                    <a:pt x="68" y="285"/>
                  </a:lnTo>
                  <a:lnTo>
                    <a:pt x="70" y="319"/>
                  </a:lnTo>
                  <a:lnTo>
                    <a:pt x="74" y="354"/>
                  </a:lnTo>
                  <a:lnTo>
                    <a:pt x="75" y="370"/>
                  </a:lnTo>
                  <a:lnTo>
                    <a:pt x="75" y="386"/>
                  </a:lnTo>
                  <a:lnTo>
                    <a:pt x="75" y="402"/>
                  </a:lnTo>
                  <a:lnTo>
                    <a:pt x="71" y="419"/>
                  </a:lnTo>
                  <a:lnTo>
                    <a:pt x="67" y="432"/>
                  </a:lnTo>
                  <a:lnTo>
                    <a:pt x="59" y="444"/>
                  </a:lnTo>
                  <a:lnTo>
                    <a:pt x="43" y="444"/>
                  </a:lnTo>
                  <a:lnTo>
                    <a:pt x="33" y="434"/>
                  </a:lnTo>
                  <a:lnTo>
                    <a:pt x="25" y="422"/>
                  </a:lnTo>
                  <a:lnTo>
                    <a:pt x="20" y="408"/>
                  </a:lnTo>
                  <a:lnTo>
                    <a:pt x="17" y="391"/>
                  </a:lnTo>
                  <a:lnTo>
                    <a:pt x="16" y="375"/>
                  </a:lnTo>
                  <a:lnTo>
                    <a:pt x="14" y="358"/>
                  </a:lnTo>
                  <a:lnTo>
                    <a:pt x="13" y="342"/>
                  </a:lnTo>
                  <a:lnTo>
                    <a:pt x="12" y="328"/>
                  </a:lnTo>
                  <a:lnTo>
                    <a:pt x="9" y="295"/>
                  </a:lnTo>
                  <a:lnTo>
                    <a:pt x="12" y="264"/>
                  </a:lnTo>
                  <a:lnTo>
                    <a:pt x="15" y="232"/>
                  </a:lnTo>
                  <a:lnTo>
                    <a:pt x="17" y="200"/>
                  </a:lnTo>
                  <a:lnTo>
                    <a:pt x="15" y="178"/>
                  </a:lnTo>
                  <a:lnTo>
                    <a:pt x="12" y="155"/>
                  </a:lnTo>
                  <a:lnTo>
                    <a:pt x="7" y="131"/>
                  </a:lnTo>
                  <a:lnTo>
                    <a:pt x="3" y="108"/>
                  </a:lnTo>
                  <a:lnTo>
                    <a:pt x="0" y="87"/>
                  </a:lnTo>
                  <a:lnTo>
                    <a:pt x="1" y="67"/>
                  </a:lnTo>
                  <a:lnTo>
                    <a:pt x="5" y="50"/>
                  </a:lnTo>
                  <a:lnTo>
                    <a:pt x="13" y="36"/>
                  </a:lnTo>
                  <a:lnTo>
                    <a:pt x="21" y="23"/>
                  </a:lnTo>
                  <a:lnTo>
                    <a:pt x="33" y="9"/>
                  </a:lnTo>
                  <a:lnTo>
                    <a:pt x="40" y="2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ED0D1F"/>
            </a:solidFill>
            <a:ln w="0">
              <a:solidFill>
                <a:srgbClr val="ED0D1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93" name="Freeform 297"/>
            <p:cNvSpPr/>
            <p:nvPr/>
          </p:nvSpPr>
          <p:spPr bwMode="auto">
            <a:xfrm>
              <a:off x="8621023" y="4765372"/>
              <a:ext cx="18766" cy="168892"/>
            </a:xfrm>
            <a:custGeom>
              <a:avLst/>
              <a:gdLst>
                <a:gd name="T0" fmla="*/ 66 w 150"/>
                <a:gd name="T1" fmla="*/ 1 h 1404"/>
                <a:gd name="T2" fmla="*/ 73 w 150"/>
                <a:gd name="T3" fmla="*/ 29 h 1404"/>
                <a:gd name="T4" fmla="*/ 75 w 150"/>
                <a:gd name="T5" fmla="*/ 71 h 1404"/>
                <a:gd name="T6" fmla="*/ 73 w 150"/>
                <a:gd name="T7" fmla="*/ 121 h 1404"/>
                <a:gd name="T8" fmla="*/ 78 w 150"/>
                <a:gd name="T9" fmla="*/ 171 h 1404"/>
                <a:gd name="T10" fmla="*/ 77 w 150"/>
                <a:gd name="T11" fmla="*/ 243 h 1404"/>
                <a:gd name="T12" fmla="*/ 75 w 150"/>
                <a:gd name="T13" fmla="*/ 375 h 1404"/>
                <a:gd name="T14" fmla="*/ 82 w 150"/>
                <a:gd name="T15" fmla="*/ 481 h 1404"/>
                <a:gd name="T16" fmla="*/ 90 w 150"/>
                <a:gd name="T17" fmla="*/ 583 h 1404"/>
                <a:gd name="T18" fmla="*/ 92 w 150"/>
                <a:gd name="T19" fmla="*/ 648 h 1404"/>
                <a:gd name="T20" fmla="*/ 99 w 150"/>
                <a:gd name="T21" fmla="*/ 677 h 1404"/>
                <a:gd name="T22" fmla="*/ 97 w 150"/>
                <a:gd name="T23" fmla="*/ 724 h 1404"/>
                <a:gd name="T24" fmla="*/ 101 w 150"/>
                <a:gd name="T25" fmla="*/ 784 h 1404"/>
                <a:gd name="T26" fmla="*/ 104 w 150"/>
                <a:gd name="T27" fmla="*/ 842 h 1404"/>
                <a:gd name="T28" fmla="*/ 99 w 150"/>
                <a:gd name="T29" fmla="*/ 896 h 1404"/>
                <a:gd name="T30" fmla="*/ 96 w 150"/>
                <a:gd name="T31" fmla="*/ 947 h 1404"/>
                <a:gd name="T32" fmla="*/ 94 w 150"/>
                <a:gd name="T33" fmla="*/ 986 h 1404"/>
                <a:gd name="T34" fmla="*/ 96 w 150"/>
                <a:gd name="T35" fmla="*/ 1033 h 1404"/>
                <a:gd name="T36" fmla="*/ 108 w 150"/>
                <a:gd name="T37" fmla="*/ 1128 h 1404"/>
                <a:gd name="T38" fmla="*/ 117 w 150"/>
                <a:gd name="T39" fmla="*/ 1224 h 1404"/>
                <a:gd name="T40" fmla="*/ 117 w 150"/>
                <a:gd name="T41" fmla="*/ 1256 h 1404"/>
                <a:gd name="T42" fmla="*/ 120 w 150"/>
                <a:gd name="T43" fmla="*/ 1259 h 1404"/>
                <a:gd name="T44" fmla="*/ 124 w 150"/>
                <a:gd name="T45" fmla="*/ 1264 h 1404"/>
                <a:gd name="T46" fmla="*/ 127 w 150"/>
                <a:gd name="T47" fmla="*/ 1269 h 1404"/>
                <a:gd name="T48" fmla="*/ 132 w 150"/>
                <a:gd name="T49" fmla="*/ 1290 h 1404"/>
                <a:gd name="T50" fmla="*/ 143 w 150"/>
                <a:gd name="T51" fmla="*/ 1321 h 1404"/>
                <a:gd name="T52" fmla="*/ 150 w 150"/>
                <a:gd name="T53" fmla="*/ 1356 h 1404"/>
                <a:gd name="T54" fmla="*/ 141 w 150"/>
                <a:gd name="T55" fmla="*/ 1382 h 1404"/>
                <a:gd name="T56" fmla="*/ 121 w 150"/>
                <a:gd name="T57" fmla="*/ 1398 h 1404"/>
                <a:gd name="T58" fmla="*/ 95 w 150"/>
                <a:gd name="T59" fmla="*/ 1404 h 1404"/>
                <a:gd name="T60" fmla="*/ 71 w 150"/>
                <a:gd name="T61" fmla="*/ 1399 h 1404"/>
                <a:gd name="T62" fmla="*/ 52 w 150"/>
                <a:gd name="T63" fmla="*/ 1384 h 1404"/>
                <a:gd name="T64" fmla="*/ 48 w 150"/>
                <a:gd name="T65" fmla="*/ 1356 h 1404"/>
                <a:gd name="T66" fmla="*/ 46 w 150"/>
                <a:gd name="T67" fmla="*/ 1315 h 1404"/>
                <a:gd name="T68" fmla="*/ 44 w 150"/>
                <a:gd name="T69" fmla="*/ 1277 h 1404"/>
                <a:gd name="T70" fmla="*/ 48 w 150"/>
                <a:gd name="T71" fmla="*/ 1236 h 1404"/>
                <a:gd name="T72" fmla="*/ 58 w 150"/>
                <a:gd name="T73" fmla="*/ 1187 h 1404"/>
                <a:gd name="T74" fmla="*/ 50 w 150"/>
                <a:gd name="T75" fmla="*/ 1123 h 1404"/>
                <a:gd name="T76" fmla="*/ 43 w 150"/>
                <a:gd name="T77" fmla="*/ 1069 h 1404"/>
                <a:gd name="T78" fmla="*/ 39 w 150"/>
                <a:gd name="T79" fmla="*/ 1022 h 1404"/>
                <a:gd name="T80" fmla="*/ 28 w 150"/>
                <a:gd name="T81" fmla="*/ 941 h 1404"/>
                <a:gd name="T82" fmla="*/ 11 w 150"/>
                <a:gd name="T83" fmla="*/ 857 h 1404"/>
                <a:gd name="T84" fmla="*/ 0 w 150"/>
                <a:gd name="T85" fmla="*/ 775 h 1404"/>
                <a:gd name="T86" fmla="*/ 6 w 150"/>
                <a:gd name="T87" fmla="*/ 694 h 1404"/>
                <a:gd name="T88" fmla="*/ 11 w 150"/>
                <a:gd name="T89" fmla="*/ 681 h 1404"/>
                <a:gd name="T90" fmla="*/ 14 w 150"/>
                <a:gd name="T91" fmla="*/ 674 h 1404"/>
                <a:gd name="T92" fmla="*/ 12 w 150"/>
                <a:gd name="T93" fmla="*/ 661 h 1404"/>
                <a:gd name="T94" fmla="*/ 11 w 150"/>
                <a:gd name="T95" fmla="*/ 631 h 1404"/>
                <a:gd name="T96" fmla="*/ 12 w 150"/>
                <a:gd name="T97" fmla="*/ 523 h 1404"/>
                <a:gd name="T98" fmla="*/ 6 w 150"/>
                <a:gd name="T99" fmla="*/ 353 h 1404"/>
                <a:gd name="T100" fmla="*/ 8 w 150"/>
                <a:gd name="T101" fmla="*/ 291 h 1404"/>
                <a:gd name="T102" fmla="*/ 14 w 150"/>
                <a:gd name="T103" fmla="*/ 241 h 1404"/>
                <a:gd name="T104" fmla="*/ 26 w 150"/>
                <a:gd name="T105" fmla="*/ 201 h 1404"/>
                <a:gd name="T106" fmla="*/ 30 w 150"/>
                <a:gd name="T107" fmla="*/ 135 h 1404"/>
                <a:gd name="T108" fmla="*/ 41 w 150"/>
                <a:gd name="T109" fmla="*/ 50 h 1404"/>
                <a:gd name="T110" fmla="*/ 54 w 150"/>
                <a:gd name="T111" fmla="*/ 1 h 1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0" h="1404">
                  <a:moveTo>
                    <a:pt x="61" y="0"/>
                  </a:moveTo>
                  <a:lnTo>
                    <a:pt x="66" y="1"/>
                  </a:lnTo>
                  <a:lnTo>
                    <a:pt x="70" y="4"/>
                  </a:lnTo>
                  <a:lnTo>
                    <a:pt x="73" y="29"/>
                  </a:lnTo>
                  <a:lnTo>
                    <a:pt x="74" y="51"/>
                  </a:lnTo>
                  <a:lnTo>
                    <a:pt x="75" y="71"/>
                  </a:lnTo>
                  <a:lnTo>
                    <a:pt x="75" y="94"/>
                  </a:lnTo>
                  <a:lnTo>
                    <a:pt x="73" y="121"/>
                  </a:lnTo>
                  <a:lnTo>
                    <a:pt x="75" y="146"/>
                  </a:lnTo>
                  <a:lnTo>
                    <a:pt x="78" y="171"/>
                  </a:lnTo>
                  <a:lnTo>
                    <a:pt x="79" y="195"/>
                  </a:lnTo>
                  <a:lnTo>
                    <a:pt x="77" y="243"/>
                  </a:lnTo>
                  <a:lnTo>
                    <a:pt x="75" y="290"/>
                  </a:lnTo>
                  <a:lnTo>
                    <a:pt x="75" y="375"/>
                  </a:lnTo>
                  <a:lnTo>
                    <a:pt x="77" y="428"/>
                  </a:lnTo>
                  <a:lnTo>
                    <a:pt x="82" y="481"/>
                  </a:lnTo>
                  <a:lnTo>
                    <a:pt x="85" y="534"/>
                  </a:lnTo>
                  <a:lnTo>
                    <a:pt x="90" y="583"/>
                  </a:lnTo>
                  <a:lnTo>
                    <a:pt x="91" y="635"/>
                  </a:lnTo>
                  <a:lnTo>
                    <a:pt x="92" y="648"/>
                  </a:lnTo>
                  <a:lnTo>
                    <a:pt x="95" y="662"/>
                  </a:lnTo>
                  <a:lnTo>
                    <a:pt x="99" y="677"/>
                  </a:lnTo>
                  <a:lnTo>
                    <a:pt x="101" y="694"/>
                  </a:lnTo>
                  <a:lnTo>
                    <a:pt x="97" y="724"/>
                  </a:lnTo>
                  <a:lnTo>
                    <a:pt x="98" y="754"/>
                  </a:lnTo>
                  <a:lnTo>
                    <a:pt x="101" y="784"/>
                  </a:lnTo>
                  <a:lnTo>
                    <a:pt x="103" y="813"/>
                  </a:lnTo>
                  <a:lnTo>
                    <a:pt x="104" y="842"/>
                  </a:lnTo>
                  <a:lnTo>
                    <a:pt x="101" y="874"/>
                  </a:lnTo>
                  <a:lnTo>
                    <a:pt x="99" y="896"/>
                  </a:lnTo>
                  <a:lnTo>
                    <a:pt x="97" y="921"/>
                  </a:lnTo>
                  <a:lnTo>
                    <a:pt x="96" y="947"/>
                  </a:lnTo>
                  <a:lnTo>
                    <a:pt x="93" y="966"/>
                  </a:lnTo>
                  <a:lnTo>
                    <a:pt x="94" y="986"/>
                  </a:lnTo>
                  <a:lnTo>
                    <a:pt x="95" y="1009"/>
                  </a:lnTo>
                  <a:lnTo>
                    <a:pt x="96" y="1033"/>
                  </a:lnTo>
                  <a:lnTo>
                    <a:pt x="101" y="1081"/>
                  </a:lnTo>
                  <a:lnTo>
                    <a:pt x="108" y="1128"/>
                  </a:lnTo>
                  <a:lnTo>
                    <a:pt x="113" y="1176"/>
                  </a:lnTo>
                  <a:lnTo>
                    <a:pt x="117" y="1224"/>
                  </a:lnTo>
                  <a:lnTo>
                    <a:pt x="117" y="1255"/>
                  </a:lnTo>
                  <a:lnTo>
                    <a:pt x="117" y="1256"/>
                  </a:lnTo>
                  <a:lnTo>
                    <a:pt x="118" y="1257"/>
                  </a:lnTo>
                  <a:lnTo>
                    <a:pt x="120" y="1259"/>
                  </a:lnTo>
                  <a:lnTo>
                    <a:pt x="122" y="1262"/>
                  </a:lnTo>
                  <a:lnTo>
                    <a:pt x="124" y="1264"/>
                  </a:lnTo>
                  <a:lnTo>
                    <a:pt x="125" y="1266"/>
                  </a:lnTo>
                  <a:lnTo>
                    <a:pt x="127" y="1269"/>
                  </a:lnTo>
                  <a:lnTo>
                    <a:pt x="127" y="1272"/>
                  </a:lnTo>
                  <a:lnTo>
                    <a:pt x="132" y="1290"/>
                  </a:lnTo>
                  <a:lnTo>
                    <a:pt x="137" y="1306"/>
                  </a:lnTo>
                  <a:lnTo>
                    <a:pt x="143" y="1321"/>
                  </a:lnTo>
                  <a:lnTo>
                    <a:pt x="148" y="1340"/>
                  </a:lnTo>
                  <a:lnTo>
                    <a:pt x="150" y="1356"/>
                  </a:lnTo>
                  <a:lnTo>
                    <a:pt x="148" y="1370"/>
                  </a:lnTo>
                  <a:lnTo>
                    <a:pt x="141" y="1382"/>
                  </a:lnTo>
                  <a:lnTo>
                    <a:pt x="133" y="1391"/>
                  </a:lnTo>
                  <a:lnTo>
                    <a:pt x="121" y="1398"/>
                  </a:lnTo>
                  <a:lnTo>
                    <a:pt x="109" y="1403"/>
                  </a:lnTo>
                  <a:lnTo>
                    <a:pt x="95" y="1404"/>
                  </a:lnTo>
                  <a:lnTo>
                    <a:pt x="82" y="1404"/>
                  </a:lnTo>
                  <a:lnTo>
                    <a:pt x="71" y="1399"/>
                  </a:lnTo>
                  <a:lnTo>
                    <a:pt x="60" y="1394"/>
                  </a:lnTo>
                  <a:lnTo>
                    <a:pt x="52" y="1384"/>
                  </a:lnTo>
                  <a:lnTo>
                    <a:pt x="48" y="1371"/>
                  </a:lnTo>
                  <a:lnTo>
                    <a:pt x="48" y="1356"/>
                  </a:lnTo>
                  <a:lnTo>
                    <a:pt x="47" y="1336"/>
                  </a:lnTo>
                  <a:lnTo>
                    <a:pt x="46" y="1315"/>
                  </a:lnTo>
                  <a:lnTo>
                    <a:pt x="44" y="1294"/>
                  </a:lnTo>
                  <a:lnTo>
                    <a:pt x="44" y="1277"/>
                  </a:lnTo>
                  <a:lnTo>
                    <a:pt x="45" y="1255"/>
                  </a:lnTo>
                  <a:lnTo>
                    <a:pt x="48" y="1236"/>
                  </a:lnTo>
                  <a:lnTo>
                    <a:pt x="54" y="1218"/>
                  </a:lnTo>
                  <a:lnTo>
                    <a:pt x="58" y="1187"/>
                  </a:lnTo>
                  <a:lnTo>
                    <a:pt x="57" y="1154"/>
                  </a:lnTo>
                  <a:lnTo>
                    <a:pt x="50" y="1123"/>
                  </a:lnTo>
                  <a:lnTo>
                    <a:pt x="44" y="1092"/>
                  </a:lnTo>
                  <a:lnTo>
                    <a:pt x="43" y="1069"/>
                  </a:lnTo>
                  <a:lnTo>
                    <a:pt x="42" y="1045"/>
                  </a:lnTo>
                  <a:lnTo>
                    <a:pt x="39" y="1022"/>
                  </a:lnTo>
                  <a:lnTo>
                    <a:pt x="34" y="982"/>
                  </a:lnTo>
                  <a:lnTo>
                    <a:pt x="28" y="941"/>
                  </a:lnTo>
                  <a:lnTo>
                    <a:pt x="19" y="900"/>
                  </a:lnTo>
                  <a:lnTo>
                    <a:pt x="11" y="857"/>
                  </a:lnTo>
                  <a:lnTo>
                    <a:pt x="3" y="816"/>
                  </a:lnTo>
                  <a:lnTo>
                    <a:pt x="0" y="775"/>
                  </a:lnTo>
                  <a:lnTo>
                    <a:pt x="0" y="734"/>
                  </a:lnTo>
                  <a:lnTo>
                    <a:pt x="6" y="694"/>
                  </a:lnTo>
                  <a:lnTo>
                    <a:pt x="9" y="685"/>
                  </a:lnTo>
                  <a:lnTo>
                    <a:pt x="11" y="681"/>
                  </a:lnTo>
                  <a:lnTo>
                    <a:pt x="13" y="677"/>
                  </a:lnTo>
                  <a:lnTo>
                    <a:pt x="14" y="674"/>
                  </a:lnTo>
                  <a:lnTo>
                    <a:pt x="13" y="670"/>
                  </a:lnTo>
                  <a:lnTo>
                    <a:pt x="12" y="661"/>
                  </a:lnTo>
                  <a:lnTo>
                    <a:pt x="10" y="646"/>
                  </a:lnTo>
                  <a:lnTo>
                    <a:pt x="11" y="631"/>
                  </a:lnTo>
                  <a:lnTo>
                    <a:pt x="12" y="619"/>
                  </a:lnTo>
                  <a:lnTo>
                    <a:pt x="12" y="523"/>
                  </a:lnTo>
                  <a:lnTo>
                    <a:pt x="8" y="437"/>
                  </a:lnTo>
                  <a:lnTo>
                    <a:pt x="6" y="353"/>
                  </a:lnTo>
                  <a:lnTo>
                    <a:pt x="6" y="324"/>
                  </a:lnTo>
                  <a:lnTo>
                    <a:pt x="8" y="291"/>
                  </a:lnTo>
                  <a:lnTo>
                    <a:pt x="12" y="258"/>
                  </a:lnTo>
                  <a:lnTo>
                    <a:pt x="14" y="241"/>
                  </a:lnTo>
                  <a:lnTo>
                    <a:pt x="19" y="222"/>
                  </a:lnTo>
                  <a:lnTo>
                    <a:pt x="26" y="201"/>
                  </a:lnTo>
                  <a:lnTo>
                    <a:pt x="28" y="179"/>
                  </a:lnTo>
                  <a:lnTo>
                    <a:pt x="30" y="135"/>
                  </a:lnTo>
                  <a:lnTo>
                    <a:pt x="34" y="93"/>
                  </a:lnTo>
                  <a:lnTo>
                    <a:pt x="41" y="50"/>
                  </a:lnTo>
                  <a:lnTo>
                    <a:pt x="48" y="4"/>
                  </a:lnTo>
                  <a:lnTo>
                    <a:pt x="54" y="1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ED0D1F"/>
            </a:solidFill>
            <a:ln w="0">
              <a:solidFill>
                <a:srgbClr val="ED0D1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94" name="Freeform 298"/>
            <p:cNvSpPr/>
            <p:nvPr/>
          </p:nvSpPr>
          <p:spPr bwMode="auto">
            <a:xfrm>
              <a:off x="8659998" y="4583489"/>
              <a:ext cx="95272" cy="20209"/>
            </a:xfrm>
            <a:custGeom>
              <a:avLst/>
              <a:gdLst>
                <a:gd name="T0" fmla="*/ 741 w 786"/>
                <a:gd name="T1" fmla="*/ 4 h 164"/>
                <a:gd name="T2" fmla="*/ 770 w 786"/>
                <a:gd name="T3" fmla="*/ 24 h 164"/>
                <a:gd name="T4" fmla="*/ 784 w 786"/>
                <a:gd name="T5" fmla="*/ 53 h 164"/>
                <a:gd name="T6" fmla="*/ 784 w 786"/>
                <a:gd name="T7" fmla="*/ 86 h 164"/>
                <a:gd name="T8" fmla="*/ 772 w 786"/>
                <a:gd name="T9" fmla="*/ 114 h 164"/>
                <a:gd name="T10" fmla="*/ 745 w 786"/>
                <a:gd name="T11" fmla="*/ 131 h 164"/>
                <a:gd name="T12" fmla="*/ 669 w 786"/>
                <a:gd name="T13" fmla="*/ 136 h 164"/>
                <a:gd name="T14" fmla="*/ 559 w 786"/>
                <a:gd name="T15" fmla="*/ 150 h 164"/>
                <a:gd name="T16" fmla="*/ 458 w 786"/>
                <a:gd name="T17" fmla="*/ 162 h 164"/>
                <a:gd name="T18" fmla="*/ 358 w 786"/>
                <a:gd name="T19" fmla="*/ 163 h 164"/>
                <a:gd name="T20" fmla="*/ 262 w 786"/>
                <a:gd name="T21" fmla="*/ 159 h 164"/>
                <a:gd name="T22" fmla="*/ 179 w 786"/>
                <a:gd name="T23" fmla="*/ 156 h 164"/>
                <a:gd name="T24" fmla="*/ 95 w 786"/>
                <a:gd name="T25" fmla="*/ 150 h 164"/>
                <a:gd name="T26" fmla="*/ 71 w 786"/>
                <a:gd name="T27" fmla="*/ 149 h 164"/>
                <a:gd name="T28" fmla="*/ 45 w 786"/>
                <a:gd name="T29" fmla="*/ 145 h 164"/>
                <a:gd name="T30" fmla="*/ 20 w 786"/>
                <a:gd name="T31" fmla="*/ 137 h 164"/>
                <a:gd name="T32" fmla="*/ 4 w 786"/>
                <a:gd name="T33" fmla="*/ 119 h 164"/>
                <a:gd name="T34" fmla="*/ 2 w 786"/>
                <a:gd name="T35" fmla="*/ 92 h 164"/>
                <a:gd name="T36" fmla="*/ 18 w 786"/>
                <a:gd name="T37" fmla="*/ 69 h 164"/>
                <a:gd name="T38" fmla="*/ 42 w 786"/>
                <a:gd name="T39" fmla="*/ 60 h 164"/>
                <a:gd name="T40" fmla="*/ 64 w 786"/>
                <a:gd name="T41" fmla="*/ 65 h 164"/>
                <a:gd name="T42" fmla="*/ 73 w 786"/>
                <a:gd name="T43" fmla="*/ 65 h 164"/>
                <a:gd name="T44" fmla="*/ 105 w 786"/>
                <a:gd name="T45" fmla="*/ 65 h 164"/>
                <a:gd name="T46" fmla="*/ 140 w 786"/>
                <a:gd name="T47" fmla="*/ 63 h 164"/>
                <a:gd name="T48" fmla="*/ 201 w 786"/>
                <a:gd name="T49" fmla="*/ 50 h 164"/>
                <a:gd name="T50" fmla="*/ 291 w 786"/>
                <a:gd name="T51" fmla="*/ 36 h 164"/>
                <a:gd name="T52" fmla="*/ 358 w 786"/>
                <a:gd name="T53" fmla="*/ 34 h 164"/>
                <a:gd name="T54" fmla="*/ 408 w 786"/>
                <a:gd name="T55" fmla="*/ 37 h 164"/>
                <a:gd name="T56" fmla="*/ 455 w 786"/>
                <a:gd name="T57" fmla="*/ 33 h 164"/>
                <a:gd name="T58" fmla="*/ 544 w 786"/>
                <a:gd name="T59" fmla="*/ 11 h 164"/>
                <a:gd name="T60" fmla="*/ 635 w 786"/>
                <a:gd name="T61" fmla="*/ 4 h 164"/>
                <a:gd name="T62" fmla="*/ 722 w 786"/>
                <a:gd name="T6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86" h="164">
                  <a:moveTo>
                    <a:pt x="722" y="0"/>
                  </a:moveTo>
                  <a:lnTo>
                    <a:pt x="741" y="4"/>
                  </a:lnTo>
                  <a:lnTo>
                    <a:pt x="757" y="12"/>
                  </a:lnTo>
                  <a:lnTo>
                    <a:pt x="770" y="24"/>
                  </a:lnTo>
                  <a:lnTo>
                    <a:pt x="778" y="38"/>
                  </a:lnTo>
                  <a:lnTo>
                    <a:pt x="784" y="53"/>
                  </a:lnTo>
                  <a:lnTo>
                    <a:pt x="786" y="69"/>
                  </a:lnTo>
                  <a:lnTo>
                    <a:pt x="784" y="86"/>
                  </a:lnTo>
                  <a:lnTo>
                    <a:pt x="779" y="100"/>
                  </a:lnTo>
                  <a:lnTo>
                    <a:pt x="772" y="114"/>
                  </a:lnTo>
                  <a:lnTo>
                    <a:pt x="760" y="124"/>
                  </a:lnTo>
                  <a:lnTo>
                    <a:pt x="745" y="131"/>
                  </a:lnTo>
                  <a:lnTo>
                    <a:pt x="727" y="133"/>
                  </a:lnTo>
                  <a:lnTo>
                    <a:pt x="669" y="136"/>
                  </a:lnTo>
                  <a:lnTo>
                    <a:pt x="614" y="142"/>
                  </a:lnTo>
                  <a:lnTo>
                    <a:pt x="559" y="150"/>
                  </a:lnTo>
                  <a:lnTo>
                    <a:pt x="508" y="155"/>
                  </a:lnTo>
                  <a:lnTo>
                    <a:pt x="458" y="162"/>
                  </a:lnTo>
                  <a:lnTo>
                    <a:pt x="407" y="164"/>
                  </a:lnTo>
                  <a:lnTo>
                    <a:pt x="358" y="163"/>
                  </a:lnTo>
                  <a:lnTo>
                    <a:pt x="310" y="161"/>
                  </a:lnTo>
                  <a:lnTo>
                    <a:pt x="262" y="159"/>
                  </a:lnTo>
                  <a:lnTo>
                    <a:pt x="221" y="159"/>
                  </a:lnTo>
                  <a:lnTo>
                    <a:pt x="179" y="156"/>
                  </a:lnTo>
                  <a:lnTo>
                    <a:pt x="136" y="153"/>
                  </a:lnTo>
                  <a:lnTo>
                    <a:pt x="95" y="150"/>
                  </a:lnTo>
                  <a:lnTo>
                    <a:pt x="83" y="150"/>
                  </a:lnTo>
                  <a:lnTo>
                    <a:pt x="71" y="149"/>
                  </a:lnTo>
                  <a:lnTo>
                    <a:pt x="58" y="148"/>
                  </a:lnTo>
                  <a:lnTo>
                    <a:pt x="45" y="145"/>
                  </a:lnTo>
                  <a:lnTo>
                    <a:pt x="32" y="142"/>
                  </a:lnTo>
                  <a:lnTo>
                    <a:pt x="20" y="137"/>
                  </a:lnTo>
                  <a:lnTo>
                    <a:pt x="11" y="129"/>
                  </a:lnTo>
                  <a:lnTo>
                    <a:pt x="4" y="119"/>
                  </a:lnTo>
                  <a:lnTo>
                    <a:pt x="0" y="106"/>
                  </a:lnTo>
                  <a:lnTo>
                    <a:pt x="2" y="92"/>
                  </a:lnTo>
                  <a:lnTo>
                    <a:pt x="9" y="79"/>
                  </a:lnTo>
                  <a:lnTo>
                    <a:pt x="18" y="69"/>
                  </a:lnTo>
                  <a:lnTo>
                    <a:pt x="29" y="63"/>
                  </a:lnTo>
                  <a:lnTo>
                    <a:pt x="42" y="60"/>
                  </a:lnTo>
                  <a:lnTo>
                    <a:pt x="54" y="61"/>
                  </a:lnTo>
                  <a:lnTo>
                    <a:pt x="64" y="65"/>
                  </a:lnTo>
                  <a:lnTo>
                    <a:pt x="71" y="65"/>
                  </a:lnTo>
                  <a:lnTo>
                    <a:pt x="73" y="65"/>
                  </a:lnTo>
                  <a:lnTo>
                    <a:pt x="74" y="65"/>
                  </a:lnTo>
                  <a:lnTo>
                    <a:pt x="105" y="65"/>
                  </a:lnTo>
                  <a:lnTo>
                    <a:pt x="122" y="65"/>
                  </a:lnTo>
                  <a:lnTo>
                    <a:pt x="140" y="63"/>
                  </a:lnTo>
                  <a:lnTo>
                    <a:pt x="157" y="59"/>
                  </a:lnTo>
                  <a:lnTo>
                    <a:pt x="201" y="50"/>
                  </a:lnTo>
                  <a:lnTo>
                    <a:pt x="246" y="42"/>
                  </a:lnTo>
                  <a:lnTo>
                    <a:pt x="291" y="36"/>
                  </a:lnTo>
                  <a:lnTo>
                    <a:pt x="336" y="33"/>
                  </a:lnTo>
                  <a:lnTo>
                    <a:pt x="358" y="34"/>
                  </a:lnTo>
                  <a:lnTo>
                    <a:pt x="383" y="36"/>
                  </a:lnTo>
                  <a:lnTo>
                    <a:pt x="408" y="37"/>
                  </a:lnTo>
                  <a:lnTo>
                    <a:pt x="433" y="37"/>
                  </a:lnTo>
                  <a:lnTo>
                    <a:pt x="455" y="33"/>
                  </a:lnTo>
                  <a:lnTo>
                    <a:pt x="503" y="21"/>
                  </a:lnTo>
                  <a:lnTo>
                    <a:pt x="544" y="11"/>
                  </a:lnTo>
                  <a:lnTo>
                    <a:pt x="589" y="8"/>
                  </a:lnTo>
                  <a:lnTo>
                    <a:pt x="635" y="4"/>
                  </a:lnTo>
                  <a:lnTo>
                    <a:pt x="680" y="1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rgbClr val="ED0D1F"/>
            </a:solidFill>
            <a:ln w="0">
              <a:solidFill>
                <a:srgbClr val="ED0D1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95" name="Freeform 299"/>
            <p:cNvSpPr/>
            <p:nvPr/>
          </p:nvSpPr>
          <p:spPr bwMode="auto">
            <a:xfrm>
              <a:off x="8662885" y="4629682"/>
              <a:ext cx="12992" cy="62071"/>
            </a:xfrm>
            <a:custGeom>
              <a:avLst/>
              <a:gdLst>
                <a:gd name="T0" fmla="*/ 85 w 107"/>
                <a:gd name="T1" fmla="*/ 2 h 519"/>
                <a:gd name="T2" fmla="*/ 102 w 107"/>
                <a:gd name="T3" fmla="*/ 14 h 519"/>
                <a:gd name="T4" fmla="*/ 107 w 107"/>
                <a:gd name="T5" fmla="*/ 34 h 519"/>
                <a:gd name="T6" fmla="*/ 92 w 107"/>
                <a:gd name="T7" fmla="*/ 120 h 519"/>
                <a:gd name="T8" fmla="*/ 85 w 107"/>
                <a:gd name="T9" fmla="*/ 215 h 519"/>
                <a:gd name="T10" fmla="*/ 88 w 107"/>
                <a:gd name="T11" fmla="*/ 249 h 519"/>
                <a:gd name="T12" fmla="*/ 89 w 107"/>
                <a:gd name="T13" fmla="*/ 281 h 519"/>
                <a:gd name="T14" fmla="*/ 81 w 107"/>
                <a:gd name="T15" fmla="*/ 313 h 519"/>
                <a:gd name="T16" fmla="*/ 84 w 107"/>
                <a:gd name="T17" fmla="*/ 318 h 519"/>
                <a:gd name="T18" fmla="*/ 92 w 107"/>
                <a:gd name="T19" fmla="*/ 345 h 519"/>
                <a:gd name="T20" fmla="*/ 96 w 107"/>
                <a:gd name="T21" fmla="*/ 378 h 519"/>
                <a:gd name="T22" fmla="*/ 96 w 107"/>
                <a:gd name="T23" fmla="*/ 421 h 519"/>
                <a:gd name="T24" fmla="*/ 87 w 107"/>
                <a:gd name="T25" fmla="*/ 460 h 519"/>
                <a:gd name="T26" fmla="*/ 70 w 107"/>
                <a:gd name="T27" fmla="*/ 497 h 519"/>
                <a:gd name="T28" fmla="*/ 56 w 107"/>
                <a:gd name="T29" fmla="*/ 516 h 519"/>
                <a:gd name="T30" fmla="*/ 53 w 107"/>
                <a:gd name="T31" fmla="*/ 519 h 519"/>
                <a:gd name="T32" fmla="*/ 50 w 107"/>
                <a:gd name="T33" fmla="*/ 518 h 519"/>
                <a:gd name="T34" fmla="*/ 49 w 107"/>
                <a:gd name="T35" fmla="*/ 511 h 519"/>
                <a:gd name="T36" fmla="*/ 30 w 107"/>
                <a:gd name="T37" fmla="*/ 478 h 519"/>
                <a:gd name="T38" fmla="*/ 22 w 107"/>
                <a:gd name="T39" fmla="*/ 437 h 519"/>
                <a:gd name="T40" fmla="*/ 19 w 107"/>
                <a:gd name="T41" fmla="*/ 393 h 519"/>
                <a:gd name="T42" fmla="*/ 16 w 107"/>
                <a:gd name="T43" fmla="*/ 363 h 519"/>
                <a:gd name="T44" fmla="*/ 10 w 107"/>
                <a:gd name="T45" fmla="*/ 342 h 519"/>
                <a:gd name="T46" fmla="*/ 7 w 107"/>
                <a:gd name="T47" fmla="*/ 316 h 519"/>
                <a:gd name="T48" fmla="*/ 7 w 107"/>
                <a:gd name="T49" fmla="*/ 301 h 519"/>
                <a:gd name="T50" fmla="*/ 11 w 107"/>
                <a:gd name="T51" fmla="*/ 285 h 519"/>
                <a:gd name="T52" fmla="*/ 12 w 107"/>
                <a:gd name="T53" fmla="*/ 274 h 519"/>
                <a:gd name="T54" fmla="*/ 1 w 107"/>
                <a:gd name="T55" fmla="*/ 232 h 519"/>
                <a:gd name="T56" fmla="*/ 2 w 107"/>
                <a:gd name="T57" fmla="*/ 184 h 519"/>
                <a:gd name="T58" fmla="*/ 7 w 107"/>
                <a:gd name="T59" fmla="*/ 135 h 519"/>
                <a:gd name="T60" fmla="*/ 14 w 107"/>
                <a:gd name="T61" fmla="*/ 90 h 519"/>
                <a:gd name="T62" fmla="*/ 25 w 107"/>
                <a:gd name="T63" fmla="*/ 48 h 519"/>
                <a:gd name="T64" fmla="*/ 49 w 107"/>
                <a:gd name="T65" fmla="*/ 14 h 519"/>
                <a:gd name="T66" fmla="*/ 65 w 107"/>
                <a:gd name="T67" fmla="*/ 1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7" h="519">
                  <a:moveTo>
                    <a:pt x="76" y="0"/>
                  </a:moveTo>
                  <a:lnTo>
                    <a:pt x="85" y="2"/>
                  </a:lnTo>
                  <a:lnTo>
                    <a:pt x="95" y="7"/>
                  </a:lnTo>
                  <a:lnTo>
                    <a:pt x="102" y="14"/>
                  </a:lnTo>
                  <a:lnTo>
                    <a:pt x="107" y="23"/>
                  </a:lnTo>
                  <a:lnTo>
                    <a:pt x="107" y="34"/>
                  </a:lnTo>
                  <a:lnTo>
                    <a:pt x="99" y="75"/>
                  </a:lnTo>
                  <a:lnTo>
                    <a:pt x="92" y="120"/>
                  </a:lnTo>
                  <a:lnTo>
                    <a:pt x="86" y="168"/>
                  </a:lnTo>
                  <a:lnTo>
                    <a:pt x="85" y="215"/>
                  </a:lnTo>
                  <a:lnTo>
                    <a:pt x="86" y="233"/>
                  </a:lnTo>
                  <a:lnTo>
                    <a:pt x="88" y="249"/>
                  </a:lnTo>
                  <a:lnTo>
                    <a:pt x="89" y="265"/>
                  </a:lnTo>
                  <a:lnTo>
                    <a:pt x="89" y="281"/>
                  </a:lnTo>
                  <a:lnTo>
                    <a:pt x="86" y="297"/>
                  </a:lnTo>
                  <a:lnTo>
                    <a:pt x="81" y="313"/>
                  </a:lnTo>
                  <a:lnTo>
                    <a:pt x="85" y="305"/>
                  </a:lnTo>
                  <a:lnTo>
                    <a:pt x="84" y="318"/>
                  </a:lnTo>
                  <a:lnTo>
                    <a:pt x="87" y="331"/>
                  </a:lnTo>
                  <a:lnTo>
                    <a:pt x="92" y="345"/>
                  </a:lnTo>
                  <a:lnTo>
                    <a:pt x="96" y="357"/>
                  </a:lnTo>
                  <a:lnTo>
                    <a:pt x="96" y="378"/>
                  </a:lnTo>
                  <a:lnTo>
                    <a:pt x="96" y="397"/>
                  </a:lnTo>
                  <a:lnTo>
                    <a:pt x="96" y="421"/>
                  </a:lnTo>
                  <a:lnTo>
                    <a:pt x="93" y="441"/>
                  </a:lnTo>
                  <a:lnTo>
                    <a:pt x="87" y="460"/>
                  </a:lnTo>
                  <a:lnTo>
                    <a:pt x="80" y="480"/>
                  </a:lnTo>
                  <a:lnTo>
                    <a:pt x="70" y="497"/>
                  </a:lnTo>
                  <a:lnTo>
                    <a:pt x="60" y="511"/>
                  </a:lnTo>
                  <a:lnTo>
                    <a:pt x="56" y="516"/>
                  </a:lnTo>
                  <a:lnTo>
                    <a:pt x="54" y="518"/>
                  </a:lnTo>
                  <a:lnTo>
                    <a:pt x="53" y="519"/>
                  </a:lnTo>
                  <a:lnTo>
                    <a:pt x="51" y="519"/>
                  </a:lnTo>
                  <a:lnTo>
                    <a:pt x="50" y="518"/>
                  </a:lnTo>
                  <a:lnTo>
                    <a:pt x="49" y="516"/>
                  </a:lnTo>
                  <a:lnTo>
                    <a:pt x="49" y="511"/>
                  </a:lnTo>
                  <a:lnTo>
                    <a:pt x="37" y="496"/>
                  </a:lnTo>
                  <a:lnTo>
                    <a:pt x="30" y="478"/>
                  </a:lnTo>
                  <a:lnTo>
                    <a:pt x="25" y="457"/>
                  </a:lnTo>
                  <a:lnTo>
                    <a:pt x="22" y="437"/>
                  </a:lnTo>
                  <a:lnTo>
                    <a:pt x="20" y="415"/>
                  </a:lnTo>
                  <a:lnTo>
                    <a:pt x="19" y="393"/>
                  </a:lnTo>
                  <a:lnTo>
                    <a:pt x="17" y="375"/>
                  </a:lnTo>
                  <a:lnTo>
                    <a:pt x="16" y="363"/>
                  </a:lnTo>
                  <a:lnTo>
                    <a:pt x="14" y="352"/>
                  </a:lnTo>
                  <a:lnTo>
                    <a:pt x="10" y="342"/>
                  </a:lnTo>
                  <a:lnTo>
                    <a:pt x="8" y="330"/>
                  </a:lnTo>
                  <a:lnTo>
                    <a:pt x="7" y="316"/>
                  </a:lnTo>
                  <a:lnTo>
                    <a:pt x="6" y="310"/>
                  </a:lnTo>
                  <a:lnTo>
                    <a:pt x="7" y="301"/>
                  </a:lnTo>
                  <a:lnTo>
                    <a:pt x="9" y="292"/>
                  </a:lnTo>
                  <a:lnTo>
                    <a:pt x="11" y="285"/>
                  </a:lnTo>
                  <a:lnTo>
                    <a:pt x="14" y="277"/>
                  </a:lnTo>
                  <a:lnTo>
                    <a:pt x="12" y="274"/>
                  </a:lnTo>
                  <a:lnTo>
                    <a:pt x="4" y="253"/>
                  </a:lnTo>
                  <a:lnTo>
                    <a:pt x="1" y="232"/>
                  </a:lnTo>
                  <a:lnTo>
                    <a:pt x="0" y="209"/>
                  </a:lnTo>
                  <a:lnTo>
                    <a:pt x="2" y="184"/>
                  </a:lnTo>
                  <a:lnTo>
                    <a:pt x="4" y="160"/>
                  </a:lnTo>
                  <a:lnTo>
                    <a:pt x="7" y="135"/>
                  </a:lnTo>
                  <a:lnTo>
                    <a:pt x="10" y="112"/>
                  </a:lnTo>
                  <a:lnTo>
                    <a:pt x="14" y="90"/>
                  </a:lnTo>
                  <a:lnTo>
                    <a:pt x="18" y="68"/>
                  </a:lnTo>
                  <a:lnTo>
                    <a:pt x="25" y="48"/>
                  </a:lnTo>
                  <a:lnTo>
                    <a:pt x="35" y="30"/>
                  </a:lnTo>
                  <a:lnTo>
                    <a:pt x="49" y="14"/>
                  </a:lnTo>
                  <a:lnTo>
                    <a:pt x="56" y="5"/>
                  </a:lnTo>
                  <a:lnTo>
                    <a:pt x="65" y="1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ED0D1F"/>
            </a:solidFill>
            <a:ln w="0">
              <a:solidFill>
                <a:srgbClr val="ED0D1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96" name="Freeform 300"/>
            <p:cNvSpPr>
              <a:spLocks noEditPoints="1"/>
            </p:cNvSpPr>
            <p:nvPr/>
          </p:nvSpPr>
          <p:spPr bwMode="auto">
            <a:xfrm>
              <a:off x="8670102" y="4623907"/>
              <a:ext cx="70732" cy="80837"/>
            </a:xfrm>
            <a:custGeom>
              <a:avLst/>
              <a:gdLst>
                <a:gd name="T0" fmla="*/ 470 w 593"/>
                <a:gd name="T1" fmla="*/ 42 h 679"/>
                <a:gd name="T2" fmla="*/ 515 w 593"/>
                <a:gd name="T3" fmla="*/ 0 h 679"/>
                <a:gd name="T4" fmla="*/ 541 w 593"/>
                <a:gd name="T5" fmla="*/ 2 h 679"/>
                <a:gd name="T6" fmla="*/ 568 w 593"/>
                <a:gd name="T7" fmla="*/ 28 h 679"/>
                <a:gd name="T8" fmla="*/ 563 w 593"/>
                <a:gd name="T9" fmla="*/ 37 h 679"/>
                <a:gd name="T10" fmla="*/ 566 w 593"/>
                <a:gd name="T11" fmla="*/ 39 h 679"/>
                <a:gd name="T12" fmla="*/ 571 w 593"/>
                <a:gd name="T13" fmla="*/ 47 h 679"/>
                <a:gd name="T14" fmla="*/ 575 w 593"/>
                <a:gd name="T15" fmla="*/ 48 h 679"/>
                <a:gd name="T16" fmla="*/ 573 w 593"/>
                <a:gd name="T17" fmla="*/ 93 h 679"/>
                <a:gd name="T18" fmla="*/ 569 w 593"/>
                <a:gd name="T19" fmla="*/ 140 h 679"/>
                <a:gd name="T20" fmla="*/ 558 w 593"/>
                <a:gd name="T21" fmla="*/ 228 h 679"/>
                <a:gd name="T22" fmla="*/ 559 w 593"/>
                <a:gd name="T23" fmla="*/ 345 h 679"/>
                <a:gd name="T24" fmla="*/ 570 w 593"/>
                <a:gd name="T25" fmla="*/ 402 h 679"/>
                <a:gd name="T26" fmla="*/ 589 w 593"/>
                <a:gd name="T27" fmla="*/ 460 h 679"/>
                <a:gd name="T28" fmla="*/ 593 w 593"/>
                <a:gd name="T29" fmla="*/ 535 h 679"/>
                <a:gd name="T30" fmla="*/ 574 w 593"/>
                <a:gd name="T31" fmla="*/ 609 h 679"/>
                <a:gd name="T32" fmla="*/ 527 w 593"/>
                <a:gd name="T33" fmla="*/ 658 h 679"/>
                <a:gd name="T34" fmla="*/ 466 w 593"/>
                <a:gd name="T35" fmla="*/ 672 h 679"/>
                <a:gd name="T36" fmla="*/ 359 w 593"/>
                <a:gd name="T37" fmla="*/ 675 h 679"/>
                <a:gd name="T38" fmla="*/ 187 w 593"/>
                <a:gd name="T39" fmla="*/ 679 h 679"/>
                <a:gd name="T40" fmla="*/ 120 w 593"/>
                <a:gd name="T41" fmla="*/ 669 h 679"/>
                <a:gd name="T42" fmla="*/ 89 w 593"/>
                <a:gd name="T43" fmla="*/ 673 h 679"/>
                <a:gd name="T44" fmla="*/ 36 w 593"/>
                <a:gd name="T45" fmla="*/ 655 h 679"/>
                <a:gd name="T46" fmla="*/ 0 w 593"/>
                <a:gd name="T47" fmla="*/ 618 h 679"/>
                <a:gd name="T48" fmla="*/ 17 w 593"/>
                <a:gd name="T49" fmla="*/ 585 h 679"/>
                <a:gd name="T50" fmla="*/ 58 w 593"/>
                <a:gd name="T51" fmla="*/ 578 h 679"/>
                <a:gd name="T52" fmla="*/ 101 w 593"/>
                <a:gd name="T53" fmla="*/ 581 h 679"/>
                <a:gd name="T54" fmla="*/ 161 w 593"/>
                <a:gd name="T55" fmla="*/ 580 h 679"/>
                <a:gd name="T56" fmla="*/ 246 w 593"/>
                <a:gd name="T57" fmla="*/ 589 h 679"/>
                <a:gd name="T58" fmla="*/ 367 w 593"/>
                <a:gd name="T59" fmla="*/ 580 h 679"/>
                <a:gd name="T60" fmla="*/ 438 w 593"/>
                <a:gd name="T61" fmla="*/ 579 h 679"/>
                <a:gd name="T62" fmla="*/ 469 w 593"/>
                <a:gd name="T63" fmla="*/ 571 h 679"/>
                <a:gd name="T64" fmla="*/ 486 w 593"/>
                <a:gd name="T65" fmla="*/ 497 h 679"/>
                <a:gd name="T66" fmla="*/ 489 w 593"/>
                <a:gd name="T67" fmla="*/ 358 h 679"/>
                <a:gd name="T68" fmla="*/ 489 w 593"/>
                <a:gd name="T69" fmla="*/ 240 h 679"/>
                <a:gd name="T70" fmla="*/ 495 w 593"/>
                <a:gd name="T71" fmla="*/ 159 h 679"/>
                <a:gd name="T72" fmla="*/ 497 w 593"/>
                <a:gd name="T73" fmla="*/ 117 h 679"/>
                <a:gd name="T74" fmla="*/ 500 w 593"/>
                <a:gd name="T75" fmla="*/ 82 h 679"/>
                <a:gd name="T76" fmla="*/ 486 w 593"/>
                <a:gd name="T77" fmla="*/ 74 h 679"/>
                <a:gd name="T78" fmla="*/ 470 w 593"/>
                <a:gd name="T79" fmla="*/ 34 h 679"/>
                <a:gd name="T80" fmla="*/ 477 w 593"/>
                <a:gd name="T81" fmla="*/ 15 h 679"/>
                <a:gd name="T82" fmla="*/ 486 w 593"/>
                <a:gd name="T83" fmla="*/ 10 h 679"/>
                <a:gd name="T84" fmla="*/ 489 w 593"/>
                <a:gd name="T85" fmla="*/ 8 h 679"/>
                <a:gd name="T86" fmla="*/ 513 w 593"/>
                <a:gd name="T87" fmla="*/ 0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93" h="679">
                  <a:moveTo>
                    <a:pt x="470" y="32"/>
                  </a:moveTo>
                  <a:lnTo>
                    <a:pt x="470" y="34"/>
                  </a:lnTo>
                  <a:lnTo>
                    <a:pt x="470" y="42"/>
                  </a:lnTo>
                  <a:lnTo>
                    <a:pt x="470" y="32"/>
                  </a:lnTo>
                  <a:close/>
                  <a:moveTo>
                    <a:pt x="513" y="0"/>
                  </a:moveTo>
                  <a:lnTo>
                    <a:pt x="515" y="0"/>
                  </a:lnTo>
                  <a:lnTo>
                    <a:pt x="517" y="0"/>
                  </a:lnTo>
                  <a:lnTo>
                    <a:pt x="528" y="0"/>
                  </a:lnTo>
                  <a:lnTo>
                    <a:pt x="541" y="2"/>
                  </a:lnTo>
                  <a:lnTo>
                    <a:pt x="553" y="8"/>
                  </a:lnTo>
                  <a:lnTo>
                    <a:pt x="561" y="16"/>
                  </a:lnTo>
                  <a:lnTo>
                    <a:pt x="568" y="28"/>
                  </a:lnTo>
                  <a:lnTo>
                    <a:pt x="570" y="42"/>
                  </a:lnTo>
                  <a:lnTo>
                    <a:pt x="566" y="39"/>
                  </a:lnTo>
                  <a:lnTo>
                    <a:pt x="563" y="37"/>
                  </a:lnTo>
                  <a:lnTo>
                    <a:pt x="563" y="36"/>
                  </a:lnTo>
                  <a:lnTo>
                    <a:pt x="563" y="37"/>
                  </a:lnTo>
                  <a:lnTo>
                    <a:pt x="566" y="39"/>
                  </a:lnTo>
                  <a:lnTo>
                    <a:pt x="570" y="42"/>
                  </a:lnTo>
                  <a:lnTo>
                    <a:pt x="571" y="45"/>
                  </a:lnTo>
                  <a:lnTo>
                    <a:pt x="571" y="47"/>
                  </a:lnTo>
                  <a:lnTo>
                    <a:pt x="573" y="47"/>
                  </a:lnTo>
                  <a:lnTo>
                    <a:pt x="574" y="48"/>
                  </a:lnTo>
                  <a:lnTo>
                    <a:pt x="575" y="48"/>
                  </a:lnTo>
                  <a:lnTo>
                    <a:pt x="575" y="48"/>
                  </a:lnTo>
                  <a:lnTo>
                    <a:pt x="575" y="79"/>
                  </a:lnTo>
                  <a:lnTo>
                    <a:pt x="573" y="93"/>
                  </a:lnTo>
                  <a:lnTo>
                    <a:pt x="572" y="109"/>
                  </a:lnTo>
                  <a:lnTo>
                    <a:pt x="572" y="125"/>
                  </a:lnTo>
                  <a:lnTo>
                    <a:pt x="569" y="140"/>
                  </a:lnTo>
                  <a:lnTo>
                    <a:pt x="564" y="154"/>
                  </a:lnTo>
                  <a:lnTo>
                    <a:pt x="560" y="190"/>
                  </a:lnTo>
                  <a:lnTo>
                    <a:pt x="558" y="228"/>
                  </a:lnTo>
                  <a:lnTo>
                    <a:pt x="558" y="267"/>
                  </a:lnTo>
                  <a:lnTo>
                    <a:pt x="559" y="306"/>
                  </a:lnTo>
                  <a:lnTo>
                    <a:pt x="559" y="345"/>
                  </a:lnTo>
                  <a:lnTo>
                    <a:pt x="559" y="364"/>
                  </a:lnTo>
                  <a:lnTo>
                    <a:pt x="563" y="384"/>
                  </a:lnTo>
                  <a:lnTo>
                    <a:pt x="570" y="402"/>
                  </a:lnTo>
                  <a:lnTo>
                    <a:pt x="577" y="421"/>
                  </a:lnTo>
                  <a:lnTo>
                    <a:pt x="584" y="440"/>
                  </a:lnTo>
                  <a:lnTo>
                    <a:pt x="589" y="460"/>
                  </a:lnTo>
                  <a:lnTo>
                    <a:pt x="591" y="483"/>
                  </a:lnTo>
                  <a:lnTo>
                    <a:pt x="593" y="509"/>
                  </a:lnTo>
                  <a:lnTo>
                    <a:pt x="593" y="535"/>
                  </a:lnTo>
                  <a:lnTo>
                    <a:pt x="591" y="561"/>
                  </a:lnTo>
                  <a:lnTo>
                    <a:pt x="585" y="586"/>
                  </a:lnTo>
                  <a:lnTo>
                    <a:pt x="574" y="609"/>
                  </a:lnTo>
                  <a:lnTo>
                    <a:pt x="559" y="631"/>
                  </a:lnTo>
                  <a:lnTo>
                    <a:pt x="544" y="647"/>
                  </a:lnTo>
                  <a:lnTo>
                    <a:pt x="527" y="658"/>
                  </a:lnTo>
                  <a:lnTo>
                    <a:pt x="508" y="666"/>
                  </a:lnTo>
                  <a:lnTo>
                    <a:pt x="487" y="670"/>
                  </a:lnTo>
                  <a:lnTo>
                    <a:pt x="466" y="672"/>
                  </a:lnTo>
                  <a:lnTo>
                    <a:pt x="445" y="673"/>
                  </a:lnTo>
                  <a:lnTo>
                    <a:pt x="423" y="673"/>
                  </a:lnTo>
                  <a:lnTo>
                    <a:pt x="359" y="675"/>
                  </a:lnTo>
                  <a:lnTo>
                    <a:pt x="294" y="678"/>
                  </a:lnTo>
                  <a:lnTo>
                    <a:pt x="230" y="679"/>
                  </a:lnTo>
                  <a:lnTo>
                    <a:pt x="187" y="679"/>
                  </a:lnTo>
                  <a:lnTo>
                    <a:pt x="141" y="673"/>
                  </a:lnTo>
                  <a:lnTo>
                    <a:pt x="129" y="669"/>
                  </a:lnTo>
                  <a:lnTo>
                    <a:pt x="120" y="669"/>
                  </a:lnTo>
                  <a:lnTo>
                    <a:pt x="110" y="670"/>
                  </a:lnTo>
                  <a:lnTo>
                    <a:pt x="100" y="672"/>
                  </a:lnTo>
                  <a:lnTo>
                    <a:pt x="89" y="673"/>
                  </a:lnTo>
                  <a:lnTo>
                    <a:pt x="73" y="671"/>
                  </a:lnTo>
                  <a:lnTo>
                    <a:pt x="54" y="665"/>
                  </a:lnTo>
                  <a:lnTo>
                    <a:pt x="36" y="655"/>
                  </a:lnTo>
                  <a:lnTo>
                    <a:pt x="19" y="644"/>
                  </a:lnTo>
                  <a:lnTo>
                    <a:pt x="5" y="631"/>
                  </a:lnTo>
                  <a:lnTo>
                    <a:pt x="0" y="618"/>
                  </a:lnTo>
                  <a:lnTo>
                    <a:pt x="1" y="605"/>
                  </a:lnTo>
                  <a:lnTo>
                    <a:pt x="7" y="593"/>
                  </a:lnTo>
                  <a:lnTo>
                    <a:pt x="17" y="585"/>
                  </a:lnTo>
                  <a:lnTo>
                    <a:pt x="30" y="578"/>
                  </a:lnTo>
                  <a:lnTo>
                    <a:pt x="44" y="576"/>
                  </a:lnTo>
                  <a:lnTo>
                    <a:pt x="58" y="578"/>
                  </a:lnTo>
                  <a:lnTo>
                    <a:pt x="73" y="582"/>
                  </a:lnTo>
                  <a:lnTo>
                    <a:pt x="86" y="582"/>
                  </a:lnTo>
                  <a:lnTo>
                    <a:pt x="101" y="581"/>
                  </a:lnTo>
                  <a:lnTo>
                    <a:pt x="115" y="579"/>
                  </a:lnTo>
                  <a:lnTo>
                    <a:pt x="130" y="578"/>
                  </a:lnTo>
                  <a:lnTo>
                    <a:pt x="161" y="580"/>
                  </a:lnTo>
                  <a:lnTo>
                    <a:pt x="190" y="583"/>
                  </a:lnTo>
                  <a:lnTo>
                    <a:pt x="218" y="587"/>
                  </a:lnTo>
                  <a:lnTo>
                    <a:pt x="246" y="589"/>
                  </a:lnTo>
                  <a:lnTo>
                    <a:pt x="287" y="587"/>
                  </a:lnTo>
                  <a:lnTo>
                    <a:pt x="327" y="583"/>
                  </a:lnTo>
                  <a:lnTo>
                    <a:pt x="367" y="580"/>
                  </a:lnTo>
                  <a:lnTo>
                    <a:pt x="408" y="578"/>
                  </a:lnTo>
                  <a:lnTo>
                    <a:pt x="424" y="579"/>
                  </a:lnTo>
                  <a:lnTo>
                    <a:pt x="438" y="579"/>
                  </a:lnTo>
                  <a:lnTo>
                    <a:pt x="451" y="579"/>
                  </a:lnTo>
                  <a:lnTo>
                    <a:pt x="461" y="577"/>
                  </a:lnTo>
                  <a:lnTo>
                    <a:pt x="469" y="571"/>
                  </a:lnTo>
                  <a:lnTo>
                    <a:pt x="476" y="562"/>
                  </a:lnTo>
                  <a:lnTo>
                    <a:pt x="481" y="547"/>
                  </a:lnTo>
                  <a:lnTo>
                    <a:pt x="486" y="497"/>
                  </a:lnTo>
                  <a:lnTo>
                    <a:pt x="487" y="449"/>
                  </a:lnTo>
                  <a:lnTo>
                    <a:pt x="488" y="403"/>
                  </a:lnTo>
                  <a:lnTo>
                    <a:pt x="489" y="358"/>
                  </a:lnTo>
                  <a:lnTo>
                    <a:pt x="492" y="313"/>
                  </a:lnTo>
                  <a:lnTo>
                    <a:pt x="491" y="275"/>
                  </a:lnTo>
                  <a:lnTo>
                    <a:pt x="489" y="240"/>
                  </a:lnTo>
                  <a:lnTo>
                    <a:pt x="489" y="207"/>
                  </a:lnTo>
                  <a:lnTo>
                    <a:pt x="492" y="175"/>
                  </a:lnTo>
                  <a:lnTo>
                    <a:pt x="495" y="159"/>
                  </a:lnTo>
                  <a:lnTo>
                    <a:pt x="498" y="144"/>
                  </a:lnTo>
                  <a:lnTo>
                    <a:pt x="499" y="130"/>
                  </a:lnTo>
                  <a:lnTo>
                    <a:pt x="497" y="117"/>
                  </a:lnTo>
                  <a:lnTo>
                    <a:pt x="498" y="104"/>
                  </a:lnTo>
                  <a:lnTo>
                    <a:pt x="499" y="91"/>
                  </a:lnTo>
                  <a:lnTo>
                    <a:pt x="500" y="82"/>
                  </a:lnTo>
                  <a:lnTo>
                    <a:pt x="498" y="79"/>
                  </a:lnTo>
                  <a:lnTo>
                    <a:pt x="495" y="78"/>
                  </a:lnTo>
                  <a:lnTo>
                    <a:pt x="486" y="74"/>
                  </a:lnTo>
                  <a:lnTo>
                    <a:pt x="478" y="62"/>
                  </a:lnTo>
                  <a:lnTo>
                    <a:pt x="472" y="48"/>
                  </a:lnTo>
                  <a:lnTo>
                    <a:pt x="470" y="34"/>
                  </a:lnTo>
                  <a:lnTo>
                    <a:pt x="470" y="32"/>
                  </a:lnTo>
                  <a:lnTo>
                    <a:pt x="472" y="23"/>
                  </a:lnTo>
                  <a:lnTo>
                    <a:pt x="477" y="15"/>
                  </a:lnTo>
                  <a:lnTo>
                    <a:pt x="486" y="11"/>
                  </a:lnTo>
                  <a:lnTo>
                    <a:pt x="486" y="11"/>
                  </a:lnTo>
                  <a:lnTo>
                    <a:pt x="486" y="10"/>
                  </a:lnTo>
                  <a:lnTo>
                    <a:pt x="486" y="10"/>
                  </a:lnTo>
                  <a:lnTo>
                    <a:pt x="487" y="9"/>
                  </a:lnTo>
                  <a:lnTo>
                    <a:pt x="489" y="8"/>
                  </a:lnTo>
                  <a:lnTo>
                    <a:pt x="492" y="6"/>
                  </a:lnTo>
                  <a:lnTo>
                    <a:pt x="502" y="1"/>
                  </a:lnTo>
                  <a:lnTo>
                    <a:pt x="513" y="0"/>
                  </a:lnTo>
                  <a:close/>
                </a:path>
              </a:pathLst>
            </a:custGeom>
            <a:solidFill>
              <a:srgbClr val="ED0D1F"/>
            </a:solidFill>
            <a:ln w="0">
              <a:solidFill>
                <a:srgbClr val="ED0D1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97" name="Freeform 301"/>
            <p:cNvSpPr/>
            <p:nvPr/>
          </p:nvSpPr>
          <p:spPr bwMode="auto">
            <a:xfrm>
              <a:off x="8668659" y="4619577"/>
              <a:ext cx="47636" cy="17322"/>
            </a:xfrm>
            <a:custGeom>
              <a:avLst/>
              <a:gdLst>
                <a:gd name="T0" fmla="*/ 89 w 402"/>
                <a:gd name="T1" fmla="*/ 1 h 142"/>
                <a:gd name="T2" fmla="*/ 104 w 402"/>
                <a:gd name="T3" fmla="*/ 7 h 142"/>
                <a:gd name="T4" fmla="*/ 120 w 402"/>
                <a:gd name="T5" fmla="*/ 8 h 142"/>
                <a:gd name="T6" fmla="*/ 139 w 402"/>
                <a:gd name="T7" fmla="*/ 5 h 142"/>
                <a:gd name="T8" fmla="*/ 155 w 402"/>
                <a:gd name="T9" fmla="*/ 3 h 142"/>
                <a:gd name="T10" fmla="*/ 182 w 402"/>
                <a:gd name="T11" fmla="*/ 2 h 142"/>
                <a:gd name="T12" fmla="*/ 213 w 402"/>
                <a:gd name="T13" fmla="*/ 16 h 142"/>
                <a:gd name="T14" fmla="*/ 266 w 402"/>
                <a:gd name="T15" fmla="*/ 17 h 142"/>
                <a:gd name="T16" fmla="*/ 295 w 402"/>
                <a:gd name="T17" fmla="*/ 24 h 142"/>
                <a:gd name="T18" fmla="*/ 323 w 402"/>
                <a:gd name="T19" fmla="*/ 31 h 142"/>
                <a:gd name="T20" fmla="*/ 343 w 402"/>
                <a:gd name="T21" fmla="*/ 32 h 142"/>
                <a:gd name="T22" fmla="*/ 373 w 402"/>
                <a:gd name="T23" fmla="*/ 30 h 142"/>
                <a:gd name="T24" fmla="*/ 395 w 402"/>
                <a:gd name="T25" fmla="*/ 43 h 142"/>
                <a:gd name="T26" fmla="*/ 402 w 402"/>
                <a:gd name="T27" fmla="*/ 66 h 142"/>
                <a:gd name="T28" fmla="*/ 390 w 402"/>
                <a:gd name="T29" fmla="*/ 91 h 142"/>
                <a:gd name="T30" fmla="*/ 359 w 402"/>
                <a:gd name="T31" fmla="*/ 113 h 142"/>
                <a:gd name="T32" fmla="*/ 323 w 402"/>
                <a:gd name="T33" fmla="*/ 121 h 142"/>
                <a:gd name="T34" fmla="*/ 284 w 402"/>
                <a:gd name="T35" fmla="*/ 119 h 142"/>
                <a:gd name="T36" fmla="*/ 244 w 402"/>
                <a:gd name="T37" fmla="*/ 111 h 142"/>
                <a:gd name="T38" fmla="*/ 191 w 402"/>
                <a:gd name="T39" fmla="*/ 110 h 142"/>
                <a:gd name="T40" fmla="*/ 166 w 402"/>
                <a:gd name="T41" fmla="*/ 106 h 142"/>
                <a:gd name="T42" fmla="*/ 153 w 402"/>
                <a:gd name="T43" fmla="*/ 111 h 142"/>
                <a:gd name="T44" fmla="*/ 138 w 402"/>
                <a:gd name="T45" fmla="*/ 117 h 142"/>
                <a:gd name="T46" fmla="*/ 126 w 402"/>
                <a:gd name="T47" fmla="*/ 119 h 142"/>
                <a:gd name="T48" fmla="*/ 121 w 402"/>
                <a:gd name="T49" fmla="*/ 117 h 142"/>
                <a:gd name="T50" fmla="*/ 130 w 402"/>
                <a:gd name="T51" fmla="*/ 106 h 142"/>
                <a:gd name="T52" fmla="*/ 94 w 402"/>
                <a:gd name="T53" fmla="*/ 134 h 142"/>
                <a:gd name="T54" fmla="*/ 75 w 402"/>
                <a:gd name="T55" fmla="*/ 141 h 142"/>
                <a:gd name="T56" fmla="*/ 41 w 402"/>
                <a:gd name="T57" fmla="*/ 137 h 142"/>
                <a:gd name="T58" fmla="*/ 13 w 402"/>
                <a:gd name="T59" fmla="*/ 116 h 142"/>
                <a:gd name="T60" fmla="*/ 0 w 402"/>
                <a:gd name="T61" fmla="*/ 83 h 142"/>
                <a:gd name="T62" fmla="*/ 9 w 402"/>
                <a:gd name="T63" fmla="*/ 48 h 142"/>
                <a:gd name="T64" fmla="*/ 33 w 402"/>
                <a:gd name="T65" fmla="*/ 17 h 142"/>
                <a:gd name="T66" fmla="*/ 65 w 402"/>
                <a:gd name="T67" fmla="*/ 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2" h="142">
                  <a:moveTo>
                    <a:pt x="82" y="0"/>
                  </a:moveTo>
                  <a:lnTo>
                    <a:pt x="89" y="1"/>
                  </a:lnTo>
                  <a:lnTo>
                    <a:pt x="96" y="4"/>
                  </a:lnTo>
                  <a:lnTo>
                    <a:pt x="104" y="7"/>
                  </a:lnTo>
                  <a:lnTo>
                    <a:pt x="111" y="8"/>
                  </a:lnTo>
                  <a:lnTo>
                    <a:pt x="120" y="8"/>
                  </a:lnTo>
                  <a:lnTo>
                    <a:pt x="130" y="5"/>
                  </a:lnTo>
                  <a:lnTo>
                    <a:pt x="139" y="5"/>
                  </a:lnTo>
                  <a:lnTo>
                    <a:pt x="148" y="5"/>
                  </a:lnTo>
                  <a:lnTo>
                    <a:pt x="155" y="3"/>
                  </a:lnTo>
                  <a:lnTo>
                    <a:pt x="166" y="0"/>
                  </a:lnTo>
                  <a:lnTo>
                    <a:pt x="182" y="2"/>
                  </a:lnTo>
                  <a:lnTo>
                    <a:pt x="197" y="7"/>
                  </a:lnTo>
                  <a:lnTo>
                    <a:pt x="213" y="16"/>
                  </a:lnTo>
                  <a:lnTo>
                    <a:pt x="255" y="16"/>
                  </a:lnTo>
                  <a:lnTo>
                    <a:pt x="266" y="17"/>
                  </a:lnTo>
                  <a:lnTo>
                    <a:pt x="280" y="20"/>
                  </a:lnTo>
                  <a:lnTo>
                    <a:pt x="295" y="24"/>
                  </a:lnTo>
                  <a:lnTo>
                    <a:pt x="310" y="28"/>
                  </a:lnTo>
                  <a:lnTo>
                    <a:pt x="323" y="31"/>
                  </a:lnTo>
                  <a:lnTo>
                    <a:pt x="335" y="33"/>
                  </a:lnTo>
                  <a:lnTo>
                    <a:pt x="343" y="32"/>
                  </a:lnTo>
                  <a:lnTo>
                    <a:pt x="358" y="29"/>
                  </a:lnTo>
                  <a:lnTo>
                    <a:pt x="373" y="30"/>
                  </a:lnTo>
                  <a:lnTo>
                    <a:pt x="385" y="35"/>
                  </a:lnTo>
                  <a:lnTo>
                    <a:pt x="395" y="43"/>
                  </a:lnTo>
                  <a:lnTo>
                    <a:pt x="401" y="54"/>
                  </a:lnTo>
                  <a:lnTo>
                    <a:pt x="402" y="66"/>
                  </a:lnTo>
                  <a:lnTo>
                    <a:pt x="399" y="78"/>
                  </a:lnTo>
                  <a:lnTo>
                    <a:pt x="390" y="91"/>
                  </a:lnTo>
                  <a:lnTo>
                    <a:pt x="377" y="104"/>
                  </a:lnTo>
                  <a:lnTo>
                    <a:pt x="359" y="113"/>
                  </a:lnTo>
                  <a:lnTo>
                    <a:pt x="342" y="119"/>
                  </a:lnTo>
                  <a:lnTo>
                    <a:pt x="323" y="121"/>
                  </a:lnTo>
                  <a:lnTo>
                    <a:pt x="304" y="121"/>
                  </a:lnTo>
                  <a:lnTo>
                    <a:pt x="284" y="119"/>
                  </a:lnTo>
                  <a:lnTo>
                    <a:pt x="263" y="116"/>
                  </a:lnTo>
                  <a:lnTo>
                    <a:pt x="244" y="111"/>
                  </a:lnTo>
                  <a:lnTo>
                    <a:pt x="202" y="111"/>
                  </a:lnTo>
                  <a:lnTo>
                    <a:pt x="191" y="110"/>
                  </a:lnTo>
                  <a:lnTo>
                    <a:pt x="178" y="108"/>
                  </a:lnTo>
                  <a:lnTo>
                    <a:pt x="166" y="106"/>
                  </a:lnTo>
                  <a:lnTo>
                    <a:pt x="161" y="108"/>
                  </a:lnTo>
                  <a:lnTo>
                    <a:pt x="153" y="111"/>
                  </a:lnTo>
                  <a:lnTo>
                    <a:pt x="146" y="113"/>
                  </a:lnTo>
                  <a:lnTo>
                    <a:pt x="138" y="117"/>
                  </a:lnTo>
                  <a:lnTo>
                    <a:pt x="132" y="118"/>
                  </a:lnTo>
                  <a:lnTo>
                    <a:pt x="126" y="119"/>
                  </a:lnTo>
                  <a:lnTo>
                    <a:pt x="122" y="119"/>
                  </a:lnTo>
                  <a:lnTo>
                    <a:pt x="121" y="117"/>
                  </a:lnTo>
                  <a:lnTo>
                    <a:pt x="123" y="112"/>
                  </a:lnTo>
                  <a:lnTo>
                    <a:pt x="130" y="106"/>
                  </a:lnTo>
                  <a:lnTo>
                    <a:pt x="113" y="123"/>
                  </a:lnTo>
                  <a:lnTo>
                    <a:pt x="94" y="134"/>
                  </a:lnTo>
                  <a:lnTo>
                    <a:pt x="83" y="137"/>
                  </a:lnTo>
                  <a:lnTo>
                    <a:pt x="75" y="141"/>
                  </a:lnTo>
                  <a:lnTo>
                    <a:pt x="57" y="142"/>
                  </a:lnTo>
                  <a:lnTo>
                    <a:pt x="41" y="137"/>
                  </a:lnTo>
                  <a:lnTo>
                    <a:pt x="26" y="128"/>
                  </a:lnTo>
                  <a:lnTo>
                    <a:pt x="13" y="116"/>
                  </a:lnTo>
                  <a:lnTo>
                    <a:pt x="5" y="100"/>
                  </a:lnTo>
                  <a:lnTo>
                    <a:pt x="0" y="83"/>
                  </a:lnTo>
                  <a:lnTo>
                    <a:pt x="1" y="66"/>
                  </a:lnTo>
                  <a:lnTo>
                    <a:pt x="9" y="48"/>
                  </a:lnTo>
                  <a:lnTo>
                    <a:pt x="20" y="31"/>
                  </a:lnTo>
                  <a:lnTo>
                    <a:pt x="33" y="17"/>
                  </a:lnTo>
                  <a:lnTo>
                    <a:pt x="49" y="7"/>
                  </a:lnTo>
                  <a:lnTo>
                    <a:pt x="65" y="2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ED0D1F"/>
            </a:solidFill>
            <a:ln w="0">
              <a:solidFill>
                <a:srgbClr val="ED0D1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98" name="Freeform 302"/>
            <p:cNvSpPr/>
            <p:nvPr/>
          </p:nvSpPr>
          <p:spPr bwMode="auto">
            <a:xfrm>
              <a:off x="8642675" y="4723510"/>
              <a:ext cx="112594" cy="187657"/>
            </a:xfrm>
            <a:custGeom>
              <a:avLst/>
              <a:gdLst>
                <a:gd name="T0" fmla="*/ 118 w 944"/>
                <a:gd name="T1" fmla="*/ 3 h 1552"/>
                <a:gd name="T2" fmla="*/ 128 w 944"/>
                <a:gd name="T3" fmla="*/ 5 h 1552"/>
                <a:gd name="T4" fmla="*/ 171 w 944"/>
                <a:gd name="T5" fmla="*/ 33 h 1552"/>
                <a:gd name="T6" fmla="*/ 171 w 944"/>
                <a:gd name="T7" fmla="*/ 85 h 1552"/>
                <a:gd name="T8" fmla="*/ 127 w 944"/>
                <a:gd name="T9" fmla="*/ 111 h 1552"/>
                <a:gd name="T10" fmla="*/ 119 w 944"/>
                <a:gd name="T11" fmla="*/ 129 h 1552"/>
                <a:gd name="T12" fmla="*/ 106 w 944"/>
                <a:gd name="T13" fmla="*/ 181 h 1552"/>
                <a:gd name="T14" fmla="*/ 109 w 944"/>
                <a:gd name="T15" fmla="*/ 309 h 1552"/>
                <a:gd name="T16" fmla="*/ 119 w 944"/>
                <a:gd name="T17" fmla="*/ 476 h 1552"/>
                <a:gd name="T18" fmla="*/ 126 w 944"/>
                <a:gd name="T19" fmla="*/ 592 h 1552"/>
                <a:gd name="T20" fmla="*/ 122 w 944"/>
                <a:gd name="T21" fmla="*/ 677 h 1552"/>
                <a:gd name="T22" fmla="*/ 109 w 944"/>
                <a:gd name="T23" fmla="*/ 889 h 1552"/>
                <a:gd name="T24" fmla="*/ 108 w 944"/>
                <a:gd name="T25" fmla="*/ 1105 h 1552"/>
                <a:gd name="T26" fmla="*/ 121 w 944"/>
                <a:gd name="T27" fmla="*/ 1225 h 1552"/>
                <a:gd name="T28" fmla="*/ 140 w 944"/>
                <a:gd name="T29" fmla="*/ 1344 h 1552"/>
                <a:gd name="T30" fmla="*/ 188 w 944"/>
                <a:gd name="T31" fmla="*/ 1354 h 1552"/>
                <a:gd name="T32" fmla="*/ 297 w 944"/>
                <a:gd name="T33" fmla="*/ 1365 h 1552"/>
                <a:gd name="T34" fmla="*/ 453 w 944"/>
                <a:gd name="T35" fmla="*/ 1370 h 1552"/>
                <a:gd name="T36" fmla="*/ 554 w 944"/>
                <a:gd name="T37" fmla="*/ 1348 h 1552"/>
                <a:gd name="T38" fmla="*/ 659 w 944"/>
                <a:gd name="T39" fmla="*/ 1359 h 1552"/>
                <a:gd name="T40" fmla="*/ 724 w 944"/>
                <a:gd name="T41" fmla="*/ 1365 h 1552"/>
                <a:gd name="T42" fmla="*/ 778 w 944"/>
                <a:gd name="T43" fmla="*/ 1366 h 1552"/>
                <a:gd name="T44" fmla="*/ 862 w 944"/>
                <a:gd name="T45" fmla="*/ 1370 h 1552"/>
                <a:gd name="T46" fmla="*/ 926 w 944"/>
                <a:gd name="T47" fmla="*/ 1407 h 1552"/>
                <a:gd name="T48" fmla="*/ 944 w 944"/>
                <a:gd name="T49" fmla="*/ 1475 h 1552"/>
                <a:gd name="T50" fmla="*/ 914 w 944"/>
                <a:gd name="T51" fmla="*/ 1535 h 1552"/>
                <a:gd name="T52" fmla="*/ 832 w 944"/>
                <a:gd name="T53" fmla="*/ 1545 h 1552"/>
                <a:gd name="T54" fmla="*/ 733 w 944"/>
                <a:gd name="T55" fmla="*/ 1547 h 1552"/>
                <a:gd name="T56" fmla="*/ 658 w 944"/>
                <a:gd name="T57" fmla="*/ 1540 h 1552"/>
                <a:gd name="T58" fmla="*/ 565 w 944"/>
                <a:gd name="T59" fmla="*/ 1536 h 1552"/>
                <a:gd name="T60" fmla="*/ 449 w 944"/>
                <a:gd name="T61" fmla="*/ 1549 h 1552"/>
                <a:gd name="T62" fmla="*/ 324 w 944"/>
                <a:gd name="T63" fmla="*/ 1552 h 1552"/>
                <a:gd name="T64" fmla="*/ 187 w 944"/>
                <a:gd name="T65" fmla="*/ 1540 h 1552"/>
                <a:gd name="T66" fmla="*/ 82 w 944"/>
                <a:gd name="T67" fmla="*/ 1523 h 1552"/>
                <a:gd name="T68" fmla="*/ 15 w 944"/>
                <a:gd name="T69" fmla="*/ 1449 h 1552"/>
                <a:gd name="T70" fmla="*/ 12 w 944"/>
                <a:gd name="T71" fmla="*/ 1444 h 1552"/>
                <a:gd name="T72" fmla="*/ 6 w 944"/>
                <a:gd name="T73" fmla="*/ 1430 h 1552"/>
                <a:gd name="T74" fmla="*/ 13 w 944"/>
                <a:gd name="T75" fmla="*/ 1367 h 1552"/>
                <a:gd name="T76" fmla="*/ 5 w 944"/>
                <a:gd name="T77" fmla="*/ 1319 h 1552"/>
                <a:gd name="T78" fmla="*/ 4 w 944"/>
                <a:gd name="T79" fmla="*/ 1226 h 1552"/>
                <a:gd name="T80" fmla="*/ 4 w 944"/>
                <a:gd name="T81" fmla="*/ 1073 h 1552"/>
                <a:gd name="T82" fmla="*/ 29 w 944"/>
                <a:gd name="T83" fmla="*/ 881 h 1552"/>
                <a:gd name="T84" fmla="*/ 43 w 944"/>
                <a:gd name="T85" fmla="*/ 789 h 1552"/>
                <a:gd name="T86" fmla="*/ 60 w 944"/>
                <a:gd name="T87" fmla="*/ 713 h 1552"/>
                <a:gd name="T88" fmla="*/ 75 w 944"/>
                <a:gd name="T89" fmla="*/ 626 h 1552"/>
                <a:gd name="T90" fmla="*/ 86 w 944"/>
                <a:gd name="T91" fmla="*/ 545 h 1552"/>
                <a:gd name="T92" fmla="*/ 82 w 944"/>
                <a:gd name="T93" fmla="*/ 468 h 1552"/>
                <a:gd name="T94" fmla="*/ 88 w 944"/>
                <a:gd name="T95" fmla="*/ 230 h 1552"/>
                <a:gd name="T96" fmla="*/ 101 w 944"/>
                <a:gd name="T97" fmla="*/ 140 h 1552"/>
                <a:gd name="T98" fmla="*/ 92 w 944"/>
                <a:gd name="T99" fmla="*/ 97 h 1552"/>
                <a:gd name="T100" fmla="*/ 57 w 944"/>
                <a:gd name="T101" fmla="*/ 65 h 1552"/>
                <a:gd name="T102" fmla="*/ 65 w 944"/>
                <a:gd name="T103" fmla="*/ 9 h 1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44" h="1552">
                  <a:moveTo>
                    <a:pt x="101" y="0"/>
                  </a:moveTo>
                  <a:lnTo>
                    <a:pt x="113" y="2"/>
                  </a:lnTo>
                  <a:lnTo>
                    <a:pt x="114" y="3"/>
                  </a:lnTo>
                  <a:lnTo>
                    <a:pt x="118" y="3"/>
                  </a:lnTo>
                  <a:lnTo>
                    <a:pt x="125" y="4"/>
                  </a:lnTo>
                  <a:lnTo>
                    <a:pt x="125" y="2"/>
                  </a:lnTo>
                  <a:lnTo>
                    <a:pt x="126" y="4"/>
                  </a:lnTo>
                  <a:lnTo>
                    <a:pt x="128" y="5"/>
                  </a:lnTo>
                  <a:lnTo>
                    <a:pt x="139" y="8"/>
                  </a:lnTo>
                  <a:lnTo>
                    <a:pt x="149" y="14"/>
                  </a:lnTo>
                  <a:lnTo>
                    <a:pt x="160" y="22"/>
                  </a:lnTo>
                  <a:lnTo>
                    <a:pt x="171" y="33"/>
                  </a:lnTo>
                  <a:lnTo>
                    <a:pt x="176" y="46"/>
                  </a:lnTo>
                  <a:lnTo>
                    <a:pt x="179" y="59"/>
                  </a:lnTo>
                  <a:lnTo>
                    <a:pt x="176" y="72"/>
                  </a:lnTo>
                  <a:lnTo>
                    <a:pt x="171" y="85"/>
                  </a:lnTo>
                  <a:lnTo>
                    <a:pt x="163" y="96"/>
                  </a:lnTo>
                  <a:lnTo>
                    <a:pt x="153" y="105"/>
                  </a:lnTo>
                  <a:lnTo>
                    <a:pt x="141" y="110"/>
                  </a:lnTo>
                  <a:lnTo>
                    <a:pt x="127" y="111"/>
                  </a:lnTo>
                  <a:lnTo>
                    <a:pt x="124" y="110"/>
                  </a:lnTo>
                  <a:lnTo>
                    <a:pt x="125" y="113"/>
                  </a:lnTo>
                  <a:lnTo>
                    <a:pt x="125" y="119"/>
                  </a:lnTo>
                  <a:lnTo>
                    <a:pt x="119" y="129"/>
                  </a:lnTo>
                  <a:lnTo>
                    <a:pt x="114" y="136"/>
                  </a:lnTo>
                  <a:lnTo>
                    <a:pt x="111" y="143"/>
                  </a:lnTo>
                  <a:lnTo>
                    <a:pt x="108" y="150"/>
                  </a:lnTo>
                  <a:lnTo>
                    <a:pt x="106" y="181"/>
                  </a:lnTo>
                  <a:lnTo>
                    <a:pt x="107" y="209"/>
                  </a:lnTo>
                  <a:lnTo>
                    <a:pt x="108" y="236"/>
                  </a:lnTo>
                  <a:lnTo>
                    <a:pt x="108" y="266"/>
                  </a:lnTo>
                  <a:lnTo>
                    <a:pt x="109" y="309"/>
                  </a:lnTo>
                  <a:lnTo>
                    <a:pt x="111" y="353"/>
                  </a:lnTo>
                  <a:lnTo>
                    <a:pt x="113" y="400"/>
                  </a:lnTo>
                  <a:lnTo>
                    <a:pt x="113" y="446"/>
                  </a:lnTo>
                  <a:lnTo>
                    <a:pt x="119" y="476"/>
                  </a:lnTo>
                  <a:lnTo>
                    <a:pt x="124" y="503"/>
                  </a:lnTo>
                  <a:lnTo>
                    <a:pt x="129" y="532"/>
                  </a:lnTo>
                  <a:lnTo>
                    <a:pt x="128" y="562"/>
                  </a:lnTo>
                  <a:lnTo>
                    <a:pt x="126" y="592"/>
                  </a:lnTo>
                  <a:lnTo>
                    <a:pt x="125" y="622"/>
                  </a:lnTo>
                  <a:lnTo>
                    <a:pt x="124" y="642"/>
                  </a:lnTo>
                  <a:lnTo>
                    <a:pt x="123" y="659"/>
                  </a:lnTo>
                  <a:lnTo>
                    <a:pt x="122" y="677"/>
                  </a:lnTo>
                  <a:lnTo>
                    <a:pt x="125" y="696"/>
                  </a:lnTo>
                  <a:lnTo>
                    <a:pt x="125" y="781"/>
                  </a:lnTo>
                  <a:lnTo>
                    <a:pt x="114" y="835"/>
                  </a:lnTo>
                  <a:lnTo>
                    <a:pt x="109" y="889"/>
                  </a:lnTo>
                  <a:lnTo>
                    <a:pt x="107" y="943"/>
                  </a:lnTo>
                  <a:lnTo>
                    <a:pt x="107" y="997"/>
                  </a:lnTo>
                  <a:lnTo>
                    <a:pt x="108" y="1051"/>
                  </a:lnTo>
                  <a:lnTo>
                    <a:pt x="108" y="1105"/>
                  </a:lnTo>
                  <a:lnTo>
                    <a:pt x="108" y="1136"/>
                  </a:lnTo>
                  <a:lnTo>
                    <a:pt x="110" y="1166"/>
                  </a:lnTo>
                  <a:lnTo>
                    <a:pt x="116" y="1196"/>
                  </a:lnTo>
                  <a:lnTo>
                    <a:pt x="121" y="1225"/>
                  </a:lnTo>
                  <a:lnTo>
                    <a:pt x="125" y="1253"/>
                  </a:lnTo>
                  <a:lnTo>
                    <a:pt x="125" y="1317"/>
                  </a:lnTo>
                  <a:lnTo>
                    <a:pt x="127" y="1335"/>
                  </a:lnTo>
                  <a:lnTo>
                    <a:pt x="140" y="1344"/>
                  </a:lnTo>
                  <a:lnTo>
                    <a:pt x="155" y="1359"/>
                  </a:lnTo>
                  <a:lnTo>
                    <a:pt x="158" y="1363"/>
                  </a:lnTo>
                  <a:lnTo>
                    <a:pt x="165" y="1359"/>
                  </a:lnTo>
                  <a:lnTo>
                    <a:pt x="188" y="1354"/>
                  </a:lnTo>
                  <a:lnTo>
                    <a:pt x="212" y="1353"/>
                  </a:lnTo>
                  <a:lnTo>
                    <a:pt x="236" y="1355"/>
                  </a:lnTo>
                  <a:lnTo>
                    <a:pt x="260" y="1359"/>
                  </a:lnTo>
                  <a:lnTo>
                    <a:pt x="297" y="1365"/>
                  </a:lnTo>
                  <a:lnTo>
                    <a:pt x="337" y="1369"/>
                  </a:lnTo>
                  <a:lnTo>
                    <a:pt x="377" y="1371"/>
                  </a:lnTo>
                  <a:lnTo>
                    <a:pt x="417" y="1372"/>
                  </a:lnTo>
                  <a:lnTo>
                    <a:pt x="453" y="1370"/>
                  </a:lnTo>
                  <a:lnTo>
                    <a:pt x="477" y="1364"/>
                  </a:lnTo>
                  <a:lnTo>
                    <a:pt x="501" y="1357"/>
                  </a:lnTo>
                  <a:lnTo>
                    <a:pt x="527" y="1351"/>
                  </a:lnTo>
                  <a:lnTo>
                    <a:pt x="554" y="1348"/>
                  </a:lnTo>
                  <a:lnTo>
                    <a:pt x="578" y="1348"/>
                  </a:lnTo>
                  <a:lnTo>
                    <a:pt x="604" y="1355"/>
                  </a:lnTo>
                  <a:lnTo>
                    <a:pt x="632" y="1358"/>
                  </a:lnTo>
                  <a:lnTo>
                    <a:pt x="659" y="1359"/>
                  </a:lnTo>
                  <a:lnTo>
                    <a:pt x="683" y="1359"/>
                  </a:lnTo>
                  <a:lnTo>
                    <a:pt x="700" y="1360"/>
                  </a:lnTo>
                  <a:lnTo>
                    <a:pt x="713" y="1363"/>
                  </a:lnTo>
                  <a:lnTo>
                    <a:pt x="724" y="1365"/>
                  </a:lnTo>
                  <a:lnTo>
                    <a:pt x="735" y="1367"/>
                  </a:lnTo>
                  <a:lnTo>
                    <a:pt x="745" y="1369"/>
                  </a:lnTo>
                  <a:lnTo>
                    <a:pt x="757" y="1370"/>
                  </a:lnTo>
                  <a:lnTo>
                    <a:pt x="778" y="1366"/>
                  </a:lnTo>
                  <a:lnTo>
                    <a:pt x="799" y="1366"/>
                  </a:lnTo>
                  <a:lnTo>
                    <a:pt x="819" y="1367"/>
                  </a:lnTo>
                  <a:lnTo>
                    <a:pt x="840" y="1369"/>
                  </a:lnTo>
                  <a:lnTo>
                    <a:pt x="862" y="1370"/>
                  </a:lnTo>
                  <a:lnTo>
                    <a:pt x="882" y="1374"/>
                  </a:lnTo>
                  <a:lnTo>
                    <a:pt x="900" y="1382"/>
                  </a:lnTo>
                  <a:lnTo>
                    <a:pt x="914" y="1394"/>
                  </a:lnTo>
                  <a:lnTo>
                    <a:pt x="926" y="1407"/>
                  </a:lnTo>
                  <a:lnTo>
                    <a:pt x="935" y="1423"/>
                  </a:lnTo>
                  <a:lnTo>
                    <a:pt x="941" y="1440"/>
                  </a:lnTo>
                  <a:lnTo>
                    <a:pt x="944" y="1458"/>
                  </a:lnTo>
                  <a:lnTo>
                    <a:pt x="944" y="1475"/>
                  </a:lnTo>
                  <a:lnTo>
                    <a:pt x="941" y="1493"/>
                  </a:lnTo>
                  <a:lnTo>
                    <a:pt x="935" y="1509"/>
                  </a:lnTo>
                  <a:lnTo>
                    <a:pt x="926" y="1523"/>
                  </a:lnTo>
                  <a:lnTo>
                    <a:pt x="914" y="1535"/>
                  </a:lnTo>
                  <a:lnTo>
                    <a:pt x="900" y="1544"/>
                  </a:lnTo>
                  <a:lnTo>
                    <a:pt x="882" y="1549"/>
                  </a:lnTo>
                  <a:lnTo>
                    <a:pt x="862" y="1550"/>
                  </a:lnTo>
                  <a:lnTo>
                    <a:pt x="832" y="1545"/>
                  </a:lnTo>
                  <a:lnTo>
                    <a:pt x="803" y="1541"/>
                  </a:lnTo>
                  <a:lnTo>
                    <a:pt x="773" y="1540"/>
                  </a:lnTo>
                  <a:lnTo>
                    <a:pt x="753" y="1546"/>
                  </a:lnTo>
                  <a:lnTo>
                    <a:pt x="733" y="1547"/>
                  </a:lnTo>
                  <a:lnTo>
                    <a:pt x="715" y="1546"/>
                  </a:lnTo>
                  <a:lnTo>
                    <a:pt x="697" y="1544"/>
                  </a:lnTo>
                  <a:lnTo>
                    <a:pt x="678" y="1541"/>
                  </a:lnTo>
                  <a:lnTo>
                    <a:pt x="658" y="1540"/>
                  </a:lnTo>
                  <a:lnTo>
                    <a:pt x="635" y="1539"/>
                  </a:lnTo>
                  <a:lnTo>
                    <a:pt x="612" y="1537"/>
                  </a:lnTo>
                  <a:lnTo>
                    <a:pt x="588" y="1535"/>
                  </a:lnTo>
                  <a:lnTo>
                    <a:pt x="565" y="1536"/>
                  </a:lnTo>
                  <a:lnTo>
                    <a:pt x="543" y="1540"/>
                  </a:lnTo>
                  <a:lnTo>
                    <a:pt x="513" y="1541"/>
                  </a:lnTo>
                  <a:lnTo>
                    <a:pt x="482" y="1545"/>
                  </a:lnTo>
                  <a:lnTo>
                    <a:pt x="449" y="1549"/>
                  </a:lnTo>
                  <a:lnTo>
                    <a:pt x="417" y="1550"/>
                  </a:lnTo>
                  <a:lnTo>
                    <a:pt x="388" y="1551"/>
                  </a:lnTo>
                  <a:lnTo>
                    <a:pt x="356" y="1552"/>
                  </a:lnTo>
                  <a:lnTo>
                    <a:pt x="324" y="1552"/>
                  </a:lnTo>
                  <a:lnTo>
                    <a:pt x="292" y="1550"/>
                  </a:lnTo>
                  <a:lnTo>
                    <a:pt x="259" y="1545"/>
                  </a:lnTo>
                  <a:lnTo>
                    <a:pt x="223" y="1541"/>
                  </a:lnTo>
                  <a:lnTo>
                    <a:pt x="187" y="1540"/>
                  </a:lnTo>
                  <a:lnTo>
                    <a:pt x="158" y="1544"/>
                  </a:lnTo>
                  <a:lnTo>
                    <a:pt x="132" y="1541"/>
                  </a:lnTo>
                  <a:lnTo>
                    <a:pt x="106" y="1535"/>
                  </a:lnTo>
                  <a:lnTo>
                    <a:pt x="82" y="1523"/>
                  </a:lnTo>
                  <a:lnTo>
                    <a:pt x="61" y="1508"/>
                  </a:lnTo>
                  <a:lnTo>
                    <a:pt x="41" y="1488"/>
                  </a:lnTo>
                  <a:lnTo>
                    <a:pt x="24" y="1466"/>
                  </a:lnTo>
                  <a:lnTo>
                    <a:pt x="15" y="1449"/>
                  </a:lnTo>
                  <a:lnTo>
                    <a:pt x="14" y="1450"/>
                  </a:lnTo>
                  <a:lnTo>
                    <a:pt x="14" y="1449"/>
                  </a:lnTo>
                  <a:lnTo>
                    <a:pt x="13" y="1446"/>
                  </a:lnTo>
                  <a:lnTo>
                    <a:pt x="12" y="1444"/>
                  </a:lnTo>
                  <a:lnTo>
                    <a:pt x="9" y="1440"/>
                  </a:lnTo>
                  <a:lnTo>
                    <a:pt x="6" y="1431"/>
                  </a:lnTo>
                  <a:lnTo>
                    <a:pt x="6" y="1431"/>
                  </a:lnTo>
                  <a:lnTo>
                    <a:pt x="6" y="1430"/>
                  </a:lnTo>
                  <a:lnTo>
                    <a:pt x="2" y="1416"/>
                  </a:lnTo>
                  <a:lnTo>
                    <a:pt x="2" y="1394"/>
                  </a:lnTo>
                  <a:lnTo>
                    <a:pt x="9" y="1372"/>
                  </a:lnTo>
                  <a:lnTo>
                    <a:pt x="13" y="1367"/>
                  </a:lnTo>
                  <a:lnTo>
                    <a:pt x="13" y="1355"/>
                  </a:lnTo>
                  <a:lnTo>
                    <a:pt x="11" y="1342"/>
                  </a:lnTo>
                  <a:lnTo>
                    <a:pt x="8" y="1330"/>
                  </a:lnTo>
                  <a:lnTo>
                    <a:pt x="5" y="1319"/>
                  </a:lnTo>
                  <a:lnTo>
                    <a:pt x="4" y="1306"/>
                  </a:lnTo>
                  <a:lnTo>
                    <a:pt x="4" y="1278"/>
                  </a:lnTo>
                  <a:lnTo>
                    <a:pt x="4" y="1252"/>
                  </a:lnTo>
                  <a:lnTo>
                    <a:pt x="4" y="1226"/>
                  </a:lnTo>
                  <a:lnTo>
                    <a:pt x="1" y="1186"/>
                  </a:lnTo>
                  <a:lnTo>
                    <a:pt x="0" y="1148"/>
                  </a:lnTo>
                  <a:lnTo>
                    <a:pt x="1" y="1111"/>
                  </a:lnTo>
                  <a:lnTo>
                    <a:pt x="4" y="1073"/>
                  </a:lnTo>
                  <a:lnTo>
                    <a:pt x="11" y="1020"/>
                  </a:lnTo>
                  <a:lnTo>
                    <a:pt x="18" y="966"/>
                  </a:lnTo>
                  <a:lnTo>
                    <a:pt x="25" y="908"/>
                  </a:lnTo>
                  <a:lnTo>
                    <a:pt x="29" y="881"/>
                  </a:lnTo>
                  <a:lnTo>
                    <a:pt x="31" y="851"/>
                  </a:lnTo>
                  <a:lnTo>
                    <a:pt x="35" y="818"/>
                  </a:lnTo>
                  <a:lnTo>
                    <a:pt x="37" y="804"/>
                  </a:lnTo>
                  <a:lnTo>
                    <a:pt x="43" y="789"/>
                  </a:lnTo>
                  <a:lnTo>
                    <a:pt x="49" y="772"/>
                  </a:lnTo>
                  <a:lnTo>
                    <a:pt x="53" y="755"/>
                  </a:lnTo>
                  <a:lnTo>
                    <a:pt x="56" y="739"/>
                  </a:lnTo>
                  <a:lnTo>
                    <a:pt x="60" y="713"/>
                  </a:lnTo>
                  <a:lnTo>
                    <a:pt x="64" y="691"/>
                  </a:lnTo>
                  <a:lnTo>
                    <a:pt x="68" y="671"/>
                  </a:lnTo>
                  <a:lnTo>
                    <a:pt x="73" y="649"/>
                  </a:lnTo>
                  <a:lnTo>
                    <a:pt x="75" y="626"/>
                  </a:lnTo>
                  <a:lnTo>
                    <a:pt x="75" y="605"/>
                  </a:lnTo>
                  <a:lnTo>
                    <a:pt x="77" y="584"/>
                  </a:lnTo>
                  <a:lnTo>
                    <a:pt x="82" y="565"/>
                  </a:lnTo>
                  <a:lnTo>
                    <a:pt x="86" y="545"/>
                  </a:lnTo>
                  <a:lnTo>
                    <a:pt x="86" y="526"/>
                  </a:lnTo>
                  <a:lnTo>
                    <a:pt x="83" y="506"/>
                  </a:lnTo>
                  <a:lnTo>
                    <a:pt x="81" y="488"/>
                  </a:lnTo>
                  <a:lnTo>
                    <a:pt x="82" y="468"/>
                  </a:lnTo>
                  <a:lnTo>
                    <a:pt x="82" y="373"/>
                  </a:lnTo>
                  <a:lnTo>
                    <a:pt x="85" y="325"/>
                  </a:lnTo>
                  <a:lnTo>
                    <a:pt x="86" y="277"/>
                  </a:lnTo>
                  <a:lnTo>
                    <a:pt x="88" y="230"/>
                  </a:lnTo>
                  <a:lnTo>
                    <a:pt x="93" y="182"/>
                  </a:lnTo>
                  <a:lnTo>
                    <a:pt x="95" y="170"/>
                  </a:lnTo>
                  <a:lnTo>
                    <a:pt x="98" y="156"/>
                  </a:lnTo>
                  <a:lnTo>
                    <a:pt x="101" y="140"/>
                  </a:lnTo>
                  <a:lnTo>
                    <a:pt x="101" y="124"/>
                  </a:lnTo>
                  <a:lnTo>
                    <a:pt x="98" y="109"/>
                  </a:lnTo>
                  <a:lnTo>
                    <a:pt x="93" y="97"/>
                  </a:lnTo>
                  <a:lnTo>
                    <a:pt x="92" y="97"/>
                  </a:lnTo>
                  <a:lnTo>
                    <a:pt x="88" y="97"/>
                  </a:lnTo>
                  <a:lnTo>
                    <a:pt x="74" y="90"/>
                  </a:lnTo>
                  <a:lnTo>
                    <a:pt x="63" y="78"/>
                  </a:lnTo>
                  <a:lnTo>
                    <a:pt x="57" y="65"/>
                  </a:lnTo>
                  <a:lnTo>
                    <a:pt x="52" y="50"/>
                  </a:lnTo>
                  <a:lnTo>
                    <a:pt x="51" y="33"/>
                  </a:lnTo>
                  <a:lnTo>
                    <a:pt x="57" y="19"/>
                  </a:lnTo>
                  <a:lnTo>
                    <a:pt x="65" y="9"/>
                  </a:lnTo>
                  <a:lnTo>
                    <a:pt x="76" y="3"/>
                  </a:lnTo>
                  <a:lnTo>
                    <a:pt x="88" y="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ED0D1F"/>
            </a:solidFill>
            <a:ln w="0">
              <a:solidFill>
                <a:srgbClr val="ED0D1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99" name="Freeform 303"/>
            <p:cNvSpPr/>
            <p:nvPr/>
          </p:nvSpPr>
          <p:spPr bwMode="auto">
            <a:xfrm>
              <a:off x="8655667" y="4792799"/>
              <a:ext cx="63515" cy="99603"/>
            </a:xfrm>
            <a:custGeom>
              <a:avLst/>
              <a:gdLst>
                <a:gd name="T0" fmla="*/ 515 w 529"/>
                <a:gd name="T1" fmla="*/ 0 h 835"/>
                <a:gd name="T2" fmla="*/ 517 w 529"/>
                <a:gd name="T3" fmla="*/ 3 h 835"/>
                <a:gd name="T4" fmla="*/ 519 w 529"/>
                <a:gd name="T5" fmla="*/ 5 h 835"/>
                <a:gd name="T6" fmla="*/ 517 w 529"/>
                <a:gd name="T7" fmla="*/ 14 h 835"/>
                <a:gd name="T8" fmla="*/ 522 w 529"/>
                <a:gd name="T9" fmla="*/ 28 h 835"/>
                <a:gd name="T10" fmla="*/ 529 w 529"/>
                <a:gd name="T11" fmla="*/ 49 h 835"/>
                <a:gd name="T12" fmla="*/ 527 w 529"/>
                <a:gd name="T13" fmla="*/ 78 h 835"/>
                <a:gd name="T14" fmla="*/ 520 w 529"/>
                <a:gd name="T15" fmla="*/ 118 h 835"/>
                <a:gd name="T16" fmla="*/ 504 w 529"/>
                <a:gd name="T17" fmla="*/ 171 h 835"/>
                <a:gd name="T18" fmla="*/ 490 w 529"/>
                <a:gd name="T19" fmla="*/ 210 h 835"/>
                <a:gd name="T20" fmla="*/ 476 w 529"/>
                <a:gd name="T21" fmla="*/ 235 h 835"/>
                <a:gd name="T22" fmla="*/ 467 w 529"/>
                <a:gd name="T23" fmla="*/ 263 h 835"/>
                <a:gd name="T24" fmla="*/ 458 w 529"/>
                <a:gd name="T25" fmla="*/ 288 h 835"/>
                <a:gd name="T26" fmla="*/ 440 w 529"/>
                <a:gd name="T27" fmla="*/ 324 h 835"/>
                <a:gd name="T28" fmla="*/ 416 w 529"/>
                <a:gd name="T29" fmla="*/ 363 h 835"/>
                <a:gd name="T30" fmla="*/ 383 w 529"/>
                <a:gd name="T31" fmla="*/ 427 h 835"/>
                <a:gd name="T32" fmla="*/ 342 w 529"/>
                <a:gd name="T33" fmla="*/ 519 h 835"/>
                <a:gd name="T34" fmla="*/ 293 w 529"/>
                <a:gd name="T35" fmla="*/ 610 h 835"/>
                <a:gd name="T36" fmla="*/ 177 w 529"/>
                <a:gd name="T37" fmla="*/ 757 h 835"/>
                <a:gd name="T38" fmla="*/ 172 w 529"/>
                <a:gd name="T39" fmla="*/ 776 h 835"/>
                <a:gd name="T40" fmla="*/ 151 w 529"/>
                <a:gd name="T41" fmla="*/ 805 h 835"/>
                <a:gd name="T42" fmla="*/ 115 w 529"/>
                <a:gd name="T43" fmla="*/ 823 h 835"/>
                <a:gd name="T44" fmla="*/ 84 w 529"/>
                <a:gd name="T45" fmla="*/ 832 h 835"/>
                <a:gd name="T46" fmla="*/ 55 w 529"/>
                <a:gd name="T47" fmla="*/ 835 h 835"/>
                <a:gd name="T48" fmla="*/ 25 w 529"/>
                <a:gd name="T49" fmla="*/ 825 h 835"/>
                <a:gd name="T50" fmla="*/ 3 w 529"/>
                <a:gd name="T51" fmla="*/ 803 h 835"/>
                <a:gd name="T52" fmla="*/ 0 w 529"/>
                <a:gd name="T53" fmla="*/ 782 h 835"/>
                <a:gd name="T54" fmla="*/ 12 w 529"/>
                <a:gd name="T55" fmla="*/ 758 h 835"/>
                <a:gd name="T56" fmla="*/ 41 w 529"/>
                <a:gd name="T57" fmla="*/ 732 h 835"/>
                <a:gd name="T58" fmla="*/ 56 w 529"/>
                <a:gd name="T59" fmla="*/ 719 h 835"/>
                <a:gd name="T60" fmla="*/ 74 w 529"/>
                <a:gd name="T61" fmla="*/ 684 h 835"/>
                <a:gd name="T62" fmla="*/ 196 w 529"/>
                <a:gd name="T63" fmla="*/ 532 h 835"/>
                <a:gd name="T64" fmla="*/ 248 w 529"/>
                <a:gd name="T65" fmla="*/ 451 h 835"/>
                <a:gd name="T66" fmla="*/ 273 w 529"/>
                <a:gd name="T67" fmla="*/ 401 h 835"/>
                <a:gd name="T68" fmla="*/ 293 w 529"/>
                <a:gd name="T69" fmla="*/ 354 h 835"/>
                <a:gd name="T70" fmla="*/ 338 w 529"/>
                <a:gd name="T71" fmla="*/ 292 h 835"/>
                <a:gd name="T72" fmla="*/ 364 w 529"/>
                <a:gd name="T73" fmla="*/ 236 h 835"/>
                <a:gd name="T74" fmla="*/ 382 w 529"/>
                <a:gd name="T75" fmla="*/ 193 h 835"/>
                <a:gd name="T76" fmla="*/ 392 w 529"/>
                <a:gd name="T77" fmla="*/ 154 h 835"/>
                <a:gd name="T78" fmla="*/ 404 w 529"/>
                <a:gd name="T79" fmla="*/ 108 h 835"/>
                <a:gd name="T80" fmla="*/ 426 w 529"/>
                <a:gd name="T81" fmla="*/ 58 h 835"/>
                <a:gd name="T82" fmla="*/ 447 w 529"/>
                <a:gd name="T83" fmla="*/ 35 h 835"/>
                <a:gd name="T84" fmla="*/ 459 w 529"/>
                <a:gd name="T85" fmla="*/ 22 h 835"/>
                <a:gd name="T86" fmla="*/ 482 w 529"/>
                <a:gd name="T87" fmla="*/ 9 h 835"/>
                <a:gd name="T88" fmla="*/ 513 w 529"/>
                <a:gd name="T89" fmla="*/ 0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29" h="835">
                  <a:moveTo>
                    <a:pt x="513" y="0"/>
                  </a:moveTo>
                  <a:lnTo>
                    <a:pt x="515" y="0"/>
                  </a:lnTo>
                  <a:lnTo>
                    <a:pt x="516" y="1"/>
                  </a:lnTo>
                  <a:lnTo>
                    <a:pt x="517" y="3"/>
                  </a:lnTo>
                  <a:lnTo>
                    <a:pt x="519" y="4"/>
                  </a:lnTo>
                  <a:lnTo>
                    <a:pt x="519" y="5"/>
                  </a:lnTo>
                  <a:lnTo>
                    <a:pt x="519" y="5"/>
                  </a:lnTo>
                  <a:lnTo>
                    <a:pt x="517" y="14"/>
                  </a:lnTo>
                  <a:lnTo>
                    <a:pt x="519" y="22"/>
                  </a:lnTo>
                  <a:lnTo>
                    <a:pt x="522" y="28"/>
                  </a:lnTo>
                  <a:lnTo>
                    <a:pt x="525" y="37"/>
                  </a:lnTo>
                  <a:lnTo>
                    <a:pt x="529" y="49"/>
                  </a:lnTo>
                  <a:lnTo>
                    <a:pt x="528" y="64"/>
                  </a:lnTo>
                  <a:lnTo>
                    <a:pt x="527" y="78"/>
                  </a:lnTo>
                  <a:lnTo>
                    <a:pt x="523" y="91"/>
                  </a:lnTo>
                  <a:lnTo>
                    <a:pt x="520" y="118"/>
                  </a:lnTo>
                  <a:lnTo>
                    <a:pt x="512" y="145"/>
                  </a:lnTo>
                  <a:lnTo>
                    <a:pt x="504" y="171"/>
                  </a:lnTo>
                  <a:lnTo>
                    <a:pt x="497" y="196"/>
                  </a:lnTo>
                  <a:lnTo>
                    <a:pt x="490" y="210"/>
                  </a:lnTo>
                  <a:lnTo>
                    <a:pt x="482" y="223"/>
                  </a:lnTo>
                  <a:lnTo>
                    <a:pt x="476" y="235"/>
                  </a:lnTo>
                  <a:lnTo>
                    <a:pt x="470" y="249"/>
                  </a:lnTo>
                  <a:lnTo>
                    <a:pt x="467" y="263"/>
                  </a:lnTo>
                  <a:lnTo>
                    <a:pt x="463" y="276"/>
                  </a:lnTo>
                  <a:lnTo>
                    <a:pt x="458" y="288"/>
                  </a:lnTo>
                  <a:lnTo>
                    <a:pt x="450" y="302"/>
                  </a:lnTo>
                  <a:lnTo>
                    <a:pt x="440" y="324"/>
                  </a:lnTo>
                  <a:lnTo>
                    <a:pt x="429" y="344"/>
                  </a:lnTo>
                  <a:lnTo>
                    <a:pt x="416" y="363"/>
                  </a:lnTo>
                  <a:lnTo>
                    <a:pt x="403" y="383"/>
                  </a:lnTo>
                  <a:lnTo>
                    <a:pt x="383" y="427"/>
                  </a:lnTo>
                  <a:lnTo>
                    <a:pt x="362" y="474"/>
                  </a:lnTo>
                  <a:lnTo>
                    <a:pt x="342" y="519"/>
                  </a:lnTo>
                  <a:lnTo>
                    <a:pt x="320" y="565"/>
                  </a:lnTo>
                  <a:lnTo>
                    <a:pt x="293" y="610"/>
                  </a:lnTo>
                  <a:lnTo>
                    <a:pt x="228" y="697"/>
                  </a:lnTo>
                  <a:lnTo>
                    <a:pt x="177" y="757"/>
                  </a:lnTo>
                  <a:lnTo>
                    <a:pt x="177" y="758"/>
                  </a:lnTo>
                  <a:lnTo>
                    <a:pt x="172" y="776"/>
                  </a:lnTo>
                  <a:lnTo>
                    <a:pt x="163" y="791"/>
                  </a:lnTo>
                  <a:lnTo>
                    <a:pt x="151" y="805"/>
                  </a:lnTo>
                  <a:lnTo>
                    <a:pt x="135" y="815"/>
                  </a:lnTo>
                  <a:lnTo>
                    <a:pt x="115" y="823"/>
                  </a:lnTo>
                  <a:lnTo>
                    <a:pt x="99" y="827"/>
                  </a:lnTo>
                  <a:lnTo>
                    <a:pt x="84" y="832"/>
                  </a:lnTo>
                  <a:lnTo>
                    <a:pt x="70" y="835"/>
                  </a:lnTo>
                  <a:lnTo>
                    <a:pt x="55" y="835"/>
                  </a:lnTo>
                  <a:lnTo>
                    <a:pt x="40" y="832"/>
                  </a:lnTo>
                  <a:lnTo>
                    <a:pt x="25" y="825"/>
                  </a:lnTo>
                  <a:lnTo>
                    <a:pt x="12" y="812"/>
                  </a:lnTo>
                  <a:lnTo>
                    <a:pt x="3" y="803"/>
                  </a:lnTo>
                  <a:lnTo>
                    <a:pt x="0" y="794"/>
                  </a:lnTo>
                  <a:lnTo>
                    <a:pt x="0" y="782"/>
                  </a:lnTo>
                  <a:lnTo>
                    <a:pt x="3" y="769"/>
                  </a:lnTo>
                  <a:lnTo>
                    <a:pt x="12" y="758"/>
                  </a:lnTo>
                  <a:lnTo>
                    <a:pt x="25" y="745"/>
                  </a:lnTo>
                  <a:lnTo>
                    <a:pt x="41" y="732"/>
                  </a:lnTo>
                  <a:lnTo>
                    <a:pt x="56" y="721"/>
                  </a:lnTo>
                  <a:lnTo>
                    <a:pt x="56" y="719"/>
                  </a:lnTo>
                  <a:lnTo>
                    <a:pt x="63" y="702"/>
                  </a:lnTo>
                  <a:lnTo>
                    <a:pt x="74" y="684"/>
                  </a:lnTo>
                  <a:lnTo>
                    <a:pt x="152" y="589"/>
                  </a:lnTo>
                  <a:lnTo>
                    <a:pt x="196" y="532"/>
                  </a:lnTo>
                  <a:lnTo>
                    <a:pt x="236" y="473"/>
                  </a:lnTo>
                  <a:lnTo>
                    <a:pt x="248" y="451"/>
                  </a:lnTo>
                  <a:lnTo>
                    <a:pt x="261" y="427"/>
                  </a:lnTo>
                  <a:lnTo>
                    <a:pt x="273" y="401"/>
                  </a:lnTo>
                  <a:lnTo>
                    <a:pt x="283" y="376"/>
                  </a:lnTo>
                  <a:lnTo>
                    <a:pt x="293" y="354"/>
                  </a:lnTo>
                  <a:lnTo>
                    <a:pt x="315" y="324"/>
                  </a:lnTo>
                  <a:lnTo>
                    <a:pt x="338" y="292"/>
                  </a:lnTo>
                  <a:lnTo>
                    <a:pt x="356" y="260"/>
                  </a:lnTo>
                  <a:lnTo>
                    <a:pt x="364" y="236"/>
                  </a:lnTo>
                  <a:lnTo>
                    <a:pt x="372" y="207"/>
                  </a:lnTo>
                  <a:lnTo>
                    <a:pt x="382" y="193"/>
                  </a:lnTo>
                  <a:lnTo>
                    <a:pt x="389" y="174"/>
                  </a:lnTo>
                  <a:lnTo>
                    <a:pt x="392" y="154"/>
                  </a:lnTo>
                  <a:lnTo>
                    <a:pt x="397" y="132"/>
                  </a:lnTo>
                  <a:lnTo>
                    <a:pt x="404" y="108"/>
                  </a:lnTo>
                  <a:lnTo>
                    <a:pt x="414" y="83"/>
                  </a:lnTo>
                  <a:lnTo>
                    <a:pt x="426" y="58"/>
                  </a:lnTo>
                  <a:lnTo>
                    <a:pt x="439" y="37"/>
                  </a:lnTo>
                  <a:lnTo>
                    <a:pt x="447" y="35"/>
                  </a:lnTo>
                  <a:lnTo>
                    <a:pt x="453" y="28"/>
                  </a:lnTo>
                  <a:lnTo>
                    <a:pt x="459" y="22"/>
                  </a:lnTo>
                  <a:lnTo>
                    <a:pt x="466" y="16"/>
                  </a:lnTo>
                  <a:lnTo>
                    <a:pt x="482" y="9"/>
                  </a:lnTo>
                  <a:lnTo>
                    <a:pt x="497" y="4"/>
                  </a:lnTo>
                  <a:lnTo>
                    <a:pt x="513" y="0"/>
                  </a:lnTo>
                  <a:close/>
                </a:path>
              </a:pathLst>
            </a:custGeom>
            <a:solidFill>
              <a:srgbClr val="ED0D1F"/>
            </a:solidFill>
            <a:ln w="0">
              <a:solidFill>
                <a:srgbClr val="ED0D1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00" name="Freeform 304"/>
            <p:cNvSpPr/>
            <p:nvPr/>
          </p:nvSpPr>
          <p:spPr bwMode="auto">
            <a:xfrm>
              <a:off x="8716295" y="4759598"/>
              <a:ext cx="14435" cy="23096"/>
            </a:xfrm>
            <a:custGeom>
              <a:avLst/>
              <a:gdLst>
                <a:gd name="T0" fmla="*/ 82 w 120"/>
                <a:gd name="T1" fmla="*/ 0 h 192"/>
                <a:gd name="T2" fmla="*/ 96 w 120"/>
                <a:gd name="T3" fmla="*/ 7 h 192"/>
                <a:gd name="T4" fmla="*/ 107 w 120"/>
                <a:gd name="T5" fmla="*/ 16 h 192"/>
                <a:gd name="T6" fmla="*/ 114 w 120"/>
                <a:gd name="T7" fmla="*/ 27 h 192"/>
                <a:gd name="T8" fmla="*/ 118 w 120"/>
                <a:gd name="T9" fmla="*/ 38 h 192"/>
                <a:gd name="T10" fmla="*/ 120 w 120"/>
                <a:gd name="T11" fmla="*/ 48 h 192"/>
                <a:gd name="T12" fmla="*/ 119 w 120"/>
                <a:gd name="T13" fmla="*/ 76 h 192"/>
                <a:gd name="T14" fmla="*/ 113 w 120"/>
                <a:gd name="T15" fmla="*/ 103 h 192"/>
                <a:gd name="T16" fmla="*/ 103 w 120"/>
                <a:gd name="T17" fmla="*/ 128 h 192"/>
                <a:gd name="T18" fmla="*/ 89 w 120"/>
                <a:gd name="T19" fmla="*/ 151 h 192"/>
                <a:gd name="T20" fmla="*/ 72 w 120"/>
                <a:gd name="T21" fmla="*/ 170 h 192"/>
                <a:gd name="T22" fmla="*/ 51 w 120"/>
                <a:gd name="T23" fmla="*/ 185 h 192"/>
                <a:gd name="T24" fmla="*/ 43 w 120"/>
                <a:gd name="T25" fmla="*/ 191 h 192"/>
                <a:gd name="T26" fmla="*/ 34 w 120"/>
                <a:gd name="T27" fmla="*/ 192 h 192"/>
                <a:gd name="T28" fmla="*/ 26 w 120"/>
                <a:gd name="T29" fmla="*/ 189 h 192"/>
                <a:gd name="T30" fmla="*/ 17 w 120"/>
                <a:gd name="T31" fmla="*/ 184 h 192"/>
                <a:gd name="T32" fmla="*/ 10 w 120"/>
                <a:gd name="T33" fmla="*/ 177 h 192"/>
                <a:gd name="T34" fmla="*/ 4 w 120"/>
                <a:gd name="T35" fmla="*/ 169 h 192"/>
                <a:gd name="T36" fmla="*/ 1 w 120"/>
                <a:gd name="T37" fmla="*/ 155 h 192"/>
                <a:gd name="T38" fmla="*/ 0 w 120"/>
                <a:gd name="T39" fmla="*/ 142 h 192"/>
                <a:gd name="T40" fmla="*/ 1 w 120"/>
                <a:gd name="T41" fmla="*/ 130 h 192"/>
                <a:gd name="T42" fmla="*/ 3 w 120"/>
                <a:gd name="T43" fmla="*/ 119 h 192"/>
                <a:gd name="T44" fmla="*/ 6 w 120"/>
                <a:gd name="T45" fmla="*/ 107 h 192"/>
                <a:gd name="T46" fmla="*/ 10 w 120"/>
                <a:gd name="T47" fmla="*/ 95 h 192"/>
                <a:gd name="T48" fmla="*/ 18 w 120"/>
                <a:gd name="T49" fmla="*/ 75 h 192"/>
                <a:gd name="T50" fmla="*/ 23 w 120"/>
                <a:gd name="T51" fmla="*/ 54 h 192"/>
                <a:gd name="T52" fmla="*/ 26 w 120"/>
                <a:gd name="T53" fmla="*/ 37 h 192"/>
                <a:gd name="T54" fmla="*/ 30 w 120"/>
                <a:gd name="T55" fmla="*/ 25 h 192"/>
                <a:gd name="T56" fmla="*/ 37 w 120"/>
                <a:gd name="T57" fmla="*/ 15 h 192"/>
                <a:gd name="T58" fmla="*/ 48 w 120"/>
                <a:gd name="T59" fmla="*/ 9 h 192"/>
                <a:gd name="T60" fmla="*/ 60 w 120"/>
                <a:gd name="T61" fmla="*/ 3 h 192"/>
                <a:gd name="T62" fmla="*/ 72 w 120"/>
                <a:gd name="T63" fmla="*/ 1 h 192"/>
                <a:gd name="T64" fmla="*/ 82 w 120"/>
                <a:gd name="T65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" h="192">
                  <a:moveTo>
                    <a:pt x="82" y="0"/>
                  </a:moveTo>
                  <a:lnTo>
                    <a:pt x="96" y="7"/>
                  </a:lnTo>
                  <a:lnTo>
                    <a:pt x="107" y="16"/>
                  </a:lnTo>
                  <a:lnTo>
                    <a:pt x="114" y="27"/>
                  </a:lnTo>
                  <a:lnTo>
                    <a:pt x="118" y="38"/>
                  </a:lnTo>
                  <a:lnTo>
                    <a:pt x="120" y="48"/>
                  </a:lnTo>
                  <a:lnTo>
                    <a:pt x="119" y="76"/>
                  </a:lnTo>
                  <a:lnTo>
                    <a:pt x="113" y="103"/>
                  </a:lnTo>
                  <a:lnTo>
                    <a:pt x="103" y="128"/>
                  </a:lnTo>
                  <a:lnTo>
                    <a:pt x="89" y="151"/>
                  </a:lnTo>
                  <a:lnTo>
                    <a:pt x="72" y="170"/>
                  </a:lnTo>
                  <a:lnTo>
                    <a:pt x="51" y="185"/>
                  </a:lnTo>
                  <a:lnTo>
                    <a:pt x="43" y="191"/>
                  </a:lnTo>
                  <a:lnTo>
                    <a:pt x="34" y="192"/>
                  </a:lnTo>
                  <a:lnTo>
                    <a:pt x="26" y="189"/>
                  </a:lnTo>
                  <a:lnTo>
                    <a:pt x="17" y="184"/>
                  </a:lnTo>
                  <a:lnTo>
                    <a:pt x="10" y="177"/>
                  </a:lnTo>
                  <a:lnTo>
                    <a:pt x="4" y="169"/>
                  </a:lnTo>
                  <a:lnTo>
                    <a:pt x="1" y="155"/>
                  </a:lnTo>
                  <a:lnTo>
                    <a:pt x="0" y="142"/>
                  </a:lnTo>
                  <a:lnTo>
                    <a:pt x="1" y="130"/>
                  </a:lnTo>
                  <a:lnTo>
                    <a:pt x="3" y="119"/>
                  </a:lnTo>
                  <a:lnTo>
                    <a:pt x="6" y="107"/>
                  </a:lnTo>
                  <a:lnTo>
                    <a:pt x="10" y="95"/>
                  </a:lnTo>
                  <a:lnTo>
                    <a:pt x="18" y="75"/>
                  </a:lnTo>
                  <a:lnTo>
                    <a:pt x="23" y="54"/>
                  </a:lnTo>
                  <a:lnTo>
                    <a:pt x="26" y="37"/>
                  </a:lnTo>
                  <a:lnTo>
                    <a:pt x="30" y="25"/>
                  </a:lnTo>
                  <a:lnTo>
                    <a:pt x="37" y="15"/>
                  </a:lnTo>
                  <a:lnTo>
                    <a:pt x="48" y="9"/>
                  </a:lnTo>
                  <a:lnTo>
                    <a:pt x="60" y="3"/>
                  </a:lnTo>
                  <a:lnTo>
                    <a:pt x="72" y="1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ED0D1F"/>
            </a:solidFill>
            <a:ln w="0">
              <a:solidFill>
                <a:srgbClr val="ED0D1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01" name="Freeform 305"/>
            <p:cNvSpPr/>
            <p:nvPr/>
          </p:nvSpPr>
          <p:spPr bwMode="auto">
            <a:xfrm>
              <a:off x="8658554" y="4717736"/>
              <a:ext cx="95272" cy="43306"/>
            </a:xfrm>
            <a:custGeom>
              <a:avLst/>
              <a:gdLst>
                <a:gd name="T0" fmla="*/ 552 w 798"/>
                <a:gd name="T1" fmla="*/ 2 h 368"/>
                <a:gd name="T2" fmla="*/ 624 w 798"/>
                <a:gd name="T3" fmla="*/ 18 h 368"/>
                <a:gd name="T4" fmla="*/ 681 w 798"/>
                <a:gd name="T5" fmla="*/ 54 h 368"/>
                <a:gd name="T6" fmla="*/ 703 w 798"/>
                <a:gd name="T7" fmla="*/ 83 h 368"/>
                <a:gd name="T8" fmla="*/ 735 w 798"/>
                <a:gd name="T9" fmla="*/ 122 h 368"/>
                <a:gd name="T10" fmla="*/ 737 w 798"/>
                <a:gd name="T11" fmla="*/ 162 h 368"/>
                <a:gd name="T12" fmla="*/ 733 w 798"/>
                <a:gd name="T13" fmla="*/ 177 h 368"/>
                <a:gd name="T14" fmla="*/ 731 w 798"/>
                <a:gd name="T15" fmla="*/ 190 h 368"/>
                <a:gd name="T16" fmla="*/ 735 w 798"/>
                <a:gd name="T17" fmla="*/ 187 h 368"/>
                <a:gd name="T18" fmla="*/ 735 w 798"/>
                <a:gd name="T19" fmla="*/ 185 h 368"/>
                <a:gd name="T20" fmla="*/ 734 w 798"/>
                <a:gd name="T21" fmla="*/ 190 h 368"/>
                <a:gd name="T22" fmla="*/ 733 w 798"/>
                <a:gd name="T23" fmla="*/ 203 h 368"/>
                <a:gd name="T24" fmla="*/ 722 w 798"/>
                <a:gd name="T25" fmla="*/ 224 h 368"/>
                <a:gd name="T26" fmla="*/ 727 w 798"/>
                <a:gd name="T27" fmla="*/ 222 h 368"/>
                <a:gd name="T28" fmla="*/ 734 w 798"/>
                <a:gd name="T29" fmla="*/ 227 h 368"/>
                <a:gd name="T30" fmla="*/ 753 w 798"/>
                <a:gd name="T31" fmla="*/ 263 h 368"/>
                <a:gd name="T32" fmla="*/ 782 w 798"/>
                <a:gd name="T33" fmla="*/ 307 h 368"/>
                <a:gd name="T34" fmla="*/ 798 w 798"/>
                <a:gd name="T35" fmla="*/ 345 h 368"/>
                <a:gd name="T36" fmla="*/ 783 w 798"/>
                <a:gd name="T37" fmla="*/ 366 h 368"/>
                <a:gd name="T38" fmla="*/ 749 w 798"/>
                <a:gd name="T39" fmla="*/ 361 h 368"/>
                <a:gd name="T40" fmla="*/ 732 w 798"/>
                <a:gd name="T41" fmla="*/ 328 h 368"/>
                <a:gd name="T42" fmla="*/ 725 w 798"/>
                <a:gd name="T43" fmla="*/ 289 h 368"/>
                <a:gd name="T44" fmla="*/ 715 w 798"/>
                <a:gd name="T45" fmla="*/ 258 h 368"/>
                <a:gd name="T46" fmla="*/ 706 w 798"/>
                <a:gd name="T47" fmla="*/ 235 h 368"/>
                <a:gd name="T48" fmla="*/ 682 w 798"/>
                <a:gd name="T49" fmla="*/ 228 h 368"/>
                <a:gd name="T50" fmla="*/ 654 w 798"/>
                <a:gd name="T51" fmla="*/ 224 h 368"/>
                <a:gd name="T52" fmla="*/ 624 w 798"/>
                <a:gd name="T53" fmla="*/ 204 h 368"/>
                <a:gd name="T54" fmla="*/ 589 w 798"/>
                <a:gd name="T55" fmla="*/ 184 h 368"/>
                <a:gd name="T56" fmla="*/ 578 w 798"/>
                <a:gd name="T57" fmla="*/ 165 h 368"/>
                <a:gd name="T58" fmla="*/ 578 w 798"/>
                <a:gd name="T59" fmla="*/ 162 h 368"/>
                <a:gd name="T60" fmla="*/ 519 w 798"/>
                <a:gd name="T61" fmla="*/ 153 h 368"/>
                <a:gd name="T62" fmla="*/ 418 w 798"/>
                <a:gd name="T63" fmla="*/ 140 h 368"/>
                <a:gd name="T64" fmla="*/ 140 w 798"/>
                <a:gd name="T65" fmla="*/ 143 h 368"/>
                <a:gd name="T66" fmla="*/ 50 w 798"/>
                <a:gd name="T67" fmla="*/ 139 h 368"/>
                <a:gd name="T68" fmla="*/ 22 w 798"/>
                <a:gd name="T69" fmla="*/ 129 h 368"/>
                <a:gd name="T70" fmla="*/ 0 w 798"/>
                <a:gd name="T71" fmla="*/ 99 h 368"/>
                <a:gd name="T72" fmla="*/ 14 w 798"/>
                <a:gd name="T73" fmla="*/ 65 h 368"/>
                <a:gd name="T74" fmla="*/ 61 w 798"/>
                <a:gd name="T75" fmla="*/ 44 h 368"/>
                <a:gd name="T76" fmla="*/ 119 w 798"/>
                <a:gd name="T77" fmla="*/ 35 h 368"/>
                <a:gd name="T78" fmla="*/ 171 w 798"/>
                <a:gd name="T79" fmla="*/ 33 h 368"/>
                <a:gd name="T80" fmla="*/ 338 w 798"/>
                <a:gd name="T81" fmla="*/ 14 h 368"/>
                <a:gd name="T82" fmla="*/ 454 w 798"/>
                <a:gd name="T83" fmla="*/ 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98" h="368">
                  <a:moveTo>
                    <a:pt x="502" y="0"/>
                  </a:moveTo>
                  <a:lnTo>
                    <a:pt x="527" y="0"/>
                  </a:lnTo>
                  <a:lnTo>
                    <a:pt x="552" y="2"/>
                  </a:lnTo>
                  <a:lnTo>
                    <a:pt x="577" y="6"/>
                  </a:lnTo>
                  <a:lnTo>
                    <a:pt x="602" y="11"/>
                  </a:lnTo>
                  <a:lnTo>
                    <a:pt x="624" y="18"/>
                  </a:lnTo>
                  <a:lnTo>
                    <a:pt x="645" y="28"/>
                  </a:lnTo>
                  <a:lnTo>
                    <a:pt x="665" y="40"/>
                  </a:lnTo>
                  <a:lnTo>
                    <a:pt x="681" y="54"/>
                  </a:lnTo>
                  <a:lnTo>
                    <a:pt x="695" y="70"/>
                  </a:lnTo>
                  <a:lnTo>
                    <a:pt x="700" y="82"/>
                  </a:lnTo>
                  <a:lnTo>
                    <a:pt x="703" y="83"/>
                  </a:lnTo>
                  <a:lnTo>
                    <a:pt x="718" y="93"/>
                  </a:lnTo>
                  <a:lnTo>
                    <a:pt x="729" y="107"/>
                  </a:lnTo>
                  <a:lnTo>
                    <a:pt x="735" y="122"/>
                  </a:lnTo>
                  <a:lnTo>
                    <a:pt x="738" y="140"/>
                  </a:lnTo>
                  <a:lnTo>
                    <a:pt x="737" y="161"/>
                  </a:lnTo>
                  <a:lnTo>
                    <a:pt x="737" y="162"/>
                  </a:lnTo>
                  <a:lnTo>
                    <a:pt x="735" y="168"/>
                  </a:lnTo>
                  <a:lnTo>
                    <a:pt x="734" y="173"/>
                  </a:lnTo>
                  <a:lnTo>
                    <a:pt x="733" y="177"/>
                  </a:lnTo>
                  <a:lnTo>
                    <a:pt x="733" y="185"/>
                  </a:lnTo>
                  <a:lnTo>
                    <a:pt x="731" y="189"/>
                  </a:lnTo>
                  <a:lnTo>
                    <a:pt x="731" y="190"/>
                  </a:lnTo>
                  <a:lnTo>
                    <a:pt x="732" y="193"/>
                  </a:lnTo>
                  <a:lnTo>
                    <a:pt x="733" y="189"/>
                  </a:lnTo>
                  <a:lnTo>
                    <a:pt x="735" y="187"/>
                  </a:lnTo>
                  <a:lnTo>
                    <a:pt x="735" y="185"/>
                  </a:lnTo>
                  <a:lnTo>
                    <a:pt x="735" y="185"/>
                  </a:lnTo>
                  <a:lnTo>
                    <a:pt x="735" y="185"/>
                  </a:lnTo>
                  <a:lnTo>
                    <a:pt x="735" y="186"/>
                  </a:lnTo>
                  <a:lnTo>
                    <a:pt x="735" y="188"/>
                  </a:lnTo>
                  <a:lnTo>
                    <a:pt x="734" y="190"/>
                  </a:lnTo>
                  <a:lnTo>
                    <a:pt x="733" y="193"/>
                  </a:lnTo>
                  <a:lnTo>
                    <a:pt x="732" y="195"/>
                  </a:lnTo>
                  <a:lnTo>
                    <a:pt x="733" y="203"/>
                  </a:lnTo>
                  <a:lnTo>
                    <a:pt x="732" y="212"/>
                  </a:lnTo>
                  <a:lnTo>
                    <a:pt x="728" y="219"/>
                  </a:lnTo>
                  <a:lnTo>
                    <a:pt x="722" y="224"/>
                  </a:lnTo>
                  <a:lnTo>
                    <a:pt x="721" y="225"/>
                  </a:lnTo>
                  <a:lnTo>
                    <a:pt x="724" y="223"/>
                  </a:lnTo>
                  <a:lnTo>
                    <a:pt x="727" y="222"/>
                  </a:lnTo>
                  <a:lnTo>
                    <a:pt x="729" y="223"/>
                  </a:lnTo>
                  <a:lnTo>
                    <a:pt x="732" y="225"/>
                  </a:lnTo>
                  <a:lnTo>
                    <a:pt x="734" y="227"/>
                  </a:lnTo>
                  <a:lnTo>
                    <a:pt x="737" y="229"/>
                  </a:lnTo>
                  <a:lnTo>
                    <a:pt x="744" y="246"/>
                  </a:lnTo>
                  <a:lnTo>
                    <a:pt x="753" y="263"/>
                  </a:lnTo>
                  <a:lnTo>
                    <a:pt x="764" y="279"/>
                  </a:lnTo>
                  <a:lnTo>
                    <a:pt x="774" y="293"/>
                  </a:lnTo>
                  <a:lnTo>
                    <a:pt x="782" y="307"/>
                  </a:lnTo>
                  <a:lnTo>
                    <a:pt x="789" y="320"/>
                  </a:lnTo>
                  <a:lnTo>
                    <a:pt x="794" y="336"/>
                  </a:lnTo>
                  <a:lnTo>
                    <a:pt x="798" y="345"/>
                  </a:lnTo>
                  <a:lnTo>
                    <a:pt x="796" y="354"/>
                  </a:lnTo>
                  <a:lnTo>
                    <a:pt x="791" y="362"/>
                  </a:lnTo>
                  <a:lnTo>
                    <a:pt x="783" y="366"/>
                  </a:lnTo>
                  <a:lnTo>
                    <a:pt x="774" y="368"/>
                  </a:lnTo>
                  <a:lnTo>
                    <a:pt x="760" y="366"/>
                  </a:lnTo>
                  <a:lnTo>
                    <a:pt x="749" y="361"/>
                  </a:lnTo>
                  <a:lnTo>
                    <a:pt x="742" y="352"/>
                  </a:lnTo>
                  <a:lnTo>
                    <a:pt x="736" y="341"/>
                  </a:lnTo>
                  <a:lnTo>
                    <a:pt x="732" y="328"/>
                  </a:lnTo>
                  <a:lnTo>
                    <a:pt x="729" y="315"/>
                  </a:lnTo>
                  <a:lnTo>
                    <a:pt x="727" y="302"/>
                  </a:lnTo>
                  <a:lnTo>
                    <a:pt x="725" y="289"/>
                  </a:lnTo>
                  <a:lnTo>
                    <a:pt x="721" y="277"/>
                  </a:lnTo>
                  <a:lnTo>
                    <a:pt x="718" y="269"/>
                  </a:lnTo>
                  <a:lnTo>
                    <a:pt x="715" y="258"/>
                  </a:lnTo>
                  <a:lnTo>
                    <a:pt x="712" y="247"/>
                  </a:lnTo>
                  <a:lnTo>
                    <a:pt x="709" y="239"/>
                  </a:lnTo>
                  <a:lnTo>
                    <a:pt x="706" y="235"/>
                  </a:lnTo>
                  <a:lnTo>
                    <a:pt x="695" y="234"/>
                  </a:lnTo>
                  <a:lnTo>
                    <a:pt x="686" y="229"/>
                  </a:lnTo>
                  <a:lnTo>
                    <a:pt x="682" y="228"/>
                  </a:lnTo>
                  <a:lnTo>
                    <a:pt x="673" y="227"/>
                  </a:lnTo>
                  <a:lnTo>
                    <a:pt x="670" y="227"/>
                  </a:lnTo>
                  <a:lnTo>
                    <a:pt x="654" y="224"/>
                  </a:lnTo>
                  <a:lnTo>
                    <a:pt x="639" y="217"/>
                  </a:lnTo>
                  <a:lnTo>
                    <a:pt x="627" y="208"/>
                  </a:lnTo>
                  <a:lnTo>
                    <a:pt x="624" y="204"/>
                  </a:lnTo>
                  <a:lnTo>
                    <a:pt x="617" y="201"/>
                  </a:lnTo>
                  <a:lnTo>
                    <a:pt x="602" y="193"/>
                  </a:lnTo>
                  <a:lnTo>
                    <a:pt x="589" y="184"/>
                  </a:lnTo>
                  <a:lnTo>
                    <a:pt x="580" y="172"/>
                  </a:lnTo>
                  <a:lnTo>
                    <a:pt x="578" y="168"/>
                  </a:lnTo>
                  <a:lnTo>
                    <a:pt x="578" y="165"/>
                  </a:lnTo>
                  <a:lnTo>
                    <a:pt x="577" y="163"/>
                  </a:lnTo>
                  <a:lnTo>
                    <a:pt x="578" y="162"/>
                  </a:lnTo>
                  <a:lnTo>
                    <a:pt x="578" y="162"/>
                  </a:lnTo>
                  <a:lnTo>
                    <a:pt x="575" y="161"/>
                  </a:lnTo>
                  <a:lnTo>
                    <a:pt x="555" y="161"/>
                  </a:lnTo>
                  <a:lnTo>
                    <a:pt x="519" y="153"/>
                  </a:lnTo>
                  <a:lnTo>
                    <a:pt x="486" y="146"/>
                  </a:lnTo>
                  <a:lnTo>
                    <a:pt x="452" y="142"/>
                  </a:lnTo>
                  <a:lnTo>
                    <a:pt x="418" y="140"/>
                  </a:lnTo>
                  <a:lnTo>
                    <a:pt x="198" y="140"/>
                  </a:lnTo>
                  <a:lnTo>
                    <a:pt x="169" y="140"/>
                  </a:lnTo>
                  <a:lnTo>
                    <a:pt x="140" y="143"/>
                  </a:lnTo>
                  <a:lnTo>
                    <a:pt x="110" y="145"/>
                  </a:lnTo>
                  <a:lnTo>
                    <a:pt x="80" y="144"/>
                  </a:lnTo>
                  <a:lnTo>
                    <a:pt x="50" y="139"/>
                  </a:lnTo>
                  <a:lnTo>
                    <a:pt x="20" y="129"/>
                  </a:lnTo>
                  <a:lnTo>
                    <a:pt x="22" y="129"/>
                  </a:lnTo>
                  <a:lnTo>
                    <a:pt x="22" y="129"/>
                  </a:lnTo>
                  <a:lnTo>
                    <a:pt x="12" y="122"/>
                  </a:lnTo>
                  <a:lnTo>
                    <a:pt x="4" y="112"/>
                  </a:lnTo>
                  <a:lnTo>
                    <a:pt x="0" y="99"/>
                  </a:lnTo>
                  <a:lnTo>
                    <a:pt x="0" y="86"/>
                  </a:lnTo>
                  <a:lnTo>
                    <a:pt x="5" y="74"/>
                  </a:lnTo>
                  <a:lnTo>
                    <a:pt x="14" y="65"/>
                  </a:lnTo>
                  <a:lnTo>
                    <a:pt x="26" y="56"/>
                  </a:lnTo>
                  <a:lnTo>
                    <a:pt x="43" y="49"/>
                  </a:lnTo>
                  <a:lnTo>
                    <a:pt x="61" y="44"/>
                  </a:lnTo>
                  <a:lnTo>
                    <a:pt x="80" y="41"/>
                  </a:lnTo>
                  <a:lnTo>
                    <a:pt x="99" y="37"/>
                  </a:lnTo>
                  <a:lnTo>
                    <a:pt x="119" y="35"/>
                  </a:lnTo>
                  <a:lnTo>
                    <a:pt x="138" y="34"/>
                  </a:lnTo>
                  <a:lnTo>
                    <a:pt x="156" y="34"/>
                  </a:lnTo>
                  <a:lnTo>
                    <a:pt x="171" y="33"/>
                  </a:lnTo>
                  <a:lnTo>
                    <a:pt x="183" y="33"/>
                  </a:lnTo>
                  <a:lnTo>
                    <a:pt x="262" y="23"/>
                  </a:lnTo>
                  <a:lnTo>
                    <a:pt x="338" y="14"/>
                  </a:lnTo>
                  <a:lnTo>
                    <a:pt x="412" y="7"/>
                  </a:lnTo>
                  <a:lnTo>
                    <a:pt x="433" y="4"/>
                  </a:lnTo>
                  <a:lnTo>
                    <a:pt x="454" y="2"/>
                  </a:lnTo>
                  <a:lnTo>
                    <a:pt x="478" y="0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rgbClr val="ED0D1F"/>
            </a:solidFill>
            <a:ln w="0">
              <a:solidFill>
                <a:srgbClr val="ED0D1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02" name="Freeform 306"/>
            <p:cNvSpPr/>
            <p:nvPr/>
          </p:nvSpPr>
          <p:spPr bwMode="auto">
            <a:xfrm>
              <a:off x="8654224" y="4732171"/>
              <a:ext cx="46193" cy="80837"/>
            </a:xfrm>
            <a:custGeom>
              <a:avLst/>
              <a:gdLst>
                <a:gd name="T0" fmla="*/ 52 w 392"/>
                <a:gd name="T1" fmla="*/ 6 h 680"/>
                <a:gd name="T2" fmla="*/ 76 w 392"/>
                <a:gd name="T3" fmla="*/ 20 h 680"/>
                <a:gd name="T4" fmla="*/ 91 w 392"/>
                <a:gd name="T5" fmla="*/ 42 h 680"/>
                <a:gd name="T6" fmla="*/ 117 w 392"/>
                <a:gd name="T7" fmla="*/ 93 h 680"/>
                <a:gd name="T8" fmla="*/ 162 w 392"/>
                <a:gd name="T9" fmla="*/ 165 h 680"/>
                <a:gd name="T10" fmla="*/ 225 w 392"/>
                <a:gd name="T11" fmla="*/ 264 h 680"/>
                <a:gd name="T12" fmla="*/ 270 w 392"/>
                <a:gd name="T13" fmla="*/ 336 h 680"/>
                <a:gd name="T14" fmla="*/ 303 w 392"/>
                <a:gd name="T15" fmla="*/ 386 h 680"/>
                <a:gd name="T16" fmla="*/ 325 w 392"/>
                <a:gd name="T17" fmla="*/ 430 h 680"/>
                <a:gd name="T18" fmla="*/ 343 w 392"/>
                <a:gd name="T19" fmla="*/ 467 h 680"/>
                <a:gd name="T20" fmla="*/ 346 w 392"/>
                <a:gd name="T21" fmla="*/ 499 h 680"/>
                <a:gd name="T22" fmla="*/ 342 w 392"/>
                <a:gd name="T23" fmla="*/ 522 h 680"/>
                <a:gd name="T24" fmla="*/ 349 w 392"/>
                <a:gd name="T25" fmla="*/ 540 h 680"/>
                <a:gd name="T26" fmla="*/ 356 w 392"/>
                <a:gd name="T27" fmla="*/ 554 h 680"/>
                <a:gd name="T28" fmla="*/ 359 w 392"/>
                <a:gd name="T29" fmla="*/ 573 h 680"/>
                <a:gd name="T30" fmla="*/ 365 w 392"/>
                <a:gd name="T31" fmla="*/ 597 h 680"/>
                <a:gd name="T32" fmla="*/ 372 w 392"/>
                <a:gd name="T33" fmla="*/ 619 h 680"/>
                <a:gd name="T34" fmla="*/ 387 w 392"/>
                <a:gd name="T35" fmla="*/ 635 h 680"/>
                <a:gd name="T36" fmla="*/ 392 w 392"/>
                <a:gd name="T37" fmla="*/ 658 h 680"/>
                <a:gd name="T38" fmla="*/ 380 w 392"/>
                <a:gd name="T39" fmla="*/ 676 h 680"/>
                <a:gd name="T40" fmla="*/ 357 w 392"/>
                <a:gd name="T41" fmla="*/ 679 h 680"/>
                <a:gd name="T42" fmla="*/ 333 w 392"/>
                <a:gd name="T43" fmla="*/ 661 h 680"/>
                <a:gd name="T44" fmla="*/ 317 w 392"/>
                <a:gd name="T45" fmla="*/ 635 h 680"/>
                <a:gd name="T46" fmla="*/ 305 w 392"/>
                <a:gd name="T47" fmla="*/ 604 h 680"/>
                <a:gd name="T48" fmla="*/ 284 w 392"/>
                <a:gd name="T49" fmla="*/ 540 h 680"/>
                <a:gd name="T50" fmla="*/ 266 w 392"/>
                <a:gd name="T51" fmla="*/ 519 h 680"/>
                <a:gd name="T52" fmla="*/ 234 w 392"/>
                <a:gd name="T53" fmla="*/ 488 h 680"/>
                <a:gd name="T54" fmla="*/ 206 w 392"/>
                <a:gd name="T55" fmla="*/ 450 h 680"/>
                <a:gd name="T56" fmla="*/ 161 w 392"/>
                <a:gd name="T57" fmla="*/ 377 h 680"/>
                <a:gd name="T58" fmla="*/ 111 w 392"/>
                <a:gd name="T59" fmla="*/ 297 h 680"/>
                <a:gd name="T60" fmla="*/ 69 w 392"/>
                <a:gd name="T61" fmla="*/ 224 h 680"/>
                <a:gd name="T62" fmla="*/ 29 w 392"/>
                <a:gd name="T63" fmla="*/ 148 h 680"/>
                <a:gd name="T64" fmla="*/ 6 w 392"/>
                <a:gd name="T65" fmla="*/ 106 h 680"/>
                <a:gd name="T66" fmla="*/ 0 w 392"/>
                <a:gd name="T67" fmla="*/ 72 h 680"/>
                <a:gd name="T68" fmla="*/ 6 w 392"/>
                <a:gd name="T69" fmla="*/ 53 h 680"/>
                <a:gd name="T70" fmla="*/ 12 w 392"/>
                <a:gd name="T71" fmla="*/ 31 h 680"/>
                <a:gd name="T72" fmla="*/ 20 w 392"/>
                <a:gd name="T73" fmla="*/ 11 h 680"/>
                <a:gd name="T74" fmla="*/ 39 w 392"/>
                <a:gd name="T75" fmla="*/ 0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92" h="680">
                  <a:moveTo>
                    <a:pt x="39" y="0"/>
                  </a:moveTo>
                  <a:lnTo>
                    <a:pt x="52" y="6"/>
                  </a:lnTo>
                  <a:lnTo>
                    <a:pt x="64" y="13"/>
                  </a:lnTo>
                  <a:lnTo>
                    <a:pt x="76" y="20"/>
                  </a:lnTo>
                  <a:lnTo>
                    <a:pt x="86" y="30"/>
                  </a:lnTo>
                  <a:lnTo>
                    <a:pt x="91" y="42"/>
                  </a:lnTo>
                  <a:lnTo>
                    <a:pt x="103" y="68"/>
                  </a:lnTo>
                  <a:lnTo>
                    <a:pt x="117" y="93"/>
                  </a:lnTo>
                  <a:lnTo>
                    <a:pt x="133" y="116"/>
                  </a:lnTo>
                  <a:lnTo>
                    <a:pt x="162" y="165"/>
                  </a:lnTo>
                  <a:lnTo>
                    <a:pt x="193" y="214"/>
                  </a:lnTo>
                  <a:lnTo>
                    <a:pt x="225" y="264"/>
                  </a:lnTo>
                  <a:lnTo>
                    <a:pt x="254" y="312"/>
                  </a:lnTo>
                  <a:lnTo>
                    <a:pt x="270" y="336"/>
                  </a:lnTo>
                  <a:lnTo>
                    <a:pt x="287" y="361"/>
                  </a:lnTo>
                  <a:lnTo>
                    <a:pt x="303" y="386"/>
                  </a:lnTo>
                  <a:lnTo>
                    <a:pt x="316" y="413"/>
                  </a:lnTo>
                  <a:lnTo>
                    <a:pt x="325" y="430"/>
                  </a:lnTo>
                  <a:lnTo>
                    <a:pt x="336" y="448"/>
                  </a:lnTo>
                  <a:lnTo>
                    <a:pt x="343" y="467"/>
                  </a:lnTo>
                  <a:lnTo>
                    <a:pt x="348" y="487"/>
                  </a:lnTo>
                  <a:lnTo>
                    <a:pt x="346" y="499"/>
                  </a:lnTo>
                  <a:lnTo>
                    <a:pt x="343" y="510"/>
                  </a:lnTo>
                  <a:lnTo>
                    <a:pt x="342" y="522"/>
                  </a:lnTo>
                  <a:lnTo>
                    <a:pt x="348" y="534"/>
                  </a:lnTo>
                  <a:lnTo>
                    <a:pt x="349" y="540"/>
                  </a:lnTo>
                  <a:lnTo>
                    <a:pt x="352" y="546"/>
                  </a:lnTo>
                  <a:lnTo>
                    <a:pt x="356" y="554"/>
                  </a:lnTo>
                  <a:lnTo>
                    <a:pt x="357" y="561"/>
                  </a:lnTo>
                  <a:lnTo>
                    <a:pt x="359" y="573"/>
                  </a:lnTo>
                  <a:lnTo>
                    <a:pt x="362" y="585"/>
                  </a:lnTo>
                  <a:lnTo>
                    <a:pt x="365" y="597"/>
                  </a:lnTo>
                  <a:lnTo>
                    <a:pt x="367" y="609"/>
                  </a:lnTo>
                  <a:lnTo>
                    <a:pt x="372" y="619"/>
                  </a:lnTo>
                  <a:lnTo>
                    <a:pt x="379" y="625"/>
                  </a:lnTo>
                  <a:lnTo>
                    <a:pt x="387" y="635"/>
                  </a:lnTo>
                  <a:lnTo>
                    <a:pt x="392" y="647"/>
                  </a:lnTo>
                  <a:lnTo>
                    <a:pt x="392" y="658"/>
                  </a:lnTo>
                  <a:lnTo>
                    <a:pt x="387" y="669"/>
                  </a:lnTo>
                  <a:lnTo>
                    <a:pt x="380" y="676"/>
                  </a:lnTo>
                  <a:lnTo>
                    <a:pt x="370" y="680"/>
                  </a:lnTo>
                  <a:lnTo>
                    <a:pt x="357" y="679"/>
                  </a:lnTo>
                  <a:lnTo>
                    <a:pt x="343" y="671"/>
                  </a:lnTo>
                  <a:lnTo>
                    <a:pt x="333" y="661"/>
                  </a:lnTo>
                  <a:lnTo>
                    <a:pt x="324" y="649"/>
                  </a:lnTo>
                  <a:lnTo>
                    <a:pt x="317" y="635"/>
                  </a:lnTo>
                  <a:lnTo>
                    <a:pt x="310" y="620"/>
                  </a:lnTo>
                  <a:lnTo>
                    <a:pt x="305" y="604"/>
                  </a:lnTo>
                  <a:lnTo>
                    <a:pt x="297" y="572"/>
                  </a:lnTo>
                  <a:lnTo>
                    <a:pt x="284" y="540"/>
                  </a:lnTo>
                  <a:lnTo>
                    <a:pt x="276" y="525"/>
                  </a:lnTo>
                  <a:lnTo>
                    <a:pt x="266" y="519"/>
                  </a:lnTo>
                  <a:lnTo>
                    <a:pt x="249" y="504"/>
                  </a:lnTo>
                  <a:lnTo>
                    <a:pt x="234" y="488"/>
                  </a:lnTo>
                  <a:lnTo>
                    <a:pt x="219" y="468"/>
                  </a:lnTo>
                  <a:lnTo>
                    <a:pt x="206" y="450"/>
                  </a:lnTo>
                  <a:lnTo>
                    <a:pt x="183" y="414"/>
                  </a:lnTo>
                  <a:lnTo>
                    <a:pt x="161" y="377"/>
                  </a:lnTo>
                  <a:lnTo>
                    <a:pt x="138" y="338"/>
                  </a:lnTo>
                  <a:lnTo>
                    <a:pt x="111" y="297"/>
                  </a:lnTo>
                  <a:lnTo>
                    <a:pt x="91" y="261"/>
                  </a:lnTo>
                  <a:lnTo>
                    <a:pt x="69" y="224"/>
                  </a:lnTo>
                  <a:lnTo>
                    <a:pt x="46" y="186"/>
                  </a:lnTo>
                  <a:lnTo>
                    <a:pt x="29" y="148"/>
                  </a:lnTo>
                  <a:lnTo>
                    <a:pt x="14" y="127"/>
                  </a:lnTo>
                  <a:lnTo>
                    <a:pt x="6" y="106"/>
                  </a:lnTo>
                  <a:lnTo>
                    <a:pt x="2" y="84"/>
                  </a:lnTo>
                  <a:lnTo>
                    <a:pt x="0" y="72"/>
                  </a:lnTo>
                  <a:lnTo>
                    <a:pt x="2" y="63"/>
                  </a:lnTo>
                  <a:lnTo>
                    <a:pt x="6" y="53"/>
                  </a:lnTo>
                  <a:lnTo>
                    <a:pt x="9" y="43"/>
                  </a:lnTo>
                  <a:lnTo>
                    <a:pt x="12" y="31"/>
                  </a:lnTo>
                  <a:lnTo>
                    <a:pt x="12" y="21"/>
                  </a:lnTo>
                  <a:lnTo>
                    <a:pt x="20" y="11"/>
                  </a:lnTo>
                  <a:lnTo>
                    <a:pt x="29" y="3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ED0D1F"/>
            </a:solidFill>
            <a:ln w="0">
              <a:solidFill>
                <a:srgbClr val="ED0D1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03" name="Freeform 307"/>
            <p:cNvSpPr/>
            <p:nvPr/>
          </p:nvSpPr>
          <p:spPr bwMode="auto">
            <a:xfrm>
              <a:off x="8713408" y="4847653"/>
              <a:ext cx="38975" cy="51967"/>
            </a:xfrm>
            <a:custGeom>
              <a:avLst/>
              <a:gdLst>
                <a:gd name="T0" fmla="*/ 62 w 323"/>
                <a:gd name="T1" fmla="*/ 2 h 427"/>
                <a:gd name="T2" fmla="*/ 75 w 323"/>
                <a:gd name="T3" fmla="*/ 17 h 427"/>
                <a:gd name="T4" fmla="*/ 87 w 323"/>
                <a:gd name="T5" fmla="*/ 29 h 427"/>
                <a:gd name="T6" fmla="*/ 89 w 323"/>
                <a:gd name="T7" fmla="*/ 37 h 427"/>
                <a:gd name="T8" fmla="*/ 88 w 323"/>
                <a:gd name="T9" fmla="*/ 41 h 427"/>
                <a:gd name="T10" fmla="*/ 89 w 323"/>
                <a:gd name="T11" fmla="*/ 41 h 427"/>
                <a:gd name="T12" fmla="*/ 94 w 323"/>
                <a:gd name="T13" fmla="*/ 40 h 427"/>
                <a:gd name="T14" fmla="*/ 114 w 323"/>
                <a:gd name="T15" fmla="*/ 48 h 427"/>
                <a:gd name="T16" fmla="*/ 141 w 323"/>
                <a:gd name="T17" fmla="*/ 68 h 427"/>
                <a:gd name="T18" fmla="*/ 156 w 323"/>
                <a:gd name="T19" fmla="*/ 93 h 427"/>
                <a:gd name="T20" fmla="*/ 161 w 323"/>
                <a:gd name="T21" fmla="*/ 115 h 427"/>
                <a:gd name="T22" fmla="*/ 161 w 323"/>
                <a:gd name="T23" fmla="*/ 121 h 427"/>
                <a:gd name="T24" fmla="*/ 205 w 323"/>
                <a:gd name="T25" fmla="*/ 181 h 427"/>
                <a:gd name="T26" fmla="*/ 251 w 323"/>
                <a:gd name="T27" fmla="*/ 246 h 427"/>
                <a:gd name="T28" fmla="*/ 302 w 323"/>
                <a:gd name="T29" fmla="*/ 306 h 427"/>
                <a:gd name="T30" fmla="*/ 320 w 323"/>
                <a:gd name="T31" fmla="*/ 335 h 427"/>
                <a:gd name="T32" fmla="*/ 321 w 323"/>
                <a:gd name="T33" fmla="*/ 368 h 427"/>
                <a:gd name="T34" fmla="*/ 308 w 323"/>
                <a:gd name="T35" fmla="*/ 397 h 427"/>
                <a:gd name="T36" fmla="*/ 285 w 323"/>
                <a:gd name="T37" fmla="*/ 418 h 427"/>
                <a:gd name="T38" fmla="*/ 255 w 323"/>
                <a:gd name="T39" fmla="*/ 427 h 427"/>
                <a:gd name="T40" fmla="*/ 224 w 323"/>
                <a:gd name="T41" fmla="*/ 417 h 427"/>
                <a:gd name="T42" fmla="*/ 171 w 323"/>
                <a:gd name="T43" fmla="*/ 376 h 427"/>
                <a:gd name="T44" fmla="*/ 127 w 323"/>
                <a:gd name="T45" fmla="*/ 323 h 427"/>
                <a:gd name="T46" fmla="*/ 101 w 323"/>
                <a:gd name="T47" fmla="*/ 281 h 427"/>
                <a:gd name="T48" fmla="*/ 83 w 323"/>
                <a:gd name="T49" fmla="*/ 249 h 427"/>
                <a:gd name="T50" fmla="*/ 57 w 323"/>
                <a:gd name="T51" fmla="*/ 219 h 427"/>
                <a:gd name="T52" fmla="*/ 35 w 323"/>
                <a:gd name="T53" fmla="*/ 178 h 427"/>
                <a:gd name="T54" fmla="*/ 26 w 323"/>
                <a:gd name="T55" fmla="*/ 157 h 427"/>
                <a:gd name="T56" fmla="*/ 25 w 323"/>
                <a:gd name="T57" fmla="*/ 135 h 427"/>
                <a:gd name="T58" fmla="*/ 23 w 323"/>
                <a:gd name="T59" fmla="*/ 131 h 427"/>
                <a:gd name="T60" fmla="*/ 19 w 323"/>
                <a:gd name="T61" fmla="*/ 128 h 427"/>
                <a:gd name="T62" fmla="*/ 16 w 323"/>
                <a:gd name="T63" fmla="*/ 126 h 427"/>
                <a:gd name="T64" fmla="*/ 6 w 323"/>
                <a:gd name="T65" fmla="*/ 105 h 427"/>
                <a:gd name="T66" fmla="*/ 0 w 323"/>
                <a:gd name="T67" fmla="*/ 72 h 427"/>
                <a:gd name="T68" fmla="*/ 1 w 323"/>
                <a:gd name="T69" fmla="*/ 47 h 427"/>
                <a:gd name="T70" fmla="*/ 7 w 323"/>
                <a:gd name="T71" fmla="*/ 26 h 427"/>
                <a:gd name="T72" fmla="*/ 22 w 323"/>
                <a:gd name="T73" fmla="*/ 18 h 427"/>
                <a:gd name="T74" fmla="*/ 36 w 323"/>
                <a:gd name="T75" fmla="*/ 14 h 427"/>
                <a:gd name="T76" fmla="*/ 47 w 323"/>
                <a:gd name="T77" fmla="*/ 2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3" h="427">
                  <a:moveTo>
                    <a:pt x="54" y="0"/>
                  </a:moveTo>
                  <a:lnTo>
                    <a:pt x="62" y="2"/>
                  </a:lnTo>
                  <a:lnTo>
                    <a:pt x="67" y="9"/>
                  </a:lnTo>
                  <a:lnTo>
                    <a:pt x="75" y="17"/>
                  </a:lnTo>
                  <a:lnTo>
                    <a:pt x="82" y="24"/>
                  </a:lnTo>
                  <a:lnTo>
                    <a:pt x="87" y="29"/>
                  </a:lnTo>
                  <a:lnTo>
                    <a:pt x="88" y="34"/>
                  </a:lnTo>
                  <a:lnTo>
                    <a:pt x="89" y="37"/>
                  </a:lnTo>
                  <a:lnTo>
                    <a:pt x="89" y="39"/>
                  </a:lnTo>
                  <a:lnTo>
                    <a:pt x="88" y="41"/>
                  </a:lnTo>
                  <a:lnTo>
                    <a:pt x="88" y="41"/>
                  </a:lnTo>
                  <a:lnTo>
                    <a:pt x="89" y="41"/>
                  </a:lnTo>
                  <a:lnTo>
                    <a:pt x="90" y="41"/>
                  </a:lnTo>
                  <a:lnTo>
                    <a:pt x="94" y="40"/>
                  </a:lnTo>
                  <a:lnTo>
                    <a:pt x="98" y="40"/>
                  </a:lnTo>
                  <a:lnTo>
                    <a:pt x="114" y="48"/>
                  </a:lnTo>
                  <a:lnTo>
                    <a:pt x="128" y="57"/>
                  </a:lnTo>
                  <a:lnTo>
                    <a:pt x="141" y="68"/>
                  </a:lnTo>
                  <a:lnTo>
                    <a:pt x="150" y="82"/>
                  </a:lnTo>
                  <a:lnTo>
                    <a:pt x="156" y="93"/>
                  </a:lnTo>
                  <a:lnTo>
                    <a:pt x="160" y="104"/>
                  </a:lnTo>
                  <a:lnTo>
                    <a:pt x="161" y="115"/>
                  </a:lnTo>
                  <a:lnTo>
                    <a:pt x="161" y="121"/>
                  </a:lnTo>
                  <a:lnTo>
                    <a:pt x="161" y="121"/>
                  </a:lnTo>
                  <a:lnTo>
                    <a:pt x="181" y="147"/>
                  </a:lnTo>
                  <a:lnTo>
                    <a:pt x="205" y="181"/>
                  </a:lnTo>
                  <a:lnTo>
                    <a:pt x="227" y="214"/>
                  </a:lnTo>
                  <a:lnTo>
                    <a:pt x="251" y="246"/>
                  </a:lnTo>
                  <a:lnTo>
                    <a:pt x="275" y="278"/>
                  </a:lnTo>
                  <a:lnTo>
                    <a:pt x="302" y="306"/>
                  </a:lnTo>
                  <a:lnTo>
                    <a:pt x="314" y="320"/>
                  </a:lnTo>
                  <a:lnTo>
                    <a:pt x="320" y="335"/>
                  </a:lnTo>
                  <a:lnTo>
                    <a:pt x="323" y="351"/>
                  </a:lnTo>
                  <a:lnTo>
                    <a:pt x="321" y="368"/>
                  </a:lnTo>
                  <a:lnTo>
                    <a:pt x="316" y="383"/>
                  </a:lnTo>
                  <a:lnTo>
                    <a:pt x="308" y="397"/>
                  </a:lnTo>
                  <a:lnTo>
                    <a:pt x="298" y="409"/>
                  </a:lnTo>
                  <a:lnTo>
                    <a:pt x="285" y="418"/>
                  </a:lnTo>
                  <a:lnTo>
                    <a:pt x="271" y="425"/>
                  </a:lnTo>
                  <a:lnTo>
                    <a:pt x="255" y="427"/>
                  </a:lnTo>
                  <a:lnTo>
                    <a:pt x="240" y="425"/>
                  </a:lnTo>
                  <a:lnTo>
                    <a:pt x="224" y="417"/>
                  </a:lnTo>
                  <a:lnTo>
                    <a:pt x="196" y="399"/>
                  </a:lnTo>
                  <a:lnTo>
                    <a:pt x="171" y="376"/>
                  </a:lnTo>
                  <a:lnTo>
                    <a:pt x="147" y="350"/>
                  </a:lnTo>
                  <a:lnTo>
                    <a:pt x="127" y="323"/>
                  </a:lnTo>
                  <a:lnTo>
                    <a:pt x="109" y="294"/>
                  </a:lnTo>
                  <a:lnTo>
                    <a:pt x="101" y="281"/>
                  </a:lnTo>
                  <a:lnTo>
                    <a:pt x="93" y="266"/>
                  </a:lnTo>
                  <a:lnTo>
                    <a:pt x="83" y="249"/>
                  </a:lnTo>
                  <a:lnTo>
                    <a:pt x="72" y="236"/>
                  </a:lnTo>
                  <a:lnTo>
                    <a:pt x="57" y="219"/>
                  </a:lnTo>
                  <a:lnTo>
                    <a:pt x="43" y="199"/>
                  </a:lnTo>
                  <a:lnTo>
                    <a:pt x="35" y="178"/>
                  </a:lnTo>
                  <a:lnTo>
                    <a:pt x="29" y="168"/>
                  </a:lnTo>
                  <a:lnTo>
                    <a:pt x="26" y="157"/>
                  </a:lnTo>
                  <a:lnTo>
                    <a:pt x="25" y="145"/>
                  </a:lnTo>
                  <a:lnTo>
                    <a:pt x="25" y="135"/>
                  </a:lnTo>
                  <a:lnTo>
                    <a:pt x="24" y="133"/>
                  </a:lnTo>
                  <a:lnTo>
                    <a:pt x="23" y="131"/>
                  </a:lnTo>
                  <a:lnTo>
                    <a:pt x="21" y="129"/>
                  </a:lnTo>
                  <a:lnTo>
                    <a:pt x="19" y="128"/>
                  </a:lnTo>
                  <a:lnTo>
                    <a:pt x="17" y="126"/>
                  </a:lnTo>
                  <a:lnTo>
                    <a:pt x="16" y="126"/>
                  </a:lnTo>
                  <a:lnTo>
                    <a:pt x="14" y="125"/>
                  </a:lnTo>
                  <a:lnTo>
                    <a:pt x="6" y="105"/>
                  </a:lnTo>
                  <a:lnTo>
                    <a:pt x="1" y="88"/>
                  </a:lnTo>
                  <a:lnTo>
                    <a:pt x="0" y="72"/>
                  </a:lnTo>
                  <a:lnTo>
                    <a:pt x="0" y="60"/>
                  </a:lnTo>
                  <a:lnTo>
                    <a:pt x="1" y="47"/>
                  </a:lnTo>
                  <a:lnTo>
                    <a:pt x="3" y="36"/>
                  </a:lnTo>
                  <a:lnTo>
                    <a:pt x="7" y="26"/>
                  </a:lnTo>
                  <a:lnTo>
                    <a:pt x="14" y="18"/>
                  </a:lnTo>
                  <a:lnTo>
                    <a:pt x="22" y="18"/>
                  </a:lnTo>
                  <a:lnTo>
                    <a:pt x="29" y="17"/>
                  </a:lnTo>
                  <a:lnTo>
                    <a:pt x="36" y="14"/>
                  </a:lnTo>
                  <a:lnTo>
                    <a:pt x="41" y="9"/>
                  </a:lnTo>
                  <a:lnTo>
                    <a:pt x="47" y="2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ED0D1F"/>
            </a:solidFill>
            <a:ln w="0">
              <a:solidFill>
                <a:srgbClr val="ED0D1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04" name="Freeform 308"/>
            <p:cNvSpPr/>
            <p:nvPr/>
          </p:nvSpPr>
          <p:spPr bwMode="auto">
            <a:xfrm>
              <a:off x="8381398" y="4690309"/>
              <a:ext cx="17322" cy="127030"/>
            </a:xfrm>
            <a:custGeom>
              <a:avLst/>
              <a:gdLst>
                <a:gd name="T0" fmla="*/ 58 w 142"/>
                <a:gd name="T1" fmla="*/ 1 h 1057"/>
                <a:gd name="T2" fmla="*/ 76 w 142"/>
                <a:gd name="T3" fmla="*/ 16 h 1057"/>
                <a:gd name="T4" fmla="*/ 85 w 142"/>
                <a:gd name="T5" fmla="*/ 63 h 1057"/>
                <a:gd name="T6" fmla="*/ 95 w 142"/>
                <a:gd name="T7" fmla="*/ 133 h 1057"/>
                <a:gd name="T8" fmla="*/ 94 w 142"/>
                <a:gd name="T9" fmla="*/ 187 h 1057"/>
                <a:gd name="T10" fmla="*/ 85 w 142"/>
                <a:gd name="T11" fmla="*/ 225 h 1057"/>
                <a:gd name="T12" fmla="*/ 83 w 142"/>
                <a:gd name="T13" fmla="*/ 263 h 1057"/>
                <a:gd name="T14" fmla="*/ 97 w 142"/>
                <a:gd name="T15" fmla="*/ 326 h 1057"/>
                <a:gd name="T16" fmla="*/ 109 w 142"/>
                <a:gd name="T17" fmla="*/ 405 h 1057"/>
                <a:gd name="T18" fmla="*/ 112 w 142"/>
                <a:gd name="T19" fmla="*/ 483 h 1057"/>
                <a:gd name="T20" fmla="*/ 112 w 142"/>
                <a:gd name="T21" fmla="*/ 582 h 1057"/>
                <a:gd name="T22" fmla="*/ 110 w 142"/>
                <a:gd name="T23" fmla="*/ 699 h 1057"/>
                <a:gd name="T24" fmla="*/ 123 w 142"/>
                <a:gd name="T25" fmla="*/ 814 h 1057"/>
                <a:gd name="T26" fmla="*/ 128 w 142"/>
                <a:gd name="T27" fmla="*/ 837 h 1057"/>
                <a:gd name="T28" fmla="*/ 128 w 142"/>
                <a:gd name="T29" fmla="*/ 867 h 1057"/>
                <a:gd name="T30" fmla="*/ 139 w 142"/>
                <a:gd name="T31" fmla="*/ 920 h 1057"/>
                <a:gd name="T32" fmla="*/ 142 w 142"/>
                <a:gd name="T33" fmla="*/ 961 h 1057"/>
                <a:gd name="T34" fmla="*/ 139 w 142"/>
                <a:gd name="T35" fmla="*/ 1004 h 1057"/>
                <a:gd name="T36" fmla="*/ 124 w 142"/>
                <a:gd name="T37" fmla="*/ 1036 h 1057"/>
                <a:gd name="T38" fmla="*/ 101 w 142"/>
                <a:gd name="T39" fmla="*/ 1055 h 1057"/>
                <a:gd name="T40" fmla="*/ 77 w 142"/>
                <a:gd name="T41" fmla="*/ 1055 h 1057"/>
                <a:gd name="T42" fmla="*/ 53 w 142"/>
                <a:gd name="T43" fmla="*/ 1036 h 1057"/>
                <a:gd name="T44" fmla="*/ 40 w 142"/>
                <a:gd name="T45" fmla="*/ 1002 h 1057"/>
                <a:gd name="T46" fmla="*/ 39 w 142"/>
                <a:gd name="T47" fmla="*/ 960 h 1057"/>
                <a:gd name="T48" fmla="*/ 34 w 142"/>
                <a:gd name="T49" fmla="*/ 920 h 1057"/>
                <a:gd name="T50" fmla="*/ 30 w 142"/>
                <a:gd name="T51" fmla="*/ 864 h 1057"/>
                <a:gd name="T52" fmla="*/ 29 w 142"/>
                <a:gd name="T53" fmla="*/ 809 h 1057"/>
                <a:gd name="T54" fmla="*/ 27 w 142"/>
                <a:gd name="T55" fmla="*/ 668 h 1057"/>
                <a:gd name="T56" fmla="*/ 29 w 142"/>
                <a:gd name="T57" fmla="*/ 528 h 1057"/>
                <a:gd name="T58" fmla="*/ 31 w 142"/>
                <a:gd name="T59" fmla="*/ 456 h 1057"/>
                <a:gd name="T60" fmla="*/ 29 w 142"/>
                <a:gd name="T61" fmla="*/ 390 h 1057"/>
                <a:gd name="T62" fmla="*/ 23 w 142"/>
                <a:gd name="T63" fmla="*/ 333 h 1057"/>
                <a:gd name="T64" fmla="*/ 18 w 142"/>
                <a:gd name="T65" fmla="*/ 278 h 1057"/>
                <a:gd name="T66" fmla="*/ 9 w 142"/>
                <a:gd name="T67" fmla="*/ 202 h 1057"/>
                <a:gd name="T68" fmla="*/ 1 w 142"/>
                <a:gd name="T69" fmla="*/ 122 h 1057"/>
                <a:gd name="T70" fmla="*/ 2 w 142"/>
                <a:gd name="T71" fmla="*/ 40 h 1057"/>
                <a:gd name="T72" fmla="*/ 14 w 142"/>
                <a:gd name="T73" fmla="*/ 16 h 1057"/>
                <a:gd name="T74" fmla="*/ 34 w 142"/>
                <a:gd name="T75" fmla="*/ 2 h 1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2" h="1057">
                  <a:moveTo>
                    <a:pt x="46" y="0"/>
                  </a:moveTo>
                  <a:lnTo>
                    <a:pt x="58" y="1"/>
                  </a:lnTo>
                  <a:lnTo>
                    <a:pt x="67" y="6"/>
                  </a:lnTo>
                  <a:lnTo>
                    <a:pt x="76" y="16"/>
                  </a:lnTo>
                  <a:lnTo>
                    <a:pt x="81" y="29"/>
                  </a:lnTo>
                  <a:lnTo>
                    <a:pt x="85" y="63"/>
                  </a:lnTo>
                  <a:lnTo>
                    <a:pt x="91" y="98"/>
                  </a:lnTo>
                  <a:lnTo>
                    <a:pt x="95" y="133"/>
                  </a:lnTo>
                  <a:lnTo>
                    <a:pt x="97" y="168"/>
                  </a:lnTo>
                  <a:lnTo>
                    <a:pt x="94" y="187"/>
                  </a:lnTo>
                  <a:lnTo>
                    <a:pt x="90" y="207"/>
                  </a:lnTo>
                  <a:lnTo>
                    <a:pt x="85" y="225"/>
                  </a:lnTo>
                  <a:lnTo>
                    <a:pt x="83" y="244"/>
                  </a:lnTo>
                  <a:lnTo>
                    <a:pt x="83" y="263"/>
                  </a:lnTo>
                  <a:lnTo>
                    <a:pt x="86" y="284"/>
                  </a:lnTo>
                  <a:lnTo>
                    <a:pt x="97" y="326"/>
                  </a:lnTo>
                  <a:lnTo>
                    <a:pt x="105" y="366"/>
                  </a:lnTo>
                  <a:lnTo>
                    <a:pt x="109" y="405"/>
                  </a:lnTo>
                  <a:lnTo>
                    <a:pt x="112" y="444"/>
                  </a:lnTo>
                  <a:lnTo>
                    <a:pt x="112" y="483"/>
                  </a:lnTo>
                  <a:lnTo>
                    <a:pt x="113" y="522"/>
                  </a:lnTo>
                  <a:lnTo>
                    <a:pt x="112" y="582"/>
                  </a:lnTo>
                  <a:lnTo>
                    <a:pt x="110" y="641"/>
                  </a:lnTo>
                  <a:lnTo>
                    <a:pt x="110" y="699"/>
                  </a:lnTo>
                  <a:lnTo>
                    <a:pt x="114" y="757"/>
                  </a:lnTo>
                  <a:lnTo>
                    <a:pt x="123" y="814"/>
                  </a:lnTo>
                  <a:lnTo>
                    <a:pt x="126" y="824"/>
                  </a:lnTo>
                  <a:lnTo>
                    <a:pt x="128" y="837"/>
                  </a:lnTo>
                  <a:lnTo>
                    <a:pt x="128" y="851"/>
                  </a:lnTo>
                  <a:lnTo>
                    <a:pt x="128" y="867"/>
                  </a:lnTo>
                  <a:lnTo>
                    <a:pt x="131" y="892"/>
                  </a:lnTo>
                  <a:lnTo>
                    <a:pt x="139" y="920"/>
                  </a:lnTo>
                  <a:lnTo>
                    <a:pt x="141" y="940"/>
                  </a:lnTo>
                  <a:lnTo>
                    <a:pt x="142" y="961"/>
                  </a:lnTo>
                  <a:lnTo>
                    <a:pt x="141" y="983"/>
                  </a:lnTo>
                  <a:lnTo>
                    <a:pt x="139" y="1004"/>
                  </a:lnTo>
                  <a:lnTo>
                    <a:pt x="133" y="1021"/>
                  </a:lnTo>
                  <a:lnTo>
                    <a:pt x="124" y="1036"/>
                  </a:lnTo>
                  <a:lnTo>
                    <a:pt x="113" y="1047"/>
                  </a:lnTo>
                  <a:lnTo>
                    <a:pt x="101" y="1055"/>
                  </a:lnTo>
                  <a:lnTo>
                    <a:pt x="90" y="1057"/>
                  </a:lnTo>
                  <a:lnTo>
                    <a:pt x="77" y="1055"/>
                  </a:lnTo>
                  <a:lnTo>
                    <a:pt x="64" y="1047"/>
                  </a:lnTo>
                  <a:lnTo>
                    <a:pt x="53" y="1036"/>
                  </a:lnTo>
                  <a:lnTo>
                    <a:pt x="45" y="1021"/>
                  </a:lnTo>
                  <a:lnTo>
                    <a:pt x="40" y="1002"/>
                  </a:lnTo>
                  <a:lnTo>
                    <a:pt x="39" y="981"/>
                  </a:lnTo>
                  <a:lnTo>
                    <a:pt x="39" y="960"/>
                  </a:lnTo>
                  <a:lnTo>
                    <a:pt x="38" y="940"/>
                  </a:lnTo>
                  <a:lnTo>
                    <a:pt x="34" y="920"/>
                  </a:lnTo>
                  <a:lnTo>
                    <a:pt x="30" y="892"/>
                  </a:lnTo>
                  <a:lnTo>
                    <a:pt x="30" y="864"/>
                  </a:lnTo>
                  <a:lnTo>
                    <a:pt x="31" y="837"/>
                  </a:lnTo>
                  <a:lnTo>
                    <a:pt x="29" y="809"/>
                  </a:lnTo>
                  <a:lnTo>
                    <a:pt x="27" y="739"/>
                  </a:lnTo>
                  <a:lnTo>
                    <a:pt x="27" y="668"/>
                  </a:lnTo>
                  <a:lnTo>
                    <a:pt x="29" y="597"/>
                  </a:lnTo>
                  <a:lnTo>
                    <a:pt x="29" y="528"/>
                  </a:lnTo>
                  <a:lnTo>
                    <a:pt x="30" y="492"/>
                  </a:lnTo>
                  <a:lnTo>
                    <a:pt x="31" y="456"/>
                  </a:lnTo>
                  <a:lnTo>
                    <a:pt x="31" y="423"/>
                  </a:lnTo>
                  <a:lnTo>
                    <a:pt x="29" y="390"/>
                  </a:lnTo>
                  <a:lnTo>
                    <a:pt x="28" y="360"/>
                  </a:lnTo>
                  <a:lnTo>
                    <a:pt x="23" y="333"/>
                  </a:lnTo>
                  <a:lnTo>
                    <a:pt x="20" y="305"/>
                  </a:lnTo>
                  <a:lnTo>
                    <a:pt x="18" y="278"/>
                  </a:lnTo>
                  <a:lnTo>
                    <a:pt x="15" y="240"/>
                  </a:lnTo>
                  <a:lnTo>
                    <a:pt x="9" y="202"/>
                  </a:lnTo>
                  <a:lnTo>
                    <a:pt x="4" y="162"/>
                  </a:lnTo>
                  <a:lnTo>
                    <a:pt x="1" y="122"/>
                  </a:lnTo>
                  <a:lnTo>
                    <a:pt x="0" y="81"/>
                  </a:lnTo>
                  <a:lnTo>
                    <a:pt x="2" y="40"/>
                  </a:lnTo>
                  <a:lnTo>
                    <a:pt x="6" y="27"/>
                  </a:lnTo>
                  <a:lnTo>
                    <a:pt x="14" y="16"/>
                  </a:lnTo>
                  <a:lnTo>
                    <a:pt x="23" y="7"/>
                  </a:lnTo>
                  <a:lnTo>
                    <a:pt x="34" y="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ED0D1F"/>
            </a:solidFill>
            <a:ln w="0">
              <a:solidFill>
                <a:srgbClr val="ED0D1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05" name="Freeform 309"/>
            <p:cNvSpPr/>
            <p:nvPr/>
          </p:nvSpPr>
          <p:spPr bwMode="auto">
            <a:xfrm>
              <a:off x="8387172" y="4834661"/>
              <a:ext cx="12992" cy="36088"/>
            </a:xfrm>
            <a:custGeom>
              <a:avLst/>
              <a:gdLst>
                <a:gd name="T0" fmla="*/ 46 w 105"/>
                <a:gd name="T1" fmla="*/ 0 h 293"/>
                <a:gd name="T2" fmla="*/ 51 w 105"/>
                <a:gd name="T3" fmla="*/ 0 h 293"/>
                <a:gd name="T4" fmla="*/ 54 w 105"/>
                <a:gd name="T5" fmla="*/ 13 h 293"/>
                <a:gd name="T6" fmla="*/ 55 w 105"/>
                <a:gd name="T7" fmla="*/ 26 h 293"/>
                <a:gd name="T8" fmla="*/ 56 w 105"/>
                <a:gd name="T9" fmla="*/ 37 h 293"/>
                <a:gd name="T10" fmla="*/ 60 w 105"/>
                <a:gd name="T11" fmla="*/ 47 h 293"/>
                <a:gd name="T12" fmla="*/ 66 w 105"/>
                <a:gd name="T13" fmla="*/ 55 h 293"/>
                <a:gd name="T14" fmla="*/ 72 w 105"/>
                <a:gd name="T15" fmla="*/ 60 h 293"/>
                <a:gd name="T16" fmla="*/ 77 w 105"/>
                <a:gd name="T17" fmla="*/ 65 h 293"/>
                <a:gd name="T18" fmla="*/ 82 w 105"/>
                <a:gd name="T19" fmla="*/ 71 h 293"/>
                <a:gd name="T20" fmla="*/ 92 w 105"/>
                <a:gd name="T21" fmla="*/ 86 h 293"/>
                <a:gd name="T22" fmla="*/ 101 w 105"/>
                <a:gd name="T23" fmla="*/ 102 h 293"/>
                <a:gd name="T24" fmla="*/ 103 w 105"/>
                <a:gd name="T25" fmla="*/ 119 h 293"/>
                <a:gd name="T26" fmla="*/ 104 w 105"/>
                <a:gd name="T27" fmla="*/ 135 h 293"/>
                <a:gd name="T28" fmla="*/ 105 w 105"/>
                <a:gd name="T29" fmla="*/ 153 h 293"/>
                <a:gd name="T30" fmla="*/ 103 w 105"/>
                <a:gd name="T31" fmla="*/ 173 h 293"/>
                <a:gd name="T32" fmla="*/ 97 w 105"/>
                <a:gd name="T33" fmla="*/ 192 h 293"/>
                <a:gd name="T34" fmla="*/ 96 w 105"/>
                <a:gd name="T35" fmla="*/ 201 h 293"/>
                <a:gd name="T36" fmla="*/ 97 w 105"/>
                <a:gd name="T37" fmla="*/ 213 h 293"/>
                <a:gd name="T38" fmla="*/ 100 w 105"/>
                <a:gd name="T39" fmla="*/ 225 h 293"/>
                <a:gd name="T40" fmla="*/ 102 w 105"/>
                <a:gd name="T41" fmla="*/ 237 h 293"/>
                <a:gd name="T42" fmla="*/ 103 w 105"/>
                <a:gd name="T43" fmla="*/ 245 h 293"/>
                <a:gd name="T44" fmla="*/ 102 w 105"/>
                <a:gd name="T45" fmla="*/ 261 h 293"/>
                <a:gd name="T46" fmla="*/ 95 w 105"/>
                <a:gd name="T47" fmla="*/ 274 h 293"/>
                <a:gd name="T48" fmla="*/ 87 w 105"/>
                <a:gd name="T49" fmla="*/ 283 h 293"/>
                <a:gd name="T50" fmla="*/ 76 w 105"/>
                <a:gd name="T51" fmla="*/ 290 h 293"/>
                <a:gd name="T52" fmla="*/ 64 w 105"/>
                <a:gd name="T53" fmla="*/ 293 h 293"/>
                <a:gd name="T54" fmla="*/ 53 w 105"/>
                <a:gd name="T55" fmla="*/ 293 h 293"/>
                <a:gd name="T56" fmla="*/ 40 w 105"/>
                <a:gd name="T57" fmla="*/ 290 h 293"/>
                <a:gd name="T58" fmla="*/ 29 w 105"/>
                <a:gd name="T59" fmla="*/ 283 h 293"/>
                <a:gd name="T60" fmla="*/ 19 w 105"/>
                <a:gd name="T61" fmla="*/ 274 h 293"/>
                <a:gd name="T62" fmla="*/ 13 w 105"/>
                <a:gd name="T63" fmla="*/ 261 h 293"/>
                <a:gd name="T64" fmla="*/ 9 w 105"/>
                <a:gd name="T65" fmla="*/ 245 h 293"/>
                <a:gd name="T66" fmla="*/ 8 w 105"/>
                <a:gd name="T67" fmla="*/ 235 h 293"/>
                <a:gd name="T68" fmla="*/ 6 w 105"/>
                <a:gd name="T69" fmla="*/ 224 h 293"/>
                <a:gd name="T70" fmla="*/ 2 w 105"/>
                <a:gd name="T71" fmla="*/ 213 h 293"/>
                <a:gd name="T72" fmla="*/ 0 w 105"/>
                <a:gd name="T73" fmla="*/ 200 h 293"/>
                <a:gd name="T74" fmla="*/ 0 w 105"/>
                <a:gd name="T75" fmla="*/ 187 h 293"/>
                <a:gd name="T76" fmla="*/ 3 w 105"/>
                <a:gd name="T77" fmla="*/ 172 h 293"/>
                <a:gd name="T78" fmla="*/ 7 w 105"/>
                <a:gd name="T79" fmla="*/ 150 h 293"/>
                <a:gd name="T80" fmla="*/ 7 w 105"/>
                <a:gd name="T81" fmla="*/ 128 h 293"/>
                <a:gd name="T82" fmla="*/ 9 w 105"/>
                <a:gd name="T83" fmla="*/ 108 h 293"/>
                <a:gd name="T84" fmla="*/ 16 w 105"/>
                <a:gd name="T85" fmla="*/ 88 h 293"/>
                <a:gd name="T86" fmla="*/ 25 w 105"/>
                <a:gd name="T87" fmla="*/ 69 h 293"/>
                <a:gd name="T88" fmla="*/ 33 w 105"/>
                <a:gd name="T89" fmla="*/ 48 h 293"/>
                <a:gd name="T90" fmla="*/ 41 w 105"/>
                <a:gd name="T91" fmla="*/ 25 h 293"/>
                <a:gd name="T92" fmla="*/ 46 w 105"/>
                <a:gd name="T93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5" h="293">
                  <a:moveTo>
                    <a:pt x="46" y="0"/>
                  </a:moveTo>
                  <a:lnTo>
                    <a:pt x="51" y="0"/>
                  </a:lnTo>
                  <a:lnTo>
                    <a:pt x="54" y="13"/>
                  </a:lnTo>
                  <a:lnTo>
                    <a:pt x="55" y="26"/>
                  </a:lnTo>
                  <a:lnTo>
                    <a:pt x="56" y="37"/>
                  </a:lnTo>
                  <a:lnTo>
                    <a:pt x="60" y="47"/>
                  </a:lnTo>
                  <a:lnTo>
                    <a:pt x="66" y="55"/>
                  </a:lnTo>
                  <a:lnTo>
                    <a:pt x="72" y="60"/>
                  </a:lnTo>
                  <a:lnTo>
                    <a:pt x="77" y="65"/>
                  </a:lnTo>
                  <a:lnTo>
                    <a:pt x="82" y="71"/>
                  </a:lnTo>
                  <a:lnTo>
                    <a:pt x="92" y="86"/>
                  </a:lnTo>
                  <a:lnTo>
                    <a:pt x="101" y="102"/>
                  </a:lnTo>
                  <a:lnTo>
                    <a:pt x="103" y="119"/>
                  </a:lnTo>
                  <a:lnTo>
                    <a:pt x="104" y="135"/>
                  </a:lnTo>
                  <a:lnTo>
                    <a:pt x="105" y="153"/>
                  </a:lnTo>
                  <a:lnTo>
                    <a:pt x="103" y="173"/>
                  </a:lnTo>
                  <a:lnTo>
                    <a:pt x="97" y="192"/>
                  </a:lnTo>
                  <a:lnTo>
                    <a:pt x="96" y="201"/>
                  </a:lnTo>
                  <a:lnTo>
                    <a:pt x="97" y="213"/>
                  </a:lnTo>
                  <a:lnTo>
                    <a:pt x="100" y="225"/>
                  </a:lnTo>
                  <a:lnTo>
                    <a:pt x="102" y="237"/>
                  </a:lnTo>
                  <a:lnTo>
                    <a:pt x="103" y="245"/>
                  </a:lnTo>
                  <a:lnTo>
                    <a:pt x="102" y="261"/>
                  </a:lnTo>
                  <a:lnTo>
                    <a:pt x="95" y="274"/>
                  </a:lnTo>
                  <a:lnTo>
                    <a:pt x="87" y="283"/>
                  </a:lnTo>
                  <a:lnTo>
                    <a:pt x="76" y="290"/>
                  </a:lnTo>
                  <a:lnTo>
                    <a:pt x="64" y="293"/>
                  </a:lnTo>
                  <a:lnTo>
                    <a:pt x="53" y="293"/>
                  </a:lnTo>
                  <a:lnTo>
                    <a:pt x="40" y="290"/>
                  </a:lnTo>
                  <a:lnTo>
                    <a:pt x="29" y="283"/>
                  </a:lnTo>
                  <a:lnTo>
                    <a:pt x="19" y="274"/>
                  </a:lnTo>
                  <a:lnTo>
                    <a:pt x="13" y="261"/>
                  </a:lnTo>
                  <a:lnTo>
                    <a:pt x="9" y="245"/>
                  </a:lnTo>
                  <a:lnTo>
                    <a:pt x="8" y="235"/>
                  </a:lnTo>
                  <a:lnTo>
                    <a:pt x="6" y="224"/>
                  </a:lnTo>
                  <a:lnTo>
                    <a:pt x="2" y="213"/>
                  </a:lnTo>
                  <a:lnTo>
                    <a:pt x="0" y="200"/>
                  </a:lnTo>
                  <a:lnTo>
                    <a:pt x="0" y="187"/>
                  </a:lnTo>
                  <a:lnTo>
                    <a:pt x="3" y="172"/>
                  </a:lnTo>
                  <a:lnTo>
                    <a:pt x="7" y="150"/>
                  </a:lnTo>
                  <a:lnTo>
                    <a:pt x="7" y="128"/>
                  </a:lnTo>
                  <a:lnTo>
                    <a:pt x="9" y="108"/>
                  </a:lnTo>
                  <a:lnTo>
                    <a:pt x="16" y="88"/>
                  </a:lnTo>
                  <a:lnTo>
                    <a:pt x="25" y="69"/>
                  </a:lnTo>
                  <a:lnTo>
                    <a:pt x="33" y="48"/>
                  </a:lnTo>
                  <a:lnTo>
                    <a:pt x="41" y="25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ED0D1F"/>
            </a:solidFill>
            <a:ln w="0">
              <a:solidFill>
                <a:srgbClr val="ED0D1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06" name="Freeform 310"/>
            <p:cNvSpPr>
              <a:spLocks noEditPoints="1"/>
            </p:cNvSpPr>
            <p:nvPr/>
          </p:nvSpPr>
          <p:spPr bwMode="auto">
            <a:xfrm>
              <a:off x="8387172" y="4888071"/>
              <a:ext cx="17322" cy="37531"/>
            </a:xfrm>
            <a:custGeom>
              <a:avLst/>
              <a:gdLst>
                <a:gd name="T0" fmla="*/ 3 w 133"/>
                <a:gd name="T1" fmla="*/ 256 h 309"/>
                <a:gd name="T2" fmla="*/ 9 w 133"/>
                <a:gd name="T3" fmla="*/ 261 h 309"/>
                <a:gd name="T4" fmla="*/ 9 w 133"/>
                <a:gd name="T5" fmla="*/ 261 h 309"/>
                <a:gd name="T6" fmla="*/ 3 w 133"/>
                <a:gd name="T7" fmla="*/ 256 h 309"/>
                <a:gd name="T8" fmla="*/ 49 w 133"/>
                <a:gd name="T9" fmla="*/ 0 h 309"/>
                <a:gd name="T10" fmla="*/ 57 w 133"/>
                <a:gd name="T11" fmla="*/ 1 h 309"/>
                <a:gd name="T12" fmla="*/ 66 w 133"/>
                <a:gd name="T13" fmla="*/ 7 h 309"/>
                <a:gd name="T14" fmla="*/ 83 w 133"/>
                <a:gd name="T15" fmla="*/ 17 h 309"/>
                <a:gd name="T16" fmla="*/ 96 w 133"/>
                <a:gd name="T17" fmla="*/ 30 h 309"/>
                <a:gd name="T18" fmla="*/ 105 w 133"/>
                <a:gd name="T19" fmla="*/ 47 h 309"/>
                <a:gd name="T20" fmla="*/ 111 w 133"/>
                <a:gd name="T21" fmla="*/ 65 h 309"/>
                <a:gd name="T22" fmla="*/ 113 w 133"/>
                <a:gd name="T23" fmla="*/ 86 h 309"/>
                <a:gd name="T24" fmla="*/ 114 w 133"/>
                <a:gd name="T25" fmla="*/ 103 h 309"/>
                <a:gd name="T26" fmla="*/ 113 w 133"/>
                <a:gd name="T27" fmla="*/ 124 h 309"/>
                <a:gd name="T28" fmla="*/ 111 w 133"/>
                <a:gd name="T29" fmla="*/ 144 h 309"/>
                <a:gd name="T30" fmla="*/ 110 w 133"/>
                <a:gd name="T31" fmla="*/ 165 h 309"/>
                <a:gd name="T32" fmla="*/ 110 w 133"/>
                <a:gd name="T33" fmla="*/ 185 h 309"/>
                <a:gd name="T34" fmla="*/ 112 w 133"/>
                <a:gd name="T35" fmla="*/ 194 h 309"/>
                <a:gd name="T36" fmla="*/ 115 w 133"/>
                <a:gd name="T37" fmla="*/ 198 h 309"/>
                <a:gd name="T38" fmla="*/ 124 w 133"/>
                <a:gd name="T39" fmla="*/ 213 h 309"/>
                <a:gd name="T40" fmla="*/ 131 w 133"/>
                <a:gd name="T41" fmla="*/ 232 h 309"/>
                <a:gd name="T42" fmla="*/ 133 w 133"/>
                <a:gd name="T43" fmla="*/ 249 h 309"/>
                <a:gd name="T44" fmla="*/ 131 w 133"/>
                <a:gd name="T45" fmla="*/ 265 h 309"/>
                <a:gd name="T46" fmla="*/ 125 w 133"/>
                <a:gd name="T47" fmla="*/ 278 h 309"/>
                <a:gd name="T48" fmla="*/ 115 w 133"/>
                <a:gd name="T49" fmla="*/ 290 h 309"/>
                <a:gd name="T50" fmla="*/ 103 w 133"/>
                <a:gd name="T51" fmla="*/ 298 h 309"/>
                <a:gd name="T52" fmla="*/ 89 w 133"/>
                <a:gd name="T53" fmla="*/ 305 h 309"/>
                <a:gd name="T54" fmla="*/ 75 w 133"/>
                <a:gd name="T55" fmla="*/ 309 h 309"/>
                <a:gd name="T56" fmla="*/ 60 w 133"/>
                <a:gd name="T57" fmla="*/ 309 h 309"/>
                <a:gd name="T58" fmla="*/ 47 w 133"/>
                <a:gd name="T59" fmla="*/ 307 h 309"/>
                <a:gd name="T60" fmla="*/ 34 w 133"/>
                <a:gd name="T61" fmla="*/ 301 h 309"/>
                <a:gd name="T62" fmla="*/ 23 w 133"/>
                <a:gd name="T63" fmla="*/ 292 h 309"/>
                <a:gd name="T64" fmla="*/ 17 w 133"/>
                <a:gd name="T65" fmla="*/ 282 h 309"/>
                <a:gd name="T66" fmla="*/ 16 w 133"/>
                <a:gd name="T67" fmla="*/ 282 h 309"/>
                <a:gd name="T68" fmla="*/ 6 w 133"/>
                <a:gd name="T69" fmla="*/ 268 h 309"/>
                <a:gd name="T70" fmla="*/ 1 w 133"/>
                <a:gd name="T71" fmla="*/ 252 h 309"/>
                <a:gd name="T72" fmla="*/ 0 w 133"/>
                <a:gd name="T73" fmla="*/ 235 h 309"/>
                <a:gd name="T74" fmla="*/ 3 w 133"/>
                <a:gd name="T75" fmla="*/ 219 h 309"/>
                <a:gd name="T76" fmla="*/ 5 w 133"/>
                <a:gd name="T77" fmla="*/ 187 h 309"/>
                <a:gd name="T78" fmla="*/ 5 w 133"/>
                <a:gd name="T79" fmla="*/ 154 h 309"/>
                <a:gd name="T80" fmla="*/ 5 w 133"/>
                <a:gd name="T81" fmla="*/ 120 h 309"/>
                <a:gd name="T82" fmla="*/ 7 w 133"/>
                <a:gd name="T83" fmla="*/ 88 h 309"/>
                <a:gd name="T84" fmla="*/ 11 w 133"/>
                <a:gd name="T85" fmla="*/ 54 h 309"/>
                <a:gd name="T86" fmla="*/ 19 w 133"/>
                <a:gd name="T87" fmla="*/ 23 h 309"/>
                <a:gd name="T88" fmla="*/ 25 w 133"/>
                <a:gd name="T89" fmla="*/ 14 h 309"/>
                <a:gd name="T90" fmla="*/ 33 w 133"/>
                <a:gd name="T91" fmla="*/ 8 h 309"/>
                <a:gd name="T92" fmla="*/ 40 w 133"/>
                <a:gd name="T93" fmla="*/ 2 h 309"/>
                <a:gd name="T94" fmla="*/ 49 w 133"/>
                <a:gd name="T95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3" h="309">
                  <a:moveTo>
                    <a:pt x="3" y="256"/>
                  </a:moveTo>
                  <a:lnTo>
                    <a:pt x="9" y="261"/>
                  </a:lnTo>
                  <a:lnTo>
                    <a:pt x="9" y="261"/>
                  </a:lnTo>
                  <a:lnTo>
                    <a:pt x="3" y="256"/>
                  </a:lnTo>
                  <a:close/>
                  <a:moveTo>
                    <a:pt x="49" y="0"/>
                  </a:moveTo>
                  <a:lnTo>
                    <a:pt x="57" y="1"/>
                  </a:lnTo>
                  <a:lnTo>
                    <a:pt x="66" y="7"/>
                  </a:lnTo>
                  <a:lnTo>
                    <a:pt x="83" y="17"/>
                  </a:lnTo>
                  <a:lnTo>
                    <a:pt x="96" y="30"/>
                  </a:lnTo>
                  <a:lnTo>
                    <a:pt x="105" y="47"/>
                  </a:lnTo>
                  <a:lnTo>
                    <a:pt x="111" y="65"/>
                  </a:lnTo>
                  <a:lnTo>
                    <a:pt x="113" y="86"/>
                  </a:lnTo>
                  <a:lnTo>
                    <a:pt x="114" y="103"/>
                  </a:lnTo>
                  <a:lnTo>
                    <a:pt x="113" y="124"/>
                  </a:lnTo>
                  <a:lnTo>
                    <a:pt x="111" y="144"/>
                  </a:lnTo>
                  <a:lnTo>
                    <a:pt x="110" y="165"/>
                  </a:lnTo>
                  <a:lnTo>
                    <a:pt x="110" y="185"/>
                  </a:lnTo>
                  <a:lnTo>
                    <a:pt x="112" y="194"/>
                  </a:lnTo>
                  <a:lnTo>
                    <a:pt x="115" y="198"/>
                  </a:lnTo>
                  <a:lnTo>
                    <a:pt x="124" y="213"/>
                  </a:lnTo>
                  <a:lnTo>
                    <a:pt x="131" y="232"/>
                  </a:lnTo>
                  <a:lnTo>
                    <a:pt x="133" y="249"/>
                  </a:lnTo>
                  <a:lnTo>
                    <a:pt x="131" y="265"/>
                  </a:lnTo>
                  <a:lnTo>
                    <a:pt x="125" y="278"/>
                  </a:lnTo>
                  <a:lnTo>
                    <a:pt x="115" y="290"/>
                  </a:lnTo>
                  <a:lnTo>
                    <a:pt x="103" y="298"/>
                  </a:lnTo>
                  <a:lnTo>
                    <a:pt x="89" y="305"/>
                  </a:lnTo>
                  <a:lnTo>
                    <a:pt x="75" y="309"/>
                  </a:lnTo>
                  <a:lnTo>
                    <a:pt x="60" y="309"/>
                  </a:lnTo>
                  <a:lnTo>
                    <a:pt x="47" y="307"/>
                  </a:lnTo>
                  <a:lnTo>
                    <a:pt x="34" y="301"/>
                  </a:lnTo>
                  <a:lnTo>
                    <a:pt x="23" y="292"/>
                  </a:lnTo>
                  <a:lnTo>
                    <a:pt x="17" y="282"/>
                  </a:lnTo>
                  <a:lnTo>
                    <a:pt x="16" y="282"/>
                  </a:lnTo>
                  <a:lnTo>
                    <a:pt x="6" y="268"/>
                  </a:lnTo>
                  <a:lnTo>
                    <a:pt x="1" y="252"/>
                  </a:lnTo>
                  <a:lnTo>
                    <a:pt x="0" y="235"/>
                  </a:lnTo>
                  <a:lnTo>
                    <a:pt x="3" y="219"/>
                  </a:lnTo>
                  <a:lnTo>
                    <a:pt x="5" y="187"/>
                  </a:lnTo>
                  <a:lnTo>
                    <a:pt x="5" y="154"/>
                  </a:lnTo>
                  <a:lnTo>
                    <a:pt x="5" y="120"/>
                  </a:lnTo>
                  <a:lnTo>
                    <a:pt x="7" y="88"/>
                  </a:lnTo>
                  <a:lnTo>
                    <a:pt x="11" y="54"/>
                  </a:lnTo>
                  <a:lnTo>
                    <a:pt x="19" y="23"/>
                  </a:lnTo>
                  <a:lnTo>
                    <a:pt x="25" y="14"/>
                  </a:lnTo>
                  <a:lnTo>
                    <a:pt x="33" y="8"/>
                  </a:lnTo>
                  <a:lnTo>
                    <a:pt x="40" y="2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ED0D1F"/>
            </a:solidFill>
            <a:ln w="0">
              <a:solidFill>
                <a:srgbClr val="ED0D1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50" name="Freeform 475"/>
          <p:cNvSpPr/>
          <p:nvPr/>
        </p:nvSpPr>
        <p:spPr bwMode="auto">
          <a:xfrm>
            <a:off x="3885170" y="-908335"/>
            <a:ext cx="466186" cy="765879"/>
          </a:xfrm>
          <a:custGeom>
            <a:avLst/>
            <a:gdLst>
              <a:gd name="T0" fmla="*/ 18 w 18"/>
              <a:gd name="T1" fmla="*/ 12 h 29"/>
              <a:gd name="T2" fmla="*/ 16 w 18"/>
              <a:gd name="T3" fmla="*/ 12 h 29"/>
              <a:gd name="T4" fmla="*/ 15 w 18"/>
              <a:gd name="T5" fmla="*/ 12 h 29"/>
              <a:gd name="T6" fmla="*/ 15 w 18"/>
              <a:gd name="T7" fmla="*/ 12 h 29"/>
              <a:gd name="T8" fmla="*/ 13 w 18"/>
              <a:gd name="T9" fmla="*/ 12 h 29"/>
              <a:gd name="T10" fmla="*/ 11 w 18"/>
              <a:gd name="T11" fmla="*/ 12 h 29"/>
              <a:gd name="T12" fmla="*/ 15 w 18"/>
              <a:gd name="T13" fmla="*/ 10 h 29"/>
              <a:gd name="T14" fmla="*/ 16 w 18"/>
              <a:gd name="T15" fmla="*/ 7 h 29"/>
              <a:gd name="T16" fmla="*/ 14 w 18"/>
              <a:gd name="T17" fmla="*/ 7 h 29"/>
              <a:gd name="T18" fmla="*/ 15 w 18"/>
              <a:gd name="T19" fmla="*/ 5 h 29"/>
              <a:gd name="T20" fmla="*/ 15 w 18"/>
              <a:gd name="T21" fmla="*/ 5 h 29"/>
              <a:gd name="T22" fmla="*/ 15 w 18"/>
              <a:gd name="T23" fmla="*/ 3 h 29"/>
              <a:gd name="T24" fmla="*/ 14 w 18"/>
              <a:gd name="T25" fmla="*/ 1 h 29"/>
              <a:gd name="T26" fmla="*/ 13 w 18"/>
              <a:gd name="T27" fmla="*/ 3 h 29"/>
              <a:gd name="T28" fmla="*/ 12 w 18"/>
              <a:gd name="T29" fmla="*/ 3 h 29"/>
              <a:gd name="T30" fmla="*/ 12 w 18"/>
              <a:gd name="T31" fmla="*/ 3 h 29"/>
              <a:gd name="T32" fmla="*/ 10 w 18"/>
              <a:gd name="T33" fmla="*/ 5 h 29"/>
              <a:gd name="T34" fmla="*/ 9 w 18"/>
              <a:gd name="T35" fmla="*/ 3 h 29"/>
              <a:gd name="T36" fmla="*/ 8 w 18"/>
              <a:gd name="T37" fmla="*/ 5 h 29"/>
              <a:gd name="T38" fmla="*/ 8 w 18"/>
              <a:gd name="T39" fmla="*/ 7 h 29"/>
              <a:gd name="T40" fmla="*/ 8 w 18"/>
              <a:gd name="T41" fmla="*/ 9 h 29"/>
              <a:gd name="T42" fmla="*/ 7 w 18"/>
              <a:gd name="T43" fmla="*/ 6 h 29"/>
              <a:gd name="T44" fmla="*/ 6 w 18"/>
              <a:gd name="T45" fmla="*/ 5 h 29"/>
              <a:gd name="T46" fmla="*/ 5 w 18"/>
              <a:gd name="T47" fmla="*/ 3 h 29"/>
              <a:gd name="T48" fmla="*/ 4 w 18"/>
              <a:gd name="T49" fmla="*/ 5 h 29"/>
              <a:gd name="T50" fmla="*/ 4 w 18"/>
              <a:gd name="T51" fmla="*/ 6 h 29"/>
              <a:gd name="T52" fmla="*/ 3 w 18"/>
              <a:gd name="T53" fmla="*/ 7 h 29"/>
              <a:gd name="T54" fmla="*/ 4 w 18"/>
              <a:gd name="T55" fmla="*/ 10 h 29"/>
              <a:gd name="T56" fmla="*/ 2 w 18"/>
              <a:gd name="T57" fmla="*/ 11 h 29"/>
              <a:gd name="T58" fmla="*/ 1 w 18"/>
              <a:gd name="T59" fmla="*/ 12 h 29"/>
              <a:gd name="T60" fmla="*/ 3 w 18"/>
              <a:gd name="T61" fmla="*/ 14 h 29"/>
              <a:gd name="T62" fmla="*/ 7 w 18"/>
              <a:gd name="T63" fmla="*/ 15 h 29"/>
              <a:gd name="T64" fmla="*/ 4 w 18"/>
              <a:gd name="T65" fmla="*/ 22 h 29"/>
              <a:gd name="T66" fmla="*/ 3 w 18"/>
              <a:gd name="T67" fmla="*/ 25 h 29"/>
              <a:gd name="T68" fmla="*/ 1 w 18"/>
              <a:gd name="T69" fmla="*/ 29 h 29"/>
              <a:gd name="T70" fmla="*/ 3 w 18"/>
              <a:gd name="T71" fmla="*/ 24 h 29"/>
              <a:gd name="T72" fmla="*/ 5 w 18"/>
              <a:gd name="T73" fmla="*/ 18 h 29"/>
              <a:gd name="T74" fmla="*/ 6 w 18"/>
              <a:gd name="T75" fmla="*/ 17 h 29"/>
              <a:gd name="T76" fmla="*/ 8 w 18"/>
              <a:gd name="T77" fmla="*/ 16 h 29"/>
              <a:gd name="T78" fmla="*/ 10 w 18"/>
              <a:gd name="T79" fmla="*/ 17 h 29"/>
              <a:gd name="T80" fmla="*/ 13 w 18"/>
              <a:gd name="T81" fmla="*/ 18 h 29"/>
              <a:gd name="T82" fmla="*/ 12 w 18"/>
              <a:gd name="T83" fmla="*/ 16 h 29"/>
              <a:gd name="T84" fmla="*/ 15 w 18"/>
              <a:gd name="T85" fmla="*/ 16 h 29"/>
              <a:gd name="T86" fmla="*/ 15 w 18"/>
              <a:gd name="T87" fmla="*/ 15 h 29"/>
              <a:gd name="T88" fmla="*/ 17 w 18"/>
              <a:gd name="T89" fmla="*/ 14 h 29"/>
              <a:gd name="T90" fmla="*/ 16 w 18"/>
              <a:gd name="T91" fmla="*/ 14 h 29"/>
              <a:gd name="T92" fmla="*/ 18 w 18"/>
              <a:gd name="T93" fmla="*/ 13 h 29"/>
              <a:gd name="T94" fmla="*/ 18 w 18"/>
              <a:gd name="T95" fmla="*/ 12 h 29"/>
              <a:gd name="T96" fmla="*/ 18 w 18"/>
              <a:gd name="T97" fmla="*/ 12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8" h="29">
                <a:moveTo>
                  <a:pt x="18" y="12"/>
                </a:moveTo>
                <a:cubicBezTo>
                  <a:pt x="18" y="13"/>
                  <a:pt x="17" y="12"/>
                  <a:pt x="16" y="12"/>
                </a:cubicBezTo>
                <a:cubicBezTo>
                  <a:pt x="16" y="12"/>
                  <a:pt x="16" y="12"/>
                  <a:pt x="15" y="12"/>
                </a:cubicBezTo>
                <a:cubicBezTo>
                  <a:pt x="14" y="12"/>
                  <a:pt x="15" y="12"/>
                  <a:pt x="15" y="12"/>
                </a:cubicBezTo>
                <a:cubicBezTo>
                  <a:pt x="14" y="12"/>
                  <a:pt x="14" y="12"/>
                  <a:pt x="13" y="12"/>
                </a:cubicBezTo>
                <a:cubicBezTo>
                  <a:pt x="13" y="13"/>
                  <a:pt x="12" y="12"/>
                  <a:pt x="11" y="12"/>
                </a:cubicBezTo>
                <a:cubicBezTo>
                  <a:pt x="12" y="11"/>
                  <a:pt x="14" y="10"/>
                  <a:pt x="15" y="10"/>
                </a:cubicBezTo>
                <a:cubicBezTo>
                  <a:pt x="15" y="9"/>
                  <a:pt x="16" y="8"/>
                  <a:pt x="16" y="7"/>
                </a:cubicBezTo>
                <a:cubicBezTo>
                  <a:pt x="16" y="8"/>
                  <a:pt x="14" y="7"/>
                  <a:pt x="14" y="7"/>
                </a:cubicBezTo>
                <a:cubicBezTo>
                  <a:pt x="14" y="6"/>
                  <a:pt x="15" y="6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4" y="5"/>
                  <a:pt x="15" y="4"/>
                  <a:pt x="15" y="3"/>
                </a:cubicBezTo>
                <a:cubicBezTo>
                  <a:pt x="15" y="3"/>
                  <a:pt x="15" y="0"/>
                  <a:pt x="14" y="1"/>
                </a:cubicBezTo>
                <a:cubicBezTo>
                  <a:pt x="13" y="1"/>
                  <a:pt x="13" y="3"/>
                  <a:pt x="13" y="3"/>
                </a:cubicBezTo>
                <a:cubicBezTo>
                  <a:pt x="13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1" y="3"/>
                  <a:pt x="11" y="4"/>
                  <a:pt x="10" y="5"/>
                </a:cubicBezTo>
                <a:cubicBezTo>
                  <a:pt x="10" y="4"/>
                  <a:pt x="9" y="3"/>
                  <a:pt x="9" y="3"/>
                </a:cubicBezTo>
                <a:cubicBezTo>
                  <a:pt x="9" y="3"/>
                  <a:pt x="8" y="5"/>
                  <a:pt x="8" y="5"/>
                </a:cubicBezTo>
                <a:cubicBezTo>
                  <a:pt x="8" y="6"/>
                  <a:pt x="9" y="7"/>
                  <a:pt x="8" y="7"/>
                </a:cubicBezTo>
                <a:cubicBezTo>
                  <a:pt x="8" y="8"/>
                  <a:pt x="8" y="9"/>
                  <a:pt x="8" y="9"/>
                </a:cubicBezTo>
                <a:cubicBezTo>
                  <a:pt x="7" y="9"/>
                  <a:pt x="7" y="7"/>
                  <a:pt x="7" y="6"/>
                </a:cubicBezTo>
                <a:cubicBezTo>
                  <a:pt x="7" y="7"/>
                  <a:pt x="6" y="5"/>
                  <a:pt x="6" y="5"/>
                </a:cubicBezTo>
                <a:cubicBezTo>
                  <a:pt x="6" y="5"/>
                  <a:pt x="5" y="4"/>
                  <a:pt x="5" y="3"/>
                </a:cubicBezTo>
                <a:cubicBezTo>
                  <a:pt x="4" y="1"/>
                  <a:pt x="4" y="6"/>
                  <a:pt x="4" y="5"/>
                </a:cubicBezTo>
                <a:cubicBezTo>
                  <a:pt x="3" y="6"/>
                  <a:pt x="4" y="6"/>
                  <a:pt x="4" y="6"/>
                </a:cubicBezTo>
                <a:cubicBezTo>
                  <a:pt x="4" y="6"/>
                  <a:pt x="3" y="8"/>
                  <a:pt x="3" y="7"/>
                </a:cubicBezTo>
                <a:cubicBezTo>
                  <a:pt x="3" y="8"/>
                  <a:pt x="3" y="10"/>
                  <a:pt x="4" y="10"/>
                </a:cubicBezTo>
                <a:cubicBezTo>
                  <a:pt x="4" y="11"/>
                  <a:pt x="4" y="12"/>
                  <a:pt x="2" y="11"/>
                </a:cubicBezTo>
                <a:cubicBezTo>
                  <a:pt x="2" y="11"/>
                  <a:pt x="0" y="10"/>
                  <a:pt x="1" y="12"/>
                </a:cubicBezTo>
                <a:cubicBezTo>
                  <a:pt x="1" y="13"/>
                  <a:pt x="2" y="13"/>
                  <a:pt x="3" y="14"/>
                </a:cubicBezTo>
                <a:cubicBezTo>
                  <a:pt x="2" y="15"/>
                  <a:pt x="6" y="15"/>
                  <a:pt x="7" y="15"/>
                </a:cubicBezTo>
                <a:cubicBezTo>
                  <a:pt x="6" y="17"/>
                  <a:pt x="5" y="19"/>
                  <a:pt x="4" y="22"/>
                </a:cubicBezTo>
                <a:cubicBezTo>
                  <a:pt x="3" y="23"/>
                  <a:pt x="3" y="24"/>
                  <a:pt x="3" y="25"/>
                </a:cubicBezTo>
                <a:cubicBezTo>
                  <a:pt x="2" y="26"/>
                  <a:pt x="1" y="28"/>
                  <a:pt x="1" y="29"/>
                </a:cubicBezTo>
                <a:cubicBezTo>
                  <a:pt x="2" y="28"/>
                  <a:pt x="3" y="25"/>
                  <a:pt x="3" y="24"/>
                </a:cubicBezTo>
                <a:cubicBezTo>
                  <a:pt x="4" y="22"/>
                  <a:pt x="5" y="20"/>
                  <a:pt x="5" y="18"/>
                </a:cubicBezTo>
                <a:cubicBezTo>
                  <a:pt x="6" y="18"/>
                  <a:pt x="6" y="17"/>
                  <a:pt x="6" y="17"/>
                </a:cubicBezTo>
                <a:cubicBezTo>
                  <a:pt x="7" y="15"/>
                  <a:pt x="7" y="15"/>
                  <a:pt x="8" y="16"/>
                </a:cubicBezTo>
                <a:cubicBezTo>
                  <a:pt x="8" y="16"/>
                  <a:pt x="10" y="18"/>
                  <a:pt x="10" y="17"/>
                </a:cubicBezTo>
                <a:cubicBezTo>
                  <a:pt x="10" y="18"/>
                  <a:pt x="12" y="19"/>
                  <a:pt x="13" y="18"/>
                </a:cubicBezTo>
                <a:cubicBezTo>
                  <a:pt x="13" y="18"/>
                  <a:pt x="12" y="17"/>
                  <a:pt x="12" y="16"/>
                </a:cubicBezTo>
                <a:cubicBezTo>
                  <a:pt x="13" y="16"/>
                  <a:pt x="15" y="16"/>
                  <a:pt x="15" y="16"/>
                </a:cubicBezTo>
                <a:cubicBezTo>
                  <a:pt x="15" y="15"/>
                  <a:pt x="15" y="15"/>
                  <a:pt x="15" y="15"/>
                </a:cubicBezTo>
                <a:cubicBezTo>
                  <a:pt x="15" y="15"/>
                  <a:pt x="16" y="15"/>
                  <a:pt x="17" y="14"/>
                </a:cubicBezTo>
                <a:cubicBezTo>
                  <a:pt x="17" y="14"/>
                  <a:pt x="17" y="14"/>
                  <a:pt x="16" y="14"/>
                </a:cubicBezTo>
                <a:cubicBezTo>
                  <a:pt x="17" y="14"/>
                  <a:pt x="18" y="13"/>
                  <a:pt x="18" y="13"/>
                </a:cubicBezTo>
                <a:cubicBezTo>
                  <a:pt x="18" y="12"/>
                  <a:pt x="18" y="12"/>
                  <a:pt x="18" y="12"/>
                </a:cubicBezTo>
                <a:cubicBezTo>
                  <a:pt x="18" y="12"/>
                  <a:pt x="18" y="12"/>
                  <a:pt x="18" y="12"/>
                </a:cubicBezTo>
                <a:close/>
              </a:path>
            </a:pathLst>
          </a:custGeom>
          <a:solidFill>
            <a:srgbClr val="BE0D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51" name="Freeform 475"/>
          <p:cNvSpPr/>
          <p:nvPr/>
        </p:nvSpPr>
        <p:spPr bwMode="auto">
          <a:xfrm>
            <a:off x="4545896" y="-873949"/>
            <a:ext cx="466186" cy="765879"/>
          </a:xfrm>
          <a:custGeom>
            <a:avLst/>
            <a:gdLst>
              <a:gd name="T0" fmla="*/ 18 w 18"/>
              <a:gd name="T1" fmla="*/ 12 h 29"/>
              <a:gd name="T2" fmla="*/ 16 w 18"/>
              <a:gd name="T3" fmla="*/ 12 h 29"/>
              <a:gd name="T4" fmla="*/ 15 w 18"/>
              <a:gd name="T5" fmla="*/ 12 h 29"/>
              <a:gd name="T6" fmla="*/ 15 w 18"/>
              <a:gd name="T7" fmla="*/ 12 h 29"/>
              <a:gd name="T8" fmla="*/ 13 w 18"/>
              <a:gd name="T9" fmla="*/ 12 h 29"/>
              <a:gd name="T10" fmla="*/ 11 w 18"/>
              <a:gd name="T11" fmla="*/ 12 h 29"/>
              <a:gd name="T12" fmla="*/ 15 w 18"/>
              <a:gd name="T13" fmla="*/ 10 h 29"/>
              <a:gd name="T14" fmla="*/ 16 w 18"/>
              <a:gd name="T15" fmla="*/ 7 h 29"/>
              <a:gd name="T16" fmla="*/ 14 w 18"/>
              <a:gd name="T17" fmla="*/ 7 h 29"/>
              <a:gd name="T18" fmla="*/ 15 w 18"/>
              <a:gd name="T19" fmla="*/ 5 h 29"/>
              <a:gd name="T20" fmla="*/ 15 w 18"/>
              <a:gd name="T21" fmla="*/ 5 h 29"/>
              <a:gd name="T22" fmla="*/ 15 w 18"/>
              <a:gd name="T23" fmla="*/ 3 h 29"/>
              <a:gd name="T24" fmla="*/ 14 w 18"/>
              <a:gd name="T25" fmla="*/ 1 h 29"/>
              <a:gd name="T26" fmla="*/ 13 w 18"/>
              <a:gd name="T27" fmla="*/ 3 h 29"/>
              <a:gd name="T28" fmla="*/ 12 w 18"/>
              <a:gd name="T29" fmla="*/ 3 h 29"/>
              <a:gd name="T30" fmla="*/ 12 w 18"/>
              <a:gd name="T31" fmla="*/ 3 h 29"/>
              <a:gd name="T32" fmla="*/ 10 w 18"/>
              <a:gd name="T33" fmla="*/ 5 h 29"/>
              <a:gd name="T34" fmla="*/ 9 w 18"/>
              <a:gd name="T35" fmla="*/ 3 h 29"/>
              <a:gd name="T36" fmla="*/ 8 w 18"/>
              <a:gd name="T37" fmla="*/ 5 h 29"/>
              <a:gd name="T38" fmla="*/ 8 w 18"/>
              <a:gd name="T39" fmla="*/ 7 h 29"/>
              <a:gd name="T40" fmla="*/ 8 w 18"/>
              <a:gd name="T41" fmla="*/ 9 h 29"/>
              <a:gd name="T42" fmla="*/ 7 w 18"/>
              <a:gd name="T43" fmla="*/ 6 h 29"/>
              <a:gd name="T44" fmla="*/ 6 w 18"/>
              <a:gd name="T45" fmla="*/ 5 h 29"/>
              <a:gd name="T46" fmla="*/ 5 w 18"/>
              <a:gd name="T47" fmla="*/ 3 h 29"/>
              <a:gd name="T48" fmla="*/ 4 w 18"/>
              <a:gd name="T49" fmla="*/ 5 h 29"/>
              <a:gd name="T50" fmla="*/ 4 w 18"/>
              <a:gd name="T51" fmla="*/ 6 h 29"/>
              <a:gd name="T52" fmla="*/ 3 w 18"/>
              <a:gd name="T53" fmla="*/ 7 h 29"/>
              <a:gd name="T54" fmla="*/ 4 w 18"/>
              <a:gd name="T55" fmla="*/ 10 h 29"/>
              <a:gd name="T56" fmla="*/ 2 w 18"/>
              <a:gd name="T57" fmla="*/ 11 h 29"/>
              <a:gd name="T58" fmla="*/ 1 w 18"/>
              <a:gd name="T59" fmla="*/ 12 h 29"/>
              <a:gd name="T60" fmla="*/ 3 w 18"/>
              <a:gd name="T61" fmla="*/ 14 h 29"/>
              <a:gd name="T62" fmla="*/ 7 w 18"/>
              <a:gd name="T63" fmla="*/ 15 h 29"/>
              <a:gd name="T64" fmla="*/ 4 w 18"/>
              <a:gd name="T65" fmla="*/ 22 h 29"/>
              <a:gd name="T66" fmla="*/ 3 w 18"/>
              <a:gd name="T67" fmla="*/ 25 h 29"/>
              <a:gd name="T68" fmla="*/ 1 w 18"/>
              <a:gd name="T69" fmla="*/ 29 h 29"/>
              <a:gd name="T70" fmla="*/ 3 w 18"/>
              <a:gd name="T71" fmla="*/ 24 h 29"/>
              <a:gd name="T72" fmla="*/ 5 w 18"/>
              <a:gd name="T73" fmla="*/ 18 h 29"/>
              <a:gd name="T74" fmla="*/ 6 w 18"/>
              <a:gd name="T75" fmla="*/ 17 h 29"/>
              <a:gd name="T76" fmla="*/ 8 w 18"/>
              <a:gd name="T77" fmla="*/ 16 h 29"/>
              <a:gd name="T78" fmla="*/ 10 w 18"/>
              <a:gd name="T79" fmla="*/ 17 h 29"/>
              <a:gd name="T80" fmla="*/ 13 w 18"/>
              <a:gd name="T81" fmla="*/ 18 h 29"/>
              <a:gd name="T82" fmla="*/ 12 w 18"/>
              <a:gd name="T83" fmla="*/ 16 h 29"/>
              <a:gd name="T84" fmla="*/ 15 w 18"/>
              <a:gd name="T85" fmla="*/ 16 h 29"/>
              <a:gd name="T86" fmla="*/ 15 w 18"/>
              <a:gd name="T87" fmla="*/ 15 h 29"/>
              <a:gd name="T88" fmla="*/ 17 w 18"/>
              <a:gd name="T89" fmla="*/ 14 h 29"/>
              <a:gd name="T90" fmla="*/ 16 w 18"/>
              <a:gd name="T91" fmla="*/ 14 h 29"/>
              <a:gd name="T92" fmla="*/ 18 w 18"/>
              <a:gd name="T93" fmla="*/ 13 h 29"/>
              <a:gd name="T94" fmla="*/ 18 w 18"/>
              <a:gd name="T95" fmla="*/ 12 h 29"/>
              <a:gd name="T96" fmla="*/ 18 w 18"/>
              <a:gd name="T97" fmla="*/ 12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8" h="29">
                <a:moveTo>
                  <a:pt x="18" y="12"/>
                </a:moveTo>
                <a:cubicBezTo>
                  <a:pt x="18" y="13"/>
                  <a:pt x="17" y="12"/>
                  <a:pt x="16" y="12"/>
                </a:cubicBezTo>
                <a:cubicBezTo>
                  <a:pt x="16" y="12"/>
                  <a:pt x="16" y="12"/>
                  <a:pt x="15" y="12"/>
                </a:cubicBezTo>
                <a:cubicBezTo>
                  <a:pt x="14" y="12"/>
                  <a:pt x="15" y="12"/>
                  <a:pt x="15" y="12"/>
                </a:cubicBezTo>
                <a:cubicBezTo>
                  <a:pt x="14" y="12"/>
                  <a:pt x="14" y="12"/>
                  <a:pt x="13" y="12"/>
                </a:cubicBezTo>
                <a:cubicBezTo>
                  <a:pt x="13" y="13"/>
                  <a:pt x="12" y="12"/>
                  <a:pt x="11" y="12"/>
                </a:cubicBezTo>
                <a:cubicBezTo>
                  <a:pt x="12" y="11"/>
                  <a:pt x="14" y="10"/>
                  <a:pt x="15" y="10"/>
                </a:cubicBezTo>
                <a:cubicBezTo>
                  <a:pt x="15" y="9"/>
                  <a:pt x="16" y="8"/>
                  <a:pt x="16" y="7"/>
                </a:cubicBezTo>
                <a:cubicBezTo>
                  <a:pt x="16" y="8"/>
                  <a:pt x="14" y="7"/>
                  <a:pt x="14" y="7"/>
                </a:cubicBezTo>
                <a:cubicBezTo>
                  <a:pt x="14" y="6"/>
                  <a:pt x="15" y="6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4" y="5"/>
                  <a:pt x="15" y="4"/>
                  <a:pt x="15" y="3"/>
                </a:cubicBezTo>
                <a:cubicBezTo>
                  <a:pt x="15" y="3"/>
                  <a:pt x="15" y="0"/>
                  <a:pt x="14" y="1"/>
                </a:cubicBezTo>
                <a:cubicBezTo>
                  <a:pt x="13" y="1"/>
                  <a:pt x="13" y="3"/>
                  <a:pt x="13" y="3"/>
                </a:cubicBezTo>
                <a:cubicBezTo>
                  <a:pt x="13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1" y="3"/>
                  <a:pt x="11" y="4"/>
                  <a:pt x="10" y="5"/>
                </a:cubicBezTo>
                <a:cubicBezTo>
                  <a:pt x="10" y="4"/>
                  <a:pt x="9" y="3"/>
                  <a:pt x="9" y="3"/>
                </a:cubicBezTo>
                <a:cubicBezTo>
                  <a:pt x="9" y="3"/>
                  <a:pt x="8" y="5"/>
                  <a:pt x="8" y="5"/>
                </a:cubicBezTo>
                <a:cubicBezTo>
                  <a:pt x="8" y="6"/>
                  <a:pt x="9" y="7"/>
                  <a:pt x="8" y="7"/>
                </a:cubicBezTo>
                <a:cubicBezTo>
                  <a:pt x="8" y="8"/>
                  <a:pt x="8" y="9"/>
                  <a:pt x="8" y="9"/>
                </a:cubicBezTo>
                <a:cubicBezTo>
                  <a:pt x="7" y="9"/>
                  <a:pt x="7" y="7"/>
                  <a:pt x="7" y="6"/>
                </a:cubicBezTo>
                <a:cubicBezTo>
                  <a:pt x="7" y="7"/>
                  <a:pt x="6" y="5"/>
                  <a:pt x="6" y="5"/>
                </a:cubicBezTo>
                <a:cubicBezTo>
                  <a:pt x="6" y="5"/>
                  <a:pt x="5" y="4"/>
                  <a:pt x="5" y="3"/>
                </a:cubicBezTo>
                <a:cubicBezTo>
                  <a:pt x="4" y="1"/>
                  <a:pt x="4" y="6"/>
                  <a:pt x="4" y="5"/>
                </a:cubicBezTo>
                <a:cubicBezTo>
                  <a:pt x="3" y="6"/>
                  <a:pt x="4" y="6"/>
                  <a:pt x="4" y="6"/>
                </a:cubicBezTo>
                <a:cubicBezTo>
                  <a:pt x="4" y="6"/>
                  <a:pt x="3" y="8"/>
                  <a:pt x="3" y="7"/>
                </a:cubicBezTo>
                <a:cubicBezTo>
                  <a:pt x="3" y="8"/>
                  <a:pt x="3" y="10"/>
                  <a:pt x="4" y="10"/>
                </a:cubicBezTo>
                <a:cubicBezTo>
                  <a:pt x="4" y="11"/>
                  <a:pt x="4" y="12"/>
                  <a:pt x="2" y="11"/>
                </a:cubicBezTo>
                <a:cubicBezTo>
                  <a:pt x="2" y="11"/>
                  <a:pt x="0" y="10"/>
                  <a:pt x="1" y="12"/>
                </a:cubicBezTo>
                <a:cubicBezTo>
                  <a:pt x="1" y="13"/>
                  <a:pt x="2" y="13"/>
                  <a:pt x="3" y="14"/>
                </a:cubicBezTo>
                <a:cubicBezTo>
                  <a:pt x="2" y="15"/>
                  <a:pt x="6" y="15"/>
                  <a:pt x="7" y="15"/>
                </a:cubicBezTo>
                <a:cubicBezTo>
                  <a:pt x="6" y="17"/>
                  <a:pt x="5" y="19"/>
                  <a:pt x="4" y="22"/>
                </a:cubicBezTo>
                <a:cubicBezTo>
                  <a:pt x="3" y="23"/>
                  <a:pt x="3" y="24"/>
                  <a:pt x="3" y="25"/>
                </a:cubicBezTo>
                <a:cubicBezTo>
                  <a:pt x="2" y="26"/>
                  <a:pt x="1" y="28"/>
                  <a:pt x="1" y="29"/>
                </a:cubicBezTo>
                <a:cubicBezTo>
                  <a:pt x="2" y="28"/>
                  <a:pt x="3" y="25"/>
                  <a:pt x="3" y="24"/>
                </a:cubicBezTo>
                <a:cubicBezTo>
                  <a:pt x="4" y="22"/>
                  <a:pt x="5" y="20"/>
                  <a:pt x="5" y="18"/>
                </a:cubicBezTo>
                <a:cubicBezTo>
                  <a:pt x="6" y="18"/>
                  <a:pt x="6" y="17"/>
                  <a:pt x="6" y="17"/>
                </a:cubicBezTo>
                <a:cubicBezTo>
                  <a:pt x="7" y="15"/>
                  <a:pt x="7" y="15"/>
                  <a:pt x="8" y="16"/>
                </a:cubicBezTo>
                <a:cubicBezTo>
                  <a:pt x="8" y="16"/>
                  <a:pt x="10" y="18"/>
                  <a:pt x="10" y="17"/>
                </a:cubicBezTo>
                <a:cubicBezTo>
                  <a:pt x="10" y="18"/>
                  <a:pt x="12" y="19"/>
                  <a:pt x="13" y="18"/>
                </a:cubicBezTo>
                <a:cubicBezTo>
                  <a:pt x="13" y="18"/>
                  <a:pt x="12" y="17"/>
                  <a:pt x="12" y="16"/>
                </a:cubicBezTo>
                <a:cubicBezTo>
                  <a:pt x="13" y="16"/>
                  <a:pt x="15" y="16"/>
                  <a:pt x="15" y="16"/>
                </a:cubicBezTo>
                <a:cubicBezTo>
                  <a:pt x="15" y="15"/>
                  <a:pt x="15" y="15"/>
                  <a:pt x="15" y="15"/>
                </a:cubicBezTo>
                <a:cubicBezTo>
                  <a:pt x="15" y="15"/>
                  <a:pt x="16" y="15"/>
                  <a:pt x="17" y="14"/>
                </a:cubicBezTo>
                <a:cubicBezTo>
                  <a:pt x="17" y="14"/>
                  <a:pt x="17" y="14"/>
                  <a:pt x="16" y="14"/>
                </a:cubicBezTo>
                <a:cubicBezTo>
                  <a:pt x="17" y="14"/>
                  <a:pt x="18" y="13"/>
                  <a:pt x="18" y="13"/>
                </a:cubicBezTo>
                <a:cubicBezTo>
                  <a:pt x="18" y="12"/>
                  <a:pt x="18" y="12"/>
                  <a:pt x="18" y="12"/>
                </a:cubicBezTo>
                <a:cubicBezTo>
                  <a:pt x="18" y="12"/>
                  <a:pt x="18" y="12"/>
                  <a:pt x="18" y="12"/>
                </a:cubicBezTo>
                <a:close/>
              </a:path>
            </a:pathLst>
          </a:custGeom>
          <a:solidFill>
            <a:srgbClr val="BE0D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52" name="Freeform 475"/>
          <p:cNvSpPr/>
          <p:nvPr/>
        </p:nvSpPr>
        <p:spPr bwMode="auto">
          <a:xfrm>
            <a:off x="5230547" y="-873949"/>
            <a:ext cx="466186" cy="765879"/>
          </a:xfrm>
          <a:custGeom>
            <a:avLst/>
            <a:gdLst>
              <a:gd name="T0" fmla="*/ 18 w 18"/>
              <a:gd name="T1" fmla="*/ 12 h 29"/>
              <a:gd name="T2" fmla="*/ 16 w 18"/>
              <a:gd name="T3" fmla="*/ 12 h 29"/>
              <a:gd name="T4" fmla="*/ 15 w 18"/>
              <a:gd name="T5" fmla="*/ 12 h 29"/>
              <a:gd name="T6" fmla="*/ 15 w 18"/>
              <a:gd name="T7" fmla="*/ 12 h 29"/>
              <a:gd name="T8" fmla="*/ 13 w 18"/>
              <a:gd name="T9" fmla="*/ 12 h 29"/>
              <a:gd name="T10" fmla="*/ 11 w 18"/>
              <a:gd name="T11" fmla="*/ 12 h 29"/>
              <a:gd name="T12" fmla="*/ 15 w 18"/>
              <a:gd name="T13" fmla="*/ 10 h 29"/>
              <a:gd name="T14" fmla="*/ 16 w 18"/>
              <a:gd name="T15" fmla="*/ 7 h 29"/>
              <a:gd name="T16" fmla="*/ 14 w 18"/>
              <a:gd name="T17" fmla="*/ 7 h 29"/>
              <a:gd name="T18" fmla="*/ 15 w 18"/>
              <a:gd name="T19" fmla="*/ 5 h 29"/>
              <a:gd name="T20" fmla="*/ 15 w 18"/>
              <a:gd name="T21" fmla="*/ 5 h 29"/>
              <a:gd name="T22" fmla="*/ 15 w 18"/>
              <a:gd name="T23" fmla="*/ 3 h 29"/>
              <a:gd name="T24" fmla="*/ 14 w 18"/>
              <a:gd name="T25" fmla="*/ 1 h 29"/>
              <a:gd name="T26" fmla="*/ 13 w 18"/>
              <a:gd name="T27" fmla="*/ 3 h 29"/>
              <a:gd name="T28" fmla="*/ 12 w 18"/>
              <a:gd name="T29" fmla="*/ 3 h 29"/>
              <a:gd name="T30" fmla="*/ 12 w 18"/>
              <a:gd name="T31" fmla="*/ 3 h 29"/>
              <a:gd name="T32" fmla="*/ 10 w 18"/>
              <a:gd name="T33" fmla="*/ 5 h 29"/>
              <a:gd name="T34" fmla="*/ 9 w 18"/>
              <a:gd name="T35" fmla="*/ 3 h 29"/>
              <a:gd name="T36" fmla="*/ 8 w 18"/>
              <a:gd name="T37" fmla="*/ 5 h 29"/>
              <a:gd name="T38" fmla="*/ 8 w 18"/>
              <a:gd name="T39" fmla="*/ 7 h 29"/>
              <a:gd name="T40" fmla="*/ 8 w 18"/>
              <a:gd name="T41" fmla="*/ 9 h 29"/>
              <a:gd name="T42" fmla="*/ 7 w 18"/>
              <a:gd name="T43" fmla="*/ 6 h 29"/>
              <a:gd name="T44" fmla="*/ 6 w 18"/>
              <a:gd name="T45" fmla="*/ 5 h 29"/>
              <a:gd name="T46" fmla="*/ 5 w 18"/>
              <a:gd name="T47" fmla="*/ 3 h 29"/>
              <a:gd name="T48" fmla="*/ 4 w 18"/>
              <a:gd name="T49" fmla="*/ 5 h 29"/>
              <a:gd name="T50" fmla="*/ 4 w 18"/>
              <a:gd name="T51" fmla="*/ 6 h 29"/>
              <a:gd name="T52" fmla="*/ 3 w 18"/>
              <a:gd name="T53" fmla="*/ 7 h 29"/>
              <a:gd name="T54" fmla="*/ 4 w 18"/>
              <a:gd name="T55" fmla="*/ 10 h 29"/>
              <a:gd name="T56" fmla="*/ 2 w 18"/>
              <a:gd name="T57" fmla="*/ 11 h 29"/>
              <a:gd name="T58" fmla="*/ 1 w 18"/>
              <a:gd name="T59" fmla="*/ 12 h 29"/>
              <a:gd name="T60" fmla="*/ 3 w 18"/>
              <a:gd name="T61" fmla="*/ 14 h 29"/>
              <a:gd name="T62" fmla="*/ 7 w 18"/>
              <a:gd name="T63" fmla="*/ 15 h 29"/>
              <a:gd name="T64" fmla="*/ 4 w 18"/>
              <a:gd name="T65" fmla="*/ 22 h 29"/>
              <a:gd name="T66" fmla="*/ 3 w 18"/>
              <a:gd name="T67" fmla="*/ 25 h 29"/>
              <a:gd name="T68" fmla="*/ 1 w 18"/>
              <a:gd name="T69" fmla="*/ 29 h 29"/>
              <a:gd name="T70" fmla="*/ 3 w 18"/>
              <a:gd name="T71" fmla="*/ 24 h 29"/>
              <a:gd name="T72" fmla="*/ 5 w 18"/>
              <a:gd name="T73" fmla="*/ 18 h 29"/>
              <a:gd name="T74" fmla="*/ 6 w 18"/>
              <a:gd name="T75" fmla="*/ 17 h 29"/>
              <a:gd name="T76" fmla="*/ 8 w 18"/>
              <a:gd name="T77" fmla="*/ 16 h 29"/>
              <a:gd name="T78" fmla="*/ 10 w 18"/>
              <a:gd name="T79" fmla="*/ 17 h 29"/>
              <a:gd name="T80" fmla="*/ 13 w 18"/>
              <a:gd name="T81" fmla="*/ 18 h 29"/>
              <a:gd name="T82" fmla="*/ 12 w 18"/>
              <a:gd name="T83" fmla="*/ 16 h 29"/>
              <a:gd name="T84" fmla="*/ 15 w 18"/>
              <a:gd name="T85" fmla="*/ 16 h 29"/>
              <a:gd name="T86" fmla="*/ 15 w 18"/>
              <a:gd name="T87" fmla="*/ 15 h 29"/>
              <a:gd name="T88" fmla="*/ 17 w 18"/>
              <a:gd name="T89" fmla="*/ 14 h 29"/>
              <a:gd name="T90" fmla="*/ 16 w 18"/>
              <a:gd name="T91" fmla="*/ 14 h 29"/>
              <a:gd name="T92" fmla="*/ 18 w 18"/>
              <a:gd name="T93" fmla="*/ 13 h 29"/>
              <a:gd name="T94" fmla="*/ 18 w 18"/>
              <a:gd name="T95" fmla="*/ 12 h 29"/>
              <a:gd name="T96" fmla="*/ 18 w 18"/>
              <a:gd name="T97" fmla="*/ 12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8" h="29">
                <a:moveTo>
                  <a:pt x="18" y="12"/>
                </a:moveTo>
                <a:cubicBezTo>
                  <a:pt x="18" y="13"/>
                  <a:pt x="17" y="12"/>
                  <a:pt x="16" y="12"/>
                </a:cubicBezTo>
                <a:cubicBezTo>
                  <a:pt x="16" y="12"/>
                  <a:pt x="16" y="12"/>
                  <a:pt x="15" y="12"/>
                </a:cubicBezTo>
                <a:cubicBezTo>
                  <a:pt x="14" y="12"/>
                  <a:pt x="15" y="12"/>
                  <a:pt x="15" y="12"/>
                </a:cubicBezTo>
                <a:cubicBezTo>
                  <a:pt x="14" y="12"/>
                  <a:pt x="14" y="12"/>
                  <a:pt x="13" y="12"/>
                </a:cubicBezTo>
                <a:cubicBezTo>
                  <a:pt x="13" y="13"/>
                  <a:pt x="12" y="12"/>
                  <a:pt x="11" y="12"/>
                </a:cubicBezTo>
                <a:cubicBezTo>
                  <a:pt x="12" y="11"/>
                  <a:pt x="14" y="10"/>
                  <a:pt x="15" y="10"/>
                </a:cubicBezTo>
                <a:cubicBezTo>
                  <a:pt x="15" y="9"/>
                  <a:pt x="16" y="8"/>
                  <a:pt x="16" y="7"/>
                </a:cubicBezTo>
                <a:cubicBezTo>
                  <a:pt x="16" y="8"/>
                  <a:pt x="14" y="7"/>
                  <a:pt x="14" y="7"/>
                </a:cubicBezTo>
                <a:cubicBezTo>
                  <a:pt x="14" y="6"/>
                  <a:pt x="15" y="6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4" y="5"/>
                  <a:pt x="15" y="4"/>
                  <a:pt x="15" y="3"/>
                </a:cubicBezTo>
                <a:cubicBezTo>
                  <a:pt x="15" y="3"/>
                  <a:pt x="15" y="0"/>
                  <a:pt x="14" y="1"/>
                </a:cubicBezTo>
                <a:cubicBezTo>
                  <a:pt x="13" y="1"/>
                  <a:pt x="13" y="3"/>
                  <a:pt x="13" y="3"/>
                </a:cubicBezTo>
                <a:cubicBezTo>
                  <a:pt x="13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1" y="3"/>
                  <a:pt x="11" y="4"/>
                  <a:pt x="10" y="5"/>
                </a:cubicBezTo>
                <a:cubicBezTo>
                  <a:pt x="10" y="4"/>
                  <a:pt x="9" y="3"/>
                  <a:pt x="9" y="3"/>
                </a:cubicBezTo>
                <a:cubicBezTo>
                  <a:pt x="9" y="3"/>
                  <a:pt x="8" y="5"/>
                  <a:pt x="8" y="5"/>
                </a:cubicBezTo>
                <a:cubicBezTo>
                  <a:pt x="8" y="6"/>
                  <a:pt x="9" y="7"/>
                  <a:pt x="8" y="7"/>
                </a:cubicBezTo>
                <a:cubicBezTo>
                  <a:pt x="8" y="8"/>
                  <a:pt x="8" y="9"/>
                  <a:pt x="8" y="9"/>
                </a:cubicBezTo>
                <a:cubicBezTo>
                  <a:pt x="7" y="9"/>
                  <a:pt x="7" y="7"/>
                  <a:pt x="7" y="6"/>
                </a:cubicBezTo>
                <a:cubicBezTo>
                  <a:pt x="7" y="7"/>
                  <a:pt x="6" y="5"/>
                  <a:pt x="6" y="5"/>
                </a:cubicBezTo>
                <a:cubicBezTo>
                  <a:pt x="6" y="5"/>
                  <a:pt x="5" y="4"/>
                  <a:pt x="5" y="3"/>
                </a:cubicBezTo>
                <a:cubicBezTo>
                  <a:pt x="4" y="1"/>
                  <a:pt x="4" y="6"/>
                  <a:pt x="4" y="5"/>
                </a:cubicBezTo>
                <a:cubicBezTo>
                  <a:pt x="3" y="6"/>
                  <a:pt x="4" y="6"/>
                  <a:pt x="4" y="6"/>
                </a:cubicBezTo>
                <a:cubicBezTo>
                  <a:pt x="4" y="6"/>
                  <a:pt x="3" y="8"/>
                  <a:pt x="3" y="7"/>
                </a:cubicBezTo>
                <a:cubicBezTo>
                  <a:pt x="3" y="8"/>
                  <a:pt x="3" y="10"/>
                  <a:pt x="4" y="10"/>
                </a:cubicBezTo>
                <a:cubicBezTo>
                  <a:pt x="4" y="11"/>
                  <a:pt x="4" y="12"/>
                  <a:pt x="2" y="11"/>
                </a:cubicBezTo>
                <a:cubicBezTo>
                  <a:pt x="2" y="11"/>
                  <a:pt x="0" y="10"/>
                  <a:pt x="1" y="12"/>
                </a:cubicBezTo>
                <a:cubicBezTo>
                  <a:pt x="1" y="13"/>
                  <a:pt x="2" y="13"/>
                  <a:pt x="3" y="14"/>
                </a:cubicBezTo>
                <a:cubicBezTo>
                  <a:pt x="2" y="15"/>
                  <a:pt x="6" y="15"/>
                  <a:pt x="7" y="15"/>
                </a:cubicBezTo>
                <a:cubicBezTo>
                  <a:pt x="6" y="17"/>
                  <a:pt x="5" y="19"/>
                  <a:pt x="4" y="22"/>
                </a:cubicBezTo>
                <a:cubicBezTo>
                  <a:pt x="3" y="23"/>
                  <a:pt x="3" y="24"/>
                  <a:pt x="3" y="25"/>
                </a:cubicBezTo>
                <a:cubicBezTo>
                  <a:pt x="2" y="26"/>
                  <a:pt x="1" y="28"/>
                  <a:pt x="1" y="29"/>
                </a:cubicBezTo>
                <a:cubicBezTo>
                  <a:pt x="2" y="28"/>
                  <a:pt x="3" y="25"/>
                  <a:pt x="3" y="24"/>
                </a:cubicBezTo>
                <a:cubicBezTo>
                  <a:pt x="4" y="22"/>
                  <a:pt x="5" y="20"/>
                  <a:pt x="5" y="18"/>
                </a:cubicBezTo>
                <a:cubicBezTo>
                  <a:pt x="6" y="18"/>
                  <a:pt x="6" y="17"/>
                  <a:pt x="6" y="17"/>
                </a:cubicBezTo>
                <a:cubicBezTo>
                  <a:pt x="7" y="15"/>
                  <a:pt x="7" y="15"/>
                  <a:pt x="8" y="16"/>
                </a:cubicBezTo>
                <a:cubicBezTo>
                  <a:pt x="8" y="16"/>
                  <a:pt x="10" y="18"/>
                  <a:pt x="10" y="17"/>
                </a:cubicBezTo>
                <a:cubicBezTo>
                  <a:pt x="10" y="18"/>
                  <a:pt x="12" y="19"/>
                  <a:pt x="13" y="18"/>
                </a:cubicBezTo>
                <a:cubicBezTo>
                  <a:pt x="13" y="18"/>
                  <a:pt x="12" y="17"/>
                  <a:pt x="12" y="16"/>
                </a:cubicBezTo>
                <a:cubicBezTo>
                  <a:pt x="13" y="16"/>
                  <a:pt x="15" y="16"/>
                  <a:pt x="15" y="16"/>
                </a:cubicBezTo>
                <a:cubicBezTo>
                  <a:pt x="15" y="15"/>
                  <a:pt x="15" y="15"/>
                  <a:pt x="15" y="15"/>
                </a:cubicBezTo>
                <a:cubicBezTo>
                  <a:pt x="15" y="15"/>
                  <a:pt x="16" y="15"/>
                  <a:pt x="17" y="14"/>
                </a:cubicBezTo>
                <a:cubicBezTo>
                  <a:pt x="17" y="14"/>
                  <a:pt x="17" y="14"/>
                  <a:pt x="16" y="14"/>
                </a:cubicBezTo>
                <a:cubicBezTo>
                  <a:pt x="17" y="14"/>
                  <a:pt x="18" y="13"/>
                  <a:pt x="18" y="13"/>
                </a:cubicBezTo>
                <a:cubicBezTo>
                  <a:pt x="18" y="12"/>
                  <a:pt x="18" y="12"/>
                  <a:pt x="18" y="12"/>
                </a:cubicBezTo>
                <a:cubicBezTo>
                  <a:pt x="18" y="12"/>
                  <a:pt x="18" y="12"/>
                  <a:pt x="18" y="12"/>
                </a:cubicBezTo>
                <a:close/>
              </a:path>
            </a:pathLst>
          </a:custGeom>
          <a:solidFill>
            <a:srgbClr val="BE0D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54" name="Freeform 475"/>
          <p:cNvSpPr/>
          <p:nvPr/>
        </p:nvSpPr>
        <p:spPr bwMode="auto">
          <a:xfrm>
            <a:off x="5815178" y="-808556"/>
            <a:ext cx="466186" cy="765879"/>
          </a:xfrm>
          <a:custGeom>
            <a:avLst/>
            <a:gdLst>
              <a:gd name="T0" fmla="*/ 18 w 18"/>
              <a:gd name="T1" fmla="*/ 12 h 29"/>
              <a:gd name="T2" fmla="*/ 16 w 18"/>
              <a:gd name="T3" fmla="*/ 12 h 29"/>
              <a:gd name="T4" fmla="*/ 15 w 18"/>
              <a:gd name="T5" fmla="*/ 12 h 29"/>
              <a:gd name="T6" fmla="*/ 15 w 18"/>
              <a:gd name="T7" fmla="*/ 12 h 29"/>
              <a:gd name="T8" fmla="*/ 13 w 18"/>
              <a:gd name="T9" fmla="*/ 12 h 29"/>
              <a:gd name="T10" fmla="*/ 11 w 18"/>
              <a:gd name="T11" fmla="*/ 12 h 29"/>
              <a:gd name="T12" fmla="*/ 15 w 18"/>
              <a:gd name="T13" fmla="*/ 10 h 29"/>
              <a:gd name="T14" fmla="*/ 16 w 18"/>
              <a:gd name="T15" fmla="*/ 7 h 29"/>
              <a:gd name="T16" fmla="*/ 14 w 18"/>
              <a:gd name="T17" fmla="*/ 7 h 29"/>
              <a:gd name="T18" fmla="*/ 15 w 18"/>
              <a:gd name="T19" fmla="*/ 5 h 29"/>
              <a:gd name="T20" fmla="*/ 15 w 18"/>
              <a:gd name="T21" fmla="*/ 5 h 29"/>
              <a:gd name="T22" fmla="*/ 15 w 18"/>
              <a:gd name="T23" fmla="*/ 3 h 29"/>
              <a:gd name="T24" fmla="*/ 14 w 18"/>
              <a:gd name="T25" fmla="*/ 1 h 29"/>
              <a:gd name="T26" fmla="*/ 13 w 18"/>
              <a:gd name="T27" fmla="*/ 3 h 29"/>
              <a:gd name="T28" fmla="*/ 12 w 18"/>
              <a:gd name="T29" fmla="*/ 3 h 29"/>
              <a:gd name="T30" fmla="*/ 12 w 18"/>
              <a:gd name="T31" fmla="*/ 3 h 29"/>
              <a:gd name="T32" fmla="*/ 10 w 18"/>
              <a:gd name="T33" fmla="*/ 5 h 29"/>
              <a:gd name="T34" fmla="*/ 9 w 18"/>
              <a:gd name="T35" fmla="*/ 3 h 29"/>
              <a:gd name="T36" fmla="*/ 8 w 18"/>
              <a:gd name="T37" fmla="*/ 5 h 29"/>
              <a:gd name="T38" fmla="*/ 8 w 18"/>
              <a:gd name="T39" fmla="*/ 7 h 29"/>
              <a:gd name="T40" fmla="*/ 8 w 18"/>
              <a:gd name="T41" fmla="*/ 9 h 29"/>
              <a:gd name="T42" fmla="*/ 7 w 18"/>
              <a:gd name="T43" fmla="*/ 6 h 29"/>
              <a:gd name="T44" fmla="*/ 6 w 18"/>
              <a:gd name="T45" fmla="*/ 5 h 29"/>
              <a:gd name="T46" fmla="*/ 5 w 18"/>
              <a:gd name="T47" fmla="*/ 3 h 29"/>
              <a:gd name="T48" fmla="*/ 4 w 18"/>
              <a:gd name="T49" fmla="*/ 5 h 29"/>
              <a:gd name="T50" fmla="*/ 4 w 18"/>
              <a:gd name="T51" fmla="*/ 6 h 29"/>
              <a:gd name="T52" fmla="*/ 3 w 18"/>
              <a:gd name="T53" fmla="*/ 7 h 29"/>
              <a:gd name="T54" fmla="*/ 4 w 18"/>
              <a:gd name="T55" fmla="*/ 10 h 29"/>
              <a:gd name="T56" fmla="*/ 2 w 18"/>
              <a:gd name="T57" fmla="*/ 11 h 29"/>
              <a:gd name="T58" fmla="*/ 1 w 18"/>
              <a:gd name="T59" fmla="*/ 12 h 29"/>
              <a:gd name="T60" fmla="*/ 3 w 18"/>
              <a:gd name="T61" fmla="*/ 14 h 29"/>
              <a:gd name="T62" fmla="*/ 7 w 18"/>
              <a:gd name="T63" fmla="*/ 15 h 29"/>
              <a:gd name="T64" fmla="*/ 4 w 18"/>
              <a:gd name="T65" fmla="*/ 22 h 29"/>
              <a:gd name="T66" fmla="*/ 3 w 18"/>
              <a:gd name="T67" fmla="*/ 25 h 29"/>
              <a:gd name="T68" fmla="*/ 1 w 18"/>
              <a:gd name="T69" fmla="*/ 29 h 29"/>
              <a:gd name="T70" fmla="*/ 3 w 18"/>
              <a:gd name="T71" fmla="*/ 24 h 29"/>
              <a:gd name="T72" fmla="*/ 5 w 18"/>
              <a:gd name="T73" fmla="*/ 18 h 29"/>
              <a:gd name="T74" fmla="*/ 6 w 18"/>
              <a:gd name="T75" fmla="*/ 17 h 29"/>
              <a:gd name="T76" fmla="*/ 8 w 18"/>
              <a:gd name="T77" fmla="*/ 16 h 29"/>
              <a:gd name="T78" fmla="*/ 10 w 18"/>
              <a:gd name="T79" fmla="*/ 17 h 29"/>
              <a:gd name="T80" fmla="*/ 13 w 18"/>
              <a:gd name="T81" fmla="*/ 18 h 29"/>
              <a:gd name="T82" fmla="*/ 12 w 18"/>
              <a:gd name="T83" fmla="*/ 16 h 29"/>
              <a:gd name="T84" fmla="*/ 15 w 18"/>
              <a:gd name="T85" fmla="*/ 16 h 29"/>
              <a:gd name="T86" fmla="*/ 15 w 18"/>
              <a:gd name="T87" fmla="*/ 15 h 29"/>
              <a:gd name="T88" fmla="*/ 17 w 18"/>
              <a:gd name="T89" fmla="*/ 14 h 29"/>
              <a:gd name="T90" fmla="*/ 16 w 18"/>
              <a:gd name="T91" fmla="*/ 14 h 29"/>
              <a:gd name="T92" fmla="*/ 18 w 18"/>
              <a:gd name="T93" fmla="*/ 13 h 29"/>
              <a:gd name="T94" fmla="*/ 18 w 18"/>
              <a:gd name="T95" fmla="*/ 12 h 29"/>
              <a:gd name="T96" fmla="*/ 18 w 18"/>
              <a:gd name="T97" fmla="*/ 12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8" h="29">
                <a:moveTo>
                  <a:pt x="18" y="12"/>
                </a:moveTo>
                <a:cubicBezTo>
                  <a:pt x="18" y="13"/>
                  <a:pt x="17" y="12"/>
                  <a:pt x="16" y="12"/>
                </a:cubicBezTo>
                <a:cubicBezTo>
                  <a:pt x="16" y="12"/>
                  <a:pt x="16" y="12"/>
                  <a:pt x="15" y="12"/>
                </a:cubicBezTo>
                <a:cubicBezTo>
                  <a:pt x="14" y="12"/>
                  <a:pt x="15" y="12"/>
                  <a:pt x="15" y="12"/>
                </a:cubicBezTo>
                <a:cubicBezTo>
                  <a:pt x="14" y="12"/>
                  <a:pt x="14" y="12"/>
                  <a:pt x="13" y="12"/>
                </a:cubicBezTo>
                <a:cubicBezTo>
                  <a:pt x="13" y="13"/>
                  <a:pt x="12" y="12"/>
                  <a:pt x="11" y="12"/>
                </a:cubicBezTo>
                <a:cubicBezTo>
                  <a:pt x="12" y="11"/>
                  <a:pt x="14" y="10"/>
                  <a:pt x="15" y="10"/>
                </a:cubicBezTo>
                <a:cubicBezTo>
                  <a:pt x="15" y="9"/>
                  <a:pt x="16" y="8"/>
                  <a:pt x="16" y="7"/>
                </a:cubicBezTo>
                <a:cubicBezTo>
                  <a:pt x="16" y="8"/>
                  <a:pt x="14" y="7"/>
                  <a:pt x="14" y="7"/>
                </a:cubicBezTo>
                <a:cubicBezTo>
                  <a:pt x="14" y="6"/>
                  <a:pt x="15" y="6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4" y="5"/>
                  <a:pt x="15" y="4"/>
                  <a:pt x="15" y="3"/>
                </a:cubicBezTo>
                <a:cubicBezTo>
                  <a:pt x="15" y="3"/>
                  <a:pt x="15" y="0"/>
                  <a:pt x="14" y="1"/>
                </a:cubicBezTo>
                <a:cubicBezTo>
                  <a:pt x="13" y="1"/>
                  <a:pt x="13" y="3"/>
                  <a:pt x="13" y="3"/>
                </a:cubicBezTo>
                <a:cubicBezTo>
                  <a:pt x="13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1" y="3"/>
                  <a:pt x="11" y="4"/>
                  <a:pt x="10" y="5"/>
                </a:cubicBezTo>
                <a:cubicBezTo>
                  <a:pt x="10" y="4"/>
                  <a:pt x="9" y="3"/>
                  <a:pt x="9" y="3"/>
                </a:cubicBezTo>
                <a:cubicBezTo>
                  <a:pt x="9" y="3"/>
                  <a:pt x="8" y="5"/>
                  <a:pt x="8" y="5"/>
                </a:cubicBezTo>
                <a:cubicBezTo>
                  <a:pt x="8" y="6"/>
                  <a:pt x="9" y="7"/>
                  <a:pt x="8" y="7"/>
                </a:cubicBezTo>
                <a:cubicBezTo>
                  <a:pt x="8" y="8"/>
                  <a:pt x="8" y="9"/>
                  <a:pt x="8" y="9"/>
                </a:cubicBezTo>
                <a:cubicBezTo>
                  <a:pt x="7" y="9"/>
                  <a:pt x="7" y="7"/>
                  <a:pt x="7" y="6"/>
                </a:cubicBezTo>
                <a:cubicBezTo>
                  <a:pt x="7" y="7"/>
                  <a:pt x="6" y="5"/>
                  <a:pt x="6" y="5"/>
                </a:cubicBezTo>
                <a:cubicBezTo>
                  <a:pt x="6" y="5"/>
                  <a:pt x="5" y="4"/>
                  <a:pt x="5" y="3"/>
                </a:cubicBezTo>
                <a:cubicBezTo>
                  <a:pt x="4" y="1"/>
                  <a:pt x="4" y="6"/>
                  <a:pt x="4" y="5"/>
                </a:cubicBezTo>
                <a:cubicBezTo>
                  <a:pt x="3" y="6"/>
                  <a:pt x="4" y="6"/>
                  <a:pt x="4" y="6"/>
                </a:cubicBezTo>
                <a:cubicBezTo>
                  <a:pt x="4" y="6"/>
                  <a:pt x="3" y="8"/>
                  <a:pt x="3" y="7"/>
                </a:cubicBezTo>
                <a:cubicBezTo>
                  <a:pt x="3" y="8"/>
                  <a:pt x="3" y="10"/>
                  <a:pt x="4" y="10"/>
                </a:cubicBezTo>
                <a:cubicBezTo>
                  <a:pt x="4" y="11"/>
                  <a:pt x="4" y="12"/>
                  <a:pt x="2" y="11"/>
                </a:cubicBezTo>
                <a:cubicBezTo>
                  <a:pt x="2" y="11"/>
                  <a:pt x="0" y="10"/>
                  <a:pt x="1" y="12"/>
                </a:cubicBezTo>
                <a:cubicBezTo>
                  <a:pt x="1" y="13"/>
                  <a:pt x="2" y="13"/>
                  <a:pt x="3" y="14"/>
                </a:cubicBezTo>
                <a:cubicBezTo>
                  <a:pt x="2" y="15"/>
                  <a:pt x="6" y="15"/>
                  <a:pt x="7" y="15"/>
                </a:cubicBezTo>
                <a:cubicBezTo>
                  <a:pt x="6" y="17"/>
                  <a:pt x="5" y="19"/>
                  <a:pt x="4" y="22"/>
                </a:cubicBezTo>
                <a:cubicBezTo>
                  <a:pt x="3" y="23"/>
                  <a:pt x="3" y="24"/>
                  <a:pt x="3" y="25"/>
                </a:cubicBezTo>
                <a:cubicBezTo>
                  <a:pt x="2" y="26"/>
                  <a:pt x="1" y="28"/>
                  <a:pt x="1" y="29"/>
                </a:cubicBezTo>
                <a:cubicBezTo>
                  <a:pt x="2" y="28"/>
                  <a:pt x="3" y="25"/>
                  <a:pt x="3" y="24"/>
                </a:cubicBezTo>
                <a:cubicBezTo>
                  <a:pt x="4" y="22"/>
                  <a:pt x="5" y="20"/>
                  <a:pt x="5" y="18"/>
                </a:cubicBezTo>
                <a:cubicBezTo>
                  <a:pt x="6" y="18"/>
                  <a:pt x="6" y="17"/>
                  <a:pt x="6" y="17"/>
                </a:cubicBezTo>
                <a:cubicBezTo>
                  <a:pt x="7" y="15"/>
                  <a:pt x="7" y="15"/>
                  <a:pt x="8" y="16"/>
                </a:cubicBezTo>
                <a:cubicBezTo>
                  <a:pt x="8" y="16"/>
                  <a:pt x="10" y="18"/>
                  <a:pt x="10" y="17"/>
                </a:cubicBezTo>
                <a:cubicBezTo>
                  <a:pt x="10" y="18"/>
                  <a:pt x="12" y="19"/>
                  <a:pt x="13" y="18"/>
                </a:cubicBezTo>
                <a:cubicBezTo>
                  <a:pt x="13" y="18"/>
                  <a:pt x="12" y="17"/>
                  <a:pt x="12" y="16"/>
                </a:cubicBezTo>
                <a:cubicBezTo>
                  <a:pt x="13" y="16"/>
                  <a:pt x="15" y="16"/>
                  <a:pt x="15" y="16"/>
                </a:cubicBezTo>
                <a:cubicBezTo>
                  <a:pt x="15" y="15"/>
                  <a:pt x="15" y="15"/>
                  <a:pt x="15" y="15"/>
                </a:cubicBezTo>
                <a:cubicBezTo>
                  <a:pt x="15" y="15"/>
                  <a:pt x="16" y="15"/>
                  <a:pt x="17" y="14"/>
                </a:cubicBezTo>
                <a:cubicBezTo>
                  <a:pt x="17" y="14"/>
                  <a:pt x="17" y="14"/>
                  <a:pt x="16" y="14"/>
                </a:cubicBezTo>
                <a:cubicBezTo>
                  <a:pt x="17" y="14"/>
                  <a:pt x="18" y="13"/>
                  <a:pt x="18" y="13"/>
                </a:cubicBezTo>
                <a:cubicBezTo>
                  <a:pt x="18" y="12"/>
                  <a:pt x="18" y="12"/>
                  <a:pt x="18" y="12"/>
                </a:cubicBezTo>
                <a:cubicBezTo>
                  <a:pt x="18" y="12"/>
                  <a:pt x="18" y="12"/>
                  <a:pt x="18" y="12"/>
                </a:cubicBezTo>
                <a:close/>
              </a:path>
            </a:pathLst>
          </a:custGeom>
          <a:solidFill>
            <a:srgbClr val="BE0D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55" name="组合 454"/>
          <p:cNvGrpSpPr/>
          <p:nvPr/>
        </p:nvGrpSpPr>
        <p:grpSpPr>
          <a:xfrm>
            <a:off x="6735997" y="-1241026"/>
            <a:ext cx="1187666" cy="1165469"/>
            <a:chOff x="2851935" y="564550"/>
            <a:chExt cx="1187666" cy="1165469"/>
          </a:xfrm>
        </p:grpSpPr>
        <p:sp>
          <p:nvSpPr>
            <p:cNvPr id="456" name="Line 459"/>
            <p:cNvSpPr>
              <a:spLocks noChangeShapeType="1"/>
            </p:cNvSpPr>
            <p:nvPr/>
          </p:nvSpPr>
          <p:spPr bwMode="auto">
            <a:xfrm>
              <a:off x="2851935" y="1141733"/>
              <a:ext cx="1187666" cy="0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7" name="Line 460"/>
            <p:cNvSpPr>
              <a:spLocks noChangeShapeType="1"/>
            </p:cNvSpPr>
            <p:nvPr/>
          </p:nvSpPr>
          <p:spPr bwMode="auto">
            <a:xfrm>
              <a:off x="3462413" y="564550"/>
              <a:ext cx="0" cy="1165469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8" name="Line 461"/>
            <p:cNvSpPr>
              <a:spLocks noChangeShapeType="1"/>
            </p:cNvSpPr>
            <p:nvPr/>
          </p:nvSpPr>
          <p:spPr bwMode="auto">
            <a:xfrm>
              <a:off x="3040626" y="719946"/>
              <a:ext cx="821374" cy="821374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9" name="Line 462"/>
            <p:cNvSpPr>
              <a:spLocks noChangeShapeType="1"/>
            </p:cNvSpPr>
            <p:nvPr/>
          </p:nvSpPr>
          <p:spPr bwMode="auto">
            <a:xfrm flipH="1">
              <a:off x="3040626" y="719946"/>
              <a:ext cx="821374" cy="821374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0" name="Line 463"/>
            <p:cNvSpPr>
              <a:spLocks noChangeShapeType="1"/>
            </p:cNvSpPr>
            <p:nvPr/>
          </p:nvSpPr>
          <p:spPr bwMode="auto">
            <a:xfrm flipV="1">
              <a:off x="2907430" y="908644"/>
              <a:ext cx="1087767" cy="443987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1" name="Line 464"/>
            <p:cNvSpPr>
              <a:spLocks noChangeShapeType="1"/>
            </p:cNvSpPr>
            <p:nvPr/>
          </p:nvSpPr>
          <p:spPr bwMode="auto">
            <a:xfrm>
              <a:off x="3229324" y="608949"/>
              <a:ext cx="443987" cy="1065568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2" name="Line 465"/>
            <p:cNvSpPr>
              <a:spLocks noChangeShapeType="1"/>
            </p:cNvSpPr>
            <p:nvPr/>
          </p:nvSpPr>
          <p:spPr bwMode="auto">
            <a:xfrm>
              <a:off x="2907430" y="908644"/>
              <a:ext cx="1087767" cy="443987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3" name="Line 466"/>
            <p:cNvSpPr>
              <a:spLocks noChangeShapeType="1"/>
            </p:cNvSpPr>
            <p:nvPr/>
          </p:nvSpPr>
          <p:spPr bwMode="auto">
            <a:xfrm flipH="1">
              <a:off x="3229324" y="608949"/>
              <a:ext cx="443987" cy="1065568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4" name="Line 467"/>
            <p:cNvSpPr>
              <a:spLocks noChangeShapeType="1"/>
            </p:cNvSpPr>
            <p:nvPr/>
          </p:nvSpPr>
          <p:spPr bwMode="auto">
            <a:xfrm flipV="1">
              <a:off x="2962932" y="830943"/>
              <a:ext cx="976770" cy="632685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5" name="Line 468"/>
            <p:cNvSpPr>
              <a:spLocks noChangeShapeType="1"/>
            </p:cNvSpPr>
            <p:nvPr/>
          </p:nvSpPr>
          <p:spPr bwMode="auto">
            <a:xfrm>
              <a:off x="3118328" y="664451"/>
              <a:ext cx="665980" cy="954571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6" name="Line 469"/>
            <p:cNvSpPr>
              <a:spLocks noChangeShapeType="1"/>
            </p:cNvSpPr>
            <p:nvPr/>
          </p:nvSpPr>
          <p:spPr bwMode="auto">
            <a:xfrm>
              <a:off x="2885230" y="1041839"/>
              <a:ext cx="1132164" cy="210898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7" name="Line 470"/>
            <p:cNvSpPr>
              <a:spLocks noChangeShapeType="1"/>
            </p:cNvSpPr>
            <p:nvPr/>
          </p:nvSpPr>
          <p:spPr bwMode="auto">
            <a:xfrm flipH="1">
              <a:off x="3329217" y="564550"/>
              <a:ext cx="244193" cy="1165469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8" name="Line 471"/>
            <p:cNvSpPr>
              <a:spLocks noChangeShapeType="1"/>
            </p:cNvSpPr>
            <p:nvPr/>
          </p:nvSpPr>
          <p:spPr bwMode="auto">
            <a:xfrm flipH="1" flipV="1">
              <a:off x="2962932" y="830943"/>
              <a:ext cx="976770" cy="632685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9" name="Line 472"/>
            <p:cNvSpPr>
              <a:spLocks noChangeShapeType="1"/>
            </p:cNvSpPr>
            <p:nvPr/>
          </p:nvSpPr>
          <p:spPr bwMode="auto">
            <a:xfrm flipH="1">
              <a:off x="3118328" y="664451"/>
              <a:ext cx="665980" cy="954571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0" name="Line 473"/>
            <p:cNvSpPr>
              <a:spLocks noChangeShapeType="1"/>
            </p:cNvSpPr>
            <p:nvPr/>
          </p:nvSpPr>
          <p:spPr bwMode="auto">
            <a:xfrm flipH="1">
              <a:off x="2885230" y="1041839"/>
              <a:ext cx="1132164" cy="210898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1" name="Line 474"/>
            <p:cNvSpPr>
              <a:spLocks noChangeShapeType="1"/>
            </p:cNvSpPr>
            <p:nvPr/>
          </p:nvSpPr>
          <p:spPr bwMode="auto">
            <a:xfrm>
              <a:off x="3329217" y="564550"/>
              <a:ext cx="244193" cy="1165469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72" name="组合 471"/>
          <p:cNvGrpSpPr/>
          <p:nvPr/>
        </p:nvGrpSpPr>
        <p:grpSpPr>
          <a:xfrm>
            <a:off x="6805836" y="-1103086"/>
            <a:ext cx="971738" cy="953577"/>
            <a:chOff x="2851935" y="564550"/>
            <a:chExt cx="1187666" cy="1165469"/>
          </a:xfrm>
        </p:grpSpPr>
        <p:sp>
          <p:nvSpPr>
            <p:cNvPr id="473" name="Line 459"/>
            <p:cNvSpPr>
              <a:spLocks noChangeShapeType="1"/>
            </p:cNvSpPr>
            <p:nvPr/>
          </p:nvSpPr>
          <p:spPr bwMode="auto">
            <a:xfrm>
              <a:off x="2851935" y="1141733"/>
              <a:ext cx="1187666" cy="0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4" name="Line 460"/>
            <p:cNvSpPr>
              <a:spLocks noChangeShapeType="1"/>
            </p:cNvSpPr>
            <p:nvPr/>
          </p:nvSpPr>
          <p:spPr bwMode="auto">
            <a:xfrm>
              <a:off x="3462413" y="564550"/>
              <a:ext cx="0" cy="1165469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5" name="Line 461"/>
            <p:cNvSpPr>
              <a:spLocks noChangeShapeType="1"/>
            </p:cNvSpPr>
            <p:nvPr/>
          </p:nvSpPr>
          <p:spPr bwMode="auto">
            <a:xfrm>
              <a:off x="3040626" y="719946"/>
              <a:ext cx="821374" cy="821374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6" name="Line 462"/>
            <p:cNvSpPr>
              <a:spLocks noChangeShapeType="1"/>
            </p:cNvSpPr>
            <p:nvPr/>
          </p:nvSpPr>
          <p:spPr bwMode="auto">
            <a:xfrm flipH="1">
              <a:off x="3040626" y="719946"/>
              <a:ext cx="821374" cy="821374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7" name="Line 463"/>
            <p:cNvSpPr>
              <a:spLocks noChangeShapeType="1"/>
            </p:cNvSpPr>
            <p:nvPr/>
          </p:nvSpPr>
          <p:spPr bwMode="auto">
            <a:xfrm flipV="1">
              <a:off x="2907430" y="908644"/>
              <a:ext cx="1087767" cy="443987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8" name="Line 464"/>
            <p:cNvSpPr>
              <a:spLocks noChangeShapeType="1"/>
            </p:cNvSpPr>
            <p:nvPr/>
          </p:nvSpPr>
          <p:spPr bwMode="auto">
            <a:xfrm>
              <a:off x="3229324" y="608949"/>
              <a:ext cx="443987" cy="1065568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9" name="Line 465"/>
            <p:cNvSpPr>
              <a:spLocks noChangeShapeType="1"/>
            </p:cNvSpPr>
            <p:nvPr/>
          </p:nvSpPr>
          <p:spPr bwMode="auto">
            <a:xfrm>
              <a:off x="2907430" y="908644"/>
              <a:ext cx="1087767" cy="443987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0" name="Line 466"/>
            <p:cNvSpPr>
              <a:spLocks noChangeShapeType="1"/>
            </p:cNvSpPr>
            <p:nvPr/>
          </p:nvSpPr>
          <p:spPr bwMode="auto">
            <a:xfrm flipH="1">
              <a:off x="3229324" y="608949"/>
              <a:ext cx="443987" cy="1065568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1" name="Line 467"/>
            <p:cNvSpPr>
              <a:spLocks noChangeShapeType="1"/>
            </p:cNvSpPr>
            <p:nvPr/>
          </p:nvSpPr>
          <p:spPr bwMode="auto">
            <a:xfrm flipV="1">
              <a:off x="2962932" y="830943"/>
              <a:ext cx="976770" cy="632685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2" name="Line 468"/>
            <p:cNvSpPr>
              <a:spLocks noChangeShapeType="1"/>
            </p:cNvSpPr>
            <p:nvPr/>
          </p:nvSpPr>
          <p:spPr bwMode="auto">
            <a:xfrm>
              <a:off x="3118328" y="664451"/>
              <a:ext cx="665980" cy="954571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4" name="Line 469"/>
            <p:cNvSpPr>
              <a:spLocks noChangeShapeType="1"/>
            </p:cNvSpPr>
            <p:nvPr/>
          </p:nvSpPr>
          <p:spPr bwMode="auto">
            <a:xfrm>
              <a:off x="2885230" y="1041839"/>
              <a:ext cx="1132164" cy="210898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5" name="Line 470"/>
            <p:cNvSpPr>
              <a:spLocks noChangeShapeType="1"/>
            </p:cNvSpPr>
            <p:nvPr/>
          </p:nvSpPr>
          <p:spPr bwMode="auto">
            <a:xfrm flipH="1">
              <a:off x="3329217" y="564550"/>
              <a:ext cx="244193" cy="1165469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6" name="Line 471"/>
            <p:cNvSpPr>
              <a:spLocks noChangeShapeType="1"/>
            </p:cNvSpPr>
            <p:nvPr/>
          </p:nvSpPr>
          <p:spPr bwMode="auto">
            <a:xfrm flipH="1" flipV="1">
              <a:off x="2962932" y="830943"/>
              <a:ext cx="976770" cy="632685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7" name="Line 472"/>
            <p:cNvSpPr>
              <a:spLocks noChangeShapeType="1"/>
            </p:cNvSpPr>
            <p:nvPr/>
          </p:nvSpPr>
          <p:spPr bwMode="auto">
            <a:xfrm flipH="1">
              <a:off x="3118328" y="664451"/>
              <a:ext cx="665980" cy="954571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8" name="Line 473"/>
            <p:cNvSpPr>
              <a:spLocks noChangeShapeType="1"/>
            </p:cNvSpPr>
            <p:nvPr/>
          </p:nvSpPr>
          <p:spPr bwMode="auto">
            <a:xfrm flipH="1">
              <a:off x="2885230" y="1041839"/>
              <a:ext cx="1132164" cy="210898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9" name="Line 474"/>
            <p:cNvSpPr>
              <a:spLocks noChangeShapeType="1"/>
            </p:cNvSpPr>
            <p:nvPr/>
          </p:nvSpPr>
          <p:spPr bwMode="auto">
            <a:xfrm>
              <a:off x="3329217" y="564550"/>
              <a:ext cx="244193" cy="1165469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pic>
        <p:nvPicPr>
          <p:cNvPr id="5" name="萌萌哒天团-中秋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914400" y="5467998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3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</p:cBhvr>
                                      <p:by x="150000" y="150000"/>
                                      <p:from x="70000" y="7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</p:cBhvr>
                                      <p:by x="150000" y="150000"/>
                                      <p:from x="70000" y="7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</p:cBhvr>
                                      <p:by x="150000" y="150000"/>
                                      <p:from x="70000" y="7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0 L 0 0 C 0.00273 0.00371 0.00534 0.00787 0.00833 0.01112 C 0.01458 0.01852 0.00807 0.00672 0.01458 0.01667 C 0.01667 0.02037 0.01836 0.02477 0.02083 0.02778 C 0.02435 0.03264 0.02864 0.03797 0.03125 0.04468 C 0.03255 0.04815 0.0345 0.05139 0.03542 0.05556 C 0.03802 0.06945 0.03698 0.06274 0.03854 0.0757 C 0.0388 0.08264 0.03906 0.08936 0.03958 0.0963 C 0.03984 0.10047 0.04023 0.10487 0.04062 0.10926 C 0.04114 0.11575 0.0418 0.12292 0.04271 0.12963 C 0.04297 0.13195 0.04336 0.1345 0.04375 0.13704 C 0.04505 0.16551 0.04388 0.15186 0.04687 0.17778 C 0.04752 0.1838 0.04805 0.19005 0.04896 0.1963 C 0.04922 0.19862 0.04922 0.20139 0.05 0.20371 C 0.05195 0.2095 0.05508 0.21436 0.05729 0.22037 C 0.05794 0.222 0.05846 0.22431 0.05937 0.22593 C 0.06055 0.22801 0.06224 0.22917 0.06354 0.23149 C 0.07031 0.24352 0.0582 0.2294 0.07083 0.24445 C 0.072 0.24584 0.0737 0.24653 0.075 0.24815 C 0.08737 0.26343 0.07643 0.2507 0.08437 0.26482 C 0.0862 0.26806 0.08854 0.27084 0.09062 0.27408 C 0.09206 0.27639 0.09336 0.27894 0.09479 0.28149 C 0.09505 0.28334 0.09518 0.28519 0.09583 0.28704 C 0.09818 0.29468 0.10104 0.29653 0.10312 0.30556 C 0.10403 0.30973 0.1069 0.32176 0.10729 0.32593 C 0.10768 0.3301 0.10807 0.33797 0.10937 0.3426 C 0.10989 0.34445 0.11068 0.3463 0.11146 0.34815 C 0.11185 0.35348 0.1125 0.36112 0.11354 0.36667 C 0.11406 0.36968 0.11497 0.37269 0.11562 0.37593 C 0.11601 0.37825 0.11614 0.38079 0.11667 0.38334 C 0.11719 0.38704 0.1181 0.39051 0.11875 0.39445 C 0.11914 0.39676 0.1194 0.39931 0.11979 0.40186 C 0.12044 0.40602 0.12109 0.41042 0.12187 0.41482 C 0.12278 0.42037 0.12396 0.42593 0.125 0.43125 C 0.12526 0.43334 0.12539 0.43519 0.12604 0.43704 L 0.12917 0.4463 C 0.13398 0.48125 0.12851 0.44514 0.13333 0.47014 C 0.13411 0.47454 0.13463 0.47894 0.13542 0.48334 C 0.13594 0.48704 0.13672 0.49075 0.1375 0.49445 C 0.1375 0.49561 0.13867 0.54028 0.13958 0.54815 C 0.13984 0.5507 0.14075 0.55325 0.14167 0.55556 C 0.14284 0.5588 0.1444 0.56158 0.14583 0.56482 C 0.14648 0.56644 0.147 0.56852 0.14792 0.57037 C 0.14883 0.57223 0.15 0.57385 0.15104 0.57593 C 0.15182 0.57755 0.15208 0.57987 0.15312 0.58125 C 0.15625 0.58635 0.16315 0.59237 0.16667 0.5963 C 0.18307 0.61436 0.16992 0.60024 0.18125 0.61482 C 0.1832 0.61737 0.18542 0.61945 0.1875 0.62223 C 0.1888 0.62385 0.19023 0.62593 0.19167 0.62778 C 0.19297 0.63195 0.19427 0.63658 0.19583 0.64075 C 0.197 0.64399 0.1987 0.64653 0.2 0.65 C 0.20052 0.65162 0.20065 0.65371 0.20104 0.65556 C 0.20312 0.66598 0.20312 0.66505 0.20625 0.67593 C 0.20651 0.67963 0.20729 0.68311 0.20729 0.68704 C 0.20729 0.69746 0.20729 0.71945 0.20521 0.73334 C 0.20456 0.73704 0.20364 0.74051 0.20312 0.74445 C 0.2026 0.74792 0.20273 0.75186 0.20208 0.75556 C 0.20169 0.75718 0.19687 0.76806 0.19687 0.76852 C 0.19596 0.77084 0.1957 0.77362 0.19479 0.77593 C 0.19349 0.77871 0.1918 0.78056 0.19062 0.78334 C 0.18802 0.78866 0.18607 0.79491 0.18333 0.79977 C 0.18125 0.80371 0.17903 0.80718 0.17708 0.81112 C 0.16497 0.8345 0.1793 0.80695 0.17083 0.82963 C 0.16966 0.83241 0.16784 0.83426 0.16667 0.83704 C 0.16393 0.84237 0.16354 0.84445 0.16146 0.84977 C 0.16042 0.85232 0.15937 0.85487 0.15833 0.85741 C 0.15794 0.86042 0.15768 0.86343 0.15729 0.86667 C 0.15664 0.86968 0.15586 0.87269 0.15521 0.8757 C 0.15482 0.87755 0.15443 0.87963 0.15417 0.88149 C 0.15377 0.88565 0.15364 0.89005 0.15312 0.89445 C 0.1526 0.89746 0.15156 0.90047 0.15104 0.90371 C 0.15026 0.90718 0.14974 0.91112 0.14896 0.91459 C 0.14818 0.91783 0.14752 0.92084 0.14687 0.92408 C 0.14648 0.9257 0.14609 0.92778 0.14583 0.92963 C 0.14505 0.93264 0.1444 0.93565 0.14375 0.93889 C 0.14232 0.94514 0.14258 0.94653 0.14062 0.95371 C 0.13997 0.95556 0.13919 0.95741 0.13854 0.95926 C 0.13789 0.96297 0.13724 0.96829 0.13646 0.97223 C 0.13581 0.97454 0.13489 0.97709 0.13437 0.97963 C 0.13385 0.98125 0.13372 0.98334 0.13333 0.98519 C 0.13268 0.9875 0.13177 0.99005 0.13125 0.9926 C 0.13073 0.99422 0.1306 0.9963 0.13021 0.99815 C 0.12956 1 0.12877 1.00186 0.12812 1.00371 C 0.12474 1.02686 0.1289 0.99792 0.12604 1.01667 C 0.12552 1.01899 0.12539 1.02153 0.125 1.02408 C 0.12109 1.04653 0.12422 1.02547 0.12187 1.0426 C 0.12213 1.05487 0.12161 1.06737 0.12292 1.07963 C 0.12513 1.10278 0.12539 1.08866 0.13021 1.09815 C 0.1306 1.09908 0.1388 1.11899 0.14062 1.12223 C 0.14193 1.12454 0.14349 1.12686 0.14479 1.12963 C 0.14557 1.13125 0.14583 1.13357 0.14687 1.13519 C 0.14831 1.13704 0.14948 1.13704 0.15104 1.13704 L 0.14687 1.15186 " pathEditMode="relative" ptsTypes="AAAAAAAAAAAAAAAAAAAAAAAAAAAAAAAAAAAAAAAAAAAAAAAAAAAAAAAAAAAAAAAAAAAAAAAAAAAAAAAAAAAAAAAAAAAAAA">
                                      <p:cBhvr>
                                        <p:cTn id="35" dur="2000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8" presetClass="emph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4.16667E-7 3.7037E-7 L -4.16667E-7 0.00023 C 0.00273 0.0037 0.00534 0.00787 0.00833 0.01111 C 0.01458 0.01852 0.00807 0.00671 0.01458 0.01667 C 0.01667 0.02037 0.01836 0.02477 0.02083 0.02778 C 0.02435 0.03264 0.02865 0.03796 0.03125 0.04468 C 0.03255 0.04815 0.03451 0.05139 0.03542 0.05556 C 0.03802 0.06944 0.03698 0.06273 0.03854 0.07569 C 0.0388 0.08264 0.03906 0.08935 0.03958 0.0963 C 0.03984 0.10046 0.04023 0.10463 0.04063 0.10926 C 0.04115 0.11574 0.0418 0.12292 0.04271 0.12963 C 0.04297 0.13194 0.04336 0.13449 0.04375 0.13704 C 0.04505 0.16551 0.04388 0.15162 0.04688 0.17778 C 0.04753 0.18356 0.04805 0.19005 0.04896 0.1963 C 0.04922 0.19861 0.04922 0.20139 0.05 0.2037 C 0.05195 0.20949 0.05508 0.21435 0.05729 0.22037 C 0.05794 0.22199 0.05846 0.22431 0.05938 0.22593 C 0.06055 0.22801 0.06224 0.22917 0.06354 0.23148 C 0.07031 0.24352 0.0582 0.2294 0.07083 0.24444 C 0.07201 0.24583 0.0737 0.24653 0.075 0.24815 C 0.08737 0.26343 0.07643 0.25069 0.08438 0.26481 C 0.0862 0.26806 0.08854 0.27083 0.09063 0.27407 C 0.09206 0.27639 0.09336 0.27893 0.09479 0.28148 C 0.09505 0.28333 0.09518 0.28518 0.09583 0.28704 C 0.09818 0.29468 0.10104 0.29653 0.10313 0.30556 C 0.10404 0.30972 0.1069 0.32176 0.10729 0.32593 C 0.10768 0.33009 0.10807 0.33796 0.10938 0.34236 C 0.1099 0.34444 0.11068 0.3463 0.11146 0.34815 C 0.11185 0.35347 0.1125 0.36088 0.11354 0.36667 C 0.11406 0.36968 0.11497 0.37268 0.11563 0.37593 C 0.11602 0.37824 0.11615 0.38079 0.11667 0.38333 C 0.11719 0.38681 0.1181 0.39051 0.11875 0.39444 C 0.11914 0.39653 0.1194 0.39931 0.11979 0.40185 C 0.12044 0.40602 0.12109 0.41042 0.12188 0.41481 C 0.12279 0.42037 0.12396 0.42569 0.125 0.43125 C 0.12526 0.43333 0.12539 0.43518 0.12604 0.43704 L 0.12917 0.4463 C 0.13398 0.48125 0.12852 0.44514 0.13333 0.47014 C 0.13412 0.47454 0.13464 0.47893 0.13542 0.48333 C 0.13594 0.48704 0.13672 0.49074 0.1375 0.49444 C 0.1375 0.4956 0.13867 0.54028 0.13958 0.54815 C 0.13984 0.55069 0.14076 0.55324 0.14167 0.55556 C 0.14284 0.5588 0.1444 0.56157 0.14583 0.56481 C 0.14648 0.56643 0.14701 0.56852 0.14792 0.57037 C 0.14883 0.57222 0.15 0.57384 0.15104 0.57593 C 0.15182 0.57731 0.15208 0.57986 0.15313 0.58125 C 0.15625 0.58634 0.16315 0.59236 0.16667 0.5963 C 0.18307 0.61435 0.16992 0.6 0.18125 0.61481 C 0.1832 0.61736 0.18542 0.61944 0.1875 0.62222 C 0.1888 0.62384 0.19023 0.62593 0.19167 0.62778 C 0.19297 0.63194 0.19427 0.63634 0.19583 0.64074 C 0.19701 0.64398 0.1987 0.64653 0.2 0.65 C 0.20052 0.65162 0.20065 0.6537 0.20104 0.65556 C 0.20313 0.66597 0.20313 0.66505 0.20625 0.67593 C 0.20651 0.67963 0.20729 0.6831 0.20729 0.68704 C 0.20729 0.69745 0.20729 0.71944 0.20521 0.73333 C 0.20456 0.73704 0.20365 0.74051 0.20313 0.74444 C 0.2026 0.74792 0.20273 0.75185 0.20208 0.75556 C 0.20169 0.75694 0.19688 0.76806 0.19688 0.76852 C 0.19596 0.7706 0.1957 0.77361 0.19479 0.77593 C 0.19349 0.7787 0.1918 0.78032 0.19063 0.78333 C 0.18802 0.78866 0.18607 0.79491 0.18333 0.79977 C 0.18125 0.8037 0.17904 0.80694 0.17708 0.81111 C 0.16497 0.83449 0.1793 0.80694 0.17083 0.82963 C 0.16966 0.83218 0.16784 0.83426 0.16667 0.83704 C 0.16393 0.84236 0.16354 0.84444 0.16146 0.84977 C 0.16042 0.85231 0.15938 0.85486 0.15833 0.85741 C 0.15794 0.86042 0.15768 0.86343 0.15729 0.86667 C 0.15664 0.86968 0.15586 0.87245 0.15521 0.87569 C 0.15482 0.87755 0.15443 0.87963 0.15417 0.88148 C 0.15378 0.88542 0.15365 0.89005 0.15313 0.89444 C 0.1526 0.89745 0.15156 0.90046 0.15104 0.9037 C 0.15026 0.90718 0.14974 0.91111 0.14896 0.91458 C 0.14818 0.91782 0.14753 0.92083 0.14688 0.92407 C 0.14648 0.92569 0.14609 0.92755 0.14583 0.92963 C 0.14505 0.93264 0.1444 0.93565 0.14375 0.93889 C 0.14232 0.94514 0.14258 0.9463 0.14063 0.9537 C 0.13997 0.95556 0.13919 0.95741 0.13854 0.95926 C 0.13789 0.96296 0.13724 0.96829 0.13646 0.97222 C 0.13581 0.97454 0.1349 0.97708 0.13438 0.97963 C 0.13385 0.98125 0.13372 0.98333 0.13333 0.98518 C 0.13268 0.9875 0.13177 0.99005 0.13125 0.99259 C 0.13073 0.99421 0.1306 0.9963 0.13021 0.99815 C 0.12956 1 0.12878 1.00185 0.12813 1.0037 C 0.12474 1.02685 0.12891 0.99792 0.12604 1.01667 C 0.12552 1.01898 0.12539 1.02153 0.125 1.02407 C 0.12109 1.04653 0.12422 1.02546 0.12188 1.04259 C 0.12214 1.05486 0.12162 1.06736 0.12292 1.07963 C 0.12513 1.10278 0.12539 1.08866 0.13021 1.09815 C 0.1306 1.09907 0.1388 1.11898 0.14063 1.12222 C 0.14193 1.12454 0.14349 1.12685 0.14479 1.12963 C 0.14557 1.13125 0.14583 1.13356 0.14688 1.13518 C 0.14831 1.13704 0.14948 1.13704 0.15104 1.13704 L 0.14688 1.15185 " pathEditMode="relative" rAng="0" ptsTypes="AAAAAAAAAAAAAAAAAAAAAAAAAAAAAAAAAAAAAAAAAAAAAAAAAAAAAAAAAAAAAAAAAAAAAAAAAAAAAAAAAAAAAAAAAAAAAA">
                                      <p:cBhvr>
                                        <p:cTn id="42" dur="2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65" y="5759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8" presetClass="emph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91667E-6 -2.22222E-6 L 2.91667E-6 0.00023 C 0.00273 0.00371 0.00534 0.00787 0.00833 0.01111 C 0.01458 0.01852 0.00807 0.00672 0.01458 0.01667 C 0.01666 0.02037 0.01836 0.02477 0.02083 0.02778 C 0.02435 0.03264 0.02864 0.03797 0.03125 0.04468 C 0.03255 0.04815 0.0345 0.05139 0.03541 0.05556 C 0.03802 0.06945 0.03698 0.06273 0.03854 0.0757 C 0.0388 0.08264 0.03906 0.08935 0.03958 0.0963 C 0.03984 0.10047 0.04023 0.10463 0.04062 0.10926 C 0.04114 0.11574 0.04179 0.12292 0.04271 0.12963 C 0.04297 0.13195 0.04336 0.13449 0.04375 0.13704 C 0.04505 0.16551 0.04388 0.15162 0.04687 0.17778 C 0.04752 0.18357 0.04804 0.19005 0.04896 0.1963 C 0.04922 0.19861 0.04922 0.20139 0.05 0.20371 C 0.05195 0.20949 0.05508 0.21435 0.05729 0.22037 C 0.05794 0.22199 0.05846 0.22431 0.05937 0.22593 C 0.06054 0.22801 0.06224 0.22917 0.06354 0.23148 C 0.07031 0.24352 0.0582 0.2294 0.07083 0.24445 C 0.072 0.24584 0.0737 0.24653 0.075 0.24815 C 0.08737 0.26343 0.07643 0.2507 0.08437 0.26482 C 0.0862 0.26806 0.08854 0.27084 0.09062 0.27408 C 0.09205 0.27639 0.09336 0.27894 0.09479 0.28148 C 0.09505 0.28334 0.09518 0.28519 0.09583 0.28704 C 0.09817 0.29468 0.10104 0.29653 0.10312 0.30556 C 0.10403 0.30972 0.1069 0.32176 0.10729 0.32593 C 0.10768 0.33009 0.10807 0.33797 0.10937 0.34236 C 0.10989 0.34445 0.11067 0.3463 0.11146 0.34815 C 0.11185 0.35347 0.1125 0.36088 0.11354 0.36667 C 0.11406 0.36968 0.11497 0.37269 0.11562 0.37593 C 0.11601 0.37824 0.11614 0.38079 0.11666 0.38334 C 0.11718 0.38681 0.1181 0.39051 0.11875 0.39445 C 0.11914 0.39653 0.1194 0.39931 0.11979 0.40185 C 0.12044 0.40602 0.12109 0.41042 0.12187 0.41482 C 0.12278 0.42037 0.12396 0.4257 0.125 0.43125 C 0.12526 0.43334 0.12539 0.43519 0.12604 0.43704 L 0.12916 0.4463 C 0.13398 0.48125 0.12851 0.44514 0.13333 0.47014 C 0.13411 0.47454 0.13463 0.47894 0.13541 0.48334 C 0.13593 0.48704 0.13672 0.49074 0.1375 0.49445 C 0.1375 0.4956 0.13867 0.54028 0.13958 0.54815 C 0.13984 0.5507 0.14075 0.55324 0.14166 0.55556 C 0.14284 0.5588 0.1444 0.56158 0.14583 0.56482 C 0.14648 0.56644 0.147 0.56852 0.14791 0.57037 C 0.14883 0.57222 0.15 0.57384 0.15104 0.57593 C 0.15182 0.57732 0.15208 0.57986 0.15312 0.58125 C 0.15625 0.58634 0.16315 0.59236 0.16666 0.5963 C 0.18307 0.61435 0.16992 0.6 0.18125 0.61482 C 0.1832 0.61736 0.18541 0.61945 0.1875 0.62222 C 0.1888 0.62384 0.19023 0.62593 0.19166 0.62778 C 0.19297 0.63195 0.19427 0.63634 0.19583 0.64074 C 0.197 0.64398 0.1987 0.64653 0.2 0.65 C 0.20052 0.65162 0.20065 0.65371 0.20104 0.65556 C 0.20312 0.66597 0.20312 0.66505 0.20625 0.67593 C 0.20651 0.67963 0.20729 0.6831 0.20729 0.68704 C 0.20729 0.69746 0.20729 0.71945 0.20521 0.73334 C 0.20455 0.73704 0.20364 0.74051 0.20312 0.74445 C 0.2026 0.74792 0.20273 0.75185 0.20208 0.75556 C 0.20169 0.75695 0.19687 0.76806 0.19687 0.76852 C 0.19596 0.7706 0.1957 0.77361 0.19479 0.77593 C 0.19349 0.77871 0.19179 0.78033 0.19062 0.78334 C 0.18802 0.78866 0.18606 0.79491 0.18333 0.79977 C 0.18125 0.80371 0.17903 0.80695 0.17708 0.81111 C 0.16497 0.83449 0.17929 0.80695 0.17083 0.82963 C 0.16966 0.83218 0.16784 0.83426 0.16666 0.83704 C 0.16393 0.84236 0.16354 0.84445 0.16146 0.84977 C 0.16041 0.85232 0.15937 0.85486 0.15833 0.85741 C 0.15794 0.86042 0.15768 0.86343 0.15729 0.86667 C 0.15664 0.86968 0.15586 0.87246 0.15521 0.8757 C 0.15481 0.87755 0.15442 0.87963 0.15416 0.88148 C 0.15377 0.88542 0.15364 0.89005 0.15312 0.89445 C 0.1526 0.89746 0.15156 0.90047 0.15104 0.90371 C 0.15026 0.90718 0.14974 0.91111 0.14896 0.91459 C 0.14817 0.91783 0.14752 0.92084 0.14687 0.92408 C 0.14648 0.9257 0.14609 0.92755 0.14583 0.92963 C 0.14505 0.93264 0.1444 0.93565 0.14375 0.93889 C 0.14231 0.94514 0.14258 0.9463 0.14062 0.95371 C 0.13997 0.95556 0.13919 0.95741 0.13854 0.95926 C 0.13789 0.96297 0.13724 0.96829 0.13646 0.97222 C 0.1358 0.97454 0.13489 0.97709 0.13437 0.97963 C 0.13385 0.98125 0.13372 0.98334 0.13333 0.98519 C 0.13268 0.9875 0.13177 0.99005 0.13125 0.99259 C 0.13073 0.99422 0.1306 0.9963 0.13021 0.99815 C 0.12955 1 0.12877 1.00185 0.12812 1.00371 C 0.12474 1.02685 0.1289 0.99792 0.12604 1.01667 C 0.12552 1.01898 0.12539 1.02153 0.125 1.02408 C 0.12109 1.04653 0.12422 1.02547 0.12187 1.04259 C 0.12213 1.05486 0.12161 1.06736 0.12291 1.07963 C 0.12513 1.10278 0.12539 1.08866 0.13021 1.09815 C 0.1306 1.09908 0.1388 1.11898 0.14062 1.12222 C 0.14192 1.12454 0.14349 1.12685 0.14479 1.12963 C 0.14557 1.13125 0.14583 1.13357 0.14687 1.13519 C 0.1483 1.13704 0.14948 1.13704 0.15104 1.13704 L 0.14687 1.15185 " pathEditMode="relative" rAng="0" ptsTypes="AAAAAAAAAAAAAAAAAAAAAAAAAAAAAAAAAAAAAAAAAAAAAAAAAAAAAAAAAAAAAAAAAAAAAAAAAAAAAAAAAAAAAAAAAAAAAA">
                                      <p:cBhvr>
                                        <p:cTn id="49" dur="2000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65" y="57593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8" presetClass="emph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125E-6 -2.22222E-6 L 3.125E-6 0.00023 C 0.00273 0.00371 0.00534 0.00787 0.00833 0.01111 C 0.01458 0.01852 0.00807 0.00672 0.01458 0.01667 C 0.01666 0.02037 0.01836 0.02477 0.02083 0.02778 C 0.02435 0.03264 0.02864 0.03797 0.03125 0.04468 C 0.03255 0.04815 0.0345 0.05139 0.03541 0.05556 C 0.03802 0.06945 0.03698 0.06273 0.03854 0.0757 C 0.0388 0.08264 0.03906 0.08935 0.03958 0.0963 C 0.03984 0.10047 0.04023 0.10463 0.04062 0.10926 C 0.04114 0.11574 0.04179 0.12292 0.04271 0.12963 C 0.04297 0.13195 0.04336 0.13449 0.04375 0.13704 C 0.04505 0.16551 0.04388 0.15162 0.04687 0.17778 C 0.04752 0.18357 0.04804 0.19005 0.04896 0.1963 C 0.04922 0.19861 0.04922 0.20139 0.05 0.20371 C 0.05195 0.20949 0.05508 0.21435 0.05729 0.22037 C 0.05794 0.22199 0.05846 0.22431 0.05937 0.22593 C 0.06054 0.22801 0.06224 0.22917 0.06354 0.23148 C 0.07031 0.24352 0.0582 0.2294 0.07083 0.24445 C 0.072 0.24584 0.07369 0.24653 0.075 0.24815 C 0.08737 0.26343 0.07643 0.2507 0.08437 0.26482 C 0.08619 0.26806 0.08854 0.27084 0.09062 0.27408 C 0.09205 0.27639 0.09336 0.27894 0.09479 0.28148 C 0.09505 0.28334 0.09518 0.28519 0.09583 0.28704 C 0.09817 0.29468 0.10104 0.29653 0.10312 0.30556 C 0.10403 0.30972 0.1069 0.32176 0.10729 0.32593 C 0.10768 0.33009 0.10807 0.33797 0.10937 0.34236 C 0.10989 0.34445 0.11067 0.3463 0.11146 0.34815 C 0.11185 0.35347 0.1125 0.36088 0.11354 0.36667 C 0.11406 0.36968 0.11497 0.37269 0.11562 0.37593 C 0.11601 0.37824 0.11614 0.38079 0.11666 0.38334 C 0.11718 0.38681 0.1181 0.39051 0.11875 0.39445 C 0.11914 0.39653 0.1194 0.39931 0.11979 0.40185 C 0.12044 0.40602 0.12109 0.41042 0.12187 0.41482 C 0.12278 0.42037 0.12396 0.4257 0.125 0.43125 C 0.12526 0.43334 0.12539 0.43519 0.12604 0.43704 L 0.12916 0.4463 C 0.13398 0.48125 0.12851 0.44514 0.13333 0.47014 C 0.13411 0.47454 0.13463 0.47894 0.13541 0.48334 C 0.13593 0.48704 0.13672 0.49074 0.1375 0.49445 C 0.1375 0.4956 0.13867 0.54028 0.13958 0.54815 C 0.13984 0.5507 0.14075 0.55324 0.14166 0.55556 C 0.14284 0.5588 0.1444 0.56158 0.14583 0.56482 C 0.14648 0.56644 0.147 0.56852 0.14791 0.57037 C 0.14883 0.57222 0.15 0.57384 0.15104 0.57593 C 0.15182 0.57732 0.15208 0.57986 0.15312 0.58125 C 0.15625 0.58634 0.16315 0.59236 0.16666 0.5963 C 0.18307 0.61435 0.16992 0.6 0.18125 0.61482 C 0.1832 0.61736 0.18541 0.61945 0.1875 0.62222 C 0.1888 0.62384 0.19023 0.62593 0.19166 0.62778 C 0.19297 0.63195 0.19427 0.63634 0.19583 0.64074 C 0.197 0.64398 0.19869 0.64653 0.2 0.65 C 0.20052 0.65162 0.20065 0.65371 0.20104 0.65556 C 0.20312 0.66597 0.20312 0.66505 0.20625 0.67593 C 0.20651 0.67963 0.20729 0.6831 0.20729 0.68704 C 0.20729 0.69746 0.20729 0.71945 0.20521 0.73334 C 0.20455 0.73704 0.20364 0.74051 0.20312 0.74445 C 0.2026 0.74792 0.20273 0.75185 0.20208 0.75556 C 0.20169 0.75695 0.19687 0.76806 0.19687 0.76852 C 0.19596 0.7706 0.1957 0.77361 0.19479 0.77593 C 0.19349 0.77871 0.19179 0.78033 0.19062 0.78334 C 0.18802 0.78866 0.18606 0.79491 0.18333 0.79977 C 0.18125 0.80371 0.17903 0.80695 0.17708 0.81111 C 0.16497 0.83449 0.17929 0.80695 0.17083 0.82963 C 0.16966 0.83218 0.16784 0.83426 0.16666 0.83704 C 0.16393 0.84236 0.16354 0.84445 0.16146 0.84977 C 0.16041 0.85232 0.15937 0.85486 0.15833 0.85741 C 0.15794 0.86042 0.15768 0.86343 0.15729 0.86667 C 0.15664 0.86968 0.15586 0.87246 0.15521 0.8757 C 0.15481 0.87755 0.15442 0.87963 0.15416 0.88148 C 0.15377 0.88542 0.15364 0.89005 0.15312 0.89445 C 0.1526 0.89746 0.15156 0.90047 0.15104 0.90371 C 0.15026 0.90718 0.14974 0.91111 0.14896 0.91459 C 0.14817 0.91783 0.14752 0.92084 0.14687 0.92408 C 0.14648 0.9257 0.14609 0.92755 0.14583 0.92963 C 0.14505 0.93264 0.1444 0.93565 0.14375 0.93889 C 0.14231 0.94514 0.14258 0.9463 0.14062 0.95371 C 0.13997 0.95556 0.13919 0.95741 0.13854 0.95926 C 0.13789 0.96297 0.13724 0.96829 0.13646 0.97222 C 0.1358 0.97454 0.13489 0.97709 0.13437 0.97963 C 0.13385 0.98125 0.13372 0.98334 0.13333 0.98519 C 0.13268 0.9875 0.13177 0.99005 0.13125 0.99259 C 0.13073 0.99422 0.1306 0.9963 0.13021 0.99815 C 0.12955 1 0.12877 1.00185 0.12812 1.00371 C 0.12474 1.02685 0.1289 0.99792 0.12604 1.01667 C 0.12552 1.01898 0.12539 1.02153 0.125 1.02408 C 0.12109 1.04653 0.12422 1.02547 0.12187 1.04259 C 0.12213 1.05486 0.12161 1.06736 0.12291 1.07963 C 0.12513 1.10278 0.12539 1.08866 0.13021 1.09815 C 0.1306 1.09908 0.1388 1.11898 0.14062 1.12222 C 0.14192 1.12454 0.14349 1.12685 0.14479 1.12963 C 0.14557 1.13125 0.14583 1.13357 0.14687 1.13519 C 0.1483 1.13704 0.14948 1.13704 0.15104 1.13704 L 0.14687 1.15185 " pathEditMode="relative" rAng="0" ptsTypes="AAAAAAAAAAAAAAAAAAAAAAAAAAAAAAAAAAAAAAAAAAAAAAAAAAAAAAAAAAAAAAAAAAAAAAAAAAAAAAAAAAAAAAAAAAAAAA">
                                      <p:cBhvr>
                                        <p:cTn id="56" dur="200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65" y="57593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8" presetClass="emph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3.75E-6 -2.96296E-6 L -3.75E-6 0.00023 C 0.00274 0.00371 0.00534 0.00787 0.00834 0.01111 C 0.01459 0.01852 0.00808 0.00672 0.01459 0.01667 C 0.01667 0.02037 0.01836 0.02477 0.02084 0.02778 C 0.02435 0.03264 0.02865 0.03797 0.03125 0.04468 C 0.03256 0.04815 0.03451 0.05139 0.03542 0.05556 C 0.03802 0.06945 0.03698 0.06273 0.03855 0.0757 C 0.03881 0.08264 0.03907 0.08935 0.03959 0.0963 C 0.03985 0.10047 0.04024 0.10463 0.04063 0.10926 C 0.04115 0.11574 0.0418 0.12292 0.04271 0.12963 C 0.04297 0.13195 0.04336 0.13449 0.04375 0.13704 C 0.04506 0.16551 0.04388 0.15162 0.04688 0.17778 C 0.04753 0.18357 0.04805 0.19005 0.04896 0.1963 C 0.04922 0.19861 0.04922 0.20139 0.05 0.20371 C 0.05196 0.20949 0.05508 0.21435 0.0573 0.22037 C 0.05795 0.22199 0.05847 0.22431 0.05938 0.22593 C 0.06055 0.22801 0.06224 0.22917 0.06355 0.23148 C 0.07032 0.24352 0.05821 0.2294 0.07084 0.24445 C 0.07201 0.24584 0.0737 0.24653 0.075 0.24815 C 0.08737 0.26343 0.07644 0.2507 0.08438 0.26482 C 0.0862 0.26806 0.08855 0.27084 0.09063 0.27408 C 0.09206 0.27639 0.09336 0.27894 0.0948 0.28148 C 0.09506 0.28334 0.09519 0.28519 0.09584 0.28704 C 0.09818 0.29468 0.10105 0.29653 0.10313 0.30556 C 0.10404 0.30973 0.1069 0.32176 0.1073 0.32593 C 0.10769 0.3301 0.10808 0.33797 0.10938 0.34236 C 0.1099 0.34445 0.11068 0.3463 0.11146 0.34815 C 0.11185 0.35348 0.1125 0.36088 0.11355 0.36667 C 0.11407 0.36968 0.11498 0.37269 0.11563 0.37593 C 0.11602 0.37824 0.11615 0.38079 0.11667 0.38334 C 0.11719 0.38681 0.1181 0.39051 0.11875 0.39445 C 0.11914 0.39653 0.1194 0.39931 0.1198 0.40185 C 0.12045 0.40602 0.1211 0.41042 0.12188 0.41482 C 0.12279 0.42037 0.12396 0.4257 0.125 0.43125 C 0.12526 0.43334 0.12539 0.43519 0.12605 0.43704 L 0.12917 0.4463 C 0.13399 0.48125 0.12852 0.44514 0.13334 0.47014 C 0.13412 0.47454 0.13464 0.47894 0.13542 0.48334 C 0.13594 0.48704 0.13672 0.49074 0.1375 0.49445 C 0.1375 0.4956 0.13868 0.54028 0.13959 0.54815 C 0.13985 0.5507 0.14076 0.55324 0.14167 0.55556 C 0.14284 0.5588 0.1444 0.56158 0.14584 0.56482 C 0.14649 0.56644 0.14701 0.56852 0.14792 0.57037 C 0.14883 0.57223 0.15 0.57385 0.15105 0.57593 C 0.15183 0.57732 0.15209 0.57986 0.15313 0.58125 C 0.15625 0.58635 0.16315 0.59236 0.16667 0.5963 C 0.18308 0.61435 0.16993 0.6 0.18125 0.61482 C 0.18321 0.61736 0.18542 0.61945 0.1875 0.62223 C 0.18881 0.62385 0.19024 0.62593 0.19167 0.62778 C 0.19297 0.63195 0.19427 0.63635 0.19584 0.64074 C 0.19701 0.64398 0.1987 0.64653 0.2 0.65 C 0.20052 0.65162 0.20065 0.65371 0.20105 0.65556 C 0.20313 0.66598 0.20313 0.66505 0.20625 0.67593 C 0.20651 0.67963 0.2073 0.6831 0.2073 0.68704 C 0.2073 0.69746 0.2073 0.71945 0.20521 0.73334 C 0.20456 0.73704 0.20365 0.74051 0.20313 0.74445 C 0.20261 0.74792 0.20274 0.75185 0.20209 0.75556 C 0.2017 0.75695 0.19688 0.76806 0.19688 0.76852 C 0.19597 0.7706 0.19571 0.77361 0.1948 0.77593 C 0.19349 0.77871 0.1918 0.78033 0.19063 0.78334 C 0.18802 0.78866 0.18607 0.79491 0.18334 0.79977 C 0.18125 0.80371 0.17904 0.80695 0.17709 0.81111 C 0.16498 0.83449 0.1793 0.80695 0.17084 0.82963 C 0.16967 0.83218 0.16784 0.83426 0.16667 0.83704 C 0.16394 0.84236 0.16355 0.84445 0.16146 0.84977 C 0.16042 0.85232 0.15938 0.85486 0.15834 0.85741 C 0.15795 0.86042 0.15769 0.86343 0.1573 0.86667 C 0.15664 0.86968 0.15586 0.87246 0.15521 0.8757 C 0.15482 0.87755 0.15443 0.87963 0.15417 0.88148 C 0.15378 0.88542 0.15365 0.89005 0.15313 0.89445 C 0.15261 0.89746 0.15157 0.90047 0.15105 0.90371 C 0.15026 0.90718 0.14974 0.91111 0.14896 0.91459 C 0.14818 0.91783 0.14753 0.92084 0.14688 0.92408 C 0.14649 0.9257 0.1461 0.92755 0.14584 0.92963 C 0.14506 0.93264 0.1444 0.93565 0.14375 0.93889 C 0.14232 0.94514 0.14258 0.9463 0.14063 0.95371 C 0.13998 0.95556 0.1392 0.95741 0.13855 0.95926 C 0.13789 0.96297 0.13724 0.96829 0.13646 0.97223 C 0.13581 0.97454 0.1349 0.97709 0.13438 0.97963 C 0.13386 0.98125 0.13373 0.98334 0.13334 0.98519 C 0.13269 0.9875 0.13177 0.99005 0.13125 0.9926 C 0.13073 0.99422 0.1306 0.9963 0.13021 0.99815 C 0.12956 1 0.12878 1.00185 0.12813 1.00371 C 0.12474 1.02685 0.12891 0.99792 0.12605 1.01667 C 0.12552 1.01898 0.12539 1.02153 0.125 1.02408 C 0.1211 1.04653 0.12422 1.02547 0.12188 1.0426 C 0.12214 1.05486 0.12162 1.06736 0.12292 1.07963 C 0.12513 1.10278 0.12539 1.08866 0.13021 1.09815 C 0.1306 1.09908 0.13881 1.11898 0.14063 1.12223 C 0.14193 1.12454 0.14349 1.12685 0.1448 1.12963 C 0.14558 1.13125 0.14584 1.13357 0.14688 1.13519 C 0.14831 1.13704 0.14948 1.13704 0.15105 1.13704 L 0.14688 1.15185 " pathEditMode="relative" rAng="0" ptsTypes="AAAAAAAAAAAAAAAAAAAAAAAAAAAAAAAAAAAAAAAAAAAAAAAAAAAAAAAAAAAAAAAAAAAAAAAAAAAAAAAAAAAAAAAAAAAAAA">
                                      <p:cBhvr>
                                        <p:cTn id="63" dur="200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65" y="57593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8" presetClass="emph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" presetClass="entr" presetSubtype="8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750" fill="hold"/>
                                        <p:tgtEl>
                                          <p:spTgt spid="1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750" fill="hold"/>
                                        <p:tgtEl>
                                          <p:spTgt spid="1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8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750" fill="hold"/>
                                        <p:tgtEl>
                                          <p:spTgt spid="1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750" fill="hold"/>
                                        <p:tgtEl>
                                          <p:spTgt spid="1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8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750" fill="hold"/>
                                        <p:tgtEl>
                                          <p:spTgt spid="1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750" fill="hold"/>
                                        <p:tgtEl>
                                          <p:spTgt spid="1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8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1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750" fill="hold"/>
                                        <p:tgtEl>
                                          <p:spTgt spid="1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8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750" fill="hold"/>
                                        <p:tgtEl>
                                          <p:spTgt spid="1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750" fill="hold"/>
                                        <p:tgtEl>
                                          <p:spTgt spid="1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8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750" fill="hold"/>
                                        <p:tgtEl>
                                          <p:spTgt spid="1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750" fill="hold"/>
                                        <p:tgtEl>
                                          <p:spTgt spid="1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500"/>
                            </p:stCondLst>
                            <p:childTnLst>
                              <p:par>
                                <p:cTn id="1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800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4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364" grpId="0" animBg="1"/>
      <p:bldP spid="1363" grpId="0" animBg="1"/>
      <p:bldP spid="1479" grpId="0" animBg="1"/>
      <p:bldP spid="1480" grpId="0" animBg="1"/>
      <p:bldP spid="1482" grpId="0" animBg="1"/>
      <p:bldP spid="1484" grpId="0" animBg="1"/>
      <p:bldP spid="1359" grpId="0" animBg="1"/>
      <p:bldP spid="1362" grpId="0" animBg="1"/>
      <p:bldP spid="1478" grpId="0" animBg="1"/>
      <p:bldP spid="1483" grpId="0" animBg="1"/>
      <p:bldP spid="1485" grpId="0" animBg="1"/>
      <p:bldP spid="2" grpId="0"/>
      <p:bldP spid="483" grpId="0"/>
      <p:bldP spid="1361" grpId="0" animBg="1"/>
      <p:bldP spid="1477" grpId="0" animBg="1"/>
      <p:bldP spid="1360" grpId="0" animBg="1"/>
      <p:bldP spid="446" grpId="0" animBg="1"/>
      <p:bldP spid="446" grpId="1" animBg="1"/>
      <p:bldP spid="446" grpId="3" animBg="1"/>
      <p:bldP spid="450" grpId="0" animBg="1"/>
      <p:bldP spid="450" grpId="1" animBg="1"/>
      <p:bldP spid="450" grpId="2" animBg="1"/>
      <p:bldP spid="451" grpId="0" animBg="1"/>
      <p:bldP spid="451" grpId="1" animBg="1"/>
      <p:bldP spid="451" grpId="2" animBg="1"/>
      <p:bldP spid="452" grpId="0" animBg="1"/>
      <p:bldP spid="452" grpId="1" animBg="1"/>
      <p:bldP spid="452" grpId="2" animBg="1"/>
      <p:bldP spid="454" grpId="0" animBg="1"/>
      <p:bldP spid="454" grpId="1" animBg="1"/>
      <p:bldP spid="454" grpId="2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/>
          <p:nvPr/>
        </p:nvGrpSpPr>
        <p:grpSpPr>
          <a:xfrm>
            <a:off x="7602063" y="721757"/>
            <a:ext cx="3351974" cy="5187283"/>
            <a:chOff x="4935215" y="2100390"/>
            <a:chExt cx="2383578" cy="3688661"/>
          </a:xfrm>
          <a:solidFill>
            <a:srgbClr val="585555"/>
          </a:solidFill>
        </p:grpSpPr>
        <p:grpSp>
          <p:nvGrpSpPr>
            <p:cNvPr id="3" name="Group 897"/>
            <p:cNvGrpSpPr/>
            <p:nvPr/>
          </p:nvGrpSpPr>
          <p:grpSpPr>
            <a:xfrm>
              <a:off x="4935215" y="2100390"/>
              <a:ext cx="2383578" cy="3688661"/>
              <a:chOff x="0" y="0"/>
              <a:chExt cx="4878410" cy="7549491"/>
            </a:xfrm>
            <a:grpFill/>
          </p:grpSpPr>
          <p:sp>
            <p:nvSpPr>
              <p:cNvPr id="8" name="Shape 888"/>
              <p:cNvSpPr/>
              <p:nvPr/>
            </p:nvSpPr>
            <p:spPr>
              <a:xfrm>
                <a:off x="0" y="0"/>
                <a:ext cx="4878411" cy="58298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10800" y="0"/>
                    </a:lnTo>
                    <a:lnTo>
                      <a:pt x="10800" y="0"/>
                    </a:lnTo>
                    <a:cubicBezTo>
                      <a:pt x="4835" y="0"/>
                      <a:pt x="0" y="4046"/>
                      <a:pt x="0" y="9037"/>
                    </a:cubicBezTo>
                    <a:cubicBezTo>
                      <a:pt x="0" y="16011"/>
                      <a:pt x="5701" y="16261"/>
                      <a:pt x="5701" y="18713"/>
                    </a:cubicBezTo>
                    <a:cubicBezTo>
                      <a:pt x="5701" y="20764"/>
                      <a:pt x="7642" y="21600"/>
                      <a:pt x="10800" y="21600"/>
                    </a:cubicBezTo>
                    <a:lnTo>
                      <a:pt x="10800" y="21600"/>
                    </a:lnTo>
                    <a:lnTo>
                      <a:pt x="10800" y="21600"/>
                    </a:lnTo>
                    <a:cubicBezTo>
                      <a:pt x="13958" y="21600"/>
                      <a:pt x="15899" y="20764"/>
                      <a:pt x="15899" y="18713"/>
                    </a:cubicBezTo>
                    <a:cubicBezTo>
                      <a:pt x="15899" y="16261"/>
                      <a:pt x="21600" y="15947"/>
                      <a:pt x="21600" y="9037"/>
                    </a:cubicBezTo>
                    <a:cubicBezTo>
                      <a:pt x="21600" y="4046"/>
                      <a:pt x="16765" y="0"/>
                      <a:pt x="10800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lIns="28575" tIns="28575" rIns="28575" bIns="28575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2400">
                  <a:solidFill>
                    <a:srgbClr val="FFFFFF"/>
                  </a:solidFill>
                  <a:latin typeface="+mn-lt"/>
                  <a:ea typeface="+mn-ea"/>
                  <a:sym typeface="Helvetica Light"/>
                </a:endParaRPr>
              </a:p>
            </p:txBody>
          </p:sp>
          <p:sp>
            <p:nvSpPr>
              <p:cNvPr id="9" name="Shape 889"/>
              <p:cNvSpPr/>
              <p:nvPr/>
            </p:nvSpPr>
            <p:spPr>
              <a:xfrm>
                <a:off x="1463942" y="5572427"/>
                <a:ext cx="1917830" cy="12953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0"/>
                    </a:lnTo>
                    <a:lnTo>
                      <a:pt x="21600" y="0"/>
                    </a:lnTo>
                    <a:cubicBezTo>
                      <a:pt x="21600" y="0"/>
                      <a:pt x="21600" y="21600"/>
                      <a:pt x="21600" y="2160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lIns="28575" tIns="28575" rIns="28575" bIns="28575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2400">
                  <a:solidFill>
                    <a:srgbClr val="FFFFFF"/>
                  </a:solidFill>
                  <a:latin typeface="+mn-lt"/>
                  <a:ea typeface="+mn-ea"/>
                  <a:sym typeface="Helvetica Light"/>
                </a:endParaRPr>
              </a:p>
            </p:txBody>
          </p:sp>
          <p:sp>
            <p:nvSpPr>
              <p:cNvPr id="10" name="Shape 890"/>
              <p:cNvSpPr/>
              <p:nvPr/>
            </p:nvSpPr>
            <p:spPr>
              <a:xfrm>
                <a:off x="1369494" y="5808547"/>
                <a:ext cx="2117333" cy="3696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063"/>
                    </a:moveTo>
                    <a:cubicBezTo>
                      <a:pt x="0" y="7778"/>
                      <a:pt x="280" y="9167"/>
                      <a:pt x="625" y="9167"/>
                    </a:cubicBezTo>
                    <a:lnTo>
                      <a:pt x="20975" y="21600"/>
                    </a:lnTo>
                    <a:cubicBezTo>
                      <a:pt x="21321" y="21600"/>
                      <a:pt x="21600" y="20208"/>
                      <a:pt x="21600" y="18493"/>
                    </a:cubicBezTo>
                    <a:lnTo>
                      <a:pt x="21600" y="15537"/>
                    </a:lnTo>
                    <a:cubicBezTo>
                      <a:pt x="21600" y="13822"/>
                      <a:pt x="21321" y="12429"/>
                      <a:pt x="20975" y="12429"/>
                    </a:cubicBezTo>
                    <a:lnTo>
                      <a:pt x="625" y="0"/>
                    </a:lnTo>
                    <a:cubicBezTo>
                      <a:pt x="280" y="0"/>
                      <a:pt x="0" y="1392"/>
                      <a:pt x="0" y="3106"/>
                    </a:cubicBezTo>
                    <a:cubicBezTo>
                      <a:pt x="0" y="3106"/>
                      <a:pt x="0" y="6063"/>
                      <a:pt x="0" y="6063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lIns="28575" tIns="28575" rIns="28575" bIns="28575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2400">
                  <a:solidFill>
                    <a:srgbClr val="FFFFFF"/>
                  </a:solidFill>
                  <a:latin typeface="+mn-lt"/>
                  <a:ea typeface="+mn-ea"/>
                  <a:sym typeface="Helvetica Light"/>
                </a:endParaRPr>
              </a:p>
            </p:txBody>
          </p:sp>
          <p:sp>
            <p:nvSpPr>
              <p:cNvPr id="11" name="Shape 891"/>
              <p:cNvSpPr/>
              <p:nvPr/>
            </p:nvSpPr>
            <p:spPr>
              <a:xfrm>
                <a:off x="1369494" y="5477979"/>
                <a:ext cx="2117333" cy="4691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600" y="19152"/>
                    </a:lnTo>
                    <a:cubicBezTo>
                      <a:pt x="21600" y="20502"/>
                      <a:pt x="21321" y="21600"/>
                      <a:pt x="20975" y="21600"/>
                    </a:cubicBezTo>
                    <a:lnTo>
                      <a:pt x="625" y="11804"/>
                    </a:lnTo>
                    <a:cubicBezTo>
                      <a:pt x="280" y="11804"/>
                      <a:pt x="0" y="10707"/>
                      <a:pt x="0" y="9355"/>
                    </a:cubicBezTo>
                    <a:lnTo>
                      <a:pt x="0" y="0"/>
                    </a:lnTo>
                    <a:cubicBezTo>
                      <a:pt x="0" y="0"/>
                      <a:pt x="21600" y="0"/>
                      <a:pt x="21600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lIns="28575" tIns="28575" rIns="28575" bIns="28575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2400">
                  <a:solidFill>
                    <a:srgbClr val="FFFFFF"/>
                  </a:solidFill>
                  <a:latin typeface="+mn-lt"/>
                  <a:ea typeface="+mn-ea"/>
                  <a:sym typeface="Helvetica Light"/>
                </a:endParaRPr>
              </a:p>
            </p:txBody>
          </p:sp>
          <p:sp>
            <p:nvSpPr>
              <p:cNvPr id="12" name="Shape 892"/>
              <p:cNvSpPr/>
              <p:nvPr/>
            </p:nvSpPr>
            <p:spPr>
              <a:xfrm>
                <a:off x="1369494" y="6044667"/>
                <a:ext cx="2117333" cy="3696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062"/>
                    </a:moveTo>
                    <a:cubicBezTo>
                      <a:pt x="0" y="7782"/>
                      <a:pt x="280" y="9171"/>
                      <a:pt x="625" y="9171"/>
                    </a:cubicBezTo>
                    <a:lnTo>
                      <a:pt x="20975" y="21600"/>
                    </a:lnTo>
                    <a:cubicBezTo>
                      <a:pt x="21321" y="21600"/>
                      <a:pt x="21600" y="20208"/>
                      <a:pt x="21600" y="18492"/>
                    </a:cubicBezTo>
                    <a:lnTo>
                      <a:pt x="21600" y="15538"/>
                    </a:lnTo>
                    <a:cubicBezTo>
                      <a:pt x="21600" y="13824"/>
                      <a:pt x="21321" y="12429"/>
                      <a:pt x="20975" y="12429"/>
                    </a:cubicBezTo>
                    <a:lnTo>
                      <a:pt x="625" y="0"/>
                    </a:lnTo>
                    <a:cubicBezTo>
                      <a:pt x="280" y="0"/>
                      <a:pt x="0" y="1392"/>
                      <a:pt x="0" y="3108"/>
                    </a:cubicBezTo>
                    <a:cubicBezTo>
                      <a:pt x="0" y="3108"/>
                      <a:pt x="0" y="6062"/>
                      <a:pt x="0" y="6062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lIns="28575" tIns="28575" rIns="28575" bIns="28575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2400">
                  <a:solidFill>
                    <a:srgbClr val="FFFFFF"/>
                  </a:solidFill>
                  <a:latin typeface="+mn-lt"/>
                  <a:ea typeface="+mn-ea"/>
                  <a:sym typeface="Helvetica Light"/>
                </a:endParaRPr>
              </a:p>
            </p:txBody>
          </p:sp>
          <p:sp>
            <p:nvSpPr>
              <p:cNvPr id="13" name="Shape 893"/>
              <p:cNvSpPr/>
              <p:nvPr/>
            </p:nvSpPr>
            <p:spPr>
              <a:xfrm>
                <a:off x="1369494" y="6280787"/>
                <a:ext cx="2117333" cy="3696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062"/>
                    </a:moveTo>
                    <a:cubicBezTo>
                      <a:pt x="0" y="7780"/>
                      <a:pt x="280" y="9171"/>
                      <a:pt x="625" y="9171"/>
                    </a:cubicBezTo>
                    <a:lnTo>
                      <a:pt x="20975" y="21600"/>
                    </a:lnTo>
                    <a:cubicBezTo>
                      <a:pt x="21321" y="21600"/>
                      <a:pt x="21600" y="20207"/>
                      <a:pt x="21600" y="18492"/>
                    </a:cubicBezTo>
                    <a:lnTo>
                      <a:pt x="21600" y="15538"/>
                    </a:lnTo>
                    <a:cubicBezTo>
                      <a:pt x="21600" y="13820"/>
                      <a:pt x="21321" y="12428"/>
                      <a:pt x="20975" y="12428"/>
                    </a:cubicBezTo>
                    <a:lnTo>
                      <a:pt x="625" y="0"/>
                    </a:lnTo>
                    <a:cubicBezTo>
                      <a:pt x="280" y="0"/>
                      <a:pt x="0" y="1392"/>
                      <a:pt x="0" y="3108"/>
                    </a:cubicBezTo>
                    <a:cubicBezTo>
                      <a:pt x="0" y="3108"/>
                      <a:pt x="0" y="6062"/>
                      <a:pt x="0" y="6062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lIns="28575" tIns="28575" rIns="28575" bIns="28575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2400">
                  <a:solidFill>
                    <a:srgbClr val="FFFFFF"/>
                  </a:solidFill>
                  <a:latin typeface="+mn-lt"/>
                  <a:ea typeface="+mn-ea"/>
                  <a:sym typeface="Helvetica Light"/>
                </a:endParaRPr>
              </a:p>
            </p:txBody>
          </p:sp>
          <p:sp>
            <p:nvSpPr>
              <p:cNvPr id="14" name="Shape 894"/>
              <p:cNvSpPr/>
              <p:nvPr/>
            </p:nvSpPr>
            <p:spPr>
              <a:xfrm>
                <a:off x="1369494" y="6516906"/>
                <a:ext cx="2117333" cy="3696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063"/>
                    </a:moveTo>
                    <a:cubicBezTo>
                      <a:pt x="0" y="7778"/>
                      <a:pt x="280" y="9170"/>
                      <a:pt x="625" y="9170"/>
                    </a:cubicBezTo>
                    <a:lnTo>
                      <a:pt x="20975" y="21600"/>
                    </a:lnTo>
                    <a:cubicBezTo>
                      <a:pt x="21321" y="21600"/>
                      <a:pt x="21600" y="20208"/>
                      <a:pt x="21600" y="18493"/>
                    </a:cubicBezTo>
                    <a:lnTo>
                      <a:pt x="21600" y="15537"/>
                    </a:lnTo>
                    <a:cubicBezTo>
                      <a:pt x="21600" y="13822"/>
                      <a:pt x="21321" y="12430"/>
                      <a:pt x="20975" y="12430"/>
                    </a:cubicBezTo>
                    <a:lnTo>
                      <a:pt x="625" y="0"/>
                    </a:lnTo>
                    <a:cubicBezTo>
                      <a:pt x="280" y="0"/>
                      <a:pt x="0" y="1389"/>
                      <a:pt x="0" y="3104"/>
                    </a:cubicBezTo>
                    <a:cubicBezTo>
                      <a:pt x="0" y="3104"/>
                      <a:pt x="0" y="6063"/>
                      <a:pt x="0" y="6063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lIns="28575" tIns="28575" rIns="28575" bIns="28575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2400">
                  <a:solidFill>
                    <a:srgbClr val="FFFFFF"/>
                  </a:solidFill>
                  <a:latin typeface="+mn-lt"/>
                  <a:ea typeface="+mn-ea"/>
                  <a:sym typeface="Helvetica Light"/>
                </a:endParaRPr>
              </a:p>
            </p:txBody>
          </p:sp>
          <p:sp>
            <p:nvSpPr>
              <p:cNvPr id="15" name="Shape 895"/>
              <p:cNvSpPr/>
              <p:nvPr/>
            </p:nvSpPr>
            <p:spPr>
              <a:xfrm>
                <a:off x="1369494" y="6776638"/>
                <a:ext cx="2117378" cy="7728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5" h="21600" extrusionOk="0">
                    <a:moveTo>
                      <a:pt x="21595" y="1435"/>
                    </a:moveTo>
                    <a:cubicBezTo>
                      <a:pt x="21595" y="1435"/>
                      <a:pt x="21600" y="0"/>
                      <a:pt x="21027" y="0"/>
                    </a:cubicBezTo>
                    <a:cubicBezTo>
                      <a:pt x="20455" y="0"/>
                      <a:pt x="0" y="0"/>
                      <a:pt x="0" y="0"/>
                    </a:cubicBezTo>
                    <a:lnTo>
                      <a:pt x="0" y="2205"/>
                    </a:lnTo>
                    <a:cubicBezTo>
                      <a:pt x="0" y="2708"/>
                      <a:pt x="84" y="3390"/>
                      <a:pt x="241" y="4197"/>
                    </a:cubicBezTo>
                    <a:lnTo>
                      <a:pt x="240" y="4197"/>
                    </a:lnTo>
                    <a:cubicBezTo>
                      <a:pt x="278" y="4391"/>
                      <a:pt x="321" y="4594"/>
                      <a:pt x="367" y="4802"/>
                    </a:cubicBezTo>
                    <a:cubicBezTo>
                      <a:pt x="374" y="4833"/>
                      <a:pt x="382" y="4866"/>
                      <a:pt x="389" y="4897"/>
                    </a:cubicBezTo>
                    <a:cubicBezTo>
                      <a:pt x="428" y="5072"/>
                      <a:pt x="471" y="5251"/>
                      <a:pt x="516" y="5436"/>
                    </a:cubicBezTo>
                    <a:cubicBezTo>
                      <a:pt x="530" y="5493"/>
                      <a:pt x="545" y="5551"/>
                      <a:pt x="559" y="5609"/>
                    </a:cubicBezTo>
                    <a:cubicBezTo>
                      <a:pt x="601" y="5772"/>
                      <a:pt x="643" y="5937"/>
                      <a:pt x="688" y="6105"/>
                    </a:cubicBezTo>
                    <a:cubicBezTo>
                      <a:pt x="706" y="6173"/>
                      <a:pt x="725" y="6243"/>
                      <a:pt x="745" y="6313"/>
                    </a:cubicBezTo>
                    <a:cubicBezTo>
                      <a:pt x="789" y="6476"/>
                      <a:pt x="835" y="6641"/>
                      <a:pt x="884" y="6809"/>
                    </a:cubicBezTo>
                    <a:cubicBezTo>
                      <a:pt x="904" y="6883"/>
                      <a:pt x="926" y="6956"/>
                      <a:pt x="948" y="7030"/>
                    </a:cubicBezTo>
                    <a:cubicBezTo>
                      <a:pt x="999" y="7202"/>
                      <a:pt x="1051" y="7376"/>
                      <a:pt x="1105" y="7553"/>
                    </a:cubicBezTo>
                    <a:cubicBezTo>
                      <a:pt x="1127" y="7623"/>
                      <a:pt x="1148" y="7693"/>
                      <a:pt x="1170" y="7764"/>
                    </a:cubicBezTo>
                    <a:cubicBezTo>
                      <a:pt x="1232" y="7960"/>
                      <a:pt x="1296" y="8158"/>
                      <a:pt x="1361" y="8357"/>
                    </a:cubicBezTo>
                    <a:cubicBezTo>
                      <a:pt x="1379" y="8411"/>
                      <a:pt x="1395" y="8462"/>
                      <a:pt x="1412" y="8514"/>
                    </a:cubicBezTo>
                    <a:cubicBezTo>
                      <a:pt x="1582" y="9026"/>
                      <a:pt x="1765" y="9548"/>
                      <a:pt x="1960" y="10074"/>
                    </a:cubicBezTo>
                    <a:cubicBezTo>
                      <a:pt x="1983" y="10133"/>
                      <a:pt x="2005" y="10192"/>
                      <a:pt x="2027" y="10251"/>
                    </a:cubicBezTo>
                    <a:cubicBezTo>
                      <a:pt x="2102" y="10451"/>
                      <a:pt x="2179" y="10652"/>
                      <a:pt x="2258" y="10854"/>
                    </a:cubicBezTo>
                    <a:cubicBezTo>
                      <a:pt x="2291" y="10938"/>
                      <a:pt x="2324" y="11023"/>
                      <a:pt x="2358" y="11107"/>
                    </a:cubicBezTo>
                    <a:cubicBezTo>
                      <a:pt x="2428" y="11284"/>
                      <a:pt x="2499" y="11462"/>
                      <a:pt x="2572" y="11639"/>
                    </a:cubicBezTo>
                    <a:cubicBezTo>
                      <a:pt x="2611" y="11733"/>
                      <a:pt x="2650" y="11826"/>
                      <a:pt x="2689" y="11920"/>
                    </a:cubicBezTo>
                    <a:cubicBezTo>
                      <a:pt x="2760" y="12089"/>
                      <a:pt x="2831" y="12257"/>
                      <a:pt x="2904" y="12425"/>
                    </a:cubicBezTo>
                    <a:cubicBezTo>
                      <a:pt x="2946" y="12522"/>
                      <a:pt x="2987" y="12618"/>
                      <a:pt x="3030" y="12714"/>
                    </a:cubicBezTo>
                    <a:cubicBezTo>
                      <a:pt x="3104" y="12883"/>
                      <a:pt x="3181" y="13051"/>
                      <a:pt x="3257" y="13220"/>
                    </a:cubicBezTo>
                    <a:cubicBezTo>
                      <a:pt x="3299" y="13311"/>
                      <a:pt x="3340" y="13402"/>
                      <a:pt x="3382" y="13493"/>
                    </a:cubicBezTo>
                    <a:cubicBezTo>
                      <a:pt x="3466" y="13675"/>
                      <a:pt x="3553" y="13855"/>
                      <a:pt x="3640" y="14035"/>
                    </a:cubicBezTo>
                    <a:cubicBezTo>
                      <a:pt x="3676" y="14109"/>
                      <a:pt x="3711" y="14184"/>
                      <a:pt x="3748" y="14258"/>
                    </a:cubicBezTo>
                    <a:cubicBezTo>
                      <a:pt x="3996" y="14763"/>
                      <a:pt x="4252" y="15259"/>
                      <a:pt x="4517" y="15738"/>
                    </a:cubicBezTo>
                    <a:cubicBezTo>
                      <a:pt x="4557" y="15809"/>
                      <a:pt x="4598" y="15879"/>
                      <a:pt x="4638" y="15950"/>
                    </a:cubicBezTo>
                    <a:cubicBezTo>
                      <a:pt x="4731" y="16116"/>
                      <a:pt x="4824" y="16279"/>
                      <a:pt x="4918" y="16440"/>
                    </a:cubicBezTo>
                    <a:cubicBezTo>
                      <a:pt x="4969" y="16526"/>
                      <a:pt x="5020" y="16609"/>
                      <a:pt x="5071" y="16693"/>
                    </a:cubicBezTo>
                    <a:cubicBezTo>
                      <a:pt x="5157" y="16836"/>
                      <a:pt x="5244" y="16978"/>
                      <a:pt x="5331" y="17117"/>
                    </a:cubicBezTo>
                    <a:cubicBezTo>
                      <a:pt x="5386" y="17204"/>
                      <a:pt x="5442" y="17291"/>
                      <a:pt x="5497" y="17376"/>
                    </a:cubicBezTo>
                    <a:cubicBezTo>
                      <a:pt x="5584" y="17508"/>
                      <a:pt x="5670" y="17637"/>
                      <a:pt x="5757" y="17766"/>
                    </a:cubicBezTo>
                    <a:cubicBezTo>
                      <a:pt x="5814" y="17849"/>
                      <a:pt x="5871" y="17932"/>
                      <a:pt x="5929" y="18015"/>
                    </a:cubicBezTo>
                    <a:cubicBezTo>
                      <a:pt x="6018" y="18141"/>
                      <a:pt x="6107" y="18264"/>
                      <a:pt x="6197" y="18385"/>
                    </a:cubicBezTo>
                    <a:cubicBezTo>
                      <a:pt x="6253" y="18461"/>
                      <a:pt x="6309" y="18538"/>
                      <a:pt x="6365" y="18612"/>
                    </a:cubicBezTo>
                    <a:cubicBezTo>
                      <a:pt x="6464" y="18741"/>
                      <a:pt x="6564" y="18864"/>
                      <a:pt x="6663" y="18987"/>
                    </a:cubicBezTo>
                    <a:cubicBezTo>
                      <a:pt x="6712" y="19046"/>
                      <a:pt x="6760" y="19107"/>
                      <a:pt x="6808" y="19165"/>
                    </a:cubicBezTo>
                    <a:cubicBezTo>
                      <a:pt x="6956" y="19340"/>
                      <a:pt x="7105" y="19509"/>
                      <a:pt x="7254" y="19668"/>
                    </a:cubicBezTo>
                    <a:cubicBezTo>
                      <a:pt x="7256" y="19669"/>
                      <a:pt x="7257" y="19671"/>
                      <a:pt x="7258" y="19672"/>
                    </a:cubicBezTo>
                    <a:cubicBezTo>
                      <a:pt x="7409" y="19833"/>
                      <a:pt x="7560" y="19983"/>
                      <a:pt x="7713" y="20126"/>
                    </a:cubicBezTo>
                    <a:cubicBezTo>
                      <a:pt x="7763" y="20173"/>
                      <a:pt x="7813" y="20214"/>
                      <a:pt x="7864" y="20259"/>
                    </a:cubicBezTo>
                    <a:cubicBezTo>
                      <a:pt x="7968" y="20352"/>
                      <a:pt x="8071" y="20443"/>
                      <a:pt x="8175" y="20527"/>
                    </a:cubicBezTo>
                    <a:cubicBezTo>
                      <a:pt x="8235" y="20575"/>
                      <a:pt x="8295" y="20619"/>
                      <a:pt x="8354" y="20664"/>
                    </a:cubicBezTo>
                    <a:cubicBezTo>
                      <a:pt x="8451" y="20736"/>
                      <a:pt x="8547" y="20807"/>
                      <a:pt x="8644" y="20872"/>
                    </a:cubicBezTo>
                    <a:cubicBezTo>
                      <a:pt x="8707" y="20914"/>
                      <a:pt x="8770" y="20952"/>
                      <a:pt x="8833" y="20992"/>
                    </a:cubicBezTo>
                    <a:cubicBezTo>
                      <a:pt x="8928" y="21050"/>
                      <a:pt x="9023" y="21104"/>
                      <a:pt x="9119" y="21155"/>
                    </a:cubicBezTo>
                    <a:cubicBezTo>
                      <a:pt x="9183" y="21188"/>
                      <a:pt x="9246" y="21221"/>
                      <a:pt x="9310" y="21251"/>
                    </a:cubicBezTo>
                    <a:cubicBezTo>
                      <a:pt x="9407" y="21296"/>
                      <a:pt x="9505" y="21336"/>
                      <a:pt x="9603" y="21373"/>
                    </a:cubicBezTo>
                    <a:cubicBezTo>
                      <a:pt x="9664" y="21397"/>
                      <a:pt x="9725" y="21421"/>
                      <a:pt x="9787" y="21441"/>
                    </a:cubicBezTo>
                    <a:cubicBezTo>
                      <a:pt x="9894" y="21475"/>
                      <a:pt x="10001" y="21500"/>
                      <a:pt x="10107" y="21523"/>
                    </a:cubicBezTo>
                    <a:cubicBezTo>
                      <a:pt x="10160" y="21534"/>
                      <a:pt x="10212" y="21550"/>
                      <a:pt x="10265" y="21558"/>
                    </a:cubicBezTo>
                    <a:cubicBezTo>
                      <a:pt x="10424" y="21584"/>
                      <a:pt x="10583" y="21600"/>
                      <a:pt x="10743" y="21600"/>
                    </a:cubicBezTo>
                    <a:cubicBezTo>
                      <a:pt x="10902" y="21600"/>
                      <a:pt x="11061" y="21584"/>
                      <a:pt x="11220" y="21558"/>
                    </a:cubicBezTo>
                    <a:cubicBezTo>
                      <a:pt x="11272" y="21550"/>
                      <a:pt x="11325" y="21535"/>
                      <a:pt x="11377" y="21523"/>
                    </a:cubicBezTo>
                    <a:cubicBezTo>
                      <a:pt x="11484" y="21500"/>
                      <a:pt x="11591" y="21476"/>
                      <a:pt x="11698" y="21441"/>
                    </a:cubicBezTo>
                    <a:cubicBezTo>
                      <a:pt x="11759" y="21421"/>
                      <a:pt x="11820" y="21397"/>
                      <a:pt x="11881" y="21374"/>
                    </a:cubicBezTo>
                    <a:cubicBezTo>
                      <a:pt x="11980" y="21338"/>
                      <a:pt x="12078" y="21298"/>
                      <a:pt x="12176" y="21252"/>
                    </a:cubicBezTo>
                    <a:cubicBezTo>
                      <a:pt x="12240" y="21222"/>
                      <a:pt x="12303" y="21189"/>
                      <a:pt x="12366" y="21157"/>
                    </a:cubicBezTo>
                    <a:cubicBezTo>
                      <a:pt x="12462" y="21106"/>
                      <a:pt x="12559" y="21051"/>
                      <a:pt x="12655" y="20992"/>
                    </a:cubicBezTo>
                    <a:cubicBezTo>
                      <a:pt x="12717" y="20954"/>
                      <a:pt x="12779" y="20916"/>
                      <a:pt x="12842" y="20875"/>
                    </a:cubicBezTo>
                    <a:cubicBezTo>
                      <a:pt x="12941" y="20809"/>
                      <a:pt x="13040" y="20737"/>
                      <a:pt x="13138" y="20662"/>
                    </a:cubicBezTo>
                    <a:cubicBezTo>
                      <a:pt x="13196" y="20620"/>
                      <a:pt x="13254" y="20578"/>
                      <a:pt x="13311" y="20532"/>
                    </a:cubicBezTo>
                    <a:cubicBezTo>
                      <a:pt x="13422" y="20443"/>
                      <a:pt x="13533" y="20347"/>
                      <a:pt x="13643" y="20249"/>
                    </a:cubicBezTo>
                    <a:cubicBezTo>
                      <a:pt x="13687" y="20209"/>
                      <a:pt x="13731" y="20174"/>
                      <a:pt x="13775" y="20133"/>
                    </a:cubicBezTo>
                    <a:cubicBezTo>
                      <a:pt x="13929" y="19991"/>
                      <a:pt x="14081" y="19840"/>
                      <a:pt x="14233" y="19680"/>
                    </a:cubicBezTo>
                    <a:cubicBezTo>
                      <a:pt x="14260" y="19651"/>
                      <a:pt x="14287" y="19619"/>
                      <a:pt x="14314" y="19591"/>
                    </a:cubicBezTo>
                    <a:cubicBezTo>
                      <a:pt x="14438" y="19457"/>
                      <a:pt x="14563" y="19319"/>
                      <a:pt x="14685" y="19175"/>
                    </a:cubicBezTo>
                    <a:cubicBezTo>
                      <a:pt x="14739" y="19112"/>
                      <a:pt x="14791" y="19046"/>
                      <a:pt x="14844" y="18982"/>
                    </a:cubicBezTo>
                    <a:cubicBezTo>
                      <a:pt x="14941" y="18864"/>
                      <a:pt x="15036" y="18747"/>
                      <a:pt x="15131" y="18625"/>
                    </a:cubicBezTo>
                    <a:cubicBezTo>
                      <a:pt x="15190" y="18549"/>
                      <a:pt x="15248" y="18470"/>
                      <a:pt x="15307" y="18392"/>
                    </a:cubicBezTo>
                    <a:cubicBezTo>
                      <a:pt x="15396" y="18274"/>
                      <a:pt x="15484" y="18153"/>
                      <a:pt x="15571" y="18030"/>
                    </a:cubicBezTo>
                    <a:cubicBezTo>
                      <a:pt x="15631" y="17947"/>
                      <a:pt x="15690" y="17863"/>
                      <a:pt x="15749" y="17777"/>
                    </a:cubicBezTo>
                    <a:cubicBezTo>
                      <a:pt x="15835" y="17652"/>
                      <a:pt x="15920" y="17525"/>
                      <a:pt x="16006" y="17395"/>
                    </a:cubicBezTo>
                    <a:cubicBezTo>
                      <a:pt x="16063" y="17307"/>
                      <a:pt x="16120" y="17220"/>
                      <a:pt x="16178" y="17132"/>
                    </a:cubicBezTo>
                    <a:cubicBezTo>
                      <a:pt x="16264" y="16995"/>
                      <a:pt x="16350" y="16856"/>
                      <a:pt x="16436" y="16716"/>
                    </a:cubicBezTo>
                    <a:cubicBezTo>
                      <a:pt x="16489" y="16629"/>
                      <a:pt x="16542" y="16545"/>
                      <a:pt x="16595" y="16458"/>
                    </a:cubicBezTo>
                    <a:cubicBezTo>
                      <a:pt x="16692" y="16294"/>
                      <a:pt x="16788" y="16127"/>
                      <a:pt x="16884" y="15959"/>
                    </a:cubicBezTo>
                    <a:cubicBezTo>
                      <a:pt x="16923" y="15892"/>
                      <a:pt x="16962" y="15826"/>
                      <a:pt x="17000" y="15758"/>
                    </a:cubicBezTo>
                    <a:cubicBezTo>
                      <a:pt x="17130" y="15525"/>
                      <a:pt x="17259" y="15289"/>
                      <a:pt x="17386" y="15050"/>
                    </a:cubicBezTo>
                    <a:cubicBezTo>
                      <a:pt x="17431" y="14965"/>
                      <a:pt x="17474" y="14878"/>
                      <a:pt x="17519" y="14793"/>
                    </a:cubicBezTo>
                    <a:cubicBezTo>
                      <a:pt x="17602" y="14633"/>
                      <a:pt x="17684" y="14473"/>
                      <a:pt x="17766" y="14311"/>
                    </a:cubicBezTo>
                    <a:cubicBezTo>
                      <a:pt x="17820" y="14202"/>
                      <a:pt x="17873" y="14093"/>
                      <a:pt x="17927" y="13983"/>
                    </a:cubicBezTo>
                    <a:cubicBezTo>
                      <a:pt x="17996" y="13843"/>
                      <a:pt x="18064" y="13702"/>
                      <a:pt x="18132" y="13560"/>
                    </a:cubicBezTo>
                    <a:cubicBezTo>
                      <a:pt x="18188" y="13441"/>
                      <a:pt x="18243" y="13322"/>
                      <a:pt x="18299" y="13203"/>
                    </a:cubicBezTo>
                    <a:cubicBezTo>
                      <a:pt x="18362" y="13067"/>
                      <a:pt x="18423" y="12933"/>
                      <a:pt x="18484" y="12797"/>
                    </a:cubicBezTo>
                    <a:cubicBezTo>
                      <a:pt x="18540" y="12673"/>
                      <a:pt x="18595" y="12551"/>
                      <a:pt x="18649" y="12427"/>
                    </a:cubicBezTo>
                    <a:cubicBezTo>
                      <a:pt x="18708" y="12294"/>
                      <a:pt x="18766" y="12161"/>
                      <a:pt x="18823" y="12028"/>
                    </a:cubicBezTo>
                    <a:cubicBezTo>
                      <a:pt x="18877" y="11902"/>
                      <a:pt x="18931" y="11776"/>
                      <a:pt x="18984" y="11650"/>
                    </a:cubicBezTo>
                    <a:cubicBezTo>
                      <a:pt x="19038" y="11520"/>
                      <a:pt x="19091" y="11391"/>
                      <a:pt x="19143" y="11261"/>
                    </a:cubicBezTo>
                    <a:cubicBezTo>
                      <a:pt x="19196" y="11132"/>
                      <a:pt x="19250" y="11003"/>
                      <a:pt x="19301" y="10873"/>
                    </a:cubicBezTo>
                    <a:cubicBezTo>
                      <a:pt x="19350" y="10751"/>
                      <a:pt x="19397" y="10629"/>
                      <a:pt x="19444" y="10506"/>
                    </a:cubicBezTo>
                    <a:cubicBezTo>
                      <a:pt x="19552" y="10231"/>
                      <a:pt x="19656" y="9956"/>
                      <a:pt x="19756" y="9683"/>
                    </a:cubicBezTo>
                    <a:cubicBezTo>
                      <a:pt x="19791" y="9589"/>
                      <a:pt x="19826" y="9495"/>
                      <a:pt x="19860" y="9403"/>
                    </a:cubicBezTo>
                    <a:cubicBezTo>
                      <a:pt x="19914" y="9254"/>
                      <a:pt x="19965" y="9107"/>
                      <a:pt x="20016" y="8961"/>
                    </a:cubicBezTo>
                    <a:cubicBezTo>
                      <a:pt x="20052" y="8859"/>
                      <a:pt x="20088" y="8759"/>
                      <a:pt x="20122" y="8658"/>
                    </a:cubicBezTo>
                    <a:cubicBezTo>
                      <a:pt x="20172" y="8514"/>
                      <a:pt x="20219" y="8371"/>
                      <a:pt x="20267" y="8228"/>
                    </a:cubicBezTo>
                    <a:cubicBezTo>
                      <a:pt x="20300" y="8128"/>
                      <a:pt x="20333" y="8030"/>
                      <a:pt x="20365" y="7931"/>
                    </a:cubicBezTo>
                    <a:cubicBezTo>
                      <a:pt x="20411" y="7789"/>
                      <a:pt x="20456" y="7648"/>
                      <a:pt x="20499" y="7508"/>
                    </a:cubicBezTo>
                    <a:cubicBezTo>
                      <a:pt x="20529" y="7414"/>
                      <a:pt x="20558" y="7320"/>
                      <a:pt x="20587" y="7227"/>
                    </a:cubicBezTo>
                    <a:cubicBezTo>
                      <a:pt x="20630" y="7086"/>
                      <a:pt x="20672" y="6947"/>
                      <a:pt x="20713" y="6809"/>
                    </a:cubicBezTo>
                    <a:cubicBezTo>
                      <a:pt x="20738" y="6722"/>
                      <a:pt x="20762" y="6638"/>
                      <a:pt x="20787" y="6553"/>
                    </a:cubicBezTo>
                    <a:cubicBezTo>
                      <a:pt x="20827" y="6412"/>
                      <a:pt x="20867" y="6272"/>
                      <a:pt x="20905" y="6135"/>
                    </a:cubicBezTo>
                    <a:cubicBezTo>
                      <a:pt x="20925" y="6062"/>
                      <a:pt x="20943" y="5993"/>
                      <a:pt x="20962" y="5921"/>
                    </a:cubicBezTo>
                    <a:cubicBezTo>
                      <a:pt x="21001" y="5777"/>
                      <a:pt x="21040" y="5632"/>
                      <a:pt x="21075" y="5492"/>
                    </a:cubicBezTo>
                    <a:cubicBezTo>
                      <a:pt x="21077" y="5485"/>
                      <a:pt x="21078" y="5478"/>
                      <a:pt x="21080" y="5470"/>
                    </a:cubicBezTo>
                    <a:cubicBezTo>
                      <a:pt x="21165" y="5134"/>
                      <a:pt x="21238" y="4817"/>
                      <a:pt x="21303" y="4512"/>
                    </a:cubicBezTo>
                    <a:cubicBezTo>
                      <a:pt x="21312" y="4470"/>
                      <a:pt x="21323" y="4425"/>
                      <a:pt x="21332" y="4382"/>
                    </a:cubicBezTo>
                    <a:lnTo>
                      <a:pt x="21331" y="4382"/>
                    </a:lnTo>
                    <a:cubicBezTo>
                      <a:pt x="21502" y="3555"/>
                      <a:pt x="21595" y="2861"/>
                      <a:pt x="21595" y="2363"/>
                    </a:cubicBezTo>
                    <a:cubicBezTo>
                      <a:pt x="21595" y="2363"/>
                      <a:pt x="21595" y="1435"/>
                      <a:pt x="21595" y="1435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lIns="28575" tIns="28575" rIns="28575" bIns="28575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2400">
                  <a:solidFill>
                    <a:srgbClr val="FFFFFF"/>
                  </a:solidFill>
                  <a:latin typeface="+mn-lt"/>
                  <a:ea typeface="+mn-ea"/>
                  <a:sym typeface="Helvetica Light"/>
                </a:endParaRPr>
              </a:p>
            </p:txBody>
          </p:sp>
          <p:sp>
            <p:nvSpPr>
              <p:cNvPr id="16" name="Shape 896"/>
              <p:cNvSpPr/>
              <p:nvPr/>
            </p:nvSpPr>
            <p:spPr>
              <a:xfrm>
                <a:off x="1723674" y="7272490"/>
                <a:ext cx="1403070" cy="2724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15838" y="0"/>
                      <a:pt x="6089" y="0"/>
                      <a:pt x="0" y="0"/>
                    </a:cubicBezTo>
                    <a:cubicBezTo>
                      <a:pt x="2983" y="11642"/>
                      <a:pt x="6855" y="21600"/>
                      <a:pt x="10757" y="21600"/>
                    </a:cubicBezTo>
                    <a:cubicBezTo>
                      <a:pt x="14664" y="21600"/>
                      <a:pt x="18578" y="11607"/>
                      <a:pt x="21600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lIns="28575" tIns="28575" rIns="28575" bIns="28575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2400">
                  <a:solidFill>
                    <a:srgbClr val="FFFFFF"/>
                  </a:solidFill>
                  <a:latin typeface="+mn-lt"/>
                  <a:ea typeface="+mn-ea"/>
                  <a:sym typeface="Helvetica Light"/>
                </a:endParaRPr>
              </a:p>
            </p:txBody>
          </p:sp>
        </p:grpSp>
        <p:grpSp>
          <p:nvGrpSpPr>
            <p:cNvPr id="4" name="Group 902"/>
            <p:cNvGrpSpPr/>
            <p:nvPr/>
          </p:nvGrpSpPr>
          <p:grpSpPr>
            <a:xfrm>
              <a:off x="5604347" y="4776915"/>
              <a:ext cx="1034544" cy="1012136"/>
              <a:chOff x="0" y="0"/>
              <a:chExt cx="2117376" cy="2071512"/>
            </a:xfrm>
            <a:grpFill/>
          </p:grpSpPr>
          <p:sp>
            <p:nvSpPr>
              <p:cNvPr id="5" name="Shape 899"/>
              <p:cNvSpPr/>
              <p:nvPr/>
            </p:nvSpPr>
            <p:spPr>
              <a:xfrm>
                <a:off x="94447" y="94447"/>
                <a:ext cx="1917830" cy="12953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0"/>
                    </a:lnTo>
                    <a:lnTo>
                      <a:pt x="21600" y="0"/>
                    </a:lnTo>
                    <a:cubicBezTo>
                      <a:pt x="21600" y="0"/>
                      <a:pt x="21600" y="21600"/>
                      <a:pt x="21600" y="2160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lIns="28575" tIns="28575" rIns="28575" bIns="28575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2400">
                  <a:solidFill>
                    <a:srgbClr val="FFFFFF"/>
                  </a:solidFill>
                  <a:latin typeface="+mn-lt"/>
                  <a:ea typeface="+mn-ea"/>
                  <a:sym typeface="Helvetica Light"/>
                </a:endParaRPr>
              </a:p>
            </p:txBody>
          </p:sp>
          <p:sp>
            <p:nvSpPr>
              <p:cNvPr id="6" name="Shape 900"/>
              <p:cNvSpPr/>
              <p:nvPr/>
            </p:nvSpPr>
            <p:spPr>
              <a:xfrm>
                <a:off x="0" y="0"/>
                <a:ext cx="2117332" cy="4691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600" y="19152"/>
                    </a:lnTo>
                    <a:cubicBezTo>
                      <a:pt x="21600" y="20502"/>
                      <a:pt x="21321" y="21600"/>
                      <a:pt x="20975" y="21600"/>
                    </a:cubicBezTo>
                    <a:lnTo>
                      <a:pt x="625" y="11804"/>
                    </a:lnTo>
                    <a:cubicBezTo>
                      <a:pt x="280" y="11804"/>
                      <a:pt x="0" y="10707"/>
                      <a:pt x="0" y="9355"/>
                    </a:cubicBezTo>
                    <a:lnTo>
                      <a:pt x="0" y="0"/>
                    </a:lnTo>
                    <a:cubicBezTo>
                      <a:pt x="0" y="0"/>
                      <a:pt x="21600" y="0"/>
                      <a:pt x="21600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lIns="28575" tIns="28575" rIns="28575" bIns="28575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2400">
                  <a:solidFill>
                    <a:srgbClr val="FFFFFF"/>
                  </a:solidFill>
                  <a:latin typeface="+mn-lt"/>
                  <a:ea typeface="+mn-ea"/>
                  <a:sym typeface="Helvetica Light"/>
                </a:endParaRPr>
              </a:p>
            </p:txBody>
          </p:sp>
          <p:sp>
            <p:nvSpPr>
              <p:cNvPr id="7" name="Shape 901"/>
              <p:cNvSpPr/>
              <p:nvPr/>
            </p:nvSpPr>
            <p:spPr>
              <a:xfrm>
                <a:off x="0" y="1298659"/>
                <a:ext cx="2117377" cy="7728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5" h="21600" extrusionOk="0">
                    <a:moveTo>
                      <a:pt x="21595" y="1435"/>
                    </a:moveTo>
                    <a:cubicBezTo>
                      <a:pt x="21595" y="1435"/>
                      <a:pt x="21600" y="0"/>
                      <a:pt x="21027" y="0"/>
                    </a:cubicBezTo>
                    <a:cubicBezTo>
                      <a:pt x="20455" y="0"/>
                      <a:pt x="0" y="0"/>
                      <a:pt x="0" y="0"/>
                    </a:cubicBezTo>
                    <a:lnTo>
                      <a:pt x="0" y="2205"/>
                    </a:lnTo>
                    <a:cubicBezTo>
                      <a:pt x="0" y="2708"/>
                      <a:pt x="84" y="3390"/>
                      <a:pt x="241" y="4197"/>
                    </a:cubicBezTo>
                    <a:lnTo>
                      <a:pt x="240" y="4197"/>
                    </a:lnTo>
                    <a:cubicBezTo>
                      <a:pt x="278" y="4391"/>
                      <a:pt x="321" y="4594"/>
                      <a:pt x="367" y="4802"/>
                    </a:cubicBezTo>
                    <a:cubicBezTo>
                      <a:pt x="374" y="4833"/>
                      <a:pt x="382" y="4866"/>
                      <a:pt x="389" y="4897"/>
                    </a:cubicBezTo>
                    <a:cubicBezTo>
                      <a:pt x="428" y="5072"/>
                      <a:pt x="471" y="5251"/>
                      <a:pt x="516" y="5436"/>
                    </a:cubicBezTo>
                    <a:cubicBezTo>
                      <a:pt x="530" y="5493"/>
                      <a:pt x="545" y="5551"/>
                      <a:pt x="559" y="5609"/>
                    </a:cubicBezTo>
                    <a:cubicBezTo>
                      <a:pt x="601" y="5772"/>
                      <a:pt x="643" y="5937"/>
                      <a:pt x="688" y="6105"/>
                    </a:cubicBezTo>
                    <a:cubicBezTo>
                      <a:pt x="706" y="6173"/>
                      <a:pt x="725" y="6243"/>
                      <a:pt x="745" y="6313"/>
                    </a:cubicBezTo>
                    <a:cubicBezTo>
                      <a:pt x="789" y="6476"/>
                      <a:pt x="835" y="6641"/>
                      <a:pt x="884" y="6809"/>
                    </a:cubicBezTo>
                    <a:cubicBezTo>
                      <a:pt x="904" y="6883"/>
                      <a:pt x="926" y="6956"/>
                      <a:pt x="948" y="7030"/>
                    </a:cubicBezTo>
                    <a:cubicBezTo>
                      <a:pt x="999" y="7202"/>
                      <a:pt x="1051" y="7376"/>
                      <a:pt x="1105" y="7553"/>
                    </a:cubicBezTo>
                    <a:cubicBezTo>
                      <a:pt x="1127" y="7623"/>
                      <a:pt x="1148" y="7693"/>
                      <a:pt x="1170" y="7764"/>
                    </a:cubicBezTo>
                    <a:cubicBezTo>
                      <a:pt x="1232" y="7960"/>
                      <a:pt x="1296" y="8158"/>
                      <a:pt x="1361" y="8357"/>
                    </a:cubicBezTo>
                    <a:cubicBezTo>
                      <a:pt x="1379" y="8411"/>
                      <a:pt x="1395" y="8462"/>
                      <a:pt x="1412" y="8514"/>
                    </a:cubicBezTo>
                    <a:cubicBezTo>
                      <a:pt x="1582" y="9026"/>
                      <a:pt x="1765" y="9548"/>
                      <a:pt x="1960" y="10074"/>
                    </a:cubicBezTo>
                    <a:cubicBezTo>
                      <a:pt x="1983" y="10133"/>
                      <a:pt x="2005" y="10192"/>
                      <a:pt x="2027" y="10251"/>
                    </a:cubicBezTo>
                    <a:cubicBezTo>
                      <a:pt x="2102" y="10451"/>
                      <a:pt x="2179" y="10652"/>
                      <a:pt x="2258" y="10854"/>
                    </a:cubicBezTo>
                    <a:cubicBezTo>
                      <a:pt x="2291" y="10938"/>
                      <a:pt x="2324" y="11023"/>
                      <a:pt x="2358" y="11107"/>
                    </a:cubicBezTo>
                    <a:cubicBezTo>
                      <a:pt x="2428" y="11284"/>
                      <a:pt x="2499" y="11462"/>
                      <a:pt x="2572" y="11639"/>
                    </a:cubicBezTo>
                    <a:cubicBezTo>
                      <a:pt x="2611" y="11733"/>
                      <a:pt x="2650" y="11826"/>
                      <a:pt x="2689" y="11920"/>
                    </a:cubicBezTo>
                    <a:cubicBezTo>
                      <a:pt x="2760" y="12089"/>
                      <a:pt x="2831" y="12257"/>
                      <a:pt x="2904" y="12425"/>
                    </a:cubicBezTo>
                    <a:cubicBezTo>
                      <a:pt x="2946" y="12522"/>
                      <a:pt x="2987" y="12618"/>
                      <a:pt x="3030" y="12714"/>
                    </a:cubicBezTo>
                    <a:cubicBezTo>
                      <a:pt x="3104" y="12883"/>
                      <a:pt x="3181" y="13051"/>
                      <a:pt x="3257" y="13220"/>
                    </a:cubicBezTo>
                    <a:cubicBezTo>
                      <a:pt x="3299" y="13311"/>
                      <a:pt x="3340" y="13402"/>
                      <a:pt x="3382" y="13493"/>
                    </a:cubicBezTo>
                    <a:cubicBezTo>
                      <a:pt x="3466" y="13675"/>
                      <a:pt x="3553" y="13855"/>
                      <a:pt x="3640" y="14035"/>
                    </a:cubicBezTo>
                    <a:cubicBezTo>
                      <a:pt x="3676" y="14109"/>
                      <a:pt x="3711" y="14184"/>
                      <a:pt x="3748" y="14258"/>
                    </a:cubicBezTo>
                    <a:cubicBezTo>
                      <a:pt x="3996" y="14763"/>
                      <a:pt x="4252" y="15259"/>
                      <a:pt x="4517" y="15738"/>
                    </a:cubicBezTo>
                    <a:cubicBezTo>
                      <a:pt x="4557" y="15809"/>
                      <a:pt x="4598" y="15879"/>
                      <a:pt x="4638" y="15950"/>
                    </a:cubicBezTo>
                    <a:cubicBezTo>
                      <a:pt x="4731" y="16116"/>
                      <a:pt x="4824" y="16279"/>
                      <a:pt x="4918" y="16440"/>
                    </a:cubicBezTo>
                    <a:cubicBezTo>
                      <a:pt x="4969" y="16526"/>
                      <a:pt x="5020" y="16609"/>
                      <a:pt x="5071" y="16693"/>
                    </a:cubicBezTo>
                    <a:cubicBezTo>
                      <a:pt x="5157" y="16836"/>
                      <a:pt x="5244" y="16978"/>
                      <a:pt x="5331" y="17117"/>
                    </a:cubicBezTo>
                    <a:cubicBezTo>
                      <a:pt x="5386" y="17204"/>
                      <a:pt x="5442" y="17291"/>
                      <a:pt x="5497" y="17376"/>
                    </a:cubicBezTo>
                    <a:cubicBezTo>
                      <a:pt x="5584" y="17508"/>
                      <a:pt x="5670" y="17637"/>
                      <a:pt x="5757" y="17766"/>
                    </a:cubicBezTo>
                    <a:cubicBezTo>
                      <a:pt x="5814" y="17849"/>
                      <a:pt x="5871" y="17932"/>
                      <a:pt x="5929" y="18015"/>
                    </a:cubicBezTo>
                    <a:cubicBezTo>
                      <a:pt x="6018" y="18141"/>
                      <a:pt x="6107" y="18264"/>
                      <a:pt x="6197" y="18385"/>
                    </a:cubicBezTo>
                    <a:cubicBezTo>
                      <a:pt x="6253" y="18461"/>
                      <a:pt x="6309" y="18538"/>
                      <a:pt x="6365" y="18612"/>
                    </a:cubicBezTo>
                    <a:cubicBezTo>
                      <a:pt x="6464" y="18741"/>
                      <a:pt x="6564" y="18864"/>
                      <a:pt x="6663" y="18987"/>
                    </a:cubicBezTo>
                    <a:cubicBezTo>
                      <a:pt x="6712" y="19046"/>
                      <a:pt x="6760" y="19107"/>
                      <a:pt x="6808" y="19165"/>
                    </a:cubicBezTo>
                    <a:cubicBezTo>
                      <a:pt x="6956" y="19340"/>
                      <a:pt x="7105" y="19509"/>
                      <a:pt x="7254" y="19668"/>
                    </a:cubicBezTo>
                    <a:cubicBezTo>
                      <a:pt x="7256" y="19669"/>
                      <a:pt x="7257" y="19671"/>
                      <a:pt x="7258" y="19672"/>
                    </a:cubicBezTo>
                    <a:cubicBezTo>
                      <a:pt x="7409" y="19833"/>
                      <a:pt x="7560" y="19983"/>
                      <a:pt x="7713" y="20126"/>
                    </a:cubicBezTo>
                    <a:cubicBezTo>
                      <a:pt x="7763" y="20173"/>
                      <a:pt x="7813" y="20214"/>
                      <a:pt x="7864" y="20259"/>
                    </a:cubicBezTo>
                    <a:cubicBezTo>
                      <a:pt x="7968" y="20352"/>
                      <a:pt x="8071" y="20443"/>
                      <a:pt x="8175" y="20527"/>
                    </a:cubicBezTo>
                    <a:cubicBezTo>
                      <a:pt x="8235" y="20575"/>
                      <a:pt x="8295" y="20619"/>
                      <a:pt x="8354" y="20664"/>
                    </a:cubicBezTo>
                    <a:cubicBezTo>
                      <a:pt x="8451" y="20736"/>
                      <a:pt x="8547" y="20807"/>
                      <a:pt x="8644" y="20872"/>
                    </a:cubicBezTo>
                    <a:cubicBezTo>
                      <a:pt x="8707" y="20914"/>
                      <a:pt x="8770" y="20952"/>
                      <a:pt x="8833" y="20992"/>
                    </a:cubicBezTo>
                    <a:cubicBezTo>
                      <a:pt x="8928" y="21050"/>
                      <a:pt x="9023" y="21104"/>
                      <a:pt x="9119" y="21155"/>
                    </a:cubicBezTo>
                    <a:cubicBezTo>
                      <a:pt x="9183" y="21188"/>
                      <a:pt x="9246" y="21221"/>
                      <a:pt x="9310" y="21251"/>
                    </a:cubicBezTo>
                    <a:cubicBezTo>
                      <a:pt x="9407" y="21296"/>
                      <a:pt x="9505" y="21336"/>
                      <a:pt x="9603" y="21373"/>
                    </a:cubicBezTo>
                    <a:cubicBezTo>
                      <a:pt x="9664" y="21397"/>
                      <a:pt x="9725" y="21421"/>
                      <a:pt x="9787" y="21441"/>
                    </a:cubicBezTo>
                    <a:cubicBezTo>
                      <a:pt x="9894" y="21475"/>
                      <a:pt x="10001" y="21500"/>
                      <a:pt x="10107" y="21523"/>
                    </a:cubicBezTo>
                    <a:cubicBezTo>
                      <a:pt x="10160" y="21534"/>
                      <a:pt x="10212" y="21550"/>
                      <a:pt x="10265" y="21558"/>
                    </a:cubicBezTo>
                    <a:cubicBezTo>
                      <a:pt x="10424" y="21584"/>
                      <a:pt x="10583" y="21600"/>
                      <a:pt x="10743" y="21600"/>
                    </a:cubicBezTo>
                    <a:cubicBezTo>
                      <a:pt x="10902" y="21600"/>
                      <a:pt x="11061" y="21584"/>
                      <a:pt x="11220" y="21558"/>
                    </a:cubicBezTo>
                    <a:cubicBezTo>
                      <a:pt x="11272" y="21550"/>
                      <a:pt x="11325" y="21535"/>
                      <a:pt x="11377" y="21523"/>
                    </a:cubicBezTo>
                    <a:cubicBezTo>
                      <a:pt x="11484" y="21500"/>
                      <a:pt x="11591" y="21476"/>
                      <a:pt x="11698" y="21441"/>
                    </a:cubicBezTo>
                    <a:cubicBezTo>
                      <a:pt x="11759" y="21421"/>
                      <a:pt x="11820" y="21397"/>
                      <a:pt x="11881" y="21374"/>
                    </a:cubicBezTo>
                    <a:cubicBezTo>
                      <a:pt x="11980" y="21338"/>
                      <a:pt x="12078" y="21298"/>
                      <a:pt x="12176" y="21252"/>
                    </a:cubicBezTo>
                    <a:cubicBezTo>
                      <a:pt x="12240" y="21222"/>
                      <a:pt x="12303" y="21189"/>
                      <a:pt x="12366" y="21157"/>
                    </a:cubicBezTo>
                    <a:cubicBezTo>
                      <a:pt x="12462" y="21106"/>
                      <a:pt x="12559" y="21051"/>
                      <a:pt x="12655" y="20992"/>
                    </a:cubicBezTo>
                    <a:cubicBezTo>
                      <a:pt x="12717" y="20954"/>
                      <a:pt x="12779" y="20916"/>
                      <a:pt x="12842" y="20875"/>
                    </a:cubicBezTo>
                    <a:cubicBezTo>
                      <a:pt x="12941" y="20809"/>
                      <a:pt x="13040" y="20737"/>
                      <a:pt x="13138" y="20662"/>
                    </a:cubicBezTo>
                    <a:cubicBezTo>
                      <a:pt x="13196" y="20620"/>
                      <a:pt x="13254" y="20578"/>
                      <a:pt x="13311" y="20532"/>
                    </a:cubicBezTo>
                    <a:cubicBezTo>
                      <a:pt x="13422" y="20443"/>
                      <a:pt x="13533" y="20347"/>
                      <a:pt x="13643" y="20249"/>
                    </a:cubicBezTo>
                    <a:cubicBezTo>
                      <a:pt x="13687" y="20209"/>
                      <a:pt x="13731" y="20174"/>
                      <a:pt x="13775" y="20133"/>
                    </a:cubicBezTo>
                    <a:cubicBezTo>
                      <a:pt x="13929" y="19991"/>
                      <a:pt x="14081" y="19840"/>
                      <a:pt x="14233" y="19680"/>
                    </a:cubicBezTo>
                    <a:cubicBezTo>
                      <a:pt x="14260" y="19651"/>
                      <a:pt x="14287" y="19619"/>
                      <a:pt x="14314" y="19591"/>
                    </a:cubicBezTo>
                    <a:cubicBezTo>
                      <a:pt x="14438" y="19457"/>
                      <a:pt x="14563" y="19319"/>
                      <a:pt x="14685" y="19175"/>
                    </a:cubicBezTo>
                    <a:cubicBezTo>
                      <a:pt x="14739" y="19112"/>
                      <a:pt x="14791" y="19046"/>
                      <a:pt x="14844" y="18982"/>
                    </a:cubicBezTo>
                    <a:cubicBezTo>
                      <a:pt x="14941" y="18864"/>
                      <a:pt x="15036" y="18747"/>
                      <a:pt x="15131" y="18625"/>
                    </a:cubicBezTo>
                    <a:cubicBezTo>
                      <a:pt x="15190" y="18549"/>
                      <a:pt x="15248" y="18470"/>
                      <a:pt x="15307" y="18392"/>
                    </a:cubicBezTo>
                    <a:cubicBezTo>
                      <a:pt x="15396" y="18274"/>
                      <a:pt x="15484" y="18153"/>
                      <a:pt x="15571" y="18030"/>
                    </a:cubicBezTo>
                    <a:cubicBezTo>
                      <a:pt x="15631" y="17947"/>
                      <a:pt x="15690" y="17863"/>
                      <a:pt x="15749" y="17777"/>
                    </a:cubicBezTo>
                    <a:cubicBezTo>
                      <a:pt x="15835" y="17652"/>
                      <a:pt x="15920" y="17525"/>
                      <a:pt x="16006" y="17395"/>
                    </a:cubicBezTo>
                    <a:cubicBezTo>
                      <a:pt x="16063" y="17307"/>
                      <a:pt x="16120" y="17220"/>
                      <a:pt x="16178" y="17132"/>
                    </a:cubicBezTo>
                    <a:cubicBezTo>
                      <a:pt x="16264" y="16995"/>
                      <a:pt x="16350" y="16856"/>
                      <a:pt x="16436" y="16716"/>
                    </a:cubicBezTo>
                    <a:cubicBezTo>
                      <a:pt x="16489" y="16629"/>
                      <a:pt x="16542" y="16545"/>
                      <a:pt x="16595" y="16458"/>
                    </a:cubicBezTo>
                    <a:cubicBezTo>
                      <a:pt x="16692" y="16294"/>
                      <a:pt x="16788" y="16127"/>
                      <a:pt x="16884" y="15959"/>
                    </a:cubicBezTo>
                    <a:cubicBezTo>
                      <a:pt x="16923" y="15892"/>
                      <a:pt x="16962" y="15826"/>
                      <a:pt x="17000" y="15758"/>
                    </a:cubicBezTo>
                    <a:cubicBezTo>
                      <a:pt x="17130" y="15525"/>
                      <a:pt x="17259" y="15289"/>
                      <a:pt x="17386" y="15050"/>
                    </a:cubicBezTo>
                    <a:cubicBezTo>
                      <a:pt x="17431" y="14965"/>
                      <a:pt x="17474" y="14878"/>
                      <a:pt x="17519" y="14793"/>
                    </a:cubicBezTo>
                    <a:cubicBezTo>
                      <a:pt x="17602" y="14633"/>
                      <a:pt x="17684" y="14473"/>
                      <a:pt x="17766" y="14311"/>
                    </a:cubicBezTo>
                    <a:cubicBezTo>
                      <a:pt x="17820" y="14202"/>
                      <a:pt x="17873" y="14093"/>
                      <a:pt x="17927" y="13983"/>
                    </a:cubicBezTo>
                    <a:cubicBezTo>
                      <a:pt x="17996" y="13843"/>
                      <a:pt x="18064" y="13702"/>
                      <a:pt x="18132" y="13560"/>
                    </a:cubicBezTo>
                    <a:cubicBezTo>
                      <a:pt x="18188" y="13441"/>
                      <a:pt x="18243" y="13322"/>
                      <a:pt x="18299" y="13203"/>
                    </a:cubicBezTo>
                    <a:cubicBezTo>
                      <a:pt x="18362" y="13067"/>
                      <a:pt x="18423" y="12933"/>
                      <a:pt x="18484" y="12797"/>
                    </a:cubicBezTo>
                    <a:cubicBezTo>
                      <a:pt x="18540" y="12673"/>
                      <a:pt x="18595" y="12551"/>
                      <a:pt x="18649" y="12427"/>
                    </a:cubicBezTo>
                    <a:cubicBezTo>
                      <a:pt x="18708" y="12294"/>
                      <a:pt x="18766" y="12161"/>
                      <a:pt x="18823" y="12028"/>
                    </a:cubicBezTo>
                    <a:cubicBezTo>
                      <a:pt x="18877" y="11902"/>
                      <a:pt x="18931" y="11776"/>
                      <a:pt x="18984" y="11650"/>
                    </a:cubicBezTo>
                    <a:cubicBezTo>
                      <a:pt x="19038" y="11520"/>
                      <a:pt x="19091" y="11391"/>
                      <a:pt x="19143" y="11261"/>
                    </a:cubicBezTo>
                    <a:cubicBezTo>
                      <a:pt x="19196" y="11132"/>
                      <a:pt x="19250" y="11003"/>
                      <a:pt x="19301" y="10873"/>
                    </a:cubicBezTo>
                    <a:cubicBezTo>
                      <a:pt x="19350" y="10751"/>
                      <a:pt x="19397" y="10629"/>
                      <a:pt x="19444" y="10506"/>
                    </a:cubicBezTo>
                    <a:cubicBezTo>
                      <a:pt x="19552" y="10231"/>
                      <a:pt x="19656" y="9956"/>
                      <a:pt x="19756" y="9683"/>
                    </a:cubicBezTo>
                    <a:cubicBezTo>
                      <a:pt x="19791" y="9589"/>
                      <a:pt x="19826" y="9495"/>
                      <a:pt x="19860" y="9403"/>
                    </a:cubicBezTo>
                    <a:cubicBezTo>
                      <a:pt x="19914" y="9254"/>
                      <a:pt x="19965" y="9107"/>
                      <a:pt x="20016" y="8961"/>
                    </a:cubicBezTo>
                    <a:cubicBezTo>
                      <a:pt x="20052" y="8859"/>
                      <a:pt x="20088" y="8759"/>
                      <a:pt x="20122" y="8658"/>
                    </a:cubicBezTo>
                    <a:cubicBezTo>
                      <a:pt x="20172" y="8514"/>
                      <a:pt x="20219" y="8371"/>
                      <a:pt x="20267" y="8228"/>
                    </a:cubicBezTo>
                    <a:cubicBezTo>
                      <a:pt x="20300" y="8128"/>
                      <a:pt x="20333" y="8030"/>
                      <a:pt x="20365" y="7931"/>
                    </a:cubicBezTo>
                    <a:cubicBezTo>
                      <a:pt x="20411" y="7789"/>
                      <a:pt x="20456" y="7648"/>
                      <a:pt x="20499" y="7508"/>
                    </a:cubicBezTo>
                    <a:cubicBezTo>
                      <a:pt x="20529" y="7414"/>
                      <a:pt x="20558" y="7320"/>
                      <a:pt x="20587" y="7227"/>
                    </a:cubicBezTo>
                    <a:cubicBezTo>
                      <a:pt x="20630" y="7086"/>
                      <a:pt x="20672" y="6947"/>
                      <a:pt x="20713" y="6809"/>
                    </a:cubicBezTo>
                    <a:cubicBezTo>
                      <a:pt x="20738" y="6722"/>
                      <a:pt x="20762" y="6638"/>
                      <a:pt x="20787" y="6553"/>
                    </a:cubicBezTo>
                    <a:cubicBezTo>
                      <a:pt x="20827" y="6412"/>
                      <a:pt x="20867" y="6272"/>
                      <a:pt x="20905" y="6135"/>
                    </a:cubicBezTo>
                    <a:cubicBezTo>
                      <a:pt x="20925" y="6062"/>
                      <a:pt x="20943" y="5993"/>
                      <a:pt x="20962" y="5921"/>
                    </a:cubicBezTo>
                    <a:cubicBezTo>
                      <a:pt x="21001" y="5777"/>
                      <a:pt x="21040" y="5632"/>
                      <a:pt x="21075" y="5492"/>
                    </a:cubicBezTo>
                    <a:cubicBezTo>
                      <a:pt x="21077" y="5485"/>
                      <a:pt x="21078" y="5478"/>
                      <a:pt x="21080" y="5470"/>
                    </a:cubicBezTo>
                    <a:cubicBezTo>
                      <a:pt x="21165" y="5134"/>
                      <a:pt x="21238" y="4817"/>
                      <a:pt x="21303" y="4512"/>
                    </a:cubicBezTo>
                    <a:cubicBezTo>
                      <a:pt x="21312" y="4470"/>
                      <a:pt x="21323" y="4425"/>
                      <a:pt x="21332" y="4382"/>
                    </a:cubicBezTo>
                    <a:lnTo>
                      <a:pt x="21331" y="4382"/>
                    </a:lnTo>
                    <a:cubicBezTo>
                      <a:pt x="21502" y="3555"/>
                      <a:pt x="21595" y="2861"/>
                      <a:pt x="21595" y="2363"/>
                    </a:cubicBezTo>
                    <a:cubicBezTo>
                      <a:pt x="21595" y="2363"/>
                      <a:pt x="21595" y="1435"/>
                      <a:pt x="21595" y="1435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lIns="28575" tIns="28575" rIns="28575" bIns="28575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2400">
                  <a:solidFill>
                    <a:srgbClr val="FFFFFF"/>
                  </a:solidFill>
                  <a:latin typeface="+mn-lt"/>
                  <a:ea typeface="+mn-ea"/>
                  <a:sym typeface="Helvetica Light"/>
                </a:endParaRPr>
              </a:p>
            </p:txBody>
          </p:sp>
        </p:grpSp>
      </p:grpSp>
      <p:sp>
        <p:nvSpPr>
          <p:cNvPr id="17" name="Shape 898"/>
          <p:cNvSpPr/>
          <p:nvPr/>
        </p:nvSpPr>
        <p:spPr bwMode="auto">
          <a:xfrm>
            <a:off x="7576004" y="687078"/>
            <a:ext cx="3396795" cy="4057449"/>
          </a:xfrm>
          <a:custGeom>
            <a:avLst/>
            <a:gdLst>
              <a:gd name="T0" fmla="*/ 73970598 w 21600"/>
              <a:gd name="T1" fmla="*/ 105589841 h 21600"/>
              <a:gd name="T2" fmla="*/ 73970598 w 21600"/>
              <a:gd name="T3" fmla="*/ 105589841 h 21600"/>
              <a:gd name="T4" fmla="*/ 73970598 w 21600"/>
              <a:gd name="T5" fmla="*/ 105589841 h 21600"/>
              <a:gd name="T6" fmla="*/ 73970598 w 21600"/>
              <a:gd name="T7" fmla="*/ 105589841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10800" y="0"/>
                </a:lnTo>
                <a:cubicBezTo>
                  <a:pt x="4835" y="0"/>
                  <a:pt x="0" y="4046"/>
                  <a:pt x="0" y="9037"/>
                </a:cubicBezTo>
                <a:cubicBezTo>
                  <a:pt x="0" y="16011"/>
                  <a:pt x="5701" y="16261"/>
                  <a:pt x="5701" y="18713"/>
                </a:cubicBezTo>
                <a:cubicBezTo>
                  <a:pt x="5701" y="20764"/>
                  <a:pt x="7642" y="21600"/>
                  <a:pt x="10800" y="21600"/>
                </a:cubicBezTo>
                <a:cubicBezTo>
                  <a:pt x="13958" y="21600"/>
                  <a:pt x="15899" y="20764"/>
                  <a:pt x="15899" y="18713"/>
                </a:cubicBezTo>
                <a:cubicBezTo>
                  <a:pt x="15899" y="16261"/>
                  <a:pt x="21600" y="15947"/>
                  <a:pt x="21600" y="9037"/>
                </a:cubicBezTo>
                <a:cubicBezTo>
                  <a:pt x="21600" y="4046"/>
                  <a:pt x="16765" y="0"/>
                  <a:pt x="10800" y="0"/>
                </a:cubicBezTo>
                <a:close/>
              </a:path>
            </a:pathLst>
          </a:custGeom>
          <a:solidFill>
            <a:srgbClr val="B6F1DC"/>
          </a:solidFill>
          <a:ln>
            <a:noFill/>
          </a:ln>
        </p:spPr>
        <p:txBody>
          <a:bodyPr lIns="28575" tIns="28575" rIns="28575" bIns="28575" anchor="ctr"/>
          <a:lstStyle/>
          <a:p>
            <a:endParaRPr lang="zh-CN" altLang="en-US"/>
          </a:p>
        </p:txBody>
      </p:sp>
      <p:grpSp>
        <p:nvGrpSpPr>
          <p:cNvPr id="18" name="Group 908"/>
          <p:cNvGrpSpPr/>
          <p:nvPr/>
        </p:nvGrpSpPr>
        <p:grpSpPr bwMode="auto">
          <a:xfrm>
            <a:off x="8543874" y="4711784"/>
            <a:ext cx="1452591" cy="416727"/>
            <a:chOff x="0" y="0"/>
            <a:chExt cx="2117331" cy="605817"/>
          </a:xfrm>
          <a:solidFill>
            <a:srgbClr val="B6F1DC"/>
          </a:solidFill>
        </p:grpSpPr>
        <p:sp>
          <p:nvSpPr>
            <p:cNvPr id="19" name="Shape 906"/>
            <p:cNvSpPr/>
            <p:nvPr/>
          </p:nvSpPr>
          <p:spPr bwMode="auto">
            <a:xfrm>
              <a:off x="0" y="0"/>
              <a:ext cx="2117332" cy="369677"/>
            </a:xfrm>
            <a:custGeom>
              <a:avLst/>
              <a:gdLst>
                <a:gd name="T0" fmla="*/ 103775343 w 21600"/>
                <a:gd name="T1" fmla="*/ 3163460 h 21600"/>
                <a:gd name="T2" fmla="*/ 103775343 w 21600"/>
                <a:gd name="T3" fmla="*/ 3163460 h 21600"/>
                <a:gd name="T4" fmla="*/ 103775343 w 21600"/>
                <a:gd name="T5" fmla="*/ 3163460 h 21600"/>
                <a:gd name="T6" fmla="*/ 103775343 w 21600"/>
                <a:gd name="T7" fmla="*/ 3163460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0" y="6063"/>
                  </a:moveTo>
                  <a:cubicBezTo>
                    <a:pt x="0" y="7778"/>
                    <a:pt x="280" y="9167"/>
                    <a:pt x="625" y="9167"/>
                  </a:cubicBezTo>
                  <a:lnTo>
                    <a:pt x="20975" y="21600"/>
                  </a:lnTo>
                  <a:cubicBezTo>
                    <a:pt x="21321" y="21600"/>
                    <a:pt x="21600" y="20208"/>
                    <a:pt x="21600" y="18493"/>
                  </a:cubicBezTo>
                  <a:lnTo>
                    <a:pt x="21600" y="15537"/>
                  </a:lnTo>
                  <a:cubicBezTo>
                    <a:pt x="21600" y="13822"/>
                    <a:pt x="21321" y="12429"/>
                    <a:pt x="20975" y="12429"/>
                  </a:cubicBezTo>
                  <a:lnTo>
                    <a:pt x="625" y="0"/>
                  </a:lnTo>
                  <a:cubicBezTo>
                    <a:pt x="280" y="0"/>
                    <a:pt x="0" y="1392"/>
                    <a:pt x="0" y="3106"/>
                  </a:cubicBezTo>
                  <a:cubicBezTo>
                    <a:pt x="0" y="3106"/>
                    <a:pt x="0" y="6063"/>
                    <a:pt x="0" y="60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28575" tIns="28575" rIns="28575" bIns="28575" anchor="ctr"/>
            <a:lstStyle/>
            <a:p>
              <a:endParaRPr lang="zh-CN" altLang="en-US"/>
            </a:p>
          </p:txBody>
        </p:sp>
        <p:sp>
          <p:nvSpPr>
            <p:cNvPr id="20" name="Shape 907"/>
            <p:cNvSpPr/>
            <p:nvPr/>
          </p:nvSpPr>
          <p:spPr bwMode="auto">
            <a:xfrm>
              <a:off x="0" y="236119"/>
              <a:ext cx="2117332" cy="369699"/>
            </a:xfrm>
            <a:custGeom>
              <a:avLst/>
              <a:gdLst>
                <a:gd name="T0" fmla="*/ 103775343 w 21600"/>
                <a:gd name="T1" fmla="*/ 3163836 h 21600"/>
                <a:gd name="T2" fmla="*/ 103775343 w 21600"/>
                <a:gd name="T3" fmla="*/ 3163836 h 21600"/>
                <a:gd name="T4" fmla="*/ 103775343 w 21600"/>
                <a:gd name="T5" fmla="*/ 3163836 h 21600"/>
                <a:gd name="T6" fmla="*/ 103775343 w 21600"/>
                <a:gd name="T7" fmla="*/ 316383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0" y="6062"/>
                  </a:moveTo>
                  <a:cubicBezTo>
                    <a:pt x="0" y="7782"/>
                    <a:pt x="280" y="9171"/>
                    <a:pt x="625" y="9171"/>
                  </a:cubicBezTo>
                  <a:lnTo>
                    <a:pt x="20975" y="21600"/>
                  </a:lnTo>
                  <a:cubicBezTo>
                    <a:pt x="21321" y="21600"/>
                    <a:pt x="21600" y="20208"/>
                    <a:pt x="21600" y="18492"/>
                  </a:cubicBezTo>
                  <a:lnTo>
                    <a:pt x="21600" y="15538"/>
                  </a:lnTo>
                  <a:cubicBezTo>
                    <a:pt x="21600" y="13824"/>
                    <a:pt x="21321" y="12429"/>
                    <a:pt x="20975" y="12429"/>
                  </a:cubicBezTo>
                  <a:lnTo>
                    <a:pt x="625" y="0"/>
                  </a:lnTo>
                  <a:cubicBezTo>
                    <a:pt x="280" y="0"/>
                    <a:pt x="0" y="1392"/>
                    <a:pt x="0" y="3108"/>
                  </a:cubicBezTo>
                  <a:cubicBezTo>
                    <a:pt x="0" y="3108"/>
                    <a:pt x="0" y="6062"/>
                    <a:pt x="0" y="60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28575" tIns="28575" rIns="28575" bIns="28575" anchor="ctr"/>
            <a:lstStyle/>
            <a:p>
              <a:endParaRPr lang="zh-CN" altLang="en-US"/>
            </a:p>
          </p:txBody>
        </p:sp>
      </p:grpSp>
      <p:grpSp>
        <p:nvGrpSpPr>
          <p:cNvPr id="21" name="Group 911"/>
          <p:cNvGrpSpPr/>
          <p:nvPr/>
        </p:nvGrpSpPr>
        <p:grpSpPr bwMode="auto">
          <a:xfrm>
            <a:off x="8543874" y="5036235"/>
            <a:ext cx="1452591" cy="416727"/>
            <a:chOff x="0" y="0"/>
            <a:chExt cx="2117331" cy="605795"/>
          </a:xfrm>
          <a:solidFill>
            <a:srgbClr val="B6F1DC"/>
          </a:solidFill>
        </p:grpSpPr>
        <p:sp>
          <p:nvSpPr>
            <p:cNvPr id="22" name="Shape 909"/>
            <p:cNvSpPr/>
            <p:nvPr/>
          </p:nvSpPr>
          <p:spPr bwMode="auto">
            <a:xfrm>
              <a:off x="0" y="0"/>
              <a:ext cx="2117332" cy="369698"/>
            </a:xfrm>
            <a:custGeom>
              <a:avLst/>
              <a:gdLst>
                <a:gd name="T0" fmla="*/ 103775343 w 21600"/>
                <a:gd name="T1" fmla="*/ 3163810 h 21600"/>
                <a:gd name="T2" fmla="*/ 103775343 w 21600"/>
                <a:gd name="T3" fmla="*/ 3163810 h 21600"/>
                <a:gd name="T4" fmla="*/ 103775343 w 21600"/>
                <a:gd name="T5" fmla="*/ 3163810 h 21600"/>
                <a:gd name="T6" fmla="*/ 103775343 w 21600"/>
                <a:gd name="T7" fmla="*/ 3163810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0" y="6062"/>
                  </a:moveTo>
                  <a:cubicBezTo>
                    <a:pt x="0" y="7780"/>
                    <a:pt x="280" y="9171"/>
                    <a:pt x="625" y="9171"/>
                  </a:cubicBezTo>
                  <a:lnTo>
                    <a:pt x="20975" y="21600"/>
                  </a:lnTo>
                  <a:cubicBezTo>
                    <a:pt x="21321" y="21600"/>
                    <a:pt x="21600" y="20207"/>
                    <a:pt x="21600" y="18492"/>
                  </a:cubicBezTo>
                  <a:lnTo>
                    <a:pt x="21600" y="15538"/>
                  </a:lnTo>
                  <a:cubicBezTo>
                    <a:pt x="21600" y="13820"/>
                    <a:pt x="21321" y="12428"/>
                    <a:pt x="20975" y="12428"/>
                  </a:cubicBezTo>
                  <a:lnTo>
                    <a:pt x="625" y="0"/>
                  </a:lnTo>
                  <a:cubicBezTo>
                    <a:pt x="280" y="0"/>
                    <a:pt x="0" y="1392"/>
                    <a:pt x="0" y="3108"/>
                  </a:cubicBezTo>
                  <a:cubicBezTo>
                    <a:pt x="0" y="3108"/>
                    <a:pt x="0" y="6062"/>
                    <a:pt x="0" y="60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28575" tIns="28575" rIns="28575" bIns="28575" anchor="ctr"/>
            <a:lstStyle/>
            <a:p>
              <a:endParaRPr lang="zh-CN" altLang="en-US"/>
            </a:p>
          </p:txBody>
        </p:sp>
        <p:sp>
          <p:nvSpPr>
            <p:cNvPr id="23" name="Shape 910"/>
            <p:cNvSpPr/>
            <p:nvPr/>
          </p:nvSpPr>
          <p:spPr bwMode="auto">
            <a:xfrm>
              <a:off x="0" y="236119"/>
              <a:ext cx="2117332" cy="369677"/>
            </a:xfrm>
            <a:custGeom>
              <a:avLst/>
              <a:gdLst>
                <a:gd name="T0" fmla="*/ 103775343 w 21600"/>
                <a:gd name="T1" fmla="*/ 3163460 h 21600"/>
                <a:gd name="T2" fmla="*/ 103775343 w 21600"/>
                <a:gd name="T3" fmla="*/ 3163460 h 21600"/>
                <a:gd name="T4" fmla="*/ 103775343 w 21600"/>
                <a:gd name="T5" fmla="*/ 3163460 h 21600"/>
                <a:gd name="T6" fmla="*/ 103775343 w 21600"/>
                <a:gd name="T7" fmla="*/ 3163460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0" y="6063"/>
                  </a:moveTo>
                  <a:cubicBezTo>
                    <a:pt x="0" y="7778"/>
                    <a:pt x="280" y="9170"/>
                    <a:pt x="625" y="9170"/>
                  </a:cubicBezTo>
                  <a:lnTo>
                    <a:pt x="20975" y="21600"/>
                  </a:lnTo>
                  <a:cubicBezTo>
                    <a:pt x="21321" y="21600"/>
                    <a:pt x="21600" y="20208"/>
                    <a:pt x="21600" y="18493"/>
                  </a:cubicBezTo>
                  <a:lnTo>
                    <a:pt x="21600" y="15537"/>
                  </a:lnTo>
                  <a:cubicBezTo>
                    <a:pt x="21600" y="13822"/>
                    <a:pt x="21321" y="12430"/>
                    <a:pt x="20975" y="12430"/>
                  </a:cubicBezTo>
                  <a:lnTo>
                    <a:pt x="625" y="0"/>
                  </a:lnTo>
                  <a:cubicBezTo>
                    <a:pt x="280" y="0"/>
                    <a:pt x="0" y="1389"/>
                    <a:pt x="0" y="3104"/>
                  </a:cubicBezTo>
                  <a:cubicBezTo>
                    <a:pt x="0" y="3104"/>
                    <a:pt x="0" y="6063"/>
                    <a:pt x="0" y="60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28575" tIns="28575" rIns="28575" bIns="28575" anchor="ctr"/>
            <a:lstStyle/>
            <a:p>
              <a:endParaRPr lang="zh-CN" altLang="en-US"/>
            </a:p>
          </p:txBody>
        </p:sp>
      </p:grpSp>
      <p:sp>
        <p:nvSpPr>
          <p:cNvPr id="24" name="Shape 912"/>
          <p:cNvSpPr/>
          <p:nvPr/>
        </p:nvSpPr>
        <p:spPr bwMode="auto">
          <a:xfrm>
            <a:off x="8784981" y="5717882"/>
            <a:ext cx="964425" cy="187526"/>
          </a:xfrm>
          <a:custGeom>
            <a:avLst/>
            <a:gdLst>
              <a:gd name="T0" fmla="*/ 6121622 w 21600"/>
              <a:gd name="T1" fmla="*/ 231167 h 21600"/>
              <a:gd name="T2" fmla="*/ 6121622 w 21600"/>
              <a:gd name="T3" fmla="*/ 231167 h 21600"/>
              <a:gd name="T4" fmla="*/ 6121622 w 21600"/>
              <a:gd name="T5" fmla="*/ 231167 h 21600"/>
              <a:gd name="T6" fmla="*/ 6121622 w 21600"/>
              <a:gd name="T7" fmla="*/ 231167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15838" y="0"/>
                  <a:pt x="6089" y="0"/>
                  <a:pt x="0" y="0"/>
                </a:cubicBezTo>
                <a:cubicBezTo>
                  <a:pt x="2983" y="11642"/>
                  <a:pt x="6855" y="21600"/>
                  <a:pt x="10757" y="21600"/>
                </a:cubicBezTo>
                <a:cubicBezTo>
                  <a:pt x="14664" y="21600"/>
                  <a:pt x="18578" y="11607"/>
                  <a:pt x="21600" y="0"/>
                </a:cubicBezTo>
                <a:close/>
              </a:path>
            </a:pathLst>
          </a:custGeom>
          <a:solidFill>
            <a:srgbClr val="B6F1DC"/>
          </a:solidFill>
          <a:ln>
            <a:noFill/>
          </a:ln>
        </p:spPr>
        <p:txBody>
          <a:bodyPr lIns="28575" tIns="28575" rIns="28575" bIns="28575" anchor="ctr"/>
          <a:lstStyle/>
          <a:p>
            <a:endParaRPr lang="zh-CN" altLang="en-US"/>
          </a:p>
        </p:txBody>
      </p:sp>
      <p:grpSp>
        <p:nvGrpSpPr>
          <p:cNvPr id="25" name="组合 24"/>
          <p:cNvGrpSpPr>
            <a:grpSpLocks noChangeAspect="1"/>
          </p:cNvGrpSpPr>
          <p:nvPr/>
        </p:nvGrpSpPr>
        <p:grpSpPr>
          <a:xfrm>
            <a:off x="8508573" y="1673447"/>
            <a:ext cx="1551816" cy="1793211"/>
            <a:chOff x="9005888" y="3983038"/>
            <a:chExt cx="642938" cy="742950"/>
          </a:xfrm>
          <a:solidFill>
            <a:srgbClr val="585555"/>
          </a:solidFill>
        </p:grpSpPr>
        <p:sp>
          <p:nvSpPr>
            <p:cNvPr id="26" name="Freeform 163"/>
            <p:cNvSpPr/>
            <p:nvPr/>
          </p:nvSpPr>
          <p:spPr bwMode="auto">
            <a:xfrm>
              <a:off x="9318626" y="4271963"/>
              <a:ext cx="6350" cy="11113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0 h 3"/>
                <a:gd name="T6" fmla="*/ 2 w 2"/>
                <a:gd name="T7" fmla="*/ 1 h 3"/>
                <a:gd name="T8" fmla="*/ 0 w 2"/>
                <a:gd name="T9" fmla="*/ 3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2"/>
                    <a:pt x="1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164"/>
            <p:cNvSpPr/>
            <p:nvPr/>
          </p:nvSpPr>
          <p:spPr bwMode="auto">
            <a:xfrm>
              <a:off x="9351963" y="4283075"/>
              <a:ext cx="7938" cy="14288"/>
            </a:xfrm>
            <a:custGeom>
              <a:avLst/>
              <a:gdLst>
                <a:gd name="T0" fmla="*/ 1 w 2"/>
                <a:gd name="T1" fmla="*/ 0 h 4"/>
                <a:gd name="T2" fmla="*/ 2 w 2"/>
                <a:gd name="T3" fmla="*/ 0 h 4"/>
                <a:gd name="T4" fmla="*/ 2 w 2"/>
                <a:gd name="T5" fmla="*/ 0 h 4"/>
                <a:gd name="T6" fmla="*/ 2 w 2"/>
                <a:gd name="T7" fmla="*/ 0 h 4"/>
                <a:gd name="T8" fmla="*/ 0 w 2"/>
                <a:gd name="T9" fmla="*/ 4 h 4"/>
                <a:gd name="T10" fmla="*/ 1 w 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2"/>
                    <a:pt x="0" y="4"/>
                  </a:cubicBez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165"/>
            <p:cNvSpPr/>
            <p:nvPr/>
          </p:nvSpPr>
          <p:spPr bwMode="auto">
            <a:xfrm>
              <a:off x="9269413" y="4294188"/>
              <a:ext cx="85725" cy="120650"/>
            </a:xfrm>
            <a:custGeom>
              <a:avLst/>
              <a:gdLst>
                <a:gd name="T0" fmla="*/ 0 w 23"/>
                <a:gd name="T1" fmla="*/ 29 h 32"/>
                <a:gd name="T2" fmla="*/ 7 w 23"/>
                <a:gd name="T3" fmla="*/ 15 h 32"/>
                <a:gd name="T4" fmla="*/ 7 w 23"/>
                <a:gd name="T5" fmla="*/ 14 h 32"/>
                <a:gd name="T6" fmla="*/ 7 w 23"/>
                <a:gd name="T7" fmla="*/ 0 h 32"/>
                <a:gd name="T8" fmla="*/ 8 w 23"/>
                <a:gd name="T9" fmla="*/ 1 h 32"/>
                <a:gd name="T10" fmla="*/ 11 w 23"/>
                <a:gd name="T11" fmla="*/ 0 h 32"/>
                <a:gd name="T12" fmla="*/ 13 w 23"/>
                <a:gd name="T13" fmla="*/ 4 h 32"/>
                <a:gd name="T14" fmla="*/ 19 w 23"/>
                <a:gd name="T15" fmla="*/ 4 h 32"/>
                <a:gd name="T16" fmla="*/ 19 w 23"/>
                <a:gd name="T17" fmla="*/ 5 h 32"/>
                <a:gd name="T18" fmla="*/ 22 w 23"/>
                <a:gd name="T19" fmla="*/ 8 h 32"/>
                <a:gd name="T20" fmla="*/ 22 w 23"/>
                <a:gd name="T21" fmla="*/ 8 h 32"/>
                <a:gd name="T22" fmla="*/ 23 w 23"/>
                <a:gd name="T23" fmla="*/ 8 h 32"/>
                <a:gd name="T24" fmla="*/ 13 w 23"/>
                <a:gd name="T25" fmla="*/ 17 h 32"/>
                <a:gd name="T26" fmla="*/ 12 w 23"/>
                <a:gd name="T27" fmla="*/ 18 h 32"/>
                <a:gd name="T28" fmla="*/ 5 w 23"/>
                <a:gd name="T29" fmla="*/ 32 h 32"/>
                <a:gd name="T30" fmla="*/ 0 w 23"/>
                <a:gd name="T31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" h="32">
                  <a:moveTo>
                    <a:pt x="0" y="29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8" y="1"/>
                  </a:cubicBezTo>
                  <a:cubicBezTo>
                    <a:pt x="9" y="1"/>
                    <a:pt x="10" y="1"/>
                    <a:pt x="11" y="0"/>
                  </a:cubicBezTo>
                  <a:cubicBezTo>
                    <a:pt x="12" y="2"/>
                    <a:pt x="12" y="3"/>
                    <a:pt x="13" y="4"/>
                  </a:cubicBezTo>
                  <a:cubicBezTo>
                    <a:pt x="15" y="5"/>
                    <a:pt x="17" y="5"/>
                    <a:pt x="19" y="4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0" y="6"/>
                    <a:pt x="21" y="8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3" y="8"/>
                    <a:pt x="23" y="8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5" y="32"/>
                    <a:pt x="5" y="32"/>
                    <a:pt x="5" y="32"/>
                  </a:cubicBezTo>
                  <a:lnTo>
                    <a:pt x="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166"/>
            <p:cNvSpPr/>
            <p:nvPr/>
          </p:nvSpPr>
          <p:spPr bwMode="auto">
            <a:xfrm>
              <a:off x="9239251" y="4156075"/>
              <a:ext cx="222250" cy="273050"/>
            </a:xfrm>
            <a:custGeom>
              <a:avLst/>
              <a:gdLst>
                <a:gd name="T0" fmla="*/ 53 w 59"/>
                <a:gd name="T1" fmla="*/ 44 h 73"/>
                <a:gd name="T2" fmla="*/ 51 w 59"/>
                <a:gd name="T3" fmla="*/ 47 h 73"/>
                <a:gd name="T4" fmla="*/ 51 w 59"/>
                <a:gd name="T5" fmla="*/ 47 h 73"/>
                <a:gd name="T6" fmla="*/ 30 w 59"/>
                <a:gd name="T7" fmla="*/ 63 h 73"/>
                <a:gd name="T8" fmla="*/ 22 w 59"/>
                <a:gd name="T9" fmla="*/ 73 h 73"/>
                <a:gd name="T10" fmla="*/ 17 w 59"/>
                <a:gd name="T11" fmla="*/ 70 h 73"/>
                <a:gd name="T12" fmla="*/ 23 w 59"/>
                <a:gd name="T13" fmla="*/ 57 h 73"/>
                <a:gd name="T14" fmla="*/ 36 w 59"/>
                <a:gd name="T15" fmla="*/ 47 h 73"/>
                <a:gd name="T16" fmla="*/ 36 w 59"/>
                <a:gd name="T17" fmla="*/ 44 h 73"/>
                <a:gd name="T18" fmla="*/ 34 w 59"/>
                <a:gd name="T19" fmla="*/ 44 h 73"/>
                <a:gd name="T20" fmla="*/ 31 w 59"/>
                <a:gd name="T21" fmla="*/ 43 h 73"/>
                <a:gd name="T22" fmla="*/ 29 w 59"/>
                <a:gd name="T23" fmla="*/ 41 h 73"/>
                <a:gd name="T24" fmla="*/ 29 w 59"/>
                <a:gd name="T25" fmla="*/ 40 h 73"/>
                <a:gd name="T26" fmla="*/ 29 w 59"/>
                <a:gd name="T27" fmla="*/ 40 h 73"/>
                <a:gd name="T28" fmla="*/ 34 w 59"/>
                <a:gd name="T29" fmla="*/ 34 h 73"/>
                <a:gd name="T30" fmla="*/ 33 w 59"/>
                <a:gd name="T31" fmla="*/ 32 h 73"/>
                <a:gd name="T32" fmla="*/ 30 w 59"/>
                <a:gd name="T33" fmla="*/ 33 h 73"/>
                <a:gd name="T34" fmla="*/ 27 w 59"/>
                <a:gd name="T35" fmla="*/ 39 h 73"/>
                <a:gd name="T36" fmla="*/ 23 w 59"/>
                <a:gd name="T37" fmla="*/ 39 h 73"/>
                <a:gd name="T38" fmla="*/ 21 w 59"/>
                <a:gd name="T39" fmla="*/ 37 h 73"/>
                <a:gd name="T40" fmla="*/ 25 w 59"/>
                <a:gd name="T41" fmla="*/ 33 h 73"/>
                <a:gd name="T42" fmla="*/ 24 w 59"/>
                <a:gd name="T43" fmla="*/ 30 h 73"/>
                <a:gd name="T44" fmla="*/ 22 w 59"/>
                <a:gd name="T45" fmla="*/ 29 h 73"/>
                <a:gd name="T46" fmla="*/ 19 w 59"/>
                <a:gd name="T47" fmla="*/ 34 h 73"/>
                <a:gd name="T48" fmla="*/ 19 w 59"/>
                <a:gd name="T49" fmla="*/ 35 h 73"/>
                <a:gd name="T50" fmla="*/ 16 w 59"/>
                <a:gd name="T51" fmla="*/ 36 h 73"/>
                <a:gd name="T52" fmla="*/ 14 w 59"/>
                <a:gd name="T53" fmla="*/ 35 h 73"/>
                <a:gd name="T54" fmla="*/ 14 w 59"/>
                <a:gd name="T55" fmla="*/ 35 h 73"/>
                <a:gd name="T56" fmla="*/ 13 w 59"/>
                <a:gd name="T57" fmla="*/ 33 h 73"/>
                <a:gd name="T58" fmla="*/ 12 w 59"/>
                <a:gd name="T59" fmla="*/ 33 h 73"/>
                <a:gd name="T60" fmla="*/ 12 w 59"/>
                <a:gd name="T61" fmla="*/ 33 h 73"/>
                <a:gd name="T62" fmla="*/ 12 w 59"/>
                <a:gd name="T63" fmla="*/ 33 h 73"/>
                <a:gd name="T64" fmla="*/ 12 w 59"/>
                <a:gd name="T65" fmla="*/ 33 h 73"/>
                <a:gd name="T66" fmla="*/ 12 w 59"/>
                <a:gd name="T67" fmla="*/ 33 h 73"/>
                <a:gd name="T68" fmla="*/ 10 w 59"/>
                <a:gd name="T69" fmla="*/ 35 h 73"/>
                <a:gd name="T70" fmla="*/ 11 w 59"/>
                <a:gd name="T71" fmla="*/ 51 h 73"/>
                <a:gd name="T72" fmla="*/ 5 w 59"/>
                <a:gd name="T73" fmla="*/ 64 h 73"/>
                <a:gd name="T74" fmla="*/ 1 w 59"/>
                <a:gd name="T75" fmla="*/ 63 h 73"/>
                <a:gd name="T76" fmla="*/ 3 w 59"/>
                <a:gd name="T77" fmla="*/ 50 h 73"/>
                <a:gd name="T78" fmla="*/ 3 w 59"/>
                <a:gd name="T79" fmla="*/ 24 h 73"/>
                <a:gd name="T80" fmla="*/ 3 w 59"/>
                <a:gd name="T81" fmla="*/ 24 h 73"/>
                <a:gd name="T82" fmla="*/ 4 w 59"/>
                <a:gd name="T83" fmla="*/ 21 h 73"/>
                <a:gd name="T84" fmla="*/ 4 w 59"/>
                <a:gd name="T85" fmla="*/ 20 h 73"/>
                <a:gd name="T86" fmla="*/ 40 w 59"/>
                <a:gd name="T87" fmla="*/ 7 h 73"/>
                <a:gd name="T88" fmla="*/ 53 w 59"/>
                <a:gd name="T89" fmla="*/ 42 h 73"/>
                <a:gd name="T90" fmla="*/ 53 w 59"/>
                <a:gd name="T91" fmla="*/ 4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9" h="73">
                  <a:moveTo>
                    <a:pt x="53" y="44"/>
                  </a:moveTo>
                  <a:cubicBezTo>
                    <a:pt x="51" y="47"/>
                    <a:pt x="51" y="47"/>
                    <a:pt x="51" y="47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49" y="50"/>
                    <a:pt x="43" y="57"/>
                    <a:pt x="30" y="63"/>
                  </a:cubicBezTo>
                  <a:cubicBezTo>
                    <a:pt x="27" y="65"/>
                    <a:pt x="24" y="69"/>
                    <a:pt x="22" y="73"/>
                  </a:cubicBezTo>
                  <a:cubicBezTo>
                    <a:pt x="17" y="70"/>
                    <a:pt x="17" y="70"/>
                    <a:pt x="17" y="70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7" y="46"/>
                    <a:pt x="37" y="45"/>
                    <a:pt x="36" y="44"/>
                  </a:cubicBezTo>
                  <a:cubicBezTo>
                    <a:pt x="36" y="43"/>
                    <a:pt x="35" y="43"/>
                    <a:pt x="34" y="44"/>
                  </a:cubicBezTo>
                  <a:cubicBezTo>
                    <a:pt x="33" y="44"/>
                    <a:pt x="32" y="44"/>
                    <a:pt x="31" y="43"/>
                  </a:cubicBezTo>
                  <a:cubicBezTo>
                    <a:pt x="30" y="43"/>
                    <a:pt x="30" y="42"/>
                    <a:pt x="29" y="41"/>
                  </a:cubicBezTo>
                  <a:cubicBezTo>
                    <a:pt x="29" y="41"/>
                    <a:pt x="29" y="41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32" y="39"/>
                    <a:pt x="34" y="36"/>
                    <a:pt x="34" y="34"/>
                  </a:cubicBezTo>
                  <a:cubicBezTo>
                    <a:pt x="34" y="33"/>
                    <a:pt x="34" y="33"/>
                    <a:pt x="33" y="32"/>
                  </a:cubicBezTo>
                  <a:cubicBezTo>
                    <a:pt x="32" y="32"/>
                    <a:pt x="31" y="32"/>
                    <a:pt x="30" y="33"/>
                  </a:cubicBezTo>
                  <a:cubicBezTo>
                    <a:pt x="29" y="34"/>
                    <a:pt x="28" y="36"/>
                    <a:pt x="27" y="39"/>
                  </a:cubicBezTo>
                  <a:cubicBezTo>
                    <a:pt x="26" y="40"/>
                    <a:pt x="24" y="40"/>
                    <a:pt x="23" y="39"/>
                  </a:cubicBezTo>
                  <a:cubicBezTo>
                    <a:pt x="22" y="39"/>
                    <a:pt x="21" y="38"/>
                    <a:pt x="21" y="37"/>
                  </a:cubicBezTo>
                  <a:cubicBezTo>
                    <a:pt x="23" y="36"/>
                    <a:pt x="24" y="34"/>
                    <a:pt x="25" y="33"/>
                  </a:cubicBezTo>
                  <a:cubicBezTo>
                    <a:pt x="26" y="32"/>
                    <a:pt x="25" y="30"/>
                    <a:pt x="24" y="30"/>
                  </a:cubicBezTo>
                  <a:cubicBezTo>
                    <a:pt x="24" y="29"/>
                    <a:pt x="23" y="29"/>
                    <a:pt x="22" y="29"/>
                  </a:cubicBezTo>
                  <a:cubicBezTo>
                    <a:pt x="20" y="30"/>
                    <a:pt x="19" y="32"/>
                    <a:pt x="19" y="34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8" y="36"/>
                    <a:pt x="17" y="36"/>
                    <a:pt x="16" y="36"/>
                  </a:cubicBezTo>
                  <a:cubicBezTo>
                    <a:pt x="15" y="36"/>
                    <a:pt x="15" y="35"/>
                    <a:pt x="14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34"/>
                    <a:pt x="14" y="33"/>
                    <a:pt x="13" y="33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1" y="33"/>
                    <a:pt x="10" y="34"/>
                    <a:pt x="10" y="35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5" y="64"/>
                    <a:pt x="5" y="64"/>
                    <a:pt x="5" y="64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3" y="59"/>
                    <a:pt x="4" y="55"/>
                    <a:pt x="3" y="50"/>
                  </a:cubicBezTo>
                  <a:cubicBezTo>
                    <a:pt x="0" y="37"/>
                    <a:pt x="2" y="28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11" y="6"/>
                    <a:pt x="27" y="0"/>
                    <a:pt x="40" y="7"/>
                  </a:cubicBezTo>
                  <a:cubicBezTo>
                    <a:pt x="54" y="13"/>
                    <a:pt x="59" y="29"/>
                    <a:pt x="53" y="42"/>
                  </a:cubicBezTo>
                  <a:cubicBezTo>
                    <a:pt x="53" y="43"/>
                    <a:pt x="53" y="43"/>
                    <a:pt x="53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167"/>
            <p:cNvSpPr>
              <a:spLocks noEditPoints="1"/>
            </p:cNvSpPr>
            <p:nvPr/>
          </p:nvSpPr>
          <p:spPr bwMode="auto">
            <a:xfrm>
              <a:off x="9005888" y="3983038"/>
              <a:ext cx="642938" cy="742950"/>
            </a:xfrm>
            <a:custGeom>
              <a:avLst/>
              <a:gdLst>
                <a:gd name="T0" fmla="*/ 47 w 171"/>
                <a:gd name="T1" fmla="*/ 16 h 198"/>
                <a:gd name="T2" fmla="*/ 14 w 171"/>
                <a:gd name="T3" fmla="*/ 82 h 198"/>
                <a:gd name="T4" fmla="*/ 8 w 171"/>
                <a:gd name="T5" fmla="*/ 102 h 198"/>
                <a:gd name="T6" fmla="*/ 6 w 171"/>
                <a:gd name="T7" fmla="*/ 116 h 198"/>
                <a:gd name="T8" fmla="*/ 7 w 171"/>
                <a:gd name="T9" fmla="*/ 121 h 198"/>
                <a:gd name="T10" fmla="*/ 10 w 171"/>
                <a:gd name="T11" fmla="*/ 131 h 198"/>
                <a:gd name="T12" fmla="*/ 7 w 171"/>
                <a:gd name="T13" fmla="*/ 148 h 198"/>
                <a:gd name="T14" fmla="*/ 36 w 171"/>
                <a:gd name="T15" fmla="*/ 164 h 198"/>
                <a:gd name="T16" fmla="*/ 83 w 171"/>
                <a:gd name="T17" fmla="*/ 198 h 198"/>
                <a:gd name="T18" fmla="*/ 159 w 171"/>
                <a:gd name="T19" fmla="*/ 100 h 198"/>
                <a:gd name="T20" fmla="*/ 109 w 171"/>
                <a:gd name="T21" fmla="*/ 34 h 198"/>
                <a:gd name="T22" fmla="*/ 118 w 171"/>
                <a:gd name="T23" fmla="*/ 22 h 198"/>
                <a:gd name="T24" fmla="*/ 115 w 171"/>
                <a:gd name="T25" fmla="*/ 36 h 198"/>
                <a:gd name="T26" fmla="*/ 109 w 171"/>
                <a:gd name="T27" fmla="*/ 34 h 198"/>
                <a:gd name="T28" fmla="*/ 91 w 171"/>
                <a:gd name="T29" fmla="*/ 18 h 198"/>
                <a:gd name="T30" fmla="*/ 89 w 171"/>
                <a:gd name="T31" fmla="*/ 33 h 198"/>
                <a:gd name="T32" fmla="*/ 85 w 171"/>
                <a:gd name="T33" fmla="*/ 30 h 198"/>
                <a:gd name="T34" fmla="*/ 88 w 171"/>
                <a:gd name="T35" fmla="*/ 15 h 198"/>
                <a:gd name="T36" fmla="*/ 63 w 171"/>
                <a:gd name="T37" fmla="*/ 26 h 198"/>
                <a:gd name="T38" fmla="*/ 68 w 171"/>
                <a:gd name="T39" fmla="*/ 40 h 198"/>
                <a:gd name="T40" fmla="*/ 63 w 171"/>
                <a:gd name="T41" fmla="*/ 39 h 198"/>
                <a:gd name="T42" fmla="*/ 58 w 171"/>
                <a:gd name="T43" fmla="*/ 25 h 198"/>
                <a:gd name="T44" fmla="*/ 34 w 171"/>
                <a:gd name="T45" fmla="*/ 82 h 198"/>
                <a:gd name="T46" fmla="*/ 30 w 171"/>
                <a:gd name="T47" fmla="*/ 79 h 198"/>
                <a:gd name="T48" fmla="*/ 45 w 171"/>
                <a:gd name="T49" fmla="*/ 75 h 198"/>
                <a:gd name="T50" fmla="*/ 45 w 171"/>
                <a:gd name="T51" fmla="*/ 81 h 198"/>
                <a:gd name="T52" fmla="*/ 37 w 171"/>
                <a:gd name="T53" fmla="*/ 49 h 198"/>
                <a:gd name="T54" fmla="*/ 52 w 171"/>
                <a:gd name="T55" fmla="*/ 52 h 198"/>
                <a:gd name="T56" fmla="*/ 49 w 171"/>
                <a:gd name="T57" fmla="*/ 58 h 198"/>
                <a:gd name="T58" fmla="*/ 84 w 171"/>
                <a:gd name="T59" fmla="*/ 131 h 198"/>
                <a:gd name="T60" fmla="*/ 82 w 171"/>
                <a:gd name="T61" fmla="*/ 133 h 198"/>
                <a:gd name="T62" fmla="*/ 82 w 171"/>
                <a:gd name="T63" fmla="*/ 136 h 198"/>
                <a:gd name="T64" fmla="*/ 80 w 171"/>
                <a:gd name="T65" fmla="*/ 137 h 198"/>
                <a:gd name="T66" fmla="*/ 72 w 171"/>
                <a:gd name="T67" fmla="*/ 140 h 198"/>
                <a:gd name="T68" fmla="*/ 57 w 171"/>
                <a:gd name="T69" fmla="*/ 137 h 198"/>
                <a:gd name="T70" fmla="*/ 50 w 171"/>
                <a:gd name="T71" fmla="*/ 123 h 198"/>
                <a:gd name="T72" fmla="*/ 53 w 171"/>
                <a:gd name="T73" fmla="*/ 122 h 198"/>
                <a:gd name="T74" fmla="*/ 52 w 171"/>
                <a:gd name="T75" fmla="*/ 119 h 198"/>
                <a:gd name="T76" fmla="*/ 55 w 171"/>
                <a:gd name="T77" fmla="*/ 117 h 198"/>
                <a:gd name="T78" fmla="*/ 55 w 171"/>
                <a:gd name="T79" fmla="*/ 114 h 198"/>
                <a:gd name="T80" fmla="*/ 84 w 171"/>
                <a:gd name="T81" fmla="*/ 131 h 198"/>
                <a:gd name="T82" fmla="*/ 87 w 171"/>
                <a:gd name="T83" fmla="*/ 126 h 198"/>
                <a:gd name="T84" fmla="*/ 69 w 171"/>
                <a:gd name="T85" fmla="*/ 118 h 198"/>
                <a:gd name="T86" fmla="*/ 60 w 171"/>
                <a:gd name="T87" fmla="*/ 98 h 198"/>
                <a:gd name="T88" fmla="*/ 61 w 171"/>
                <a:gd name="T89" fmla="*/ 63 h 198"/>
                <a:gd name="T90" fmla="*/ 120 w 171"/>
                <a:gd name="T91" fmla="*/ 91 h 198"/>
                <a:gd name="T92" fmla="*/ 95 w 171"/>
                <a:gd name="T93" fmla="*/ 114 h 198"/>
                <a:gd name="T94" fmla="*/ 121 w 171"/>
                <a:gd name="T95" fmla="*/ 127 h 198"/>
                <a:gd name="T96" fmla="*/ 113 w 171"/>
                <a:gd name="T97" fmla="*/ 116 h 198"/>
                <a:gd name="T98" fmla="*/ 119 w 171"/>
                <a:gd name="T99" fmla="*/ 113 h 198"/>
                <a:gd name="T100" fmla="*/ 124 w 171"/>
                <a:gd name="T101" fmla="*/ 127 h 198"/>
                <a:gd name="T102" fmla="*/ 128 w 171"/>
                <a:gd name="T103" fmla="*/ 48 h 198"/>
                <a:gd name="T104" fmla="*/ 142 w 171"/>
                <a:gd name="T105" fmla="*/ 43 h 198"/>
                <a:gd name="T106" fmla="*/ 132 w 171"/>
                <a:gd name="T107" fmla="*/ 54 h 198"/>
                <a:gd name="T108" fmla="*/ 127 w 171"/>
                <a:gd name="T109" fmla="*/ 53 h 198"/>
                <a:gd name="T110" fmla="*/ 141 w 171"/>
                <a:gd name="T111" fmla="*/ 105 h 198"/>
                <a:gd name="T112" fmla="*/ 129 w 171"/>
                <a:gd name="T113" fmla="*/ 95 h 198"/>
                <a:gd name="T114" fmla="*/ 143 w 171"/>
                <a:gd name="T115" fmla="*/ 98 h 198"/>
                <a:gd name="T116" fmla="*/ 148 w 171"/>
                <a:gd name="T117" fmla="*/ 76 h 198"/>
                <a:gd name="T118" fmla="*/ 135 w 171"/>
                <a:gd name="T119" fmla="*/ 77 h 198"/>
                <a:gd name="T120" fmla="*/ 137 w 171"/>
                <a:gd name="T121" fmla="*/ 70 h 198"/>
                <a:gd name="T122" fmla="*/ 152 w 171"/>
                <a:gd name="T123" fmla="*/ 72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1" h="198">
                  <a:moveTo>
                    <a:pt x="123" y="13"/>
                  </a:moveTo>
                  <a:cubicBezTo>
                    <a:pt x="95" y="1"/>
                    <a:pt x="72" y="0"/>
                    <a:pt x="47" y="16"/>
                  </a:cubicBezTo>
                  <a:cubicBezTo>
                    <a:pt x="28" y="29"/>
                    <a:pt x="21" y="60"/>
                    <a:pt x="22" y="64"/>
                  </a:cubicBezTo>
                  <a:cubicBezTo>
                    <a:pt x="22" y="68"/>
                    <a:pt x="26" y="74"/>
                    <a:pt x="14" y="82"/>
                  </a:cubicBezTo>
                  <a:cubicBezTo>
                    <a:pt x="2" y="90"/>
                    <a:pt x="0" y="88"/>
                    <a:pt x="1" y="94"/>
                  </a:cubicBezTo>
                  <a:cubicBezTo>
                    <a:pt x="2" y="98"/>
                    <a:pt x="6" y="100"/>
                    <a:pt x="8" y="102"/>
                  </a:cubicBezTo>
                  <a:cubicBezTo>
                    <a:pt x="9" y="104"/>
                    <a:pt x="11" y="107"/>
                    <a:pt x="8" y="109"/>
                  </a:cubicBezTo>
                  <a:cubicBezTo>
                    <a:pt x="7" y="111"/>
                    <a:pt x="4" y="112"/>
                    <a:pt x="6" y="116"/>
                  </a:cubicBezTo>
                  <a:cubicBezTo>
                    <a:pt x="8" y="120"/>
                    <a:pt x="13" y="121"/>
                    <a:pt x="15" y="121"/>
                  </a:cubicBezTo>
                  <a:cubicBezTo>
                    <a:pt x="16" y="121"/>
                    <a:pt x="10" y="120"/>
                    <a:pt x="7" y="121"/>
                  </a:cubicBezTo>
                  <a:cubicBezTo>
                    <a:pt x="6" y="122"/>
                    <a:pt x="3" y="125"/>
                    <a:pt x="5" y="127"/>
                  </a:cubicBezTo>
                  <a:cubicBezTo>
                    <a:pt x="6" y="129"/>
                    <a:pt x="9" y="130"/>
                    <a:pt x="10" y="131"/>
                  </a:cubicBezTo>
                  <a:cubicBezTo>
                    <a:pt x="11" y="131"/>
                    <a:pt x="11" y="135"/>
                    <a:pt x="11" y="136"/>
                  </a:cubicBezTo>
                  <a:cubicBezTo>
                    <a:pt x="11" y="140"/>
                    <a:pt x="8" y="144"/>
                    <a:pt x="7" y="148"/>
                  </a:cubicBezTo>
                  <a:cubicBezTo>
                    <a:pt x="5" y="152"/>
                    <a:pt x="8" y="160"/>
                    <a:pt x="17" y="162"/>
                  </a:cubicBezTo>
                  <a:cubicBezTo>
                    <a:pt x="26" y="164"/>
                    <a:pt x="29" y="164"/>
                    <a:pt x="36" y="164"/>
                  </a:cubicBezTo>
                  <a:cubicBezTo>
                    <a:pt x="48" y="166"/>
                    <a:pt x="57" y="183"/>
                    <a:pt x="58" y="198"/>
                  </a:cubicBezTo>
                  <a:cubicBezTo>
                    <a:pt x="63" y="198"/>
                    <a:pt x="78" y="198"/>
                    <a:pt x="83" y="198"/>
                  </a:cubicBezTo>
                  <a:cubicBezTo>
                    <a:pt x="100" y="198"/>
                    <a:pt x="117" y="194"/>
                    <a:pt x="131" y="186"/>
                  </a:cubicBezTo>
                  <a:cubicBezTo>
                    <a:pt x="124" y="145"/>
                    <a:pt x="147" y="141"/>
                    <a:pt x="159" y="100"/>
                  </a:cubicBezTo>
                  <a:cubicBezTo>
                    <a:pt x="164" y="84"/>
                    <a:pt x="171" y="35"/>
                    <a:pt x="123" y="13"/>
                  </a:cubicBezTo>
                  <a:close/>
                  <a:moveTo>
                    <a:pt x="109" y="34"/>
                  </a:moveTo>
                  <a:cubicBezTo>
                    <a:pt x="114" y="23"/>
                    <a:pt x="114" y="23"/>
                    <a:pt x="114" y="23"/>
                  </a:cubicBezTo>
                  <a:cubicBezTo>
                    <a:pt x="115" y="22"/>
                    <a:pt x="117" y="21"/>
                    <a:pt x="118" y="22"/>
                  </a:cubicBezTo>
                  <a:cubicBezTo>
                    <a:pt x="120" y="23"/>
                    <a:pt x="121" y="25"/>
                    <a:pt x="120" y="26"/>
                  </a:cubicBezTo>
                  <a:cubicBezTo>
                    <a:pt x="115" y="36"/>
                    <a:pt x="115" y="36"/>
                    <a:pt x="115" y="36"/>
                  </a:cubicBezTo>
                  <a:cubicBezTo>
                    <a:pt x="114" y="38"/>
                    <a:pt x="112" y="39"/>
                    <a:pt x="111" y="38"/>
                  </a:cubicBezTo>
                  <a:cubicBezTo>
                    <a:pt x="109" y="37"/>
                    <a:pt x="108" y="35"/>
                    <a:pt x="109" y="34"/>
                  </a:cubicBezTo>
                  <a:close/>
                  <a:moveTo>
                    <a:pt x="88" y="15"/>
                  </a:moveTo>
                  <a:cubicBezTo>
                    <a:pt x="90" y="15"/>
                    <a:pt x="91" y="17"/>
                    <a:pt x="91" y="18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2" y="32"/>
                    <a:pt x="91" y="33"/>
                    <a:pt x="89" y="33"/>
                  </a:cubicBezTo>
                  <a:cubicBezTo>
                    <a:pt x="89" y="33"/>
                    <a:pt x="88" y="33"/>
                    <a:pt x="87" y="33"/>
                  </a:cubicBezTo>
                  <a:cubicBezTo>
                    <a:pt x="86" y="33"/>
                    <a:pt x="85" y="31"/>
                    <a:pt x="85" y="30"/>
                  </a:cubicBezTo>
                  <a:cubicBezTo>
                    <a:pt x="84" y="19"/>
                    <a:pt x="84" y="19"/>
                    <a:pt x="84" y="19"/>
                  </a:cubicBezTo>
                  <a:cubicBezTo>
                    <a:pt x="84" y="17"/>
                    <a:pt x="86" y="15"/>
                    <a:pt x="88" y="15"/>
                  </a:cubicBezTo>
                  <a:close/>
                  <a:moveTo>
                    <a:pt x="58" y="25"/>
                  </a:moveTo>
                  <a:cubicBezTo>
                    <a:pt x="59" y="24"/>
                    <a:pt x="62" y="24"/>
                    <a:pt x="63" y="26"/>
                  </a:cubicBezTo>
                  <a:cubicBezTo>
                    <a:pt x="69" y="35"/>
                    <a:pt x="69" y="35"/>
                    <a:pt x="69" y="35"/>
                  </a:cubicBezTo>
                  <a:cubicBezTo>
                    <a:pt x="70" y="37"/>
                    <a:pt x="70" y="39"/>
                    <a:pt x="68" y="40"/>
                  </a:cubicBezTo>
                  <a:cubicBezTo>
                    <a:pt x="67" y="41"/>
                    <a:pt x="66" y="41"/>
                    <a:pt x="65" y="40"/>
                  </a:cubicBezTo>
                  <a:cubicBezTo>
                    <a:pt x="64" y="40"/>
                    <a:pt x="64" y="40"/>
                    <a:pt x="63" y="39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6" y="28"/>
                    <a:pt x="56" y="26"/>
                    <a:pt x="58" y="25"/>
                  </a:cubicBezTo>
                  <a:close/>
                  <a:moveTo>
                    <a:pt x="45" y="81"/>
                  </a:moveTo>
                  <a:cubicBezTo>
                    <a:pt x="34" y="82"/>
                    <a:pt x="34" y="82"/>
                    <a:pt x="34" y="82"/>
                  </a:cubicBezTo>
                  <a:cubicBezTo>
                    <a:pt x="34" y="82"/>
                    <a:pt x="33" y="82"/>
                    <a:pt x="32" y="82"/>
                  </a:cubicBezTo>
                  <a:cubicBezTo>
                    <a:pt x="31" y="82"/>
                    <a:pt x="31" y="81"/>
                    <a:pt x="30" y="79"/>
                  </a:cubicBezTo>
                  <a:cubicBezTo>
                    <a:pt x="30" y="77"/>
                    <a:pt x="32" y="76"/>
                    <a:pt x="34" y="75"/>
                  </a:cubicBezTo>
                  <a:cubicBezTo>
                    <a:pt x="45" y="75"/>
                    <a:pt x="45" y="75"/>
                    <a:pt x="45" y="75"/>
                  </a:cubicBezTo>
                  <a:cubicBezTo>
                    <a:pt x="47" y="74"/>
                    <a:pt x="48" y="76"/>
                    <a:pt x="49" y="78"/>
                  </a:cubicBezTo>
                  <a:cubicBezTo>
                    <a:pt x="49" y="80"/>
                    <a:pt x="47" y="81"/>
                    <a:pt x="45" y="81"/>
                  </a:cubicBezTo>
                  <a:close/>
                  <a:moveTo>
                    <a:pt x="39" y="53"/>
                  </a:moveTo>
                  <a:cubicBezTo>
                    <a:pt x="37" y="52"/>
                    <a:pt x="36" y="50"/>
                    <a:pt x="37" y="49"/>
                  </a:cubicBezTo>
                  <a:cubicBezTo>
                    <a:pt x="38" y="47"/>
                    <a:pt x="40" y="46"/>
                    <a:pt x="42" y="47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3" y="52"/>
                    <a:pt x="54" y="54"/>
                    <a:pt x="53" y="56"/>
                  </a:cubicBezTo>
                  <a:cubicBezTo>
                    <a:pt x="53" y="58"/>
                    <a:pt x="50" y="59"/>
                    <a:pt x="49" y="58"/>
                  </a:cubicBezTo>
                  <a:lnTo>
                    <a:pt x="39" y="53"/>
                  </a:lnTo>
                  <a:close/>
                  <a:moveTo>
                    <a:pt x="84" y="131"/>
                  </a:moveTo>
                  <a:cubicBezTo>
                    <a:pt x="83" y="131"/>
                    <a:pt x="83" y="131"/>
                    <a:pt x="83" y="131"/>
                  </a:cubicBezTo>
                  <a:cubicBezTo>
                    <a:pt x="82" y="133"/>
                    <a:pt x="82" y="133"/>
                    <a:pt x="82" y="133"/>
                  </a:cubicBezTo>
                  <a:cubicBezTo>
                    <a:pt x="83" y="133"/>
                    <a:pt x="83" y="133"/>
                    <a:pt x="83" y="133"/>
                  </a:cubicBezTo>
                  <a:cubicBezTo>
                    <a:pt x="82" y="136"/>
                    <a:pt x="82" y="136"/>
                    <a:pt x="82" y="136"/>
                  </a:cubicBezTo>
                  <a:cubicBezTo>
                    <a:pt x="81" y="135"/>
                    <a:pt x="81" y="135"/>
                    <a:pt x="81" y="135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1" y="138"/>
                    <a:pt x="81" y="138"/>
                    <a:pt x="81" y="138"/>
                  </a:cubicBezTo>
                  <a:cubicBezTo>
                    <a:pt x="80" y="141"/>
                    <a:pt x="76" y="142"/>
                    <a:pt x="72" y="140"/>
                  </a:cubicBezTo>
                  <a:cubicBezTo>
                    <a:pt x="71" y="142"/>
                    <a:pt x="69" y="142"/>
                    <a:pt x="67" y="141"/>
                  </a:cubicBezTo>
                  <a:cubicBezTo>
                    <a:pt x="57" y="137"/>
                    <a:pt x="57" y="137"/>
                    <a:pt x="57" y="137"/>
                  </a:cubicBezTo>
                  <a:cubicBezTo>
                    <a:pt x="55" y="136"/>
                    <a:pt x="54" y="134"/>
                    <a:pt x="54" y="132"/>
                  </a:cubicBezTo>
                  <a:cubicBezTo>
                    <a:pt x="51" y="130"/>
                    <a:pt x="49" y="127"/>
                    <a:pt x="50" y="123"/>
                  </a:cubicBezTo>
                  <a:cubicBezTo>
                    <a:pt x="52" y="124"/>
                    <a:pt x="52" y="124"/>
                    <a:pt x="52" y="124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1" y="121"/>
                    <a:pt x="51" y="121"/>
                    <a:pt x="51" y="121"/>
                  </a:cubicBezTo>
                  <a:cubicBezTo>
                    <a:pt x="52" y="119"/>
                    <a:pt x="52" y="119"/>
                    <a:pt x="52" y="119"/>
                  </a:cubicBezTo>
                  <a:cubicBezTo>
                    <a:pt x="54" y="119"/>
                    <a:pt x="54" y="119"/>
                    <a:pt x="54" y="119"/>
                  </a:cubicBezTo>
                  <a:cubicBezTo>
                    <a:pt x="55" y="117"/>
                    <a:pt x="55" y="117"/>
                    <a:pt x="55" y="117"/>
                  </a:cubicBezTo>
                  <a:cubicBezTo>
                    <a:pt x="53" y="117"/>
                    <a:pt x="53" y="117"/>
                    <a:pt x="53" y="117"/>
                  </a:cubicBezTo>
                  <a:cubicBezTo>
                    <a:pt x="55" y="114"/>
                    <a:pt x="55" y="114"/>
                    <a:pt x="55" y="114"/>
                  </a:cubicBezTo>
                  <a:cubicBezTo>
                    <a:pt x="86" y="129"/>
                    <a:pt x="86" y="129"/>
                    <a:pt x="86" y="129"/>
                  </a:cubicBezTo>
                  <a:lnTo>
                    <a:pt x="84" y="131"/>
                  </a:lnTo>
                  <a:close/>
                  <a:moveTo>
                    <a:pt x="95" y="114"/>
                  </a:moveTo>
                  <a:cubicBezTo>
                    <a:pt x="90" y="117"/>
                    <a:pt x="87" y="126"/>
                    <a:pt x="87" y="126"/>
                  </a:cubicBezTo>
                  <a:cubicBezTo>
                    <a:pt x="82" y="124"/>
                    <a:pt x="78" y="122"/>
                    <a:pt x="73" y="120"/>
                  </a:cubicBezTo>
                  <a:cubicBezTo>
                    <a:pt x="72" y="119"/>
                    <a:pt x="71" y="119"/>
                    <a:pt x="69" y="118"/>
                  </a:cubicBezTo>
                  <a:cubicBezTo>
                    <a:pt x="65" y="116"/>
                    <a:pt x="60" y="114"/>
                    <a:pt x="55" y="111"/>
                  </a:cubicBezTo>
                  <a:cubicBezTo>
                    <a:pt x="56" y="111"/>
                    <a:pt x="61" y="103"/>
                    <a:pt x="60" y="98"/>
                  </a:cubicBezTo>
                  <a:cubicBezTo>
                    <a:pt x="55" y="78"/>
                    <a:pt x="60" y="66"/>
                    <a:pt x="60" y="66"/>
                  </a:cubicBezTo>
                  <a:cubicBezTo>
                    <a:pt x="61" y="65"/>
                    <a:pt x="61" y="64"/>
                    <a:pt x="61" y="63"/>
                  </a:cubicBezTo>
                  <a:cubicBezTo>
                    <a:pt x="69" y="47"/>
                    <a:pt x="88" y="40"/>
                    <a:pt x="105" y="48"/>
                  </a:cubicBezTo>
                  <a:cubicBezTo>
                    <a:pt x="121" y="55"/>
                    <a:pt x="128" y="75"/>
                    <a:pt x="120" y="91"/>
                  </a:cubicBezTo>
                  <a:cubicBezTo>
                    <a:pt x="120" y="92"/>
                    <a:pt x="119" y="93"/>
                    <a:pt x="119" y="94"/>
                  </a:cubicBezTo>
                  <a:cubicBezTo>
                    <a:pt x="119" y="94"/>
                    <a:pt x="113" y="105"/>
                    <a:pt x="95" y="114"/>
                  </a:cubicBezTo>
                  <a:close/>
                  <a:moveTo>
                    <a:pt x="124" y="127"/>
                  </a:moveTo>
                  <a:cubicBezTo>
                    <a:pt x="123" y="127"/>
                    <a:pt x="122" y="127"/>
                    <a:pt x="121" y="127"/>
                  </a:cubicBezTo>
                  <a:cubicBezTo>
                    <a:pt x="120" y="127"/>
                    <a:pt x="120" y="126"/>
                    <a:pt x="119" y="126"/>
                  </a:cubicBezTo>
                  <a:cubicBezTo>
                    <a:pt x="113" y="116"/>
                    <a:pt x="113" y="116"/>
                    <a:pt x="113" y="116"/>
                  </a:cubicBezTo>
                  <a:cubicBezTo>
                    <a:pt x="112" y="115"/>
                    <a:pt x="112" y="113"/>
                    <a:pt x="114" y="112"/>
                  </a:cubicBezTo>
                  <a:cubicBezTo>
                    <a:pt x="115" y="111"/>
                    <a:pt x="118" y="111"/>
                    <a:pt x="119" y="113"/>
                  </a:cubicBezTo>
                  <a:cubicBezTo>
                    <a:pt x="125" y="122"/>
                    <a:pt x="125" y="122"/>
                    <a:pt x="125" y="122"/>
                  </a:cubicBezTo>
                  <a:cubicBezTo>
                    <a:pt x="126" y="123"/>
                    <a:pt x="126" y="125"/>
                    <a:pt x="124" y="127"/>
                  </a:cubicBezTo>
                  <a:close/>
                  <a:moveTo>
                    <a:pt x="127" y="53"/>
                  </a:moveTo>
                  <a:cubicBezTo>
                    <a:pt x="126" y="51"/>
                    <a:pt x="126" y="49"/>
                    <a:pt x="128" y="48"/>
                  </a:cubicBezTo>
                  <a:cubicBezTo>
                    <a:pt x="137" y="42"/>
                    <a:pt x="137" y="42"/>
                    <a:pt x="137" y="42"/>
                  </a:cubicBezTo>
                  <a:cubicBezTo>
                    <a:pt x="138" y="41"/>
                    <a:pt x="141" y="41"/>
                    <a:pt x="142" y="43"/>
                  </a:cubicBezTo>
                  <a:cubicBezTo>
                    <a:pt x="143" y="44"/>
                    <a:pt x="142" y="46"/>
                    <a:pt x="141" y="47"/>
                  </a:cubicBezTo>
                  <a:cubicBezTo>
                    <a:pt x="132" y="54"/>
                    <a:pt x="132" y="54"/>
                    <a:pt x="132" y="54"/>
                  </a:cubicBezTo>
                  <a:cubicBezTo>
                    <a:pt x="131" y="55"/>
                    <a:pt x="129" y="55"/>
                    <a:pt x="128" y="54"/>
                  </a:cubicBezTo>
                  <a:cubicBezTo>
                    <a:pt x="128" y="54"/>
                    <a:pt x="127" y="54"/>
                    <a:pt x="127" y="53"/>
                  </a:cubicBezTo>
                  <a:close/>
                  <a:moveTo>
                    <a:pt x="145" y="103"/>
                  </a:moveTo>
                  <a:cubicBezTo>
                    <a:pt x="144" y="105"/>
                    <a:pt x="142" y="106"/>
                    <a:pt x="141" y="105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29" y="99"/>
                    <a:pt x="128" y="97"/>
                    <a:pt x="129" y="95"/>
                  </a:cubicBezTo>
                  <a:cubicBezTo>
                    <a:pt x="130" y="94"/>
                    <a:pt x="132" y="93"/>
                    <a:pt x="133" y="94"/>
                  </a:cubicBezTo>
                  <a:cubicBezTo>
                    <a:pt x="143" y="98"/>
                    <a:pt x="143" y="98"/>
                    <a:pt x="143" y="98"/>
                  </a:cubicBezTo>
                  <a:cubicBezTo>
                    <a:pt x="145" y="99"/>
                    <a:pt x="146" y="101"/>
                    <a:pt x="145" y="103"/>
                  </a:cubicBezTo>
                  <a:close/>
                  <a:moveTo>
                    <a:pt x="148" y="76"/>
                  </a:moveTo>
                  <a:cubicBezTo>
                    <a:pt x="137" y="77"/>
                    <a:pt x="137" y="77"/>
                    <a:pt x="137" y="77"/>
                  </a:cubicBezTo>
                  <a:cubicBezTo>
                    <a:pt x="137" y="77"/>
                    <a:pt x="136" y="77"/>
                    <a:pt x="135" y="77"/>
                  </a:cubicBezTo>
                  <a:cubicBezTo>
                    <a:pt x="134" y="76"/>
                    <a:pt x="134" y="75"/>
                    <a:pt x="133" y="74"/>
                  </a:cubicBezTo>
                  <a:cubicBezTo>
                    <a:pt x="133" y="72"/>
                    <a:pt x="135" y="70"/>
                    <a:pt x="137" y="70"/>
                  </a:cubicBezTo>
                  <a:cubicBezTo>
                    <a:pt x="148" y="69"/>
                    <a:pt x="148" y="69"/>
                    <a:pt x="148" y="69"/>
                  </a:cubicBezTo>
                  <a:cubicBezTo>
                    <a:pt x="150" y="69"/>
                    <a:pt x="151" y="70"/>
                    <a:pt x="152" y="72"/>
                  </a:cubicBezTo>
                  <a:cubicBezTo>
                    <a:pt x="152" y="74"/>
                    <a:pt x="150" y="76"/>
                    <a:pt x="14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4" name="Freeform 156"/>
          <p:cNvSpPr/>
          <p:nvPr/>
        </p:nvSpPr>
        <p:spPr bwMode="auto">
          <a:xfrm>
            <a:off x="6717780" y="4838930"/>
            <a:ext cx="3207911" cy="1494096"/>
          </a:xfrm>
          <a:custGeom>
            <a:avLst/>
            <a:gdLst>
              <a:gd name="T0" fmla="*/ 354 w 1110"/>
              <a:gd name="T1" fmla="*/ 2 h 515"/>
              <a:gd name="T2" fmla="*/ 219 w 1110"/>
              <a:gd name="T3" fmla="*/ 95 h 515"/>
              <a:gd name="T4" fmla="*/ 331 w 1110"/>
              <a:gd name="T5" fmla="*/ 95 h 515"/>
              <a:gd name="T6" fmla="*/ 351 w 1110"/>
              <a:gd name="T7" fmla="*/ 42 h 515"/>
              <a:gd name="T8" fmla="*/ 432 w 1110"/>
              <a:gd name="T9" fmla="*/ 81 h 515"/>
              <a:gd name="T10" fmla="*/ 294 w 1110"/>
              <a:gd name="T11" fmla="*/ 235 h 515"/>
              <a:gd name="T12" fmla="*/ 174 w 1110"/>
              <a:gd name="T13" fmla="*/ 172 h 515"/>
              <a:gd name="T14" fmla="*/ 0 w 1110"/>
              <a:gd name="T15" fmla="*/ 259 h 515"/>
              <a:gd name="T16" fmla="*/ 116 w 1110"/>
              <a:gd name="T17" fmla="*/ 366 h 515"/>
              <a:gd name="T18" fmla="*/ 128 w 1110"/>
              <a:gd name="T19" fmla="*/ 312 h 515"/>
              <a:gd name="T20" fmla="*/ 103 w 1110"/>
              <a:gd name="T21" fmla="*/ 298 h 515"/>
              <a:gd name="T22" fmla="*/ 81 w 1110"/>
              <a:gd name="T23" fmla="*/ 325 h 515"/>
              <a:gd name="T24" fmla="*/ 99 w 1110"/>
              <a:gd name="T25" fmla="*/ 254 h 515"/>
              <a:gd name="T26" fmla="*/ 157 w 1110"/>
              <a:gd name="T27" fmla="*/ 278 h 515"/>
              <a:gd name="T28" fmla="*/ 170 w 1110"/>
              <a:gd name="T29" fmla="*/ 434 h 515"/>
              <a:gd name="T30" fmla="*/ 319 w 1110"/>
              <a:gd name="T31" fmla="*/ 415 h 515"/>
              <a:gd name="T32" fmla="*/ 365 w 1110"/>
              <a:gd name="T33" fmla="*/ 386 h 515"/>
              <a:gd name="T34" fmla="*/ 420 w 1110"/>
              <a:gd name="T35" fmla="*/ 387 h 515"/>
              <a:gd name="T36" fmla="*/ 535 w 1110"/>
              <a:gd name="T37" fmla="*/ 333 h 515"/>
              <a:gd name="T38" fmla="*/ 640 w 1110"/>
              <a:gd name="T39" fmla="*/ 364 h 515"/>
              <a:gd name="T40" fmla="*/ 586 w 1110"/>
              <a:gd name="T41" fmla="*/ 470 h 515"/>
              <a:gd name="T42" fmla="*/ 542 w 1110"/>
              <a:gd name="T43" fmla="*/ 412 h 515"/>
              <a:gd name="T44" fmla="*/ 586 w 1110"/>
              <a:gd name="T45" fmla="*/ 426 h 515"/>
              <a:gd name="T46" fmla="*/ 585 w 1110"/>
              <a:gd name="T47" fmla="*/ 381 h 515"/>
              <a:gd name="T48" fmla="*/ 503 w 1110"/>
              <a:gd name="T49" fmla="*/ 392 h 515"/>
              <a:gd name="T50" fmla="*/ 639 w 1110"/>
              <a:gd name="T51" fmla="*/ 515 h 515"/>
              <a:gd name="T52" fmla="*/ 826 w 1110"/>
              <a:gd name="T53" fmla="*/ 411 h 515"/>
              <a:gd name="T54" fmla="*/ 898 w 1110"/>
              <a:gd name="T55" fmla="*/ 430 h 515"/>
              <a:gd name="T56" fmla="*/ 1016 w 1110"/>
              <a:gd name="T57" fmla="*/ 356 h 515"/>
              <a:gd name="T58" fmla="*/ 1033 w 1110"/>
              <a:gd name="T59" fmla="*/ 357 h 515"/>
              <a:gd name="T60" fmla="*/ 1110 w 1110"/>
              <a:gd name="T61" fmla="*/ 313 h 515"/>
              <a:gd name="T62" fmla="*/ 1105 w 1110"/>
              <a:gd name="T63" fmla="*/ 308 h 515"/>
              <a:gd name="T64" fmla="*/ 1072 w 1110"/>
              <a:gd name="T65" fmla="*/ 308 h 515"/>
              <a:gd name="T66" fmla="*/ 1054 w 1110"/>
              <a:gd name="T67" fmla="*/ 309 h 515"/>
              <a:gd name="T68" fmla="*/ 998 w 1110"/>
              <a:gd name="T69" fmla="*/ 282 h 515"/>
              <a:gd name="T70" fmla="*/ 998 w 1110"/>
              <a:gd name="T71" fmla="*/ 282 h 515"/>
              <a:gd name="T72" fmla="*/ 898 w 1110"/>
              <a:gd name="T73" fmla="*/ 215 h 515"/>
              <a:gd name="T74" fmla="*/ 852 w 1110"/>
              <a:gd name="T75" fmla="*/ 256 h 515"/>
              <a:gd name="T76" fmla="*/ 885 w 1110"/>
              <a:gd name="T77" fmla="*/ 285 h 515"/>
              <a:gd name="T78" fmla="*/ 893 w 1110"/>
              <a:gd name="T79" fmla="*/ 284 h 515"/>
              <a:gd name="T80" fmla="*/ 895 w 1110"/>
              <a:gd name="T81" fmla="*/ 282 h 515"/>
              <a:gd name="T82" fmla="*/ 938 w 1110"/>
              <a:gd name="T83" fmla="*/ 270 h 515"/>
              <a:gd name="T84" fmla="*/ 859 w 1110"/>
              <a:gd name="T85" fmla="*/ 325 h 515"/>
              <a:gd name="T86" fmla="*/ 784 w 1110"/>
              <a:gd name="T87" fmla="*/ 202 h 515"/>
              <a:gd name="T88" fmla="*/ 611 w 1110"/>
              <a:gd name="T89" fmla="*/ 136 h 515"/>
              <a:gd name="T90" fmla="*/ 569 w 1110"/>
              <a:gd name="T91" fmla="*/ 105 h 515"/>
              <a:gd name="T92" fmla="*/ 446 w 1110"/>
              <a:gd name="T93" fmla="*/ 6 h 515"/>
              <a:gd name="T94" fmla="*/ 395 w 1110"/>
              <a:gd name="T95" fmla="*/ 0 h 515"/>
              <a:gd name="T96" fmla="*/ 393 w 1110"/>
              <a:gd name="T97" fmla="*/ 0 h 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110" h="515">
                <a:moveTo>
                  <a:pt x="390" y="0"/>
                </a:moveTo>
                <a:cubicBezTo>
                  <a:pt x="383" y="0"/>
                  <a:pt x="369" y="0"/>
                  <a:pt x="354" y="2"/>
                </a:cubicBezTo>
                <a:cubicBezTo>
                  <a:pt x="319" y="6"/>
                  <a:pt x="279" y="19"/>
                  <a:pt x="243" y="49"/>
                </a:cubicBezTo>
                <a:cubicBezTo>
                  <a:pt x="228" y="59"/>
                  <a:pt x="219" y="76"/>
                  <a:pt x="219" y="95"/>
                </a:cubicBezTo>
                <a:cubicBezTo>
                  <a:pt x="219" y="126"/>
                  <a:pt x="244" y="151"/>
                  <a:pt x="275" y="151"/>
                </a:cubicBezTo>
                <a:cubicBezTo>
                  <a:pt x="306" y="151"/>
                  <a:pt x="331" y="126"/>
                  <a:pt x="331" y="95"/>
                </a:cubicBezTo>
                <a:cubicBezTo>
                  <a:pt x="331" y="87"/>
                  <a:pt x="329" y="80"/>
                  <a:pt x="326" y="73"/>
                </a:cubicBezTo>
                <a:cubicBezTo>
                  <a:pt x="321" y="61"/>
                  <a:pt x="329" y="47"/>
                  <a:pt x="351" y="42"/>
                </a:cubicBezTo>
                <a:cubicBezTo>
                  <a:pt x="360" y="40"/>
                  <a:pt x="370" y="38"/>
                  <a:pt x="380" y="38"/>
                </a:cubicBezTo>
                <a:cubicBezTo>
                  <a:pt x="404" y="38"/>
                  <a:pt x="427" y="48"/>
                  <a:pt x="432" y="81"/>
                </a:cubicBezTo>
                <a:cubicBezTo>
                  <a:pt x="433" y="86"/>
                  <a:pt x="433" y="91"/>
                  <a:pt x="433" y="96"/>
                </a:cubicBezTo>
                <a:cubicBezTo>
                  <a:pt x="433" y="173"/>
                  <a:pt x="371" y="235"/>
                  <a:pt x="294" y="235"/>
                </a:cubicBezTo>
                <a:cubicBezTo>
                  <a:pt x="273" y="235"/>
                  <a:pt x="253" y="231"/>
                  <a:pt x="236" y="222"/>
                </a:cubicBezTo>
                <a:cubicBezTo>
                  <a:pt x="216" y="213"/>
                  <a:pt x="192" y="185"/>
                  <a:pt x="174" y="172"/>
                </a:cubicBezTo>
                <a:cubicBezTo>
                  <a:pt x="156" y="160"/>
                  <a:pt x="134" y="153"/>
                  <a:pt x="110" y="153"/>
                </a:cubicBezTo>
                <a:cubicBezTo>
                  <a:pt x="49" y="153"/>
                  <a:pt x="0" y="200"/>
                  <a:pt x="0" y="259"/>
                </a:cubicBezTo>
                <a:cubicBezTo>
                  <a:pt x="0" y="318"/>
                  <a:pt x="49" y="366"/>
                  <a:pt x="110" y="366"/>
                </a:cubicBezTo>
                <a:cubicBezTo>
                  <a:pt x="112" y="366"/>
                  <a:pt x="114" y="366"/>
                  <a:pt x="116" y="366"/>
                </a:cubicBezTo>
                <a:cubicBezTo>
                  <a:pt x="119" y="365"/>
                  <a:pt x="135" y="356"/>
                  <a:pt x="137" y="340"/>
                </a:cubicBezTo>
                <a:cubicBezTo>
                  <a:pt x="139" y="330"/>
                  <a:pt x="136" y="321"/>
                  <a:pt x="128" y="312"/>
                </a:cubicBezTo>
                <a:cubicBezTo>
                  <a:pt x="121" y="305"/>
                  <a:pt x="113" y="300"/>
                  <a:pt x="104" y="298"/>
                </a:cubicBezTo>
                <a:cubicBezTo>
                  <a:pt x="104" y="298"/>
                  <a:pt x="103" y="298"/>
                  <a:pt x="103" y="298"/>
                </a:cubicBezTo>
                <a:cubicBezTo>
                  <a:pt x="100" y="298"/>
                  <a:pt x="100" y="302"/>
                  <a:pt x="99" y="309"/>
                </a:cubicBezTo>
                <a:cubicBezTo>
                  <a:pt x="97" y="320"/>
                  <a:pt x="89" y="325"/>
                  <a:pt x="81" y="325"/>
                </a:cubicBezTo>
                <a:cubicBezTo>
                  <a:pt x="68" y="325"/>
                  <a:pt x="54" y="314"/>
                  <a:pt x="56" y="297"/>
                </a:cubicBezTo>
                <a:cubicBezTo>
                  <a:pt x="60" y="275"/>
                  <a:pt x="75" y="257"/>
                  <a:pt x="99" y="254"/>
                </a:cubicBezTo>
                <a:cubicBezTo>
                  <a:pt x="100" y="254"/>
                  <a:pt x="102" y="254"/>
                  <a:pt x="104" y="254"/>
                </a:cubicBezTo>
                <a:cubicBezTo>
                  <a:pt x="124" y="254"/>
                  <a:pt x="142" y="266"/>
                  <a:pt x="157" y="278"/>
                </a:cubicBezTo>
                <a:cubicBezTo>
                  <a:pt x="186" y="304"/>
                  <a:pt x="188" y="343"/>
                  <a:pt x="171" y="373"/>
                </a:cubicBezTo>
                <a:cubicBezTo>
                  <a:pt x="160" y="393"/>
                  <a:pt x="153" y="420"/>
                  <a:pt x="170" y="434"/>
                </a:cubicBezTo>
                <a:cubicBezTo>
                  <a:pt x="188" y="448"/>
                  <a:pt x="210" y="457"/>
                  <a:pt x="235" y="457"/>
                </a:cubicBezTo>
                <a:cubicBezTo>
                  <a:pt x="270" y="457"/>
                  <a:pt x="300" y="440"/>
                  <a:pt x="319" y="415"/>
                </a:cubicBezTo>
                <a:cubicBezTo>
                  <a:pt x="330" y="399"/>
                  <a:pt x="345" y="386"/>
                  <a:pt x="361" y="386"/>
                </a:cubicBezTo>
                <a:cubicBezTo>
                  <a:pt x="362" y="386"/>
                  <a:pt x="364" y="386"/>
                  <a:pt x="365" y="386"/>
                </a:cubicBezTo>
                <a:cubicBezTo>
                  <a:pt x="375" y="388"/>
                  <a:pt x="386" y="389"/>
                  <a:pt x="396" y="389"/>
                </a:cubicBezTo>
                <a:cubicBezTo>
                  <a:pt x="404" y="389"/>
                  <a:pt x="412" y="388"/>
                  <a:pt x="420" y="387"/>
                </a:cubicBezTo>
                <a:cubicBezTo>
                  <a:pt x="433" y="386"/>
                  <a:pt x="456" y="370"/>
                  <a:pt x="474" y="358"/>
                </a:cubicBezTo>
                <a:cubicBezTo>
                  <a:pt x="492" y="345"/>
                  <a:pt x="512" y="336"/>
                  <a:pt x="535" y="333"/>
                </a:cubicBezTo>
                <a:cubicBezTo>
                  <a:pt x="540" y="332"/>
                  <a:pt x="546" y="332"/>
                  <a:pt x="552" y="332"/>
                </a:cubicBezTo>
                <a:cubicBezTo>
                  <a:pt x="584" y="332"/>
                  <a:pt x="615" y="343"/>
                  <a:pt x="640" y="364"/>
                </a:cubicBezTo>
                <a:cubicBezTo>
                  <a:pt x="671" y="388"/>
                  <a:pt x="661" y="436"/>
                  <a:pt x="631" y="456"/>
                </a:cubicBezTo>
                <a:cubicBezTo>
                  <a:pt x="618" y="465"/>
                  <a:pt x="602" y="470"/>
                  <a:pt x="586" y="470"/>
                </a:cubicBezTo>
                <a:cubicBezTo>
                  <a:pt x="567" y="470"/>
                  <a:pt x="547" y="463"/>
                  <a:pt x="531" y="453"/>
                </a:cubicBezTo>
                <a:cubicBezTo>
                  <a:pt x="511" y="440"/>
                  <a:pt x="523" y="412"/>
                  <a:pt x="542" y="412"/>
                </a:cubicBezTo>
                <a:cubicBezTo>
                  <a:pt x="545" y="412"/>
                  <a:pt x="549" y="413"/>
                  <a:pt x="553" y="415"/>
                </a:cubicBezTo>
                <a:cubicBezTo>
                  <a:pt x="563" y="421"/>
                  <a:pt x="575" y="426"/>
                  <a:pt x="586" y="426"/>
                </a:cubicBezTo>
                <a:cubicBezTo>
                  <a:pt x="592" y="426"/>
                  <a:pt x="599" y="424"/>
                  <a:pt x="605" y="421"/>
                </a:cubicBezTo>
                <a:cubicBezTo>
                  <a:pt x="633" y="406"/>
                  <a:pt x="600" y="387"/>
                  <a:pt x="585" y="381"/>
                </a:cubicBezTo>
                <a:cubicBezTo>
                  <a:pt x="574" y="378"/>
                  <a:pt x="564" y="376"/>
                  <a:pt x="555" y="376"/>
                </a:cubicBezTo>
                <a:cubicBezTo>
                  <a:pt x="536" y="376"/>
                  <a:pt x="519" y="382"/>
                  <a:pt x="503" y="392"/>
                </a:cubicBezTo>
                <a:cubicBezTo>
                  <a:pt x="485" y="403"/>
                  <a:pt x="480" y="432"/>
                  <a:pt x="495" y="449"/>
                </a:cubicBezTo>
                <a:cubicBezTo>
                  <a:pt x="530" y="489"/>
                  <a:pt x="581" y="515"/>
                  <a:pt x="639" y="515"/>
                </a:cubicBezTo>
                <a:cubicBezTo>
                  <a:pt x="706" y="515"/>
                  <a:pt x="765" y="480"/>
                  <a:pt x="799" y="428"/>
                </a:cubicBezTo>
                <a:cubicBezTo>
                  <a:pt x="806" y="417"/>
                  <a:pt x="816" y="411"/>
                  <a:pt x="826" y="411"/>
                </a:cubicBezTo>
                <a:cubicBezTo>
                  <a:pt x="833" y="411"/>
                  <a:pt x="840" y="413"/>
                  <a:pt x="848" y="417"/>
                </a:cubicBezTo>
                <a:cubicBezTo>
                  <a:pt x="863" y="425"/>
                  <a:pt x="880" y="430"/>
                  <a:pt x="898" y="430"/>
                </a:cubicBezTo>
                <a:cubicBezTo>
                  <a:pt x="932" y="430"/>
                  <a:pt x="963" y="414"/>
                  <a:pt x="982" y="389"/>
                </a:cubicBezTo>
                <a:cubicBezTo>
                  <a:pt x="995" y="372"/>
                  <a:pt x="1007" y="356"/>
                  <a:pt x="1016" y="356"/>
                </a:cubicBezTo>
                <a:cubicBezTo>
                  <a:pt x="1016" y="356"/>
                  <a:pt x="1017" y="356"/>
                  <a:pt x="1017" y="356"/>
                </a:cubicBezTo>
                <a:cubicBezTo>
                  <a:pt x="1022" y="357"/>
                  <a:pt x="1028" y="357"/>
                  <a:pt x="1033" y="357"/>
                </a:cubicBezTo>
                <a:cubicBezTo>
                  <a:pt x="1076" y="357"/>
                  <a:pt x="1110" y="339"/>
                  <a:pt x="1110" y="317"/>
                </a:cubicBezTo>
                <a:cubicBezTo>
                  <a:pt x="1110" y="316"/>
                  <a:pt x="1110" y="314"/>
                  <a:pt x="1110" y="313"/>
                </a:cubicBezTo>
                <a:cubicBezTo>
                  <a:pt x="1109" y="310"/>
                  <a:pt x="1108" y="308"/>
                  <a:pt x="1107" y="308"/>
                </a:cubicBezTo>
                <a:cubicBezTo>
                  <a:pt x="1106" y="308"/>
                  <a:pt x="1105" y="308"/>
                  <a:pt x="1105" y="308"/>
                </a:cubicBezTo>
                <a:cubicBezTo>
                  <a:pt x="1100" y="307"/>
                  <a:pt x="1095" y="307"/>
                  <a:pt x="1090" y="307"/>
                </a:cubicBezTo>
                <a:cubicBezTo>
                  <a:pt x="1084" y="307"/>
                  <a:pt x="1078" y="307"/>
                  <a:pt x="1072" y="308"/>
                </a:cubicBezTo>
                <a:cubicBezTo>
                  <a:pt x="1066" y="308"/>
                  <a:pt x="1060" y="309"/>
                  <a:pt x="1054" y="309"/>
                </a:cubicBezTo>
                <a:cubicBezTo>
                  <a:pt x="1054" y="309"/>
                  <a:pt x="1054" y="309"/>
                  <a:pt x="1054" y="309"/>
                </a:cubicBezTo>
                <a:cubicBezTo>
                  <a:pt x="1043" y="309"/>
                  <a:pt x="1033" y="307"/>
                  <a:pt x="1023" y="303"/>
                </a:cubicBezTo>
                <a:cubicBezTo>
                  <a:pt x="1007" y="295"/>
                  <a:pt x="999" y="282"/>
                  <a:pt x="998" y="282"/>
                </a:cubicBezTo>
                <a:cubicBezTo>
                  <a:pt x="998" y="282"/>
                  <a:pt x="998" y="282"/>
                  <a:pt x="998" y="282"/>
                </a:cubicBezTo>
                <a:cubicBezTo>
                  <a:pt x="998" y="282"/>
                  <a:pt x="998" y="282"/>
                  <a:pt x="998" y="282"/>
                </a:cubicBezTo>
                <a:cubicBezTo>
                  <a:pt x="998" y="282"/>
                  <a:pt x="991" y="265"/>
                  <a:pt x="975" y="249"/>
                </a:cubicBezTo>
                <a:cubicBezTo>
                  <a:pt x="956" y="228"/>
                  <a:pt x="928" y="215"/>
                  <a:pt x="898" y="215"/>
                </a:cubicBezTo>
                <a:cubicBezTo>
                  <a:pt x="889" y="215"/>
                  <a:pt x="881" y="216"/>
                  <a:pt x="873" y="218"/>
                </a:cubicBezTo>
                <a:cubicBezTo>
                  <a:pt x="860" y="221"/>
                  <a:pt x="849" y="240"/>
                  <a:pt x="852" y="256"/>
                </a:cubicBezTo>
                <a:cubicBezTo>
                  <a:pt x="855" y="268"/>
                  <a:pt x="859" y="277"/>
                  <a:pt x="867" y="281"/>
                </a:cubicBezTo>
                <a:cubicBezTo>
                  <a:pt x="872" y="284"/>
                  <a:pt x="879" y="285"/>
                  <a:pt x="885" y="285"/>
                </a:cubicBezTo>
                <a:cubicBezTo>
                  <a:pt x="887" y="285"/>
                  <a:pt x="889" y="285"/>
                  <a:pt x="891" y="285"/>
                </a:cubicBezTo>
                <a:cubicBezTo>
                  <a:pt x="892" y="285"/>
                  <a:pt x="893" y="284"/>
                  <a:pt x="893" y="284"/>
                </a:cubicBezTo>
                <a:cubicBezTo>
                  <a:pt x="895" y="284"/>
                  <a:pt x="896" y="283"/>
                  <a:pt x="896" y="283"/>
                </a:cubicBezTo>
                <a:cubicBezTo>
                  <a:pt x="895" y="282"/>
                  <a:pt x="895" y="282"/>
                  <a:pt x="895" y="282"/>
                </a:cubicBezTo>
                <a:cubicBezTo>
                  <a:pt x="889" y="266"/>
                  <a:pt x="902" y="256"/>
                  <a:pt x="916" y="256"/>
                </a:cubicBezTo>
                <a:cubicBezTo>
                  <a:pt x="925" y="256"/>
                  <a:pt x="934" y="260"/>
                  <a:pt x="938" y="270"/>
                </a:cubicBezTo>
                <a:cubicBezTo>
                  <a:pt x="953" y="311"/>
                  <a:pt x="916" y="328"/>
                  <a:pt x="882" y="328"/>
                </a:cubicBezTo>
                <a:cubicBezTo>
                  <a:pt x="874" y="328"/>
                  <a:pt x="866" y="327"/>
                  <a:pt x="859" y="325"/>
                </a:cubicBezTo>
                <a:cubicBezTo>
                  <a:pt x="833" y="318"/>
                  <a:pt x="819" y="298"/>
                  <a:pt x="812" y="274"/>
                </a:cubicBezTo>
                <a:cubicBezTo>
                  <a:pt x="806" y="253"/>
                  <a:pt x="799" y="219"/>
                  <a:pt x="784" y="202"/>
                </a:cubicBezTo>
                <a:cubicBezTo>
                  <a:pt x="749" y="160"/>
                  <a:pt x="697" y="134"/>
                  <a:pt x="639" y="134"/>
                </a:cubicBezTo>
                <a:cubicBezTo>
                  <a:pt x="629" y="134"/>
                  <a:pt x="620" y="135"/>
                  <a:pt x="611" y="136"/>
                </a:cubicBezTo>
                <a:cubicBezTo>
                  <a:pt x="610" y="136"/>
                  <a:pt x="609" y="136"/>
                  <a:pt x="608" y="136"/>
                </a:cubicBezTo>
                <a:cubicBezTo>
                  <a:pt x="593" y="136"/>
                  <a:pt x="579" y="123"/>
                  <a:pt x="569" y="105"/>
                </a:cubicBezTo>
                <a:cubicBezTo>
                  <a:pt x="545" y="57"/>
                  <a:pt x="501" y="21"/>
                  <a:pt x="447" y="6"/>
                </a:cubicBezTo>
                <a:cubicBezTo>
                  <a:pt x="447" y="6"/>
                  <a:pt x="447" y="6"/>
                  <a:pt x="446" y="6"/>
                </a:cubicBezTo>
                <a:cubicBezTo>
                  <a:pt x="430" y="2"/>
                  <a:pt x="414" y="0"/>
                  <a:pt x="396" y="0"/>
                </a:cubicBezTo>
                <a:cubicBezTo>
                  <a:pt x="396" y="0"/>
                  <a:pt x="395" y="0"/>
                  <a:pt x="395" y="0"/>
                </a:cubicBezTo>
                <a:cubicBezTo>
                  <a:pt x="395" y="0"/>
                  <a:pt x="395" y="0"/>
                  <a:pt x="395" y="0"/>
                </a:cubicBezTo>
                <a:cubicBezTo>
                  <a:pt x="395" y="0"/>
                  <a:pt x="394" y="0"/>
                  <a:pt x="393" y="0"/>
                </a:cubicBezTo>
                <a:cubicBezTo>
                  <a:pt x="392" y="0"/>
                  <a:pt x="391" y="0"/>
                  <a:pt x="390" y="0"/>
                </a:cubicBezTo>
              </a:path>
            </a:pathLst>
          </a:custGeom>
          <a:solidFill>
            <a:srgbClr val="B6F1D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grpSp>
        <p:nvGrpSpPr>
          <p:cNvPr id="35" name="组合 34"/>
          <p:cNvGrpSpPr/>
          <p:nvPr/>
        </p:nvGrpSpPr>
        <p:grpSpPr>
          <a:xfrm>
            <a:off x="447886" y="283390"/>
            <a:ext cx="3385205" cy="647322"/>
            <a:chOff x="447886" y="283390"/>
            <a:chExt cx="3385205" cy="647322"/>
          </a:xfrm>
        </p:grpSpPr>
        <p:sp>
          <p:nvSpPr>
            <p:cNvPr id="36" name="Freeform 483"/>
            <p:cNvSpPr/>
            <p:nvPr/>
          </p:nvSpPr>
          <p:spPr bwMode="auto">
            <a:xfrm>
              <a:off x="447886" y="283390"/>
              <a:ext cx="750304" cy="647322"/>
            </a:xfrm>
            <a:custGeom>
              <a:avLst/>
              <a:gdLst>
                <a:gd name="T0" fmla="*/ 30 w 43"/>
                <a:gd name="T1" fmla="*/ 29 h 37"/>
                <a:gd name="T2" fmla="*/ 34 w 43"/>
                <a:gd name="T3" fmla="*/ 30 h 37"/>
                <a:gd name="T4" fmla="*/ 39 w 43"/>
                <a:gd name="T5" fmla="*/ 30 h 37"/>
                <a:gd name="T6" fmla="*/ 36 w 43"/>
                <a:gd name="T7" fmla="*/ 23 h 37"/>
                <a:gd name="T8" fmla="*/ 30 w 43"/>
                <a:gd name="T9" fmla="*/ 17 h 37"/>
                <a:gd name="T10" fmla="*/ 28 w 43"/>
                <a:gd name="T11" fmla="*/ 14 h 37"/>
                <a:gd name="T12" fmla="*/ 34 w 43"/>
                <a:gd name="T13" fmla="*/ 13 h 37"/>
                <a:gd name="T14" fmla="*/ 39 w 43"/>
                <a:gd name="T15" fmla="*/ 12 h 37"/>
                <a:gd name="T16" fmla="*/ 43 w 43"/>
                <a:gd name="T17" fmla="*/ 10 h 37"/>
                <a:gd name="T18" fmla="*/ 38 w 43"/>
                <a:gd name="T19" fmla="*/ 8 h 37"/>
                <a:gd name="T20" fmla="*/ 35 w 43"/>
                <a:gd name="T21" fmla="*/ 6 h 37"/>
                <a:gd name="T22" fmla="*/ 35 w 43"/>
                <a:gd name="T23" fmla="*/ 4 h 37"/>
                <a:gd name="T24" fmla="*/ 28 w 43"/>
                <a:gd name="T25" fmla="*/ 6 h 37"/>
                <a:gd name="T26" fmla="*/ 26 w 43"/>
                <a:gd name="T27" fmla="*/ 5 h 37"/>
                <a:gd name="T28" fmla="*/ 26 w 43"/>
                <a:gd name="T29" fmla="*/ 0 h 37"/>
                <a:gd name="T30" fmla="*/ 22 w 43"/>
                <a:gd name="T31" fmla="*/ 3 h 37"/>
                <a:gd name="T32" fmla="*/ 18 w 43"/>
                <a:gd name="T33" fmla="*/ 11 h 37"/>
                <a:gd name="T34" fmla="*/ 10 w 43"/>
                <a:gd name="T35" fmla="*/ 6 h 37"/>
                <a:gd name="T36" fmla="*/ 5 w 43"/>
                <a:gd name="T37" fmla="*/ 4 h 37"/>
                <a:gd name="T38" fmla="*/ 1 w 43"/>
                <a:gd name="T39" fmla="*/ 1 h 37"/>
                <a:gd name="T40" fmla="*/ 0 w 43"/>
                <a:gd name="T41" fmla="*/ 1 h 37"/>
                <a:gd name="T42" fmla="*/ 7 w 43"/>
                <a:gd name="T43" fmla="*/ 5 h 37"/>
                <a:gd name="T44" fmla="*/ 18 w 43"/>
                <a:gd name="T45" fmla="*/ 11 h 37"/>
                <a:gd name="T46" fmla="*/ 9 w 43"/>
                <a:gd name="T47" fmla="*/ 17 h 37"/>
                <a:gd name="T48" fmla="*/ 10 w 43"/>
                <a:gd name="T49" fmla="*/ 19 h 37"/>
                <a:gd name="T50" fmla="*/ 13 w 43"/>
                <a:gd name="T51" fmla="*/ 21 h 37"/>
                <a:gd name="T52" fmla="*/ 11 w 43"/>
                <a:gd name="T53" fmla="*/ 27 h 37"/>
                <a:gd name="T54" fmla="*/ 14 w 43"/>
                <a:gd name="T55" fmla="*/ 30 h 37"/>
                <a:gd name="T56" fmla="*/ 18 w 43"/>
                <a:gd name="T57" fmla="*/ 37 h 37"/>
                <a:gd name="T58" fmla="*/ 20 w 43"/>
                <a:gd name="T59" fmla="*/ 31 h 37"/>
                <a:gd name="T60" fmla="*/ 20 w 43"/>
                <a:gd name="T61" fmla="*/ 24 h 37"/>
                <a:gd name="T62" fmla="*/ 23 w 43"/>
                <a:gd name="T63" fmla="*/ 22 h 37"/>
                <a:gd name="T64" fmla="*/ 27 w 43"/>
                <a:gd name="T65" fmla="*/ 26 h 37"/>
                <a:gd name="T66" fmla="*/ 30 w 43"/>
                <a:gd name="T67" fmla="*/ 29 h 37"/>
                <a:gd name="T68" fmla="*/ 30 w 43"/>
                <a:gd name="T69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" h="37">
                  <a:moveTo>
                    <a:pt x="30" y="29"/>
                  </a:moveTo>
                  <a:cubicBezTo>
                    <a:pt x="32" y="28"/>
                    <a:pt x="32" y="28"/>
                    <a:pt x="34" y="30"/>
                  </a:cubicBezTo>
                  <a:cubicBezTo>
                    <a:pt x="34" y="30"/>
                    <a:pt x="39" y="31"/>
                    <a:pt x="39" y="30"/>
                  </a:cubicBezTo>
                  <a:cubicBezTo>
                    <a:pt x="39" y="29"/>
                    <a:pt x="33" y="24"/>
                    <a:pt x="36" y="23"/>
                  </a:cubicBezTo>
                  <a:cubicBezTo>
                    <a:pt x="38" y="22"/>
                    <a:pt x="31" y="18"/>
                    <a:pt x="30" y="17"/>
                  </a:cubicBezTo>
                  <a:cubicBezTo>
                    <a:pt x="29" y="17"/>
                    <a:pt x="27" y="16"/>
                    <a:pt x="28" y="14"/>
                  </a:cubicBezTo>
                  <a:cubicBezTo>
                    <a:pt x="29" y="13"/>
                    <a:pt x="32" y="13"/>
                    <a:pt x="34" y="13"/>
                  </a:cubicBezTo>
                  <a:cubicBezTo>
                    <a:pt x="36" y="13"/>
                    <a:pt x="37" y="13"/>
                    <a:pt x="39" y="12"/>
                  </a:cubicBezTo>
                  <a:cubicBezTo>
                    <a:pt x="40" y="12"/>
                    <a:pt x="43" y="10"/>
                    <a:pt x="43" y="10"/>
                  </a:cubicBezTo>
                  <a:cubicBezTo>
                    <a:pt x="43" y="10"/>
                    <a:pt x="39" y="8"/>
                    <a:pt x="38" y="8"/>
                  </a:cubicBezTo>
                  <a:cubicBezTo>
                    <a:pt x="37" y="7"/>
                    <a:pt x="36" y="7"/>
                    <a:pt x="35" y="6"/>
                  </a:cubicBezTo>
                  <a:cubicBezTo>
                    <a:pt x="35" y="6"/>
                    <a:pt x="36" y="5"/>
                    <a:pt x="35" y="4"/>
                  </a:cubicBezTo>
                  <a:cubicBezTo>
                    <a:pt x="35" y="4"/>
                    <a:pt x="29" y="6"/>
                    <a:pt x="28" y="6"/>
                  </a:cubicBezTo>
                  <a:cubicBezTo>
                    <a:pt x="27" y="7"/>
                    <a:pt x="25" y="7"/>
                    <a:pt x="26" y="5"/>
                  </a:cubicBezTo>
                  <a:cubicBezTo>
                    <a:pt x="26" y="4"/>
                    <a:pt x="27" y="1"/>
                    <a:pt x="26" y="0"/>
                  </a:cubicBezTo>
                  <a:cubicBezTo>
                    <a:pt x="25" y="0"/>
                    <a:pt x="23" y="3"/>
                    <a:pt x="22" y="3"/>
                  </a:cubicBezTo>
                  <a:cubicBezTo>
                    <a:pt x="20" y="4"/>
                    <a:pt x="18" y="8"/>
                    <a:pt x="18" y="11"/>
                  </a:cubicBezTo>
                  <a:cubicBezTo>
                    <a:pt x="15" y="9"/>
                    <a:pt x="13" y="8"/>
                    <a:pt x="10" y="6"/>
                  </a:cubicBezTo>
                  <a:cubicBezTo>
                    <a:pt x="9" y="5"/>
                    <a:pt x="6" y="5"/>
                    <a:pt x="5" y="4"/>
                  </a:cubicBezTo>
                  <a:cubicBezTo>
                    <a:pt x="3" y="3"/>
                    <a:pt x="2" y="3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1" y="3"/>
                    <a:pt x="5" y="5"/>
                    <a:pt x="7" y="5"/>
                  </a:cubicBezTo>
                  <a:cubicBezTo>
                    <a:pt x="10" y="7"/>
                    <a:pt x="15" y="9"/>
                    <a:pt x="18" y="11"/>
                  </a:cubicBezTo>
                  <a:cubicBezTo>
                    <a:pt x="14" y="11"/>
                    <a:pt x="11" y="14"/>
                    <a:pt x="9" y="17"/>
                  </a:cubicBezTo>
                  <a:cubicBezTo>
                    <a:pt x="8" y="19"/>
                    <a:pt x="7" y="19"/>
                    <a:pt x="10" y="19"/>
                  </a:cubicBezTo>
                  <a:cubicBezTo>
                    <a:pt x="12" y="19"/>
                    <a:pt x="15" y="17"/>
                    <a:pt x="13" y="21"/>
                  </a:cubicBezTo>
                  <a:cubicBezTo>
                    <a:pt x="12" y="23"/>
                    <a:pt x="12" y="25"/>
                    <a:pt x="11" y="27"/>
                  </a:cubicBezTo>
                  <a:cubicBezTo>
                    <a:pt x="11" y="29"/>
                    <a:pt x="13" y="28"/>
                    <a:pt x="14" y="30"/>
                  </a:cubicBezTo>
                  <a:cubicBezTo>
                    <a:pt x="14" y="31"/>
                    <a:pt x="17" y="37"/>
                    <a:pt x="18" y="37"/>
                  </a:cubicBezTo>
                  <a:cubicBezTo>
                    <a:pt x="17" y="36"/>
                    <a:pt x="19" y="32"/>
                    <a:pt x="20" y="31"/>
                  </a:cubicBezTo>
                  <a:cubicBezTo>
                    <a:pt x="21" y="30"/>
                    <a:pt x="20" y="25"/>
                    <a:pt x="20" y="24"/>
                  </a:cubicBezTo>
                  <a:cubicBezTo>
                    <a:pt x="21" y="22"/>
                    <a:pt x="21" y="19"/>
                    <a:pt x="23" y="22"/>
                  </a:cubicBezTo>
                  <a:cubicBezTo>
                    <a:pt x="24" y="23"/>
                    <a:pt x="25" y="25"/>
                    <a:pt x="27" y="26"/>
                  </a:cubicBezTo>
                  <a:cubicBezTo>
                    <a:pt x="27" y="27"/>
                    <a:pt x="28" y="29"/>
                    <a:pt x="30" y="29"/>
                  </a:cubicBezTo>
                  <a:cubicBezTo>
                    <a:pt x="30" y="29"/>
                    <a:pt x="29" y="29"/>
                    <a:pt x="30" y="29"/>
                  </a:cubicBezTo>
                  <a:close/>
                </a:path>
              </a:pathLst>
            </a:custGeom>
            <a:solidFill>
              <a:srgbClr val="BE0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154975" y="345937"/>
              <a:ext cx="26781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latin typeface="文悦古典明朝体 (非商业使用) W5" pitchFamily="50" charset="-122"/>
                  <a:ea typeface="文悦古典明朝体 (非商业使用) W5" pitchFamily="50" charset="-122"/>
                </a:rPr>
                <a:t>输入您的标题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1198190" y="1434051"/>
            <a:ext cx="6312678" cy="1500380"/>
            <a:chOff x="1687915" y="2675997"/>
            <a:chExt cx="6312678" cy="1500380"/>
          </a:xfrm>
        </p:grpSpPr>
        <p:sp>
          <p:nvSpPr>
            <p:cNvPr id="39" name="Freeform 483"/>
            <p:cNvSpPr/>
            <p:nvPr/>
          </p:nvSpPr>
          <p:spPr bwMode="auto">
            <a:xfrm>
              <a:off x="1687915" y="2720077"/>
              <a:ext cx="750304" cy="647322"/>
            </a:xfrm>
            <a:custGeom>
              <a:avLst/>
              <a:gdLst>
                <a:gd name="T0" fmla="*/ 30 w 43"/>
                <a:gd name="T1" fmla="*/ 29 h 37"/>
                <a:gd name="T2" fmla="*/ 34 w 43"/>
                <a:gd name="T3" fmla="*/ 30 h 37"/>
                <a:gd name="T4" fmla="*/ 39 w 43"/>
                <a:gd name="T5" fmla="*/ 30 h 37"/>
                <a:gd name="T6" fmla="*/ 36 w 43"/>
                <a:gd name="T7" fmla="*/ 23 h 37"/>
                <a:gd name="T8" fmla="*/ 30 w 43"/>
                <a:gd name="T9" fmla="*/ 17 h 37"/>
                <a:gd name="T10" fmla="*/ 28 w 43"/>
                <a:gd name="T11" fmla="*/ 14 h 37"/>
                <a:gd name="T12" fmla="*/ 34 w 43"/>
                <a:gd name="T13" fmla="*/ 13 h 37"/>
                <a:gd name="T14" fmla="*/ 39 w 43"/>
                <a:gd name="T15" fmla="*/ 12 h 37"/>
                <a:gd name="T16" fmla="*/ 43 w 43"/>
                <a:gd name="T17" fmla="*/ 10 h 37"/>
                <a:gd name="T18" fmla="*/ 38 w 43"/>
                <a:gd name="T19" fmla="*/ 8 h 37"/>
                <a:gd name="T20" fmla="*/ 35 w 43"/>
                <a:gd name="T21" fmla="*/ 6 h 37"/>
                <a:gd name="T22" fmla="*/ 35 w 43"/>
                <a:gd name="T23" fmla="*/ 4 h 37"/>
                <a:gd name="T24" fmla="*/ 28 w 43"/>
                <a:gd name="T25" fmla="*/ 6 h 37"/>
                <a:gd name="T26" fmla="*/ 26 w 43"/>
                <a:gd name="T27" fmla="*/ 5 h 37"/>
                <a:gd name="T28" fmla="*/ 26 w 43"/>
                <a:gd name="T29" fmla="*/ 0 h 37"/>
                <a:gd name="T30" fmla="*/ 22 w 43"/>
                <a:gd name="T31" fmla="*/ 3 h 37"/>
                <a:gd name="T32" fmla="*/ 18 w 43"/>
                <a:gd name="T33" fmla="*/ 11 h 37"/>
                <a:gd name="T34" fmla="*/ 10 w 43"/>
                <a:gd name="T35" fmla="*/ 6 h 37"/>
                <a:gd name="T36" fmla="*/ 5 w 43"/>
                <a:gd name="T37" fmla="*/ 4 h 37"/>
                <a:gd name="T38" fmla="*/ 1 w 43"/>
                <a:gd name="T39" fmla="*/ 1 h 37"/>
                <a:gd name="T40" fmla="*/ 0 w 43"/>
                <a:gd name="T41" fmla="*/ 1 h 37"/>
                <a:gd name="T42" fmla="*/ 7 w 43"/>
                <a:gd name="T43" fmla="*/ 5 h 37"/>
                <a:gd name="T44" fmla="*/ 18 w 43"/>
                <a:gd name="T45" fmla="*/ 11 h 37"/>
                <a:gd name="T46" fmla="*/ 9 w 43"/>
                <a:gd name="T47" fmla="*/ 17 h 37"/>
                <a:gd name="T48" fmla="*/ 10 w 43"/>
                <a:gd name="T49" fmla="*/ 19 h 37"/>
                <a:gd name="T50" fmla="*/ 13 w 43"/>
                <a:gd name="T51" fmla="*/ 21 h 37"/>
                <a:gd name="T52" fmla="*/ 11 w 43"/>
                <a:gd name="T53" fmla="*/ 27 h 37"/>
                <a:gd name="T54" fmla="*/ 14 w 43"/>
                <a:gd name="T55" fmla="*/ 30 h 37"/>
                <a:gd name="T56" fmla="*/ 18 w 43"/>
                <a:gd name="T57" fmla="*/ 37 h 37"/>
                <a:gd name="T58" fmla="*/ 20 w 43"/>
                <a:gd name="T59" fmla="*/ 31 h 37"/>
                <a:gd name="T60" fmla="*/ 20 w 43"/>
                <a:gd name="T61" fmla="*/ 24 h 37"/>
                <a:gd name="T62" fmla="*/ 23 w 43"/>
                <a:gd name="T63" fmla="*/ 22 h 37"/>
                <a:gd name="T64" fmla="*/ 27 w 43"/>
                <a:gd name="T65" fmla="*/ 26 h 37"/>
                <a:gd name="T66" fmla="*/ 30 w 43"/>
                <a:gd name="T67" fmla="*/ 29 h 37"/>
                <a:gd name="T68" fmla="*/ 30 w 43"/>
                <a:gd name="T69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" h="37">
                  <a:moveTo>
                    <a:pt x="30" y="29"/>
                  </a:moveTo>
                  <a:cubicBezTo>
                    <a:pt x="32" y="28"/>
                    <a:pt x="32" y="28"/>
                    <a:pt x="34" y="30"/>
                  </a:cubicBezTo>
                  <a:cubicBezTo>
                    <a:pt x="34" y="30"/>
                    <a:pt x="39" y="31"/>
                    <a:pt x="39" y="30"/>
                  </a:cubicBezTo>
                  <a:cubicBezTo>
                    <a:pt x="39" y="29"/>
                    <a:pt x="33" y="24"/>
                    <a:pt x="36" y="23"/>
                  </a:cubicBezTo>
                  <a:cubicBezTo>
                    <a:pt x="38" y="22"/>
                    <a:pt x="31" y="18"/>
                    <a:pt x="30" y="17"/>
                  </a:cubicBezTo>
                  <a:cubicBezTo>
                    <a:pt x="29" y="17"/>
                    <a:pt x="27" y="16"/>
                    <a:pt x="28" y="14"/>
                  </a:cubicBezTo>
                  <a:cubicBezTo>
                    <a:pt x="29" y="13"/>
                    <a:pt x="32" y="13"/>
                    <a:pt x="34" y="13"/>
                  </a:cubicBezTo>
                  <a:cubicBezTo>
                    <a:pt x="36" y="13"/>
                    <a:pt x="37" y="13"/>
                    <a:pt x="39" y="12"/>
                  </a:cubicBezTo>
                  <a:cubicBezTo>
                    <a:pt x="40" y="12"/>
                    <a:pt x="43" y="10"/>
                    <a:pt x="43" y="10"/>
                  </a:cubicBezTo>
                  <a:cubicBezTo>
                    <a:pt x="43" y="10"/>
                    <a:pt x="39" y="8"/>
                    <a:pt x="38" y="8"/>
                  </a:cubicBezTo>
                  <a:cubicBezTo>
                    <a:pt x="37" y="7"/>
                    <a:pt x="36" y="7"/>
                    <a:pt x="35" y="6"/>
                  </a:cubicBezTo>
                  <a:cubicBezTo>
                    <a:pt x="35" y="6"/>
                    <a:pt x="36" y="5"/>
                    <a:pt x="35" y="4"/>
                  </a:cubicBezTo>
                  <a:cubicBezTo>
                    <a:pt x="35" y="4"/>
                    <a:pt x="29" y="6"/>
                    <a:pt x="28" y="6"/>
                  </a:cubicBezTo>
                  <a:cubicBezTo>
                    <a:pt x="27" y="7"/>
                    <a:pt x="25" y="7"/>
                    <a:pt x="26" y="5"/>
                  </a:cubicBezTo>
                  <a:cubicBezTo>
                    <a:pt x="26" y="4"/>
                    <a:pt x="27" y="1"/>
                    <a:pt x="26" y="0"/>
                  </a:cubicBezTo>
                  <a:cubicBezTo>
                    <a:pt x="25" y="0"/>
                    <a:pt x="23" y="3"/>
                    <a:pt x="22" y="3"/>
                  </a:cubicBezTo>
                  <a:cubicBezTo>
                    <a:pt x="20" y="4"/>
                    <a:pt x="18" y="8"/>
                    <a:pt x="18" y="11"/>
                  </a:cubicBezTo>
                  <a:cubicBezTo>
                    <a:pt x="15" y="9"/>
                    <a:pt x="13" y="8"/>
                    <a:pt x="10" y="6"/>
                  </a:cubicBezTo>
                  <a:cubicBezTo>
                    <a:pt x="9" y="5"/>
                    <a:pt x="6" y="5"/>
                    <a:pt x="5" y="4"/>
                  </a:cubicBezTo>
                  <a:cubicBezTo>
                    <a:pt x="3" y="3"/>
                    <a:pt x="2" y="3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1" y="3"/>
                    <a:pt x="5" y="5"/>
                    <a:pt x="7" y="5"/>
                  </a:cubicBezTo>
                  <a:cubicBezTo>
                    <a:pt x="10" y="7"/>
                    <a:pt x="15" y="9"/>
                    <a:pt x="18" y="11"/>
                  </a:cubicBezTo>
                  <a:cubicBezTo>
                    <a:pt x="14" y="11"/>
                    <a:pt x="11" y="14"/>
                    <a:pt x="9" y="17"/>
                  </a:cubicBezTo>
                  <a:cubicBezTo>
                    <a:pt x="8" y="19"/>
                    <a:pt x="7" y="19"/>
                    <a:pt x="10" y="19"/>
                  </a:cubicBezTo>
                  <a:cubicBezTo>
                    <a:pt x="12" y="19"/>
                    <a:pt x="15" y="17"/>
                    <a:pt x="13" y="21"/>
                  </a:cubicBezTo>
                  <a:cubicBezTo>
                    <a:pt x="12" y="23"/>
                    <a:pt x="12" y="25"/>
                    <a:pt x="11" y="27"/>
                  </a:cubicBezTo>
                  <a:cubicBezTo>
                    <a:pt x="11" y="29"/>
                    <a:pt x="13" y="28"/>
                    <a:pt x="14" y="30"/>
                  </a:cubicBezTo>
                  <a:cubicBezTo>
                    <a:pt x="14" y="31"/>
                    <a:pt x="17" y="37"/>
                    <a:pt x="18" y="37"/>
                  </a:cubicBezTo>
                  <a:cubicBezTo>
                    <a:pt x="17" y="36"/>
                    <a:pt x="19" y="32"/>
                    <a:pt x="20" y="31"/>
                  </a:cubicBezTo>
                  <a:cubicBezTo>
                    <a:pt x="21" y="30"/>
                    <a:pt x="20" y="25"/>
                    <a:pt x="20" y="24"/>
                  </a:cubicBezTo>
                  <a:cubicBezTo>
                    <a:pt x="21" y="22"/>
                    <a:pt x="21" y="19"/>
                    <a:pt x="23" y="22"/>
                  </a:cubicBezTo>
                  <a:cubicBezTo>
                    <a:pt x="24" y="23"/>
                    <a:pt x="25" y="25"/>
                    <a:pt x="27" y="26"/>
                  </a:cubicBezTo>
                  <a:cubicBezTo>
                    <a:pt x="27" y="27"/>
                    <a:pt x="28" y="29"/>
                    <a:pt x="30" y="29"/>
                  </a:cubicBezTo>
                  <a:cubicBezTo>
                    <a:pt x="30" y="29"/>
                    <a:pt x="29" y="29"/>
                    <a:pt x="30" y="29"/>
                  </a:cubicBezTo>
                  <a:close/>
                </a:path>
              </a:pathLst>
            </a:custGeom>
            <a:solidFill>
              <a:srgbClr val="BE0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2438219" y="2675997"/>
              <a:ext cx="20612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>
                  <a:latin typeface="文悦古典明朝体 (非商业使用) W5" pitchFamily="50" charset="-122"/>
                  <a:ea typeface="文悦古典明朝体 (非商业使用) W5" pitchFamily="50" charset="-122"/>
                </a:rPr>
                <a:t>输入标题</a:t>
              </a: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1687915" y="3283825"/>
              <a:ext cx="6312678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总结是社会团体、企业单位和个人在自身的某一时期</a:t>
              </a:r>
              <a:endPara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某一项目或某些工作总结是社会团体、企业单位和个人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198190" y="2934567"/>
            <a:ext cx="6312678" cy="1500380"/>
            <a:chOff x="1687915" y="2675997"/>
            <a:chExt cx="6312678" cy="1500380"/>
          </a:xfrm>
        </p:grpSpPr>
        <p:sp>
          <p:nvSpPr>
            <p:cNvPr id="47" name="Freeform 483"/>
            <p:cNvSpPr/>
            <p:nvPr/>
          </p:nvSpPr>
          <p:spPr bwMode="auto">
            <a:xfrm>
              <a:off x="1687915" y="2720077"/>
              <a:ext cx="750304" cy="647322"/>
            </a:xfrm>
            <a:custGeom>
              <a:avLst/>
              <a:gdLst>
                <a:gd name="T0" fmla="*/ 30 w 43"/>
                <a:gd name="T1" fmla="*/ 29 h 37"/>
                <a:gd name="T2" fmla="*/ 34 w 43"/>
                <a:gd name="T3" fmla="*/ 30 h 37"/>
                <a:gd name="T4" fmla="*/ 39 w 43"/>
                <a:gd name="T5" fmla="*/ 30 h 37"/>
                <a:gd name="T6" fmla="*/ 36 w 43"/>
                <a:gd name="T7" fmla="*/ 23 h 37"/>
                <a:gd name="T8" fmla="*/ 30 w 43"/>
                <a:gd name="T9" fmla="*/ 17 h 37"/>
                <a:gd name="T10" fmla="*/ 28 w 43"/>
                <a:gd name="T11" fmla="*/ 14 h 37"/>
                <a:gd name="T12" fmla="*/ 34 w 43"/>
                <a:gd name="T13" fmla="*/ 13 h 37"/>
                <a:gd name="T14" fmla="*/ 39 w 43"/>
                <a:gd name="T15" fmla="*/ 12 h 37"/>
                <a:gd name="T16" fmla="*/ 43 w 43"/>
                <a:gd name="T17" fmla="*/ 10 h 37"/>
                <a:gd name="T18" fmla="*/ 38 w 43"/>
                <a:gd name="T19" fmla="*/ 8 h 37"/>
                <a:gd name="T20" fmla="*/ 35 w 43"/>
                <a:gd name="T21" fmla="*/ 6 h 37"/>
                <a:gd name="T22" fmla="*/ 35 w 43"/>
                <a:gd name="T23" fmla="*/ 4 h 37"/>
                <a:gd name="T24" fmla="*/ 28 w 43"/>
                <a:gd name="T25" fmla="*/ 6 h 37"/>
                <a:gd name="T26" fmla="*/ 26 w 43"/>
                <a:gd name="T27" fmla="*/ 5 h 37"/>
                <a:gd name="T28" fmla="*/ 26 w 43"/>
                <a:gd name="T29" fmla="*/ 0 h 37"/>
                <a:gd name="T30" fmla="*/ 22 w 43"/>
                <a:gd name="T31" fmla="*/ 3 h 37"/>
                <a:gd name="T32" fmla="*/ 18 w 43"/>
                <a:gd name="T33" fmla="*/ 11 h 37"/>
                <a:gd name="T34" fmla="*/ 10 w 43"/>
                <a:gd name="T35" fmla="*/ 6 h 37"/>
                <a:gd name="T36" fmla="*/ 5 w 43"/>
                <a:gd name="T37" fmla="*/ 4 h 37"/>
                <a:gd name="T38" fmla="*/ 1 w 43"/>
                <a:gd name="T39" fmla="*/ 1 h 37"/>
                <a:gd name="T40" fmla="*/ 0 w 43"/>
                <a:gd name="T41" fmla="*/ 1 h 37"/>
                <a:gd name="T42" fmla="*/ 7 w 43"/>
                <a:gd name="T43" fmla="*/ 5 h 37"/>
                <a:gd name="T44" fmla="*/ 18 w 43"/>
                <a:gd name="T45" fmla="*/ 11 h 37"/>
                <a:gd name="T46" fmla="*/ 9 w 43"/>
                <a:gd name="T47" fmla="*/ 17 h 37"/>
                <a:gd name="T48" fmla="*/ 10 w 43"/>
                <a:gd name="T49" fmla="*/ 19 h 37"/>
                <a:gd name="T50" fmla="*/ 13 w 43"/>
                <a:gd name="T51" fmla="*/ 21 h 37"/>
                <a:gd name="T52" fmla="*/ 11 w 43"/>
                <a:gd name="T53" fmla="*/ 27 h 37"/>
                <a:gd name="T54" fmla="*/ 14 w 43"/>
                <a:gd name="T55" fmla="*/ 30 h 37"/>
                <a:gd name="T56" fmla="*/ 18 w 43"/>
                <a:gd name="T57" fmla="*/ 37 h 37"/>
                <a:gd name="T58" fmla="*/ 20 w 43"/>
                <a:gd name="T59" fmla="*/ 31 h 37"/>
                <a:gd name="T60" fmla="*/ 20 w 43"/>
                <a:gd name="T61" fmla="*/ 24 h 37"/>
                <a:gd name="T62" fmla="*/ 23 w 43"/>
                <a:gd name="T63" fmla="*/ 22 h 37"/>
                <a:gd name="T64" fmla="*/ 27 w 43"/>
                <a:gd name="T65" fmla="*/ 26 h 37"/>
                <a:gd name="T66" fmla="*/ 30 w 43"/>
                <a:gd name="T67" fmla="*/ 29 h 37"/>
                <a:gd name="T68" fmla="*/ 30 w 43"/>
                <a:gd name="T69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" h="37">
                  <a:moveTo>
                    <a:pt x="30" y="29"/>
                  </a:moveTo>
                  <a:cubicBezTo>
                    <a:pt x="32" y="28"/>
                    <a:pt x="32" y="28"/>
                    <a:pt x="34" y="30"/>
                  </a:cubicBezTo>
                  <a:cubicBezTo>
                    <a:pt x="34" y="30"/>
                    <a:pt x="39" y="31"/>
                    <a:pt x="39" y="30"/>
                  </a:cubicBezTo>
                  <a:cubicBezTo>
                    <a:pt x="39" y="29"/>
                    <a:pt x="33" y="24"/>
                    <a:pt x="36" y="23"/>
                  </a:cubicBezTo>
                  <a:cubicBezTo>
                    <a:pt x="38" y="22"/>
                    <a:pt x="31" y="18"/>
                    <a:pt x="30" y="17"/>
                  </a:cubicBezTo>
                  <a:cubicBezTo>
                    <a:pt x="29" y="17"/>
                    <a:pt x="27" y="16"/>
                    <a:pt x="28" y="14"/>
                  </a:cubicBezTo>
                  <a:cubicBezTo>
                    <a:pt x="29" y="13"/>
                    <a:pt x="32" y="13"/>
                    <a:pt x="34" y="13"/>
                  </a:cubicBezTo>
                  <a:cubicBezTo>
                    <a:pt x="36" y="13"/>
                    <a:pt x="37" y="13"/>
                    <a:pt x="39" y="12"/>
                  </a:cubicBezTo>
                  <a:cubicBezTo>
                    <a:pt x="40" y="12"/>
                    <a:pt x="43" y="10"/>
                    <a:pt x="43" y="10"/>
                  </a:cubicBezTo>
                  <a:cubicBezTo>
                    <a:pt x="43" y="10"/>
                    <a:pt x="39" y="8"/>
                    <a:pt x="38" y="8"/>
                  </a:cubicBezTo>
                  <a:cubicBezTo>
                    <a:pt x="37" y="7"/>
                    <a:pt x="36" y="7"/>
                    <a:pt x="35" y="6"/>
                  </a:cubicBezTo>
                  <a:cubicBezTo>
                    <a:pt x="35" y="6"/>
                    <a:pt x="36" y="5"/>
                    <a:pt x="35" y="4"/>
                  </a:cubicBezTo>
                  <a:cubicBezTo>
                    <a:pt x="35" y="4"/>
                    <a:pt x="29" y="6"/>
                    <a:pt x="28" y="6"/>
                  </a:cubicBezTo>
                  <a:cubicBezTo>
                    <a:pt x="27" y="7"/>
                    <a:pt x="25" y="7"/>
                    <a:pt x="26" y="5"/>
                  </a:cubicBezTo>
                  <a:cubicBezTo>
                    <a:pt x="26" y="4"/>
                    <a:pt x="27" y="1"/>
                    <a:pt x="26" y="0"/>
                  </a:cubicBezTo>
                  <a:cubicBezTo>
                    <a:pt x="25" y="0"/>
                    <a:pt x="23" y="3"/>
                    <a:pt x="22" y="3"/>
                  </a:cubicBezTo>
                  <a:cubicBezTo>
                    <a:pt x="20" y="4"/>
                    <a:pt x="18" y="8"/>
                    <a:pt x="18" y="11"/>
                  </a:cubicBezTo>
                  <a:cubicBezTo>
                    <a:pt x="15" y="9"/>
                    <a:pt x="13" y="8"/>
                    <a:pt x="10" y="6"/>
                  </a:cubicBezTo>
                  <a:cubicBezTo>
                    <a:pt x="9" y="5"/>
                    <a:pt x="6" y="5"/>
                    <a:pt x="5" y="4"/>
                  </a:cubicBezTo>
                  <a:cubicBezTo>
                    <a:pt x="3" y="3"/>
                    <a:pt x="2" y="3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1" y="3"/>
                    <a:pt x="5" y="5"/>
                    <a:pt x="7" y="5"/>
                  </a:cubicBezTo>
                  <a:cubicBezTo>
                    <a:pt x="10" y="7"/>
                    <a:pt x="15" y="9"/>
                    <a:pt x="18" y="11"/>
                  </a:cubicBezTo>
                  <a:cubicBezTo>
                    <a:pt x="14" y="11"/>
                    <a:pt x="11" y="14"/>
                    <a:pt x="9" y="17"/>
                  </a:cubicBezTo>
                  <a:cubicBezTo>
                    <a:pt x="8" y="19"/>
                    <a:pt x="7" y="19"/>
                    <a:pt x="10" y="19"/>
                  </a:cubicBezTo>
                  <a:cubicBezTo>
                    <a:pt x="12" y="19"/>
                    <a:pt x="15" y="17"/>
                    <a:pt x="13" y="21"/>
                  </a:cubicBezTo>
                  <a:cubicBezTo>
                    <a:pt x="12" y="23"/>
                    <a:pt x="12" y="25"/>
                    <a:pt x="11" y="27"/>
                  </a:cubicBezTo>
                  <a:cubicBezTo>
                    <a:pt x="11" y="29"/>
                    <a:pt x="13" y="28"/>
                    <a:pt x="14" y="30"/>
                  </a:cubicBezTo>
                  <a:cubicBezTo>
                    <a:pt x="14" y="31"/>
                    <a:pt x="17" y="37"/>
                    <a:pt x="18" y="37"/>
                  </a:cubicBezTo>
                  <a:cubicBezTo>
                    <a:pt x="17" y="36"/>
                    <a:pt x="19" y="32"/>
                    <a:pt x="20" y="31"/>
                  </a:cubicBezTo>
                  <a:cubicBezTo>
                    <a:pt x="21" y="30"/>
                    <a:pt x="20" y="25"/>
                    <a:pt x="20" y="24"/>
                  </a:cubicBezTo>
                  <a:cubicBezTo>
                    <a:pt x="21" y="22"/>
                    <a:pt x="21" y="19"/>
                    <a:pt x="23" y="22"/>
                  </a:cubicBezTo>
                  <a:cubicBezTo>
                    <a:pt x="24" y="23"/>
                    <a:pt x="25" y="25"/>
                    <a:pt x="27" y="26"/>
                  </a:cubicBezTo>
                  <a:cubicBezTo>
                    <a:pt x="27" y="27"/>
                    <a:pt x="28" y="29"/>
                    <a:pt x="30" y="29"/>
                  </a:cubicBezTo>
                  <a:cubicBezTo>
                    <a:pt x="30" y="29"/>
                    <a:pt x="29" y="29"/>
                    <a:pt x="30" y="29"/>
                  </a:cubicBezTo>
                  <a:close/>
                </a:path>
              </a:pathLst>
            </a:custGeom>
            <a:solidFill>
              <a:srgbClr val="BE0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2438219" y="2675997"/>
              <a:ext cx="20612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>
                  <a:latin typeface="文悦古典明朝体 (非商业使用) W5" pitchFamily="50" charset="-122"/>
                  <a:ea typeface="文悦古典明朝体 (非商业使用) W5" pitchFamily="50" charset="-122"/>
                </a:rPr>
                <a:t>输入标题</a:t>
              </a: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1687915" y="3283825"/>
              <a:ext cx="6312678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总结是社会团体、企业单位和个人在自身的某一时期</a:t>
              </a:r>
              <a:endPara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某一项目或某些工作总结是社会团体、企业单位和个人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1198190" y="4435082"/>
            <a:ext cx="6312678" cy="1500380"/>
            <a:chOff x="1687915" y="2675997"/>
            <a:chExt cx="6312678" cy="1500380"/>
          </a:xfrm>
        </p:grpSpPr>
        <p:sp>
          <p:nvSpPr>
            <p:cNvPr id="51" name="Freeform 483"/>
            <p:cNvSpPr/>
            <p:nvPr/>
          </p:nvSpPr>
          <p:spPr bwMode="auto">
            <a:xfrm>
              <a:off x="1687915" y="2720077"/>
              <a:ext cx="750304" cy="647322"/>
            </a:xfrm>
            <a:custGeom>
              <a:avLst/>
              <a:gdLst>
                <a:gd name="T0" fmla="*/ 30 w 43"/>
                <a:gd name="T1" fmla="*/ 29 h 37"/>
                <a:gd name="T2" fmla="*/ 34 w 43"/>
                <a:gd name="T3" fmla="*/ 30 h 37"/>
                <a:gd name="T4" fmla="*/ 39 w 43"/>
                <a:gd name="T5" fmla="*/ 30 h 37"/>
                <a:gd name="T6" fmla="*/ 36 w 43"/>
                <a:gd name="T7" fmla="*/ 23 h 37"/>
                <a:gd name="T8" fmla="*/ 30 w 43"/>
                <a:gd name="T9" fmla="*/ 17 h 37"/>
                <a:gd name="T10" fmla="*/ 28 w 43"/>
                <a:gd name="T11" fmla="*/ 14 h 37"/>
                <a:gd name="T12" fmla="*/ 34 w 43"/>
                <a:gd name="T13" fmla="*/ 13 h 37"/>
                <a:gd name="T14" fmla="*/ 39 w 43"/>
                <a:gd name="T15" fmla="*/ 12 h 37"/>
                <a:gd name="T16" fmla="*/ 43 w 43"/>
                <a:gd name="T17" fmla="*/ 10 h 37"/>
                <a:gd name="T18" fmla="*/ 38 w 43"/>
                <a:gd name="T19" fmla="*/ 8 h 37"/>
                <a:gd name="T20" fmla="*/ 35 w 43"/>
                <a:gd name="T21" fmla="*/ 6 h 37"/>
                <a:gd name="T22" fmla="*/ 35 w 43"/>
                <a:gd name="T23" fmla="*/ 4 h 37"/>
                <a:gd name="T24" fmla="*/ 28 w 43"/>
                <a:gd name="T25" fmla="*/ 6 h 37"/>
                <a:gd name="T26" fmla="*/ 26 w 43"/>
                <a:gd name="T27" fmla="*/ 5 h 37"/>
                <a:gd name="T28" fmla="*/ 26 w 43"/>
                <a:gd name="T29" fmla="*/ 0 h 37"/>
                <a:gd name="T30" fmla="*/ 22 w 43"/>
                <a:gd name="T31" fmla="*/ 3 h 37"/>
                <a:gd name="T32" fmla="*/ 18 w 43"/>
                <a:gd name="T33" fmla="*/ 11 h 37"/>
                <a:gd name="T34" fmla="*/ 10 w 43"/>
                <a:gd name="T35" fmla="*/ 6 h 37"/>
                <a:gd name="T36" fmla="*/ 5 w 43"/>
                <a:gd name="T37" fmla="*/ 4 h 37"/>
                <a:gd name="T38" fmla="*/ 1 w 43"/>
                <a:gd name="T39" fmla="*/ 1 h 37"/>
                <a:gd name="T40" fmla="*/ 0 w 43"/>
                <a:gd name="T41" fmla="*/ 1 h 37"/>
                <a:gd name="T42" fmla="*/ 7 w 43"/>
                <a:gd name="T43" fmla="*/ 5 h 37"/>
                <a:gd name="T44" fmla="*/ 18 w 43"/>
                <a:gd name="T45" fmla="*/ 11 h 37"/>
                <a:gd name="T46" fmla="*/ 9 w 43"/>
                <a:gd name="T47" fmla="*/ 17 h 37"/>
                <a:gd name="T48" fmla="*/ 10 w 43"/>
                <a:gd name="T49" fmla="*/ 19 h 37"/>
                <a:gd name="T50" fmla="*/ 13 w 43"/>
                <a:gd name="T51" fmla="*/ 21 h 37"/>
                <a:gd name="T52" fmla="*/ 11 w 43"/>
                <a:gd name="T53" fmla="*/ 27 h 37"/>
                <a:gd name="T54" fmla="*/ 14 w 43"/>
                <a:gd name="T55" fmla="*/ 30 h 37"/>
                <a:gd name="T56" fmla="*/ 18 w 43"/>
                <a:gd name="T57" fmla="*/ 37 h 37"/>
                <a:gd name="T58" fmla="*/ 20 w 43"/>
                <a:gd name="T59" fmla="*/ 31 h 37"/>
                <a:gd name="T60" fmla="*/ 20 w 43"/>
                <a:gd name="T61" fmla="*/ 24 h 37"/>
                <a:gd name="T62" fmla="*/ 23 w 43"/>
                <a:gd name="T63" fmla="*/ 22 h 37"/>
                <a:gd name="T64" fmla="*/ 27 w 43"/>
                <a:gd name="T65" fmla="*/ 26 h 37"/>
                <a:gd name="T66" fmla="*/ 30 w 43"/>
                <a:gd name="T67" fmla="*/ 29 h 37"/>
                <a:gd name="T68" fmla="*/ 30 w 43"/>
                <a:gd name="T69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" h="37">
                  <a:moveTo>
                    <a:pt x="30" y="29"/>
                  </a:moveTo>
                  <a:cubicBezTo>
                    <a:pt x="32" y="28"/>
                    <a:pt x="32" y="28"/>
                    <a:pt x="34" y="30"/>
                  </a:cubicBezTo>
                  <a:cubicBezTo>
                    <a:pt x="34" y="30"/>
                    <a:pt x="39" y="31"/>
                    <a:pt x="39" y="30"/>
                  </a:cubicBezTo>
                  <a:cubicBezTo>
                    <a:pt x="39" y="29"/>
                    <a:pt x="33" y="24"/>
                    <a:pt x="36" y="23"/>
                  </a:cubicBezTo>
                  <a:cubicBezTo>
                    <a:pt x="38" y="22"/>
                    <a:pt x="31" y="18"/>
                    <a:pt x="30" y="17"/>
                  </a:cubicBezTo>
                  <a:cubicBezTo>
                    <a:pt x="29" y="17"/>
                    <a:pt x="27" y="16"/>
                    <a:pt x="28" y="14"/>
                  </a:cubicBezTo>
                  <a:cubicBezTo>
                    <a:pt x="29" y="13"/>
                    <a:pt x="32" y="13"/>
                    <a:pt x="34" y="13"/>
                  </a:cubicBezTo>
                  <a:cubicBezTo>
                    <a:pt x="36" y="13"/>
                    <a:pt x="37" y="13"/>
                    <a:pt x="39" y="12"/>
                  </a:cubicBezTo>
                  <a:cubicBezTo>
                    <a:pt x="40" y="12"/>
                    <a:pt x="43" y="10"/>
                    <a:pt x="43" y="10"/>
                  </a:cubicBezTo>
                  <a:cubicBezTo>
                    <a:pt x="43" y="10"/>
                    <a:pt x="39" y="8"/>
                    <a:pt x="38" y="8"/>
                  </a:cubicBezTo>
                  <a:cubicBezTo>
                    <a:pt x="37" y="7"/>
                    <a:pt x="36" y="7"/>
                    <a:pt x="35" y="6"/>
                  </a:cubicBezTo>
                  <a:cubicBezTo>
                    <a:pt x="35" y="6"/>
                    <a:pt x="36" y="5"/>
                    <a:pt x="35" y="4"/>
                  </a:cubicBezTo>
                  <a:cubicBezTo>
                    <a:pt x="35" y="4"/>
                    <a:pt x="29" y="6"/>
                    <a:pt x="28" y="6"/>
                  </a:cubicBezTo>
                  <a:cubicBezTo>
                    <a:pt x="27" y="7"/>
                    <a:pt x="25" y="7"/>
                    <a:pt x="26" y="5"/>
                  </a:cubicBezTo>
                  <a:cubicBezTo>
                    <a:pt x="26" y="4"/>
                    <a:pt x="27" y="1"/>
                    <a:pt x="26" y="0"/>
                  </a:cubicBezTo>
                  <a:cubicBezTo>
                    <a:pt x="25" y="0"/>
                    <a:pt x="23" y="3"/>
                    <a:pt x="22" y="3"/>
                  </a:cubicBezTo>
                  <a:cubicBezTo>
                    <a:pt x="20" y="4"/>
                    <a:pt x="18" y="8"/>
                    <a:pt x="18" y="11"/>
                  </a:cubicBezTo>
                  <a:cubicBezTo>
                    <a:pt x="15" y="9"/>
                    <a:pt x="13" y="8"/>
                    <a:pt x="10" y="6"/>
                  </a:cubicBezTo>
                  <a:cubicBezTo>
                    <a:pt x="9" y="5"/>
                    <a:pt x="6" y="5"/>
                    <a:pt x="5" y="4"/>
                  </a:cubicBezTo>
                  <a:cubicBezTo>
                    <a:pt x="3" y="3"/>
                    <a:pt x="2" y="3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1" y="3"/>
                    <a:pt x="5" y="5"/>
                    <a:pt x="7" y="5"/>
                  </a:cubicBezTo>
                  <a:cubicBezTo>
                    <a:pt x="10" y="7"/>
                    <a:pt x="15" y="9"/>
                    <a:pt x="18" y="11"/>
                  </a:cubicBezTo>
                  <a:cubicBezTo>
                    <a:pt x="14" y="11"/>
                    <a:pt x="11" y="14"/>
                    <a:pt x="9" y="17"/>
                  </a:cubicBezTo>
                  <a:cubicBezTo>
                    <a:pt x="8" y="19"/>
                    <a:pt x="7" y="19"/>
                    <a:pt x="10" y="19"/>
                  </a:cubicBezTo>
                  <a:cubicBezTo>
                    <a:pt x="12" y="19"/>
                    <a:pt x="15" y="17"/>
                    <a:pt x="13" y="21"/>
                  </a:cubicBezTo>
                  <a:cubicBezTo>
                    <a:pt x="12" y="23"/>
                    <a:pt x="12" y="25"/>
                    <a:pt x="11" y="27"/>
                  </a:cubicBezTo>
                  <a:cubicBezTo>
                    <a:pt x="11" y="29"/>
                    <a:pt x="13" y="28"/>
                    <a:pt x="14" y="30"/>
                  </a:cubicBezTo>
                  <a:cubicBezTo>
                    <a:pt x="14" y="31"/>
                    <a:pt x="17" y="37"/>
                    <a:pt x="18" y="37"/>
                  </a:cubicBezTo>
                  <a:cubicBezTo>
                    <a:pt x="17" y="36"/>
                    <a:pt x="19" y="32"/>
                    <a:pt x="20" y="31"/>
                  </a:cubicBezTo>
                  <a:cubicBezTo>
                    <a:pt x="21" y="30"/>
                    <a:pt x="20" y="25"/>
                    <a:pt x="20" y="24"/>
                  </a:cubicBezTo>
                  <a:cubicBezTo>
                    <a:pt x="21" y="22"/>
                    <a:pt x="21" y="19"/>
                    <a:pt x="23" y="22"/>
                  </a:cubicBezTo>
                  <a:cubicBezTo>
                    <a:pt x="24" y="23"/>
                    <a:pt x="25" y="25"/>
                    <a:pt x="27" y="26"/>
                  </a:cubicBezTo>
                  <a:cubicBezTo>
                    <a:pt x="27" y="27"/>
                    <a:pt x="28" y="29"/>
                    <a:pt x="30" y="29"/>
                  </a:cubicBezTo>
                  <a:cubicBezTo>
                    <a:pt x="30" y="29"/>
                    <a:pt x="29" y="29"/>
                    <a:pt x="30" y="29"/>
                  </a:cubicBezTo>
                  <a:close/>
                </a:path>
              </a:pathLst>
            </a:custGeom>
            <a:solidFill>
              <a:srgbClr val="BE0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2438219" y="2675997"/>
              <a:ext cx="20612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>
                  <a:latin typeface="文悦古典明朝体 (非商业使用) W5" pitchFamily="50" charset="-122"/>
                  <a:ea typeface="文悦古典明朝体 (非商业使用) W5" pitchFamily="50" charset="-122"/>
                </a:rPr>
                <a:t>输入标题</a:t>
              </a: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1687915" y="3283825"/>
              <a:ext cx="6312678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总结是社会团体、企业单位和个人在自身的某一时期</a:t>
              </a:r>
              <a:endPara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某一项目或某些工作总结是社会团体、企业单位和个人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4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725591" y="3366428"/>
            <a:ext cx="2372915" cy="2372914"/>
            <a:chOff x="2451307" y="3493935"/>
            <a:chExt cx="1998663" cy="1998663"/>
          </a:xfrm>
        </p:grpSpPr>
        <p:sp>
          <p:nvSpPr>
            <p:cNvPr id="3" name="Shape 442"/>
            <p:cNvSpPr/>
            <p:nvPr/>
          </p:nvSpPr>
          <p:spPr bwMode="auto">
            <a:xfrm>
              <a:off x="2451307" y="3493935"/>
              <a:ext cx="1998663" cy="1998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585555"/>
            </a:solidFill>
            <a:ln w="12700" cap="flat">
              <a:noFill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2400">
                <a:solidFill>
                  <a:srgbClr val="FFFFFF"/>
                </a:solidFill>
                <a:latin typeface="+mn-lt"/>
                <a:ea typeface="+mn-ea"/>
                <a:sym typeface="Helvetica Light"/>
              </a:endParaRPr>
            </a:p>
          </p:txBody>
        </p:sp>
        <p:grpSp>
          <p:nvGrpSpPr>
            <p:cNvPr id="4" name="组合 3"/>
            <p:cNvGrpSpPr>
              <a:grpSpLocks noChangeAspect="1"/>
            </p:cNvGrpSpPr>
            <p:nvPr/>
          </p:nvGrpSpPr>
          <p:grpSpPr>
            <a:xfrm>
              <a:off x="2876435" y="3930498"/>
              <a:ext cx="1110329" cy="906097"/>
              <a:chOff x="5657850" y="2014538"/>
              <a:chExt cx="612775" cy="500062"/>
            </a:xfrm>
            <a:solidFill>
              <a:schemeClr val="bg1"/>
            </a:solidFill>
          </p:grpSpPr>
          <p:sp>
            <p:nvSpPr>
              <p:cNvPr id="6" name="Freeform 1018"/>
              <p:cNvSpPr>
                <a:spLocks noEditPoints="1"/>
              </p:cNvSpPr>
              <p:nvPr/>
            </p:nvSpPr>
            <p:spPr bwMode="auto">
              <a:xfrm>
                <a:off x="5657850" y="2390775"/>
                <a:ext cx="395288" cy="123825"/>
              </a:xfrm>
              <a:custGeom>
                <a:avLst/>
                <a:gdLst>
                  <a:gd name="T0" fmla="*/ 0 w 105"/>
                  <a:gd name="T1" fmla="*/ 0 h 33"/>
                  <a:gd name="T2" fmla="*/ 0 w 105"/>
                  <a:gd name="T3" fmla="*/ 33 h 33"/>
                  <a:gd name="T4" fmla="*/ 34 w 105"/>
                  <a:gd name="T5" fmla="*/ 33 h 33"/>
                  <a:gd name="T6" fmla="*/ 43 w 105"/>
                  <a:gd name="T7" fmla="*/ 23 h 33"/>
                  <a:gd name="T8" fmla="*/ 43 w 105"/>
                  <a:gd name="T9" fmla="*/ 13 h 33"/>
                  <a:gd name="T10" fmla="*/ 63 w 105"/>
                  <a:gd name="T11" fmla="*/ 13 h 33"/>
                  <a:gd name="T12" fmla="*/ 63 w 105"/>
                  <a:gd name="T13" fmla="*/ 23 h 33"/>
                  <a:gd name="T14" fmla="*/ 72 w 105"/>
                  <a:gd name="T15" fmla="*/ 33 h 33"/>
                  <a:gd name="T16" fmla="*/ 105 w 105"/>
                  <a:gd name="T17" fmla="*/ 33 h 33"/>
                  <a:gd name="T18" fmla="*/ 105 w 105"/>
                  <a:gd name="T19" fmla="*/ 0 h 33"/>
                  <a:gd name="T20" fmla="*/ 67 w 105"/>
                  <a:gd name="T21" fmla="*/ 0 h 33"/>
                  <a:gd name="T22" fmla="*/ 63 w 105"/>
                  <a:gd name="T23" fmla="*/ 5 h 33"/>
                  <a:gd name="T24" fmla="*/ 43 w 105"/>
                  <a:gd name="T25" fmla="*/ 5 h 33"/>
                  <a:gd name="T26" fmla="*/ 38 w 105"/>
                  <a:gd name="T27" fmla="*/ 0 h 33"/>
                  <a:gd name="T28" fmla="*/ 0 w 105"/>
                  <a:gd name="T29" fmla="*/ 0 h 33"/>
                  <a:gd name="T30" fmla="*/ 68 w 105"/>
                  <a:gd name="T31" fmla="*/ 6 h 33"/>
                  <a:gd name="T32" fmla="*/ 100 w 105"/>
                  <a:gd name="T33" fmla="*/ 6 h 33"/>
                  <a:gd name="T34" fmla="*/ 100 w 105"/>
                  <a:gd name="T35" fmla="*/ 28 h 33"/>
                  <a:gd name="T36" fmla="*/ 74 w 105"/>
                  <a:gd name="T37" fmla="*/ 28 h 33"/>
                  <a:gd name="T38" fmla="*/ 68 w 105"/>
                  <a:gd name="T39" fmla="*/ 21 h 33"/>
                  <a:gd name="T40" fmla="*/ 68 w 105"/>
                  <a:gd name="T41" fmla="*/ 6 h 33"/>
                  <a:gd name="T42" fmla="*/ 5 w 105"/>
                  <a:gd name="T43" fmla="*/ 6 h 33"/>
                  <a:gd name="T44" fmla="*/ 37 w 105"/>
                  <a:gd name="T45" fmla="*/ 6 h 33"/>
                  <a:gd name="T46" fmla="*/ 37 w 105"/>
                  <a:gd name="T47" fmla="*/ 21 h 33"/>
                  <a:gd name="T48" fmla="*/ 31 w 105"/>
                  <a:gd name="T49" fmla="*/ 28 h 33"/>
                  <a:gd name="T50" fmla="*/ 5 w 105"/>
                  <a:gd name="T51" fmla="*/ 28 h 33"/>
                  <a:gd name="T52" fmla="*/ 5 w 105"/>
                  <a:gd name="T53" fmla="*/ 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5" h="33">
                    <a:moveTo>
                      <a:pt x="0" y="0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34" y="33"/>
                      <a:pt x="34" y="33"/>
                      <a:pt x="34" y="33"/>
                    </a:cubicBezTo>
                    <a:cubicBezTo>
                      <a:pt x="43" y="23"/>
                      <a:pt x="43" y="23"/>
                      <a:pt x="43" y="23"/>
                    </a:cubicBezTo>
                    <a:cubicBezTo>
                      <a:pt x="43" y="13"/>
                      <a:pt x="43" y="13"/>
                      <a:pt x="43" y="13"/>
                    </a:cubicBezTo>
                    <a:cubicBezTo>
                      <a:pt x="63" y="13"/>
                      <a:pt x="63" y="13"/>
                      <a:pt x="63" y="13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72" y="33"/>
                      <a:pt x="72" y="33"/>
                      <a:pt x="72" y="33"/>
                    </a:cubicBezTo>
                    <a:cubicBezTo>
                      <a:pt x="105" y="33"/>
                      <a:pt x="105" y="33"/>
                      <a:pt x="105" y="33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5" y="0"/>
                      <a:pt x="63" y="2"/>
                      <a:pt x="63" y="5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3" y="2"/>
                      <a:pt x="41" y="0"/>
                      <a:pt x="38" y="0"/>
                    </a:cubicBezTo>
                    <a:lnTo>
                      <a:pt x="0" y="0"/>
                    </a:lnTo>
                    <a:close/>
                    <a:moveTo>
                      <a:pt x="68" y="6"/>
                    </a:moveTo>
                    <a:cubicBezTo>
                      <a:pt x="100" y="6"/>
                      <a:pt x="100" y="6"/>
                      <a:pt x="100" y="6"/>
                    </a:cubicBezTo>
                    <a:cubicBezTo>
                      <a:pt x="100" y="28"/>
                      <a:pt x="100" y="28"/>
                      <a:pt x="100" y="28"/>
                    </a:cubicBezTo>
                    <a:cubicBezTo>
                      <a:pt x="74" y="28"/>
                      <a:pt x="74" y="28"/>
                      <a:pt x="74" y="28"/>
                    </a:cubicBezTo>
                    <a:cubicBezTo>
                      <a:pt x="68" y="21"/>
                      <a:pt x="68" y="21"/>
                      <a:pt x="68" y="21"/>
                    </a:cubicBezTo>
                    <a:lnTo>
                      <a:pt x="68" y="6"/>
                    </a:lnTo>
                    <a:close/>
                    <a:moveTo>
                      <a:pt x="5" y="6"/>
                    </a:moveTo>
                    <a:cubicBezTo>
                      <a:pt x="37" y="6"/>
                      <a:pt x="37" y="6"/>
                      <a:pt x="37" y="6"/>
                    </a:cubicBezTo>
                    <a:cubicBezTo>
                      <a:pt x="37" y="21"/>
                      <a:pt x="37" y="21"/>
                      <a:pt x="37" y="21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5" y="28"/>
                      <a:pt x="5" y="28"/>
                      <a:pt x="5" y="28"/>
                    </a:cubicBezTo>
                    <a:lnTo>
                      <a:pt x="5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" name="Freeform 1019"/>
              <p:cNvSpPr/>
              <p:nvPr/>
            </p:nvSpPr>
            <p:spPr bwMode="auto">
              <a:xfrm>
                <a:off x="5662613" y="2297113"/>
                <a:ext cx="77788" cy="85725"/>
              </a:xfrm>
              <a:custGeom>
                <a:avLst/>
                <a:gdLst>
                  <a:gd name="T0" fmla="*/ 0 w 49"/>
                  <a:gd name="T1" fmla="*/ 54 h 54"/>
                  <a:gd name="T2" fmla="*/ 35 w 49"/>
                  <a:gd name="T3" fmla="*/ 0 h 54"/>
                  <a:gd name="T4" fmla="*/ 49 w 49"/>
                  <a:gd name="T5" fmla="*/ 0 h 54"/>
                  <a:gd name="T6" fmla="*/ 33 w 49"/>
                  <a:gd name="T7" fmla="*/ 54 h 54"/>
                  <a:gd name="T8" fmla="*/ 0 w 49"/>
                  <a:gd name="T9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54">
                    <a:moveTo>
                      <a:pt x="0" y="54"/>
                    </a:moveTo>
                    <a:lnTo>
                      <a:pt x="35" y="0"/>
                    </a:lnTo>
                    <a:lnTo>
                      <a:pt x="49" y="0"/>
                    </a:lnTo>
                    <a:lnTo>
                      <a:pt x="33" y="54"/>
                    </a:lnTo>
                    <a:lnTo>
                      <a:pt x="0" y="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1020"/>
              <p:cNvSpPr>
                <a:spLocks noEditPoints="1"/>
              </p:cNvSpPr>
              <p:nvPr/>
            </p:nvSpPr>
            <p:spPr bwMode="auto">
              <a:xfrm>
                <a:off x="5995988" y="2014538"/>
                <a:ext cx="188913" cy="82550"/>
              </a:xfrm>
              <a:custGeom>
                <a:avLst/>
                <a:gdLst>
                  <a:gd name="T0" fmla="*/ 0 w 50"/>
                  <a:gd name="T1" fmla="*/ 22 h 22"/>
                  <a:gd name="T2" fmla="*/ 50 w 50"/>
                  <a:gd name="T3" fmla="*/ 22 h 22"/>
                  <a:gd name="T4" fmla="*/ 50 w 50"/>
                  <a:gd name="T5" fmla="*/ 14 h 22"/>
                  <a:gd name="T6" fmla="*/ 42 w 50"/>
                  <a:gd name="T7" fmla="*/ 7 h 22"/>
                  <a:gd name="T8" fmla="*/ 40 w 50"/>
                  <a:gd name="T9" fmla="*/ 7 h 22"/>
                  <a:gd name="T10" fmla="*/ 40 w 50"/>
                  <a:gd name="T11" fmla="*/ 4 h 22"/>
                  <a:gd name="T12" fmla="*/ 36 w 50"/>
                  <a:gd name="T13" fmla="*/ 0 h 22"/>
                  <a:gd name="T14" fmla="*/ 15 w 50"/>
                  <a:gd name="T15" fmla="*/ 0 h 22"/>
                  <a:gd name="T16" fmla="*/ 10 w 50"/>
                  <a:gd name="T17" fmla="*/ 4 h 22"/>
                  <a:gd name="T18" fmla="*/ 10 w 50"/>
                  <a:gd name="T19" fmla="*/ 7 h 22"/>
                  <a:gd name="T20" fmla="*/ 8 w 50"/>
                  <a:gd name="T21" fmla="*/ 7 h 22"/>
                  <a:gd name="T22" fmla="*/ 0 w 50"/>
                  <a:gd name="T23" fmla="*/ 14 h 22"/>
                  <a:gd name="T24" fmla="*/ 0 w 50"/>
                  <a:gd name="T25" fmla="*/ 22 h 22"/>
                  <a:gd name="T26" fmla="*/ 21 w 50"/>
                  <a:gd name="T27" fmla="*/ 7 h 22"/>
                  <a:gd name="T28" fmla="*/ 25 w 50"/>
                  <a:gd name="T29" fmla="*/ 4 h 22"/>
                  <a:gd name="T30" fmla="*/ 29 w 50"/>
                  <a:gd name="T31" fmla="*/ 7 h 22"/>
                  <a:gd name="T32" fmla="*/ 25 w 50"/>
                  <a:gd name="T33" fmla="*/ 11 h 22"/>
                  <a:gd name="T34" fmla="*/ 21 w 50"/>
                  <a:gd name="T35" fmla="*/ 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0" h="22">
                    <a:moveTo>
                      <a:pt x="0" y="22"/>
                    </a:moveTo>
                    <a:cubicBezTo>
                      <a:pt x="50" y="22"/>
                      <a:pt x="50" y="22"/>
                      <a:pt x="50" y="22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50" y="10"/>
                      <a:pt x="47" y="7"/>
                      <a:pt x="42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2"/>
                      <a:pt x="38" y="0"/>
                      <a:pt x="36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2" y="0"/>
                      <a:pt x="10" y="2"/>
                      <a:pt x="10" y="4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4" y="7"/>
                      <a:pt x="0" y="10"/>
                      <a:pt x="0" y="14"/>
                    </a:cubicBezTo>
                    <a:lnTo>
                      <a:pt x="0" y="22"/>
                    </a:lnTo>
                    <a:close/>
                    <a:moveTo>
                      <a:pt x="21" y="7"/>
                    </a:moveTo>
                    <a:cubicBezTo>
                      <a:pt x="21" y="5"/>
                      <a:pt x="23" y="4"/>
                      <a:pt x="25" y="4"/>
                    </a:cubicBezTo>
                    <a:cubicBezTo>
                      <a:pt x="27" y="4"/>
                      <a:pt x="29" y="5"/>
                      <a:pt x="29" y="7"/>
                    </a:cubicBezTo>
                    <a:cubicBezTo>
                      <a:pt x="29" y="9"/>
                      <a:pt x="27" y="11"/>
                      <a:pt x="25" y="11"/>
                    </a:cubicBezTo>
                    <a:cubicBezTo>
                      <a:pt x="23" y="11"/>
                      <a:pt x="21" y="9"/>
                      <a:pt x="2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1021"/>
              <p:cNvSpPr/>
              <p:nvPr/>
            </p:nvSpPr>
            <p:spPr bwMode="auto">
              <a:xfrm>
                <a:off x="5970588" y="2297113"/>
                <a:ext cx="190500" cy="85725"/>
              </a:xfrm>
              <a:custGeom>
                <a:avLst/>
                <a:gdLst>
                  <a:gd name="T0" fmla="*/ 30 w 120"/>
                  <a:gd name="T1" fmla="*/ 14 h 54"/>
                  <a:gd name="T2" fmla="*/ 120 w 120"/>
                  <a:gd name="T3" fmla="*/ 14 h 54"/>
                  <a:gd name="T4" fmla="*/ 120 w 120"/>
                  <a:gd name="T5" fmla="*/ 26 h 54"/>
                  <a:gd name="T6" fmla="*/ 30 w 120"/>
                  <a:gd name="T7" fmla="*/ 26 h 54"/>
                  <a:gd name="T8" fmla="*/ 49 w 120"/>
                  <a:gd name="T9" fmla="*/ 54 h 54"/>
                  <a:gd name="T10" fmla="*/ 19 w 120"/>
                  <a:gd name="T11" fmla="*/ 54 h 54"/>
                  <a:gd name="T12" fmla="*/ 0 w 120"/>
                  <a:gd name="T13" fmla="*/ 0 h 54"/>
                  <a:gd name="T14" fmla="*/ 14 w 120"/>
                  <a:gd name="T15" fmla="*/ 0 h 54"/>
                  <a:gd name="T16" fmla="*/ 30 w 120"/>
                  <a:gd name="T17" fmla="*/ 26 h 54"/>
                  <a:gd name="T18" fmla="*/ 30 w 120"/>
                  <a:gd name="T19" fmla="*/ 1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0" h="54">
                    <a:moveTo>
                      <a:pt x="30" y="14"/>
                    </a:moveTo>
                    <a:lnTo>
                      <a:pt x="120" y="14"/>
                    </a:lnTo>
                    <a:lnTo>
                      <a:pt x="120" y="26"/>
                    </a:lnTo>
                    <a:lnTo>
                      <a:pt x="30" y="26"/>
                    </a:lnTo>
                    <a:lnTo>
                      <a:pt x="49" y="54"/>
                    </a:lnTo>
                    <a:lnTo>
                      <a:pt x="19" y="5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30" y="26"/>
                    </a:lnTo>
                    <a:lnTo>
                      <a:pt x="3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Rectangle 1022"/>
              <p:cNvSpPr>
                <a:spLocks noChangeArrowheads="1"/>
              </p:cNvSpPr>
              <p:nvPr/>
            </p:nvSpPr>
            <p:spPr bwMode="auto">
              <a:xfrm>
                <a:off x="6022975" y="2165350"/>
                <a:ext cx="142875" cy="190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Rectangle 1023"/>
              <p:cNvSpPr>
                <a:spLocks noChangeArrowheads="1"/>
              </p:cNvSpPr>
              <p:nvPr/>
            </p:nvSpPr>
            <p:spPr bwMode="auto">
              <a:xfrm>
                <a:off x="6018213" y="2270125"/>
                <a:ext cx="142875" cy="158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Rectangle 1024"/>
              <p:cNvSpPr>
                <a:spLocks noChangeArrowheads="1"/>
              </p:cNvSpPr>
              <p:nvPr/>
            </p:nvSpPr>
            <p:spPr bwMode="auto">
              <a:xfrm>
                <a:off x="6022975" y="2217738"/>
                <a:ext cx="142875" cy="142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025"/>
              <p:cNvSpPr/>
              <p:nvPr/>
            </p:nvSpPr>
            <p:spPr bwMode="auto">
              <a:xfrm>
                <a:off x="5910263" y="2066925"/>
                <a:ext cx="71438" cy="307975"/>
              </a:xfrm>
              <a:custGeom>
                <a:avLst/>
                <a:gdLst>
                  <a:gd name="T0" fmla="*/ 19 w 19"/>
                  <a:gd name="T1" fmla="*/ 12 h 82"/>
                  <a:gd name="T2" fmla="*/ 13 w 19"/>
                  <a:gd name="T3" fmla="*/ 12 h 82"/>
                  <a:gd name="T4" fmla="*/ 13 w 19"/>
                  <a:gd name="T5" fmla="*/ 82 h 82"/>
                  <a:gd name="T6" fmla="*/ 0 w 19"/>
                  <a:gd name="T7" fmla="*/ 82 h 82"/>
                  <a:gd name="T8" fmla="*/ 0 w 19"/>
                  <a:gd name="T9" fmla="*/ 7 h 82"/>
                  <a:gd name="T10" fmla="*/ 8 w 19"/>
                  <a:gd name="T11" fmla="*/ 0 h 82"/>
                  <a:gd name="T12" fmla="*/ 19 w 19"/>
                  <a:gd name="T13" fmla="*/ 0 h 82"/>
                  <a:gd name="T14" fmla="*/ 19 w 19"/>
                  <a:gd name="T15" fmla="*/ 0 h 82"/>
                  <a:gd name="T16" fmla="*/ 19 w 19"/>
                  <a:gd name="T17" fmla="*/ 1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82">
                    <a:moveTo>
                      <a:pt x="19" y="12"/>
                    </a:move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82"/>
                      <a:pt x="13" y="82"/>
                      <a:pt x="13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lnTo>
                      <a:pt x="19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026"/>
              <p:cNvSpPr/>
              <p:nvPr/>
            </p:nvSpPr>
            <p:spPr bwMode="auto">
              <a:xfrm>
                <a:off x="6067425" y="2066925"/>
                <a:ext cx="203200" cy="431800"/>
              </a:xfrm>
              <a:custGeom>
                <a:avLst/>
                <a:gdLst>
                  <a:gd name="T0" fmla="*/ 42 w 54"/>
                  <a:gd name="T1" fmla="*/ 12 h 115"/>
                  <a:gd name="T2" fmla="*/ 36 w 54"/>
                  <a:gd name="T3" fmla="*/ 12 h 115"/>
                  <a:gd name="T4" fmla="*/ 36 w 54"/>
                  <a:gd name="T5" fmla="*/ 0 h 115"/>
                  <a:gd name="T6" fmla="*/ 36 w 54"/>
                  <a:gd name="T7" fmla="*/ 0 h 115"/>
                  <a:gd name="T8" fmla="*/ 47 w 54"/>
                  <a:gd name="T9" fmla="*/ 0 h 115"/>
                  <a:gd name="T10" fmla="*/ 54 w 54"/>
                  <a:gd name="T11" fmla="*/ 7 h 115"/>
                  <a:gd name="T12" fmla="*/ 54 w 54"/>
                  <a:gd name="T13" fmla="*/ 107 h 115"/>
                  <a:gd name="T14" fmla="*/ 47 w 54"/>
                  <a:gd name="T15" fmla="*/ 115 h 115"/>
                  <a:gd name="T16" fmla="*/ 0 w 54"/>
                  <a:gd name="T17" fmla="*/ 115 h 115"/>
                  <a:gd name="T18" fmla="*/ 0 w 54"/>
                  <a:gd name="T19" fmla="*/ 102 h 115"/>
                  <a:gd name="T20" fmla="*/ 42 w 54"/>
                  <a:gd name="T21" fmla="*/ 102 h 115"/>
                  <a:gd name="T22" fmla="*/ 42 w 54"/>
                  <a:gd name="T23" fmla="*/ 12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4" h="115">
                    <a:moveTo>
                      <a:pt x="42" y="12"/>
                    </a:move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1" y="0"/>
                      <a:pt x="54" y="3"/>
                      <a:pt x="54" y="7"/>
                    </a:cubicBezTo>
                    <a:cubicBezTo>
                      <a:pt x="54" y="107"/>
                      <a:pt x="54" y="107"/>
                      <a:pt x="54" y="107"/>
                    </a:cubicBezTo>
                    <a:cubicBezTo>
                      <a:pt x="54" y="111"/>
                      <a:pt x="51" y="115"/>
                      <a:pt x="47" y="115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42" y="102"/>
                      <a:pt x="42" y="102"/>
                      <a:pt x="42" y="102"/>
                    </a:cubicBezTo>
                    <a:lnTo>
                      <a:pt x="42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" name="文本框 4"/>
            <p:cNvSpPr txBox="1"/>
            <p:nvPr/>
          </p:nvSpPr>
          <p:spPr>
            <a:xfrm>
              <a:off x="3048624" y="4807830"/>
              <a:ext cx="820552" cy="440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文悦古典明朝体 (非商业使用) W5" pitchFamily="50" charset="-122"/>
                  <a:ea typeface="文悦古典明朝体 (非商业使用) W5" pitchFamily="50" charset="-122"/>
                </a:rPr>
                <a:t>标题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173359" y="2177144"/>
            <a:ext cx="2372913" cy="2371029"/>
            <a:chOff x="7882145" y="2492223"/>
            <a:chExt cx="1998662" cy="1997075"/>
          </a:xfrm>
        </p:grpSpPr>
        <p:sp>
          <p:nvSpPr>
            <p:cNvPr id="16" name="Shape 418"/>
            <p:cNvSpPr/>
            <p:nvPr/>
          </p:nvSpPr>
          <p:spPr bwMode="auto">
            <a:xfrm>
              <a:off x="7882145" y="2492223"/>
              <a:ext cx="1998662" cy="1997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585555"/>
            </a:solidFill>
            <a:ln w="12700" cap="flat">
              <a:noFill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2400">
                <a:solidFill>
                  <a:srgbClr val="FFFFFF"/>
                </a:solidFill>
                <a:latin typeface="+mn-lt"/>
                <a:ea typeface="+mn-ea"/>
                <a:sym typeface="Helvetica Light"/>
              </a:endParaRPr>
            </a:p>
          </p:txBody>
        </p:sp>
        <p:grpSp>
          <p:nvGrpSpPr>
            <p:cNvPr id="17" name="组合 16"/>
            <p:cNvGrpSpPr>
              <a:grpSpLocks noChangeAspect="1"/>
            </p:cNvGrpSpPr>
            <p:nvPr/>
          </p:nvGrpSpPr>
          <p:grpSpPr>
            <a:xfrm>
              <a:off x="8278476" y="3186839"/>
              <a:ext cx="1110329" cy="906097"/>
              <a:chOff x="5657850" y="2014538"/>
              <a:chExt cx="612775" cy="500062"/>
            </a:xfrm>
            <a:solidFill>
              <a:schemeClr val="bg1"/>
            </a:solidFill>
          </p:grpSpPr>
          <p:sp>
            <p:nvSpPr>
              <p:cNvPr id="19" name="Freeform 1018"/>
              <p:cNvSpPr>
                <a:spLocks noEditPoints="1"/>
              </p:cNvSpPr>
              <p:nvPr/>
            </p:nvSpPr>
            <p:spPr bwMode="auto">
              <a:xfrm>
                <a:off x="5657850" y="2390775"/>
                <a:ext cx="395288" cy="123825"/>
              </a:xfrm>
              <a:custGeom>
                <a:avLst/>
                <a:gdLst>
                  <a:gd name="T0" fmla="*/ 0 w 105"/>
                  <a:gd name="T1" fmla="*/ 0 h 33"/>
                  <a:gd name="T2" fmla="*/ 0 w 105"/>
                  <a:gd name="T3" fmla="*/ 33 h 33"/>
                  <a:gd name="T4" fmla="*/ 34 w 105"/>
                  <a:gd name="T5" fmla="*/ 33 h 33"/>
                  <a:gd name="T6" fmla="*/ 43 w 105"/>
                  <a:gd name="T7" fmla="*/ 23 h 33"/>
                  <a:gd name="T8" fmla="*/ 43 w 105"/>
                  <a:gd name="T9" fmla="*/ 13 h 33"/>
                  <a:gd name="T10" fmla="*/ 63 w 105"/>
                  <a:gd name="T11" fmla="*/ 13 h 33"/>
                  <a:gd name="T12" fmla="*/ 63 w 105"/>
                  <a:gd name="T13" fmla="*/ 23 h 33"/>
                  <a:gd name="T14" fmla="*/ 72 w 105"/>
                  <a:gd name="T15" fmla="*/ 33 h 33"/>
                  <a:gd name="T16" fmla="*/ 105 w 105"/>
                  <a:gd name="T17" fmla="*/ 33 h 33"/>
                  <a:gd name="T18" fmla="*/ 105 w 105"/>
                  <a:gd name="T19" fmla="*/ 0 h 33"/>
                  <a:gd name="T20" fmla="*/ 67 w 105"/>
                  <a:gd name="T21" fmla="*/ 0 h 33"/>
                  <a:gd name="T22" fmla="*/ 63 w 105"/>
                  <a:gd name="T23" fmla="*/ 5 h 33"/>
                  <a:gd name="T24" fmla="*/ 43 w 105"/>
                  <a:gd name="T25" fmla="*/ 5 h 33"/>
                  <a:gd name="T26" fmla="*/ 38 w 105"/>
                  <a:gd name="T27" fmla="*/ 0 h 33"/>
                  <a:gd name="T28" fmla="*/ 0 w 105"/>
                  <a:gd name="T29" fmla="*/ 0 h 33"/>
                  <a:gd name="T30" fmla="*/ 68 w 105"/>
                  <a:gd name="T31" fmla="*/ 6 h 33"/>
                  <a:gd name="T32" fmla="*/ 100 w 105"/>
                  <a:gd name="T33" fmla="*/ 6 h 33"/>
                  <a:gd name="T34" fmla="*/ 100 w 105"/>
                  <a:gd name="T35" fmla="*/ 28 h 33"/>
                  <a:gd name="T36" fmla="*/ 74 w 105"/>
                  <a:gd name="T37" fmla="*/ 28 h 33"/>
                  <a:gd name="T38" fmla="*/ 68 w 105"/>
                  <a:gd name="T39" fmla="*/ 21 h 33"/>
                  <a:gd name="T40" fmla="*/ 68 w 105"/>
                  <a:gd name="T41" fmla="*/ 6 h 33"/>
                  <a:gd name="T42" fmla="*/ 5 w 105"/>
                  <a:gd name="T43" fmla="*/ 6 h 33"/>
                  <a:gd name="T44" fmla="*/ 37 w 105"/>
                  <a:gd name="T45" fmla="*/ 6 h 33"/>
                  <a:gd name="T46" fmla="*/ 37 w 105"/>
                  <a:gd name="T47" fmla="*/ 21 h 33"/>
                  <a:gd name="T48" fmla="*/ 31 w 105"/>
                  <a:gd name="T49" fmla="*/ 28 h 33"/>
                  <a:gd name="T50" fmla="*/ 5 w 105"/>
                  <a:gd name="T51" fmla="*/ 28 h 33"/>
                  <a:gd name="T52" fmla="*/ 5 w 105"/>
                  <a:gd name="T53" fmla="*/ 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5" h="33">
                    <a:moveTo>
                      <a:pt x="0" y="0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34" y="33"/>
                      <a:pt x="34" y="33"/>
                      <a:pt x="34" y="33"/>
                    </a:cubicBezTo>
                    <a:cubicBezTo>
                      <a:pt x="43" y="23"/>
                      <a:pt x="43" y="23"/>
                      <a:pt x="43" y="23"/>
                    </a:cubicBezTo>
                    <a:cubicBezTo>
                      <a:pt x="43" y="13"/>
                      <a:pt x="43" y="13"/>
                      <a:pt x="43" y="13"/>
                    </a:cubicBezTo>
                    <a:cubicBezTo>
                      <a:pt x="63" y="13"/>
                      <a:pt x="63" y="13"/>
                      <a:pt x="63" y="13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72" y="33"/>
                      <a:pt x="72" y="33"/>
                      <a:pt x="72" y="33"/>
                    </a:cubicBezTo>
                    <a:cubicBezTo>
                      <a:pt x="105" y="33"/>
                      <a:pt x="105" y="33"/>
                      <a:pt x="105" y="33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5" y="0"/>
                      <a:pt x="63" y="2"/>
                      <a:pt x="63" y="5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3" y="2"/>
                      <a:pt x="41" y="0"/>
                      <a:pt x="38" y="0"/>
                    </a:cubicBezTo>
                    <a:lnTo>
                      <a:pt x="0" y="0"/>
                    </a:lnTo>
                    <a:close/>
                    <a:moveTo>
                      <a:pt x="68" y="6"/>
                    </a:moveTo>
                    <a:cubicBezTo>
                      <a:pt x="100" y="6"/>
                      <a:pt x="100" y="6"/>
                      <a:pt x="100" y="6"/>
                    </a:cubicBezTo>
                    <a:cubicBezTo>
                      <a:pt x="100" y="28"/>
                      <a:pt x="100" y="28"/>
                      <a:pt x="100" y="28"/>
                    </a:cubicBezTo>
                    <a:cubicBezTo>
                      <a:pt x="74" y="28"/>
                      <a:pt x="74" y="28"/>
                      <a:pt x="74" y="28"/>
                    </a:cubicBezTo>
                    <a:cubicBezTo>
                      <a:pt x="68" y="21"/>
                      <a:pt x="68" y="21"/>
                      <a:pt x="68" y="21"/>
                    </a:cubicBezTo>
                    <a:lnTo>
                      <a:pt x="68" y="6"/>
                    </a:lnTo>
                    <a:close/>
                    <a:moveTo>
                      <a:pt x="5" y="6"/>
                    </a:moveTo>
                    <a:cubicBezTo>
                      <a:pt x="37" y="6"/>
                      <a:pt x="37" y="6"/>
                      <a:pt x="37" y="6"/>
                    </a:cubicBezTo>
                    <a:cubicBezTo>
                      <a:pt x="37" y="21"/>
                      <a:pt x="37" y="21"/>
                      <a:pt x="37" y="21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5" y="28"/>
                      <a:pt x="5" y="28"/>
                      <a:pt x="5" y="28"/>
                    </a:cubicBezTo>
                    <a:lnTo>
                      <a:pt x="5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019"/>
              <p:cNvSpPr/>
              <p:nvPr/>
            </p:nvSpPr>
            <p:spPr bwMode="auto">
              <a:xfrm>
                <a:off x="5662613" y="2297113"/>
                <a:ext cx="77788" cy="85725"/>
              </a:xfrm>
              <a:custGeom>
                <a:avLst/>
                <a:gdLst>
                  <a:gd name="T0" fmla="*/ 0 w 49"/>
                  <a:gd name="T1" fmla="*/ 54 h 54"/>
                  <a:gd name="T2" fmla="*/ 35 w 49"/>
                  <a:gd name="T3" fmla="*/ 0 h 54"/>
                  <a:gd name="T4" fmla="*/ 49 w 49"/>
                  <a:gd name="T5" fmla="*/ 0 h 54"/>
                  <a:gd name="T6" fmla="*/ 33 w 49"/>
                  <a:gd name="T7" fmla="*/ 54 h 54"/>
                  <a:gd name="T8" fmla="*/ 0 w 49"/>
                  <a:gd name="T9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54">
                    <a:moveTo>
                      <a:pt x="0" y="54"/>
                    </a:moveTo>
                    <a:lnTo>
                      <a:pt x="35" y="0"/>
                    </a:lnTo>
                    <a:lnTo>
                      <a:pt x="49" y="0"/>
                    </a:lnTo>
                    <a:lnTo>
                      <a:pt x="33" y="54"/>
                    </a:lnTo>
                    <a:lnTo>
                      <a:pt x="0" y="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1020"/>
              <p:cNvSpPr>
                <a:spLocks noEditPoints="1"/>
              </p:cNvSpPr>
              <p:nvPr/>
            </p:nvSpPr>
            <p:spPr bwMode="auto">
              <a:xfrm>
                <a:off x="5995988" y="2014538"/>
                <a:ext cx="188913" cy="82550"/>
              </a:xfrm>
              <a:custGeom>
                <a:avLst/>
                <a:gdLst>
                  <a:gd name="T0" fmla="*/ 0 w 50"/>
                  <a:gd name="T1" fmla="*/ 22 h 22"/>
                  <a:gd name="T2" fmla="*/ 50 w 50"/>
                  <a:gd name="T3" fmla="*/ 22 h 22"/>
                  <a:gd name="T4" fmla="*/ 50 w 50"/>
                  <a:gd name="T5" fmla="*/ 14 h 22"/>
                  <a:gd name="T6" fmla="*/ 42 w 50"/>
                  <a:gd name="T7" fmla="*/ 7 h 22"/>
                  <a:gd name="T8" fmla="*/ 40 w 50"/>
                  <a:gd name="T9" fmla="*/ 7 h 22"/>
                  <a:gd name="T10" fmla="*/ 40 w 50"/>
                  <a:gd name="T11" fmla="*/ 4 h 22"/>
                  <a:gd name="T12" fmla="*/ 36 w 50"/>
                  <a:gd name="T13" fmla="*/ 0 h 22"/>
                  <a:gd name="T14" fmla="*/ 15 w 50"/>
                  <a:gd name="T15" fmla="*/ 0 h 22"/>
                  <a:gd name="T16" fmla="*/ 10 w 50"/>
                  <a:gd name="T17" fmla="*/ 4 h 22"/>
                  <a:gd name="T18" fmla="*/ 10 w 50"/>
                  <a:gd name="T19" fmla="*/ 7 h 22"/>
                  <a:gd name="T20" fmla="*/ 8 w 50"/>
                  <a:gd name="T21" fmla="*/ 7 h 22"/>
                  <a:gd name="T22" fmla="*/ 0 w 50"/>
                  <a:gd name="T23" fmla="*/ 14 h 22"/>
                  <a:gd name="T24" fmla="*/ 0 w 50"/>
                  <a:gd name="T25" fmla="*/ 22 h 22"/>
                  <a:gd name="T26" fmla="*/ 21 w 50"/>
                  <a:gd name="T27" fmla="*/ 7 h 22"/>
                  <a:gd name="T28" fmla="*/ 25 w 50"/>
                  <a:gd name="T29" fmla="*/ 4 h 22"/>
                  <a:gd name="T30" fmla="*/ 29 w 50"/>
                  <a:gd name="T31" fmla="*/ 7 h 22"/>
                  <a:gd name="T32" fmla="*/ 25 w 50"/>
                  <a:gd name="T33" fmla="*/ 11 h 22"/>
                  <a:gd name="T34" fmla="*/ 21 w 50"/>
                  <a:gd name="T35" fmla="*/ 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0" h="22">
                    <a:moveTo>
                      <a:pt x="0" y="22"/>
                    </a:moveTo>
                    <a:cubicBezTo>
                      <a:pt x="50" y="22"/>
                      <a:pt x="50" y="22"/>
                      <a:pt x="50" y="22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50" y="10"/>
                      <a:pt x="47" y="7"/>
                      <a:pt x="42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2"/>
                      <a:pt x="38" y="0"/>
                      <a:pt x="36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2" y="0"/>
                      <a:pt x="10" y="2"/>
                      <a:pt x="10" y="4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4" y="7"/>
                      <a:pt x="0" y="10"/>
                      <a:pt x="0" y="14"/>
                    </a:cubicBezTo>
                    <a:lnTo>
                      <a:pt x="0" y="22"/>
                    </a:lnTo>
                    <a:close/>
                    <a:moveTo>
                      <a:pt x="21" y="7"/>
                    </a:moveTo>
                    <a:cubicBezTo>
                      <a:pt x="21" y="5"/>
                      <a:pt x="23" y="4"/>
                      <a:pt x="25" y="4"/>
                    </a:cubicBezTo>
                    <a:cubicBezTo>
                      <a:pt x="27" y="4"/>
                      <a:pt x="29" y="5"/>
                      <a:pt x="29" y="7"/>
                    </a:cubicBezTo>
                    <a:cubicBezTo>
                      <a:pt x="29" y="9"/>
                      <a:pt x="27" y="11"/>
                      <a:pt x="25" y="11"/>
                    </a:cubicBezTo>
                    <a:cubicBezTo>
                      <a:pt x="23" y="11"/>
                      <a:pt x="21" y="9"/>
                      <a:pt x="2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1021"/>
              <p:cNvSpPr/>
              <p:nvPr/>
            </p:nvSpPr>
            <p:spPr bwMode="auto">
              <a:xfrm>
                <a:off x="5970588" y="2297113"/>
                <a:ext cx="190500" cy="85725"/>
              </a:xfrm>
              <a:custGeom>
                <a:avLst/>
                <a:gdLst>
                  <a:gd name="T0" fmla="*/ 30 w 120"/>
                  <a:gd name="T1" fmla="*/ 14 h 54"/>
                  <a:gd name="T2" fmla="*/ 120 w 120"/>
                  <a:gd name="T3" fmla="*/ 14 h 54"/>
                  <a:gd name="T4" fmla="*/ 120 w 120"/>
                  <a:gd name="T5" fmla="*/ 26 h 54"/>
                  <a:gd name="T6" fmla="*/ 30 w 120"/>
                  <a:gd name="T7" fmla="*/ 26 h 54"/>
                  <a:gd name="T8" fmla="*/ 49 w 120"/>
                  <a:gd name="T9" fmla="*/ 54 h 54"/>
                  <a:gd name="T10" fmla="*/ 19 w 120"/>
                  <a:gd name="T11" fmla="*/ 54 h 54"/>
                  <a:gd name="T12" fmla="*/ 0 w 120"/>
                  <a:gd name="T13" fmla="*/ 0 h 54"/>
                  <a:gd name="T14" fmla="*/ 14 w 120"/>
                  <a:gd name="T15" fmla="*/ 0 h 54"/>
                  <a:gd name="T16" fmla="*/ 30 w 120"/>
                  <a:gd name="T17" fmla="*/ 26 h 54"/>
                  <a:gd name="T18" fmla="*/ 30 w 120"/>
                  <a:gd name="T19" fmla="*/ 1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0" h="54">
                    <a:moveTo>
                      <a:pt x="30" y="14"/>
                    </a:moveTo>
                    <a:lnTo>
                      <a:pt x="120" y="14"/>
                    </a:lnTo>
                    <a:lnTo>
                      <a:pt x="120" y="26"/>
                    </a:lnTo>
                    <a:lnTo>
                      <a:pt x="30" y="26"/>
                    </a:lnTo>
                    <a:lnTo>
                      <a:pt x="49" y="54"/>
                    </a:lnTo>
                    <a:lnTo>
                      <a:pt x="19" y="5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30" y="26"/>
                    </a:lnTo>
                    <a:lnTo>
                      <a:pt x="3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Rectangle 1022"/>
              <p:cNvSpPr>
                <a:spLocks noChangeArrowheads="1"/>
              </p:cNvSpPr>
              <p:nvPr/>
            </p:nvSpPr>
            <p:spPr bwMode="auto">
              <a:xfrm>
                <a:off x="6022975" y="2165350"/>
                <a:ext cx="142875" cy="190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Rectangle 1023"/>
              <p:cNvSpPr>
                <a:spLocks noChangeArrowheads="1"/>
              </p:cNvSpPr>
              <p:nvPr/>
            </p:nvSpPr>
            <p:spPr bwMode="auto">
              <a:xfrm>
                <a:off x="6018213" y="2270125"/>
                <a:ext cx="142875" cy="158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Rectangle 1024"/>
              <p:cNvSpPr>
                <a:spLocks noChangeArrowheads="1"/>
              </p:cNvSpPr>
              <p:nvPr/>
            </p:nvSpPr>
            <p:spPr bwMode="auto">
              <a:xfrm>
                <a:off x="6022975" y="2217738"/>
                <a:ext cx="142875" cy="142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1025"/>
              <p:cNvSpPr/>
              <p:nvPr/>
            </p:nvSpPr>
            <p:spPr bwMode="auto">
              <a:xfrm>
                <a:off x="5910263" y="2066925"/>
                <a:ext cx="71438" cy="307975"/>
              </a:xfrm>
              <a:custGeom>
                <a:avLst/>
                <a:gdLst>
                  <a:gd name="T0" fmla="*/ 19 w 19"/>
                  <a:gd name="T1" fmla="*/ 12 h 82"/>
                  <a:gd name="T2" fmla="*/ 13 w 19"/>
                  <a:gd name="T3" fmla="*/ 12 h 82"/>
                  <a:gd name="T4" fmla="*/ 13 w 19"/>
                  <a:gd name="T5" fmla="*/ 82 h 82"/>
                  <a:gd name="T6" fmla="*/ 0 w 19"/>
                  <a:gd name="T7" fmla="*/ 82 h 82"/>
                  <a:gd name="T8" fmla="*/ 0 w 19"/>
                  <a:gd name="T9" fmla="*/ 7 h 82"/>
                  <a:gd name="T10" fmla="*/ 8 w 19"/>
                  <a:gd name="T11" fmla="*/ 0 h 82"/>
                  <a:gd name="T12" fmla="*/ 19 w 19"/>
                  <a:gd name="T13" fmla="*/ 0 h 82"/>
                  <a:gd name="T14" fmla="*/ 19 w 19"/>
                  <a:gd name="T15" fmla="*/ 0 h 82"/>
                  <a:gd name="T16" fmla="*/ 19 w 19"/>
                  <a:gd name="T17" fmla="*/ 1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82">
                    <a:moveTo>
                      <a:pt x="19" y="12"/>
                    </a:move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82"/>
                      <a:pt x="13" y="82"/>
                      <a:pt x="13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lnTo>
                      <a:pt x="19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1026"/>
              <p:cNvSpPr/>
              <p:nvPr/>
            </p:nvSpPr>
            <p:spPr bwMode="auto">
              <a:xfrm>
                <a:off x="6067425" y="2066925"/>
                <a:ext cx="203200" cy="431800"/>
              </a:xfrm>
              <a:custGeom>
                <a:avLst/>
                <a:gdLst>
                  <a:gd name="T0" fmla="*/ 42 w 54"/>
                  <a:gd name="T1" fmla="*/ 12 h 115"/>
                  <a:gd name="T2" fmla="*/ 36 w 54"/>
                  <a:gd name="T3" fmla="*/ 12 h 115"/>
                  <a:gd name="T4" fmla="*/ 36 w 54"/>
                  <a:gd name="T5" fmla="*/ 0 h 115"/>
                  <a:gd name="T6" fmla="*/ 36 w 54"/>
                  <a:gd name="T7" fmla="*/ 0 h 115"/>
                  <a:gd name="T8" fmla="*/ 47 w 54"/>
                  <a:gd name="T9" fmla="*/ 0 h 115"/>
                  <a:gd name="T10" fmla="*/ 54 w 54"/>
                  <a:gd name="T11" fmla="*/ 7 h 115"/>
                  <a:gd name="T12" fmla="*/ 54 w 54"/>
                  <a:gd name="T13" fmla="*/ 107 h 115"/>
                  <a:gd name="T14" fmla="*/ 47 w 54"/>
                  <a:gd name="T15" fmla="*/ 115 h 115"/>
                  <a:gd name="T16" fmla="*/ 0 w 54"/>
                  <a:gd name="T17" fmla="*/ 115 h 115"/>
                  <a:gd name="T18" fmla="*/ 0 w 54"/>
                  <a:gd name="T19" fmla="*/ 102 h 115"/>
                  <a:gd name="T20" fmla="*/ 42 w 54"/>
                  <a:gd name="T21" fmla="*/ 102 h 115"/>
                  <a:gd name="T22" fmla="*/ 42 w 54"/>
                  <a:gd name="T23" fmla="*/ 12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4" h="115">
                    <a:moveTo>
                      <a:pt x="42" y="12"/>
                    </a:move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1" y="0"/>
                      <a:pt x="54" y="3"/>
                      <a:pt x="54" y="7"/>
                    </a:cubicBezTo>
                    <a:cubicBezTo>
                      <a:pt x="54" y="107"/>
                      <a:pt x="54" y="107"/>
                      <a:pt x="54" y="107"/>
                    </a:cubicBezTo>
                    <a:cubicBezTo>
                      <a:pt x="54" y="111"/>
                      <a:pt x="51" y="115"/>
                      <a:pt x="47" y="115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42" y="102"/>
                      <a:pt x="42" y="102"/>
                      <a:pt x="42" y="102"/>
                    </a:cubicBezTo>
                    <a:lnTo>
                      <a:pt x="42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8" name="文本框 17"/>
            <p:cNvSpPr txBox="1"/>
            <p:nvPr/>
          </p:nvSpPr>
          <p:spPr>
            <a:xfrm>
              <a:off x="8454824" y="2738548"/>
              <a:ext cx="853302" cy="492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  <a:latin typeface="文悦古典明朝体 (非商业使用) W5" pitchFamily="50" charset="-122"/>
                  <a:ea typeface="文悦古典明朝体 (非商业使用) W5" pitchFamily="50" charset="-122"/>
                </a:rPr>
                <a:t>结果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477342" y="2931048"/>
            <a:ext cx="1573776" cy="1095045"/>
            <a:chOff x="4769057" y="3127223"/>
            <a:chExt cx="1325563" cy="922337"/>
          </a:xfrm>
        </p:grpSpPr>
        <p:sp>
          <p:nvSpPr>
            <p:cNvPr id="29" name="Shape 436"/>
            <p:cNvSpPr/>
            <p:nvPr/>
          </p:nvSpPr>
          <p:spPr bwMode="auto">
            <a:xfrm>
              <a:off x="4769057" y="3127223"/>
              <a:ext cx="1325563" cy="922337"/>
            </a:xfrm>
            <a:custGeom>
              <a:avLst/>
              <a:gdLst>
                <a:gd name="T0" fmla="*/ 277035078 w 21600"/>
                <a:gd name="T1" fmla="*/ 134177944 h 21600"/>
                <a:gd name="T2" fmla="*/ 277035078 w 21600"/>
                <a:gd name="T3" fmla="*/ 134177944 h 21600"/>
                <a:gd name="T4" fmla="*/ 277035078 w 21600"/>
                <a:gd name="T5" fmla="*/ 134177944 h 21600"/>
                <a:gd name="T6" fmla="*/ 277035078 w 21600"/>
                <a:gd name="T7" fmla="*/ 134177944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13421" y="0"/>
                  </a:moveTo>
                  <a:cubicBezTo>
                    <a:pt x="10703" y="0"/>
                    <a:pt x="8406" y="2640"/>
                    <a:pt x="7708" y="6231"/>
                  </a:cubicBezTo>
                  <a:cubicBezTo>
                    <a:pt x="7596" y="6803"/>
                    <a:pt x="7233" y="7199"/>
                    <a:pt x="6819" y="7199"/>
                  </a:cubicBezTo>
                  <a:lnTo>
                    <a:pt x="5010" y="7199"/>
                  </a:lnTo>
                  <a:cubicBezTo>
                    <a:pt x="2247" y="7199"/>
                    <a:pt x="0" y="10428"/>
                    <a:pt x="0" y="14398"/>
                  </a:cubicBezTo>
                  <a:cubicBezTo>
                    <a:pt x="0" y="18368"/>
                    <a:pt x="2247" y="21600"/>
                    <a:pt x="5010" y="21600"/>
                  </a:cubicBezTo>
                  <a:lnTo>
                    <a:pt x="21600" y="21600"/>
                  </a:lnTo>
                  <a:lnTo>
                    <a:pt x="21600" y="18951"/>
                  </a:lnTo>
                  <a:lnTo>
                    <a:pt x="5010" y="18951"/>
                  </a:lnTo>
                  <a:cubicBezTo>
                    <a:pt x="3263" y="18951"/>
                    <a:pt x="1843" y="16908"/>
                    <a:pt x="1843" y="14398"/>
                  </a:cubicBezTo>
                  <a:cubicBezTo>
                    <a:pt x="1843" y="11888"/>
                    <a:pt x="3263" y="9848"/>
                    <a:pt x="5010" y="9848"/>
                  </a:cubicBezTo>
                  <a:lnTo>
                    <a:pt x="6819" y="9848"/>
                  </a:lnTo>
                  <a:cubicBezTo>
                    <a:pt x="7232" y="9848"/>
                    <a:pt x="7597" y="10244"/>
                    <a:pt x="7708" y="10816"/>
                  </a:cubicBezTo>
                  <a:cubicBezTo>
                    <a:pt x="8406" y="14405"/>
                    <a:pt x="10701" y="17044"/>
                    <a:pt x="13419" y="17046"/>
                  </a:cubicBezTo>
                  <a:cubicBezTo>
                    <a:pt x="16139" y="17046"/>
                    <a:pt x="18435" y="14406"/>
                    <a:pt x="19134" y="10816"/>
                  </a:cubicBezTo>
                  <a:cubicBezTo>
                    <a:pt x="19245" y="10243"/>
                    <a:pt x="19609" y="9848"/>
                    <a:pt x="20023" y="9848"/>
                  </a:cubicBezTo>
                  <a:lnTo>
                    <a:pt x="21600" y="9848"/>
                  </a:lnTo>
                  <a:cubicBezTo>
                    <a:pt x="21600" y="9848"/>
                    <a:pt x="21600" y="7199"/>
                    <a:pt x="21600" y="7199"/>
                  </a:cubicBezTo>
                  <a:lnTo>
                    <a:pt x="20025" y="7199"/>
                  </a:lnTo>
                  <a:cubicBezTo>
                    <a:pt x="19611" y="7199"/>
                    <a:pt x="19247" y="6804"/>
                    <a:pt x="19137" y="6231"/>
                  </a:cubicBezTo>
                  <a:cubicBezTo>
                    <a:pt x="18867" y="4834"/>
                    <a:pt x="18351" y="3552"/>
                    <a:pt x="17618" y="2498"/>
                  </a:cubicBezTo>
                  <a:cubicBezTo>
                    <a:pt x="16498" y="887"/>
                    <a:pt x="15009" y="1"/>
                    <a:pt x="13421" y="0"/>
                  </a:cubicBezTo>
                  <a:close/>
                </a:path>
              </a:pathLst>
            </a:custGeom>
            <a:solidFill>
              <a:srgbClr val="B6F1DC"/>
            </a:solidFill>
            <a:ln>
              <a:noFill/>
            </a:ln>
          </p:spPr>
          <p:txBody>
            <a:bodyPr lIns="28575" tIns="28575" rIns="28575" bIns="28575" anchor="ctr"/>
            <a:lstStyle/>
            <a:p>
              <a:endParaRPr lang="zh-CN" altLang="en-US"/>
            </a:p>
          </p:txBody>
        </p:sp>
        <p:grpSp>
          <p:nvGrpSpPr>
            <p:cNvPr id="30" name="组合 29"/>
            <p:cNvGrpSpPr>
              <a:grpSpLocks noChangeAspect="1"/>
            </p:cNvGrpSpPr>
            <p:nvPr/>
          </p:nvGrpSpPr>
          <p:grpSpPr>
            <a:xfrm>
              <a:off x="5367015" y="3281609"/>
              <a:ext cx="476904" cy="432000"/>
              <a:chOff x="9431338" y="3227388"/>
              <a:chExt cx="488950" cy="442912"/>
            </a:xfrm>
            <a:solidFill>
              <a:srgbClr val="585555"/>
            </a:solidFill>
          </p:grpSpPr>
          <p:sp>
            <p:nvSpPr>
              <p:cNvPr id="31" name="Freeform 998"/>
              <p:cNvSpPr/>
              <p:nvPr/>
            </p:nvSpPr>
            <p:spPr bwMode="auto">
              <a:xfrm>
                <a:off x="9455150" y="3227388"/>
                <a:ext cx="465138" cy="301625"/>
              </a:xfrm>
              <a:custGeom>
                <a:avLst/>
                <a:gdLst>
                  <a:gd name="T0" fmla="*/ 57 w 124"/>
                  <a:gd name="T1" fmla="*/ 18 h 80"/>
                  <a:gd name="T2" fmla="*/ 98 w 124"/>
                  <a:gd name="T3" fmla="*/ 56 h 80"/>
                  <a:gd name="T4" fmla="*/ 89 w 124"/>
                  <a:gd name="T5" fmla="*/ 56 h 80"/>
                  <a:gd name="T6" fmla="*/ 107 w 124"/>
                  <a:gd name="T7" fmla="*/ 80 h 80"/>
                  <a:gd name="T8" fmla="*/ 124 w 124"/>
                  <a:gd name="T9" fmla="*/ 56 h 80"/>
                  <a:gd name="T10" fmla="*/ 116 w 124"/>
                  <a:gd name="T11" fmla="*/ 56 h 80"/>
                  <a:gd name="T12" fmla="*/ 57 w 124"/>
                  <a:gd name="T13" fmla="*/ 0 h 80"/>
                  <a:gd name="T14" fmla="*/ 0 w 124"/>
                  <a:gd name="T15" fmla="*/ 46 h 80"/>
                  <a:gd name="T16" fmla="*/ 18 w 124"/>
                  <a:gd name="T17" fmla="*/ 46 h 80"/>
                  <a:gd name="T18" fmla="*/ 57 w 124"/>
                  <a:gd name="T19" fmla="*/ 1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4" h="80">
                    <a:moveTo>
                      <a:pt x="57" y="18"/>
                    </a:moveTo>
                    <a:cubicBezTo>
                      <a:pt x="79" y="18"/>
                      <a:pt x="96" y="35"/>
                      <a:pt x="98" y="56"/>
                    </a:cubicBezTo>
                    <a:cubicBezTo>
                      <a:pt x="89" y="56"/>
                      <a:pt x="89" y="56"/>
                      <a:pt x="89" y="56"/>
                    </a:cubicBezTo>
                    <a:cubicBezTo>
                      <a:pt x="107" y="80"/>
                      <a:pt x="107" y="80"/>
                      <a:pt x="107" y="80"/>
                    </a:cubicBezTo>
                    <a:cubicBezTo>
                      <a:pt x="124" y="56"/>
                      <a:pt x="124" y="56"/>
                      <a:pt x="124" y="56"/>
                    </a:cubicBezTo>
                    <a:cubicBezTo>
                      <a:pt x="116" y="56"/>
                      <a:pt x="116" y="56"/>
                      <a:pt x="116" y="56"/>
                    </a:cubicBezTo>
                    <a:cubicBezTo>
                      <a:pt x="114" y="25"/>
                      <a:pt x="89" y="0"/>
                      <a:pt x="57" y="0"/>
                    </a:cubicBezTo>
                    <a:cubicBezTo>
                      <a:pt x="29" y="0"/>
                      <a:pt x="5" y="20"/>
                      <a:pt x="0" y="46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24" y="30"/>
                      <a:pt x="39" y="18"/>
                      <a:pt x="57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999"/>
              <p:cNvSpPr/>
              <p:nvPr/>
            </p:nvSpPr>
            <p:spPr bwMode="auto">
              <a:xfrm>
                <a:off x="9431338" y="3438525"/>
                <a:ext cx="431800" cy="231775"/>
              </a:xfrm>
              <a:custGeom>
                <a:avLst/>
                <a:gdLst>
                  <a:gd name="T0" fmla="*/ 63 w 115"/>
                  <a:gd name="T1" fmla="*/ 44 h 62"/>
                  <a:gd name="T2" fmla="*/ 28 w 115"/>
                  <a:gd name="T3" fmla="*/ 24 h 62"/>
                  <a:gd name="T4" fmla="*/ 34 w 115"/>
                  <a:gd name="T5" fmla="*/ 24 h 62"/>
                  <a:gd name="T6" fmla="*/ 17 w 115"/>
                  <a:gd name="T7" fmla="*/ 0 h 62"/>
                  <a:gd name="T8" fmla="*/ 0 w 115"/>
                  <a:gd name="T9" fmla="*/ 24 h 62"/>
                  <a:gd name="T10" fmla="*/ 8 w 115"/>
                  <a:gd name="T11" fmla="*/ 24 h 62"/>
                  <a:gd name="T12" fmla="*/ 63 w 115"/>
                  <a:gd name="T13" fmla="*/ 62 h 62"/>
                  <a:gd name="T14" fmla="*/ 115 w 115"/>
                  <a:gd name="T15" fmla="*/ 31 h 62"/>
                  <a:gd name="T16" fmla="*/ 93 w 115"/>
                  <a:gd name="T17" fmla="*/ 31 h 62"/>
                  <a:gd name="T18" fmla="*/ 63 w 115"/>
                  <a:gd name="T19" fmla="*/ 4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5" h="62">
                    <a:moveTo>
                      <a:pt x="63" y="44"/>
                    </a:moveTo>
                    <a:cubicBezTo>
                      <a:pt x="48" y="44"/>
                      <a:pt x="35" y="36"/>
                      <a:pt x="28" y="24"/>
                    </a:cubicBezTo>
                    <a:cubicBezTo>
                      <a:pt x="34" y="24"/>
                      <a:pt x="34" y="24"/>
                      <a:pt x="34" y="24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16" y="46"/>
                      <a:pt x="38" y="62"/>
                      <a:pt x="63" y="62"/>
                    </a:cubicBezTo>
                    <a:cubicBezTo>
                      <a:pt x="85" y="62"/>
                      <a:pt x="105" y="50"/>
                      <a:pt x="115" y="31"/>
                    </a:cubicBezTo>
                    <a:cubicBezTo>
                      <a:pt x="93" y="31"/>
                      <a:pt x="93" y="31"/>
                      <a:pt x="93" y="31"/>
                    </a:cubicBezTo>
                    <a:cubicBezTo>
                      <a:pt x="85" y="39"/>
                      <a:pt x="75" y="44"/>
                      <a:pt x="63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1000"/>
              <p:cNvSpPr/>
              <p:nvPr/>
            </p:nvSpPr>
            <p:spPr bwMode="auto">
              <a:xfrm>
                <a:off x="9609138" y="3348038"/>
                <a:ext cx="111125" cy="211138"/>
              </a:xfrm>
              <a:custGeom>
                <a:avLst/>
                <a:gdLst>
                  <a:gd name="T0" fmla="*/ 18 w 30"/>
                  <a:gd name="T1" fmla="*/ 56 h 56"/>
                  <a:gd name="T2" fmla="*/ 18 w 30"/>
                  <a:gd name="T3" fmla="*/ 49 h 56"/>
                  <a:gd name="T4" fmla="*/ 30 w 30"/>
                  <a:gd name="T5" fmla="*/ 36 h 56"/>
                  <a:gd name="T6" fmla="*/ 19 w 30"/>
                  <a:gd name="T7" fmla="*/ 23 h 56"/>
                  <a:gd name="T8" fmla="*/ 11 w 30"/>
                  <a:gd name="T9" fmla="*/ 17 h 56"/>
                  <a:gd name="T10" fmla="*/ 17 w 30"/>
                  <a:gd name="T11" fmla="*/ 13 h 56"/>
                  <a:gd name="T12" fmla="*/ 26 w 30"/>
                  <a:gd name="T13" fmla="*/ 16 h 56"/>
                  <a:gd name="T14" fmla="*/ 29 w 30"/>
                  <a:gd name="T15" fmla="*/ 8 h 56"/>
                  <a:gd name="T16" fmla="*/ 18 w 30"/>
                  <a:gd name="T17" fmla="*/ 6 h 56"/>
                  <a:gd name="T18" fmla="*/ 18 w 30"/>
                  <a:gd name="T19" fmla="*/ 0 h 56"/>
                  <a:gd name="T20" fmla="*/ 12 w 30"/>
                  <a:gd name="T21" fmla="*/ 0 h 56"/>
                  <a:gd name="T22" fmla="*/ 12 w 30"/>
                  <a:gd name="T23" fmla="*/ 6 h 56"/>
                  <a:gd name="T24" fmla="*/ 0 w 30"/>
                  <a:gd name="T25" fmla="*/ 19 h 56"/>
                  <a:gd name="T26" fmla="*/ 12 w 30"/>
                  <a:gd name="T27" fmla="*/ 31 h 56"/>
                  <a:gd name="T28" fmla="*/ 20 w 30"/>
                  <a:gd name="T29" fmla="*/ 37 h 56"/>
                  <a:gd name="T30" fmla="*/ 13 w 30"/>
                  <a:gd name="T31" fmla="*/ 42 h 56"/>
                  <a:gd name="T32" fmla="*/ 2 w 30"/>
                  <a:gd name="T33" fmla="*/ 39 h 56"/>
                  <a:gd name="T34" fmla="*/ 0 w 30"/>
                  <a:gd name="T35" fmla="*/ 47 h 56"/>
                  <a:gd name="T36" fmla="*/ 11 w 30"/>
                  <a:gd name="T37" fmla="*/ 50 h 56"/>
                  <a:gd name="T38" fmla="*/ 11 w 30"/>
                  <a:gd name="T39" fmla="*/ 56 h 56"/>
                  <a:gd name="T40" fmla="*/ 18 w 30"/>
                  <a:gd name="T41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0" h="56">
                    <a:moveTo>
                      <a:pt x="18" y="56"/>
                    </a:moveTo>
                    <a:cubicBezTo>
                      <a:pt x="18" y="49"/>
                      <a:pt x="18" y="49"/>
                      <a:pt x="18" y="49"/>
                    </a:cubicBezTo>
                    <a:cubicBezTo>
                      <a:pt x="26" y="48"/>
                      <a:pt x="30" y="42"/>
                      <a:pt x="30" y="36"/>
                    </a:cubicBezTo>
                    <a:cubicBezTo>
                      <a:pt x="30" y="30"/>
                      <a:pt x="27" y="26"/>
                      <a:pt x="19" y="23"/>
                    </a:cubicBezTo>
                    <a:cubicBezTo>
                      <a:pt x="13" y="21"/>
                      <a:pt x="11" y="20"/>
                      <a:pt x="11" y="17"/>
                    </a:cubicBezTo>
                    <a:cubicBezTo>
                      <a:pt x="11" y="15"/>
                      <a:pt x="12" y="13"/>
                      <a:pt x="17" y="13"/>
                    </a:cubicBezTo>
                    <a:cubicBezTo>
                      <a:pt x="22" y="13"/>
                      <a:pt x="25" y="15"/>
                      <a:pt x="26" y="16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26" y="7"/>
                      <a:pt x="23" y="6"/>
                      <a:pt x="18" y="6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4" y="8"/>
                      <a:pt x="0" y="12"/>
                      <a:pt x="0" y="19"/>
                    </a:cubicBezTo>
                    <a:cubicBezTo>
                      <a:pt x="0" y="25"/>
                      <a:pt x="5" y="29"/>
                      <a:pt x="12" y="31"/>
                    </a:cubicBezTo>
                    <a:cubicBezTo>
                      <a:pt x="18" y="33"/>
                      <a:pt x="20" y="35"/>
                      <a:pt x="20" y="37"/>
                    </a:cubicBezTo>
                    <a:cubicBezTo>
                      <a:pt x="20" y="40"/>
                      <a:pt x="17" y="42"/>
                      <a:pt x="13" y="42"/>
                    </a:cubicBezTo>
                    <a:cubicBezTo>
                      <a:pt x="9" y="42"/>
                      <a:pt x="5" y="40"/>
                      <a:pt x="2" y="39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2" y="48"/>
                      <a:pt x="7" y="49"/>
                      <a:pt x="11" y="50"/>
                    </a:cubicBezTo>
                    <a:cubicBezTo>
                      <a:pt x="11" y="56"/>
                      <a:pt x="11" y="56"/>
                      <a:pt x="11" y="56"/>
                    </a:cubicBezTo>
                    <a:lnTo>
                      <a:pt x="18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34" name="组合 33"/>
          <p:cNvGrpSpPr/>
          <p:nvPr/>
        </p:nvGrpSpPr>
        <p:grpSpPr>
          <a:xfrm>
            <a:off x="4038193" y="4120332"/>
            <a:ext cx="2014809" cy="865106"/>
            <a:chOff x="4399170" y="4128935"/>
            <a:chExt cx="1697037" cy="728663"/>
          </a:xfrm>
        </p:grpSpPr>
        <p:sp>
          <p:nvSpPr>
            <p:cNvPr id="35" name="Shape 433"/>
            <p:cNvSpPr/>
            <p:nvPr/>
          </p:nvSpPr>
          <p:spPr bwMode="auto">
            <a:xfrm>
              <a:off x="4399170" y="4128935"/>
              <a:ext cx="1697037" cy="728663"/>
            </a:xfrm>
            <a:custGeom>
              <a:avLst/>
              <a:gdLst>
                <a:gd name="T0" fmla="*/ 453801430 w 21600"/>
                <a:gd name="T1" fmla="*/ 83567410 h 21600"/>
                <a:gd name="T2" fmla="*/ 453801430 w 21600"/>
                <a:gd name="T3" fmla="*/ 83567410 h 21600"/>
                <a:gd name="T4" fmla="*/ 453801430 w 21600"/>
                <a:gd name="T5" fmla="*/ 83567410 h 21600"/>
                <a:gd name="T6" fmla="*/ 453801430 w 21600"/>
                <a:gd name="T7" fmla="*/ 83567410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15209" y="0"/>
                  </a:moveTo>
                  <a:cubicBezTo>
                    <a:pt x="13085" y="0"/>
                    <a:pt x="11291" y="3345"/>
                    <a:pt x="10746" y="7895"/>
                  </a:cubicBezTo>
                  <a:cubicBezTo>
                    <a:pt x="10659" y="8619"/>
                    <a:pt x="10376" y="9122"/>
                    <a:pt x="10053" y="9122"/>
                  </a:cubicBezTo>
                  <a:lnTo>
                    <a:pt x="0" y="9122"/>
                  </a:lnTo>
                  <a:lnTo>
                    <a:pt x="0" y="12478"/>
                  </a:lnTo>
                  <a:lnTo>
                    <a:pt x="10053" y="12478"/>
                  </a:lnTo>
                  <a:cubicBezTo>
                    <a:pt x="10376" y="12478"/>
                    <a:pt x="10658" y="12979"/>
                    <a:pt x="10746" y="13705"/>
                  </a:cubicBezTo>
                  <a:cubicBezTo>
                    <a:pt x="11291" y="18254"/>
                    <a:pt x="13085" y="21599"/>
                    <a:pt x="15209" y="21600"/>
                  </a:cubicBezTo>
                  <a:cubicBezTo>
                    <a:pt x="17334" y="21600"/>
                    <a:pt x="19129" y="18255"/>
                    <a:pt x="19675" y="13705"/>
                  </a:cubicBezTo>
                  <a:cubicBezTo>
                    <a:pt x="19762" y="12979"/>
                    <a:pt x="20044" y="12478"/>
                    <a:pt x="20368" y="12478"/>
                  </a:cubicBezTo>
                  <a:lnTo>
                    <a:pt x="21600" y="12478"/>
                  </a:lnTo>
                  <a:lnTo>
                    <a:pt x="21600" y="9122"/>
                  </a:lnTo>
                  <a:lnTo>
                    <a:pt x="20370" y="9122"/>
                  </a:lnTo>
                  <a:cubicBezTo>
                    <a:pt x="20046" y="9122"/>
                    <a:pt x="19762" y="8622"/>
                    <a:pt x="19675" y="7895"/>
                  </a:cubicBezTo>
                  <a:cubicBezTo>
                    <a:pt x="19465" y="6124"/>
                    <a:pt x="19062" y="4500"/>
                    <a:pt x="18489" y="3165"/>
                  </a:cubicBezTo>
                  <a:cubicBezTo>
                    <a:pt x="17613" y="1124"/>
                    <a:pt x="16448" y="0"/>
                    <a:pt x="15209" y="0"/>
                  </a:cubicBezTo>
                  <a:close/>
                </a:path>
              </a:pathLst>
            </a:custGeom>
            <a:solidFill>
              <a:srgbClr val="B6F1DC"/>
            </a:solidFill>
            <a:ln>
              <a:noFill/>
            </a:ln>
          </p:spPr>
          <p:txBody>
            <a:bodyPr lIns="28575" tIns="28575" rIns="28575" bIns="28575" anchor="ctr"/>
            <a:lstStyle/>
            <a:p>
              <a:endParaRPr lang="zh-CN" altLang="en-US"/>
            </a:p>
          </p:txBody>
        </p:sp>
        <p:grpSp>
          <p:nvGrpSpPr>
            <p:cNvPr id="36" name="组合 35"/>
            <p:cNvGrpSpPr>
              <a:grpSpLocks noChangeAspect="1"/>
            </p:cNvGrpSpPr>
            <p:nvPr/>
          </p:nvGrpSpPr>
          <p:grpSpPr>
            <a:xfrm>
              <a:off x="5367015" y="4272209"/>
              <a:ext cx="476904" cy="432000"/>
              <a:chOff x="9431338" y="3227388"/>
              <a:chExt cx="488950" cy="442912"/>
            </a:xfrm>
            <a:solidFill>
              <a:srgbClr val="585555"/>
            </a:solidFill>
          </p:grpSpPr>
          <p:sp>
            <p:nvSpPr>
              <p:cNvPr id="37" name="Freeform 998"/>
              <p:cNvSpPr/>
              <p:nvPr/>
            </p:nvSpPr>
            <p:spPr bwMode="auto">
              <a:xfrm>
                <a:off x="9455150" y="3227388"/>
                <a:ext cx="465138" cy="301625"/>
              </a:xfrm>
              <a:custGeom>
                <a:avLst/>
                <a:gdLst>
                  <a:gd name="T0" fmla="*/ 57 w 124"/>
                  <a:gd name="T1" fmla="*/ 18 h 80"/>
                  <a:gd name="T2" fmla="*/ 98 w 124"/>
                  <a:gd name="T3" fmla="*/ 56 h 80"/>
                  <a:gd name="T4" fmla="*/ 89 w 124"/>
                  <a:gd name="T5" fmla="*/ 56 h 80"/>
                  <a:gd name="T6" fmla="*/ 107 w 124"/>
                  <a:gd name="T7" fmla="*/ 80 h 80"/>
                  <a:gd name="T8" fmla="*/ 124 w 124"/>
                  <a:gd name="T9" fmla="*/ 56 h 80"/>
                  <a:gd name="T10" fmla="*/ 116 w 124"/>
                  <a:gd name="T11" fmla="*/ 56 h 80"/>
                  <a:gd name="T12" fmla="*/ 57 w 124"/>
                  <a:gd name="T13" fmla="*/ 0 h 80"/>
                  <a:gd name="T14" fmla="*/ 0 w 124"/>
                  <a:gd name="T15" fmla="*/ 46 h 80"/>
                  <a:gd name="T16" fmla="*/ 18 w 124"/>
                  <a:gd name="T17" fmla="*/ 46 h 80"/>
                  <a:gd name="T18" fmla="*/ 57 w 124"/>
                  <a:gd name="T19" fmla="*/ 1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4" h="80">
                    <a:moveTo>
                      <a:pt x="57" y="18"/>
                    </a:moveTo>
                    <a:cubicBezTo>
                      <a:pt x="79" y="18"/>
                      <a:pt x="96" y="35"/>
                      <a:pt x="98" y="56"/>
                    </a:cubicBezTo>
                    <a:cubicBezTo>
                      <a:pt x="89" y="56"/>
                      <a:pt x="89" y="56"/>
                      <a:pt x="89" y="56"/>
                    </a:cubicBezTo>
                    <a:cubicBezTo>
                      <a:pt x="107" y="80"/>
                      <a:pt x="107" y="80"/>
                      <a:pt x="107" y="80"/>
                    </a:cubicBezTo>
                    <a:cubicBezTo>
                      <a:pt x="124" y="56"/>
                      <a:pt x="124" y="56"/>
                      <a:pt x="124" y="56"/>
                    </a:cubicBezTo>
                    <a:cubicBezTo>
                      <a:pt x="116" y="56"/>
                      <a:pt x="116" y="56"/>
                      <a:pt x="116" y="56"/>
                    </a:cubicBezTo>
                    <a:cubicBezTo>
                      <a:pt x="114" y="25"/>
                      <a:pt x="89" y="0"/>
                      <a:pt x="57" y="0"/>
                    </a:cubicBezTo>
                    <a:cubicBezTo>
                      <a:pt x="29" y="0"/>
                      <a:pt x="5" y="20"/>
                      <a:pt x="0" y="46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24" y="30"/>
                      <a:pt x="39" y="18"/>
                      <a:pt x="57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999"/>
              <p:cNvSpPr/>
              <p:nvPr/>
            </p:nvSpPr>
            <p:spPr bwMode="auto">
              <a:xfrm>
                <a:off x="9431338" y="3438525"/>
                <a:ext cx="431800" cy="231775"/>
              </a:xfrm>
              <a:custGeom>
                <a:avLst/>
                <a:gdLst>
                  <a:gd name="T0" fmla="*/ 63 w 115"/>
                  <a:gd name="T1" fmla="*/ 44 h 62"/>
                  <a:gd name="T2" fmla="*/ 28 w 115"/>
                  <a:gd name="T3" fmla="*/ 24 h 62"/>
                  <a:gd name="T4" fmla="*/ 34 w 115"/>
                  <a:gd name="T5" fmla="*/ 24 h 62"/>
                  <a:gd name="T6" fmla="*/ 17 w 115"/>
                  <a:gd name="T7" fmla="*/ 0 h 62"/>
                  <a:gd name="T8" fmla="*/ 0 w 115"/>
                  <a:gd name="T9" fmla="*/ 24 h 62"/>
                  <a:gd name="T10" fmla="*/ 8 w 115"/>
                  <a:gd name="T11" fmla="*/ 24 h 62"/>
                  <a:gd name="T12" fmla="*/ 63 w 115"/>
                  <a:gd name="T13" fmla="*/ 62 h 62"/>
                  <a:gd name="T14" fmla="*/ 115 w 115"/>
                  <a:gd name="T15" fmla="*/ 31 h 62"/>
                  <a:gd name="T16" fmla="*/ 93 w 115"/>
                  <a:gd name="T17" fmla="*/ 31 h 62"/>
                  <a:gd name="T18" fmla="*/ 63 w 115"/>
                  <a:gd name="T19" fmla="*/ 4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5" h="62">
                    <a:moveTo>
                      <a:pt x="63" y="44"/>
                    </a:moveTo>
                    <a:cubicBezTo>
                      <a:pt x="48" y="44"/>
                      <a:pt x="35" y="36"/>
                      <a:pt x="28" y="24"/>
                    </a:cubicBezTo>
                    <a:cubicBezTo>
                      <a:pt x="34" y="24"/>
                      <a:pt x="34" y="24"/>
                      <a:pt x="34" y="24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16" y="46"/>
                      <a:pt x="38" y="62"/>
                      <a:pt x="63" y="62"/>
                    </a:cubicBezTo>
                    <a:cubicBezTo>
                      <a:pt x="85" y="62"/>
                      <a:pt x="105" y="50"/>
                      <a:pt x="115" y="31"/>
                    </a:cubicBezTo>
                    <a:cubicBezTo>
                      <a:pt x="93" y="31"/>
                      <a:pt x="93" y="31"/>
                      <a:pt x="93" y="31"/>
                    </a:cubicBezTo>
                    <a:cubicBezTo>
                      <a:pt x="85" y="39"/>
                      <a:pt x="75" y="44"/>
                      <a:pt x="63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1000"/>
              <p:cNvSpPr/>
              <p:nvPr/>
            </p:nvSpPr>
            <p:spPr bwMode="auto">
              <a:xfrm>
                <a:off x="9609138" y="3348038"/>
                <a:ext cx="111125" cy="211138"/>
              </a:xfrm>
              <a:custGeom>
                <a:avLst/>
                <a:gdLst>
                  <a:gd name="T0" fmla="*/ 18 w 30"/>
                  <a:gd name="T1" fmla="*/ 56 h 56"/>
                  <a:gd name="T2" fmla="*/ 18 w 30"/>
                  <a:gd name="T3" fmla="*/ 49 h 56"/>
                  <a:gd name="T4" fmla="*/ 30 w 30"/>
                  <a:gd name="T5" fmla="*/ 36 h 56"/>
                  <a:gd name="T6" fmla="*/ 19 w 30"/>
                  <a:gd name="T7" fmla="*/ 23 h 56"/>
                  <a:gd name="T8" fmla="*/ 11 w 30"/>
                  <a:gd name="T9" fmla="*/ 17 h 56"/>
                  <a:gd name="T10" fmla="*/ 17 w 30"/>
                  <a:gd name="T11" fmla="*/ 13 h 56"/>
                  <a:gd name="T12" fmla="*/ 26 w 30"/>
                  <a:gd name="T13" fmla="*/ 16 h 56"/>
                  <a:gd name="T14" fmla="*/ 29 w 30"/>
                  <a:gd name="T15" fmla="*/ 8 h 56"/>
                  <a:gd name="T16" fmla="*/ 18 w 30"/>
                  <a:gd name="T17" fmla="*/ 6 h 56"/>
                  <a:gd name="T18" fmla="*/ 18 w 30"/>
                  <a:gd name="T19" fmla="*/ 0 h 56"/>
                  <a:gd name="T20" fmla="*/ 12 w 30"/>
                  <a:gd name="T21" fmla="*/ 0 h 56"/>
                  <a:gd name="T22" fmla="*/ 12 w 30"/>
                  <a:gd name="T23" fmla="*/ 6 h 56"/>
                  <a:gd name="T24" fmla="*/ 0 w 30"/>
                  <a:gd name="T25" fmla="*/ 19 h 56"/>
                  <a:gd name="T26" fmla="*/ 12 w 30"/>
                  <a:gd name="T27" fmla="*/ 31 h 56"/>
                  <a:gd name="T28" fmla="*/ 20 w 30"/>
                  <a:gd name="T29" fmla="*/ 37 h 56"/>
                  <a:gd name="T30" fmla="*/ 13 w 30"/>
                  <a:gd name="T31" fmla="*/ 42 h 56"/>
                  <a:gd name="T32" fmla="*/ 2 w 30"/>
                  <a:gd name="T33" fmla="*/ 39 h 56"/>
                  <a:gd name="T34" fmla="*/ 0 w 30"/>
                  <a:gd name="T35" fmla="*/ 47 h 56"/>
                  <a:gd name="T36" fmla="*/ 11 w 30"/>
                  <a:gd name="T37" fmla="*/ 50 h 56"/>
                  <a:gd name="T38" fmla="*/ 11 w 30"/>
                  <a:gd name="T39" fmla="*/ 56 h 56"/>
                  <a:gd name="T40" fmla="*/ 18 w 30"/>
                  <a:gd name="T41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0" h="56">
                    <a:moveTo>
                      <a:pt x="18" y="56"/>
                    </a:moveTo>
                    <a:cubicBezTo>
                      <a:pt x="18" y="49"/>
                      <a:pt x="18" y="49"/>
                      <a:pt x="18" y="49"/>
                    </a:cubicBezTo>
                    <a:cubicBezTo>
                      <a:pt x="26" y="48"/>
                      <a:pt x="30" y="42"/>
                      <a:pt x="30" y="36"/>
                    </a:cubicBezTo>
                    <a:cubicBezTo>
                      <a:pt x="30" y="30"/>
                      <a:pt x="27" y="26"/>
                      <a:pt x="19" y="23"/>
                    </a:cubicBezTo>
                    <a:cubicBezTo>
                      <a:pt x="13" y="21"/>
                      <a:pt x="11" y="20"/>
                      <a:pt x="11" y="17"/>
                    </a:cubicBezTo>
                    <a:cubicBezTo>
                      <a:pt x="11" y="15"/>
                      <a:pt x="12" y="13"/>
                      <a:pt x="17" y="13"/>
                    </a:cubicBezTo>
                    <a:cubicBezTo>
                      <a:pt x="22" y="13"/>
                      <a:pt x="25" y="15"/>
                      <a:pt x="26" y="16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26" y="7"/>
                      <a:pt x="23" y="6"/>
                      <a:pt x="18" y="6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4" y="8"/>
                      <a:pt x="0" y="12"/>
                      <a:pt x="0" y="19"/>
                    </a:cubicBezTo>
                    <a:cubicBezTo>
                      <a:pt x="0" y="25"/>
                      <a:pt x="5" y="29"/>
                      <a:pt x="12" y="31"/>
                    </a:cubicBezTo>
                    <a:cubicBezTo>
                      <a:pt x="18" y="33"/>
                      <a:pt x="20" y="35"/>
                      <a:pt x="20" y="37"/>
                    </a:cubicBezTo>
                    <a:cubicBezTo>
                      <a:pt x="20" y="40"/>
                      <a:pt x="17" y="42"/>
                      <a:pt x="13" y="42"/>
                    </a:cubicBezTo>
                    <a:cubicBezTo>
                      <a:pt x="9" y="42"/>
                      <a:pt x="5" y="40"/>
                      <a:pt x="2" y="39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2" y="48"/>
                      <a:pt x="7" y="49"/>
                      <a:pt x="11" y="50"/>
                    </a:cubicBezTo>
                    <a:cubicBezTo>
                      <a:pt x="11" y="56"/>
                      <a:pt x="11" y="56"/>
                      <a:pt x="11" y="56"/>
                    </a:cubicBezTo>
                    <a:lnTo>
                      <a:pt x="18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40" name="组合 39"/>
          <p:cNvGrpSpPr/>
          <p:nvPr/>
        </p:nvGrpSpPr>
        <p:grpSpPr>
          <a:xfrm>
            <a:off x="6164204" y="3892276"/>
            <a:ext cx="1573775" cy="1095045"/>
            <a:chOff x="6189870" y="3936848"/>
            <a:chExt cx="1325562" cy="922337"/>
          </a:xfrm>
        </p:grpSpPr>
        <p:sp>
          <p:nvSpPr>
            <p:cNvPr id="41" name="Shape 430"/>
            <p:cNvSpPr/>
            <p:nvPr/>
          </p:nvSpPr>
          <p:spPr bwMode="auto">
            <a:xfrm>
              <a:off x="6189870" y="3936848"/>
              <a:ext cx="1325562" cy="922337"/>
            </a:xfrm>
            <a:custGeom>
              <a:avLst/>
              <a:gdLst>
                <a:gd name="T0" fmla="*/ 276972619 w 21600"/>
                <a:gd name="T1" fmla="*/ 134177944 h 21600"/>
                <a:gd name="T2" fmla="*/ 276972619 w 21600"/>
                <a:gd name="T3" fmla="*/ 134177944 h 21600"/>
                <a:gd name="T4" fmla="*/ 276972619 w 21600"/>
                <a:gd name="T5" fmla="*/ 134177944 h 21600"/>
                <a:gd name="T6" fmla="*/ 276972619 w 21600"/>
                <a:gd name="T7" fmla="*/ 134177944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649"/>
                  </a:lnTo>
                  <a:lnTo>
                    <a:pt x="16589" y="2649"/>
                  </a:lnTo>
                  <a:cubicBezTo>
                    <a:pt x="18336" y="2649"/>
                    <a:pt x="19756" y="4689"/>
                    <a:pt x="19756" y="7199"/>
                  </a:cubicBezTo>
                  <a:cubicBezTo>
                    <a:pt x="19756" y="9708"/>
                    <a:pt x="18336" y="11752"/>
                    <a:pt x="16589" y="11752"/>
                  </a:cubicBezTo>
                  <a:lnTo>
                    <a:pt x="14783" y="11752"/>
                  </a:lnTo>
                  <a:cubicBezTo>
                    <a:pt x="14368" y="11752"/>
                    <a:pt x="14004" y="11355"/>
                    <a:pt x="13894" y="10781"/>
                  </a:cubicBezTo>
                  <a:cubicBezTo>
                    <a:pt x="13624" y="9382"/>
                    <a:pt x="13106" y="8102"/>
                    <a:pt x="12373" y="7048"/>
                  </a:cubicBezTo>
                  <a:cubicBezTo>
                    <a:pt x="11252" y="5438"/>
                    <a:pt x="9762" y="4550"/>
                    <a:pt x="8178" y="4550"/>
                  </a:cubicBezTo>
                  <a:cubicBezTo>
                    <a:pt x="6593" y="4550"/>
                    <a:pt x="5103" y="5438"/>
                    <a:pt x="3983" y="7048"/>
                  </a:cubicBezTo>
                  <a:cubicBezTo>
                    <a:pt x="3249" y="8102"/>
                    <a:pt x="2731" y="9382"/>
                    <a:pt x="2461" y="10781"/>
                  </a:cubicBezTo>
                  <a:cubicBezTo>
                    <a:pt x="2351" y="11354"/>
                    <a:pt x="1989" y="11752"/>
                    <a:pt x="1575" y="11752"/>
                  </a:cubicBezTo>
                  <a:lnTo>
                    <a:pt x="0" y="11752"/>
                  </a:lnTo>
                  <a:cubicBezTo>
                    <a:pt x="0" y="11752"/>
                    <a:pt x="0" y="14401"/>
                    <a:pt x="0" y="14401"/>
                  </a:cubicBezTo>
                  <a:lnTo>
                    <a:pt x="1577" y="14401"/>
                  </a:lnTo>
                  <a:cubicBezTo>
                    <a:pt x="1990" y="14401"/>
                    <a:pt x="2353" y="14797"/>
                    <a:pt x="2464" y="15369"/>
                  </a:cubicBezTo>
                  <a:cubicBezTo>
                    <a:pt x="3162" y="18959"/>
                    <a:pt x="5459" y="21600"/>
                    <a:pt x="8178" y="21600"/>
                  </a:cubicBezTo>
                  <a:cubicBezTo>
                    <a:pt x="9762" y="21600"/>
                    <a:pt x="11252" y="20712"/>
                    <a:pt x="12373" y="19102"/>
                  </a:cubicBezTo>
                  <a:cubicBezTo>
                    <a:pt x="13106" y="18048"/>
                    <a:pt x="13624" y="16768"/>
                    <a:pt x="13894" y="15369"/>
                  </a:cubicBezTo>
                  <a:cubicBezTo>
                    <a:pt x="14004" y="14797"/>
                    <a:pt x="14369" y="14401"/>
                    <a:pt x="14783" y="14401"/>
                  </a:cubicBezTo>
                  <a:lnTo>
                    <a:pt x="16589" y="14401"/>
                  </a:lnTo>
                  <a:cubicBezTo>
                    <a:pt x="19353" y="14401"/>
                    <a:pt x="21600" y="11169"/>
                    <a:pt x="21600" y="7199"/>
                  </a:cubicBezTo>
                  <a:cubicBezTo>
                    <a:pt x="21600" y="3229"/>
                    <a:pt x="19353" y="0"/>
                    <a:pt x="1658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6F1DC"/>
            </a:solidFill>
            <a:ln>
              <a:noFill/>
            </a:ln>
          </p:spPr>
          <p:txBody>
            <a:bodyPr lIns="28575" tIns="28575" rIns="28575" bIns="28575" anchor="ctr"/>
            <a:lstStyle/>
            <a:p>
              <a:endParaRPr lang="zh-CN" altLang="en-US"/>
            </a:p>
          </p:txBody>
        </p:sp>
        <p:grpSp>
          <p:nvGrpSpPr>
            <p:cNvPr id="42" name="组合 41"/>
            <p:cNvGrpSpPr>
              <a:grpSpLocks noChangeAspect="1"/>
            </p:cNvGrpSpPr>
            <p:nvPr/>
          </p:nvGrpSpPr>
          <p:grpSpPr>
            <a:xfrm>
              <a:off x="6452865" y="4272209"/>
              <a:ext cx="476904" cy="432000"/>
              <a:chOff x="9431338" y="3227388"/>
              <a:chExt cx="488950" cy="442912"/>
            </a:xfrm>
            <a:solidFill>
              <a:srgbClr val="585555"/>
            </a:solidFill>
          </p:grpSpPr>
          <p:sp>
            <p:nvSpPr>
              <p:cNvPr id="43" name="Freeform 998"/>
              <p:cNvSpPr/>
              <p:nvPr/>
            </p:nvSpPr>
            <p:spPr bwMode="auto">
              <a:xfrm>
                <a:off x="9455150" y="3227388"/>
                <a:ext cx="465138" cy="301625"/>
              </a:xfrm>
              <a:custGeom>
                <a:avLst/>
                <a:gdLst>
                  <a:gd name="T0" fmla="*/ 57 w 124"/>
                  <a:gd name="T1" fmla="*/ 18 h 80"/>
                  <a:gd name="T2" fmla="*/ 98 w 124"/>
                  <a:gd name="T3" fmla="*/ 56 h 80"/>
                  <a:gd name="T4" fmla="*/ 89 w 124"/>
                  <a:gd name="T5" fmla="*/ 56 h 80"/>
                  <a:gd name="T6" fmla="*/ 107 w 124"/>
                  <a:gd name="T7" fmla="*/ 80 h 80"/>
                  <a:gd name="T8" fmla="*/ 124 w 124"/>
                  <a:gd name="T9" fmla="*/ 56 h 80"/>
                  <a:gd name="T10" fmla="*/ 116 w 124"/>
                  <a:gd name="T11" fmla="*/ 56 h 80"/>
                  <a:gd name="T12" fmla="*/ 57 w 124"/>
                  <a:gd name="T13" fmla="*/ 0 h 80"/>
                  <a:gd name="T14" fmla="*/ 0 w 124"/>
                  <a:gd name="T15" fmla="*/ 46 h 80"/>
                  <a:gd name="T16" fmla="*/ 18 w 124"/>
                  <a:gd name="T17" fmla="*/ 46 h 80"/>
                  <a:gd name="T18" fmla="*/ 57 w 124"/>
                  <a:gd name="T19" fmla="*/ 1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4" h="80">
                    <a:moveTo>
                      <a:pt x="57" y="18"/>
                    </a:moveTo>
                    <a:cubicBezTo>
                      <a:pt x="79" y="18"/>
                      <a:pt x="96" y="35"/>
                      <a:pt x="98" y="56"/>
                    </a:cubicBezTo>
                    <a:cubicBezTo>
                      <a:pt x="89" y="56"/>
                      <a:pt x="89" y="56"/>
                      <a:pt x="89" y="56"/>
                    </a:cubicBezTo>
                    <a:cubicBezTo>
                      <a:pt x="107" y="80"/>
                      <a:pt x="107" y="80"/>
                      <a:pt x="107" y="80"/>
                    </a:cubicBezTo>
                    <a:cubicBezTo>
                      <a:pt x="124" y="56"/>
                      <a:pt x="124" y="56"/>
                      <a:pt x="124" y="56"/>
                    </a:cubicBezTo>
                    <a:cubicBezTo>
                      <a:pt x="116" y="56"/>
                      <a:pt x="116" y="56"/>
                      <a:pt x="116" y="56"/>
                    </a:cubicBezTo>
                    <a:cubicBezTo>
                      <a:pt x="114" y="25"/>
                      <a:pt x="89" y="0"/>
                      <a:pt x="57" y="0"/>
                    </a:cubicBezTo>
                    <a:cubicBezTo>
                      <a:pt x="29" y="0"/>
                      <a:pt x="5" y="20"/>
                      <a:pt x="0" y="46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24" y="30"/>
                      <a:pt x="39" y="18"/>
                      <a:pt x="57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999"/>
              <p:cNvSpPr/>
              <p:nvPr/>
            </p:nvSpPr>
            <p:spPr bwMode="auto">
              <a:xfrm>
                <a:off x="9431338" y="3438525"/>
                <a:ext cx="431800" cy="231775"/>
              </a:xfrm>
              <a:custGeom>
                <a:avLst/>
                <a:gdLst>
                  <a:gd name="T0" fmla="*/ 63 w 115"/>
                  <a:gd name="T1" fmla="*/ 44 h 62"/>
                  <a:gd name="T2" fmla="*/ 28 w 115"/>
                  <a:gd name="T3" fmla="*/ 24 h 62"/>
                  <a:gd name="T4" fmla="*/ 34 w 115"/>
                  <a:gd name="T5" fmla="*/ 24 h 62"/>
                  <a:gd name="T6" fmla="*/ 17 w 115"/>
                  <a:gd name="T7" fmla="*/ 0 h 62"/>
                  <a:gd name="T8" fmla="*/ 0 w 115"/>
                  <a:gd name="T9" fmla="*/ 24 h 62"/>
                  <a:gd name="T10" fmla="*/ 8 w 115"/>
                  <a:gd name="T11" fmla="*/ 24 h 62"/>
                  <a:gd name="T12" fmla="*/ 63 w 115"/>
                  <a:gd name="T13" fmla="*/ 62 h 62"/>
                  <a:gd name="T14" fmla="*/ 115 w 115"/>
                  <a:gd name="T15" fmla="*/ 31 h 62"/>
                  <a:gd name="T16" fmla="*/ 93 w 115"/>
                  <a:gd name="T17" fmla="*/ 31 h 62"/>
                  <a:gd name="T18" fmla="*/ 63 w 115"/>
                  <a:gd name="T19" fmla="*/ 4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5" h="62">
                    <a:moveTo>
                      <a:pt x="63" y="44"/>
                    </a:moveTo>
                    <a:cubicBezTo>
                      <a:pt x="48" y="44"/>
                      <a:pt x="35" y="36"/>
                      <a:pt x="28" y="24"/>
                    </a:cubicBezTo>
                    <a:cubicBezTo>
                      <a:pt x="34" y="24"/>
                      <a:pt x="34" y="24"/>
                      <a:pt x="34" y="24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16" y="46"/>
                      <a:pt x="38" y="62"/>
                      <a:pt x="63" y="62"/>
                    </a:cubicBezTo>
                    <a:cubicBezTo>
                      <a:pt x="85" y="62"/>
                      <a:pt x="105" y="50"/>
                      <a:pt x="115" y="31"/>
                    </a:cubicBezTo>
                    <a:cubicBezTo>
                      <a:pt x="93" y="31"/>
                      <a:pt x="93" y="31"/>
                      <a:pt x="93" y="31"/>
                    </a:cubicBezTo>
                    <a:cubicBezTo>
                      <a:pt x="85" y="39"/>
                      <a:pt x="75" y="44"/>
                      <a:pt x="63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1000"/>
              <p:cNvSpPr/>
              <p:nvPr/>
            </p:nvSpPr>
            <p:spPr bwMode="auto">
              <a:xfrm>
                <a:off x="9609138" y="3348038"/>
                <a:ext cx="111125" cy="211138"/>
              </a:xfrm>
              <a:custGeom>
                <a:avLst/>
                <a:gdLst>
                  <a:gd name="T0" fmla="*/ 18 w 30"/>
                  <a:gd name="T1" fmla="*/ 56 h 56"/>
                  <a:gd name="T2" fmla="*/ 18 w 30"/>
                  <a:gd name="T3" fmla="*/ 49 h 56"/>
                  <a:gd name="T4" fmla="*/ 30 w 30"/>
                  <a:gd name="T5" fmla="*/ 36 h 56"/>
                  <a:gd name="T6" fmla="*/ 19 w 30"/>
                  <a:gd name="T7" fmla="*/ 23 h 56"/>
                  <a:gd name="T8" fmla="*/ 11 w 30"/>
                  <a:gd name="T9" fmla="*/ 17 h 56"/>
                  <a:gd name="T10" fmla="*/ 17 w 30"/>
                  <a:gd name="T11" fmla="*/ 13 h 56"/>
                  <a:gd name="T12" fmla="*/ 26 w 30"/>
                  <a:gd name="T13" fmla="*/ 16 h 56"/>
                  <a:gd name="T14" fmla="*/ 29 w 30"/>
                  <a:gd name="T15" fmla="*/ 8 h 56"/>
                  <a:gd name="T16" fmla="*/ 18 w 30"/>
                  <a:gd name="T17" fmla="*/ 6 h 56"/>
                  <a:gd name="T18" fmla="*/ 18 w 30"/>
                  <a:gd name="T19" fmla="*/ 0 h 56"/>
                  <a:gd name="T20" fmla="*/ 12 w 30"/>
                  <a:gd name="T21" fmla="*/ 0 h 56"/>
                  <a:gd name="T22" fmla="*/ 12 w 30"/>
                  <a:gd name="T23" fmla="*/ 6 h 56"/>
                  <a:gd name="T24" fmla="*/ 0 w 30"/>
                  <a:gd name="T25" fmla="*/ 19 h 56"/>
                  <a:gd name="T26" fmla="*/ 12 w 30"/>
                  <a:gd name="T27" fmla="*/ 31 h 56"/>
                  <a:gd name="T28" fmla="*/ 20 w 30"/>
                  <a:gd name="T29" fmla="*/ 37 h 56"/>
                  <a:gd name="T30" fmla="*/ 13 w 30"/>
                  <a:gd name="T31" fmla="*/ 42 h 56"/>
                  <a:gd name="T32" fmla="*/ 2 w 30"/>
                  <a:gd name="T33" fmla="*/ 39 h 56"/>
                  <a:gd name="T34" fmla="*/ 0 w 30"/>
                  <a:gd name="T35" fmla="*/ 47 h 56"/>
                  <a:gd name="T36" fmla="*/ 11 w 30"/>
                  <a:gd name="T37" fmla="*/ 50 h 56"/>
                  <a:gd name="T38" fmla="*/ 11 w 30"/>
                  <a:gd name="T39" fmla="*/ 56 h 56"/>
                  <a:gd name="T40" fmla="*/ 18 w 30"/>
                  <a:gd name="T41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0" h="56">
                    <a:moveTo>
                      <a:pt x="18" y="56"/>
                    </a:moveTo>
                    <a:cubicBezTo>
                      <a:pt x="18" y="49"/>
                      <a:pt x="18" y="49"/>
                      <a:pt x="18" y="49"/>
                    </a:cubicBezTo>
                    <a:cubicBezTo>
                      <a:pt x="26" y="48"/>
                      <a:pt x="30" y="42"/>
                      <a:pt x="30" y="36"/>
                    </a:cubicBezTo>
                    <a:cubicBezTo>
                      <a:pt x="30" y="30"/>
                      <a:pt x="27" y="26"/>
                      <a:pt x="19" y="23"/>
                    </a:cubicBezTo>
                    <a:cubicBezTo>
                      <a:pt x="13" y="21"/>
                      <a:pt x="11" y="20"/>
                      <a:pt x="11" y="17"/>
                    </a:cubicBezTo>
                    <a:cubicBezTo>
                      <a:pt x="11" y="15"/>
                      <a:pt x="12" y="13"/>
                      <a:pt x="17" y="13"/>
                    </a:cubicBezTo>
                    <a:cubicBezTo>
                      <a:pt x="22" y="13"/>
                      <a:pt x="25" y="15"/>
                      <a:pt x="26" y="16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26" y="7"/>
                      <a:pt x="23" y="6"/>
                      <a:pt x="18" y="6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4" y="8"/>
                      <a:pt x="0" y="12"/>
                      <a:pt x="0" y="19"/>
                    </a:cubicBezTo>
                    <a:cubicBezTo>
                      <a:pt x="0" y="25"/>
                      <a:pt x="5" y="29"/>
                      <a:pt x="12" y="31"/>
                    </a:cubicBezTo>
                    <a:cubicBezTo>
                      <a:pt x="18" y="33"/>
                      <a:pt x="20" y="35"/>
                      <a:pt x="20" y="37"/>
                    </a:cubicBezTo>
                    <a:cubicBezTo>
                      <a:pt x="20" y="40"/>
                      <a:pt x="17" y="42"/>
                      <a:pt x="13" y="42"/>
                    </a:cubicBezTo>
                    <a:cubicBezTo>
                      <a:pt x="9" y="42"/>
                      <a:pt x="5" y="40"/>
                      <a:pt x="2" y="39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2" y="48"/>
                      <a:pt x="7" y="49"/>
                      <a:pt x="11" y="50"/>
                    </a:cubicBezTo>
                    <a:cubicBezTo>
                      <a:pt x="11" y="56"/>
                      <a:pt x="11" y="56"/>
                      <a:pt x="11" y="56"/>
                    </a:cubicBezTo>
                    <a:lnTo>
                      <a:pt x="18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46" name="组合 45"/>
          <p:cNvGrpSpPr/>
          <p:nvPr/>
        </p:nvGrpSpPr>
        <p:grpSpPr>
          <a:xfrm>
            <a:off x="6164204" y="2931048"/>
            <a:ext cx="2014809" cy="863220"/>
            <a:chOff x="6189870" y="3127223"/>
            <a:chExt cx="1697037" cy="727075"/>
          </a:xfrm>
        </p:grpSpPr>
        <p:sp>
          <p:nvSpPr>
            <p:cNvPr id="47" name="Shape 439"/>
            <p:cNvSpPr/>
            <p:nvPr/>
          </p:nvSpPr>
          <p:spPr bwMode="auto">
            <a:xfrm>
              <a:off x="6189870" y="3127223"/>
              <a:ext cx="1697037" cy="727075"/>
            </a:xfrm>
            <a:custGeom>
              <a:avLst/>
              <a:gdLst>
                <a:gd name="T0" fmla="*/ 453801430 w 21600"/>
                <a:gd name="T1" fmla="*/ 83567410 h 21600"/>
                <a:gd name="T2" fmla="*/ 453801430 w 21600"/>
                <a:gd name="T3" fmla="*/ 83567410 h 21600"/>
                <a:gd name="T4" fmla="*/ 453801430 w 21600"/>
                <a:gd name="T5" fmla="*/ 83567410 h 21600"/>
                <a:gd name="T6" fmla="*/ 453801430 w 21600"/>
                <a:gd name="T7" fmla="*/ 83567410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6389" y="0"/>
                  </a:moveTo>
                  <a:cubicBezTo>
                    <a:pt x="4265" y="0"/>
                    <a:pt x="2471" y="3346"/>
                    <a:pt x="1925" y="7895"/>
                  </a:cubicBezTo>
                  <a:cubicBezTo>
                    <a:pt x="1838" y="8621"/>
                    <a:pt x="1556" y="9122"/>
                    <a:pt x="1232" y="9122"/>
                  </a:cubicBezTo>
                  <a:lnTo>
                    <a:pt x="0" y="9122"/>
                  </a:lnTo>
                  <a:lnTo>
                    <a:pt x="0" y="12478"/>
                  </a:lnTo>
                  <a:lnTo>
                    <a:pt x="1232" y="12478"/>
                  </a:lnTo>
                  <a:cubicBezTo>
                    <a:pt x="1555" y="12478"/>
                    <a:pt x="1838" y="12980"/>
                    <a:pt x="1925" y="13705"/>
                  </a:cubicBezTo>
                  <a:cubicBezTo>
                    <a:pt x="2471" y="18253"/>
                    <a:pt x="4265" y="21599"/>
                    <a:pt x="6389" y="21600"/>
                  </a:cubicBezTo>
                  <a:cubicBezTo>
                    <a:pt x="8513" y="21600"/>
                    <a:pt x="10309" y="18255"/>
                    <a:pt x="10854" y="13705"/>
                  </a:cubicBezTo>
                  <a:cubicBezTo>
                    <a:pt x="10941" y="12981"/>
                    <a:pt x="11224" y="12478"/>
                    <a:pt x="11547" y="12478"/>
                  </a:cubicBezTo>
                  <a:cubicBezTo>
                    <a:pt x="11547" y="12478"/>
                    <a:pt x="21600" y="12478"/>
                    <a:pt x="21600" y="12478"/>
                  </a:cubicBezTo>
                  <a:lnTo>
                    <a:pt x="21600" y="9122"/>
                  </a:lnTo>
                  <a:lnTo>
                    <a:pt x="11549" y="9122"/>
                  </a:lnTo>
                  <a:cubicBezTo>
                    <a:pt x="11225" y="9122"/>
                    <a:pt x="10941" y="8622"/>
                    <a:pt x="10854" y="7895"/>
                  </a:cubicBezTo>
                  <a:cubicBezTo>
                    <a:pt x="10644" y="6124"/>
                    <a:pt x="10241" y="4500"/>
                    <a:pt x="9668" y="3165"/>
                  </a:cubicBezTo>
                  <a:cubicBezTo>
                    <a:pt x="8793" y="1124"/>
                    <a:pt x="7627" y="0"/>
                    <a:pt x="6389" y="0"/>
                  </a:cubicBezTo>
                  <a:close/>
                </a:path>
              </a:pathLst>
            </a:custGeom>
            <a:solidFill>
              <a:srgbClr val="B6F1DC"/>
            </a:solidFill>
            <a:ln>
              <a:noFill/>
            </a:ln>
          </p:spPr>
          <p:txBody>
            <a:bodyPr lIns="28575" tIns="28575" rIns="28575" bIns="28575" anchor="ctr"/>
            <a:lstStyle/>
            <a:p>
              <a:endParaRPr lang="zh-CN" altLang="en-US"/>
            </a:p>
          </p:txBody>
        </p:sp>
        <p:grpSp>
          <p:nvGrpSpPr>
            <p:cNvPr id="48" name="组合 47"/>
            <p:cNvGrpSpPr>
              <a:grpSpLocks noChangeAspect="1"/>
            </p:cNvGrpSpPr>
            <p:nvPr/>
          </p:nvGrpSpPr>
          <p:grpSpPr>
            <a:xfrm>
              <a:off x="6462390" y="3272084"/>
              <a:ext cx="476904" cy="432000"/>
              <a:chOff x="9431338" y="3227388"/>
              <a:chExt cx="488950" cy="442912"/>
            </a:xfrm>
            <a:solidFill>
              <a:srgbClr val="585555"/>
            </a:solidFill>
          </p:grpSpPr>
          <p:sp>
            <p:nvSpPr>
              <p:cNvPr id="49" name="Freeform 998"/>
              <p:cNvSpPr/>
              <p:nvPr/>
            </p:nvSpPr>
            <p:spPr bwMode="auto">
              <a:xfrm>
                <a:off x="9455150" y="3227388"/>
                <a:ext cx="465138" cy="301625"/>
              </a:xfrm>
              <a:custGeom>
                <a:avLst/>
                <a:gdLst>
                  <a:gd name="T0" fmla="*/ 57 w 124"/>
                  <a:gd name="T1" fmla="*/ 18 h 80"/>
                  <a:gd name="T2" fmla="*/ 98 w 124"/>
                  <a:gd name="T3" fmla="*/ 56 h 80"/>
                  <a:gd name="T4" fmla="*/ 89 w 124"/>
                  <a:gd name="T5" fmla="*/ 56 h 80"/>
                  <a:gd name="T6" fmla="*/ 107 w 124"/>
                  <a:gd name="T7" fmla="*/ 80 h 80"/>
                  <a:gd name="T8" fmla="*/ 124 w 124"/>
                  <a:gd name="T9" fmla="*/ 56 h 80"/>
                  <a:gd name="T10" fmla="*/ 116 w 124"/>
                  <a:gd name="T11" fmla="*/ 56 h 80"/>
                  <a:gd name="T12" fmla="*/ 57 w 124"/>
                  <a:gd name="T13" fmla="*/ 0 h 80"/>
                  <a:gd name="T14" fmla="*/ 0 w 124"/>
                  <a:gd name="T15" fmla="*/ 46 h 80"/>
                  <a:gd name="T16" fmla="*/ 18 w 124"/>
                  <a:gd name="T17" fmla="*/ 46 h 80"/>
                  <a:gd name="T18" fmla="*/ 57 w 124"/>
                  <a:gd name="T19" fmla="*/ 1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4" h="80">
                    <a:moveTo>
                      <a:pt x="57" y="18"/>
                    </a:moveTo>
                    <a:cubicBezTo>
                      <a:pt x="79" y="18"/>
                      <a:pt x="96" y="35"/>
                      <a:pt x="98" y="56"/>
                    </a:cubicBezTo>
                    <a:cubicBezTo>
                      <a:pt x="89" y="56"/>
                      <a:pt x="89" y="56"/>
                      <a:pt x="89" y="56"/>
                    </a:cubicBezTo>
                    <a:cubicBezTo>
                      <a:pt x="107" y="80"/>
                      <a:pt x="107" y="80"/>
                      <a:pt x="107" y="80"/>
                    </a:cubicBezTo>
                    <a:cubicBezTo>
                      <a:pt x="124" y="56"/>
                      <a:pt x="124" y="56"/>
                      <a:pt x="124" y="56"/>
                    </a:cubicBezTo>
                    <a:cubicBezTo>
                      <a:pt x="116" y="56"/>
                      <a:pt x="116" y="56"/>
                      <a:pt x="116" y="56"/>
                    </a:cubicBezTo>
                    <a:cubicBezTo>
                      <a:pt x="114" y="25"/>
                      <a:pt x="89" y="0"/>
                      <a:pt x="57" y="0"/>
                    </a:cubicBezTo>
                    <a:cubicBezTo>
                      <a:pt x="29" y="0"/>
                      <a:pt x="5" y="20"/>
                      <a:pt x="0" y="46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24" y="30"/>
                      <a:pt x="39" y="18"/>
                      <a:pt x="57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999"/>
              <p:cNvSpPr/>
              <p:nvPr/>
            </p:nvSpPr>
            <p:spPr bwMode="auto">
              <a:xfrm>
                <a:off x="9431338" y="3438525"/>
                <a:ext cx="431800" cy="231775"/>
              </a:xfrm>
              <a:custGeom>
                <a:avLst/>
                <a:gdLst>
                  <a:gd name="T0" fmla="*/ 63 w 115"/>
                  <a:gd name="T1" fmla="*/ 44 h 62"/>
                  <a:gd name="T2" fmla="*/ 28 w 115"/>
                  <a:gd name="T3" fmla="*/ 24 h 62"/>
                  <a:gd name="T4" fmla="*/ 34 w 115"/>
                  <a:gd name="T5" fmla="*/ 24 h 62"/>
                  <a:gd name="T6" fmla="*/ 17 w 115"/>
                  <a:gd name="T7" fmla="*/ 0 h 62"/>
                  <a:gd name="T8" fmla="*/ 0 w 115"/>
                  <a:gd name="T9" fmla="*/ 24 h 62"/>
                  <a:gd name="T10" fmla="*/ 8 w 115"/>
                  <a:gd name="T11" fmla="*/ 24 h 62"/>
                  <a:gd name="T12" fmla="*/ 63 w 115"/>
                  <a:gd name="T13" fmla="*/ 62 h 62"/>
                  <a:gd name="T14" fmla="*/ 115 w 115"/>
                  <a:gd name="T15" fmla="*/ 31 h 62"/>
                  <a:gd name="T16" fmla="*/ 93 w 115"/>
                  <a:gd name="T17" fmla="*/ 31 h 62"/>
                  <a:gd name="T18" fmla="*/ 63 w 115"/>
                  <a:gd name="T19" fmla="*/ 4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5" h="62">
                    <a:moveTo>
                      <a:pt x="63" y="44"/>
                    </a:moveTo>
                    <a:cubicBezTo>
                      <a:pt x="48" y="44"/>
                      <a:pt x="35" y="36"/>
                      <a:pt x="28" y="24"/>
                    </a:cubicBezTo>
                    <a:cubicBezTo>
                      <a:pt x="34" y="24"/>
                      <a:pt x="34" y="24"/>
                      <a:pt x="34" y="24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16" y="46"/>
                      <a:pt x="38" y="62"/>
                      <a:pt x="63" y="62"/>
                    </a:cubicBezTo>
                    <a:cubicBezTo>
                      <a:pt x="85" y="62"/>
                      <a:pt x="105" y="50"/>
                      <a:pt x="115" y="31"/>
                    </a:cubicBezTo>
                    <a:cubicBezTo>
                      <a:pt x="93" y="31"/>
                      <a:pt x="93" y="31"/>
                      <a:pt x="93" y="31"/>
                    </a:cubicBezTo>
                    <a:cubicBezTo>
                      <a:pt x="85" y="39"/>
                      <a:pt x="75" y="44"/>
                      <a:pt x="63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1000"/>
              <p:cNvSpPr/>
              <p:nvPr/>
            </p:nvSpPr>
            <p:spPr bwMode="auto">
              <a:xfrm>
                <a:off x="9609138" y="3348038"/>
                <a:ext cx="111125" cy="211138"/>
              </a:xfrm>
              <a:custGeom>
                <a:avLst/>
                <a:gdLst>
                  <a:gd name="T0" fmla="*/ 18 w 30"/>
                  <a:gd name="T1" fmla="*/ 56 h 56"/>
                  <a:gd name="T2" fmla="*/ 18 w 30"/>
                  <a:gd name="T3" fmla="*/ 49 h 56"/>
                  <a:gd name="T4" fmla="*/ 30 w 30"/>
                  <a:gd name="T5" fmla="*/ 36 h 56"/>
                  <a:gd name="T6" fmla="*/ 19 w 30"/>
                  <a:gd name="T7" fmla="*/ 23 h 56"/>
                  <a:gd name="T8" fmla="*/ 11 w 30"/>
                  <a:gd name="T9" fmla="*/ 17 h 56"/>
                  <a:gd name="T10" fmla="*/ 17 w 30"/>
                  <a:gd name="T11" fmla="*/ 13 h 56"/>
                  <a:gd name="T12" fmla="*/ 26 w 30"/>
                  <a:gd name="T13" fmla="*/ 16 h 56"/>
                  <a:gd name="T14" fmla="*/ 29 w 30"/>
                  <a:gd name="T15" fmla="*/ 8 h 56"/>
                  <a:gd name="T16" fmla="*/ 18 w 30"/>
                  <a:gd name="T17" fmla="*/ 6 h 56"/>
                  <a:gd name="T18" fmla="*/ 18 w 30"/>
                  <a:gd name="T19" fmla="*/ 0 h 56"/>
                  <a:gd name="T20" fmla="*/ 12 w 30"/>
                  <a:gd name="T21" fmla="*/ 0 h 56"/>
                  <a:gd name="T22" fmla="*/ 12 w 30"/>
                  <a:gd name="T23" fmla="*/ 6 h 56"/>
                  <a:gd name="T24" fmla="*/ 0 w 30"/>
                  <a:gd name="T25" fmla="*/ 19 h 56"/>
                  <a:gd name="T26" fmla="*/ 12 w 30"/>
                  <a:gd name="T27" fmla="*/ 31 h 56"/>
                  <a:gd name="T28" fmla="*/ 20 w 30"/>
                  <a:gd name="T29" fmla="*/ 37 h 56"/>
                  <a:gd name="T30" fmla="*/ 13 w 30"/>
                  <a:gd name="T31" fmla="*/ 42 h 56"/>
                  <a:gd name="T32" fmla="*/ 2 w 30"/>
                  <a:gd name="T33" fmla="*/ 39 h 56"/>
                  <a:gd name="T34" fmla="*/ 0 w 30"/>
                  <a:gd name="T35" fmla="*/ 47 h 56"/>
                  <a:gd name="T36" fmla="*/ 11 w 30"/>
                  <a:gd name="T37" fmla="*/ 50 h 56"/>
                  <a:gd name="T38" fmla="*/ 11 w 30"/>
                  <a:gd name="T39" fmla="*/ 56 h 56"/>
                  <a:gd name="T40" fmla="*/ 18 w 30"/>
                  <a:gd name="T41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0" h="56">
                    <a:moveTo>
                      <a:pt x="18" y="56"/>
                    </a:moveTo>
                    <a:cubicBezTo>
                      <a:pt x="18" y="49"/>
                      <a:pt x="18" y="49"/>
                      <a:pt x="18" y="49"/>
                    </a:cubicBezTo>
                    <a:cubicBezTo>
                      <a:pt x="26" y="48"/>
                      <a:pt x="30" y="42"/>
                      <a:pt x="30" y="36"/>
                    </a:cubicBezTo>
                    <a:cubicBezTo>
                      <a:pt x="30" y="30"/>
                      <a:pt x="27" y="26"/>
                      <a:pt x="19" y="23"/>
                    </a:cubicBezTo>
                    <a:cubicBezTo>
                      <a:pt x="13" y="21"/>
                      <a:pt x="11" y="20"/>
                      <a:pt x="11" y="17"/>
                    </a:cubicBezTo>
                    <a:cubicBezTo>
                      <a:pt x="11" y="15"/>
                      <a:pt x="12" y="13"/>
                      <a:pt x="17" y="13"/>
                    </a:cubicBezTo>
                    <a:cubicBezTo>
                      <a:pt x="22" y="13"/>
                      <a:pt x="25" y="15"/>
                      <a:pt x="26" y="16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26" y="7"/>
                      <a:pt x="23" y="6"/>
                      <a:pt x="18" y="6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4" y="8"/>
                      <a:pt x="0" y="12"/>
                      <a:pt x="0" y="19"/>
                    </a:cubicBezTo>
                    <a:cubicBezTo>
                      <a:pt x="0" y="25"/>
                      <a:pt x="5" y="29"/>
                      <a:pt x="12" y="31"/>
                    </a:cubicBezTo>
                    <a:cubicBezTo>
                      <a:pt x="18" y="33"/>
                      <a:pt x="20" y="35"/>
                      <a:pt x="20" y="37"/>
                    </a:cubicBezTo>
                    <a:cubicBezTo>
                      <a:pt x="20" y="40"/>
                      <a:pt x="17" y="42"/>
                      <a:pt x="13" y="42"/>
                    </a:cubicBezTo>
                    <a:cubicBezTo>
                      <a:pt x="9" y="42"/>
                      <a:pt x="5" y="40"/>
                      <a:pt x="2" y="39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2" y="48"/>
                      <a:pt x="7" y="49"/>
                      <a:pt x="11" y="50"/>
                    </a:cubicBezTo>
                    <a:cubicBezTo>
                      <a:pt x="11" y="56"/>
                      <a:pt x="11" y="56"/>
                      <a:pt x="11" y="56"/>
                    </a:cubicBezTo>
                    <a:lnTo>
                      <a:pt x="18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55" name="组合 54"/>
          <p:cNvGrpSpPr/>
          <p:nvPr/>
        </p:nvGrpSpPr>
        <p:grpSpPr>
          <a:xfrm>
            <a:off x="447886" y="283390"/>
            <a:ext cx="3385205" cy="647322"/>
            <a:chOff x="447886" y="283390"/>
            <a:chExt cx="3385205" cy="647322"/>
          </a:xfrm>
        </p:grpSpPr>
        <p:sp>
          <p:nvSpPr>
            <p:cNvPr id="56" name="Freeform 483"/>
            <p:cNvSpPr/>
            <p:nvPr/>
          </p:nvSpPr>
          <p:spPr bwMode="auto">
            <a:xfrm>
              <a:off x="447886" y="283390"/>
              <a:ext cx="750304" cy="647322"/>
            </a:xfrm>
            <a:custGeom>
              <a:avLst/>
              <a:gdLst>
                <a:gd name="T0" fmla="*/ 30 w 43"/>
                <a:gd name="T1" fmla="*/ 29 h 37"/>
                <a:gd name="T2" fmla="*/ 34 w 43"/>
                <a:gd name="T3" fmla="*/ 30 h 37"/>
                <a:gd name="T4" fmla="*/ 39 w 43"/>
                <a:gd name="T5" fmla="*/ 30 h 37"/>
                <a:gd name="T6" fmla="*/ 36 w 43"/>
                <a:gd name="T7" fmla="*/ 23 h 37"/>
                <a:gd name="T8" fmla="*/ 30 w 43"/>
                <a:gd name="T9" fmla="*/ 17 h 37"/>
                <a:gd name="T10" fmla="*/ 28 w 43"/>
                <a:gd name="T11" fmla="*/ 14 h 37"/>
                <a:gd name="T12" fmla="*/ 34 w 43"/>
                <a:gd name="T13" fmla="*/ 13 h 37"/>
                <a:gd name="T14" fmla="*/ 39 w 43"/>
                <a:gd name="T15" fmla="*/ 12 h 37"/>
                <a:gd name="T16" fmla="*/ 43 w 43"/>
                <a:gd name="T17" fmla="*/ 10 h 37"/>
                <a:gd name="T18" fmla="*/ 38 w 43"/>
                <a:gd name="T19" fmla="*/ 8 h 37"/>
                <a:gd name="T20" fmla="*/ 35 w 43"/>
                <a:gd name="T21" fmla="*/ 6 h 37"/>
                <a:gd name="T22" fmla="*/ 35 w 43"/>
                <a:gd name="T23" fmla="*/ 4 h 37"/>
                <a:gd name="T24" fmla="*/ 28 w 43"/>
                <a:gd name="T25" fmla="*/ 6 h 37"/>
                <a:gd name="T26" fmla="*/ 26 w 43"/>
                <a:gd name="T27" fmla="*/ 5 h 37"/>
                <a:gd name="T28" fmla="*/ 26 w 43"/>
                <a:gd name="T29" fmla="*/ 0 h 37"/>
                <a:gd name="T30" fmla="*/ 22 w 43"/>
                <a:gd name="T31" fmla="*/ 3 h 37"/>
                <a:gd name="T32" fmla="*/ 18 w 43"/>
                <a:gd name="T33" fmla="*/ 11 h 37"/>
                <a:gd name="T34" fmla="*/ 10 w 43"/>
                <a:gd name="T35" fmla="*/ 6 h 37"/>
                <a:gd name="T36" fmla="*/ 5 w 43"/>
                <a:gd name="T37" fmla="*/ 4 h 37"/>
                <a:gd name="T38" fmla="*/ 1 w 43"/>
                <a:gd name="T39" fmla="*/ 1 h 37"/>
                <a:gd name="T40" fmla="*/ 0 w 43"/>
                <a:gd name="T41" fmla="*/ 1 h 37"/>
                <a:gd name="T42" fmla="*/ 7 w 43"/>
                <a:gd name="T43" fmla="*/ 5 h 37"/>
                <a:gd name="T44" fmla="*/ 18 w 43"/>
                <a:gd name="T45" fmla="*/ 11 h 37"/>
                <a:gd name="T46" fmla="*/ 9 w 43"/>
                <a:gd name="T47" fmla="*/ 17 h 37"/>
                <a:gd name="T48" fmla="*/ 10 w 43"/>
                <a:gd name="T49" fmla="*/ 19 h 37"/>
                <a:gd name="T50" fmla="*/ 13 w 43"/>
                <a:gd name="T51" fmla="*/ 21 h 37"/>
                <a:gd name="T52" fmla="*/ 11 w 43"/>
                <a:gd name="T53" fmla="*/ 27 h 37"/>
                <a:gd name="T54" fmla="*/ 14 w 43"/>
                <a:gd name="T55" fmla="*/ 30 h 37"/>
                <a:gd name="T56" fmla="*/ 18 w 43"/>
                <a:gd name="T57" fmla="*/ 37 h 37"/>
                <a:gd name="T58" fmla="*/ 20 w 43"/>
                <a:gd name="T59" fmla="*/ 31 h 37"/>
                <a:gd name="T60" fmla="*/ 20 w 43"/>
                <a:gd name="T61" fmla="*/ 24 h 37"/>
                <a:gd name="T62" fmla="*/ 23 w 43"/>
                <a:gd name="T63" fmla="*/ 22 h 37"/>
                <a:gd name="T64" fmla="*/ 27 w 43"/>
                <a:gd name="T65" fmla="*/ 26 h 37"/>
                <a:gd name="T66" fmla="*/ 30 w 43"/>
                <a:gd name="T67" fmla="*/ 29 h 37"/>
                <a:gd name="T68" fmla="*/ 30 w 43"/>
                <a:gd name="T69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" h="37">
                  <a:moveTo>
                    <a:pt x="30" y="29"/>
                  </a:moveTo>
                  <a:cubicBezTo>
                    <a:pt x="32" y="28"/>
                    <a:pt x="32" y="28"/>
                    <a:pt x="34" y="30"/>
                  </a:cubicBezTo>
                  <a:cubicBezTo>
                    <a:pt x="34" y="30"/>
                    <a:pt x="39" y="31"/>
                    <a:pt x="39" y="30"/>
                  </a:cubicBezTo>
                  <a:cubicBezTo>
                    <a:pt x="39" y="29"/>
                    <a:pt x="33" y="24"/>
                    <a:pt x="36" y="23"/>
                  </a:cubicBezTo>
                  <a:cubicBezTo>
                    <a:pt x="38" y="22"/>
                    <a:pt x="31" y="18"/>
                    <a:pt x="30" y="17"/>
                  </a:cubicBezTo>
                  <a:cubicBezTo>
                    <a:pt x="29" y="17"/>
                    <a:pt x="27" y="16"/>
                    <a:pt x="28" y="14"/>
                  </a:cubicBezTo>
                  <a:cubicBezTo>
                    <a:pt x="29" y="13"/>
                    <a:pt x="32" y="13"/>
                    <a:pt x="34" y="13"/>
                  </a:cubicBezTo>
                  <a:cubicBezTo>
                    <a:pt x="36" y="13"/>
                    <a:pt x="37" y="13"/>
                    <a:pt x="39" y="12"/>
                  </a:cubicBezTo>
                  <a:cubicBezTo>
                    <a:pt x="40" y="12"/>
                    <a:pt x="43" y="10"/>
                    <a:pt x="43" y="10"/>
                  </a:cubicBezTo>
                  <a:cubicBezTo>
                    <a:pt x="43" y="10"/>
                    <a:pt x="39" y="8"/>
                    <a:pt x="38" y="8"/>
                  </a:cubicBezTo>
                  <a:cubicBezTo>
                    <a:pt x="37" y="7"/>
                    <a:pt x="36" y="7"/>
                    <a:pt x="35" y="6"/>
                  </a:cubicBezTo>
                  <a:cubicBezTo>
                    <a:pt x="35" y="6"/>
                    <a:pt x="36" y="5"/>
                    <a:pt x="35" y="4"/>
                  </a:cubicBezTo>
                  <a:cubicBezTo>
                    <a:pt x="35" y="4"/>
                    <a:pt x="29" y="6"/>
                    <a:pt x="28" y="6"/>
                  </a:cubicBezTo>
                  <a:cubicBezTo>
                    <a:pt x="27" y="7"/>
                    <a:pt x="25" y="7"/>
                    <a:pt x="26" y="5"/>
                  </a:cubicBezTo>
                  <a:cubicBezTo>
                    <a:pt x="26" y="4"/>
                    <a:pt x="27" y="1"/>
                    <a:pt x="26" y="0"/>
                  </a:cubicBezTo>
                  <a:cubicBezTo>
                    <a:pt x="25" y="0"/>
                    <a:pt x="23" y="3"/>
                    <a:pt x="22" y="3"/>
                  </a:cubicBezTo>
                  <a:cubicBezTo>
                    <a:pt x="20" y="4"/>
                    <a:pt x="18" y="8"/>
                    <a:pt x="18" y="11"/>
                  </a:cubicBezTo>
                  <a:cubicBezTo>
                    <a:pt x="15" y="9"/>
                    <a:pt x="13" y="8"/>
                    <a:pt x="10" y="6"/>
                  </a:cubicBezTo>
                  <a:cubicBezTo>
                    <a:pt x="9" y="5"/>
                    <a:pt x="6" y="5"/>
                    <a:pt x="5" y="4"/>
                  </a:cubicBezTo>
                  <a:cubicBezTo>
                    <a:pt x="3" y="3"/>
                    <a:pt x="2" y="3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1" y="3"/>
                    <a:pt x="5" y="5"/>
                    <a:pt x="7" y="5"/>
                  </a:cubicBezTo>
                  <a:cubicBezTo>
                    <a:pt x="10" y="7"/>
                    <a:pt x="15" y="9"/>
                    <a:pt x="18" y="11"/>
                  </a:cubicBezTo>
                  <a:cubicBezTo>
                    <a:pt x="14" y="11"/>
                    <a:pt x="11" y="14"/>
                    <a:pt x="9" y="17"/>
                  </a:cubicBezTo>
                  <a:cubicBezTo>
                    <a:pt x="8" y="19"/>
                    <a:pt x="7" y="19"/>
                    <a:pt x="10" y="19"/>
                  </a:cubicBezTo>
                  <a:cubicBezTo>
                    <a:pt x="12" y="19"/>
                    <a:pt x="15" y="17"/>
                    <a:pt x="13" y="21"/>
                  </a:cubicBezTo>
                  <a:cubicBezTo>
                    <a:pt x="12" y="23"/>
                    <a:pt x="12" y="25"/>
                    <a:pt x="11" y="27"/>
                  </a:cubicBezTo>
                  <a:cubicBezTo>
                    <a:pt x="11" y="29"/>
                    <a:pt x="13" y="28"/>
                    <a:pt x="14" y="30"/>
                  </a:cubicBezTo>
                  <a:cubicBezTo>
                    <a:pt x="14" y="31"/>
                    <a:pt x="17" y="37"/>
                    <a:pt x="18" y="37"/>
                  </a:cubicBezTo>
                  <a:cubicBezTo>
                    <a:pt x="17" y="36"/>
                    <a:pt x="19" y="32"/>
                    <a:pt x="20" y="31"/>
                  </a:cubicBezTo>
                  <a:cubicBezTo>
                    <a:pt x="21" y="30"/>
                    <a:pt x="20" y="25"/>
                    <a:pt x="20" y="24"/>
                  </a:cubicBezTo>
                  <a:cubicBezTo>
                    <a:pt x="21" y="22"/>
                    <a:pt x="21" y="19"/>
                    <a:pt x="23" y="22"/>
                  </a:cubicBezTo>
                  <a:cubicBezTo>
                    <a:pt x="24" y="23"/>
                    <a:pt x="25" y="25"/>
                    <a:pt x="27" y="26"/>
                  </a:cubicBezTo>
                  <a:cubicBezTo>
                    <a:pt x="27" y="27"/>
                    <a:pt x="28" y="29"/>
                    <a:pt x="30" y="29"/>
                  </a:cubicBezTo>
                  <a:cubicBezTo>
                    <a:pt x="30" y="29"/>
                    <a:pt x="29" y="29"/>
                    <a:pt x="30" y="29"/>
                  </a:cubicBezTo>
                  <a:close/>
                </a:path>
              </a:pathLst>
            </a:custGeom>
            <a:solidFill>
              <a:srgbClr val="BE0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1154975" y="345937"/>
              <a:ext cx="26781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latin typeface="文悦古典明朝体 (非商业使用) W5" pitchFamily="50" charset="-122"/>
                  <a:ea typeface="文悦古典明朝体 (非商业使用) W5" pitchFamily="50" charset="-122"/>
                </a:rPr>
                <a:t>输入您的标题</a:t>
              </a: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1944439" y="1506079"/>
            <a:ext cx="6312678" cy="1500380"/>
            <a:chOff x="1687915" y="2675997"/>
            <a:chExt cx="6312678" cy="1500380"/>
          </a:xfrm>
        </p:grpSpPr>
        <p:sp>
          <p:nvSpPr>
            <p:cNvPr id="59" name="Freeform 483"/>
            <p:cNvSpPr/>
            <p:nvPr/>
          </p:nvSpPr>
          <p:spPr bwMode="auto">
            <a:xfrm>
              <a:off x="1687915" y="2720077"/>
              <a:ext cx="750304" cy="647322"/>
            </a:xfrm>
            <a:custGeom>
              <a:avLst/>
              <a:gdLst>
                <a:gd name="T0" fmla="*/ 30 w 43"/>
                <a:gd name="T1" fmla="*/ 29 h 37"/>
                <a:gd name="T2" fmla="*/ 34 w 43"/>
                <a:gd name="T3" fmla="*/ 30 h 37"/>
                <a:gd name="T4" fmla="*/ 39 w 43"/>
                <a:gd name="T5" fmla="*/ 30 h 37"/>
                <a:gd name="T6" fmla="*/ 36 w 43"/>
                <a:gd name="T7" fmla="*/ 23 h 37"/>
                <a:gd name="T8" fmla="*/ 30 w 43"/>
                <a:gd name="T9" fmla="*/ 17 h 37"/>
                <a:gd name="T10" fmla="*/ 28 w 43"/>
                <a:gd name="T11" fmla="*/ 14 h 37"/>
                <a:gd name="T12" fmla="*/ 34 w 43"/>
                <a:gd name="T13" fmla="*/ 13 h 37"/>
                <a:gd name="T14" fmla="*/ 39 w 43"/>
                <a:gd name="T15" fmla="*/ 12 h 37"/>
                <a:gd name="T16" fmla="*/ 43 w 43"/>
                <a:gd name="T17" fmla="*/ 10 h 37"/>
                <a:gd name="T18" fmla="*/ 38 w 43"/>
                <a:gd name="T19" fmla="*/ 8 h 37"/>
                <a:gd name="T20" fmla="*/ 35 w 43"/>
                <a:gd name="T21" fmla="*/ 6 h 37"/>
                <a:gd name="T22" fmla="*/ 35 w 43"/>
                <a:gd name="T23" fmla="*/ 4 h 37"/>
                <a:gd name="T24" fmla="*/ 28 w 43"/>
                <a:gd name="T25" fmla="*/ 6 h 37"/>
                <a:gd name="T26" fmla="*/ 26 w 43"/>
                <a:gd name="T27" fmla="*/ 5 h 37"/>
                <a:gd name="T28" fmla="*/ 26 w 43"/>
                <a:gd name="T29" fmla="*/ 0 h 37"/>
                <a:gd name="T30" fmla="*/ 22 w 43"/>
                <a:gd name="T31" fmla="*/ 3 h 37"/>
                <a:gd name="T32" fmla="*/ 18 w 43"/>
                <a:gd name="T33" fmla="*/ 11 h 37"/>
                <a:gd name="T34" fmla="*/ 10 w 43"/>
                <a:gd name="T35" fmla="*/ 6 h 37"/>
                <a:gd name="T36" fmla="*/ 5 w 43"/>
                <a:gd name="T37" fmla="*/ 4 h 37"/>
                <a:gd name="T38" fmla="*/ 1 w 43"/>
                <a:gd name="T39" fmla="*/ 1 h 37"/>
                <a:gd name="T40" fmla="*/ 0 w 43"/>
                <a:gd name="T41" fmla="*/ 1 h 37"/>
                <a:gd name="T42" fmla="*/ 7 w 43"/>
                <a:gd name="T43" fmla="*/ 5 h 37"/>
                <a:gd name="T44" fmla="*/ 18 w 43"/>
                <a:gd name="T45" fmla="*/ 11 h 37"/>
                <a:gd name="T46" fmla="*/ 9 w 43"/>
                <a:gd name="T47" fmla="*/ 17 h 37"/>
                <a:gd name="T48" fmla="*/ 10 w 43"/>
                <a:gd name="T49" fmla="*/ 19 h 37"/>
                <a:gd name="T50" fmla="*/ 13 w 43"/>
                <a:gd name="T51" fmla="*/ 21 h 37"/>
                <a:gd name="T52" fmla="*/ 11 w 43"/>
                <a:gd name="T53" fmla="*/ 27 h 37"/>
                <a:gd name="T54" fmla="*/ 14 w 43"/>
                <a:gd name="T55" fmla="*/ 30 h 37"/>
                <a:gd name="T56" fmla="*/ 18 w 43"/>
                <a:gd name="T57" fmla="*/ 37 h 37"/>
                <a:gd name="T58" fmla="*/ 20 w 43"/>
                <a:gd name="T59" fmla="*/ 31 h 37"/>
                <a:gd name="T60" fmla="*/ 20 w 43"/>
                <a:gd name="T61" fmla="*/ 24 h 37"/>
                <a:gd name="T62" fmla="*/ 23 w 43"/>
                <a:gd name="T63" fmla="*/ 22 h 37"/>
                <a:gd name="T64" fmla="*/ 27 w 43"/>
                <a:gd name="T65" fmla="*/ 26 h 37"/>
                <a:gd name="T66" fmla="*/ 30 w 43"/>
                <a:gd name="T67" fmla="*/ 29 h 37"/>
                <a:gd name="T68" fmla="*/ 30 w 43"/>
                <a:gd name="T69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" h="37">
                  <a:moveTo>
                    <a:pt x="30" y="29"/>
                  </a:moveTo>
                  <a:cubicBezTo>
                    <a:pt x="32" y="28"/>
                    <a:pt x="32" y="28"/>
                    <a:pt x="34" y="30"/>
                  </a:cubicBezTo>
                  <a:cubicBezTo>
                    <a:pt x="34" y="30"/>
                    <a:pt x="39" y="31"/>
                    <a:pt x="39" y="30"/>
                  </a:cubicBezTo>
                  <a:cubicBezTo>
                    <a:pt x="39" y="29"/>
                    <a:pt x="33" y="24"/>
                    <a:pt x="36" y="23"/>
                  </a:cubicBezTo>
                  <a:cubicBezTo>
                    <a:pt x="38" y="22"/>
                    <a:pt x="31" y="18"/>
                    <a:pt x="30" y="17"/>
                  </a:cubicBezTo>
                  <a:cubicBezTo>
                    <a:pt x="29" y="17"/>
                    <a:pt x="27" y="16"/>
                    <a:pt x="28" y="14"/>
                  </a:cubicBezTo>
                  <a:cubicBezTo>
                    <a:pt x="29" y="13"/>
                    <a:pt x="32" y="13"/>
                    <a:pt x="34" y="13"/>
                  </a:cubicBezTo>
                  <a:cubicBezTo>
                    <a:pt x="36" y="13"/>
                    <a:pt x="37" y="13"/>
                    <a:pt x="39" y="12"/>
                  </a:cubicBezTo>
                  <a:cubicBezTo>
                    <a:pt x="40" y="12"/>
                    <a:pt x="43" y="10"/>
                    <a:pt x="43" y="10"/>
                  </a:cubicBezTo>
                  <a:cubicBezTo>
                    <a:pt x="43" y="10"/>
                    <a:pt x="39" y="8"/>
                    <a:pt x="38" y="8"/>
                  </a:cubicBezTo>
                  <a:cubicBezTo>
                    <a:pt x="37" y="7"/>
                    <a:pt x="36" y="7"/>
                    <a:pt x="35" y="6"/>
                  </a:cubicBezTo>
                  <a:cubicBezTo>
                    <a:pt x="35" y="6"/>
                    <a:pt x="36" y="5"/>
                    <a:pt x="35" y="4"/>
                  </a:cubicBezTo>
                  <a:cubicBezTo>
                    <a:pt x="35" y="4"/>
                    <a:pt x="29" y="6"/>
                    <a:pt x="28" y="6"/>
                  </a:cubicBezTo>
                  <a:cubicBezTo>
                    <a:pt x="27" y="7"/>
                    <a:pt x="25" y="7"/>
                    <a:pt x="26" y="5"/>
                  </a:cubicBezTo>
                  <a:cubicBezTo>
                    <a:pt x="26" y="4"/>
                    <a:pt x="27" y="1"/>
                    <a:pt x="26" y="0"/>
                  </a:cubicBezTo>
                  <a:cubicBezTo>
                    <a:pt x="25" y="0"/>
                    <a:pt x="23" y="3"/>
                    <a:pt x="22" y="3"/>
                  </a:cubicBezTo>
                  <a:cubicBezTo>
                    <a:pt x="20" y="4"/>
                    <a:pt x="18" y="8"/>
                    <a:pt x="18" y="11"/>
                  </a:cubicBezTo>
                  <a:cubicBezTo>
                    <a:pt x="15" y="9"/>
                    <a:pt x="13" y="8"/>
                    <a:pt x="10" y="6"/>
                  </a:cubicBezTo>
                  <a:cubicBezTo>
                    <a:pt x="9" y="5"/>
                    <a:pt x="6" y="5"/>
                    <a:pt x="5" y="4"/>
                  </a:cubicBezTo>
                  <a:cubicBezTo>
                    <a:pt x="3" y="3"/>
                    <a:pt x="2" y="3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1" y="3"/>
                    <a:pt x="5" y="5"/>
                    <a:pt x="7" y="5"/>
                  </a:cubicBezTo>
                  <a:cubicBezTo>
                    <a:pt x="10" y="7"/>
                    <a:pt x="15" y="9"/>
                    <a:pt x="18" y="11"/>
                  </a:cubicBezTo>
                  <a:cubicBezTo>
                    <a:pt x="14" y="11"/>
                    <a:pt x="11" y="14"/>
                    <a:pt x="9" y="17"/>
                  </a:cubicBezTo>
                  <a:cubicBezTo>
                    <a:pt x="8" y="19"/>
                    <a:pt x="7" y="19"/>
                    <a:pt x="10" y="19"/>
                  </a:cubicBezTo>
                  <a:cubicBezTo>
                    <a:pt x="12" y="19"/>
                    <a:pt x="15" y="17"/>
                    <a:pt x="13" y="21"/>
                  </a:cubicBezTo>
                  <a:cubicBezTo>
                    <a:pt x="12" y="23"/>
                    <a:pt x="12" y="25"/>
                    <a:pt x="11" y="27"/>
                  </a:cubicBezTo>
                  <a:cubicBezTo>
                    <a:pt x="11" y="29"/>
                    <a:pt x="13" y="28"/>
                    <a:pt x="14" y="30"/>
                  </a:cubicBezTo>
                  <a:cubicBezTo>
                    <a:pt x="14" y="31"/>
                    <a:pt x="17" y="37"/>
                    <a:pt x="18" y="37"/>
                  </a:cubicBezTo>
                  <a:cubicBezTo>
                    <a:pt x="17" y="36"/>
                    <a:pt x="19" y="32"/>
                    <a:pt x="20" y="31"/>
                  </a:cubicBezTo>
                  <a:cubicBezTo>
                    <a:pt x="21" y="30"/>
                    <a:pt x="20" y="25"/>
                    <a:pt x="20" y="24"/>
                  </a:cubicBezTo>
                  <a:cubicBezTo>
                    <a:pt x="21" y="22"/>
                    <a:pt x="21" y="19"/>
                    <a:pt x="23" y="22"/>
                  </a:cubicBezTo>
                  <a:cubicBezTo>
                    <a:pt x="24" y="23"/>
                    <a:pt x="25" y="25"/>
                    <a:pt x="27" y="26"/>
                  </a:cubicBezTo>
                  <a:cubicBezTo>
                    <a:pt x="27" y="27"/>
                    <a:pt x="28" y="29"/>
                    <a:pt x="30" y="29"/>
                  </a:cubicBezTo>
                  <a:cubicBezTo>
                    <a:pt x="30" y="29"/>
                    <a:pt x="29" y="29"/>
                    <a:pt x="30" y="29"/>
                  </a:cubicBezTo>
                  <a:close/>
                </a:path>
              </a:pathLst>
            </a:custGeom>
            <a:solidFill>
              <a:srgbClr val="BE0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2438219" y="2675997"/>
              <a:ext cx="20612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>
                  <a:latin typeface="文悦古典明朝体 (非商业使用) W5" pitchFamily="50" charset="-122"/>
                  <a:ea typeface="文悦古典明朝体 (非商业使用) W5" pitchFamily="50" charset="-122"/>
                </a:rPr>
                <a:t>输入标题</a:t>
              </a: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1687915" y="3283825"/>
              <a:ext cx="6312678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总结是社会团体、企业单位和个人在自身的某一时期</a:t>
              </a:r>
              <a:endPara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某一项目或某些工作总结是社会团体、企业单位和个人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3886311" y="4576621"/>
            <a:ext cx="6312678" cy="1500380"/>
            <a:chOff x="3886311" y="4576621"/>
            <a:chExt cx="6312678" cy="1500380"/>
          </a:xfrm>
        </p:grpSpPr>
        <p:sp>
          <p:nvSpPr>
            <p:cNvPr id="63" name="Freeform 483"/>
            <p:cNvSpPr/>
            <p:nvPr/>
          </p:nvSpPr>
          <p:spPr bwMode="auto">
            <a:xfrm flipH="1">
              <a:off x="9082427" y="4620701"/>
              <a:ext cx="750304" cy="647322"/>
            </a:xfrm>
            <a:custGeom>
              <a:avLst/>
              <a:gdLst>
                <a:gd name="T0" fmla="*/ 30 w 43"/>
                <a:gd name="T1" fmla="*/ 29 h 37"/>
                <a:gd name="T2" fmla="*/ 34 w 43"/>
                <a:gd name="T3" fmla="*/ 30 h 37"/>
                <a:gd name="T4" fmla="*/ 39 w 43"/>
                <a:gd name="T5" fmla="*/ 30 h 37"/>
                <a:gd name="T6" fmla="*/ 36 w 43"/>
                <a:gd name="T7" fmla="*/ 23 h 37"/>
                <a:gd name="T8" fmla="*/ 30 w 43"/>
                <a:gd name="T9" fmla="*/ 17 h 37"/>
                <a:gd name="T10" fmla="*/ 28 w 43"/>
                <a:gd name="T11" fmla="*/ 14 h 37"/>
                <a:gd name="T12" fmla="*/ 34 w 43"/>
                <a:gd name="T13" fmla="*/ 13 h 37"/>
                <a:gd name="T14" fmla="*/ 39 w 43"/>
                <a:gd name="T15" fmla="*/ 12 h 37"/>
                <a:gd name="T16" fmla="*/ 43 w 43"/>
                <a:gd name="T17" fmla="*/ 10 h 37"/>
                <a:gd name="T18" fmla="*/ 38 w 43"/>
                <a:gd name="T19" fmla="*/ 8 h 37"/>
                <a:gd name="T20" fmla="*/ 35 w 43"/>
                <a:gd name="T21" fmla="*/ 6 h 37"/>
                <a:gd name="T22" fmla="*/ 35 w 43"/>
                <a:gd name="T23" fmla="*/ 4 h 37"/>
                <a:gd name="T24" fmla="*/ 28 w 43"/>
                <a:gd name="T25" fmla="*/ 6 h 37"/>
                <a:gd name="T26" fmla="*/ 26 w 43"/>
                <a:gd name="T27" fmla="*/ 5 h 37"/>
                <a:gd name="T28" fmla="*/ 26 w 43"/>
                <a:gd name="T29" fmla="*/ 0 h 37"/>
                <a:gd name="T30" fmla="*/ 22 w 43"/>
                <a:gd name="T31" fmla="*/ 3 h 37"/>
                <a:gd name="T32" fmla="*/ 18 w 43"/>
                <a:gd name="T33" fmla="*/ 11 h 37"/>
                <a:gd name="T34" fmla="*/ 10 w 43"/>
                <a:gd name="T35" fmla="*/ 6 h 37"/>
                <a:gd name="T36" fmla="*/ 5 w 43"/>
                <a:gd name="T37" fmla="*/ 4 h 37"/>
                <a:gd name="T38" fmla="*/ 1 w 43"/>
                <a:gd name="T39" fmla="*/ 1 h 37"/>
                <a:gd name="T40" fmla="*/ 0 w 43"/>
                <a:gd name="T41" fmla="*/ 1 h 37"/>
                <a:gd name="T42" fmla="*/ 7 w 43"/>
                <a:gd name="T43" fmla="*/ 5 h 37"/>
                <a:gd name="T44" fmla="*/ 18 w 43"/>
                <a:gd name="T45" fmla="*/ 11 h 37"/>
                <a:gd name="T46" fmla="*/ 9 w 43"/>
                <a:gd name="T47" fmla="*/ 17 h 37"/>
                <a:gd name="T48" fmla="*/ 10 w 43"/>
                <a:gd name="T49" fmla="*/ 19 h 37"/>
                <a:gd name="T50" fmla="*/ 13 w 43"/>
                <a:gd name="T51" fmla="*/ 21 h 37"/>
                <a:gd name="T52" fmla="*/ 11 w 43"/>
                <a:gd name="T53" fmla="*/ 27 h 37"/>
                <a:gd name="T54" fmla="*/ 14 w 43"/>
                <a:gd name="T55" fmla="*/ 30 h 37"/>
                <a:gd name="T56" fmla="*/ 18 w 43"/>
                <a:gd name="T57" fmla="*/ 37 h 37"/>
                <a:gd name="T58" fmla="*/ 20 w 43"/>
                <a:gd name="T59" fmla="*/ 31 h 37"/>
                <a:gd name="T60" fmla="*/ 20 w 43"/>
                <a:gd name="T61" fmla="*/ 24 h 37"/>
                <a:gd name="T62" fmla="*/ 23 w 43"/>
                <a:gd name="T63" fmla="*/ 22 h 37"/>
                <a:gd name="T64" fmla="*/ 27 w 43"/>
                <a:gd name="T65" fmla="*/ 26 h 37"/>
                <a:gd name="T66" fmla="*/ 30 w 43"/>
                <a:gd name="T67" fmla="*/ 29 h 37"/>
                <a:gd name="T68" fmla="*/ 30 w 43"/>
                <a:gd name="T69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" h="37">
                  <a:moveTo>
                    <a:pt x="30" y="29"/>
                  </a:moveTo>
                  <a:cubicBezTo>
                    <a:pt x="32" y="28"/>
                    <a:pt x="32" y="28"/>
                    <a:pt x="34" y="30"/>
                  </a:cubicBezTo>
                  <a:cubicBezTo>
                    <a:pt x="34" y="30"/>
                    <a:pt x="39" y="31"/>
                    <a:pt x="39" y="30"/>
                  </a:cubicBezTo>
                  <a:cubicBezTo>
                    <a:pt x="39" y="29"/>
                    <a:pt x="33" y="24"/>
                    <a:pt x="36" y="23"/>
                  </a:cubicBezTo>
                  <a:cubicBezTo>
                    <a:pt x="38" y="22"/>
                    <a:pt x="31" y="18"/>
                    <a:pt x="30" y="17"/>
                  </a:cubicBezTo>
                  <a:cubicBezTo>
                    <a:pt x="29" y="17"/>
                    <a:pt x="27" y="16"/>
                    <a:pt x="28" y="14"/>
                  </a:cubicBezTo>
                  <a:cubicBezTo>
                    <a:pt x="29" y="13"/>
                    <a:pt x="32" y="13"/>
                    <a:pt x="34" y="13"/>
                  </a:cubicBezTo>
                  <a:cubicBezTo>
                    <a:pt x="36" y="13"/>
                    <a:pt x="37" y="13"/>
                    <a:pt x="39" y="12"/>
                  </a:cubicBezTo>
                  <a:cubicBezTo>
                    <a:pt x="40" y="12"/>
                    <a:pt x="43" y="10"/>
                    <a:pt x="43" y="10"/>
                  </a:cubicBezTo>
                  <a:cubicBezTo>
                    <a:pt x="43" y="10"/>
                    <a:pt x="39" y="8"/>
                    <a:pt x="38" y="8"/>
                  </a:cubicBezTo>
                  <a:cubicBezTo>
                    <a:pt x="37" y="7"/>
                    <a:pt x="36" y="7"/>
                    <a:pt x="35" y="6"/>
                  </a:cubicBezTo>
                  <a:cubicBezTo>
                    <a:pt x="35" y="6"/>
                    <a:pt x="36" y="5"/>
                    <a:pt x="35" y="4"/>
                  </a:cubicBezTo>
                  <a:cubicBezTo>
                    <a:pt x="35" y="4"/>
                    <a:pt x="29" y="6"/>
                    <a:pt x="28" y="6"/>
                  </a:cubicBezTo>
                  <a:cubicBezTo>
                    <a:pt x="27" y="7"/>
                    <a:pt x="25" y="7"/>
                    <a:pt x="26" y="5"/>
                  </a:cubicBezTo>
                  <a:cubicBezTo>
                    <a:pt x="26" y="4"/>
                    <a:pt x="27" y="1"/>
                    <a:pt x="26" y="0"/>
                  </a:cubicBezTo>
                  <a:cubicBezTo>
                    <a:pt x="25" y="0"/>
                    <a:pt x="23" y="3"/>
                    <a:pt x="22" y="3"/>
                  </a:cubicBezTo>
                  <a:cubicBezTo>
                    <a:pt x="20" y="4"/>
                    <a:pt x="18" y="8"/>
                    <a:pt x="18" y="11"/>
                  </a:cubicBezTo>
                  <a:cubicBezTo>
                    <a:pt x="15" y="9"/>
                    <a:pt x="13" y="8"/>
                    <a:pt x="10" y="6"/>
                  </a:cubicBezTo>
                  <a:cubicBezTo>
                    <a:pt x="9" y="5"/>
                    <a:pt x="6" y="5"/>
                    <a:pt x="5" y="4"/>
                  </a:cubicBezTo>
                  <a:cubicBezTo>
                    <a:pt x="3" y="3"/>
                    <a:pt x="2" y="3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1" y="3"/>
                    <a:pt x="5" y="5"/>
                    <a:pt x="7" y="5"/>
                  </a:cubicBezTo>
                  <a:cubicBezTo>
                    <a:pt x="10" y="7"/>
                    <a:pt x="15" y="9"/>
                    <a:pt x="18" y="11"/>
                  </a:cubicBezTo>
                  <a:cubicBezTo>
                    <a:pt x="14" y="11"/>
                    <a:pt x="11" y="14"/>
                    <a:pt x="9" y="17"/>
                  </a:cubicBezTo>
                  <a:cubicBezTo>
                    <a:pt x="8" y="19"/>
                    <a:pt x="7" y="19"/>
                    <a:pt x="10" y="19"/>
                  </a:cubicBezTo>
                  <a:cubicBezTo>
                    <a:pt x="12" y="19"/>
                    <a:pt x="15" y="17"/>
                    <a:pt x="13" y="21"/>
                  </a:cubicBezTo>
                  <a:cubicBezTo>
                    <a:pt x="12" y="23"/>
                    <a:pt x="12" y="25"/>
                    <a:pt x="11" y="27"/>
                  </a:cubicBezTo>
                  <a:cubicBezTo>
                    <a:pt x="11" y="29"/>
                    <a:pt x="13" y="28"/>
                    <a:pt x="14" y="30"/>
                  </a:cubicBezTo>
                  <a:cubicBezTo>
                    <a:pt x="14" y="31"/>
                    <a:pt x="17" y="37"/>
                    <a:pt x="18" y="37"/>
                  </a:cubicBezTo>
                  <a:cubicBezTo>
                    <a:pt x="17" y="36"/>
                    <a:pt x="19" y="32"/>
                    <a:pt x="20" y="31"/>
                  </a:cubicBezTo>
                  <a:cubicBezTo>
                    <a:pt x="21" y="30"/>
                    <a:pt x="20" y="25"/>
                    <a:pt x="20" y="24"/>
                  </a:cubicBezTo>
                  <a:cubicBezTo>
                    <a:pt x="21" y="22"/>
                    <a:pt x="21" y="19"/>
                    <a:pt x="23" y="22"/>
                  </a:cubicBezTo>
                  <a:cubicBezTo>
                    <a:pt x="24" y="23"/>
                    <a:pt x="25" y="25"/>
                    <a:pt x="27" y="26"/>
                  </a:cubicBezTo>
                  <a:cubicBezTo>
                    <a:pt x="27" y="27"/>
                    <a:pt x="28" y="29"/>
                    <a:pt x="30" y="29"/>
                  </a:cubicBezTo>
                  <a:cubicBezTo>
                    <a:pt x="30" y="29"/>
                    <a:pt x="29" y="29"/>
                    <a:pt x="30" y="29"/>
                  </a:cubicBezTo>
                  <a:close/>
                </a:path>
              </a:pathLst>
            </a:custGeom>
            <a:solidFill>
              <a:srgbClr val="BE0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7104045" y="4576621"/>
              <a:ext cx="20612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>
                  <a:latin typeface="文悦古典明朝体 (非商业使用) W5" pitchFamily="50" charset="-122"/>
                  <a:ea typeface="文悦古典明朝体 (非商业使用) W5" pitchFamily="50" charset="-122"/>
                </a:rPr>
                <a:t>输入标题</a:t>
              </a: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3886311" y="5184449"/>
              <a:ext cx="6312678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总结是社会团体、企业单位和个人在自身的某一时期</a:t>
              </a:r>
              <a:endPara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某一项目或某些工作总结是社会团体、企业单位和个人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47886" y="283390"/>
            <a:ext cx="3385205" cy="647322"/>
            <a:chOff x="447886" y="283390"/>
            <a:chExt cx="3385205" cy="647322"/>
          </a:xfrm>
        </p:grpSpPr>
        <p:sp>
          <p:nvSpPr>
            <p:cNvPr id="3" name="Freeform 483"/>
            <p:cNvSpPr/>
            <p:nvPr/>
          </p:nvSpPr>
          <p:spPr bwMode="auto">
            <a:xfrm>
              <a:off x="447886" y="283390"/>
              <a:ext cx="750304" cy="647322"/>
            </a:xfrm>
            <a:custGeom>
              <a:avLst/>
              <a:gdLst>
                <a:gd name="T0" fmla="*/ 30 w 43"/>
                <a:gd name="T1" fmla="*/ 29 h 37"/>
                <a:gd name="T2" fmla="*/ 34 w 43"/>
                <a:gd name="T3" fmla="*/ 30 h 37"/>
                <a:gd name="T4" fmla="*/ 39 w 43"/>
                <a:gd name="T5" fmla="*/ 30 h 37"/>
                <a:gd name="T6" fmla="*/ 36 w 43"/>
                <a:gd name="T7" fmla="*/ 23 h 37"/>
                <a:gd name="T8" fmla="*/ 30 w 43"/>
                <a:gd name="T9" fmla="*/ 17 h 37"/>
                <a:gd name="T10" fmla="*/ 28 w 43"/>
                <a:gd name="T11" fmla="*/ 14 h 37"/>
                <a:gd name="T12" fmla="*/ 34 w 43"/>
                <a:gd name="T13" fmla="*/ 13 h 37"/>
                <a:gd name="T14" fmla="*/ 39 w 43"/>
                <a:gd name="T15" fmla="*/ 12 h 37"/>
                <a:gd name="T16" fmla="*/ 43 w 43"/>
                <a:gd name="T17" fmla="*/ 10 h 37"/>
                <a:gd name="T18" fmla="*/ 38 w 43"/>
                <a:gd name="T19" fmla="*/ 8 h 37"/>
                <a:gd name="T20" fmla="*/ 35 w 43"/>
                <a:gd name="T21" fmla="*/ 6 h 37"/>
                <a:gd name="T22" fmla="*/ 35 w 43"/>
                <a:gd name="T23" fmla="*/ 4 h 37"/>
                <a:gd name="T24" fmla="*/ 28 w 43"/>
                <a:gd name="T25" fmla="*/ 6 h 37"/>
                <a:gd name="T26" fmla="*/ 26 w 43"/>
                <a:gd name="T27" fmla="*/ 5 h 37"/>
                <a:gd name="T28" fmla="*/ 26 w 43"/>
                <a:gd name="T29" fmla="*/ 0 h 37"/>
                <a:gd name="T30" fmla="*/ 22 w 43"/>
                <a:gd name="T31" fmla="*/ 3 h 37"/>
                <a:gd name="T32" fmla="*/ 18 w 43"/>
                <a:gd name="T33" fmla="*/ 11 h 37"/>
                <a:gd name="T34" fmla="*/ 10 w 43"/>
                <a:gd name="T35" fmla="*/ 6 h 37"/>
                <a:gd name="T36" fmla="*/ 5 w 43"/>
                <a:gd name="T37" fmla="*/ 4 h 37"/>
                <a:gd name="T38" fmla="*/ 1 w 43"/>
                <a:gd name="T39" fmla="*/ 1 h 37"/>
                <a:gd name="T40" fmla="*/ 0 w 43"/>
                <a:gd name="T41" fmla="*/ 1 h 37"/>
                <a:gd name="T42" fmla="*/ 7 w 43"/>
                <a:gd name="T43" fmla="*/ 5 h 37"/>
                <a:gd name="T44" fmla="*/ 18 w 43"/>
                <a:gd name="T45" fmla="*/ 11 h 37"/>
                <a:gd name="T46" fmla="*/ 9 w 43"/>
                <a:gd name="T47" fmla="*/ 17 h 37"/>
                <a:gd name="T48" fmla="*/ 10 w 43"/>
                <a:gd name="T49" fmla="*/ 19 h 37"/>
                <a:gd name="T50" fmla="*/ 13 w 43"/>
                <a:gd name="T51" fmla="*/ 21 h 37"/>
                <a:gd name="T52" fmla="*/ 11 w 43"/>
                <a:gd name="T53" fmla="*/ 27 h 37"/>
                <a:gd name="T54" fmla="*/ 14 w 43"/>
                <a:gd name="T55" fmla="*/ 30 h 37"/>
                <a:gd name="T56" fmla="*/ 18 w 43"/>
                <a:gd name="T57" fmla="*/ 37 h 37"/>
                <a:gd name="T58" fmla="*/ 20 w 43"/>
                <a:gd name="T59" fmla="*/ 31 h 37"/>
                <a:gd name="T60" fmla="*/ 20 w 43"/>
                <a:gd name="T61" fmla="*/ 24 h 37"/>
                <a:gd name="T62" fmla="*/ 23 w 43"/>
                <a:gd name="T63" fmla="*/ 22 h 37"/>
                <a:gd name="T64" fmla="*/ 27 w 43"/>
                <a:gd name="T65" fmla="*/ 26 h 37"/>
                <a:gd name="T66" fmla="*/ 30 w 43"/>
                <a:gd name="T67" fmla="*/ 29 h 37"/>
                <a:gd name="T68" fmla="*/ 30 w 43"/>
                <a:gd name="T69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" h="37">
                  <a:moveTo>
                    <a:pt x="30" y="29"/>
                  </a:moveTo>
                  <a:cubicBezTo>
                    <a:pt x="32" y="28"/>
                    <a:pt x="32" y="28"/>
                    <a:pt x="34" y="30"/>
                  </a:cubicBezTo>
                  <a:cubicBezTo>
                    <a:pt x="34" y="30"/>
                    <a:pt x="39" y="31"/>
                    <a:pt x="39" y="30"/>
                  </a:cubicBezTo>
                  <a:cubicBezTo>
                    <a:pt x="39" y="29"/>
                    <a:pt x="33" y="24"/>
                    <a:pt x="36" y="23"/>
                  </a:cubicBezTo>
                  <a:cubicBezTo>
                    <a:pt x="38" y="22"/>
                    <a:pt x="31" y="18"/>
                    <a:pt x="30" y="17"/>
                  </a:cubicBezTo>
                  <a:cubicBezTo>
                    <a:pt x="29" y="17"/>
                    <a:pt x="27" y="16"/>
                    <a:pt x="28" y="14"/>
                  </a:cubicBezTo>
                  <a:cubicBezTo>
                    <a:pt x="29" y="13"/>
                    <a:pt x="32" y="13"/>
                    <a:pt x="34" y="13"/>
                  </a:cubicBezTo>
                  <a:cubicBezTo>
                    <a:pt x="36" y="13"/>
                    <a:pt x="37" y="13"/>
                    <a:pt x="39" y="12"/>
                  </a:cubicBezTo>
                  <a:cubicBezTo>
                    <a:pt x="40" y="12"/>
                    <a:pt x="43" y="10"/>
                    <a:pt x="43" y="10"/>
                  </a:cubicBezTo>
                  <a:cubicBezTo>
                    <a:pt x="43" y="10"/>
                    <a:pt x="39" y="8"/>
                    <a:pt x="38" y="8"/>
                  </a:cubicBezTo>
                  <a:cubicBezTo>
                    <a:pt x="37" y="7"/>
                    <a:pt x="36" y="7"/>
                    <a:pt x="35" y="6"/>
                  </a:cubicBezTo>
                  <a:cubicBezTo>
                    <a:pt x="35" y="6"/>
                    <a:pt x="36" y="5"/>
                    <a:pt x="35" y="4"/>
                  </a:cubicBezTo>
                  <a:cubicBezTo>
                    <a:pt x="35" y="4"/>
                    <a:pt x="29" y="6"/>
                    <a:pt x="28" y="6"/>
                  </a:cubicBezTo>
                  <a:cubicBezTo>
                    <a:pt x="27" y="7"/>
                    <a:pt x="25" y="7"/>
                    <a:pt x="26" y="5"/>
                  </a:cubicBezTo>
                  <a:cubicBezTo>
                    <a:pt x="26" y="4"/>
                    <a:pt x="27" y="1"/>
                    <a:pt x="26" y="0"/>
                  </a:cubicBezTo>
                  <a:cubicBezTo>
                    <a:pt x="25" y="0"/>
                    <a:pt x="23" y="3"/>
                    <a:pt x="22" y="3"/>
                  </a:cubicBezTo>
                  <a:cubicBezTo>
                    <a:pt x="20" y="4"/>
                    <a:pt x="18" y="8"/>
                    <a:pt x="18" y="11"/>
                  </a:cubicBezTo>
                  <a:cubicBezTo>
                    <a:pt x="15" y="9"/>
                    <a:pt x="13" y="8"/>
                    <a:pt x="10" y="6"/>
                  </a:cubicBezTo>
                  <a:cubicBezTo>
                    <a:pt x="9" y="5"/>
                    <a:pt x="6" y="5"/>
                    <a:pt x="5" y="4"/>
                  </a:cubicBezTo>
                  <a:cubicBezTo>
                    <a:pt x="3" y="3"/>
                    <a:pt x="2" y="3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1" y="3"/>
                    <a:pt x="5" y="5"/>
                    <a:pt x="7" y="5"/>
                  </a:cubicBezTo>
                  <a:cubicBezTo>
                    <a:pt x="10" y="7"/>
                    <a:pt x="15" y="9"/>
                    <a:pt x="18" y="11"/>
                  </a:cubicBezTo>
                  <a:cubicBezTo>
                    <a:pt x="14" y="11"/>
                    <a:pt x="11" y="14"/>
                    <a:pt x="9" y="17"/>
                  </a:cubicBezTo>
                  <a:cubicBezTo>
                    <a:pt x="8" y="19"/>
                    <a:pt x="7" y="19"/>
                    <a:pt x="10" y="19"/>
                  </a:cubicBezTo>
                  <a:cubicBezTo>
                    <a:pt x="12" y="19"/>
                    <a:pt x="15" y="17"/>
                    <a:pt x="13" y="21"/>
                  </a:cubicBezTo>
                  <a:cubicBezTo>
                    <a:pt x="12" y="23"/>
                    <a:pt x="12" y="25"/>
                    <a:pt x="11" y="27"/>
                  </a:cubicBezTo>
                  <a:cubicBezTo>
                    <a:pt x="11" y="29"/>
                    <a:pt x="13" y="28"/>
                    <a:pt x="14" y="30"/>
                  </a:cubicBezTo>
                  <a:cubicBezTo>
                    <a:pt x="14" y="31"/>
                    <a:pt x="17" y="37"/>
                    <a:pt x="18" y="37"/>
                  </a:cubicBezTo>
                  <a:cubicBezTo>
                    <a:pt x="17" y="36"/>
                    <a:pt x="19" y="32"/>
                    <a:pt x="20" y="31"/>
                  </a:cubicBezTo>
                  <a:cubicBezTo>
                    <a:pt x="21" y="30"/>
                    <a:pt x="20" y="25"/>
                    <a:pt x="20" y="24"/>
                  </a:cubicBezTo>
                  <a:cubicBezTo>
                    <a:pt x="21" y="22"/>
                    <a:pt x="21" y="19"/>
                    <a:pt x="23" y="22"/>
                  </a:cubicBezTo>
                  <a:cubicBezTo>
                    <a:pt x="24" y="23"/>
                    <a:pt x="25" y="25"/>
                    <a:pt x="27" y="26"/>
                  </a:cubicBezTo>
                  <a:cubicBezTo>
                    <a:pt x="27" y="27"/>
                    <a:pt x="28" y="29"/>
                    <a:pt x="30" y="29"/>
                  </a:cubicBezTo>
                  <a:cubicBezTo>
                    <a:pt x="30" y="29"/>
                    <a:pt x="29" y="29"/>
                    <a:pt x="30" y="29"/>
                  </a:cubicBezTo>
                  <a:close/>
                </a:path>
              </a:pathLst>
            </a:custGeom>
            <a:solidFill>
              <a:srgbClr val="BE0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154975" y="345937"/>
              <a:ext cx="26781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latin typeface="文悦古典明朝体 (非商业使用) W5" pitchFamily="50" charset="-122"/>
                  <a:ea typeface="文悦古典明朝体 (非商业使用) W5" pitchFamily="50" charset="-122"/>
                </a:rPr>
                <a:t>输入您的标题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129875" y="2811870"/>
            <a:ext cx="4297362" cy="2200275"/>
            <a:chOff x="-129875" y="2811870"/>
            <a:chExt cx="4297362" cy="2200275"/>
          </a:xfrm>
        </p:grpSpPr>
        <p:sp>
          <p:nvSpPr>
            <p:cNvPr id="6" name="Shape 1791"/>
            <p:cNvSpPr/>
            <p:nvPr/>
          </p:nvSpPr>
          <p:spPr bwMode="auto">
            <a:xfrm rot="7570713">
              <a:off x="1966418" y="2811077"/>
              <a:ext cx="2200275" cy="2201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44" h="19144" extrusionOk="0">
                  <a:moveTo>
                    <a:pt x="6609" y="17709"/>
                  </a:moveTo>
                  <a:cubicBezTo>
                    <a:pt x="2115" y="16073"/>
                    <a:pt x="-202" y="11103"/>
                    <a:pt x="1435" y="6609"/>
                  </a:cubicBezTo>
                  <a:cubicBezTo>
                    <a:pt x="3071" y="2115"/>
                    <a:pt x="8041" y="-202"/>
                    <a:pt x="12535" y="1435"/>
                  </a:cubicBezTo>
                  <a:cubicBezTo>
                    <a:pt x="17029" y="3071"/>
                    <a:pt x="19346" y="8041"/>
                    <a:pt x="17709" y="12535"/>
                  </a:cubicBezTo>
                  <a:cubicBezTo>
                    <a:pt x="16073" y="17029"/>
                    <a:pt x="11103" y="19346"/>
                    <a:pt x="6609" y="17709"/>
                  </a:cubicBezTo>
                  <a:close/>
                  <a:moveTo>
                    <a:pt x="12846" y="580"/>
                  </a:moveTo>
                  <a:cubicBezTo>
                    <a:pt x="7880" y="-1228"/>
                    <a:pt x="2388" y="1332"/>
                    <a:pt x="580" y="6298"/>
                  </a:cubicBezTo>
                  <a:cubicBezTo>
                    <a:pt x="-1228" y="11264"/>
                    <a:pt x="1332" y="16755"/>
                    <a:pt x="6298" y="18564"/>
                  </a:cubicBezTo>
                  <a:cubicBezTo>
                    <a:pt x="11264" y="20372"/>
                    <a:pt x="16755" y="17812"/>
                    <a:pt x="18564" y="12846"/>
                  </a:cubicBezTo>
                  <a:cubicBezTo>
                    <a:pt x="20372" y="7880"/>
                    <a:pt x="17812" y="2389"/>
                    <a:pt x="12846" y="580"/>
                  </a:cubicBezTo>
                  <a:close/>
                </a:path>
              </a:pathLst>
            </a:custGeom>
            <a:solidFill>
              <a:srgbClr val="B6F1DC"/>
            </a:solidFill>
            <a:ln w="2540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400000"/>
            </a:ln>
            <a:effectLst/>
          </p:spPr>
          <p:txBody>
            <a:bodyPr lIns="28575" tIns="28575" rIns="28575" bIns="28575" anchor="ctr"/>
            <a:lstStyle/>
            <a:p>
              <a:pPr algn="ctr" defTabSz="3429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inkin Sans 400 Regular"/>
                  <a:ea typeface="Sinkin Sans 400 Regular"/>
                  <a:cs typeface="Sinkin Sans 400 Regular"/>
                  <a:sym typeface="Sinkin Sans 400 Regular"/>
                </a:defRPr>
              </a:pPr>
              <a:endParaRPr sz="2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inkin Sans 400 Regular"/>
                <a:ea typeface="Sinkin Sans 400 Regular"/>
                <a:cs typeface="Sinkin Sans 400 Regular"/>
                <a:sym typeface="Sinkin Sans 400 Regular"/>
              </a:endParaRPr>
            </a:p>
          </p:txBody>
        </p:sp>
        <p:sp>
          <p:nvSpPr>
            <p:cNvPr id="8" name="Shape 1786"/>
            <p:cNvSpPr/>
            <p:nvPr/>
          </p:nvSpPr>
          <p:spPr bwMode="auto">
            <a:xfrm rot="7570713">
              <a:off x="-191788" y="3761196"/>
              <a:ext cx="471487" cy="347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2" h="19773" extrusionOk="0">
                  <a:moveTo>
                    <a:pt x="20408" y="216"/>
                  </a:moveTo>
                  <a:cubicBezTo>
                    <a:pt x="21036" y="1346"/>
                    <a:pt x="16992" y="6592"/>
                    <a:pt x="11374" y="11933"/>
                  </a:cubicBezTo>
                  <a:cubicBezTo>
                    <a:pt x="5756" y="17273"/>
                    <a:pt x="693" y="20686"/>
                    <a:pt x="65" y="19557"/>
                  </a:cubicBezTo>
                  <a:cubicBezTo>
                    <a:pt x="-564" y="18426"/>
                    <a:pt x="3481" y="13181"/>
                    <a:pt x="9099" y="7840"/>
                  </a:cubicBezTo>
                  <a:cubicBezTo>
                    <a:pt x="14716" y="2499"/>
                    <a:pt x="19779" y="-914"/>
                    <a:pt x="20408" y="216"/>
                  </a:cubicBezTo>
                  <a:close/>
                </a:path>
              </a:pathLst>
            </a:custGeom>
            <a:solidFill>
              <a:srgbClr val="585555"/>
            </a:solidFill>
            <a:ln w="12700" cap="flat">
              <a:noFill/>
              <a:miter lim="400000"/>
            </a:ln>
            <a:effectLst/>
          </p:spPr>
          <p:txBody>
            <a:bodyPr lIns="28575" tIns="28575" rIns="28575" bIns="28575" anchor="ctr"/>
            <a:lstStyle/>
            <a:p>
              <a:pPr algn="ctr" defTabSz="3429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inkin Sans 400 Regular"/>
                  <a:ea typeface="Sinkin Sans 400 Regular"/>
                  <a:cs typeface="Sinkin Sans 400 Regular"/>
                  <a:sym typeface="Sinkin Sans 400 Regular"/>
                </a:defRPr>
              </a:pPr>
              <a:endParaRPr sz="2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inkin Sans 400 Regular"/>
                <a:ea typeface="Sinkin Sans 400 Regular"/>
                <a:cs typeface="Sinkin Sans 400 Regular"/>
                <a:sym typeface="Sinkin Sans 400 Regular"/>
              </a:endParaRPr>
            </a:p>
          </p:txBody>
        </p:sp>
        <p:sp>
          <p:nvSpPr>
            <p:cNvPr id="9" name="Shape 1787"/>
            <p:cNvSpPr/>
            <p:nvPr/>
          </p:nvSpPr>
          <p:spPr bwMode="auto">
            <a:xfrm rot="5475139">
              <a:off x="2060081" y="2907914"/>
              <a:ext cx="2008187" cy="2009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585555"/>
            </a:solidFill>
            <a:ln w="12700" cap="flat">
              <a:noFill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algn="ctr" defTabSz="3429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inkin Sans 400 Regular"/>
                  <a:ea typeface="Sinkin Sans 400 Regular"/>
                  <a:cs typeface="Sinkin Sans 400 Regular"/>
                  <a:sym typeface="Sinkin Sans 400 Regular"/>
                </a:defRPr>
              </a:pPr>
              <a:endParaRPr sz="2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inkin Sans 400 Regular"/>
                <a:ea typeface="Sinkin Sans 400 Regular"/>
                <a:cs typeface="Sinkin Sans 400 Regular"/>
                <a:sym typeface="Sinkin Sans 400 Regular"/>
              </a:endParaRPr>
            </a:p>
          </p:txBody>
        </p:sp>
        <p:sp>
          <p:nvSpPr>
            <p:cNvPr id="10" name="Shape 1788"/>
            <p:cNvSpPr/>
            <p:nvPr/>
          </p:nvSpPr>
          <p:spPr bwMode="auto">
            <a:xfrm rot="7570713">
              <a:off x="1466356" y="3633401"/>
              <a:ext cx="584200" cy="598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3275"/>
                  </a:moveTo>
                  <a:lnTo>
                    <a:pt x="9878" y="21600"/>
                  </a:lnTo>
                  <a:lnTo>
                    <a:pt x="0" y="8326"/>
                  </a:lnTo>
                  <a:lnTo>
                    <a:pt x="11723" y="0"/>
                  </a:lnTo>
                  <a:cubicBezTo>
                    <a:pt x="11723" y="0"/>
                    <a:pt x="21600" y="13275"/>
                    <a:pt x="21600" y="13275"/>
                  </a:cubicBezTo>
                  <a:close/>
                </a:path>
              </a:pathLst>
            </a:custGeom>
            <a:solidFill>
              <a:srgbClr val="585555"/>
            </a:solidFill>
            <a:ln w="12700" cap="flat">
              <a:noFill/>
              <a:miter lim="400000"/>
            </a:ln>
            <a:effectLst/>
          </p:spPr>
          <p:txBody>
            <a:bodyPr lIns="28575" tIns="28575" rIns="28575" bIns="28575" anchor="ctr"/>
            <a:lstStyle/>
            <a:p>
              <a:pPr algn="ctr" defTabSz="3429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inkin Sans 400 Regular"/>
                  <a:ea typeface="Sinkin Sans 400 Regular"/>
                  <a:cs typeface="Sinkin Sans 400 Regular"/>
                  <a:sym typeface="Sinkin Sans 400 Regular"/>
                </a:defRPr>
              </a:pPr>
              <a:endParaRPr sz="2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inkin Sans 400 Regular"/>
                <a:ea typeface="Sinkin Sans 400 Regular"/>
                <a:cs typeface="Sinkin Sans 400 Regular"/>
                <a:sym typeface="Sinkin Sans 400 Regular"/>
              </a:endParaRPr>
            </a:p>
          </p:txBody>
        </p:sp>
        <p:sp>
          <p:nvSpPr>
            <p:cNvPr id="11" name="Shape 1789"/>
            <p:cNvSpPr/>
            <p:nvPr/>
          </p:nvSpPr>
          <p:spPr bwMode="auto">
            <a:xfrm rot="7570713">
              <a:off x="1343325" y="3678645"/>
              <a:ext cx="571500" cy="523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9506"/>
                  </a:moveTo>
                  <a:lnTo>
                    <a:pt x="6340" y="21600"/>
                  </a:lnTo>
                  <a:lnTo>
                    <a:pt x="0" y="12094"/>
                  </a:lnTo>
                  <a:lnTo>
                    <a:pt x="15260" y="0"/>
                  </a:lnTo>
                  <a:cubicBezTo>
                    <a:pt x="15260" y="0"/>
                    <a:pt x="21600" y="9506"/>
                    <a:pt x="21600" y="9506"/>
                  </a:cubicBezTo>
                  <a:close/>
                </a:path>
              </a:pathLst>
            </a:custGeom>
            <a:solidFill>
              <a:srgbClr val="585555"/>
            </a:solidFill>
            <a:ln w="12700" cap="flat">
              <a:noFill/>
              <a:miter lim="400000"/>
            </a:ln>
            <a:effectLst/>
          </p:spPr>
          <p:txBody>
            <a:bodyPr lIns="28575" tIns="28575" rIns="28575" bIns="28575" anchor="ctr"/>
            <a:lstStyle/>
            <a:p>
              <a:pPr algn="ctr" defTabSz="3429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inkin Sans 400 Regular"/>
                  <a:ea typeface="Sinkin Sans 400 Regular"/>
                  <a:cs typeface="Sinkin Sans 400 Regular"/>
                  <a:sym typeface="Sinkin Sans 400 Regular"/>
                </a:defRPr>
              </a:pPr>
              <a:endParaRPr sz="2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inkin Sans 400 Regular"/>
                <a:ea typeface="Sinkin Sans 400 Regular"/>
                <a:cs typeface="Sinkin Sans 400 Regular"/>
                <a:sym typeface="Sinkin Sans 400 Regular"/>
              </a:endParaRPr>
            </a:p>
          </p:txBody>
        </p:sp>
        <p:sp>
          <p:nvSpPr>
            <p:cNvPr id="12" name="Shape 1790"/>
            <p:cNvSpPr/>
            <p:nvPr/>
          </p:nvSpPr>
          <p:spPr bwMode="auto">
            <a:xfrm rot="7570713">
              <a:off x="120156" y="3155564"/>
              <a:ext cx="1352550" cy="1560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6880"/>
                  </a:moveTo>
                  <a:lnTo>
                    <a:pt x="14126" y="21600"/>
                  </a:lnTo>
                  <a:lnTo>
                    <a:pt x="0" y="4720"/>
                  </a:lnTo>
                  <a:lnTo>
                    <a:pt x="7474" y="0"/>
                  </a:lnTo>
                  <a:cubicBezTo>
                    <a:pt x="7474" y="0"/>
                    <a:pt x="21600" y="16880"/>
                    <a:pt x="21600" y="16880"/>
                  </a:cubicBezTo>
                  <a:close/>
                </a:path>
              </a:pathLst>
            </a:custGeom>
            <a:solidFill>
              <a:srgbClr val="B6F1DC"/>
            </a:solidFill>
            <a:ln w="2540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400000"/>
            </a:ln>
            <a:effectLst/>
          </p:spPr>
          <p:txBody>
            <a:bodyPr lIns="28575" tIns="28575" rIns="28575" bIns="28575" anchor="ctr"/>
            <a:lstStyle/>
            <a:p>
              <a:pPr algn="ctr" defTabSz="3429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inkin Sans 400 Regular"/>
                  <a:ea typeface="Sinkin Sans 400 Regular"/>
                  <a:cs typeface="Sinkin Sans 400 Regular"/>
                  <a:sym typeface="Sinkin Sans 400 Regular"/>
                </a:defRPr>
              </a:pPr>
              <a:endParaRPr sz="2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inkin Sans 400 Regular"/>
                <a:ea typeface="Sinkin Sans 400 Regular"/>
                <a:cs typeface="Sinkin Sans 400 Regular"/>
                <a:sym typeface="Sinkin Sans 400 Regular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2226356" y="3058435"/>
              <a:ext cx="1707146" cy="1707146"/>
            </a:xfrm>
            <a:prstGeom prst="ellipse">
              <a:avLst/>
            </a:prstGeom>
            <a:blipFill dpi="0" rotWithShape="1">
              <a:blip r:embed="rId3"/>
              <a:srcRect/>
              <a:tile tx="0" ty="0" sx="100000" sy="100000" flip="none" algn="t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113715" y="1592396"/>
            <a:ext cx="5299405" cy="1294589"/>
            <a:chOff x="5745966" y="1473266"/>
            <a:chExt cx="5299405" cy="1294589"/>
          </a:xfrm>
        </p:grpSpPr>
        <p:sp>
          <p:nvSpPr>
            <p:cNvPr id="16" name="Freeform 357"/>
            <p:cNvSpPr/>
            <p:nvPr/>
          </p:nvSpPr>
          <p:spPr bwMode="auto">
            <a:xfrm>
              <a:off x="5745966" y="1644041"/>
              <a:ext cx="2030235" cy="757663"/>
            </a:xfrm>
            <a:custGeom>
              <a:avLst/>
              <a:gdLst>
                <a:gd name="T0" fmla="*/ 110 w 116"/>
                <a:gd name="T1" fmla="*/ 25 h 43"/>
                <a:gd name="T2" fmla="*/ 99 w 116"/>
                <a:gd name="T3" fmla="*/ 26 h 43"/>
                <a:gd name="T4" fmla="*/ 91 w 116"/>
                <a:gd name="T5" fmla="*/ 33 h 43"/>
                <a:gd name="T6" fmla="*/ 75 w 116"/>
                <a:gd name="T7" fmla="*/ 40 h 43"/>
                <a:gd name="T8" fmla="*/ 64 w 116"/>
                <a:gd name="T9" fmla="*/ 37 h 43"/>
                <a:gd name="T10" fmla="*/ 67 w 116"/>
                <a:gd name="T11" fmla="*/ 22 h 43"/>
                <a:gd name="T12" fmla="*/ 71 w 116"/>
                <a:gd name="T13" fmla="*/ 25 h 43"/>
                <a:gd name="T14" fmla="*/ 70 w 116"/>
                <a:gd name="T15" fmla="*/ 31 h 43"/>
                <a:gd name="T16" fmla="*/ 75 w 116"/>
                <a:gd name="T17" fmla="*/ 22 h 43"/>
                <a:gd name="T18" fmla="*/ 70 w 116"/>
                <a:gd name="T19" fmla="*/ 20 h 43"/>
                <a:gd name="T20" fmla="*/ 58 w 116"/>
                <a:gd name="T21" fmla="*/ 25 h 43"/>
                <a:gd name="T22" fmla="*/ 56 w 116"/>
                <a:gd name="T23" fmla="*/ 35 h 43"/>
                <a:gd name="T24" fmla="*/ 52 w 116"/>
                <a:gd name="T25" fmla="*/ 39 h 43"/>
                <a:gd name="T26" fmla="*/ 39 w 116"/>
                <a:gd name="T27" fmla="*/ 42 h 43"/>
                <a:gd name="T28" fmla="*/ 30 w 116"/>
                <a:gd name="T29" fmla="*/ 38 h 43"/>
                <a:gd name="T30" fmla="*/ 19 w 116"/>
                <a:gd name="T31" fmla="*/ 29 h 43"/>
                <a:gd name="T32" fmla="*/ 10 w 116"/>
                <a:gd name="T33" fmla="*/ 32 h 43"/>
                <a:gd name="T34" fmla="*/ 2 w 116"/>
                <a:gd name="T35" fmla="*/ 27 h 43"/>
                <a:gd name="T36" fmla="*/ 3 w 116"/>
                <a:gd name="T37" fmla="*/ 26 h 43"/>
                <a:gd name="T38" fmla="*/ 16 w 116"/>
                <a:gd name="T39" fmla="*/ 23 h 43"/>
                <a:gd name="T40" fmla="*/ 24 w 116"/>
                <a:gd name="T41" fmla="*/ 24 h 43"/>
                <a:gd name="T42" fmla="*/ 34 w 116"/>
                <a:gd name="T43" fmla="*/ 25 h 43"/>
                <a:gd name="T44" fmla="*/ 37 w 116"/>
                <a:gd name="T45" fmla="*/ 23 h 43"/>
                <a:gd name="T46" fmla="*/ 54 w 116"/>
                <a:gd name="T47" fmla="*/ 18 h 43"/>
                <a:gd name="T48" fmla="*/ 45 w 116"/>
                <a:gd name="T49" fmla="*/ 15 h 43"/>
                <a:gd name="T50" fmla="*/ 49 w 116"/>
                <a:gd name="T51" fmla="*/ 17 h 43"/>
                <a:gd name="T52" fmla="*/ 49 w 116"/>
                <a:gd name="T53" fmla="*/ 21 h 43"/>
                <a:gd name="T54" fmla="*/ 42 w 116"/>
                <a:gd name="T55" fmla="*/ 22 h 43"/>
                <a:gd name="T56" fmla="*/ 39 w 116"/>
                <a:gd name="T57" fmla="*/ 14 h 43"/>
                <a:gd name="T58" fmla="*/ 49 w 116"/>
                <a:gd name="T59" fmla="*/ 9 h 43"/>
                <a:gd name="T60" fmla="*/ 56 w 116"/>
                <a:gd name="T61" fmla="*/ 2 h 43"/>
                <a:gd name="T62" fmla="*/ 69 w 116"/>
                <a:gd name="T63" fmla="*/ 2 h 43"/>
                <a:gd name="T64" fmla="*/ 72 w 116"/>
                <a:gd name="T65" fmla="*/ 7 h 43"/>
                <a:gd name="T66" fmla="*/ 79 w 116"/>
                <a:gd name="T67" fmla="*/ 13 h 43"/>
                <a:gd name="T68" fmla="*/ 84 w 116"/>
                <a:gd name="T69" fmla="*/ 15 h 43"/>
                <a:gd name="T70" fmla="*/ 92 w 116"/>
                <a:gd name="T71" fmla="*/ 23 h 43"/>
                <a:gd name="T72" fmla="*/ 102 w 116"/>
                <a:gd name="T73" fmla="*/ 20 h 43"/>
                <a:gd name="T74" fmla="*/ 108 w 116"/>
                <a:gd name="T75" fmla="*/ 23 h 43"/>
                <a:gd name="T76" fmla="*/ 112 w 116"/>
                <a:gd name="T77" fmla="*/ 22 h 43"/>
                <a:gd name="T78" fmla="*/ 116 w 116"/>
                <a:gd name="T79" fmla="*/ 2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6" h="43">
                  <a:moveTo>
                    <a:pt x="114" y="21"/>
                  </a:moveTo>
                  <a:cubicBezTo>
                    <a:pt x="112" y="22"/>
                    <a:pt x="111" y="23"/>
                    <a:pt x="110" y="25"/>
                  </a:cubicBezTo>
                  <a:cubicBezTo>
                    <a:pt x="108" y="27"/>
                    <a:pt x="107" y="28"/>
                    <a:pt x="104" y="27"/>
                  </a:cubicBezTo>
                  <a:cubicBezTo>
                    <a:pt x="102" y="26"/>
                    <a:pt x="100" y="25"/>
                    <a:pt x="99" y="26"/>
                  </a:cubicBezTo>
                  <a:cubicBezTo>
                    <a:pt x="96" y="26"/>
                    <a:pt x="95" y="29"/>
                    <a:pt x="94" y="31"/>
                  </a:cubicBezTo>
                  <a:cubicBezTo>
                    <a:pt x="94" y="33"/>
                    <a:pt x="92" y="33"/>
                    <a:pt x="91" y="33"/>
                  </a:cubicBezTo>
                  <a:cubicBezTo>
                    <a:pt x="89" y="33"/>
                    <a:pt x="87" y="33"/>
                    <a:pt x="85" y="33"/>
                  </a:cubicBezTo>
                  <a:cubicBezTo>
                    <a:pt x="81" y="34"/>
                    <a:pt x="79" y="38"/>
                    <a:pt x="75" y="40"/>
                  </a:cubicBezTo>
                  <a:cubicBezTo>
                    <a:pt x="74" y="40"/>
                    <a:pt x="71" y="41"/>
                    <a:pt x="70" y="40"/>
                  </a:cubicBezTo>
                  <a:cubicBezTo>
                    <a:pt x="68" y="40"/>
                    <a:pt x="66" y="38"/>
                    <a:pt x="64" y="37"/>
                  </a:cubicBezTo>
                  <a:cubicBezTo>
                    <a:pt x="61" y="35"/>
                    <a:pt x="58" y="29"/>
                    <a:pt x="61" y="26"/>
                  </a:cubicBezTo>
                  <a:cubicBezTo>
                    <a:pt x="63" y="24"/>
                    <a:pt x="65" y="23"/>
                    <a:pt x="67" y="22"/>
                  </a:cubicBezTo>
                  <a:cubicBezTo>
                    <a:pt x="68" y="22"/>
                    <a:pt x="69" y="22"/>
                    <a:pt x="70" y="23"/>
                  </a:cubicBezTo>
                  <a:cubicBezTo>
                    <a:pt x="70" y="24"/>
                    <a:pt x="71" y="24"/>
                    <a:pt x="71" y="25"/>
                  </a:cubicBezTo>
                  <a:cubicBezTo>
                    <a:pt x="71" y="25"/>
                    <a:pt x="71" y="25"/>
                    <a:pt x="70" y="26"/>
                  </a:cubicBezTo>
                  <a:cubicBezTo>
                    <a:pt x="68" y="26"/>
                    <a:pt x="67" y="31"/>
                    <a:pt x="70" y="31"/>
                  </a:cubicBezTo>
                  <a:cubicBezTo>
                    <a:pt x="72" y="32"/>
                    <a:pt x="75" y="31"/>
                    <a:pt x="76" y="29"/>
                  </a:cubicBezTo>
                  <a:cubicBezTo>
                    <a:pt x="76" y="27"/>
                    <a:pt x="76" y="24"/>
                    <a:pt x="75" y="22"/>
                  </a:cubicBezTo>
                  <a:cubicBezTo>
                    <a:pt x="74" y="22"/>
                    <a:pt x="74" y="21"/>
                    <a:pt x="73" y="21"/>
                  </a:cubicBezTo>
                  <a:cubicBezTo>
                    <a:pt x="72" y="20"/>
                    <a:pt x="71" y="20"/>
                    <a:pt x="70" y="20"/>
                  </a:cubicBezTo>
                  <a:cubicBezTo>
                    <a:pt x="67" y="19"/>
                    <a:pt x="65" y="20"/>
                    <a:pt x="63" y="21"/>
                  </a:cubicBezTo>
                  <a:cubicBezTo>
                    <a:pt x="61" y="22"/>
                    <a:pt x="60" y="23"/>
                    <a:pt x="58" y="25"/>
                  </a:cubicBezTo>
                  <a:cubicBezTo>
                    <a:pt x="57" y="26"/>
                    <a:pt x="56" y="29"/>
                    <a:pt x="56" y="31"/>
                  </a:cubicBezTo>
                  <a:cubicBezTo>
                    <a:pt x="56" y="32"/>
                    <a:pt x="56" y="34"/>
                    <a:pt x="56" y="35"/>
                  </a:cubicBezTo>
                  <a:cubicBezTo>
                    <a:pt x="56" y="35"/>
                    <a:pt x="56" y="36"/>
                    <a:pt x="56" y="36"/>
                  </a:cubicBezTo>
                  <a:cubicBezTo>
                    <a:pt x="55" y="37"/>
                    <a:pt x="54" y="38"/>
                    <a:pt x="52" y="39"/>
                  </a:cubicBezTo>
                  <a:cubicBezTo>
                    <a:pt x="50" y="41"/>
                    <a:pt x="46" y="43"/>
                    <a:pt x="43" y="43"/>
                  </a:cubicBezTo>
                  <a:cubicBezTo>
                    <a:pt x="42" y="42"/>
                    <a:pt x="40" y="42"/>
                    <a:pt x="39" y="42"/>
                  </a:cubicBezTo>
                  <a:cubicBezTo>
                    <a:pt x="37" y="42"/>
                    <a:pt x="35" y="41"/>
                    <a:pt x="34" y="40"/>
                  </a:cubicBezTo>
                  <a:cubicBezTo>
                    <a:pt x="33" y="40"/>
                    <a:pt x="31" y="39"/>
                    <a:pt x="30" y="38"/>
                  </a:cubicBezTo>
                  <a:cubicBezTo>
                    <a:pt x="29" y="37"/>
                    <a:pt x="28" y="35"/>
                    <a:pt x="27" y="34"/>
                  </a:cubicBezTo>
                  <a:cubicBezTo>
                    <a:pt x="25" y="32"/>
                    <a:pt x="22" y="29"/>
                    <a:pt x="19" y="29"/>
                  </a:cubicBezTo>
                  <a:cubicBezTo>
                    <a:pt x="18" y="30"/>
                    <a:pt x="16" y="30"/>
                    <a:pt x="15" y="31"/>
                  </a:cubicBezTo>
                  <a:cubicBezTo>
                    <a:pt x="13" y="32"/>
                    <a:pt x="11" y="33"/>
                    <a:pt x="10" y="32"/>
                  </a:cubicBezTo>
                  <a:cubicBezTo>
                    <a:pt x="8" y="32"/>
                    <a:pt x="7" y="30"/>
                    <a:pt x="5" y="29"/>
                  </a:cubicBezTo>
                  <a:cubicBezTo>
                    <a:pt x="4" y="28"/>
                    <a:pt x="3" y="27"/>
                    <a:pt x="2" y="27"/>
                  </a:cubicBezTo>
                  <a:cubicBezTo>
                    <a:pt x="1" y="27"/>
                    <a:pt x="0" y="27"/>
                    <a:pt x="0" y="27"/>
                  </a:cubicBezTo>
                  <a:cubicBezTo>
                    <a:pt x="1" y="27"/>
                    <a:pt x="2" y="26"/>
                    <a:pt x="3" y="26"/>
                  </a:cubicBezTo>
                  <a:cubicBezTo>
                    <a:pt x="5" y="25"/>
                    <a:pt x="7" y="27"/>
                    <a:pt x="8" y="27"/>
                  </a:cubicBezTo>
                  <a:cubicBezTo>
                    <a:pt x="12" y="28"/>
                    <a:pt x="14" y="25"/>
                    <a:pt x="16" y="23"/>
                  </a:cubicBezTo>
                  <a:cubicBezTo>
                    <a:pt x="18" y="22"/>
                    <a:pt x="20" y="21"/>
                    <a:pt x="21" y="23"/>
                  </a:cubicBezTo>
                  <a:cubicBezTo>
                    <a:pt x="22" y="23"/>
                    <a:pt x="23" y="23"/>
                    <a:pt x="24" y="24"/>
                  </a:cubicBezTo>
                  <a:cubicBezTo>
                    <a:pt x="25" y="24"/>
                    <a:pt x="26" y="25"/>
                    <a:pt x="27" y="25"/>
                  </a:cubicBezTo>
                  <a:cubicBezTo>
                    <a:pt x="29" y="25"/>
                    <a:pt x="32" y="25"/>
                    <a:pt x="34" y="25"/>
                  </a:cubicBezTo>
                  <a:cubicBezTo>
                    <a:pt x="35" y="24"/>
                    <a:pt x="36" y="24"/>
                    <a:pt x="37" y="23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9" y="25"/>
                    <a:pt x="42" y="25"/>
                    <a:pt x="44" y="26"/>
                  </a:cubicBezTo>
                  <a:cubicBezTo>
                    <a:pt x="49" y="26"/>
                    <a:pt x="53" y="23"/>
                    <a:pt x="54" y="18"/>
                  </a:cubicBezTo>
                  <a:cubicBezTo>
                    <a:pt x="54" y="16"/>
                    <a:pt x="52" y="13"/>
                    <a:pt x="50" y="12"/>
                  </a:cubicBezTo>
                  <a:cubicBezTo>
                    <a:pt x="48" y="11"/>
                    <a:pt x="45" y="12"/>
                    <a:pt x="45" y="15"/>
                  </a:cubicBezTo>
                  <a:cubicBezTo>
                    <a:pt x="45" y="17"/>
                    <a:pt x="47" y="17"/>
                    <a:pt x="48" y="16"/>
                  </a:cubicBezTo>
                  <a:cubicBezTo>
                    <a:pt x="48" y="17"/>
                    <a:pt x="49" y="17"/>
                    <a:pt x="49" y="17"/>
                  </a:cubicBezTo>
                  <a:cubicBezTo>
                    <a:pt x="49" y="17"/>
                    <a:pt x="50" y="18"/>
                    <a:pt x="50" y="19"/>
                  </a:cubicBezTo>
                  <a:cubicBezTo>
                    <a:pt x="50" y="20"/>
                    <a:pt x="49" y="21"/>
                    <a:pt x="49" y="21"/>
                  </a:cubicBezTo>
                  <a:cubicBezTo>
                    <a:pt x="48" y="22"/>
                    <a:pt x="47" y="23"/>
                    <a:pt x="45" y="23"/>
                  </a:cubicBezTo>
                  <a:cubicBezTo>
                    <a:pt x="44" y="22"/>
                    <a:pt x="43" y="22"/>
                    <a:pt x="42" y="22"/>
                  </a:cubicBezTo>
                  <a:cubicBezTo>
                    <a:pt x="41" y="22"/>
                    <a:pt x="41" y="21"/>
                    <a:pt x="40" y="20"/>
                  </a:cubicBezTo>
                  <a:cubicBezTo>
                    <a:pt x="39" y="18"/>
                    <a:pt x="38" y="16"/>
                    <a:pt x="39" y="14"/>
                  </a:cubicBezTo>
                  <a:cubicBezTo>
                    <a:pt x="40" y="12"/>
                    <a:pt x="41" y="10"/>
                    <a:pt x="43" y="9"/>
                  </a:cubicBezTo>
                  <a:cubicBezTo>
                    <a:pt x="45" y="8"/>
                    <a:pt x="47" y="8"/>
                    <a:pt x="49" y="9"/>
                  </a:cubicBezTo>
                  <a:cubicBezTo>
                    <a:pt x="51" y="9"/>
                    <a:pt x="52" y="9"/>
                    <a:pt x="54" y="8"/>
                  </a:cubicBezTo>
                  <a:cubicBezTo>
                    <a:pt x="56" y="7"/>
                    <a:pt x="56" y="4"/>
                    <a:pt x="56" y="2"/>
                  </a:cubicBezTo>
                  <a:cubicBezTo>
                    <a:pt x="57" y="0"/>
                    <a:pt x="60" y="0"/>
                    <a:pt x="62" y="0"/>
                  </a:cubicBezTo>
                  <a:cubicBezTo>
                    <a:pt x="65" y="0"/>
                    <a:pt x="67" y="1"/>
                    <a:pt x="69" y="2"/>
                  </a:cubicBezTo>
                  <a:cubicBezTo>
                    <a:pt x="70" y="3"/>
                    <a:pt x="71" y="4"/>
                    <a:pt x="72" y="5"/>
                  </a:cubicBezTo>
                  <a:cubicBezTo>
                    <a:pt x="72" y="5"/>
                    <a:pt x="72" y="7"/>
                    <a:pt x="72" y="7"/>
                  </a:cubicBezTo>
                  <a:cubicBezTo>
                    <a:pt x="71" y="10"/>
                    <a:pt x="72" y="11"/>
                    <a:pt x="74" y="13"/>
                  </a:cubicBezTo>
                  <a:cubicBezTo>
                    <a:pt x="76" y="14"/>
                    <a:pt x="78" y="14"/>
                    <a:pt x="79" y="13"/>
                  </a:cubicBezTo>
                  <a:cubicBezTo>
                    <a:pt x="80" y="12"/>
                    <a:pt x="81" y="13"/>
                    <a:pt x="82" y="13"/>
                  </a:cubicBezTo>
                  <a:cubicBezTo>
                    <a:pt x="84" y="13"/>
                    <a:pt x="84" y="14"/>
                    <a:pt x="84" y="15"/>
                  </a:cubicBezTo>
                  <a:cubicBezTo>
                    <a:pt x="86" y="17"/>
                    <a:pt x="85" y="19"/>
                    <a:pt x="87" y="21"/>
                  </a:cubicBezTo>
                  <a:cubicBezTo>
                    <a:pt x="88" y="22"/>
                    <a:pt x="90" y="23"/>
                    <a:pt x="92" y="23"/>
                  </a:cubicBezTo>
                  <a:cubicBezTo>
                    <a:pt x="94" y="23"/>
                    <a:pt x="97" y="21"/>
                    <a:pt x="98" y="19"/>
                  </a:cubicBezTo>
                  <a:cubicBezTo>
                    <a:pt x="99" y="18"/>
                    <a:pt x="101" y="19"/>
                    <a:pt x="102" y="20"/>
                  </a:cubicBezTo>
                  <a:cubicBezTo>
                    <a:pt x="102" y="21"/>
                    <a:pt x="103" y="22"/>
                    <a:pt x="105" y="23"/>
                  </a:cubicBezTo>
                  <a:cubicBezTo>
                    <a:pt x="106" y="23"/>
                    <a:pt x="107" y="23"/>
                    <a:pt x="108" y="23"/>
                  </a:cubicBezTo>
                  <a:cubicBezTo>
                    <a:pt x="109" y="23"/>
                    <a:pt x="110" y="23"/>
                    <a:pt x="111" y="23"/>
                  </a:cubicBezTo>
                  <a:cubicBezTo>
                    <a:pt x="111" y="22"/>
                    <a:pt x="112" y="22"/>
                    <a:pt x="112" y="22"/>
                  </a:cubicBezTo>
                  <a:cubicBezTo>
                    <a:pt x="113" y="21"/>
                    <a:pt x="113" y="21"/>
                    <a:pt x="115" y="21"/>
                  </a:cubicBezTo>
                  <a:cubicBezTo>
                    <a:pt x="115" y="20"/>
                    <a:pt x="116" y="20"/>
                    <a:pt x="116" y="21"/>
                  </a:cubicBezTo>
                  <a:cubicBezTo>
                    <a:pt x="116" y="21"/>
                    <a:pt x="115" y="21"/>
                    <a:pt x="114" y="21"/>
                  </a:cubicBezTo>
                  <a:close/>
                </a:path>
              </a:pathLst>
            </a:custGeom>
            <a:solidFill>
              <a:srgbClr val="B6F1DC">
                <a:alpha val="7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7224339" y="1473266"/>
              <a:ext cx="26781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latin typeface="文悦古典明朝体 (非商业使用) W5" pitchFamily="50" charset="-122"/>
                  <a:ea typeface="文悦古典明朝体 (非商业使用) W5" pitchFamily="50" charset="-122"/>
                </a:rPr>
                <a:t>输入您的标题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5893930" y="1875303"/>
              <a:ext cx="5151441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总结是社会团体、企业单位和个人在自身的某一时期、某一项目或某些工作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113715" y="2949482"/>
            <a:ext cx="5299405" cy="1294589"/>
            <a:chOff x="5745966" y="1473266"/>
            <a:chExt cx="5299405" cy="1294589"/>
          </a:xfrm>
        </p:grpSpPr>
        <p:sp>
          <p:nvSpPr>
            <p:cNvPr id="20" name="Freeform 357"/>
            <p:cNvSpPr/>
            <p:nvPr/>
          </p:nvSpPr>
          <p:spPr bwMode="auto">
            <a:xfrm>
              <a:off x="5745966" y="1644041"/>
              <a:ext cx="2030235" cy="757663"/>
            </a:xfrm>
            <a:custGeom>
              <a:avLst/>
              <a:gdLst>
                <a:gd name="T0" fmla="*/ 110 w 116"/>
                <a:gd name="T1" fmla="*/ 25 h 43"/>
                <a:gd name="T2" fmla="*/ 99 w 116"/>
                <a:gd name="T3" fmla="*/ 26 h 43"/>
                <a:gd name="T4" fmla="*/ 91 w 116"/>
                <a:gd name="T5" fmla="*/ 33 h 43"/>
                <a:gd name="T6" fmla="*/ 75 w 116"/>
                <a:gd name="T7" fmla="*/ 40 h 43"/>
                <a:gd name="T8" fmla="*/ 64 w 116"/>
                <a:gd name="T9" fmla="*/ 37 h 43"/>
                <a:gd name="T10" fmla="*/ 67 w 116"/>
                <a:gd name="T11" fmla="*/ 22 h 43"/>
                <a:gd name="T12" fmla="*/ 71 w 116"/>
                <a:gd name="T13" fmla="*/ 25 h 43"/>
                <a:gd name="T14" fmla="*/ 70 w 116"/>
                <a:gd name="T15" fmla="*/ 31 h 43"/>
                <a:gd name="T16" fmla="*/ 75 w 116"/>
                <a:gd name="T17" fmla="*/ 22 h 43"/>
                <a:gd name="T18" fmla="*/ 70 w 116"/>
                <a:gd name="T19" fmla="*/ 20 h 43"/>
                <a:gd name="T20" fmla="*/ 58 w 116"/>
                <a:gd name="T21" fmla="*/ 25 h 43"/>
                <a:gd name="T22" fmla="*/ 56 w 116"/>
                <a:gd name="T23" fmla="*/ 35 h 43"/>
                <a:gd name="T24" fmla="*/ 52 w 116"/>
                <a:gd name="T25" fmla="*/ 39 h 43"/>
                <a:gd name="T26" fmla="*/ 39 w 116"/>
                <a:gd name="T27" fmla="*/ 42 h 43"/>
                <a:gd name="T28" fmla="*/ 30 w 116"/>
                <a:gd name="T29" fmla="*/ 38 h 43"/>
                <a:gd name="T30" fmla="*/ 19 w 116"/>
                <a:gd name="T31" fmla="*/ 29 h 43"/>
                <a:gd name="T32" fmla="*/ 10 w 116"/>
                <a:gd name="T33" fmla="*/ 32 h 43"/>
                <a:gd name="T34" fmla="*/ 2 w 116"/>
                <a:gd name="T35" fmla="*/ 27 h 43"/>
                <a:gd name="T36" fmla="*/ 3 w 116"/>
                <a:gd name="T37" fmla="*/ 26 h 43"/>
                <a:gd name="T38" fmla="*/ 16 w 116"/>
                <a:gd name="T39" fmla="*/ 23 h 43"/>
                <a:gd name="T40" fmla="*/ 24 w 116"/>
                <a:gd name="T41" fmla="*/ 24 h 43"/>
                <a:gd name="T42" fmla="*/ 34 w 116"/>
                <a:gd name="T43" fmla="*/ 25 h 43"/>
                <a:gd name="T44" fmla="*/ 37 w 116"/>
                <a:gd name="T45" fmla="*/ 23 h 43"/>
                <a:gd name="T46" fmla="*/ 54 w 116"/>
                <a:gd name="T47" fmla="*/ 18 h 43"/>
                <a:gd name="T48" fmla="*/ 45 w 116"/>
                <a:gd name="T49" fmla="*/ 15 h 43"/>
                <a:gd name="T50" fmla="*/ 49 w 116"/>
                <a:gd name="T51" fmla="*/ 17 h 43"/>
                <a:gd name="T52" fmla="*/ 49 w 116"/>
                <a:gd name="T53" fmla="*/ 21 h 43"/>
                <a:gd name="T54" fmla="*/ 42 w 116"/>
                <a:gd name="T55" fmla="*/ 22 h 43"/>
                <a:gd name="T56" fmla="*/ 39 w 116"/>
                <a:gd name="T57" fmla="*/ 14 h 43"/>
                <a:gd name="T58" fmla="*/ 49 w 116"/>
                <a:gd name="T59" fmla="*/ 9 h 43"/>
                <a:gd name="T60" fmla="*/ 56 w 116"/>
                <a:gd name="T61" fmla="*/ 2 h 43"/>
                <a:gd name="T62" fmla="*/ 69 w 116"/>
                <a:gd name="T63" fmla="*/ 2 h 43"/>
                <a:gd name="T64" fmla="*/ 72 w 116"/>
                <a:gd name="T65" fmla="*/ 7 h 43"/>
                <a:gd name="T66" fmla="*/ 79 w 116"/>
                <a:gd name="T67" fmla="*/ 13 h 43"/>
                <a:gd name="T68" fmla="*/ 84 w 116"/>
                <a:gd name="T69" fmla="*/ 15 h 43"/>
                <a:gd name="T70" fmla="*/ 92 w 116"/>
                <a:gd name="T71" fmla="*/ 23 h 43"/>
                <a:gd name="T72" fmla="*/ 102 w 116"/>
                <a:gd name="T73" fmla="*/ 20 h 43"/>
                <a:gd name="T74" fmla="*/ 108 w 116"/>
                <a:gd name="T75" fmla="*/ 23 h 43"/>
                <a:gd name="T76" fmla="*/ 112 w 116"/>
                <a:gd name="T77" fmla="*/ 22 h 43"/>
                <a:gd name="T78" fmla="*/ 116 w 116"/>
                <a:gd name="T79" fmla="*/ 2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6" h="43">
                  <a:moveTo>
                    <a:pt x="114" y="21"/>
                  </a:moveTo>
                  <a:cubicBezTo>
                    <a:pt x="112" y="22"/>
                    <a:pt x="111" y="23"/>
                    <a:pt x="110" y="25"/>
                  </a:cubicBezTo>
                  <a:cubicBezTo>
                    <a:pt x="108" y="27"/>
                    <a:pt x="107" y="28"/>
                    <a:pt x="104" y="27"/>
                  </a:cubicBezTo>
                  <a:cubicBezTo>
                    <a:pt x="102" y="26"/>
                    <a:pt x="100" y="25"/>
                    <a:pt x="99" y="26"/>
                  </a:cubicBezTo>
                  <a:cubicBezTo>
                    <a:pt x="96" y="26"/>
                    <a:pt x="95" y="29"/>
                    <a:pt x="94" y="31"/>
                  </a:cubicBezTo>
                  <a:cubicBezTo>
                    <a:pt x="94" y="33"/>
                    <a:pt x="92" y="33"/>
                    <a:pt x="91" y="33"/>
                  </a:cubicBezTo>
                  <a:cubicBezTo>
                    <a:pt x="89" y="33"/>
                    <a:pt x="87" y="33"/>
                    <a:pt x="85" y="33"/>
                  </a:cubicBezTo>
                  <a:cubicBezTo>
                    <a:pt x="81" y="34"/>
                    <a:pt x="79" y="38"/>
                    <a:pt x="75" y="40"/>
                  </a:cubicBezTo>
                  <a:cubicBezTo>
                    <a:pt x="74" y="40"/>
                    <a:pt x="71" y="41"/>
                    <a:pt x="70" y="40"/>
                  </a:cubicBezTo>
                  <a:cubicBezTo>
                    <a:pt x="68" y="40"/>
                    <a:pt x="66" y="38"/>
                    <a:pt x="64" y="37"/>
                  </a:cubicBezTo>
                  <a:cubicBezTo>
                    <a:pt x="61" y="35"/>
                    <a:pt x="58" y="29"/>
                    <a:pt x="61" y="26"/>
                  </a:cubicBezTo>
                  <a:cubicBezTo>
                    <a:pt x="63" y="24"/>
                    <a:pt x="65" y="23"/>
                    <a:pt x="67" y="22"/>
                  </a:cubicBezTo>
                  <a:cubicBezTo>
                    <a:pt x="68" y="22"/>
                    <a:pt x="69" y="22"/>
                    <a:pt x="70" y="23"/>
                  </a:cubicBezTo>
                  <a:cubicBezTo>
                    <a:pt x="70" y="24"/>
                    <a:pt x="71" y="24"/>
                    <a:pt x="71" y="25"/>
                  </a:cubicBezTo>
                  <a:cubicBezTo>
                    <a:pt x="71" y="25"/>
                    <a:pt x="71" y="25"/>
                    <a:pt x="70" y="26"/>
                  </a:cubicBezTo>
                  <a:cubicBezTo>
                    <a:pt x="68" y="26"/>
                    <a:pt x="67" y="31"/>
                    <a:pt x="70" y="31"/>
                  </a:cubicBezTo>
                  <a:cubicBezTo>
                    <a:pt x="72" y="32"/>
                    <a:pt x="75" y="31"/>
                    <a:pt x="76" y="29"/>
                  </a:cubicBezTo>
                  <a:cubicBezTo>
                    <a:pt x="76" y="27"/>
                    <a:pt x="76" y="24"/>
                    <a:pt x="75" y="22"/>
                  </a:cubicBezTo>
                  <a:cubicBezTo>
                    <a:pt x="74" y="22"/>
                    <a:pt x="74" y="21"/>
                    <a:pt x="73" y="21"/>
                  </a:cubicBezTo>
                  <a:cubicBezTo>
                    <a:pt x="72" y="20"/>
                    <a:pt x="71" y="20"/>
                    <a:pt x="70" y="20"/>
                  </a:cubicBezTo>
                  <a:cubicBezTo>
                    <a:pt x="67" y="19"/>
                    <a:pt x="65" y="20"/>
                    <a:pt x="63" y="21"/>
                  </a:cubicBezTo>
                  <a:cubicBezTo>
                    <a:pt x="61" y="22"/>
                    <a:pt x="60" y="23"/>
                    <a:pt x="58" y="25"/>
                  </a:cubicBezTo>
                  <a:cubicBezTo>
                    <a:pt x="57" y="26"/>
                    <a:pt x="56" y="29"/>
                    <a:pt x="56" y="31"/>
                  </a:cubicBezTo>
                  <a:cubicBezTo>
                    <a:pt x="56" y="32"/>
                    <a:pt x="56" y="34"/>
                    <a:pt x="56" y="35"/>
                  </a:cubicBezTo>
                  <a:cubicBezTo>
                    <a:pt x="56" y="35"/>
                    <a:pt x="56" y="36"/>
                    <a:pt x="56" y="36"/>
                  </a:cubicBezTo>
                  <a:cubicBezTo>
                    <a:pt x="55" y="37"/>
                    <a:pt x="54" y="38"/>
                    <a:pt x="52" y="39"/>
                  </a:cubicBezTo>
                  <a:cubicBezTo>
                    <a:pt x="50" y="41"/>
                    <a:pt x="46" y="43"/>
                    <a:pt x="43" y="43"/>
                  </a:cubicBezTo>
                  <a:cubicBezTo>
                    <a:pt x="42" y="42"/>
                    <a:pt x="40" y="42"/>
                    <a:pt x="39" y="42"/>
                  </a:cubicBezTo>
                  <a:cubicBezTo>
                    <a:pt x="37" y="42"/>
                    <a:pt x="35" y="41"/>
                    <a:pt x="34" y="40"/>
                  </a:cubicBezTo>
                  <a:cubicBezTo>
                    <a:pt x="33" y="40"/>
                    <a:pt x="31" y="39"/>
                    <a:pt x="30" y="38"/>
                  </a:cubicBezTo>
                  <a:cubicBezTo>
                    <a:pt x="29" y="37"/>
                    <a:pt x="28" y="35"/>
                    <a:pt x="27" y="34"/>
                  </a:cubicBezTo>
                  <a:cubicBezTo>
                    <a:pt x="25" y="32"/>
                    <a:pt x="22" y="29"/>
                    <a:pt x="19" y="29"/>
                  </a:cubicBezTo>
                  <a:cubicBezTo>
                    <a:pt x="18" y="30"/>
                    <a:pt x="16" y="30"/>
                    <a:pt x="15" y="31"/>
                  </a:cubicBezTo>
                  <a:cubicBezTo>
                    <a:pt x="13" y="32"/>
                    <a:pt x="11" y="33"/>
                    <a:pt x="10" y="32"/>
                  </a:cubicBezTo>
                  <a:cubicBezTo>
                    <a:pt x="8" y="32"/>
                    <a:pt x="7" y="30"/>
                    <a:pt x="5" y="29"/>
                  </a:cubicBezTo>
                  <a:cubicBezTo>
                    <a:pt x="4" y="28"/>
                    <a:pt x="3" y="27"/>
                    <a:pt x="2" y="27"/>
                  </a:cubicBezTo>
                  <a:cubicBezTo>
                    <a:pt x="1" y="27"/>
                    <a:pt x="0" y="27"/>
                    <a:pt x="0" y="27"/>
                  </a:cubicBezTo>
                  <a:cubicBezTo>
                    <a:pt x="1" y="27"/>
                    <a:pt x="2" y="26"/>
                    <a:pt x="3" y="26"/>
                  </a:cubicBezTo>
                  <a:cubicBezTo>
                    <a:pt x="5" y="25"/>
                    <a:pt x="7" y="27"/>
                    <a:pt x="8" y="27"/>
                  </a:cubicBezTo>
                  <a:cubicBezTo>
                    <a:pt x="12" y="28"/>
                    <a:pt x="14" y="25"/>
                    <a:pt x="16" y="23"/>
                  </a:cubicBezTo>
                  <a:cubicBezTo>
                    <a:pt x="18" y="22"/>
                    <a:pt x="20" y="21"/>
                    <a:pt x="21" y="23"/>
                  </a:cubicBezTo>
                  <a:cubicBezTo>
                    <a:pt x="22" y="23"/>
                    <a:pt x="23" y="23"/>
                    <a:pt x="24" y="24"/>
                  </a:cubicBezTo>
                  <a:cubicBezTo>
                    <a:pt x="25" y="24"/>
                    <a:pt x="26" y="25"/>
                    <a:pt x="27" y="25"/>
                  </a:cubicBezTo>
                  <a:cubicBezTo>
                    <a:pt x="29" y="25"/>
                    <a:pt x="32" y="25"/>
                    <a:pt x="34" y="25"/>
                  </a:cubicBezTo>
                  <a:cubicBezTo>
                    <a:pt x="35" y="24"/>
                    <a:pt x="36" y="24"/>
                    <a:pt x="37" y="23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9" y="25"/>
                    <a:pt x="42" y="25"/>
                    <a:pt x="44" y="26"/>
                  </a:cubicBezTo>
                  <a:cubicBezTo>
                    <a:pt x="49" y="26"/>
                    <a:pt x="53" y="23"/>
                    <a:pt x="54" y="18"/>
                  </a:cubicBezTo>
                  <a:cubicBezTo>
                    <a:pt x="54" y="16"/>
                    <a:pt x="52" y="13"/>
                    <a:pt x="50" y="12"/>
                  </a:cubicBezTo>
                  <a:cubicBezTo>
                    <a:pt x="48" y="11"/>
                    <a:pt x="45" y="12"/>
                    <a:pt x="45" y="15"/>
                  </a:cubicBezTo>
                  <a:cubicBezTo>
                    <a:pt x="45" y="17"/>
                    <a:pt x="47" y="17"/>
                    <a:pt x="48" y="16"/>
                  </a:cubicBezTo>
                  <a:cubicBezTo>
                    <a:pt x="48" y="17"/>
                    <a:pt x="49" y="17"/>
                    <a:pt x="49" y="17"/>
                  </a:cubicBezTo>
                  <a:cubicBezTo>
                    <a:pt x="49" y="17"/>
                    <a:pt x="50" y="18"/>
                    <a:pt x="50" y="19"/>
                  </a:cubicBezTo>
                  <a:cubicBezTo>
                    <a:pt x="50" y="20"/>
                    <a:pt x="49" y="21"/>
                    <a:pt x="49" y="21"/>
                  </a:cubicBezTo>
                  <a:cubicBezTo>
                    <a:pt x="48" y="22"/>
                    <a:pt x="47" y="23"/>
                    <a:pt x="45" y="23"/>
                  </a:cubicBezTo>
                  <a:cubicBezTo>
                    <a:pt x="44" y="22"/>
                    <a:pt x="43" y="22"/>
                    <a:pt x="42" y="22"/>
                  </a:cubicBezTo>
                  <a:cubicBezTo>
                    <a:pt x="41" y="22"/>
                    <a:pt x="41" y="21"/>
                    <a:pt x="40" y="20"/>
                  </a:cubicBezTo>
                  <a:cubicBezTo>
                    <a:pt x="39" y="18"/>
                    <a:pt x="38" y="16"/>
                    <a:pt x="39" y="14"/>
                  </a:cubicBezTo>
                  <a:cubicBezTo>
                    <a:pt x="40" y="12"/>
                    <a:pt x="41" y="10"/>
                    <a:pt x="43" y="9"/>
                  </a:cubicBezTo>
                  <a:cubicBezTo>
                    <a:pt x="45" y="8"/>
                    <a:pt x="47" y="8"/>
                    <a:pt x="49" y="9"/>
                  </a:cubicBezTo>
                  <a:cubicBezTo>
                    <a:pt x="51" y="9"/>
                    <a:pt x="52" y="9"/>
                    <a:pt x="54" y="8"/>
                  </a:cubicBezTo>
                  <a:cubicBezTo>
                    <a:pt x="56" y="7"/>
                    <a:pt x="56" y="4"/>
                    <a:pt x="56" y="2"/>
                  </a:cubicBezTo>
                  <a:cubicBezTo>
                    <a:pt x="57" y="0"/>
                    <a:pt x="60" y="0"/>
                    <a:pt x="62" y="0"/>
                  </a:cubicBezTo>
                  <a:cubicBezTo>
                    <a:pt x="65" y="0"/>
                    <a:pt x="67" y="1"/>
                    <a:pt x="69" y="2"/>
                  </a:cubicBezTo>
                  <a:cubicBezTo>
                    <a:pt x="70" y="3"/>
                    <a:pt x="71" y="4"/>
                    <a:pt x="72" y="5"/>
                  </a:cubicBezTo>
                  <a:cubicBezTo>
                    <a:pt x="72" y="5"/>
                    <a:pt x="72" y="7"/>
                    <a:pt x="72" y="7"/>
                  </a:cubicBezTo>
                  <a:cubicBezTo>
                    <a:pt x="71" y="10"/>
                    <a:pt x="72" y="11"/>
                    <a:pt x="74" y="13"/>
                  </a:cubicBezTo>
                  <a:cubicBezTo>
                    <a:pt x="76" y="14"/>
                    <a:pt x="78" y="14"/>
                    <a:pt x="79" y="13"/>
                  </a:cubicBezTo>
                  <a:cubicBezTo>
                    <a:pt x="80" y="12"/>
                    <a:pt x="81" y="13"/>
                    <a:pt x="82" y="13"/>
                  </a:cubicBezTo>
                  <a:cubicBezTo>
                    <a:pt x="84" y="13"/>
                    <a:pt x="84" y="14"/>
                    <a:pt x="84" y="15"/>
                  </a:cubicBezTo>
                  <a:cubicBezTo>
                    <a:pt x="86" y="17"/>
                    <a:pt x="85" y="19"/>
                    <a:pt x="87" y="21"/>
                  </a:cubicBezTo>
                  <a:cubicBezTo>
                    <a:pt x="88" y="22"/>
                    <a:pt x="90" y="23"/>
                    <a:pt x="92" y="23"/>
                  </a:cubicBezTo>
                  <a:cubicBezTo>
                    <a:pt x="94" y="23"/>
                    <a:pt x="97" y="21"/>
                    <a:pt x="98" y="19"/>
                  </a:cubicBezTo>
                  <a:cubicBezTo>
                    <a:pt x="99" y="18"/>
                    <a:pt x="101" y="19"/>
                    <a:pt x="102" y="20"/>
                  </a:cubicBezTo>
                  <a:cubicBezTo>
                    <a:pt x="102" y="21"/>
                    <a:pt x="103" y="22"/>
                    <a:pt x="105" y="23"/>
                  </a:cubicBezTo>
                  <a:cubicBezTo>
                    <a:pt x="106" y="23"/>
                    <a:pt x="107" y="23"/>
                    <a:pt x="108" y="23"/>
                  </a:cubicBezTo>
                  <a:cubicBezTo>
                    <a:pt x="109" y="23"/>
                    <a:pt x="110" y="23"/>
                    <a:pt x="111" y="23"/>
                  </a:cubicBezTo>
                  <a:cubicBezTo>
                    <a:pt x="111" y="22"/>
                    <a:pt x="112" y="22"/>
                    <a:pt x="112" y="22"/>
                  </a:cubicBezTo>
                  <a:cubicBezTo>
                    <a:pt x="113" y="21"/>
                    <a:pt x="113" y="21"/>
                    <a:pt x="115" y="21"/>
                  </a:cubicBezTo>
                  <a:cubicBezTo>
                    <a:pt x="115" y="20"/>
                    <a:pt x="116" y="20"/>
                    <a:pt x="116" y="21"/>
                  </a:cubicBezTo>
                  <a:cubicBezTo>
                    <a:pt x="116" y="21"/>
                    <a:pt x="115" y="21"/>
                    <a:pt x="114" y="21"/>
                  </a:cubicBezTo>
                  <a:close/>
                </a:path>
              </a:pathLst>
            </a:custGeom>
            <a:solidFill>
              <a:srgbClr val="B6F1DC">
                <a:alpha val="7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7224339" y="1473266"/>
              <a:ext cx="26781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latin typeface="文悦古典明朝体 (非商业使用) W5" pitchFamily="50" charset="-122"/>
                  <a:ea typeface="文悦古典明朝体 (非商业使用) W5" pitchFamily="50" charset="-122"/>
                </a:rPr>
                <a:t>输入您的标题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5893930" y="1875303"/>
              <a:ext cx="5151441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总结是社会团体、企业单位和个人在自身的某一时期、某一项目或某些工作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113715" y="4306568"/>
            <a:ext cx="5299405" cy="1294589"/>
            <a:chOff x="5745966" y="1473266"/>
            <a:chExt cx="5299405" cy="1294589"/>
          </a:xfrm>
        </p:grpSpPr>
        <p:sp>
          <p:nvSpPr>
            <p:cNvPr id="24" name="Freeform 357"/>
            <p:cNvSpPr/>
            <p:nvPr/>
          </p:nvSpPr>
          <p:spPr bwMode="auto">
            <a:xfrm>
              <a:off x="5745966" y="1644041"/>
              <a:ext cx="2030235" cy="757663"/>
            </a:xfrm>
            <a:custGeom>
              <a:avLst/>
              <a:gdLst>
                <a:gd name="T0" fmla="*/ 110 w 116"/>
                <a:gd name="T1" fmla="*/ 25 h 43"/>
                <a:gd name="T2" fmla="*/ 99 w 116"/>
                <a:gd name="T3" fmla="*/ 26 h 43"/>
                <a:gd name="T4" fmla="*/ 91 w 116"/>
                <a:gd name="T5" fmla="*/ 33 h 43"/>
                <a:gd name="T6" fmla="*/ 75 w 116"/>
                <a:gd name="T7" fmla="*/ 40 h 43"/>
                <a:gd name="T8" fmla="*/ 64 w 116"/>
                <a:gd name="T9" fmla="*/ 37 h 43"/>
                <a:gd name="T10" fmla="*/ 67 w 116"/>
                <a:gd name="T11" fmla="*/ 22 h 43"/>
                <a:gd name="T12" fmla="*/ 71 w 116"/>
                <a:gd name="T13" fmla="*/ 25 h 43"/>
                <a:gd name="T14" fmla="*/ 70 w 116"/>
                <a:gd name="T15" fmla="*/ 31 h 43"/>
                <a:gd name="T16" fmla="*/ 75 w 116"/>
                <a:gd name="T17" fmla="*/ 22 h 43"/>
                <a:gd name="T18" fmla="*/ 70 w 116"/>
                <a:gd name="T19" fmla="*/ 20 h 43"/>
                <a:gd name="T20" fmla="*/ 58 w 116"/>
                <a:gd name="T21" fmla="*/ 25 h 43"/>
                <a:gd name="T22" fmla="*/ 56 w 116"/>
                <a:gd name="T23" fmla="*/ 35 h 43"/>
                <a:gd name="T24" fmla="*/ 52 w 116"/>
                <a:gd name="T25" fmla="*/ 39 h 43"/>
                <a:gd name="T26" fmla="*/ 39 w 116"/>
                <a:gd name="T27" fmla="*/ 42 h 43"/>
                <a:gd name="T28" fmla="*/ 30 w 116"/>
                <a:gd name="T29" fmla="*/ 38 h 43"/>
                <a:gd name="T30" fmla="*/ 19 w 116"/>
                <a:gd name="T31" fmla="*/ 29 h 43"/>
                <a:gd name="T32" fmla="*/ 10 w 116"/>
                <a:gd name="T33" fmla="*/ 32 h 43"/>
                <a:gd name="T34" fmla="*/ 2 w 116"/>
                <a:gd name="T35" fmla="*/ 27 h 43"/>
                <a:gd name="T36" fmla="*/ 3 w 116"/>
                <a:gd name="T37" fmla="*/ 26 h 43"/>
                <a:gd name="T38" fmla="*/ 16 w 116"/>
                <a:gd name="T39" fmla="*/ 23 h 43"/>
                <a:gd name="T40" fmla="*/ 24 w 116"/>
                <a:gd name="T41" fmla="*/ 24 h 43"/>
                <a:gd name="T42" fmla="*/ 34 w 116"/>
                <a:gd name="T43" fmla="*/ 25 h 43"/>
                <a:gd name="T44" fmla="*/ 37 w 116"/>
                <a:gd name="T45" fmla="*/ 23 h 43"/>
                <a:gd name="T46" fmla="*/ 54 w 116"/>
                <a:gd name="T47" fmla="*/ 18 h 43"/>
                <a:gd name="T48" fmla="*/ 45 w 116"/>
                <a:gd name="T49" fmla="*/ 15 h 43"/>
                <a:gd name="T50" fmla="*/ 49 w 116"/>
                <a:gd name="T51" fmla="*/ 17 h 43"/>
                <a:gd name="T52" fmla="*/ 49 w 116"/>
                <a:gd name="T53" fmla="*/ 21 h 43"/>
                <a:gd name="T54" fmla="*/ 42 w 116"/>
                <a:gd name="T55" fmla="*/ 22 h 43"/>
                <a:gd name="T56" fmla="*/ 39 w 116"/>
                <a:gd name="T57" fmla="*/ 14 h 43"/>
                <a:gd name="T58" fmla="*/ 49 w 116"/>
                <a:gd name="T59" fmla="*/ 9 h 43"/>
                <a:gd name="T60" fmla="*/ 56 w 116"/>
                <a:gd name="T61" fmla="*/ 2 h 43"/>
                <a:gd name="T62" fmla="*/ 69 w 116"/>
                <a:gd name="T63" fmla="*/ 2 h 43"/>
                <a:gd name="T64" fmla="*/ 72 w 116"/>
                <a:gd name="T65" fmla="*/ 7 h 43"/>
                <a:gd name="T66" fmla="*/ 79 w 116"/>
                <a:gd name="T67" fmla="*/ 13 h 43"/>
                <a:gd name="T68" fmla="*/ 84 w 116"/>
                <a:gd name="T69" fmla="*/ 15 h 43"/>
                <a:gd name="T70" fmla="*/ 92 w 116"/>
                <a:gd name="T71" fmla="*/ 23 h 43"/>
                <a:gd name="T72" fmla="*/ 102 w 116"/>
                <a:gd name="T73" fmla="*/ 20 h 43"/>
                <a:gd name="T74" fmla="*/ 108 w 116"/>
                <a:gd name="T75" fmla="*/ 23 h 43"/>
                <a:gd name="T76" fmla="*/ 112 w 116"/>
                <a:gd name="T77" fmla="*/ 22 h 43"/>
                <a:gd name="T78" fmla="*/ 116 w 116"/>
                <a:gd name="T79" fmla="*/ 2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6" h="43">
                  <a:moveTo>
                    <a:pt x="114" y="21"/>
                  </a:moveTo>
                  <a:cubicBezTo>
                    <a:pt x="112" y="22"/>
                    <a:pt x="111" y="23"/>
                    <a:pt x="110" y="25"/>
                  </a:cubicBezTo>
                  <a:cubicBezTo>
                    <a:pt x="108" y="27"/>
                    <a:pt x="107" y="28"/>
                    <a:pt x="104" y="27"/>
                  </a:cubicBezTo>
                  <a:cubicBezTo>
                    <a:pt x="102" y="26"/>
                    <a:pt x="100" y="25"/>
                    <a:pt x="99" y="26"/>
                  </a:cubicBezTo>
                  <a:cubicBezTo>
                    <a:pt x="96" y="26"/>
                    <a:pt x="95" y="29"/>
                    <a:pt x="94" y="31"/>
                  </a:cubicBezTo>
                  <a:cubicBezTo>
                    <a:pt x="94" y="33"/>
                    <a:pt x="92" y="33"/>
                    <a:pt x="91" y="33"/>
                  </a:cubicBezTo>
                  <a:cubicBezTo>
                    <a:pt x="89" y="33"/>
                    <a:pt x="87" y="33"/>
                    <a:pt x="85" y="33"/>
                  </a:cubicBezTo>
                  <a:cubicBezTo>
                    <a:pt x="81" y="34"/>
                    <a:pt x="79" y="38"/>
                    <a:pt x="75" y="40"/>
                  </a:cubicBezTo>
                  <a:cubicBezTo>
                    <a:pt x="74" y="40"/>
                    <a:pt x="71" y="41"/>
                    <a:pt x="70" y="40"/>
                  </a:cubicBezTo>
                  <a:cubicBezTo>
                    <a:pt x="68" y="40"/>
                    <a:pt x="66" y="38"/>
                    <a:pt x="64" y="37"/>
                  </a:cubicBezTo>
                  <a:cubicBezTo>
                    <a:pt x="61" y="35"/>
                    <a:pt x="58" y="29"/>
                    <a:pt x="61" y="26"/>
                  </a:cubicBezTo>
                  <a:cubicBezTo>
                    <a:pt x="63" y="24"/>
                    <a:pt x="65" y="23"/>
                    <a:pt x="67" y="22"/>
                  </a:cubicBezTo>
                  <a:cubicBezTo>
                    <a:pt x="68" y="22"/>
                    <a:pt x="69" y="22"/>
                    <a:pt x="70" y="23"/>
                  </a:cubicBezTo>
                  <a:cubicBezTo>
                    <a:pt x="70" y="24"/>
                    <a:pt x="71" y="24"/>
                    <a:pt x="71" y="25"/>
                  </a:cubicBezTo>
                  <a:cubicBezTo>
                    <a:pt x="71" y="25"/>
                    <a:pt x="71" y="25"/>
                    <a:pt x="70" y="26"/>
                  </a:cubicBezTo>
                  <a:cubicBezTo>
                    <a:pt x="68" y="26"/>
                    <a:pt x="67" y="31"/>
                    <a:pt x="70" y="31"/>
                  </a:cubicBezTo>
                  <a:cubicBezTo>
                    <a:pt x="72" y="32"/>
                    <a:pt x="75" y="31"/>
                    <a:pt x="76" y="29"/>
                  </a:cubicBezTo>
                  <a:cubicBezTo>
                    <a:pt x="76" y="27"/>
                    <a:pt x="76" y="24"/>
                    <a:pt x="75" y="22"/>
                  </a:cubicBezTo>
                  <a:cubicBezTo>
                    <a:pt x="74" y="22"/>
                    <a:pt x="74" y="21"/>
                    <a:pt x="73" y="21"/>
                  </a:cubicBezTo>
                  <a:cubicBezTo>
                    <a:pt x="72" y="20"/>
                    <a:pt x="71" y="20"/>
                    <a:pt x="70" y="20"/>
                  </a:cubicBezTo>
                  <a:cubicBezTo>
                    <a:pt x="67" y="19"/>
                    <a:pt x="65" y="20"/>
                    <a:pt x="63" y="21"/>
                  </a:cubicBezTo>
                  <a:cubicBezTo>
                    <a:pt x="61" y="22"/>
                    <a:pt x="60" y="23"/>
                    <a:pt x="58" y="25"/>
                  </a:cubicBezTo>
                  <a:cubicBezTo>
                    <a:pt x="57" y="26"/>
                    <a:pt x="56" y="29"/>
                    <a:pt x="56" y="31"/>
                  </a:cubicBezTo>
                  <a:cubicBezTo>
                    <a:pt x="56" y="32"/>
                    <a:pt x="56" y="34"/>
                    <a:pt x="56" y="35"/>
                  </a:cubicBezTo>
                  <a:cubicBezTo>
                    <a:pt x="56" y="35"/>
                    <a:pt x="56" y="36"/>
                    <a:pt x="56" y="36"/>
                  </a:cubicBezTo>
                  <a:cubicBezTo>
                    <a:pt x="55" y="37"/>
                    <a:pt x="54" y="38"/>
                    <a:pt x="52" y="39"/>
                  </a:cubicBezTo>
                  <a:cubicBezTo>
                    <a:pt x="50" y="41"/>
                    <a:pt x="46" y="43"/>
                    <a:pt x="43" y="43"/>
                  </a:cubicBezTo>
                  <a:cubicBezTo>
                    <a:pt x="42" y="42"/>
                    <a:pt x="40" y="42"/>
                    <a:pt x="39" y="42"/>
                  </a:cubicBezTo>
                  <a:cubicBezTo>
                    <a:pt x="37" y="42"/>
                    <a:pt x="35" y="41"/>
                    <a:pt x="34" y="40"/>
                  </a:cubicBezTo>
                  <a:cubicBezTo>
                    <a:pt x="33" y="40"/>
                    <a:pt x="31" y="39"/>
                    <a:pt x="30" y="38"/>
                  </a:cubicBezTo>
                  <a:cubicBezTo>
                    <a:pt x="29" y="37"/>
                    <a:pt x="28" y="35"/>
                    <a:pt x="27" y="34"/>
                  </a:cubicBezTo>
                  <a:cubicBezTo>
                    <a:pt x="25" y="32"/>
                    <a:pt x="22" y="29"/>
                    <a:pt x="19" y="29"/>
                  </a:cubicBezTo>
                  <a:cubicBezTo>
                    <a:pt x="18" y="30"/>
                    <a:pt x="16" y="30"/>
                    <a:pt x="15" y="31"/>
                  </a:cubicBezTo>
                  <a:cubicBezTo>
                    <a:pt x="13" y="32"/>
                    <a:pt x="11" y="33"/>
                    <a:pt x="10" y="32"/>
                  </a:cubicBezTo>
                  <a:cubicBezTo>
                    <a:pt x="8" y="32"/>
                    <a:pt x="7" y="30"/>
                    <a:pt x="5" y="29"/>
                  </a:cubicBezTo>
                  <a:cubicBezTo>
                    <a:pt x="4" y="28"/>
                    <a:pt x="3" y="27"/>
                    <a:pt x="2" y="27"/>
                  </a:cubicBezTo>
                  <a:cubicBezTo>
                    <a:pt x="1" y="27"/>
                    <a:pt x="0" y="27"/>
                    <a:pt x="0" y="27"/>
                  </a:cubicBezTo>
                  <a:cubicBezTo>
                    <a:pt x="1" y="27"/>
                    <a:pt x="2" y="26"/>
                    <a:pt x="3" y="26"/>
                  </a:cubicBezTo>
                  <a:cubicBezTo>
                    <a:pt x="5" y="25"/>
                    <a:pt x="7" y="27"/>
                    <a:pt x="8" y="27"/>
                  </a:cubicBezTo>
                  <a:cubicBezTo>
                    <a:pt x="12" y="28"/>
                    <a:pt x="14" y="25"/>
                    <a:pt x="16" y="23"/>
                  </a:cubicBezTo>
                  <a:cubicBezTo>
                    <a:pt x="18" y="22"/>
                    <a:pt x="20" y="21"/>
                    <a:pt x="21" y="23"/>
                  </a:cubicBezTo>
                  <a:cubicBezTo>
                    <a:pt x="22" y="23"/>
                    <a:pt x="23" y="23"/>
                    <a:pt x="24" y="24"/>
                  </a:cubicBezTo>
                  <a:cubicBezTo>
                    <a:pt x="25" y="24"/>
                    <a:pt x="26" y="25"/>
                    <a:pt x="27" y="25"/>
                  </a:cubicBezTo>
                  <a:cubicBezTo>
                    <a:pt x="29" y="25"/>
                    <a:pt x="32" y="25"/>
                    <a:pt x="34" y="25"/>
                  </a:cubicBezTo>
                  <a:cubicBezTo>
                    <a:pt x="35" y="24"/>
                    <a:pt x="36" y="24"/>
                    <a:pt x="37" y="23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9" y="25"/>
                    <a:pt x="42" y="25"/>
                    <a:pt x="44" y="26"/>
                  </a:cubicBezTo>
                  <a:cubicBezTo>
                    <a:pt x="49" y="26"/>
                    <a:pt x="53" y="23"/>
                    <a:pt x="54" y="18"/>
                  </a:cubicBezTo>
                  <a:cubicBezTo>
                    <a:pt x="54" y="16"/>
                    <a:pt x="52" y="13"/>
                    <a:pt x="50" y="12"/>
                  </a:cubicBezTo>
                  <a:cubicBezTo>
                    <a:pt x="48" y="11"/>
                    <a:pt x="45" y="12"/>
                    <a:pt x="45" y="15"/>
                  </a:cubicBezTo>
                  <a:cubicBezTo>
                    <a:pt x="45" y="17"/>
                    <a:pt x="47" y="17"/>
                    <a:pt x="48" y="16"/>
                  </a:cubicBezTo>
                  <a:cubicBezTo>
                    <a:pt x="48" y="17"/>
                    <a:pt x="49" y="17"/>
                    <a:pt x="49" y="17"/>
                  </a:cubicBezTo>
                  <a:cubicBezTo>
                    <a:pt x="49" y="17"/>
                    <a:pt x="50" y="18"/>
                    <a:pt x="50" y="19"/>
                  </a:cubicBezTo>
                  <a:cubicBezTo>
                    <a:pt x="50" y="20"/>
                    <a:pt x="49" y="21"/>
                    <a:pt x="49" y="21"/>
                  </a:cubicBezTo>
                  <a:cubicBezTo>
                    <a:pt x="48" y="22"/>
                    <a:pt x="47" y="23"/>
                    <a:pt x="45" y="23"/>
                  </a:cubicBezTo>
                  <a:cubicBezTo>
                    <a:pt x="44" y="22"/>
                    <a:pt x="43" y="22"/>
                    <a:pt x="42" y="22"/>
                  </a:cubicBezTo>
                  <a:cubicBezTo>
                    <a:pt x="41" y="22"/>
                    <a:pt x="41" y="21"/>
                    <a:pt x="40" y="20"/>
                  </a:cubicBezTo>
                  <a:cubicBezTo>
                    <a:pt x="39" y="18"/>
                    <a:pt x="38" y="16"/>
                    <a:pt x="39" y="14"/>
                  </a:cubicBezTo>
                  <a:cubicBezTo>
                    <a:pt x="40" y="12"/>
                    <a:pt x="41" y="10"/>
                    <a:pt x="43" y="9"/>
                  </a:cubicBezTo>
                  <a:cubicBezTo>
                    <a:pt x="45" y="8"/>
                    <a:pt x="47" y="8"/>
                    <a:pt x="49" y="9"/>
                  </a:cubicBezTo>
                  <a:cubicBezTo>
                    <a:pt x="51" y="9"/>
                    <a:pt x="52" y="9"/>
                    <a:pt x="54" y="8"/>
                  </a:cubicBezTo>
                  <a:cubicBezTo>
                    <a:pt x="56" y="7"/>
                    <a:pt x="56" y="4"/>
                    <a:pt x="56" y="2"/>
                  </a:cubicBezTo>
                  <a:cubicBezTo>
                    <a:pt x="57" y="0"/>
                    <a:pt x="60" y="0"/>
                    <a:pt x="62" y="0"/>
                  </a:cubicBezTo>
                  <a:cubicBezTo>
                    <a:pt x="65" y="0"/>
                    <a:pt x="67" y="1"/>
                    <a:pt x="69" y="2"/>
                  </a:cubicBezTo>
                  <a:cubicBezTo>
                    <a:pt x="70" y="3"/>
                    <a:pt x="71" y="4"/>
                    <a:pt x="72" y="5"/>
                  </a:cubicBezTo>
                  <a:cubicBezTo>
                    <a:pt x="72" y="5"/>
                    <a:pt x="72" y="7"/>
                    <a:pt x="72" y="7"/>
                  </a:cubicBezTo>
                  <a:cubicBezTo>
                    <a:pt x="71" y="10"/>
                    <a:pt x="72" y="11"/>
                    <a:pt x="74" y="13"/>
                  </a:cubicBezTo>
                  <a:cubicBezTo>
                    <a:pt x="76" y="14"/>
                    <a:pt x="78" y="14"/>
                    <a:pt x="79" y="13"/>
                  </a:cubicBezTo>
                  <a:cubicBezTo>
                    <a:pt x="80" y="12"/>
                    <a:pt x="81" y="13"/>
                    <a:pt x="82" y="13"/>
                  </a:cubicBezTo>
                  <a:cubicBezTo>
                    <a:pt x="84" y="13"/>
                    <a:pt x="84" y="14"/>
                    <a:pt x="84" y="15"/>
                  </a:cubicBezTo>
                  <a:cubicBezTo>
                    <a:pt x="86" y="17"/>
                    <a:pt x="85" y="19"/>
                    <a:pt x="87" y="21"/>
                  </a:cubicBezTo>
                  <a:cubicBezTo>
                    <a:pt x="88" y="22"/>
                    <a:pt x="90" y="23"/>
                    <a:pt x="92" y="23"/>
                  </a:cubicBezTo>
                  <a:cubicBezTo>
                    <a:pt x="94" y="23"/>
                    <a:pt x="97" y="21"/>
                    <a:pt x="98" y="19"/>
                  </a:cubicBezTo>
                  <a:cubicBezTo>
                    <a:pt x="99" y="18"/>
                    <a:pt x="101" y="19"/>
                    <a:pt x="102" y="20"/>
                  </a:cubicBezTo>
                  <a:cubicBezTo>
                    <a:pt x="102" y="21"/>
                    <a:pt x="103" y="22"/>
                    <a:pt x="105" y="23"/>
                  </a:cubicBezTo>
                  <a:cubicBezTo>
                    <a:pt x="106" y="23"/>
                    <a:pt x="107" y="23"/>
                    <a:pt x="108" y="23"/>
                  </a:cubicBezTo>
                  <a:cubicBezTo>
                    <a:pt x="109" y="23"/>
                    <a:pt x="110" y="23"/>
                    <a:pt x="111" y="23"/>
                  </a:cubicBezTo>
                  <a:cubicBezTo>
                    <a:pt x="111" y="22"/>
                    <a:pt x="112" y="22"/>
                    <a:pt x="112" y="22"/>
                  </a:cubicBezTo>
                  <a:cubicBezTo>
                    <a:pt x="113" y="21"/>
                    <a:pt x="113" y="21"/>
                    <a:pt x="115" y="21"/>
                  </a:cubicBezTo>
                  <a:cubicBezTo>
                    <a:pt x="115" y="20"/>
                    <a:pt x="116" y="20"/>
                    <a:pt x="116" y="21"/>
                  </a:cubicBezTo>
                  <a:cubicBezTo>
                    <a:pt x="116" y="21"/>
                    <a:pt x="115" y="21"/>
                    <a:pt x="114" y="21"/>
                  </a:cubicBezTo>
                  <a:close/>
                </a:path>
              </a:pathLst>
            </a:custGeom>
            <a:solidFill>
              <a:srgbClr val="B6F1DC">
                <a:alpha val="7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7224339" y="1473266"/>
              <a:ext cx="26781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latin typeface="文悦古典明朝体 (非商业使用) W5" pitchFamily="50" charset="-122"/>
                  <a:ea typeface="文悦古典明朝体 (非商业使用) W5" pitchFamily="50" charset="-122"/>
                </a:rPr>
                <a:t>输入您的标题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893930" y="1875303"/>
              <a:ext cx="5151441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总结是社会团体、企业单位和个人在自身的某一时期、某一项目或某些工作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4514" y="1947230"/>
            <a:ext cx="4325062" cy="4140147"/>
            <a:chOff x="-14514" y="1947230"/>
            <a:chExt cx="4325062" cy="4140147"/>
          </a:xfrm>
        </p:grpSpPr>
        <p:sp>
          <p:nvSpPr>
            <p:cNvPr id="3" name="Shape 2179"/>
            <p:cNvSpPr/>
            <p:nvPr/>
          </p:nvSpPr>
          <p:spPr bwMode="auto">
            <a:xfrm>
              <a:off x="2310116" y="3215210"/>
              <a:ext cx="69644" cy="696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1"/>
                  </a:moveTo>
                  <a:cubicBezTo>
                    <a:pt x="21600" y="16764"/>
                    <a:pt x="16766" y="21600"/>
                    <a:pt x="10803" y="21600"/>
                  </a:cubicBezTo>
                  <a:cubicBezTo>
                    <a:pt x="4839" y="21600"/>
                    <a:pt x="0" y="16764"/>
                    <a:pt x="0" y="10801"/>
                  </a:cubicBezTo>
                  <a:cubicBezTo>
                    <a:pt x="0" y="4836"/>
                    <a:pt x="4839" y="0"/>
                    <a:pt x="10803" y="0"/>
                  </a:cubicBezTo>
                  <a:cubicBezTo>
                    <a:pt x="16766" y="0"/>
                    <a:pt x="21600" y="4836"/>
                    <a:pt x="21600" y="10801"/>
                  </a:cubicBezTo>
                </a:path>
              </a:pathLst>
            </a:custGeom>
            <a:solidFill>
              <a:srgbClr val="E8E8E8"/>
            </a:solidFill>
            <a:ln w="12700" cap="flat">
              <a:noFill/>
              <a:miter lim="400000"/>
            </a:ln>
            <a:effectLst/>
          </p:spPr>
          <p:txBody>
            <a:bodyPr lIns="28575" tIns="28575" rIns="28575" bIns="28575" anchor="ctr"/>
            <a:lstStyle/>
            <a:p>
              <a:pPr algn="ctr" defTabSz="3429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4" name="Shape 2180"/>
            <p:cNvSpPr/>
            <p:nvPr/>
          </p:nvSpPr>
          <p:spPr bwMode="auto">
            <a:xfrm>
              <a:off x="2322125" y="3224816"/>
              <a:ext cx="45627" cy="48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1"/>
                  </a:moveTo>
                  <a:cubicBezTo>
                    <a:pt x="21600" y="16759"/>
                    <a:pt x="16761" y="21600"/>
                    <a:pt x="10796" y="21600"/>
                  </a:cubicBezTo>
                  <a:cubicBezTo>
                    <a:pt x="4837" y="21600"/>
                    <a:pt x="0" y="16759"/>
                    <a:pt x="0" y="10801"/>
                  </a:cubicBezTo>
                  <a:cubicBezTo>
                    <a:pt x="0" y="4838"/>
                    <a:pt x="4837" y="0"/>
                    <a:pt x="10796" y="0"/>
                  </a:cubicBezTo>
                  <a:cubicBezTo>
                    <a:pt x="16761" y="0"/>
                    <a:pt x="21600" y="4838"/>
                    <a:pt x="21600" y="10801"/>
                  </a:cubicBezTo>
                </a:path>
              </a:pathLst>
            </a:custGeom>
            <a:solidFill>
              <a:srgbClr val="54657C"/>
            </a:solidFill>
            <a:ln w="12700" cap="flat">
              <a:noFill/>
              <a:miter lim="400000"/>
            </a:ln>
            <a:effectLst/>
          </p:spPr>
          <p:txBody>
            <a:bodyPr lIns="28575" tIns="28575" rIns="28575" bIns="28575" anchor="ctr"/>
            <a:lstStyle/>
            <a:p>
              <a:pPr algn="ctr" defTabSz="3429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" name="Shape 2181"/>
            <p:cNvSpPr/>
            <p:nvPr/>
          </p:nvSpPr>
          <p:spPr bwMode="auto">
            <a:xfrm>
              <a:off x="1332716" y="4382328"/>
              <a:ext cx="912562" cy="1205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44" extrusionOk="0">
                  <a:moveTo>
                    <a:pt x="0" y="8737"/>
                  </a:moveTo>
                  <a:cubicBezTo>
                    <a:pt x="0" y="8737"/>
                    <a:pt x="2494" y="8337"/>
                    <a:pt x="3841" y="6196"/>
                  </a:cubicBezTo>
                  <a:cubicBezTo>
                    <a:pt x="5187" y="4055"/>
                    <a:pt x="9566" y="440"/>
                    <a:pt x="13460" y="0"/>
                  </a:cubicBezTo>
                  <a:lnTo>
                    <a:pt x="21600" y="20102"/>
                  </a:lnTo>
                  <a:cubicBezTo>
                    <a:pt x="21600" y="20102"/>
                    <a:pt x="12468" y="21600"/>
                    <a:pt x="5644" y="19613"/>
                  </a:cubicBezTo>
                  <a:lnTo>
                    <a:pt x="4502" y="19855"/>
                  </a:lnTo>
                  <a:cubicBezTo>
                    <a:pt x="4502" y="19855"/>
                    <a:pt x="0" y="8737"/>
                    <a:pt x="0" y="8737"/>
                  </a:cubicBezTo>
                  <a:close/>
                </a:path>
              </a:pathLst>
            </a:custGeom>
            <a:solidFill>
              <a:srgbClr val="B6F1DC"/>
            </a:solidFill>
            <a:ln w="12700" cap="flat">
              <a:noFill/>
              <a:miter lim="400000"/>
            </a:ln>
            <a:effectLst/>
          </p:spPr>
          <p:txBody>
            <a:bodyPr lIns="28575" tIns="28575" rIns="28575" bIns="28575" anchor="ctr"/>
            <a:lstStyle/>
            <a:p>
              <a:pPr algn="ctr" defTabSz="3429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inkin Sans 400 Regular"/>
                  <a:ea typeface="Sinkin Sans 400 Regular"/>
                  <a:cs typeface="Sinkin Sans 400 Regular"/>
                  <a:sym typeface="Sinkin Sans 400 Regular"/>
                </a:defRPr>
              </a:pPr>
              <a:endParaRPr sz="2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inkin Sans 400 Regular"/>
                <a:ea typeface="Sinkin Sans 400 Regular"/>
                <a:cs typeface="Sinkin Sans 400 Regular"/>
                <a:sym typeface="Sinkin Sans 400 Regular"/>
              </a:endParaRPr>
            </a:p>
          </p:txBody>
        </p:sp>
        <p:sp>
          <p:nvSpPr>
            <p:cNvPr id="6" name="Shape 2182"/>
            <p:cNvSpPr/>
            <p:nvPr/>
          </p:nvSpPr>
          <p:spPr bwMode="auto">
            <a:xfrm>
              <a:off x="1210240" y="4804988"/>
              <a:ext cx="338609" cy="847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207" y="21600"/>
                  </a:moveTo>
                  <a:lnTo>
                    <a:pt x="21600" y="20849"/>
                  </a:lnTo>
                  <a:lnTo>
                    <a:pt x="6393" y="0"/>
                  </a:lnTo>
                  <a:lnTo>
                    <a:pt x="0" y="751"/>
                  </a:lnTo>
                  <a:cubicBezTo>
                    <a:pt x="0" y="751"/>
                    <a:pt x="15207" y="21600"/>
                    <a:pt x="15207" y="21600"/>
                  </a:cubicBezTo>
                  <a:close/>
                </a:path>
              </a:pathLst>
            </a:custGeom>
            <a:solidFill>
              <a:srgbClr val="585555"/>
            </a:solidFill>
            <a:ln w="12700" cap="flat">
              <a:noFill/>
              <a:miter lim="400000"/>
            </a:ln>
            <a:effectLst/>
          </p:spPr>
          <p:txBody>
            <a:bodyPr lIns="28575" tIns="28575" rIns="28575" bIns="28575" anchor="ctr"/>
            <a:lstStyle/>
            <a:p>
              <a:pPr algn="ctr" defTabSz="3429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inkin Sans 400 Regular"/>
                  <a:ea typeface="Sinkin Sans 400 Regular"/>
                  <a:cs typeface="Sinkin Sans 400 Regular"/>
                  <a:sym typeface="Sinkin Sans 400 Regular"/>
                </a:defRPr>
              </a:pPr>
              <a:endParaRPr sz="2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inkin Sans 400 Regular"/>
                <a:ea typeface="Sinkin Sans 400 Regular"/>
                <a:cs typeface="Sinkin Sans 400 Regular"/>
                <a:sym typeface="Sinkin Sans 400 Regular"/>
              </a:endParaRPr>
            </a:p>
          </p:txBody>
        </p:sp>
        <p:sp>
          <p:nvSpPr>
            <p:cNvPr id="7" name="Shape 2183"/>
            <p:cNvSpPr/>
            <p:nvPr/>
          </p:nvSpPr>
          <p:spPr bwMode="auto">
            <a:xfrm>
              <a:off x="-14514" y="4759359"/>
              <a:ext cx="1493719" cy="1328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15945"/>
                  </a:lnTo>
                  <a:lnTo>
                    <a:pt x="17386" y="0"/>
                  </a:lnTo>
                  <a:lnTo>
                    <a:pt x="110" y="5810"/>
                  </a:lnTo>
                  <a:cubicBezTo>
                    <a:pt x="110" y="5810"/>
                    <a:pt x="0" y="21600"/>
                    <a:pt x="0" y="21600"/>
                  </a:cubicBezTo>
                  <a:close/>
                </a:path>
              </a:pathLst>
            </a:custGeom>
            <a:solidFill>
              <a:srgbClr val="B6F1DC"/>
            </a:solidFill>
            <a:ln w="12700" cap="flat">
              <a:noFill/>
              <a:miter lim="400000"/>
            </a:ln>
            <a:effectLst/>
          </p:spPr>
          <p:txBody>
            <a:bodyPr lIns="28575" tIns="28575" rIns="28575" bIns="28575" anchor="ctr"/>
            <a:lstStyle/>
            <a:p>
              <a:pPr algn="ctr" defTabSz="3429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inkin Sans 400 Regular"/>
                  <a:ea typeface="Sinkin Sans 400 Regular"/>
                  <a:cs typeface="Sinkin Sans 400 Regular"/>
                  <a:sym typeface="Sinkin Sans 400 Regular"/>
                </a:defRPr>
              </a:pPr>
              <a:endParaRPr sz="2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inkin Sans 400 Regular"/>
                <a:ea typeface="Sinkin Sans 400 Regular"/>
                <a:cs typeface="Sinkin Sans 400 Regular"/>
                <a:sym typeface="Sinkin Sans 400 Regular"/>
              </a:endParaRPr>
            </a:p>
          </p:txBody>
        </p:sp>
        <p:sp>
          <p:nvSpPr>
            <p:cNvPr id="8" name="Shape 2184"/>
            <p:cNvSpPr/>
            <p:nvPr/>
          </p:nvSpPr>
          <p:spPr bwMode="auto">
            <a:xfrm>
              <a:off x="3522863" y="2713301"/>
              <a:ext cx="787685" cy="787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79" h="19379" extrusionOk="0">
                  <a:moveTo>
                    <a:pt x="18987" y="6968"/>
                  </a:moveTo>
                  <a:cubicBezTo>
                    <a:pt x="20490" y="12103"/>
                    <a:pt x="17546" y="17484"/>
                    <a:pt x="12411" y="18987"/>
                  </a:cubicBezTo>
                  <a:cubicBezTo>
                    <a:pt x="7277" y="20490"/>
                    <a:pt x="1896" y="17546"/>
                    <a:pt x="393" y="12412"/>
                  </a:cubicBezTo>
                  <a:cubicBezTo>
                    <a:pt x="-1110" y="7276"/>
                    <a:pt x="1833" y="1895"/>
                    <a:pt x="6968" y="393"/>
                  </a:cubicBezTo>
                  <a:cubicBezTo>
                    <a:pt x="12103" y="-1110"/>
                    <a:pt x="17484" y="1834"/>
                    <a:pt x="18987" y="6968"/>
                  </a:cubicBezTo>
                </a:path>
              </a:pathLst>
            </a:custGeom>
            <a:solidFill>
              <a:srgbClr val="B6F1DC"/>
            </a:solidFill>
            <a:ln w="12700" cap="flat">
              <a:noFill/>
              <a:miter lim="400000"/>
            </a:ln>
            <a:effectLst/>
          </p:spPr>
          <p:txBody>
            <a:bodyPr lIns="28575" tIns="28575" rIns="28575" bIns="28575" anchor="ctr"/>
            <a:lstStyle/>
            <a:p>
              <a:pPr algn="ctr" defTabSz="3429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inkin Sans 400 Regular"/>
                  <a:ea typeface="Sinkin Sans 400 Regular"/>
                  <a:cs typeface="Sinkin Sans 400 Regular"/>
                  <a:sym typeface="Sinkin Sans 400 Regular"/>
                </a:defRPr>
              </a:pPr>
              <a:endParaRPr sz="2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inkin Sans 400 Regular"/>
                <a:ea typeface="Sinkin Sans 400 Regular"/>
                <a:cs typeface="Sinkin Sans 400 Regular"/>
                <a:sym typeface="Sinkin Sans 400 Regular"/>
              </a:endParaRPr>
            </a:p>
          </p:txBody>
        </p:sp>
        <p:sp>
          <p:nvSpPr>
            <p:cNvPr id="9" name="Shape 2185"/>
            <p:cNvSpPr/>
            <p:nvPr/>
          </p:nvSpPr>
          <p:spPr bwMode="auto">
            <a:xfrm>
              <a:off x="1109378" y="3426540"/>
              <a:ext cx="787685" cy="787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79" h="19379" extrusionOk="0">
                  <a:moveTo>
                    <a:pt x="18987" y="6968"/>
                  </a:moveTo>
                  <a:cubicBezTo>
                    <a:pt x="20490" y="12102"/>
                    <a:pt x="17546" y="17483"/>
                    <a:pt x="12411" y="18986"/>
                  </a:cubicBezTo>
                  <a:cubicBezTo>
                    <a:pt x="7277" y="20489"/>
                    <a:pt x="1896" y="17545"/>
                    <a:pt x="393" y="12410"/>
                  </a:cubicBezTo>
                  <a:cubicBezTo>
                    <a:pt x="-1110" y="7277"/>
                    <a:pt x="1834" y="1896"/>
                    <a:pt x="6969" y="393"/>
                  </a:cubicBezTo>
                  <a:cubicBezTo>
                    <a:pt x="12103" y="-1111"/>
                    <a:pt x="17484" y="1833"/>
                    <a:pt x="18987" y="6968"/>
                  </a:cubicBezTo>
                </a:path>
              </a:pathLst>
            </a:custGeom>
            <a:solidFill>
              <a:srgbClr val="585555"/>
            </a:solidFill>
            <a:ln w="12700" cap="flat">
              <a:noFill/>
              <a:miter lim="400000"/>
            </a:ln>
            <a:effectLst/>
          </p:spPr>
          <p:txBody>
            <a:bodyPr lIns="28575" tIns="28575" rIns="28575" bIns="28575" anchor="ctr"/>
            <a:lstStyle/>
            <a:p>
              <a:pPr algn="ctr" defTabSz="3429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inkin Sans 400 Regular"/>
                  <a:ea typeface="Sinkin Sans 400 Regular"/>
                  <a:cs typeface="Sinkin Sans 400 Regular"/>
                  <a:sym typeface="Sinkin Sans 400 Regular"/>
                </a:defRPr>
              </a:pPr>
              <a:endParaRPr sz="2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inkin Sans 400 Regular"/>
                <a:ea typeface="Sinkin Sans 400 Regular"/>
                <a:cs typeface="Sinkin Sans 400 Regular"/>
                <a:sym typeface="Sinkin Sans 400 Regular"/>
              </a:endParaRPr>
            </a:p>
          </p:txBody>
        </p:sp>
        <p:sp>
          <p:nvSpPr>
            <p:cNvPr id="10" name="Shape 2186"/>
            <p:cNvSpPr/>
            <p:nvPr/>
          </p:nvSpPr>
          <p:spPr bwMode="auto">
            <a:xfrm>
              <a:off x="3357161" y="1947230"/>
              <a:ext cx="881343" cy="2401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2" h="21342" extrusionOk="0">
                  <a:moveTo>
                    <a:pt x="20791" y="19901"/>
                  </a:moveTo>
                  <a:cubicBezTo>
                    <a:pt x="21256" y="20497"/>
                    <a:pt x="20345" y="21122"/>
                    <a:pt x="18753" y="21296"/>
                  </a:cubicBezTo>
                  <a:cubicBezTo>
                    <a:pt x="17163" y="21471"/>
                    <a:pt x="15495" y="21129"/>
                    <a:pt x="15029" y="20533"/>
                  </a:cubicBezTo>
                  <a:lnTo>
                    <a:pt x="122" y="1441"/>
                  </a:lnTo>
                  <a:cubicBezTo>
                    <a:pt x="-344" y="845"/>
                    <a:pt x="568" y="220"/>
                    <a:pt x="2159" y="46"/>
                  </a:cubicBezTo>
                  <a:cubicBezTo>
                    <a:pt x="3750" y="-129"/>
                    <a:pt x="5417" y="213"/>
                    <a:pt x="5883" y="809"/>
                  </a:cubicBezTo>
                  <a:cubicBezTo>
                    <a:pt x="5883" y="809"/>
                    <a:pt x="20791" y="19901"/>
                    <a:pt x="20791" y="19901"/>
                  </a:cubicBezTo>
                  <a:close/>
                </a:path>
              </a:pathLst>
            </a:custGeom>
            <a:solidFill>
              <a:srgbClr val="B6F1DC"/>
            </a:solidFill>
            <a:ln w="12700" cap="flat">
              <a:noFill/>
              <a:miter lim="400000"/>
            </a:ln>
            <a:effectLst/>
          </p:spPr>
          <p:txBody>
            <a:bodyPr lIns="28575" tIns="28575" rIns="28575" bIns="28575" anchor="ctr"/>
            <a:lstStyle/>
            <a:p>
              <a:pPr algn="ctr" defTabSz="3429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inkin Sans 400 Regular"/>
                  <a:ea typeface="Sinkin Sans 400 Regular"/>
                  <a:cs typeface="Sinkin Sans 400 Regular"/>
                  <a:sym typeface="Sinkin Sans 400 Regular"/>
                </a:defRPr>
              </a:pPr>
              <a:endParaRPr sz="2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inkin Sans 400 Regular"/>
                <a:ea typeface="Sinkin Sans 400 Regular"/>
                <a:cs typeface="Sinkin Sans 400 Regular"/>
                <a:sym typeface="Sinkin Sans 400 Regular"/>
              </a:endParaRPr>
            </a:p>
          </p:txBody>
        </p:sp>
        <p:sp>
          <p:nvSpPr>
            <p:cNvPr id="11" name="Shape 2187"/>
            <p:cNvSpPr/>
            <p:nvPr/>
          </p:nvSpPr>
          <p:spPr bwMode="auto">
            <a:xfrm>
              <a:off x="1387949" y="3147969"/>
              <a:ext cx="926970" cy="1147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9" h="21005" extrusionOk="0">
                  <a:moveTo>
                    <a:pt x="20739" y="15389"/>
                  </a:moveTo>
                  <a:cubicBezTo>
                    <a:pt x="21234" y="16764"/>
                    <a:pt x="20265" y="18206"/>
                    <a:pt x="18574" y="18609"/>
                  </a:cubicBezTo>
                  <a:lnTo>
                    <a:pt x="8952" y="20901"/>
                  </a:lnTo>
                  <a:cubicBezTo>
                    <a:pt x="7261" y="21303"/>
                    <a:pt x="5489" y="20514"/>
                    <a:pt x="4994" y="19139"/>
                  </a:cubicBezTo>
                  <a:lnTo>
                    <a:pt x="129" y="5617"/>
                  </a:lnTo>
                  <a:cubicBezTo>
                    <a:pt x="-366" y="4241"/>
                    <a:pt x="603" y="2800"/>
                    <a:pt x="2294" y="2397"/>
                  </a:cubicBezTo>
                  <a:lnTo>
                    <a:pt x="11916" y="105"/>
                  </a:lnTo>
                  <a:cubicBezTo>
                    <a:pt x="13607" y="-297"/>
                    <a:pt x="15379" y="491"/>
                    <a:pt x="15874" y="1867"/>
                  </a:cubicBezTo>
                  <a:cubicBezTo>
                    <a:pt x="15874" y="1867"/>
                    <a:pt x="20739" y="15389"/>
                    <a:pt x="20739" y="15389"/>
                  </a:cubicBezTo>
                  <a:close/>
                </a:path>
              </a:pathLst>
            </a:custGeom>
            <a:solidFill>
              <a:srgbClr val="B6F1DC"/>
            </a:solidFill>
            <a:ln w="12700" cap="flat">
              <a:noFill/>
              <a:miter lim="400000"/>
            </a:ln>
            <a:effectLst/>
          </p:spPr>
          <p:txBody>
            <a:bodyPr lIns="28575" tIns="28575" rIns="28575" bIns="28575" anchor="ctr"/>
            <a:lstStyle/>
            <a:p>
              <a:pPr algn="ctr" defTabSz="3429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inkin Sans 400 Regular"/>
                  <a:ea typeface="Sinkin Sans 400 Regular"/>
                  <a:cs typeface="Sinkin Sans 400 Regular"/>
                  <a:sym typeface="Sinkin Sans 400 Regular"/>
                </a:defRPr>
              </a:pPr>
              <a:endParaRPr sz="2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inkin Sans 400 Regular"/>
                <a:ea typeface="Sinkin Sans 400 Regular"/>
                <a:cs typeface="Sinkin Sans 400 Regular"/>
                <a:sym typeface="Sinkin Sans 400 Regular"/>
              </a:endParaRPr>
            </a:p>
          </p:txBody>
        </p:sp>
        <p:sp>
          <p:nvSpPr>
            <p:cNvPr id="12" name="Shape 2188"/>
            <p:cNvSpPr/>
            <p:nvPr/>
          </p:nvSpPr>
          <p:spPr bwMode="auto">
            <a:xfrm>
              <a:off x="2086780" y="2112931"/>
              <a:ext cx="1909174" cy="2149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463"/>
                  </a:moveTo>
                  <a:lnTo>
                    <a:pt x="1223" y="15177"/>
                  </a:lnTo>
                  <a:lnTo>
                    <a:pt x="2446" y="18891"/>
                  </a:lnTo>
                  <a:cubicBezTo>
                    <a:pt x="2446" y="18891"/>
                    <a:pt x="12470" y="17159"/>
                    <a:pt x="21600" y="21600"/>
                  </a:cubicBezTo>
                  <a:lnTo>
                    <a:pt x="18044" y="10800"/>
                  </a:lnTo>
                  <a:lnTo>
                    <a:pt x="14488" y="0"/>
                  </a:lnTo>
                  <a:cubicBezTo>
                    <a:pt x="9492" y="8117"/>
                    <a:pt x="0" y="11463"/>
                    <a:pt x="0" y="11463"/>
                  </a:cubicBezTo>
                </a:path>
              </a:pathLst>
            </a:custGeom>
            <a:solidFill>
              <a:srgbClr val="585555"/>
            </a:solidFill>
            <a:ln w="12700" cap="flat">
              <a:noFill/>
              <a:miter lim="400000"/>
            </a:ln>
            <a:effectLst/>
          </p:spPr>
          <p:txBody>
            <a:bodyPr lIns="28575" tIns="28575" rIns="28575" bIns="28575" anchor="ctr"/>
            <a:lstStyle/>
            <a:p>
              <a:pPr algn="ctr" defTabSz="3429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inkin Sans 400 Regular"/>
                  <a:ea typeface="Sinkin Sans 400 Regular"/>
                  <a:cs typeface="Sinkin Sans 400 Regular"/>
                  <a:sym typeface="Sinkin Sans 400 Regular"/>
                </a:defRPr>
              </a:pPr>
              <a:endParaRPr sz="2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inkin Sans 400 Regular"/>
                <a:ea typeface="Sinkin Sans 400 Regular"/>
                <a:cs typeface="Sinkin Sans 400 Regular"/>
                <a:sym typeface="Sinkin Sans 400 Regular"/>
              </a:endParaRPr>
            </a:p>
          </p:txBody>
        </p:sp>
        <p:sp>
          <p:nvSpPr>
            <p:cNvPr id="13" name="Shape 2189"/>
            <p:cNvSpPr/>
            <p:nvPr/>
          </p:nvSpPr>
          <p:spPr bwMode="auto">
            <a:xfrm>
              <a:off x="1764982" y="4158990"/>
              <a:ext cx="847721" cy="1520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3" h="21372" extrusionOk="0">
                  <a:moveTo>
                    <a:pt x="21050" y="18021"/>
                  </a:moveTo>
                  <a:lnTo>
                    <a:pt x="12829" y="2242"/>
                  </a:lnTo>
                  <a:cubicBezTo>
                    <a:pt x="12829" y="2242"/>
                    <a:pt x="12829" y="2241"/>
                    <a:pt x="12828" y="2240"/>
                  </a:cubicBezTo>
                  <a:lnTo>
                    <a:pt x="11661" y="0"/>
                  </a:lnTo>
                  <a:lnTo>
                    <a:pt x="0" y="1918"/>
                  </a:lnTo>
                  <a:lnTo>
                    <a:pt x="1167" y="4159"/>
                  </a:lnTo>
                  <a:cubicBezTo>
                    <a:pt x="1168" y="4159"/>
                    <a:pt x="1168" y="4160"/>
                    <a:pt x="1168" y="4160"/>
                  </a:cubicBezTo>
                  <a:lnTo>
                    <a:pt x="9389" y="19938"/>
                  </a:lnTo>
                  <a:cubicBezTo>
                    <a:pt x="9939" y="20994"/>
                    <a:pt x="11909" y="21600"/>
                    <a:pt x="13788" y="21291"/>
                  </a:cubicBezTo>
                  <a:lnTo>
                    <a:pt x="18643" y="20492"/>
                  </a:lnTo>
                  <a:cubicBezTo>
                    <a:pt x="20522" y="20183"/>
                    <a:pt x="21600" y="19076"/>
                    <a:pt x="21050" y="18021"/>
                  </a:cubicBezTo>
                  <a:close/>
                </a:path>
              </a:pathLst>
            </a:custGeom>
            <a:solidFill>
              <a:srgbClr val="585555"/>
            </a:solidFill>
            <a:ln w="12700" cap="flat">
              <a:noFill/>
              <a:miter lim="400000"/>
            </a:ln>
            <a:effectLst/>
          </p:spPr>
          <p:txBody>
            <a:bodyPr lIns="28575" tIns="28575" rIns="28575" bIns="28575" anchor="ctr"/>
            <a:lstStyle/>
            <a:p>
              <a:pPr algn="ctr" defTabSz="3429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inkin Sans 400 Regular"/>
                  <a:ea typeface="Sinkin Sans 400 Regular"/>
                  <a:cs typeface="Sinkin Sans 400 Regular"/>
                  <a:sym typeface="Sinkin Sans 400 Regular"/>
                </a:defRPr>
              </a:pPr>
              <a:endParaRPr sz="2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inkin Sans 400 Regular"/>
                <a:ea typeface="Sinkin Sans 400 Regular"/>
                <a:cs typeface="Sinkin Sans 400 Regular"/>
                <a:sym typeface="Sinkin Sans 400 Regular"/>
              </a:endParaRPr>
            </a:p>
          </p:txBody>
        </p:sp>
        <p:sp>
          <p:nvSpPr>
            <p:cNvPr id="14" name="Shape 2190"/>
            <p:cNvSpPr/>
            <p:nvPr/>
          </p:nvSpPr>
          <p:spPr bwMode="auto">
            <a:xfrm>
              <a:off x="1743368" y="4303079"/>
              <a:ext cx="509113" cy="355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9" h="20174" extrusionOk="0">
                  <a:moveTo>
                    <a:pt x="20508" y="4759"/>
                  </a:moveTo>
                  <a:cubicBezTo>
                    <a:pt x="21148" y="8168"/>
                    <a:pt x="19700" y="11661"/>
                    <a:pt x="17274" y="12560"/>
                  </a:cubicBezTo>
                  <a:lnTo>
                    <a:pt x="3252" y="20013"/>
                  </a:lnTo>
                  <a:cubicBezTo>
                    <a:pt x="825" y="20912"/>
                    <a:pt x="1153" y="17914"/>
                    <a:pt x="513" y="14505"/>
                  </a:cubicBezTo>
                  <a:lnTo>
                    <a:pt x="187" y="13153"/>
                  </a:lnTo>
                  <a:cubicBezTo>
                    <a:pt x="-452" y="9743"/>
                    <a:pt x="611" y="7653"/>
                    <a:pt x="2360" y="6279"/>
                  </a:cubicBezTo>
                  <a:lnTo>
                    <a:pt x="14957" y="214"/>
                  </a:lnTo>
                  <a:cubicBezTo>
                    <a:pt x="17383" y="-688"/>
                    <a:pt x="19868" y="1349"/>
                    <a:pt x="20508" y="4759"/>
                  </a:cubicBezTo>
                </a:path>
              </a:pathLst>
            </a:custGeom>
            <a:solidFill>
              <a:srgbClr val="B6F1DC"/>
            </a:solidFill>
            <a:ln w="12700" cap="flat">
              <a:noFill/>
              <a:miter lim="400000"/>
            </a:ln>
            <a:effectLst/>
          </p:spPr>
          <p:txBody>
            <a:bodyPr lIns="28575" tIns="28575" rIns="28575" bIns="28575" anchor="ctr"/>
            <a:lstStyle/>
            <a:p>
              <a:pPr algn="ctr" defTabSz="3429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inkin Sans 400 Regular"/>
                  <a:ea typeface="Sinkin Sans 400 Regular"/>
                  <a:cs typeface="Sinkin Sans 400 Regular"/>
                  <a:sym typeface="Sinkin Sans 400 Regular"/>
                </a:defRPr>
              </a:pPr>
              <a:endParaRPr sz="2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inkin Sans 400 Regular"/>
                <a:ea typeface="Sinkin Sans 400 Regular"/>
                <a:cs typeface="Sinkin Sans 400 Regular"/>
                <a:sym typeface="Sinkin Sans 400 Regular"/>
              </a:endParaRPr>
            </a:p>
          </p:txBody>
        </p:sp>
        <p:sp>
          <p:nvSpPr>
            <p:cNvPr id="15" name="Shape 2191"/>
            <p:cNvSpPr/>
            <p:nvPr/>
          </p:nvSpPr>
          <p:spPr bwMode="auto">
            <a:xfrm>
              <a:off x="2166028" y="4725739"/>
              <a:ext cx="533128" cy="319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6" h="20189" extrusionOk="0">
                  <a:moveTo>
                    <a:pt x="20652" y="7078"/>
                  </a:moveTo>
                  <a:cubicBezTo>
                    <a:pt x="21169" y="11753"/>
                    <a:pt x="19261" y="16227"/>
                    <a:pt x="16392" y="17066"/>
                  </a:cubicBezTo>
                  <a:lnTo>
                    <a:pt x="6216" y="20052"/>
                  </a:lnTo>
                  <a:cubicBezTo>
                    <a:pt x="3346" y="20894"/>
                    <a:pt x="602" y="17785"/>
                    <a:pt x="84" y="13110"/>
                  </a:cubicBezTo>
                  <a:cubicBezTo>
                    <a:pt x="-431" y="8435"/>
                    <a:pt x="1475" y="3965"/>
                    <a:pt x="4346" y="3121"/>
                  </a:cubicBezTo>
                  <a:lnTo>
                    <a:pt x="14521" y="139"/>
                  </a:lnTo>
                  <a:cubicBezTo>
                    <a:pt x="17390" y="-706"/>
                    <a:pt x="20135" y="2406"/>
                    <a:pt x="20652" y="7078"/>
                  </a:cubicBezTo>
                </a:path>
              </a:pathLst>
            </a:custGeom>
            <a:solidFill>
              <a:srgbClr val="B6F1DC"/>
            </a:solidFill>
            <a:ln w="12700" cap="flat">
              <a:noFill/>
              <a:miter lim="400000"/>
            </a:ln>
            <a:effectLst/>
          </p:spPr>
          <p:txBody>
            <a:bodyPr lIns="28575" tIns="28575" rIns="28575" bIns="28575" anchor="ctr"/>
            <a:lstStyle/>
            <a:p>
              <a:pPr algn="ctr" defTabSz="3429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inkin Sans 400 Regular"/>
                  <a:ea typeface="Sinkin Sans 400 Regular"/>
                  <a:cs typeface="Sinkin Sans 400 Regular"/>
                  <a:sym typeface="Sinkin Sans 400 Regular"/>
                </a:defRPr>
              </a:pPr>
              <a:endParaRPr sz="2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inkin Sans 400 Regular"/>
                <a:ea typeface="Sinkin Sans 400 Regular"/>
                <a:cs typeface="Sinkin Sans 400 Regular"/>
                <a:sym typeface="Sinkin Sans 400 Regular"/>
              </a:endParaRPr>
            </a:p>
          </p:txBody>
        </p:sp>
        <p:sp>
          <p:nvSpPr>
            <p:cNvPr id="16" name="Shape 2192"/>
            <p:cNvSpPr/>
            <p:nvPr/>
          </p:nvSpPr>
          <p:spPr bwMode="auto">
            <a:xfrm>
              <a:off x="2053159" y="4471182"/>
              <a:ext cx="533128" cy="316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5" h="20193" extrusionOk="0">
                  <a:moveTo>
                    <a:pt x="20651" y="7081"/>
                  </a:moveTo>
                  <a:cubicBezTo>
                    <a:pt x="21168" y="11755"/>
                    <a:pt x="19259" y="16227"/>
                    <a:pt x="16392" y="17070"/>
                  </a:cubicBezTo>
                  <a:lnTo>
                    <a:pt x="6216" y="20056"/>
                  </a:lnTo>
                  <a:cubicBezTo>
                    <a:pt x="3346" y="20897"/>
                    <a:pt x="601" y="17789"/>
                    <a:pt x="84" y="13114"/>
                  </a:cubicBezTo>
                  <a:cubicBezTo>
                    <a:pt x="-432" y="8438"/>
                    <a:pt x="1475" y="3967"/>
                    <a:pt x="4344" y="3124"/>
                  </a:cubicBezTo>
                  <a:lnTo>
                    <a:pt x="14520" y="138"/>
                  </a:lnTo>
                  <a:cubicBezTo>
                    <a:pt x="17389" y="-703"/>
                    <a:pt x="20135" y="2406"/>
                    <a:pt x="20651" y="7081"/>
                  </a:cubicBezTo>
                </a:path>
              </a:pathLst>
            </a:custGeom>
            <a:solidFill>
              <a:srgbClr val="B6F1DC"/>
            </a:solidFill>
            <a:ln w="12700" cap="flat">
              <a:noFill/>
              <a:miter lim="400000"/>
            </a:ln>
            <a:effectLst/>
          </p:spPr>
          <p:txBody>
            <a:bodyPr lIns="28575" tIns="28575" rIns="28575" bIns="28575" anchor="ctr"/>
            <a:lstStyle/>
            <a:p>
              <a:pPr algn="ctr" defTabSz="3429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inkin Sans 400 Regular"/>
                  <a:ea typeface="Sinkin Sans 400 Regular"/>
                  <a:cs typeface="Sinkin Sans 400 Regular"/>
                  <a:sym typeface="Sinkin Sans 400 Regular"/>
                </a:defRPr>
              </a:pPr>
              <a:endParaRPr sz="2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inkin Sans 400 Regular"/>
                <a:ea typeface="Sinkin Sans 400 Regular"/>
                <a:cs typeface="Sinkin Sans 400 Regular"/>
                <a:sym typeface="Sinkin Sans 400 Regular"/>
              </a:endParaRPr>
            </a:p>
          </p:txBody>
        </p:sp>
        <p:sp>
          <p:nvSpPr>
            <p:cNvPr id="17" name="Shape 2193"/>
            <p:cNvSpPr/>
            <p:nvPr/>
          </p:nvSpPr>
          <p:spPr bwMode="auto">
            <a:xfrm>
              <a:off x="2233269" y="5004310"/>
              <a:ext cx="470690" cy="280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6" h="20193" extrusionOk="0">
                  <a:moveTo>
                    <a:pt x="20652" y="7081"/>
                  </a:moveTo>
                  <a:cubicBezTo>
                    <a:pt x="21168" y="11753"/>
                    <a:pt x="19260" y="16229"/>
                    <a:pt x="16392" y="17071"/>
                  </a:cubicBezTo>
                  <a:lnTo>
                    <a:pt x="6216" y="20057"/>
                  </a:lnTo>
                  <a:cubicBezTo>
                    <a:pt x="3346" y="20896"/>
                    <a:pt x="601" y="17788"/>
                    <a:pt x="85" y="13114"/>
                  </a:cubicBezTo>
                  <a:cubicBezTo>
                    <a:pt x="-432" y="8437"/>
                    <a:pt x="1475" y="3966"/>
                    <a:pt x="4345" y="3124"/>
                  </a:cubicBezTo>
                  <a:lnTo>
                    <a:pt x="14521" y="138"/>
                  </a:lnTo>
                  <a:cubicBezTo>
                    <a:pt x="17389" y="-704"/>
                    <a:pt x="20135" y="2408"/>
                    <a:pt x="20652" y="7081"/>
                  </a:cubicBezTo>
                </a:path>
              </a:pathLst>
            </a:custGeom>
            <a:solidFill>
              <a:srgbClr val="B6F1DC"/>
            </a:solidFill>
            <a:ln w="12700" cap="flat">
              <a:noFill/>
              <a:miter lim="400000"/>
            </a:ln>
            <a:effectLst/>
          </p:spPr>
          <p:txBody>
            <a:bodyPr lIns="28575" tIns="28575" rIns="28575" bIns="28575" anchor="ctr"/>
            <a:lstStyle/>
            <a:p>
              <a:pPr algn="ctr" defTabSz="3429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inkin Sans 400 Regular"/>
                  <a:ea typeface="Sinkin Sans 400 Regular"/>
                  <a:cs typeface="Sinkin Sans 400 Regular"/>
                  <a:sym typeface="Sinkin Sans 400 Regular"/>
                </a:defRPr>
              </a:pPr>
              <a:endParaRPr sz="2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inkin Sans 400 Regular"/>
                <a:ea typeface="Sinkin Sans 400 Regular"/>
                <a:cs typeface="Sinkin Sans 400 Regular"/>
                <a:sym typeface="Sinkin Sans 400 Regular"/>
              </a:endParaRPr>
            </a:p>
          </p:txBody>
        </p:sp>
        <p:sp>
          <p:nvSpPr>
            <p:cNvPr id="18" name="Shape 2194"/>
            <p:cNvSpPr/>
            <p:nvPr/>
          </p:nvSpPr>
          <p:spPr bwMode="auto">
            <a:xfrm>
              <a:off x="2264489" y="5258867"/>
              <a:ext cx="417857" cy="249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5" h="20191" extrusionOk="0">
                  <a:moveTo>
                    <a:pt x="20651" y="7080"/>
                  </a:moveTo>
                  <a:cubicBezTo>
                    <a:pt x="21168" y="11756"/>
                    <a:pt x="19261" y="16231"/>
                    <a:pt x="16391" y="17073"/>
                  </a:cubicBezTo>
                  <a:lnTo>
                    <a:pt x="6215" y="20054"/>
                  </a:lnTo>
                  <a:cubicBezTo>
                    <a:pt x="3347" y="20896"/>
                    <a:pt x="602" y="17787"/>
                    <a:pt x="85" y="13113"/>
                  </a:cubicBezTo>
                  <a:cubicBezTo>
                    <a:pt x="-432" y="8436"/>
                    <a:pt x="1477" y="3968"/>
                    <a:pt x="4344" y="3124"/>
                  </a:cubicBezTo>
                  <a:lnTo>
                    <a:pt x="14519" y="138"/>
                  </a:lnTo>
                  <a:cubicBezTo>
                    <a:pt x="17390" y="-704"/>
                    <a:pt x="20135" y="2405"/>
                    <a:pt x="20651" y="7080"/>
                  </a:cubicBezTo>
                </a:path>
              </a:pathLst>
            </a:custGeom>
            <a:solidFill>
              <a:srgbClr val="B6F1DC"/>
            </a:solidFill>
            <a:ln w="12700" cap="flat">
              <a:noFill/>
              <a:miter lim="400000"/>
            </a:ln>
            <a:effectLst/>
          </p:spPr>
          <p:txBody>
            <a:bodyPr lIns="28575" tIns="28575" rIns="28575" bIns="28575" anchor="ctr"/>
            <a:lstStyle/>
            <a:p>
              <a:pPr algn="ctr" defTabSz="3429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inkin Sans 400 Regular"/>
                  <a:ea typeface="Sinkin Sans 400 Regular"/>
                  <a:cs typeface="Sinkin Sans 400 Regular"/>
                  <a:sym typeface="Sinkin Sans 400 Regular"/>
                </a:defRPr>
              </a:pPr>
              <a:endParaRPr sz="2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inkin Sans 400 Regular"/>
                <a:ea typeface="Sinkin Sans 400 Regular"/>
                <a:cs typeface="Sinkin Sans 400 Regular"/>
                <a:sym typeface="Sinkin Sans 400 Regular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47886" y="283390"/>
            <a:ext cx="3385205" cy="647322"/>
            <a:chOff x="447886" y="283390"/>
            <a:chExt cx="3385205" cy="647322"/>
          </a:xfrm>
        </p:grpSpPr>
        <p:sp>
          <p:nvSpPr>
            <p:cNvPr id="20" name="Freeform 483"/>
            <p:cNvSpPr/>
            <p:nvPr/>
          </p:nvSpPr>
          <p:spPr bwMode="auto">
            <a:xfrm>
              <a:off x="447886" y="283390"/>
              <a:ext cx="750304" cy="647322"/>
            </a:xfrm>
            <a:custGeom>
              <a:avLst/>
              <a:gdLst>
                <a:gd name="T0" fmla="*/ 30 w 43"/>
                <a:gd name="T1" fmla="*/ 29 h 37"/>
                <a:gd name="T2" fmla="*/ 34 w 43"/>
                <a:gd name="T3" fmla="*/ 30 h 37"/>
                <a:gd name="T4" fmla="*/ 39 w 43"/>
                <a:gd name="T5" fmla="*/ 30 h 37"/>
                <a:gd name="T6" fmla="*/ 36 w 43"/>
                <a:gd name="T7" fmla="*/ 23 h 37"/>
                <a:gd name="T8" fmla="*/ 30 w 43"/>
                <a:gd name="T9" fmla="*/ 17 h 37"/>
                <a:gd name="T10" fmla="*/ 28 w 43"/>
                <a:gd name="T11" fmla="*/ 14 h 37"/>
                <a:gd name="T12" fmla="*/ 34 w 43"/>
                <a:gd name="T13" fmla="*/ 13 h 37"/>
                <a:gd name="T14" fmla="*/ 39 w 43"/>
                <a:gd name="T15" fmla="*/ 12 h 37"/>
                <a:gd name="T16" fmla="*/ 43 w 43"/>
                <a:gd name="T17" fmla="*/ 10 h 37"/>
                <a:gd name="T18" fmla="*/ 38 w 43"/>
                <a:gd name="T19" fmla="*/ 8 h 37"/>
                <a:gd name="T20" fmla="*/ 35 w 43"/>
                <a:gd name="T21" fmla="*/ 6 h 37"/>
                <a:gd name="T22" fmla="*/ 35 w 43"/>
                <a:gd name="T23" fmla="*/ 4 h 37"/>
                <a:gd name="T24" fmla="*/ 28 w 43"/>
                <a:gd name="T25" fmla="*/ 6 h 37"/>
                <a:gd name="T26" fmla="*/ 26 w 43"/>
                <a:gd name="T27" fmla="*/ 5 h 37"/>
                <a:gd name="T28" fmla="*/ 26 w 43"/>
                <a:gd name="T29" fmla="*/ 0 h 37"/>
                <a:gd name="T30" fmla="*/ 22 w 43"/>
                <a:gd name="T31" fmla="*/ 3 h 37"/>
                <a:gd name="T32" fmla="*/ 18 w 43"/>
                <a:gd name="T33" fmla="*/ 11 h 37"/>
                <a:gd name="T34" fmla="*/ 10 w 43"/>
                <a:gd name="T35" fmla="*/ 6 h 37"/>
                <a:gd name="T36" fmla="*/ 5 w 43"/>
                <a:gd name="T37" fmla="*/ 4 h 37"/>
                <a:gd name="T38" fmla="*/ 1 w 43"/>
                <a:gd name="T39" fmla="*/ 1 h 37"/>
                <a:gd name="T40" fmla="*/ 0 w 43"/>
                <a:gd name="T41" fmla="*/ 1 h 37"/>
                <a:gd name="T42" fmla="*/ 7 w 43"/>
                <a:gd name="T43" fmla="*/ 5 h 37"/>
                <a:gd name="T44" fmla="*/ 18 w 43"/>
                <a:gd name="T45" fmla="*/ 11 h 37"/>
                <a:gd name="T46" fmla="*/ 9 w 43"/>
                <a:gd name="T47" fmla="*/ 17 h 37"/>
                <a:gd name="T48" fmla="*/ 10 w 43"/>
                <a:gd name="T49" fmla="*/ 19 h 37"/>
                <a:gd name="T50" fmla="*/ 13 w 43"/>
                <a:gd name="T51" fmla="*/ 21 h 37"/>
                <a:gd name="T52" fmla="*/ 11 w 43"/>
                <a:gd name="T53" fmla="*/ 27 h 37"/>
                <a:gd name="T54" fmla="*/ 14 w 43"/>
                <a:gd name="T55" fmla="*/ 30 h 37"/>
                <a:gd name="T56" fmla="*/ 18 w 43"/>
                <a:gd name="T57" fmla="*/ 37 h 37"/>
                <a:gd name="T58" fmla="*/ 20 w 43"/>
                <a:gd name="T59" fmla="*/ 31 h 37"/>
                <a:gd name="T60" fmla="*/ 20 w 43"/>
                <a:gd name="T61" fmla="*/ 24 h 37"/>
                <a:gd name="T62" fmla="*/ 23 w 43"/>
                <a:gd name="T63" fmla="*/ 22 h 37"/>
                <a:gd name="T64" fmla="*/ 27 w 43"/>
                <a:gd name="T65" fmla="*/ 26 h 37"/>
                <a:gd name="T66" fmla="*/ 30 w 43"/>
                <a:gd name="T67" fmla="*/ 29 h 37"/>
                <a:gd name="T68" fmla="*/ 30 w 43"/>
                <a:gd name="T69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" h="37">
                  <a:moveTo>
                    <a:pt x="30" y="29"/>
                  </a:moveTo>
                  <a:cubicBezTo>
                    <a:pt x="32" y="28"/>
                    <a:pt x="32" y="28"/>
                    <a:pt x="34" y="30"/>
                  </a:cubicBezTo>
                  <a:cubicBezTo>
                    <a:pt x="34" y="30"/>
                    <a:pt x="39" y="31"/>
                    <a:pt x="39" y="30"/>
                  </a:cubicBezTo>
                  <a:cubicBezTo>
                    <a:pt x="39" y="29"/>
                    <a:pt x="33" y="24"/>
                    <a:pt x="36" y="23"/>
                  </a:cubicBezTo>
                  <a:cubicBezTo>
                    <a:pt x="38" y="22"/>
                    <a:pt x="31" y="18"/>
                    <a:pt x="30" y="17"/>
                  </a:cubicBezTo>
                  <a:cubicBezTo>
                    <a:pt x="29" y="17"/>
                    <a:pt x="27" y="16"/>
                    <a:pt x="28" y="14"/>
                  </a:cubicBezTo>
                  <a:cubicBezTo>
                    <a:pt x="29" y="13"/>
                    <a:pt x="32" y="13"/>
                    <a:pt x="34" y="13"/>
                  </a:cubicBezTo>
                  <a:cubicBezTo>
                    <a:pt x="36" y="13"/>
                    <a:pt x="37" y="13"/>
                    <a:pt x="39" y="12"/>
                  </a:cubicBezTo>
                  <a:cubicBezTo>
                    <a:pt x="40" y="12"/>
                    <a:pt x="43" y="10"/>
                    <a:pt x="43" y="10"/>
                  </a:cubicBezTo>
                  <a:cubicBezTo>
                    <a:pt x="43" y="10"/>
                    <a:pt x="39" y="8"/>
                    <a:pt x="38" y="8"/>
                  </a:cubicBezTo>
                  <a:cubicBezTo>
                    <a:pt x="37" y="7"/>
                    <a:pt x="36" y="7"/>
                    <a:pt x="35" y="6"/>
                  </a:cubicBezTo>
                  <a:cubicBezTo>
                    <a:pt x="35" y="6"/>
                    <a:pt x="36" y="5"/>
                    <a:pt x="35" y="4"/>
                  </a:cubicBezTo>
                  <a:cubicBezTo>
                    <a:pt x="35" y="4"/>
                    <a:pt x="29" y="6"/>
                    <a:pt x="28" y="6"/>
                  </a:cubicBezTo>
                  <a:cubicBezTo>
                    <a:pt x="27" y="7"/>
                    <a:pt x="25" y="7"/>
                    <a:pt x="26" y="5"/>
                  </a:cubicBezTo>
                  <a:cubicBezTo>
                    <a:pt x="26" y="4"/>
                    <a:pt x="27" y="1"/>
                    <a:pt x="26" y="0"/>
                  </a:cubicBezTo>
                  <a:cubicBezTo>
                    <a:pt x="25" y="0"/>
                    <a:pt x="23" y="3"/>
                    <a:pt x="22" y="3"/>
                  </a:cubicBezTo>
                  <a:cubicBezTo>
                    <a:pt x="20" y="4"/>
                    <a:pt x="18" y="8"/>
                    <a:pt x="18" y="11"/>
                  </a:cubicBezTo>
                  <a:cubicBezTo>
                    <a:pt x="15" y="9"/>
                    <a:pt x="13" y="8"/>
                    <a:pt x="10" y="6"/>
                  </a:cubicBezTo>
                  <a:cubicBezTo>
                    <a:pt x="9" y="5"/>
                    <a:pt x="6" y="5"/>
                    <a:pt x="5" y="4"/>
                  </a:cubicBezTo>
                  <a:cubicBezTo>
                    <a:pt x="3" y="3"/>
                    <a:pt x="2" y="3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1" y="3"/>
                    <a:pt x="5" y="5"/>
                    <a:pt x="7" y="5"/>
                  </a:cubicBezTo>
                  <a:cubicBezTo>
                    <a:pt x="10" y="7"/>
                    <a:pt x="15" y="9"/>
                    <a:pt x="18" y="11"/>
                  </a:cubicBezTo>
                  <a:cubicBezTo>
                    <a:pt x="14" y="11"/>
                    <a:pt x="11" y="14"/>
                    <a:pt x="9" y="17"/>
                  </a:cubicBezTo>
                  <a:cubicBezTo>
                    <a:pt x="8" y="19"/>
                    <a:pt x="7" y="19"/>
                    <a:pt x="10" y="19"/>
                  </a:cubicBezTo>
                  <a:cubicBezTo>
                    <a:pt x="12" y="19"/>
                    <a:pt x="15" y="17"/>
                    <a:pt x="13" y="21"/>
                  </a:cubicBezTo>
                  <a:cubicBezTo>
                    <a:pt x="12" y="23"/>
                    <a:pt x="12" y="25"/>
                    <a:pt x="11" y="27"/>
                  </a:cubicBezTo>
                  <a:cubicBezTo>
                    <a:pt x="11" y="29"/>
                    <a:pt x="13" y="28"/>
                    <a:pt x="14" y="30"/>
                  </a:cubicBezTo>
                  <a:cubicBezTo>
                    <a:pt x="14" y="31"/>
                    <a:pt x="17" y="37"/>
                    <a:pt x="18" y="37"/>
                  </a:cubicBezTo>
                  <a:cubicBezTo>
                    <a:pt x="17" y="36"/>
                    <a:pt x="19" y="32"/>
                    <a:pt x="20" y="31"/>
                  </a:cubicBezTo>
                  <a:cubicBezTo>
                    <a:pt x="21" y="30"/>
                    <a:pt x="20" y="25"/>
                    <a:pt x="20" y="24"/>
                  </a:cubicBezTo>
                  <a:cubicBezTo>
                    <a:pt x="21" y="22"/>
                    <a:pt x="21" y="19"/>
                    <a:pt x="23" y="22"/>
                  </a:cubicBezTo>
                  <a:cubicBezTo>
                    <a:pt x="24" y="23"/>
                    <a:pt x="25" y="25"/>
                    <a:pt x="27" y="26"/>
                  </a:cubicBezTo>
                  <a:cubicBezTo>
                    <a:pt x="27" y="27"/>
                    <a:pt x="28" y="29"/>
                    <a:pt x="30" y="29"/>
                  </a:cubicBezTo>
                  <a:cubicBezTo>
                    <a:pt x="30" y="29"/>
                    <a:pt x="29" y="29"/>
                    <a:pt x="30" y="29"/>
                  </a:cubicBezTo>
                  <a:close/>
                </a:path>
              </a:pathLst>
            </a:custGeom>
            <a:solidFill>
              <a:srgbClr val="BE0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154975" y="345937"/>
              <a:ext cx="26781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latin typeface="文悦古典明朝体 (非商业使用) W5" pitchFamily="50" charset="-122"/>
                  <a:ea typeface="文悦古典明朝体 (非商业使用) W5" pitchFamily="50" charset="-122"/>
                </a:rPr>
                <a:t>输入您的标题</a:t>
              </a:r>
            </a:p>
          </p:txBody>
        </p:sp>
      </p:grpSp>
      <p:sp>
        <p:nvSpPr>
          <p:cNvPr id="22" name="Freeform 357"/>
          <p:cNvSpPr/>
          <p:nvPr/>
        </p:nvSpPr>
        <p:spPr bwMode="auto">
          <a:xfrm>
            <a:off x="4404206" y="1691843"/>
            <a:ext cx="2030235" cy="757663"/>
          </a:xfrm>
          <a:custGeom>
            <a:avLst/>
            <a:gdLst>
              <a:gd name="T0" fmla="*/ 110 w 116"/>
              <a:gd name="T1" fmla="*/ 25 h 43"/>
              <a:gd name="T2" fmla="*/ 99 w 116"/>
              <a:gd name="T3" fmla="*/ 26 h 43"/>
              <a:gd name="T4" fmla="*/ 91 w 116"/>
              <a:gd name="T5" fmla="*/ 33 h 43"/>
              <a:gd name="T6" fmla="*/ 75 w 116"/>
              <a:gd name="T7" fmla="*/ 40 h 43"/>
              <a:gd name="T8" fmla="*/ 64 w 116"/>
              <a:gd name="T9" fmla="*/ 37 h 43"/>
              <a:gd name="T10" fmla="*/ 67 w 116"/>
              <a:gd name="T11" fmla="*/ 22 h 43"/>
              <a:gd name="T12" fmla="*/ 71 w 116"/>
              <a:gd name="T13" fmla="*/ 25 h 43"/>
              <a:gd name="T14" fmla="*/ 70 w 116"/>
              <a:gd name="T15" fmla="*/ 31 h 43"/>
              <a:gd name="T16" fmla="*/ 75 w 116"/>
              <a:gd name="T17" fmla="*/ 22 h 43"/>
              <a:gd name="T18" fmla="*/ 70 w 116"/>
              <a:gd name="T19" fmla="*/ 20 h 43"/>
              <a:gd name="T20" fmla="*/ 58 w 116"/>
              <a:gd name="T21" fmla="*/ 25 h 43"/>
              <a:gd name="T22" fmla="*/ 56 w 116"/>
              <a:gd name="T23" fmla="*/ 35 h 43"/>
              <a:gd name="T24" fmla="*/ 52 w 116"/>
              <a:gd name="T25" fmla="*/ 39 h 43"/>
              <a:gd name="T26" fmla="*/ 39 w 116"/>
              <a:gd name="T27" fmla="*/ 42 h 43"/>
              <a:gd name="T28" fmla="*/ 30 w 116"/>
              <a:gd name="T29" fmla="*/ 38 h 43"/>
              <a:gd name="T30" fmla="*/ 19 w 116"/>
              <a:gd name="T31" fmla="*/ 29 h 43"/>
              <a:gd name="T32" fmla="*/ 10 w 116"/>
              <a:gd name="T33" fmla="*/ 32 h 43"/>
              <a:gd name="T34" fmla="*/ 2 w 116"/>
              <a:gd name="T35" fmla="*/ 27 h 43"/>
              <a:gd name="T36" fmla="*/ 3 w 116"/>
              <a:gd name="T37" fmla="*/ 26 h 43"/>
              <a:gd name="T38" fmla="*/ 16 w 116"/>
              <a:gd name="T39" fmla="*/ 23 h 43"/>
              <a:gd name="T40" fmla="*/ 24 w 116"/>
              <a:gd name="T41" fmla="*/ 24 h 43"/>
              <a:gd name="T42" fmla="*/ 34 w 116"/>
              <a:gd name="T43" fmla="*/ 25 h 43"/>
              <a:gd name="T44" fmla="*/ 37 w 116"/>
              <a:gd name="T45" fmla="*/ 23 h 43"/>
              <a:gd name="T46" fmla="*/ 54 w 116"/>
              <a:gd name="T47" fmla="*/ 18 h 43"/>
              <a:gd name="T48" fmla="*/ 45 w 116"/>
              <a:gd name="T49" fmla="*/ 15 h 43"/>
              <a:gd name="T50" fmla="*/ 49 w 116"/>
              <a:gd name="T51" fmla="*/ 17 h 43"/>
              <a:gd name="T52" fmla="*/ 49 w 116"/>
              <a:gd name="T53" fmla="*/ 21 h 43"/>
              <a:gd name="T54" fmla="*/ 42 w 116"/>
              <a:gd name="T55" fmla="*/ 22 h 43"/>
              <a:gd name="T56" fmla="*/ 39 w 116"/>
              <a:gd name="T57" fmla="*/ 14 h 43"/>
              <a:gd name="T58" fmla="*/ 49 w 116"/>
              <a:gd name="T59" fmla="*/ 9 h 43"/>
              <a:gd name="T60" fmla="*/ 56 w 116"/>
              <a:gd name="T61" fmla="*/ 2 h 43"/>
              <a:gd name="T62" fmla="*/ 69 w 116"/>
              <a:gd name="T63" fmla="*/ 2 h 43"/>
              <a:gd name="T64" fmla="*/ 72 w 116"/>
              <a:gd name="T65" fmla="*/ 7 h 43"/>
              <a:gd name="T66" fmla="*/ 79 w 116"/>
              <a:gd name="T67" fmla="*/ 13 h 43"/>
              <a:gd name="T68" fmla="*/ 84 w 116"/>
              <a:gd name="T69" fmla="*/ 15 h 43"/>
              <a:gd name="T70" fmla="*/ 92 w 116"/>
              <a:gd name="T71" fmla="*/ 23 h 43"/>
              <a:gd name="T72" fmla="*/ 102 w 116"/>
              <a:gd name="T73" fmla="*/ 20 h 43"/>
              <a:gd name="T74" fmla="*/ 108 w 116"/>
              <a:gd name="T75" fmla="*/ 23 h 43"/>
              <a:gd name="T76" fmla="*/ 112 w 116"/>
              <a:gd name="T77" fmla="*/ 22 h 43"/>
              <a:gd name="T78" fmla="*/ 116 w 116"/>
              <a:gd name="T79" fmla="*/ 21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16" h="43">
                <a:moveTo>
                  <a:pt x="114" y="21"/>
                </a:moveTo>
                <a:cubicBezTo>
                  <a:pt x="112" y="22"/>
                  <a:pt x="111" y="23"/>
                  <a:pt x="110" y="25"/>
                </a:cubicBezTo>
                <a:cubicBezTo>
                  <a:pt x="108" y="27"/>
                  <a:pt x="107" y="28"/>
                  <a:pt x="104" y="27"/>
                </a:cubicBezTo>
                <a:cubicBezTo>
                  <a:pt x="102" y="26"/>
                  <a:pt x="100" y="25"/>
                  <a:pt x="99" y="26"/>
                </a:cubicBezTo>
                <a:cubicBezTo>
                  <a:pt x="96" y="26"/>
                  <a:pt x="95" y="29"/>
                  <a:pt x="94" y="31"/>
                </a:cubicBezTo>
                <a:cubicBezTo>
                  <a:pt x="94" y="33"/>
                  <a:pt x="92" y="33"/>
                  <a:pt x="91" y="33"/>
                </a:cubicBezTo>
                <a:cubicBezTo>
                  <a:pt x="89" y="33"/>
                  <a:pt x="87" y="33"/>
                  <a:pt x="85" y="33"/>
                </a:cubicBezTo>
                <a:cubicBezTo>
                  <a:pt x="81" y="34"/>
                  <a:pt x="79" y="38"/>
                  <a:pt x="75" y="40"/>
                </a:cubicBezTo>
                <a:cubicBezTo>
                  <a:pt x="74" y="40"/>
                  <a:pt x="71" y="41"/>
                  <a:pt x="70" y="40"/>
                </a:cubicBezTo>
                <a:cubicBezTo>
                  <a:pt x="68" y="40"/>
                  <a:pt x="66" y="38"/>
                  <a:pt x="64" y="37"/>
                </a:cubicBezTo>
                <a:cubicBezTo>
                  <a:pt x="61" y="35"/>
                  <a:pt x="58" y="29"/>
                  <a:pt x="61" y="26"/>
                </a:cubicBezTo>
                <a:cubicBezTo>
                  <a:pt x="63" y="24"/>
                  <a:pt x="65" y="23"/>
                  <a:pt x="67" y="22"/>
                </a:cubicBezTo>
                <a:cubicBezTo>
                  <a:pt x="68" y="22"/>
                  <a:pt x="69" y="22"/>
                  <a:pt x="70" y="23"/>
                </a:cubicBezTo>
                <a:cubicBezTo>
                  <a:pt x="70" y="24"/>
                  <a:pt x="71" y="24"/>
                  <a:pt x="71" y="25"/>
                </a:cubicBezTo>
                <a:cubicBezTo>
                  <a:pt x="71" y="25"/>
                  <a:pt x="71" y="25"/>
                  <a:pt x="70" y="26"/>
                </a:cubicBezTo>
                <a:cubicBezTo>
                  <a:pt x="68" y="26"/>
                  <a:pt x="67" y="31"/>
                  <a:pt x="70" y="31"/>
                </a:cubicBezTo>
                <a:cubicBezTo>
                  <a:pt x="72" y="32"/>
                  <a:pt x="75" y="31"/>
                  <a:pt x="76" y="29"/>
                </a:cubicBezTo>
                <a:cubicBezTo>
                  <a:pt x="76" y="27"/>
                  <a:pt x="76" y="24"/>
                  <a:pt x="75" y="22"/>
                </a:cubicBezTo>
                <a:cubicBezTo>
                  <a:pt x="74" y="22"/>
                  <a:pt x="74" y="21"/>
                  <a:pt x="73" y="21"/>
                </a:cubicBezTo>
                <a:cubicBezTo>
                  <a:pt x="72" y="20"/>
                  <a:pt x="71" y="20"/>
                  <a:pt x="70" y="20"/>
                </a:cubicBezTo>
                <a:cubicBezTo>
                  <a:pt x="67" y="19"/>
                  <a:pt x="65" y="20"/>
                  <a:pt x="63" y="21"/>
                </a:cubicBezTo>
                <a:cubicBezTo>
                  <a:pt x="61" y="22"/>
                  <a:pt x="60" y="23"/>
                  <a:pt x="58" y="25"/>
                </a:cubicBezTo>
                <a:cubicBezTo>
                  <a:pt x="57" y="26"/>
                  <a:pt x="56" y="29"/>
                  <a:pt x="56" y="31"/>
                </a:cubicBezTo>
                <a:cubicBezTo>
                  <a:pt x="56" y="32"/>
                  <a:pt x="56" y="34"/>
                  <a:pt x="56" y="35"/>
                </a:cubicBezTo>
                <a:cubicBezTo>
                  <a:pt x="56" y="35"/>
                  <a:pt x="56" y="36"/>
                  <a:pt x="56" y="36"/>
                </a:cubicBezTo>
                <a:cubicBezTo>
                  <a:pt x="55" y="37"/>
                  <a:pt x="54" y="38"/>
                  <a:pt x="52" y="39"/>
                </a:cubicBezTo>
                <a:cubicBezTo>
                  <a:pt x="50" y="41"/>
                  <a:pt x="46" y="43"/>
                  <a:pt x="43" y="43"/>
                </a:cubicBezTo>
                <a:cubicBezTo>
                  <a:pt x="42" y="42"/>
                  <a:pt x="40" y="42"/>
                  <a:pt x="39" y="42"/>
                </a:cubicBezTo>
                <a:cubicBezTo>
                  <a:pt x="37" y="42"/>
                  <a:pt x="35" y="41"/>
                  <a:pt x="34" y="40"/>
                </a:cubicBezTo>
                <a:cubicBezTo>
                  <a:pt x="33" y="40"/>
                  <a:pt x="31" y="39"/>
                  <a:pt x="30" y="38"/>
                </a:cubicBezTo>
                <a:cubicBezTo>
                  <a:pt x="29" y="37"/>
                  <a:pt x="28" y="35"/>
                  <a:pt x="27" y="34"/>
                </a:cubicBezTo>
                <a:cubicBezTo>
                  <a:pt x="25" y="32"/>
                  <a:pt x="22" y="29"/>
                  <a:pt x="19" y="29"/>
                </a:cubicBezTo>
                <a:cubicBezTo>
                  <a:pt x="18" y="30"/>
                  <a:pt x="16" y="30"/>
                  <a:pt x="15" y="31"/>
                </a:cubicBezTo>
                <a:cubicBezTo>
                  <a:pt x="13" y="32"/>
                  <a:pt x="11" y="33"/>
                  <a:pt x="10" y="32"/>
                </a:cubicBezTo>
                <a:cubicBezTo>
                  <a:pt x="8" y="32"/>
                  <a:pt x="7" y="30"/>
                  <a:pt x="5" y="29"/>
                </a:cubicBezTo>
                <a:cubicBezTo>
                  <a:pt x="4" y="28"/>
                  <a:pt x="3" y="27"/>
                  <a:pt x="2" y="27"/>
                </a:cubicBezTo>
                <a:cubicBezTo>
                  <a:pt x="1" y="27"/>
                  <a:pt x="0" y="27"/>
                  <a:pt x="0" y="27"/>
                </a:cubicBezTo>
                <a:cubicBezTo>
                  <a:pt x="1" y="27"/>
                  <a:pt x="2" y="26"/>
                  <a:pt x="3" y="26"/>
                </a:cubicBezTo>
                <a:cubicBezTo>
                  <a:pt x="5" y="25"/>
                  <a:pt x="7" y="27"/>
                  <a:pt x="8" y="27"/>
                </a:cubicBezTo>
                <a:cubicBezTo>
                  <a:pt x="12" y="28"/>
                  <a:pt x="14" y="25"/>
                  <a:pt x="16" y="23"/>
                </a:cubicBezTo>
                <a:cubicBezTo>
                  <a:pt x="18" y="22"/>
                  <a:pt x="20" y="21"/>
                  <a:pt x="21" y="23"/>
                </a:cubicBezTo>
                <a:cubicBezTo>
                  <a:pt x="22" y="23"/>
                  <a:pt x="23" y="23"/>
                  <a:pt x="24" y="24"/>
                </a:cubicBezTo>
                <a:cubicBezTo>
                  <a:pt x="25" y="24"/>
                  <a:pt x="26" y="25"/>
                  <a:pt x="27" y="25"/>
                </a:cubicBezTo>
                <a:cubicBezTo>
                  <a:pt x="29" y="25"/>
                  <a:pt x="32" y="25"/>
                  <a:pt x="34" y="25"/>
                </a:cubicBezTo>
                <a:cubicBezTo>
                  <a:pt x="35" y="24"/>
                  <a:pt x="36" y="24"/>
                  <a:pt x="37" y="23"/>
                </a:cubicBezTo>
                <a:cubicBezTo>
                  <a:pt x="37" y="23"/>
                  <a:pt x="37" y="23"/>
                  <a:pt x="37" y="23"/>
                </a:cubicBezTo>
                <a:cubicBezTo>
                  <a:pt x="39" y="25"/>
                  <a:pt x="42" y="25"/>
                  <a:pt x="44" y="26"/>
                </a:cubicBezTo>
                <a:cubicBezTo>
                  <a:pt x="49" y="26"/>
                  <a:pt x="53" y="23"/>
                  <a:pt x="54" y="18"/>
                </a:cubicBezTo>
                <a:cubicBezTo>
                  <a:pt x="54" y="16"/>
                  <a:pt x="52" y="13"/>
                  <a:pt x="50" y="12"/>
                </a:cubicBezTo>
                <a:cubicBezTo>
                  <a:pt x="48" y="11"/>
                  <a:pt x="45" y="12"/>
                  <a:pt x="45" y="15"/>
                </a:cubicBezTo>
                <a:cubicBezTo>
                  <a:pt x="45" y="17"/>
                  <a:pt x="47" y="17"/>
                  <a:pt x="48" y="16"/>
                </a:cubicBezTo>
                <a:cubicBezTo>
                  <a:pt x="48" y="17"/>
                  <a:pt x="49" y="17"/>
                  <a:pt x="49" y="17"/>
                </a:cubicBezTo>
                <a:cubicBezTo>
                  <a:pt x="49" y="17"/>
                  <a:pt x="50" y="18"/>
                  <a:pt x="50" y="19"/>
                </a:cubicBezTo>
                <a:cubicBezTo>
                  <a:pt x="50" y="20"/>
                  <a:pt x="49" y="21"/>
                  <a:pt x="49" y="21"/>
                </a:cubicBezTo>
                <a:cubicBezTo>
                  <a:pt x="48" y="22"/>
                  <a:pt x="47" y="23"/>
                  <a:pt x="45" y="23"/>
                </a:cubicBezTo>
                <a:cubicBezTo>
                  <a:pt x="44" y="22"/>
                  <a:pt x="43" y="22"/>
                  <a:pt x="42" y="22"/>
                </a:cubicBezTo>
                <a:cubicBezTo>
                  <a:pt x="41" y="22"/>
                  <a:pt x="41" y="21"/>
                  <a:pt x="40" y="20"/>
                </a:cubicBezTo>
                <a:cubicBezTo>
                  <a:pt x="39" y="18"/>
                  <a:pt x="38" y="16"/>
                  <a:pt x="39" y="14"/>
                </a:cubicBezTo>
                <a:cubicBezTo>
                  <a:pt x="40" y="12"/>
                  <a:pt x="41" y="10"/>
                  <a:pt x="43" y="9"/>
                </a:cubicBezTo>
                <a:cubicBezTo>
                  <a:pt x="45" y="8"/>
                  <a:pt x="47" y="8"/>
                  <a:pt x="49" y="9"/>
                </a:cubicBezTo>
                <a:cubicBezTo>
                  <a:pt x="51" y="9"/>
                  <a:pt x="52" y="9"/>
                  <a:pt x="54" y="8"/>
                </a:cubicBezTo>
                <a:cubicBezTo>
                  <a:pt x="56" y="7"/>
                  <a:pt x="56" y="4"/>
                  <a:pt x="56" y="2"/>
                </a:cubicBezTo>
                <a:cubicBezTo>
                  <a:pt x="57" y="0"/>
                  <a:pt x="60" y="0"/>
                  <a:pt x="62" y="0"/>
                </a:cubicBezTo>
                <a:cubicBezTo>
                  <a:pt x="65" y="0"/>
                  <a:pt x="67" y="1"/>
                  <a:pt x="69" y="2"/>
                </a:cubicBezTo>
                <a:cubicBezTo>
                  <a:pt x="70" y="3"/>
                  <a:pt x="71" y="4"/>
                  <a:pt x="72" y="5"/>
                </a:cubicBezTo>
                <a:cubicBezTo>
                  <a:pt x="72" y="5"/>
                  <a:pt x="72" y="7"/>
                  <a:pt x="72" y="7"/>
                </a:cubicBezTo>
                <a:cubicBezTo>
                  <a:pt x="71" y="10"/>
                  <a:pt x="72" y="11"/>
                  <a:pt x="74" y="13"/>
                </a:cubicBezTo>
                <a:cubicBezTo>
                  <a:pt x="76" y="14"/>
                  <a:pt x="78" y="14"/>
                  <a:pt x="79" y="13"/>
                </a:cubicBezTo>
                <a:cubicBezTo>
                  <a:pt x="80" y="12"/>
                  <a:pt x="81" y="13"/>
                  <a:pt x="82" y="13"/>
                </a:cubicBezTo>
                <a:cubicBezTo>
                  <a:pt x="84" y="13"/>
                  <a:pt x="84" y="14"/>
                  <a:pt x="84" y="15"/>
                </a:cubicBezTo>
                <a:cubicBezTo>
                  <a:pt x="86" y="17"/>
                  <a:pt x="85" y="19"/>
                  <a:pt x="87" y="21"/>
                </a:cubicBezTo>
                <a:cubicBezTo>
                  <a:pt x="88" y="22"/>
                  <a:pt x="90" y="23"/>
                  <a:pt x="92" y="23"/>
                </a:cubicBezTo>
                <a:cubicBezTo>
                  <a:pt x="94" y="23"/>
                  <a:pt x="97" y="21"/>
                  <a:pt x="98" y="19"/>
                </a:cubicBezTo>
                <a:cubicBezTo>
                  <a:pt x="99" y="18"/>
                  <a:pt x="101" y="19"/>
                  <a:pt x="102" y="20"/>
                </a:cubicBezTo>
                <a:cubicBezTo>
                  <a:pt x="102" y="21"/>
                  <a:pt x="103" y="22"/>
                  <a:pt x="105" y="23"/>
                </a:cubicBezTo>
                <a:cubicBezTo>
                  <a:pt x="106" y="23"/>
                  <a:pt x="107" y="23"/>
                  <a:pt x="108" y="23"/>
                </a:cubicBezTo>
                <a:cubicBezTo>
                  <a:pt x="109" y="23"/>
                  <a:pt x="110" y="23"/>
                  <a:pt x="111" y="23"/>
                </a:cubicBezTo>
                <a:cubicBezTo>
                  <a:pt x="111" y="22"/>
                  <a:pt x="112" y="22"/>
                  <a:pt x="112" y="22"/>
                </a:cubicBezTo>
                <a:cubicBezTo>
                  <a:pt x="113" y="21"/>
                  <a:pt x="113" y="21"/>
                  <a:pt x="115" y="21"/>
                </a:cubicBezTo>
                <a:cubicBezTo>
                  <a:pt x="115" y="20"/>
                  <a:pt x="116" y="20"/>
                  <a:pt x="116" y="21"/>
                </a:cubicBezTo>
                <a:cubicBezTo>
                  <a:pt x="116" y="21"/>
                  <a:pt x="115" y="21"/>
                  <a:pt x="114" y="21"/>
                </a:cubicBezTo>
                <a:close/>
              </a:path>
            </a:pathLst>
          </a:custGeom>
          <a:solidFill>
            <a:srgbClr val="B6F1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882579" y="1521068"/>
            <a:ext cx="2678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文悦古典明朝体 (非商业使用) W5" pitchFamily="50" charset="-122"/>
                <a:ea typeface="文悦古典明朝体 (非商业使用) W5" pitchFamily="50" charset="-122"/>
              </a:rPr>
              <a:t>输入您的标题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5912007" y="2045902"/>
            <a:ext cx="51812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总结是社会团体、企业单位和个人在自身的某一时期、某一项目或某些工作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5912007" y="2929041"/>
            <a:ext cx="51812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总结是社会团体、企业单位和个人在自身的某一时期、某一项目或某些工作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5912007" y="3812180"/>
            <a:ext cx="51812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总结是社会团体、企业单位和个人在自身的某一时期、某一项目或某些工作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5912007" y="4695318"/>
            <a:ext cx="51812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总结是社会团体、企业单位和个人在自身的某一时期、某一项目或某些工作</a:t>
            </a:r>
          </a:p>
        </p:txBody>
      </p:sp>
      <p:sp>
        <p:nvSpPr>
          <p:cNvPr id="28" name="TextBox 35"/>
          <p:cNvSpPr/>
          <p:nvPr/>
        </p:nvSpPr>
        <p:spPr>
          <a:xfrm>
            <a:off x="4057940" y="3375317"/>
            <a:ext cx="2722766" cy="3093259"/>
          </a:xfrm>
          <a:custGeom>
            <a:avLst/>
            <a:gdLst/>
            <a:ahLst/>
            <a:cxnLst/>
            <a:rect l="0" t="0" r="0" b="0"/>
            <a:pathLst>
              <a:path w="2366972" h="2689051">
                <a:moveTo>
                  <a:pt x="0" y="0"/>
                </a:moveTo>
                <a:lnTo>
                  <a:pt x="2366971" y="0"/>
                </a:lnTo>
                <a:lnTo>
                  <a:pt x="2366971" y="2689050"/>
                </a:lnTo>
                <a:lnTo>
                  <a:pt x="0" y="2689050"/>
                </a:lnTo>
                <a:close/>
              </a:path>
            </a:pathLst>
          </a:custGeom>
          <a:blipFill dpi="0" rotWithShape="1">
            <a:blip r:embed="rId3">
              <a:alphaModFix amt="1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/>
      <p:bldP spid="25" grpId="0"/>
      <p:bldP spid="26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959"/>
          <p:cNvSpPr/>
          <p:nvPr/>
        </p:nvSpPr>
        <p:spPr>
          <a:xfrm>
            <a:off x="6545827" y="3218950"/>
            <a:ext cx="800823" cy="13760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5498"/>
                </a:moveTo>
                <a:cubicBezTo>
                  <a:pt x="8184" y="5498"/>
                  <a:pt x="6075" y="4271"/>
                  <a:pt x="6075" y="2749"/>
                </a:cubicBezTo>
                <a:cubicBezTo>
                  <a:pt x="6075" y="1227"/>
                  <a:pt x="8184" y="0"/>
                  <a:pt x="10800" y="0"/>
                </a:cubicBezTo>
                <a:cubicBezTo>
                  <a:pt x="13416" y="0"/>
                  <a:pt x="15525" y="1227"/>
                  <a:pt x="15525" y="2749"/>
                </a:cubicBezTo>
                <a:cubicBezTo>
                  <a:pt x="15525" y="4271"/>
                  <a:pt x="13416" y="5498"/>
                  <a:pt x="10800" y="5498"/>
                </a:cubicBezTo>
                <a:close/>
                <a:moveTo>
                  <a:pt x="21600" y="13353"/>
                </a:moveTo>
                <a:cubicBezTo>
                  <a:pt x="21600" y="14003"/>
                  <a:pt x="20693" y="14531"/>
                  <a:pt x="19575" y="14531"/>
                </a:cubicBezTo>
                <a:cubicBezTo>
                  <a:pt x="18457" y="14531"/>
                  <a:pt x="17550" y="14003"/>
                  <a:pt x="17550" y="13353"/>
                </a:cubicBezTo>
                <a:lnTo>
                  <a:pt x="17550" y="9033"/>
                </a:lnTo>
                <a:lnTo>
                  <a:pt x="16200" y="9033"/>
                </a:lnTo>
                <a:lnTo>
                  <a:pt x="16200" y="20225"/>
                </a:lnTo>
                <a:cubicBezTo>
                  <a:pt x="16200" y="20986"/>
                  <a:pt x="15145" y="21600"/>
                  <a:pt x="13837" y="21600"/>
                </a:cubicBezTo>
                <a:cubicBezTo>
                  <a:pt x="12530" y="21600"/>
                  <a:pt x="11475" y="20986"/>
                  <a:pt x="11475" y="20225"/>
                </a:cubicBezTo>
                <a:lnTo>
                  <a:pt x="11475" y="14531"/>
                </a:lnTo>
                <a:lnTo>
                  <a:pt x="10125" y="14531"/>
                </a:lnTo>
                <a:lnTo>
                  <a:pt x="10125" y="20225"/>
                </a:lnTo>
                <a:cubicBezTo>
                  <a:pt x="10125" y="20986"/>
                  <a:pt x="9070" y="21600"/>
                  <a:pt x="7763" y="21600"/>
                </a:cubicBezTo>
                <a:cubicBezTo>
                  <a:pt x="6455" y="21600"/>
                  <a:pt x="5400" y="20986"/>
                  <a:pt x="5400" y="20225"/>
                </a:cubicBezTo>
                <a:lnTo>
                  <a:pt x="5400" y="9033"/>
                </a:lnTo>
                <a:lnTo>
                  <a:pt x="4050" y="9033"/>
                </a:lnTo>
                <a:lnTo>
                  <a:pt x="4050" y="13353"/>
                </a:lnTo>
                <a:cubicBezTo>
                  <a:pt x="4050" y="14003"/>
                  <a:pt x="3143" y="14531"/>
                  <a:pt x="2025" y="14531"/>
                </a:cubicBezTo>
                <a:cubicBezTo>
                  <a:pt x="907" y="14531"/>
                  <a:pt x="0" y="14003"/>
                  <a:pt x="0" y="13353"/>
                </a:cubicBezTo>
                <a:lnTo>
                  <a:pt x="0" y="8247"/>
                </a:lnTo>
                <a:cubicBezTo>
                  <a:pt x="0" y="6946"/>
                  <a:pt x="1814" y="5891"/>
                  <a:pt x="4050" y="5891"/>
                </a:cubicBezTo>
                <a:lnTo>
                  <a:pt x="17550" y="5891"/>
                </a:lnTo>
                <a:cubicBezTo>
                  <a:pt x="19786" y="5891"/>
                  <a:pt x="21600" y="6946"/>
                  <a:pt x="21600" y="8247"/>
                </a:cubicBezTo>
                <a:cubicBezTo>
                  <a:pt x="21600" y="8247"/>
                  <a:pt x="21600" y="13353"/>
                  <a:pt x="21600" y="13353"/>
                </a:cubicBezTo>
                <a:close/>
              </a:path>
            </a:pathLst>
          </a:custGeom>
          <a:solidFill>
            <a:srgbClr val="585555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inkin Sans 400 Regular"/>
                <a:ea typeface="Sinkin Sans 400 Regular"/>
                <a:cs typeface="Sinkin Sans 400 Regular"/>
                <a:sym typeface="Sinkin Sans 400 Regular"/>
              </a:defRPr>
            </a:pPr>
            <a:endParaRPr sz="225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inkin Sans 400 Regular"/>
              <a:ea typeface="Sinkin Sans 400 Regular"/>
              <a:cs typeface="Sinkin Sans 400 Regular"/>
              <a:sym typeface="Sinkin Sans 400 Regular"/>
            </a:endParaRPr>
          </a:p>
        </p:txBody>
      </p:sp>
      <p:sp>
        <p:nvSpPr>
          <p:cNvPr id="3" name="Shape 1960"/>
          <p:cNvSpPr/>
          <p:nvPr/>
        </p:nvSpPr>
        <p:spPr>
          <a:xfrm>
            <a:off x="6938635" y="2975662"/>
            <a:ext cx="1084659" cy="18626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5498"/>
                </a:moveTo>
                <a:cubicBezTo>
                  <a:pt x="8184" y="5498"/>
                  <a:pt x="6075" y="4271"/>
                  <a:pt x="6075" y="2749"/>
                </a:cubicBezTo>
                <a:cubicBezTo>
                  <a:pt x="6075" y="1227"/>
                  <a:pt x="8184" y="0"/>
                  <a:pt x="10800" y="0"/>
                </a:cubicBezTo>
                <a:cubicBezTo>
                  <a:pt x="13416" y="0"/>
                  <a:pt x="15525" y="1227"/>
                  <a:pt x="15525" y="2749"/>
                </a:cubicBezTo>
                <a:cubicBezTo>
                  <a:pt x="15525" y="4271"/>
                  <a:pt x="13416" y="5498"/>
                  <a:pt x="10800" y="5498"/>
                </a:cubicBezTo>
                <a:close/>
                <a:moveTo>
                  <a:pt x="21600" y="13353"/>
                </a:moveTo>
                <a:cubicBezTo>
                  <a:pt x="21600" y="14003"/>
                  <a:pt x="20693" y="14531"/>
                  <a:pt x="19575" y="14531"/>
                </a:cubicBezTo>
                <a:cubicBezTo>
                  <a:pt x="18457" y="14531"/>
                  <a:pt x="17550" y="14003"/>
                  <a:pt x="17550" y="13353"/>
                </a:cubicBezTo>
                <a:lnTo>
                  <a:pt x="17550" y="9033"/>
                </a:lnTo>
                <a:lnTo>
                  <a:pt x="16200" y="9033"/>
                </a:lnTo>
                <a:lnTo>
                  <a:pt x="16200" y="20225"/>
                </a:lnTo>
                <a:cubicBezTo>
                  <a:pt x="16200" y="20986"/>
                  <a:pt x="15145" y="21600"/>
                  <a:pt x="13838" y="21600"/>
                </a:cubicBezTo>
                <a:cubicBezTo>
                  <a:pt x="12530" y="21600"/>
                  <a:pt x="11475" y="20986"/>
                  <a:pt x="11475" y="20225"/>
                </a:cubicBezTo>
                <a:lnTo>
                  <a:pt x="11475" y="14531"/>
                </a:lnTo>
                <a:lnTo>
                  <a:pt x="10125" y="14531"/>
                </a:lnTo>
                <a:lnTo>
                  <a:pt x="10125" y="20225"/>
                </a:lnTo>
                <a:cubicBezTo>
                  <a:pt x="10125" y="20986"/>
                  <a:pt x="9070" y="21600"/>
                  <a:pt x="7762" y="21600"/>
                </a:cubicBezTo>
                <a:cubicBezTo>
                  <a:pt x="6455" y="21600"/>
                  <a:pt x="5400" y="20986"/>
                  <a:pt x="5400" y="20225"/>
                </a:cubicBezTo>
                <a:lnTo>
                  <a:pt x="5400" y="9033"/>
                </a:lnTo>
                <a:lnTo>
                  <a:pt x="4050" y="9033"/>
                </a:lnTo>
                <a:lnTo>
                  <a:pt x="4050" y="13353"/>
                </a:lnTo>
                <a:cubicBezTo>
                  <a:pt x="4050" y="14003"/>
                  <a:pt x="3143" y="14531"/>
                  <a:pt x="2025" y="14531"/>
                </a:cubicBezTo>
                <a:cubicBezTo>
                  <a:pt x="907" y="14531"/>
                  <a:pt x="0" y="14003"/>
                  <a:pt x="0" y="13353"/>
                </a:cubicBezTo>
                <a:lnTo>
                  <a:pt x="0" y="8247"/>
                </a:lnTo>
                <a:cubicBezTo>
                  <a:pt x="0" y="6946"/>
                  <a:pt x="1814" y="5891"/>
                  <a:pt x="4050" y="5891"/>
                </a:cubicBezTo>
                <a:lnTo>
                  <a:pt x="17550" y="5891"/>
                </a:lnTo>
                <a:cubicBezTo>
                  <a:pt x="19786" y="5891"/>
                  <a:pt x="21600" y="6946"/>
                  <a:pt x="21600" y="8247"/>
                </a:cubicBezTo>
                <a:cubicBezTo>
                  <a:pt x="21600" y="8247"/>
                  <a:pt x="21600" y="13353"/>
                  <a:pt x="21600" y="13353"/>
                </a:cubicBezTo>
                <a:close/>
              </a:path>
            </a:pathLst>
          </a:custGeom>
          <a:solidFill>
            <a:srgbClr val="585555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inkin Sans 400 Regular"/>
                <a:ea typeface="Sinkin Sans 400 Regular"/>
                <a:cs typeface="Sinkin Sans 400 Regular"/>
                <a:sym typeface="Sinkin Sans 400 Regular"/>
              </a:defRPr>
            </a:pPr>
            <a:endParaRPr sz="225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inkin Sans 400 Regular"/>
              <a:ea typeface="Sinkin Sans 400 Regular"/>
              <a:cs typeface="Sinkin Sans 400 Regular"/>
              <a:sym typeface="Sinkin Sans 400 Regular"/>
            </a:endParaRPr>
          </a:p>
        </p:txBody>
      </p:sp>
      <p:sp>
        <p:nvSpPr>
          <p:cNvPr id="4" name="Shape 1961"/>
          <p:cNvSpPr/>
          <p:nvPr/>
        </p:nvSpPr>
        <p:spPr>
          <a:xfrm>
            <a:off x="7458157" y="2661415"/>
            <a:ext cx="1447057" cy="24886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5498"/>
                </a:moveTo>
                <a:cubicBezTo>
                  <a:pt x="8184" y="5498"/>
                  <a:pt x="6075" y="4271"/>
                  <a:pt x="6075" y="2749"/>
                </a:cubicBezTo>
                <a:cubicBezTo>
                  <a:pt x="6075" y="1227"/>
                  <a:pt x="8184" y="0"/>
                  <a:pt x="10800" y="0"/>
                </a:cubicBezTo>
                <a:cubicBezTo>
                  <a:pt x="13416" y="0"/>
                  <a:pt x="15525" y="1227"/>
                  <a:pt x="15525" y="2749"/>
                </a:cubicBezTo>
                <a:cubicBezTo>
                  <a:pt x="15525" y="4271"/>
                  <a:pt x="13416" y="5498"/>
                  <a:pt x="10800" y="5498"/>
                </a:cubicBezTo>
                <a:close/>
                <a:moveTo>
                  <a:pt x="21600" y="13353"/>
                </a:moveTo>
                <a:cubicBezTo>
                  <a:pt x="21600" y="14003"/>
                  <a:pt x="20693" y="14531"/>
                  <a:pt x="19575" y="14531"/>
                </a:cubicBezTo>
                <a:cubicBezTo>
                  <a:pt x="18457" y="14531"/>
                  <a:pt x="17550" y="14003"/>
                  <a:pt x="17550" y="13353"/>
                </a:cubicBezTo>
                <a:lnTo>
                  <a:pt x="17550" y="9033"/>
                </a:lnTo>
                <a:lnTo>
                  <a:pt x="16200" y="9033"/>
                </a:lnTo>
                <a:lnTo>
                  <a:pt x="16200" y="20225"/>
                </a:lnTo>
                <a:cubicBezTo>
                  <a:pt x="16200" y="20986"/>
                  <a:pt x="15145" y="21600"/>
                  <a:pt x="13838" y="21600"/>
                </a:cubicBezTo>
                <a:cubicBezTo>
                  <a:pt x="12530" y="21600"/>
                  <a:pt x="11475" y="20986"/>
                  <a:pt x="11475" y="20225"/>
                </a:cubicBezTo>
                <a:lnTo>
                  <a:pt x="11475" y="14531"/>
                </a:lnTo>
                <a:lnTo>
                  <a:pt x="10125" y="14531"/>
                </a:lnTo>
                <a:lnTo>
                  <a:pt x="10125" y="20225"/>
                </a:lnTo>
                <a:cubicBezTo>
                  <a:pt x="10125" y="20986"/>
                  <a:pt x="9070" y="21600"/>
                  <a:pt x="7762" y="21600"/>
                </a:cubicBezTo>
                <a:cubicBezTo>
                  <a:pt x="6455" y="21600"/>
                  <a:pt x="5400" y="20986"/>
                  <a:pt x="5400" y="20225"/>
                </a:cubicBezTo>
                <a:lnTo>
                  <a:pt x="5400" y="9033"/>
                </a:lnTo>
                <a:lnTo>
                  <a:pt x="4050" y="9033"/>
                </a:lnTo>
                <a:lnTo>
                  <a:pt x="4050" y="13353"/>
                </a:lnTo>
                <a:cubicBezTo>
                  <a:pt x="4050" y="14003"/>
                  <a:pt x="3143" y="14531"/>
                  <a:pt x="2025" y="14531"/>
                </a:cubicBezTo>
                <a:cubicBezTo>
                  <a:pt x="907" y="14531"/>
                  <a:pt x="0" y="14003"/>
                  <a:pt x="0" y="13353"/>
                </a:cubicBezTo>
                <a:lnTo>
                  <a:pt x="0" y="8247"/>
                </a:lnTo>
                <a:cubicBezTo>
                  <a:pt x="0" y="6946"/>
                  <a:pt x="1814" y="5891"/>
                  <a:pt x="4050" y="5891"/>
                </a:cubicBezTo>
                <a:lnTo>
                  <a:pt x="17550" y="5891"/>
                </a:lnTo>
                <a:cubicBezTo>
                  <a:pt x="19786" y="5891"/>
                  <a:pt x="21600" y="6946"/>
                  <a:pt x="21600" y="8247"/>
                </a:cubicBezTo>
                <a:cubicBezTo>
                  <a:pt x="21600" y="8247"/>
                  <a:pt x="21600" y="13353"/>
                  <a:pt x="21600" y="13353"/>
                </a:cubicBezTo>
                <a:close/>
              </a:path>
            </a:pathLst>
          </a:custGeom>
          <a:solidFill>
            <a:srgbClr val="585555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inkin Sans 400 Regular"/>
                <a:ea typeface="Sinkin Sans 400 Regular"/>
                <a:cs typeface="Sinkin Sans 400 Regular"/>
                <a:sym typeface="Sinkin Sans 400 Regular"/>
              </a:defRPr>
            </a:pPr>
            <a:endParaRPr sz="225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inkin Sans 400 Regular"/>
              <a:ea typeface="Sinkin Sans 400 Regular"/>
              <a:cs typeface="Sinkin Sans 400 Regular"/>
              <a:sym typeface="Sinkin Sans 400 Regular"/>
            </a:endParaRPr>
          </a:p>
        </p:txBody>
      </p:sp>
      <p:sp>
        <p:nvSpPr>
          <p:cNvPr id="5" name="Shape 1962"/>
          <p:cNvSpPr/>
          <p:nvPr/>
        </p:nvSpPr>
        <p:spPr>
          <a:xfrm>
            <a:off x="8170281" y="2266072"/>
            <a:ext cx="1908292" cy="32793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5498"/>
                </a:moveTo>
                <a:cubicBezTo>
                  <a:pt x="8184" y="5498"/>
                  <a:pt x="6075" y="4271"/>
                  <a:pt x="6075" y="2749"/>
                </a:cubicBezTo>
                <a:cubicBezTo>
                  <a:pt x="6075" y="1227"/>
                  <a:pt x="8184" y="0"/>
                  <a:pt x="10800" y="0"/>
                </a:cubicBezTo>
                <a:cubicBezTo>
                  <a:pt x="13416" y="0"/>
                  <a:pt x="15525" y="1227"/>
                  <a:pt x="15525" y="2749"/>
                </a:cubicBezTo>
                <a:cubicBezTo>
                  <a:pt x="15525" y="4271"/>
                  <a:pt x="13416" y="5498"/>
                  <a:pt x="10800" y="5498"/>
                </a:cubicBezTo>
                <a:close/>
                <a:moveTo>
                  <a:pt x="21600" y="13353"/>
                </a:moveTo>
                <a:cubicBezTo>
                  <a:pt x="21600" y="14003"/>
                  <a:pt x="20693" y="14531"/>
                  <a:pt x="19575" y="14531"/>
                </a:cubicBezTo>
                <a:cubicBezTo>
                  <a:pt x="18457" y="14531"/>
                  <a:pt x="17550" y="14003"/>
                  <a:pt x="17550" y="13353"/>
                </a:cubicBezTo>
                <a:lnTo>
                  <a:pt x="17550" y="9033"/>
                </a:lnTo>
                <a:lnTo>
                  <a:pt x="16200" y="9033"/>
                </a:lnTo>
                <a:lnTo>
                  <a:pt x="16200" y="20225"/>
                </a:lnTo>
                <a:cubicBezTo>
                  <a:pt x="16200" y="20986"/>
                  <a:pt x="15145" y="21600"/>
                  <a:pt x="13838" y="21600"/>
                </a:cubicBezTo>
                <a:cubicBezTo>
                  <a:pt x="12530" y="21600"/>
                  <a:pt x="11475" y="20986"/>
                  <a:pt x="11475" y="20225"/>
                </a:cubicBezTo>
                <a:lnTo>
                  <a:pt x="11475" y="14531"/>
                </a:lnTo>
                <a:lnTo>
                  <a:pt x="10125" y="14531"/>
                </a:lnTo>
                <a:lnTo>
                  <a:pt x="10125" y="20225"/>
                </a:lnTo>
                <a:cubicBezTo>
                  <a:pt x="10125" y="20986"/>
                  <a:pt x="9070" y="21600"/>
                  <a:pt x="7762" y="21600"/>
                </a:cubicBezTo>
                <a:cubicBezTo>
                  <a:pt x="6455" y="21600"/>
                  <a:pt x="5400" y="20986"/>
                  <a:pt x="5400" y="20225"/>
                </a:cubicBezTo>
                <a:lnTo>
                  <a:pt x="5400" y="9033"/>
                </a:lnTo>
                <a:lnTo>
                  <a:pt x="4050" y="9033"/>
                </a:lnTo>
                <a:lnTo>
                  <a:pt x="4050" y="13353"/>
                </a:lnTo>
                <a:cubicBezTo>
                  <a:pt x="4050" y="14003"/>
                  <a:pt x="3143" y="14531"/>
                  <a:pt x="2025" y="14531"/>
                </a:cubicBezTo>
                <a:cubicBezTo>
                  <a:pt x="907" y="14531"/>
                  <a:pt x="0" y="14003"/>
                  <a:pt x="0" y="13353"/>
                </a:cubicBezTo>
                <a:lnTo>
                  <a:pt x="0" y="8247"/>
                </a:lnTo>
                <a:cubicBezTo>
                  <a:pt x="0" y="6946"/>
                  <a:pt x="1814" y="5891"/>
                  <a:pt x="4050" y="5891"/>
                </a:cubicBezTo>
                <a:lnTo>
                  <a:pt x="17550" y="5891"/>
                </a:lnTo>
                <a:cubicBezTo>
                  <a:pt x="19786" y="5891"/>
                  <a:pt x="21600" y="6946"/>
                  <a:pt x="21600" y="8247"/>
                </a:cubicBezTo>
                <a:cubicBezTo>
                  <a:pt x="21600" y="8247"/>
                  <a:pt x="21600" y="13353"/>
                  <a:pt x="21600" y="13353"/>
                </a:cubicBezTo>
                <a:close/>
              </a:path>
            </a:pathLst>
          </a:custGeom>
          <a:solidFill>
            <a:srgbClr val="585555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inkin Sans 400 Regular"/>
                <a:ea typeface="Sinkin Sans 400 Regular"/>
                <a:cs typeface="Sinkin Sans 400 Regular"/>
                <a:sym typeface="Sinkin Sans 400 Regular"/>
              </a:defRPr>
            </a:pPr>
            <a:endParaRPr sz="225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inkin Sans 400 Regular"/>
              <a:ea typeface="Sinkin Sans 400 Regular"/>
              <a:cs typeface="Sinkin Sans 400 Regular"/>
              <a:sym typeface="Sinkin Sans 400 Regular"/>
            </a:endParaRPr>
          </a:p>
        </p:txBody>
      </p:sp>
      <p:sp>
        <p:nvSpPr>
          <p:cNvPr id="6" name="Shape 1963"/>
          <p:cNvSpPr/>
          <p:nvPr/>
        </p:nvSpPr>
        <p:spPr>
          <a:xfrm>
            <a:off x="8791173" y="1959428"/>
            <a:ext cx="2772471" cy="38926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58" h="21600" extrusionOk="0">
                <a:moveTo>
                  <a:pt x="10629" y="5988"/>
                </a:moveTo>
                <a:cubicBezTo>
                  <a:pt x="8340" y="5988"/>
                  <a:pt x="6494" y="4651"/>
                  <a:pt x="6494" y="2994"/>
                </a:cubicBezTo>
                <a:cubicBezTo>
                  <a:pt x="6494" y="1337"/>
                  <a:pt x="8340" y="0"/>
                  <a:pt x="10629" y="0"/>
                </a:cubicBezTo>
                <a:cubicBezTo>
                  <a:pt x="12918" y="0"/>
                  <a:pt x="14764" y="1337"/>
                  <a:pt x="14764" y="2994"/>
                </a:cubicBezTo>
                <a:cubicBezTo>
                  <a:pt x="14764" y="4651"/>
                  <a:pt x="12918" y="5988"/>
                  <a:pt x="10629" y="5988"/>
                </a:cubicBezTo>
                <a:close/>
                <a:moveTo>
                  <a:pt x="15355" y="9089"/>
                </a:moveTo>
                <a:lnTo>
                  <a:pt x="15355" y="20103"/>
                </a:lnTo>
                <a:cubicBezTo>
                  <a:pt x="15355" y="20932"/>
                  <a:pt x="14432" y="21600"/>
                  <a:pt x="13287" y="21600"/>
                </a:cubicBezTo>
                <a:cubicBezTo>
                  <a:pt x="12143" y="21600"/>
                  <a:pt x="11220" y="20932"/>
                  <a:pt x="11220" y="20103"/>
                </a:cubicBezTo>
                <a:lnTo>
                  <a:pt x="11220" y="14970"/>
                </a:lnTo>
                <a:lnTo>
                  <a:pt x="10038" y="14970"/>
                </a:lnTo>
                <a:lnTo>
                  <a:pt x="10038" y="20103"/>
                </a:lnTo>
                <a:cubicBezTo>
                  <a:pt x="10038" y="20932"/>
                  <a:pt x="9115" y="21600"/>
                  <a:pt x="7971" y="21600"/>
                </a:cubicBezTo>
                <a:cubicBezTo>
                  <a:pt x="6826" y="21600"/>
                  <a:pt x="5903" y="20932"/>
                  <a:pt x="5903" y="20103"/>
                </a:cubicBezTo>
                <a:lnTo>
                  <a:pt x="5903" y="9089"/>
                </a:lnTo>
                <a:lnTo>
                  <a:pt x="512" y="5186"/>
                </a:lnTo>
                <a:cubicBezTo>
                  <a:pt x="-171" y="4678"/>
                  <a:pt x="-171" y="3876"/>
                  <a:pt x="512" y="3368"/>
                </a:cubicBezTo>
                <a:cubicBezTo>
                  <a:pt x="1214" y="2874"/>
                  <a:pt x="2321" y="2874"/>
                  <a:pt x="3023" y="3368"/>
                </a:cubicBezTo>
                <a:lnTo>
                  <a:pt x="7232" y="6416"/>
                </a:lnTo>
                <a:lnTo>
                  <a:pt x="14026" y="6416"/>
                </a:lnTo>
                <a:lnTo>
                  <a:pt x="18235" y="3368"/>
                </a:lnTo>
                <a:cubicBezTo>
                  <a:pt x="18937" y="2874"/>
                  <a:pt x="20044" y="2874"/>
                  <a:pt x="20746" y="3368"/>
                </a:cubicBezTo>
                <a:cubicBezTo>
                  <a:pt x="21429" y="3876"/>
                  <a:pt x="21429" y="4678"/>
                  <a:pt x="20746" y="5186"/>
                </a:cubicBezTo>
                <a:cubicBezTo>
                  <a:pt x="20746" y="5186"/>
                  <a:pt x="15355" y="9089"/>
                  <a:pt x="15355" y="9089"/>
                </a:cubicBezTo>
                <a:close/>
              </a:path>
            </a:pathLst>
          </a:custGeom>
          <a:solidFill>
            <a:srgbClr val="B6F1DC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inkin Sans 400 Regular"/>
                <a:ea typeface="Sinkin Sans 400 Regular"/>
                <a:cs typeface="Sinkin Sans 400 Regular"/>
                <a:sym typeface="Sinkin Sans 400 Regular"/>
              </a:defRPr>
            </a:pPr>
            <a:endParaRPr sz="225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inkin Sans 400 Regular"/>
              <a:ea typeface="Sinkin Sans 400 Regular"/>
              <a:cs typeface="Sinkin Sans 400 Regular"/>
              <a:sym typeface="Sinkin Sans 400 Regular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47886" y="283390"/>
            <a:ext cx="3385205" cy="647322"/>
            <a:chOff x="447886" y="283390"/>
            <a:chExt cx="3385205" cy="647322"/>
          </a:xfrm>
        </p:grpSpPr>
        <p:sp>
          <p:nvSpPr>
            <p:cNvPr id="11" name="Freeform 483"/>
            <p:cNvSpPr/>
            <p:nvPr/>
          </p:nvSpPr>
          <p:spPr bwMode="auto">
            <a:xfrm>
              <a:off x="447886" y="283390"/>
              <a:ext cx="750304" cy="647322"/>
            </a:xfrm>
            <a:custGeom>
              <a:avLst/>
              <a:gdLst>
                <a:gd name="T0" fmla="*/ 30 w 43"/>
                <a:gd name="T1" fmla="*/ 29 h 37"/>
                <a:gd name="T2" fmla="*/ 34 w 43"/>
                <a:gd name="T3" fmla="*/ 30 h 37"/>
                <a:gd name="T4" fmla="*/ 39 w 43"/>
                <a:gd name="T5" fmla="*/ 30 h 37"/>
                <a:gd name="T6" fmla="*/ 36 w 43"/>
                <a:gd name="T7" fmla="*/ 23 h 37"/>
                <a:gd name="T8" fmla="*/ 30 w 43"/>
                <a:gd name="T9" fmla="*/ 17 h 37"/>
                <a:gd name="T10" fmla="*/ 28 w 43"/>
                <a:gd name="T11" fmla="*/ 14 h 37"/>
                <a:gd name="T12" fmla="*/ 34 w 43"/>
                <a:gd name="T13" fmla="*/ 13 h 37"/>
                <a:gd name="T14" fmla="*/ 39 w 43"/>
                <a:gd name="T15" fmla="*/ 12 h 37"/>
                <a:gd name="T16" fmla="*/ 43 w 43"/>
                <a:gd name="T17" fmla="*/ 10 h 37"/>
                <a:gd name="T18" fmla="*/ 38 w 43"/>
                <a:gd name="T19" fmla="*/ 8 h 37"/>
                <a:gd name="T20" fmla="*/ 35 w 43"/>
                <a:gd name="T21" fmla="*/ 6 h 37"/>
                <a:gd name="T22" fmla="*/ 35 w 43"/>
                <a:gd name="T23" fmla="*/ 4 h 37"/>
                <a:gd name="T24" fmla="*/ 28 w 43"/>
                <a:gd name="T25" fmla="*/ 6 h 37"/>
                <a:gd name="T26" fmla="*/ 26 w 43"/>
                <a:gd name="T27" fmla="*/ 5 h 37"/>
                <a:gd name="T28" fmla="*/ 26 w 43"/>
                <a:gd name="T29" fmla="*/ 0 h 37"/>
                <a:gd name="T30" fmla="*/ 22 w 43"/>
                <a:gd name="T31" fmla="*/ 3 h 37"/>
                <a:gd name="T32" fmla="*/ 18 w 43"/>
                <a:gd name="T33" fmla="*/ 11 h 37"/>
                <a:gd name="T34" fmla="*/ 10 w 43"/>
                <a:gd name="T35" fmla="*/ 6 h 37"/>
                <a:gd name="T36" fmla="*/ 5 w 43"/>
                <a:gd name="T37" fmla="*/ 4 h 37"/>
                <a:gd name="T38" fmla="*/ 1 w 43"/>
                <a:gd name="T39" fmla="*/ 1 h 37"/>
                <a:gd name="T40" fmla="*/ 0 w 43"/>
                <a:gd name="T41" fmla="*/ 1 h 37"/>
                <a:gd name="T42" fmla="*/ 7 w 43"/>
                <a:gd name="T43" fmla="*/ 5 h 37"/>
                <a:gd name="T44" fmla="*/ 18 w 43"/>
                <a:gd name="T45" fmla="*/ 11 h 37"/>
                <a:gd name="T46" fmla="*/ 9 w 43"/>
                <a:gd name="T47" fmla="*/ 17 h 37"/>
                <a:gd name="T48" fmla="*/ 10 w 43"/>
                <a:gd name="T49" fmla="*/ 19 h 37"/>
                <a:gd name="T50" fmla="*/ 13 w 43"/>
                <a:gd name="T51" fmla="*/ 21 h 37"/>
                <a:gd name="T52" fmla="*/ 11 w 43"/>
                <a:gd name="T53" fmla="*/ 27 h 37"/>
                <a:gd name="T54" fmla="*/ 14 w 43"/>
                <a:gd name="T55" fmla="*/ 30 h 37"/>
                <a:gd name="T56" fmla="*/ 18 w 43"/>
                <a:gd name="T57" fmla="*/ 37 h 37"/>
                <a:gd name="T58" fmla="*/ 20 w 43"/>
                <a:gd name="T59" fmla="*/ 31 h 37"/>
                <a:gd name="T60" fmla="*/ 20 w 43"/>
                <a:gd name="T61" fmla="*/ 24 h 37"/>
                <a:gd name="T62" fmla="*/ 23 w 43"/>
                <a:gd name="T63" fmla="*/ 22 h 37"/>
                <a:gd name="T64" fmla="*/ 27 w 43"/>
                <a:gd name="T65" fmla="*/ 26 h 37"/>
                <a:gd name="T66" fmla="*/ 30 w 43"/>
                <a:gd name="T67" fmla="*/ 29 h 37"/>
                <a:gd name="T68" fmla="*/ 30 w 43"/>
                <a:gd name="T69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" h="37">
                  <a:moveTo>
                    <a:pt x="30" y="29"/>
                  </a:moveTo>
                  <a:cubicBezTo>
                    <a:pt x="32" y="28"/>
                    <a:pt x="32" y="28"/>
                    <a:pt x="34" y="30"/>
                  </a:cubicBezTo>
                  <a:cubicBezTo>
                    <a:pt x="34" y="30"/>
                    <a:pt x="39" y="31"/>
                    <a:pt x="39" y="30"/>
                  </a:cubicBezTo>
                  <a:cubicBezTo>
                    <a:pt x="39" y="29"/>
                    <a:pt x="33" y="24"/>
                    <a:pt x="36" y="23"/>
                  </a:cubicBezTo>
                  <a:cubicBezTo>
                    <a:pt x="38" y="22"/>
                    <a:pt x="31" y="18"/>
                    <a:pt x="30" y="17"/>
                  </a:cubicBezTo>
                  <a:cubicBezTo>
                    <a:pt x="29" y="17"/>
                    <a:pt x="27" y="16"/>
                    <a:pt x="28" y="14"/>
                  </a:cubicBezTo>
                  <a:cubicBezTo>
                    <a:pt x="29" y="13"/>
                    <a:pt x="32" y="13"/>
                    <a:pt x="34" y="13"/>
                  </a:cubicBezTo>
                  <a:cubicBezTo>
                    <a:pt x="36" y="13"/>
                    <a:pt x="37" y="13"/>
                    <a:pt x="39" y="12"/>
                  </a:cubicBezTo>
                  <a:cubicBezTo>
                    <a:pt x="40" y="12"/>
                    <a:pt x="43" y="10"/>
                    <a:pt x="43" y="10"/>
                  </a:cubicBezTo>
                  <a:cubicBezTo>
                    <a:pt x="43" y="10"/>
                    <a:pt x="39" y="8"/>
                    <a:pt x="38" y="8"/>
                  </a:cubicBezTo>
                  <a:cubicBezTo>
                    <a:pt x="37" y="7"/>
                    <a:pt x="36" y="7"/>
                    <a:pt x="35" y="6"/>
                  </a:cubicBezTo>
                  <a:cubicBezTo>
                    <a:pt x="35" y="6"/>
                    <a:pt x="36" y="5"/>
                    <a:pt x="35" y="4"/>
                  </a:cubicBezTo>
                  <a:cubicBezTo>
                    <a:pt x="35" y="4"/>
                    <a:pt x="29" y="6"/>
                    <a:pt x="28" y="6"/>
                  </a:cubicBezTo>
                  <a:cubicBezTo>
                    <a:pt x="27" y="7"/>
                    <a:pt x="25" y="7"/>
                    <a:pt x="26" y="5"/>
                  </a:cubicBezTo>
                  <a:cubicBezTo>
                    <a:pt x="26" y="4"/>
                    <a:pt x="27" y="1"/>
                    <a:pt x="26" y="0"/>
                  </a:cubicBezTo>
                  <a:cubicBezTo>
                    <a:pt x="25" y="0"/>
                    <a:pt x="23" y="3"/>
                    <a:pt x="22" y="3"/>
                  </a:cubicBezTo>
                  <a:cubicBezTo>
                    <a:pt x="20" y="4"/>
                    <a:pt x="18" y="8"/>
                    <a:pt x="18" y="11"/>
                  </a:cubicBezTo>
                  <a:cubicBezTo>
                    <a:pt x="15" y="9"/>
                    <a:pt x="13" y="8"/>
                    <a:pt x="10" y="6"/>
                  </a:cubicBezTo>
                  <a:cubicBezTo>
                    <a:pt x="9" y="5"/>
                    <a:pt x="6" y="5"/>
                    <a:pt x="5" y="4"/>
                  </a:cubicBezTo>
                  <a:cubicBezTo>
                    <a:pt x="3" y="3"/>
                    <a:pt x="2" y="3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1" y="3"/>
                    <a:pt x="5" y="5"/>
                    <a:pt x="7" y="5"/>
                  </a:cubicBezTo>
                  <a:cubicBezTo>
                    <a:pt x="10" y="7"/>
                    <a:pt x="15" y="9"/>
                    <a:pt x="18" y="11"/>
                  </a:cubicBezTo>
                  <a:cubicBezTo>
                    <a:pt x="14" y="11"/>
                    <a:pt x="11" y="14"/>
                    <a:pt x="9" y="17"/>
                  </a:cubicBezTo>
                  <a:cubicBezTo>
                    <a:pt x="8" y="19"/>
                    <a:pt x="7" y="19"/>
                    <a:pt x="10" y="19"/>
                  </a:cubicBezTo>
                  <a:cubicBezTo>
                    <a:pt x="12" y="19"/>
                    <a:pt x="15" y="17"/>
                    <a:pt x="13" y="21"/>
                  </a:cubicBezTo>
                  <a:cubicBezTo>
                    <a:pt x="12" y="23"/>
                    <a:pt x="12" y="25"/>
                    <a:pt x="11" y="27"/>
                  </a:cubicBezTo>
                  <a:cubicBezTo>
                    <a:pt x="11" y="29"/>
                    <a:pt x="13" y="28"/>
                    <a:pt x="14" y="30"/>
                  </a:cubicBezTo>
                  <a:cubicBezTo>
                    <a:pt x="14" y="31"/>
                    <a:pt x="17" y="37"/>
                    <a:pt x="18" y="37"/>
                  </a:cubicBezTo>
                  <a:cubicBezTo>
                    <a:pt x="17" y="36"/>
                    <a:pt x="19" y="32"/>
                    <a:pt x="20" y="31"/>
                  </a:cubicBezTo>
                  <a:cubicBezTo>
                    <a:pt x="21" y="30"/>
                    <a:pt x="20" y="25"/>
                    <a:pt x="20" y="24"/>
                  </a:cubicBezTo>
                  <a:cubicBezTo>
                    <a:pt x="21" y="22"/>
                    <a:pt x="21" y="19"/>
                    <a:pt x="23" y="22"/>
                  </a:cubicBezTo>
                  <a:cubicBezTo>
                    <a:pt x="24" y="23"/>
                    <a:pt x="25" y="25"/>
                    <a:pt x="27" y="26"/>
                  </a:cubicBezTo>
                  <a:cubicBezTo>
                    <a:pt x="27" y="27"/>
                    <a:pt x="28" y="29"/>
                    <a:pt x="30" y="29"/>
                  </a:cubicBezTo>
                  <a:cubicBezTo>
                    <a:pt x="30" y="29"/>
                    <a:pt x="29" y="29"/>
                    <a:pt x="30" y="29"/>
                  </a:cubicBezTo>
                  <a:close/>
                </a:path>
              </a:pathLst>
            </a:custGeom>
            <a:solidFill>
              <a:srgbClr val="BE0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154975" y="345937"/>
              <a:ext cx="26781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latin typeface="文悦古典明朝体 (非商业使用) W5" pitchFamily="50" charset="-122"/>
                  <a:ea typeface="文悦古典明朝体 (非商业使用) W5" pitchFamily="50" charset="-122"/>
                </a:rPr>
                <a:t>输入您的标题</a:t>
              </a:r>
            </a:p>
          </p:txBody>
        </p:sp>
      </p:grpSp>
      <p:sp>
        <p:nvSpPr>
          <p:cNvPr id="13" name="Freeform 357"/>
          <p:cNvSpPr/>
          <p:nvPr/>
        </p:nvSpPr>
        <p:spPr bwMode="auto">
          <a:xfrm>
            <a:off x="130499" y="1868925"/>
            <a:ext cx="2030235" cy="757663"/>
          </a:xfrm>
          <a:custGeom>
            <a:avLst/>
            <a:gdLst>
              <a:gd name="T0" fmla="*/ 110 w 116"/>
              <a:gd name="T1" fmla="*/ 25 h 43"/>
              <a:gd name="T2" fmla="*/ 99 w 116"/>
              <a:gd name="T3" fmla="*/ 26 h 43"/>
              <a:gd name="T4" fmla="*/ 91 w 116"/>
              <a:gd name="T5" fmla="*/ 33 h 43"/>
              <a:gd name="T6" fmla="*/ 75 w 116"/>
              <a:gd name="T7" fmla="*/ 40 h 43"/>
              <a:gd name="T8" fmla="*/ 64 w 116"/>
              <a:gd name="T9" fmla="*/ 37 h 43"/>
              <a:gd name="T10" fmla="*/ 67 w 116"/>
              <a:gd name="T11" fmla="*/ 22 h 43"/>
              <a:gd name="T12" fmla="*/ 71 w 116"/>
              <a:gd name="T13" fmla="*/ 25 h 43"/>
              <a:gd name="T14" fmla="*/ 70 w 116"/>
              <a:gd name="T15" fmla="*/ 31 h 43"/>
              <a:gd name="T16" fmla="*/ 75 w 116"/>
              <a:gd name="T17" fmla="*/ 22 h 43"/>
              <a:gd name="T18" fmla="*/ 70 w 116"/>
              <a:gd name="T19" fmla="*/ 20 h 43"/>
              <a:gd name="T20" fmla="*/ 58 w 116"/>
              <a:gd name="T21" fmla="*/ 25 h 43"/>
              <a:gd name="T22" fmla="*/ 56 w 116"/>
              <a:gd name="T23" fmla="*/ 35 h 43"/>
              <a:gd name="T24" fmla="*/ 52 w 116"/>
              <a:gd name="T25" fmla="*/ 39 h 43"/>
              <a:gd name="T26" fmla="*/ 39 w 116"/>
              <a:gd name="T27" fmla="*/ 42 h 43"/>
              <a:gd name="T28" fmla="*/ 30 w 116"/>
              <a:gd name="T29" fmla="*/ 38 h 43"/>
              <a:gd name="T30" fmla="*/ 19 w 116"/>
              <a:gd name="T31" fmla="*/ 29 h 43"/>
              <a:gd name="T32" fmla="*/ 10 w 116"/>
              <a:gd name="T33" fmla="*/ 32 h 43"/>
              <a:gd name="T34" fmla="*/ 2 w 116"/>
              <a:gd name="T35" fmla="*/ 27 h 43"/>
              <a:gd name="T36" fmla="*/ 3 w 116"/>
              <a:gd name="T37" fmla="*/ 26 h 43"/>
              <a:gd name="T38" fmla="*/ 16 w 116"/>
              <a:gd name="T39" fmla="*/ 23 h 43"/>
              <a:gd name="T40" fmla="*/ 24 w 116"/>
              <a:gd name="T41" fmla="*/ 24 h 43"/>
              <a:gd name="T42" fmla="*/ 34 w 116"/>
              <a:gd name="T43" fmla="*/ 25 h 43"/>
              <a:gd name="T44" fmla="*/ 37 w 116"/>
              <a:gd name="T45" fmla="*/ 23 h 43"/>
              <a:gd name="T46" fmla="*/ 54 w 116"/>
              <a:gd name="T47" fmla="*/ 18 h 43"/>
              <a:gd name="T48" fmla="*/ 45 w 116"/>
              <a:gd name="T49" fmla="*/ 15 h 43"/>
              <a:gd name="T50" fmla="*/ 49 w 116"/>
              <a:gd name="T51" fmla="*/ 17 h 43"/>
              <a:gd name="T52" fmla="*/ 49 w 116"/>
              <a:gd name="T53" fmla="*/ 21 h 43"/>
              <a:gd name="T54" fmla="*/ 42 w 116"/>
              <a:gd name="T55" fmla="*/ 22 h 43"/>
              <a:gd name="T56" fmla="*/ 39 w 116"/>
              <a:gd name="T57" fmla="*/ 14 h 43"/>
              <a:gd name="T58" fmla="*/ 49 w 116"/>
              <a:gd name="T59" fmla="*/ 9 h 43"/>
              <a:gd name="T60" fmla="*/ 56 w 116"/>
              <a:gd name="T61" fmla="*/ 2 h 43"/>
              <a:gd name="T62" fmla="*/ 69 w 116"/>
              <a:gd name="T63" fmla="*/ 2 h 43"/>
              <a:gd name="T64" fmla="*/ 72 w 116"/>
              <a:gd name="T65" fmla="*/ 7 h 43"/>
              <a:gd name="T66" fmla="*/ 79 w 116"/>
              <a:gd name="T67" fmla="*/ 13 h 43"/>
              <a:gd name="T68" fmla="*/ 84 w 116"/>
              <a:gd name="T69" fmla="*/ 15 h 43"/>
              <a:gd name="T70" fmla="*/ 92 w 116"/>
              <a:gd name="T71" fmla="*/ 23 h 43"/>
              <a:gd name="T72" fmla="*/ 102 w 116"/>
              <a:gd name="T73" fmla="*/ 20 h 43"/>
              <a:gd name="T74" fmla="*/ 108 w 116"/>
              <a:gd name="T75" fmla="*/ 23 h 43"/>
              <a:gd name="T76" fmla="*/ 112 w 116"/>
              <a:gd name="T77" fmla="*/ 22 h 43"/>
              <a:gd name="T78" fmla="*/ 116 w 116"/>
              <a:gd name="T79" fmla="*/ 21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16" h="43">
                <a:moveTo>
                  <a:pt x="114" y="21"/>
                </a:moveTo>
                <a:cubicBezTo>
                  <a:pt x="112" y="22"/>
                  <a:pt x="111" y="23"/>
                  <a:pt x="110" y="25"/>
                </a:cubicBezTo>
                <a:cubicBezTo>
                  <a:pt x="108" y="27"/>
                  <a:pt x="107" y="28"/>
                  <a:pt x="104" y="27"/>
                </a:cubicBezTo>
                <a:cubicBezTo>
                  <a:pt x="102" y="26"/>
                  <a:pt x="100" y="25"/>
                  <a:pt x="99" y="26"/>
                </a:cubicBezTo>
                <a:cubicBezTo>
                  <a:pt x="96" y="26"/>
                  <a:pt x="95" y="29"/>
                  <a:pt x="94" y="31"/>
                </a:cubicBezTo>
                <a:cubicBezTo>
                  <a:pt x="94" y="33"/>
                  <a:pt x="92" y="33"/>
                  <a:pt x="91" y="33"/>
                </a:cubicBezTo>
                <a:cubicBezTo>
                  <a:pt x="89" y="33"/>
                  <a:pt x="87" y="33"/>
                  <a:pt x="85" y="33"/>
                </a:cubicBezTo>
                <a:cubicBezTo>
                  <a:pt x="81" y="34"/>
                  <a:pt x="79" y="38"/>
                  <a:pt x="75" y="40"/>
                </a:cubicBezTo>
                <a:cubicBezTo>
                  <a:pt x="74" y="40"/>
                  <a:pt x="71" y="41"/>
                  <a:pt x="70" y="40"/>
                </a:cubicBezTo>
                <a:cubicBezTo>
                  <a:pt x="68" y="40"/>
                  <a:pt x="66" y="38"/>
                  <a:pt x="64" y="37"/>
                </a:cubicBezTo>
                <a:cubicBezTo>
                  <a:pt x="61" y="35"/>
                  <a:pt x="58" y="29"/>
                  <a:pt x="61" y="26"/>
                </a:cubicBezTo>
                <a:cubicBezTo>
                  <a:pt x="63" y="24"/>
                  <a:pt x="65" y="23"/>
                  <a:pt x="67" y="22"/>
                </a:cubicBezTo>
                <a:cubicBezTo>
                  <a:pt x="68" y="22"/>
                  <a:pt x="69" y="22"/>
                  <a:pt x="70" y="23"/>
                </a:cubicBezTo>
                <a:cubicBezTo>
                  <a:pt x="70" y="24"/>
                  <a:pt x="71" y="24"/>
                  <a:pt x="71" y="25"/>
                </a:cubicBezTo>
                <a:cubicBezTo>
                  <a:pt x="71" y="25"/>
                  <a:pt x="71" y="25"/>
                  <a:pt x="70" y="26"/>
                </a:cubicBezTo>
                <a:cubicBezTo>
                  <a:pt x="68" y="26"/>
                  <a:pt x="67" y="31"/>
                  <a:pt x="70" y="31"/>
                </a:cubicBezTo>
                <a:cubicBezTo>
                  <a:pt x="72" y="32"/>
                  <a:pt x="75" y="31"/>
                  <a:pt x="76" y="29"/>
                </a:cubicBezTo>
                <a:cubicBezTo>
                  <a:pt x="76" y="27"/>
                  <a:pt x="76" y="24"/>
                  <a:pt x="75" y="22"/>
                </a:cubicBezTo>
                <a:cubicBezTo>
                  <a:pt x="74" y="22"/>
                  <a:pt x="74" y="21"/>
                  <a:pt x="73" y="21"/>
                </a:cubicBezTo>
                <a:cubicBezTo>
                  <a:pt x="72" y="20"/>
                  <a:pt x="71" y="20"/>
                  <a:pt x="70" y="20"/>
                </a:cubicBezTo>
                <a:cubicBezTo>
                  <a:pt x="67" y="19"/>
                  <a:pt x="65" y="20"/>
                  <a:pt x="63" y="21"/>
                </a:cubicBezTo>
                <a:cubicBezTo>
                  <a:pt x="61" y="22"/>
                  <a:pt x="60" y="23"/>
                  <a:pt x="58" y="25"/>
                </a:cubicBezTo>
                <a:cubicBezTo>
                  <a:pt x="57" y="26"/>
                  <a:pt x="56" y="29"/>
                  <a:pt x="56" y="31"/>
                </a:cubicBezTo>
                <a:cubicBezTo>
                  <a:pt x="56" y="32"/>
                  <a:pt x="56" y="34"/>
                  <a:pt x="56" y="35"/>
                </a:cubicBezTo>
                <a:cubicBezTo>
                  <a:pt x="56" y="35"/>
                  <a:pt x="56" y="36"/>
                  <a:pt x="56" y="36"/>
                </a:cubicBezTo>
                <a:cubicBezTo>
                  <a:pt x="55" y="37"/>
                  <a:pt x="54" y="38"/>
                  <a:pt x="52" y="39"/>
                </a:cubicBezTo>
                <a:cubicBezTo>
                  <a:pt x="50" y="41"/>
                  <a:pt x="46" y="43"/>
                  <a:pt x="43" y="43"/>
                </a:cubicBezTo>
                <a:cubicBezTo>
                  <a:pt x="42" y="42"/>
                  <a:pt x="40" y="42"/>
                  <a:pt x="39" y="42"/>
                </a:cubicBezTo>
                <a:cubicBezTo>
                  <a:pt x="37" y="42"/>
                  <a:pt x="35" y="41"/>
                  <a:pt x="34" y="40"/>
                </a:cubicBezTo>
                <a:cubicBezTo>
                  <a:pt x="33" y="40"/>
                  <a:pt x="31" y="39"/>
                  <a:pt x="30" y="38"/>
                </a:cubicBezTo>
                <a:cubicBezTo>
                  <a:pt x="29" y="37"/>
                  <a:pt x="28" y="35"/>
                  <a:pt x="27" y="34"/>
                </a:cubicBezTo>
                <a:cubicBezTo>
                  <a:pt x="25" y="32"/>
                  <a:pt x="22" y="29"/>
                  <a:pt x="19" y="29"/>
                </a:cubicBezTo>
                <a:cubicBezTo>
                  <a:pt x="18" y="30"/>
                  <a:pt x="16" y="30"/>
                  <a:pt x="15" y="31"/>
                </a:cubicBezTo>
                <a:cubicBezTo>
                  <a:pt x="13" y="32"/>
                  <a:pt x="11" y="33"/>
                  <a:pt x="10" y="32"/>
                </a:cubicBezTo>
                <a:cubicBezTo>
                  <a:pt x="8" y="32"/>
                  <a:pt x="7" y="30"/>
                  <a:pt x="5" y="29"/>
                </a:cubicBezTo>
                <a:cubicBezTo>
                  <a:pt x="4" y="28"/>
                  <a:pt x="3" y="27"/>
                  <a:pt x="2" y="27"/>
                </a:cubicBezTo>
                <a:cubicBezTo>
                  <a:pt x="1" y="27"/>
                  <a:pt x="0" y="27"/>
                  <a:pt x="0" y="27"/>
                </a:cubicBezTo>
                <a:cubicBezTo>
                  <a:pt x="1" y="27"/>
                  <a:pt x="2" y="26"/>
                  <a:pt x="3" y="26"/>
                </a:cubicBezTo>
                <a:cubicBezTo>
                  <a:pt x="5" y="25"/>
                  <a:pt x="7" y="27"/>
                  <a:pt x="8" y="27"/>
                </a:cubicBezTo>
                <a:cubicBezTo>
                  <a:pt x="12" y="28"/>
                  <a:pt x="14" y="25"/>
                  <a:pt x="16" y="23"/>
                </a:cubicBezTo>
                <a:cubicBezTo>
                  <a:pt x="18" y="22"/>
                  <a:pt x="20" y="21"/>
                  <a:pt x="21" y="23"/>
                </a:cubicBezTo>
                <a:cubicBezTo>
                  <a:pt x="22" y="23"/>
                  <a:pt x="23" y="23"/>
                  <a:pt x="24" y="24"/>
                </a:cubicBezTo>
                <a:cubicBezTo>
                  <a:pt x="25" y="24"/>
                  <a:pt x="26" y="25"/>
                  <a:pt x="27" y="25"/>
                </a:cubicBezTo>
                <a:cubicBezTo>
                  <a:pt x="29" y="25"/>
                  <a:pt x="32" y="25"/>
                  <a:pt x="34" y="25"/>
                </a:cubicBezTo>
                <a:cubicBezTo>
                  <a:pt x="35" y="24"/>
                  <a:pt x="36" y="24"/>
                  <a:pt x="37" y="23"/>
                </a:cubicBezTo>
                <a:cubicBezTo>
                  <a:pt x="37" y="23"/>
                  <a:pt x="37" y="23"/>
                  <a:pt x="37" y="23"/>
                </a:cubicBezTo>
                <a:cubicBezTo>
                  <a:pt x="39" y="25"/>
                  <a:pt x="42" y="25"/>
                  <a:pt x="44" y="26"/>
                </a:cubicBezTo>
                <a:cubicBezTo>
                  <a:pt x="49" y="26"/>
                  <a:pt x="53" y="23"/>
                  <a:pt x="54" y="18"/>
                </a:cubicBezTo>
                <a:cubicBezTo>
                  <a:pt x="54" y="16"/>
                  <a:pt x="52" y="13"/>
                  <a:pt x="50" y="12"/>
                </a:cubicBezTo>
                <a:cubicBezTo>
                  <a:pt x="48" y="11"/>
                  <a:pt x="45" y="12"/>
                  <a:pt x="45" y="15"/>
                </a:cubicBezTo>
                <a:cubicBezTo>
                  <a:pt x="45" y="17"/>
                  <a:pt x="47" y="17"/>
                  <a:pt x="48" y="16"/>
                </a:cubicBezTo>
                <a:cubicBezTo>
                  <a:pt x="48" y="17"/>
                  <a:pt x="49" y="17"/>
                  <a:pt x="49" y="17"/>
                </a:cubicBezTo>
                <a:cubicBezTo>
                  <a:pt x="49" y="17"/>
                  <a:pt x="50" y="18"/>
                  <a:pt x="50" y="19"/>
                </a:cubicBezTo>
                <a:cubicBezTo>
                  <a:pt x="50" y="20"/>
                  <a:pt x="49" y="21"/>
                  <a:pt x="49" y="21"/>
                </a:cubicBezTo>
                <a:cubicBezTo>
                  <a:pt x="48" y="22"/>
                  <a:pt x="47" y="23"/>
                  <a:pt x="45" y="23"/>
                </a:cubicBezTo>
                <a:cubicBezTo>
                  <a:pt x="44" y="22"/>
                  <a:pt x="43" y="22"/>
                  <a:pt x="42" y="22"/>
                </a:cubicBezTo>
                <a:cubicBezTo>
                  <a:pt x="41" y="22"/>
                  <a:pt x="41" y="21"/>
                  <a:pt x="40" y="20"/>
                </a:cubicBezTo>
                <a:cubicBezTo>
                  <a:pt x="39" y="18"/>
                  <a:pt x="38" y="16"/>
                  <a:pt x="39" y="14"/>
                </a:cubicBezTo>
                <a:cubicBezTo>
                  <a:pt x="40" y="12"/>
                  <a:pt x="41" y="10"/>
                  <a:pt x="43" y="9"/>
                </a:cubicBezTo>
                <a:cubicBezTo>
                  <a:pt x="45" y="8"/>
                  <a:pt x="47" y="8"/>
                  <a:pt x="49" y="9"/>
                </a:cubicBezTo>
                <a:cubicBezTo>
                  <a:pt x="51" y="9"/>
                  <a:pt x="52" y="9"/>
                  <a:pt x="54" y="8"/>
                </a:cubicBezTo>
                <a:cubicBezTo>
                  <a:pt x="56" y="7"/>
                  <a:pt x="56" y="4"/>
                  <a:pt x="56" y="2"/>
                </a:cubicBezTo>
                <a:cubicBezTo>
                  <a:pt x="57" y="0"/>
                  <a:pt x="60" y="0"/>
                  <a:pt x="62" y="0"/>
                </a:cubicBezTo>
                <a:cubicBezTo>
                  <a:pt x="65" y="0"/>
                  <a:pt x="67" y="1"/>
                  <a:pt x="69" y="2"/>
                </a:cubicBezTo>
                <a:cubicBezTo>
                  <a:pt x="70" y="3"/>
                  <a:pt x="71" y="4"/>
                  <a:pt x="72" y="5"/>
                </a:cubicBezTo>
                <a:cubicBezTo>
                  <a:pt x="72" y="5"/>
                  <a:pt x="72" y="7"/>
                  <a:pt x="72" y="7"/>
                </a:cubicBezTo>
                <a:cubicBezTo>
                  <a:pt x="71" y="10"/>
                  <a:pt x="72" y="11"/>
                  <a:pt x="74" y="13"/>
                </a:cubicBezTo>
                <a:cubicBezTo>
                  <a:pt x="76" y="14"/>
                  <a:pt x="78" y="14"/>
                  <a:pt x="79" y="13"/>
                </a:cubicBezTo>
                <a:cubicBezTo>
                  <a:pt x="80" y="12"/>
                  <a:pt x="81" y="13"/>
                  <a:pt x="82" y="13"/>
                </a:cubicBezTo>
                <a:cubicBezTo>
                  <a:pt x="84" y="13"/>
                  <a:pt x="84" y="14"/>
                  <a:pt x="84" y="15"/>
                </a:cubicBezTo>
                <a:cubicBezTo>
                  <a:pt x="86" y="17"/>
                  <a:pt x="85" y="19"/>
                  <a:pt x="87" y="21"/>
                </a:cubicBezTo>
                <a:cubicBezTo>
                  <a:pt x="88" y="22"/>
                  <a:pt x="90" y="23"/>
                  <a:pt x="92" y="23"/>
                </a:cubicBezTo>
                <a:cubicBezTo>
                  <a:pt x="94" y="23"/>
                  <a:pt x="97" y="21"/>
                  <a:pt x="98" y="19"/>
                </a:cubicBezTo>
                <a:cubicBezTo>
                  <a:pt x="99" y="18"/>
                  <a:pt x="101" y="19"/>
                  <a:pt x="102" y="20"/>
                </a:cubicBezTo>
                <a:cubicBezTo>
                  <a:pt x="102" y="21"/>
                  <a:pt x="103" y="22"/>
                  <a:pt x="105" y="23"/>
                </a:cubicBezTo>
                <a:cubicBezTo>
                  <a:pt x="106" y="23"/>
                  <a:pt x="107" y="23"/>
                  <a:pt x="108" y="23"/>
                </a:cubicBezTo>
                <a:cubicBezTo>
                  <a:pt x="109" y="23"/>
                  <a:pt x="110" y="23"/>
                  <a:pt x="111" y="23"/>
                </a:cubicBezTo>
                <a:cubicBezTo>
                  <a:pt x="111" y="22"/>
                  <a:pt x="112" y="22"/>
                  <a:pt x="112" y="22"/>
                </a:cubicBezTo>
                <a:cubicBezTo>
                  <a:pt x="113" y="21"/>
                  <a:pt x="113" y="21"/>
                  <a:pt x="115" y="21"/>
                </a:cubicBezTo>
                <a:cubicBezTo>
                  <a:pt x="115" y="20"/>
                  <a:pt x="116" y="20"/>
                  <a:pt x="116" y="21"/>
                </a:cubicBezTo>
                <a:cubicBezTo>
                  <a:pt x="116" y="21"/>
                  <a:pt x="115" y="21"/>
                  <a:pt x="114" y="21"/>
                </a:cubicBezTo>
                <a:close/>
              </a:path>
            </a:pathLst>
          </a:custGeom>
          <a:solidFill>
            <a:srgbClr val="B6F1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608872" y="1698150"/>
            <a:ext cx="2678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文悦古典明朝体 (非商业使用) W5" pitchFamily="50" charset="-122"/>
                <a:ea typeface="文悦古典明朝体 (非商业使用) W5" pitchFamily="50" charset="-122"/>
              </a:rPr>
              <a:t>输入您的标题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638300" y="2222984"/>
            <a:ext cx="51812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总结是社会团体、企业单位和个人在自身的某一时期、某一项目或某些工作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638300" y="3106123"/>
            <a:ext cx="51812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总结是社会团体、企业单位和个人在自身的某一时期、某一项目或某些工作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638300" y="3989262"/>
            <a:ext cx="51812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总结是社会团体、企业单位和个人在自身的某一时期、某一项目或某些工作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638300" y="4872400"/>
            <a:ext cx="51812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总结是社会团体、企业单位和个人在自身的某一时期、某一项目或某些工作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3" grpId="0" animBg="1"/>
      <p:bldP spid="14" grpId="0"/>
      <p:bldP spid="15" grpId="0"/>
      <p:bldP spid="16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56"/>
          <p:cNvSpPr/>
          <p:nvPr/>
        </p:nvSpPr>
        <p:spPr bwMode="auto">
          <a:xfrm>
            <a:off x="5807474" y="3429000"/>
            <a:ext cx="5287568" cy="2462703"/>
          </a:xfrm>
          <a:custGeom>
            <a:avLst/>
            <a:gdLst>
              <a:gd name="T0" fmla="*/ 354 w 1110"/>
              <a:gd name="T1" fmla="*/ 2 h 515"/>
              <a:gd name="T2" fmla="*/ 219 w 1110"/>
              <a:gd name="T3" fmla="*/ 95 h 515"/>
              <a:gd name="T4" fmla="*/ 331 w 1110"/>
              <a:gd name="T5" fmla="*/ 95 h 515"/>
              <a:gd name="T6" fmla="*/ 351 w 1110"/>
              <a:gd name="T7" fmla="*/ 42 h 515"/>
              <a:gd name="T8" fmla="*/ 432 w 1110"/>
              <a:gd name="T9" fmla="*/ 81 h 515"/>
              <a:gd name="T10" fmla="*/ 294 w 1110"/>
              <a:gd name="T11" fmla="*/ 235 h 515"/>
              <a:gd name="T12" fmla="*/ 174 w 1110"/>
              <a:gd name="T13" fmla="*/ 172 h 515"/>
              <a:gd name="T14" fmla="*/ 0 w 1110"/>
              <a:gd name="T15" fmla="*/ 259 h 515"/>
              <a:gd name="T16" fmla="*/ 116 w 1110"/>
              <a:gd name="T17" fmla="*/ 366 h 515"/>
              <a:gd name="T18" fmla="*/ 128 w 1110"/>
              <a:gd name="T19" fmla="*/ 312 h 515"/>
              <a:gd name="T20" fmla="*/ 103 w 1110"/>
              <a:gd name="T21" fmla="*/ 298 h 515"/>
              <a:gd name="T22" fmla="*/ 81 w 1110"/>
              <a:gd name="T23" fmla="*/ 325 h 515"/>
              <a:gd name="T24" fmla="*/ 99 w 1110"/>
              <a:gd name="T25" fmla="*/ 254 h 515"/>
              <a:gd name="T26" fmla="*/ 157 w 1110"/>
              <a:gd name="T27" fmla="*/ 278 h 515"/>
              <a:gd name="T28" fmla="*/ 170 w 1110"/>
              <a:gd name="T29" fmla="*/ 434 h 515"/>
              <a:gd name="T30" fmla="*/ 319 w 1110"/>
              <a:gd name="T31" fmla="*/ 415 h 515"/>
              <a:gd name="T32" fmla="*/ 365 w 1110"/>
              <a:gd name="T33" fmla="*/ 386 h 515"/>
              <a:gd name="T34" fmla="*/ 420 w 1110"/>
              <a:gd name="T35" fmla="*/ 387 h 515"/>
              <a:gd name="T36" fmla="*/ 535 w 1110"/>
              <a:gd name="T37" fmla="*/ 333 h 515"/>
              <a:gd name="T38" fmla="*/ 640 w 1110"/>
              <a:gd name="T39" fmla="*/ 364 h 515"/>
              <a:gd name="T40" fmla="*/ 586 w 1110"/>
              <a:gd name="T41" fmla="*/ 470 h 515"/>
              <a:gd name="T42" fmla="*/ 542 w 1110"/>
              <a:gd name="T43" fmla="*/ 412 h 515"/>
              <a:gd name="T44" fmla="*/ 586 w 1110"/>
              <a:gd name="T45" fmla="*/ 426 h 515"/>
              <a:gd name="T46" fmla="*/ 585 w 1110"/>
              <a:gd name="T47" fmla="*/ 381 h 515"/>
              <a:gd name="T48" fmla="*/ 503 w 1110"/>
              <a:gd name="T49" fmla="*/ 392 h 515"/>
              <a:gd name="T50" fmla="*/ 639 w 1110"/>
              <a:gd name="T51" fmla="*/ 515 h 515"/>
              <a:gd name="T52" fmla="*/ 826 w 1110"/>
              <a:gd name="T53" fmla="*/ 411 h 515"/>
              <a:gd name="T54" fmla="*/ 898 w 1110"/>
              <a:gd name="T55" fmla="*/ 430 h 515"/>
              <a:gd name="T56" fmla="*/ 1016 w 1110"/>
              <a:gd name="T57" fmla="*/ 356 h 515"/>
              <a:gd name="T58" fmla="*/ 1033 w 1110"/>
              <a:gd name="T59" fmla="*/ 357 h 515"/>
              <a:gd name="T60" fmla="*/ 1110 w 1110"/>
              <a:gd name="T61" fmla="*/ 313 h 515"/>
              <a:gd name="T62" fmla="*/ 1105 w 1110"/>
              <a:gd name="T63" fmla="*/ 308 h 515"/>
              <a:gd name="T64" fmla="*/ 1072 w 1110"/>
              <a:gd name="T65" fmla="*/ 308 h 515"/>
              <a:gd name="T66" fmla="*/ 1054 w 1110"/>
              <a:gd name="T67" fmla="*/ 309 h 515"/>
              <a:gd name="T68" fmla="*/ 998 w 1110"/>
              <a:gd name="T69" fmla="*/ 282 h 515"/>
              <a:gd name="T70" fmla="*/ 998 w 1110"/>
              <a:gd name="T71" fmla="*/ 282 h 515"/>
              <a:gd name="T72" fmla="*/ 898 w 1110"/>
              <a:gd name="T73" fmla="*/ 215 h 515"/>
              <a:gd name="T74" fmla="*/ 852 w 1110"/>
              <a:gd name="T75" fmla="*/ 256 h 515"/>
              <a:gd name="T76" fmla="*/ 885 w 1110"/>
              <a:gd name="T77" fmla="*/ 285 h 515"/>
              <a:gd name="T78" fmla="*/ 893 w 1110"/>
              <a:gd name="T79" fmla="*/ 284 h 515"/>
              <a:gd name="T80" fmla="*/ 895 w 1110"/>
              <a:gd name="T81" fmla="*/ 282 h 515"/>
              <a:gd name="T82" fmla="*/ 938 w 1110"/>
              <a:gd name="T83" fmla="*/ 270 h 515"/>
              <a:gd name="T84" fmla="*/ 859 w 1110"/>
              <a:gd name="T85" fmla="*/ 325 h 515"/>
              <a:gd name="T86" fmla="*/ 784 w 1110"/>
              <a:gd name="T87" fmla="*/ 202 h 515"/>
              <a:gd name="T88" fmla="*/ 611 w 1110"/>
              <a:gd name="T89" fmla="*/ 136 h 515"/>
              <a:gd name="T90" fmla="*/ 569 w 1110"/>
              <a:gd name="T91" fmla="*/ 105 h 515"/>
              <a:gd name="T92" fmla="*/ 446 w 1110"/>
              <a:gd name="T93" fmla="*/ 6 h 515"/>
              <a:gd name="T94" fmla="*/ 395 w 1110"/>
              <a:gd name="T95" fmla="*/ 0 h 515"/>
              <a:gd name="T96" fmla="*/ 393 w 1110"/>
              <a:gd name="T97" fmla="*/ 0 h 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110" h="515">
                <a:moveTo>
                  <a:pt x="390" y="0"/>
                </a:moveTo>
                <a:cubicBezTo>
                  <a:pt x="383" y="0"/>
                  <a:pt x="369" y="0"/>
                  <a:pt x="354" y="2"/>
                </a:cubicBezTo>
                <a:cubicBezTo>
                  <a:pt x="319" y="6"/>
                  <a:pt x="279" y="19"/>
                  <a:pt x="243" y="49"/>
                </a:cubicBezTo>
                <a:cubicBezTo>
                  <a:pt x="228" y="59"/>
                  <a:pt x="219" y="76"/>
                  <a:pt x="219" y="95"/>
                </a:cubicBezTo>
                <a:cubicBezTo>
                  <a:pt x="219" y="126"/>
                  <a:pt x="244" y="151"/>
                  <a:pt x="275" y="151"/>
                </a:cubicBezTo>
                <a:cubicBezTo>
                  <a:pt x="306" y="151"/>
                  <a:pt x="331" y="126"/>
                  <a:pt x="331" y="95"/>
                </a:cubicBezTo>
                <a:cubicBezTo>
                  <a:pt x="331" y="87"/>
                  <a:pt x="329" y="80"/>
                  <a:pt x="326" y="73"/>
                </a:cubicBezTo>
                <a:cubicBezTo>
                  <a:pt x="321" y="61"/>
                  <a:pt x="329" y="47"/>
                  <a:pt x="351" y="42"/>
                </a:cubicBezTo>
                <a:cubicBezTo>
                  <a:pt x="360" y="40"/>
                  <a:pt x="370" y="38"/>
                  <a:pt x="380" y="38"/>
                </a:cubicBezTo>
                <a:cubicBezTo>
                  <a:pt x="404" y="38"/>
                  <a:pt x="427" y="48"/>
                  <a:pt x="432" y="81"/>
                </a:cubicBezTo>
                <a:cubicBezTo>
                  <a:pt x="433" y="86"/>
                  <a:pt x="433" y="91"/>
                  <a:pt x="433" y="96"/>
                </a:cubicBezTo>
                <a:cubicBezTo>
                  <a:pt x="433" y="173"/>
                  <a:pt x="371" y="235"/>
                  <a:pt x="294" y="235"/>
                </a:cubicBezTo>
                <a:cubicBezTo>
                  <a:pt x="273" y="235"/>
                  <a:pt x="253" y="231"/>
                  <a:pt x="236" y="222"/>
                </a:cubicBezTo>
                <a:cubicBezTo>
                  <a:pt x="216" y="213"/>
                  <a:pt x="192" y="185"/>
                  <a:pt x="174" y="172"/>
                </a:cubicBezTo>
                <a:cubicBezTo>
                  <a:pt x="156" y="160"/>
                  <a:pt x="134" y="153"/>
                  <a:pt x="110" y="153"/>
                </a:cubicBezTo>
                <a:cubicBezTo>
                  <a:pt x="49" y="153"/>
                  <a:pt x="0" y="200"/>
                  <a:pt x="0" y="259"/>
                </a:cubicBezTo>
                <a:cubicBezTo>
                  <a:pt x="0" y="318"/>
                  <a:pt x="49" y="366"/>
                  <a:pt x="110" y="366"/>
                </a:cubicBezTo>
                <a:cubicBezTo>
                  <a:pt x="112" y="366"/>
                  <a:pt x="114" y="366"/>
                  <a:pt x="116" y="366"/>
                </a:cubicBezTo>
                <a:cubicBezTo>
                  <a:pt x="119" y="365"/>
                  <a:pt x="135" y="356"/>
                  <a:pt x="137" y="340"/>
                </a:cubicBezTo>
                <a:cubicBezTo>
                  <a:pt x="139" y="330"/>
                  <a:pt x="136" y="321"/>
                  <a:pt x="128" y="312"/>
                </a:cubicBezTo>
                <a:cubicBezTo>
                  <a:pt x="121" y="305"/>
                  <a:pt x="113" y="300"/>
                  <a:pt x="104" y="298"/>
                </a:cubicBezTo>
                <a:cubicBezTo>
                  <a:pt x="104" y="298"/>
                  <a:pt x="103" y="298"/>
                  <a:pt x="103" y="298"/>
                </a:cubicBezTo>
                <a:cubicBezTo>
                  <a:pt x="100" y="298"/>
                  <a:pt x="100" y="302"/>
                  <a:pt x="99" y="309"/>
                </a:cubicBezTo>
                <a:cubicBezTo>
                  <a:pt x="97" y="320"/>
                  <a:pt x="89" y="325"/>
                  <a:pt x="81" y="325"/>
                </a:cubicBezTo>
                <a:cubicBezTo>
                  <a:pt x="68" y="325"/>
                  <a:pt x="54" y="314"/>
                  <a:pt x="56" y="297"/>
                </a:cubicBezTo>
                <a:cubicBezTo>
                  <a:pt x="60" y="275"/>
                  <a:pt x="75" y="257"/>
                  <a:pt x="99" y="254"/>
                </a:cubicBezTo>
                <a:cubicBezTo>
                  <a:pt x="100" y="254"/>
                  <a:pt x="102" y="254"/>
                  <a:pt x="104" y="254"/>
                </a:cubicBezTo>
                <a:cubicBezTo>
                  <a:pt x="124" y="254"/>
                  <a:pt x="142" y="266"/>
                  <a:pt x="157" y="278"/>
                </a:cubicBezTo>
                <a:cubicBezTo>
                  <a:pt x="186" y="304"/>
                  <a:pt x="188" y="343"/>
                  <a:pt x="171" y="373"/>
                </a:cubicBezTo>
                <a:cubicBezTo>
                  <a:pt x="160" y="393"/>
                  <a:pt x="153" y="420"/>
                  <a:pt x="170" y="434"/>
                </a:cubicBezTo>
                <a:cubicBezTo>
                  <a:pt x="188" y="448"/>
                  <a:pt x="210" y="457"/>
                  <a:pt x="235" y="457"/>
                </a:cubicBezTo>
                <a:cubicBezTo>
                  <a:pt x="270" y="457"/>
                  <a:pt x="300" y="440"/>
                  <a:pt x="319" y="415"/>
                </a:cubicBezTo>
                <a:cubicBezTo>
                  <a:pt x="330" y="399"/>
                  <a:pt x="345" y="386"/>
                  <a:pt x="361" y="386"/>
                </a:cubicBezTo>
                <a:cubicBezTo>
                  <a:pt x="362" y="386"/>
                  <a:pt x="364" y="386"/>
                  <a:pt x="365" y="386"/>
                </a:cubicBezTo>
                <a:cubicBezTo>
                  <a:pt x="375" y="388"/>
                  <a:pt x="386" y="389"/>
                  <a:pt x="396" y="389"/>
                </a:cubicBezTo>
                <a:cubicBezTo>
                  <a:pt x="404" y="389"/>
                  <a:pt x="412" y="388"/>
                  <a:pt x="420" y="387"/>
                </a:cubicBezTo>
                <a:cubicBezTo>
                  <a:pt x="433" y="386"/>
                  <a:pt x="456" y="370"/>
                  <a:pt x="474" y="358"/>
                </a:cubicBezTo>
                <a:cubicBezTo>
                  <a:pt x="492" y="345"/>
                  <a:pt x="512" y="336"/>
                  <a:pt x="535" y="333"/>
                </a:cubicBezTo>
                <a:cubicBezTo>
                  <a:pt x="540" y="332"/>
                  <a:pt x="546" y="332"/>
                  <a:pt x="552" y="332"/>
                </a:cubicBezTo>
                <a:cubicBezTo>
                  <a:pt x="584" y="332"/>
                  <a:pt x="615" y="343"/>
                  <a:pt x="640" y="364"/>
                </a:cubicBezTo>
                <a:cubicBezTo>
                  <a:pt x="671" y="388"/>
                  <a:pt x="661" y="436"/>
                  <a:pt x="631" y="456"/>
                </a:cubicBezTo>
                <a:cubicBezTo>
                  <a:pt x="618" y="465"/>
                  <a:pt x="602" y="470"/>
                  <a:pt x="586" y="470"/>
                </a:cubicBezTo>
                <a:cubicBezTo>
                  <a:pt x="567" y="470"/>
                  <a:pt x="547" y="463"/>
                  <a:pt x="531" y="453"/>
                </a:cubicBezTo>
                <a:cubicBezTo>
                  <a:pt x="511" y="440"/>
                  <a:pt x="523" y="412"/>
                  <a:pt x="542" y="412"/>
                </a:cubicBezTo>
                <a:cubicBezTo>
                  <a:pt x="545" y="412"/>
                  <a:pt x="549" y="413"/>
                  <a:pt x="553" y="415"/>
                </a:cubicBezTo>
                <a:cubicBezTo>
                  <a:pt x="563" y="421"/>
                  <a:pt x="575" y="426"/>
                  <a:pt x="586" y="426"/>
                </a:cubicBezTo>
                <a:cubicBezTo>
                  <a:pt x="592" y="426"/>
                  <a:pt x="599" y="424"/>
                  <a:pt x="605" y="421"/>
                </a:cubicBezTo>
                <a:cubicBezTo>
                  <a:pt x="633" y="406"/>
                  <a:pt x="600" y="387"/>
                  <a:pt x="585" y="381"/>
                </a:cubicBezTo>
                <a:cubicBezTo>
                  <a:pt x="574" y="378"/>
                  <a:pt x="564" y="376"/>
                  <a:pt x="555" y="376"/>
                </a:cubicBezTo>
                <a:cubicBezTo>
                  <a:pt x="536" y="376"/>
                  <a:pt x="519" y="382"/>
                  <a:pt x="503" y="392"/>
                </a:cubicBezTo>
                <a:cubicBezTo>
                  <a:pt x="485" y="403"/>
                  <a:pt x="480" y="432"/>
                  <a:pt x="495" y="449"/>
                </a:cubicBezTo>
                <a:cubicBezTo>
                  <a:pt x="530" y="489"/>
                  <a:pt x="581" y="515"/>
                  <a:pt x="639" y="515"/>
                </a:cubicBezTo>
                <a:cubicBezTo>
                  <a:pt x="706" y="515"/>
                  <a:pt x="765" y="480"/>
                  <a:pt x="799" y="428"/>
                </a:cubicBezTo>
                <a:cubicBezTo>
                  <a:pt x="806" y="417"/>
                  <a:pt x="816" y="411"/>
                  <a:pt x="826" y="411"/>
                </a:cubicBezTo>
                <a:cubicBezTo>
                  <a:pt x="833" y="411"/>
                  <a:pt x="840" y="413"/>
                  <a:pt x="848" y="417"/>
                </a:cubicBezTo>
                <a:cubicBezTo>
                  <a:pt x="863" y="425"/>
                  <a:pt x="880" y="430"/>
                  <a:pt x="898" y="430"/>
                </a:cubicBezTo>
                <a:cubicBezTo>
                  <a:pt x="932" y="430"/>
                  <a:pt x="963" y="414"/>
                  <a:pt x="982" y="389"/>
                </a:cubicBezTo>
                <a:cubicBezTo>
                  <a:pt x="995" y="372"/>
                  <a:pt x="1007" y="356"/>
                  <a:pt x="1016" y="356"/>
                </a:cubicBezTo>
                <a:cubicBezTo>
                  <a:pt x="1016" y="356"/>
                  <a:pt x="1017" y="356"/>
                  <a:pt x="1017" y="356"/>
                </a:cubicBezTo>
                <a:cubicBezTo>
                  <a:pt x="1022" y="357"/>
                  <a:pt x="1028" y="357"/>
                  <a:pt x="1033" y="357"/>
                </a:cubicBezTo>
                <a:cubicBezTo>
                  <a:pt x="1076" y="357"/>
                  <a:pt x="1110" y="339"/>
                  <a:pt x="1110" y="317"/>
                </a:cubicBezTo>
                <a:cubicBezTo>
                  <a:pt x="1110" y="316"/>
                  <a:pt x="1110" y="314"/>
                  <a:pt x="1110" y="313"/>
                </a:cubicBezTo>
                <a:cubicBezTo>
                  <a:pt x="1109" y="310"/>
                  <a:pt x="1108" y="308"/>
                  <a:pt x="1107" y="308"/>
                </a:cubicBezTo>
                <a:cubicBezTo>
                  <a:pt x="1106" y="308"/>
                  <a:pt x="1105" y="308"/>
                  <a:pt x="1105" y="308"/>
                </a:cubicBezTo>
                <a:cubicBezTo>
                  <a:pt x="1100" y="307"/>
                  <a:pt x="1095" y="307"/>
                  <a:pt x="1090" y="307"/>
                </a:cubicBezTo>
                <a:cubicBezTo>
                  <a:pt x="1084" y="307"/>
                  <a:pt x="1078" y="307"/>
                  <a:pt x="1072" y="308"/>
                </a:cubicBezTo>
                <a:cubicBezTo>
                  <a:pt x="1066" y="308"/>
                  <a:pt x="1060" y="309"/>
                  <a:pt x="1054" y="309"/>
                </a:cubicBezTo>
                <a:cubicBezTo>
                  <a:pt x="1054" y="309"/>
                  <a:pt x="1054" y="309"/>
                  <a:pt x="1054" y="309"/>
                </a:cubicBezTo>
                <a:cubicBezTo>
                  <a:pt x="1043" y="309"/>
                  <a:pt x="1033" y="307"/>
                  <a:pt x="1023" y="303"/>
                </a:cubicBezTo>
                <a:cubicBezTo>
                  <a:pt x="1007" y="295"/>
                  <a:pt x="999" y="282"/>
                  <a:pt x="998" y="282"/>
                </a:cubicBezTo>
                <a:cubicBezTo>
                  <a:pt x="998" y="282"/>
                  <a:pt x="998" y="282"/>
                  <a:pt x="998" y="282"/>
                </a:cubicBezTo>
                <a:cubicBezTo>
                  <a:pt x="998" y="282"/>
                  <a:pt x="998" y="282"/>
                  <a:pt x="998" y="282"/>
                </a:cubicBezTo>
                <a:cubicBezTo>
                  <a:pt x="998" y="282"/>
                  <a:pt x="991" y="265"/>
                  <a:pt x="975" y="249"/>
                </a:cubicBezTo>
                <a:cubicBezTo>
                  <a:pt x="956" y="228"/>
                  <a:pt x="928" y="215"/>
                  <a:pt x="898" y="215"/>
                </a:cubicBezTo>
                <a:cubicBezTo>
                  <a:pt x="889" y="215"/>
                  <a:pt x="881" y="216"/>
                  <a:pt x="873" y="218"/>
                </a:cubicBezTo>
                <a:cubicBezTo>
                  <a:pt x="860" y="221"/>
                  <a:pt x="849" y="240"/>
                  <a:pt x="852" y="256"/>
                </a:cubicBezTo>
                <a:cubicBezTo>
                  <a:pt x="855" y="268"/>
                  <a:pt x="859" y="277"/>
                  <a:pt x="867" y="281"/>
                </a:cubicBezTo>
                <a:cubicBezTo>
                  <a:pt x="872" y="284"/>
                  <a:pt x="879" y="285"/>
                  <a:pt x="885" y="285"/>
                </a:cubicBezTo>
                <a:cubicBezTo>
                  <a:pt x="887" y="285"/>
                  <a:pt x="889" y="285"/>
                  <a:pt x="891" y="285"/>
                </a:cubicBezTo>
                <a:cubicBezTo>
                  <a:pt x="892" y="285"/>
                  <a:pt x="893" y="284"/>
                  <a:pt x="893" y="284"/>
                </a:cubicBezTo>
                <a:cubicBezTo>
                  <a:pt x="895" y="284"/>
                  <a:pt x="896" y="283"/>
                  <a:pt x="896" y="283"/>
                </a:cubicBezTo>
                <a:cubicBezTo>
                  <a:pt x="895" y="282"/>
                  <a:pt x="895" y="282"/>
                  <a:pt x="895" y="282"/>
                </a:cubicBezTo>
                <a:cubicBezTo>
                  <a:pt x="889" y="266"/>
                  <a:pt x="902" y="256"/>
                  <a:pt x="916" y="256"/>
                </a:cubicBezTo>
                <a:cubicBezTo>
                  <a:pt x="925" y="256"/>
                  <a:pt x="934" y="260"/>
                  <a:pt x="938" y="270"/>
                </a:cubicBezTo>
                <a:cubicBezTo>
                  <a:pt x="953" y="311"/>
                  <a:pt x="916" y="328"/>
                  <a:pt x="882" y="328"/>
                </a:cubicBezTo>
                <a:cubicBezTo>
                  <a:pt x="874" y="328"/>
                  <a:pt x="866" y="327"/>
                  <a:pt x="859" y="325"/>
                </a:cubicBezTo>
                <a:cubicBezTo>
                  <a:pt x="833" y="318"/>
                  <a:pt x="819" y="298"/>
                  <a:pt x="812" y="274"/>
                </a:cubicBezTo>
                <a:cubicBezTo>
                  <a:pt x="806" y="253"/>
                  <a:pt x="799" y="219"/>
                  <a:pt x="784" y="202"/>
                </a:cubicBezTo>
                <a:cubicBezTo>
                  <a:pt x="749" y="160"/>
                  <a:pt x="697" y="134"/>
                  <a:pt x="639" y="134"/>
                </a:cubicBezTo>
                <a:cubicBezTo>
                  <a:pt x="629" y="134"/>
                  <a:pt x="620" y="135"/>
                  <a:pt x="611" y="136"/>
                </a:cubicBezTo>
                <a:cubicBezTo>
                  <a:pt x="610" y="136"/>
                  <a:pt x="609" y="136"/>
                  <a:pt x="608" y="136"/>
                </a:cubicBezTo>
                <a:cubicBezTo>
                  <a:pt x="593" y="136"/>
                  <a:pt x="579" y="123"/>
                  <a:pt x="569" y="105"/>
                </a:cubicBezTo>
                <a:cubicBezTo>
                  <a:pt x="545" y="57"/>
                  <a:pt x="501" y="21"/>
                  <a:pt x="447" y="6"/>
                </a:cubicBezTo>
                <a:cubicBezTo>
                  <a:pt x="447" y="6"/>
                  <a:pt x="447" y="6"/>
                  <a:pt x="446" y="6"/>
                </a:cubicBezTo>
                <a:cubicBezTo>
                  <a:pt x="430" y="2"/>
                  <a:pt x="414" y="0"/>
                  <a:pt x="396" y="0"/>
                </a:cubicBezTo>
                <a:cubicBezTo>
                  <a:pt x="396" y="0"/>
                  <a:pt x="395" y="0"/>
                  <a:pt x="395" y="0"/>
                </a:cubicBezTo>
                <a:cubicBezTo>
                  <a:pt x="395" y="0"/>
                  <a:pt x="395" y="0"/>
                  <a:pt x="395" y="0"/>
                </a:cubicBezTo>
                <a:cubicBezTo>
                  <a:pt x="395" y="0"/>
                  <a:pt x="394" y="0"/>
                  <a:pt x="393" y="0"/>
                </a:cubicBezTo>
                <a:cubicBezTo>
                  <a:pt x="392" y="0"/>
                  <a:pt x="391" y="0"/>
                  <a:pt x="390" y="0"/>
                </a:cubicBezTo>
              </a:path>
            </a:pathLst>
          </a:custGeom>
          <a:solidFill>
            <a:srgbClr val="B6F1DC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grpSp>
        <p:nvGrpSpPr>
          <p:cNvPr id="16" name="组合 15"/>
          <p:cNvGrpSpPr/>
          <p:nvPr/>
        </p:nvGrpSpPr>
        <p:grpSpPr>
          <a:xfrm>
            <a:off x="1183392" y="866558"/>
            <a:ext cx="2924877" cy="3470258"/>
            <a:chOff x="790780" y="1017894"/>
            <a:chExt cx="3415427" cy="4052277"/>
          </a:xfrm>
        </p:grpSpPr>
        <p:grpSp>
          <p:nvGrpSpPr>
            <p:cNvPr id="12" name="组合 11"/>
            <p:cNvGrpSpPr/>
            <p:nvPr/>
          </p:nvGrpSpPr>
          <p:grpSpPr>
            <a:xfrm>
              <a:off x="1531495" y="2363969"/>
              <a:ext cx="2674712" cy="2706202"/>
              <a:chOff x="3938588" y="1246188"/>
              <a:chExt cx="4314826" cy="4365625"/>
            </a:xfrm>
          </p:grpSpPr>
          <p:sp>
            <p:nvSpPr>
              <p:cNvPr id="13" name="Freeform 161"/>
              <p:cNvSpPr/>
              <p:nvPr/>
            </p:nvSpPr>
            <p:spPr bwMode="auto">
              <a:xfrm>
                <a:off x="3938588" y="1430338"/>
                <a:ext cx="4179888" cy="4181475"/>
              </a:xfrm>
              <a:custGeom>
                <a:avLst/>
                <a:gdLst>
                  <a:gd name="T0" fmla="*/ 556 w 1112"/>
                  <a:gd name="T1" fmla="*/ 0 h 1112"/>
                  <a:gd name="T2" fmla="*/ 163 w 1112"/>
                  <a:gd name="T3" fmla="*/ 163 h 1112"/>
                  <a:gd name="T4" fmla="*/ 0 w 1112"/>
                  <a:gd name="T5" fmla="*/ 556 h 1112"/>
                  <a:gd name="T6" fmla="*/ 163 w 1112"/>
                  <a:gd name="T7" fmla="*/ 949 h 1112"/>
                  <a:gd name="T8" fmla="*/ 556 w 1112"/>
                  <a:gd name="T9" fmla="*/ 1112 h 1112"/>
                  <a:gd name="T10" fmla="*/ 949 w 1112"/>
                  <a:gd name="T11" fmla="*/ 949 h 1112"/>
                  <a:gd name="T12" fmla="*/ 1112 w 1112"/>
                  <a:gd name="T13" fmla="*/ 556 h 1112"/>
                  <a:gd name="T14" fmla="*/ 949 w 1112"/>
                  <a:gd name="T15" fmla="*/ 163 h 1112"/>
                  <a:gd name="T16" fmla="*/ 556 w 1112"/>
                  <a:gd name="T17" fmla="*/ 0 h 1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12" h="1112">
                    <a:moveTo>
                      <a:pt x="556" y="0"/>
                    </a:moveTo>
                    <a:cubicBezTo>
                      <a:pt x="408" y="0"/>
                      <a:pt x="268" y="58"/>
                      <a:pt x="163" y="163"/>
                    </a:cubicBezTo>
                    <a:cubicBezTo>
                      <a:pt x="58" y="268"/>
                      <a:pt x="0" y="408"/>
                      <a:pt x="0" y="556"/>
                    </a:cubicBezTo>
                    <a:cubicBezTo>
                      <a:pt x="0" y="705"/>
                      <a:pt x="58" y="844"/>
                      <a:pt x="163" y="949"/>
                    </a:cubicBezTo>
                    <a:cubicBezTo>
                      <a:pt x="268" y="1054"/>
                      <a:pt x="408" y="1112"/>
                      <a:pt x="556" y="1112"/>
                    </a:cubicBezTo>
                    <a:cubicBezTo>
                      <a:pt x="705" y="1112"/>
                      <a:pt x="844" y="1054"/>
                      <a:pt x="949" y="949"/>
                    </a:cubicBezTo>
                    <a:cubicBezTo>
                      <a:pt x="1054" y="844"/>
                      <a:pt x="1112" y="705"/>
                      <a:pt x="1112" y="556"/>
                    </a:cubicBezTo>
                    <a:cubicBezTo>
                      <a:pt x="1112" y="408"/>
                      <a:pt x="1054" y="268"/>
                      <a:pt x="949" y="163"/>
                    </a:cubicBezTo>
                    <a:cubicBezTo>
                      <a:pt x="844" y="58"/>
                      <a:pt x="705" y="0"/>
                      <a:pt x="556" y="0"/>
                    </a:cubicBezTo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Freeform 162"/>
              <p:cNvSpPr/>
              <p:nvPr/>
            </p:nvSpPr>
            <p:spPr bwMode="auto">
              <a:xfrm>
                <a:off x="4073526" y="1246188"/>
                <a:ext cx="4179888" cy="4181475"/>
              </a:xfrm>
              <a:custGeom>
                <a:avLst/>
                <a:gdLst>
                  <a:gd name="T0" fmla="*/ 556 w 1112"/>
                  <a:gd name="T1" fmla="*/ 1112 h 1112"/>
                  <a:gd name="T2" fmla="*/ 163 w 1112"/>
                  <a:gd name="T3" fmla="*/ 949 h 1112"/>
                  <a:gd name="T4" fmla="*/ 0 w 1112"/>
                  <a:gd name="T5" fmla="*/ 556 h 1112"/>
                  <a:gd name="T6" fmla="*/ 163 w 1112"/>
                  <a:gd name="T7" fmla="*/ 163 h 1112"/>
                  <a:gd name="T8" fmla="*/ 556 w 1112"/>
                  <a:gd name="T9" fmla="*/ 0 h 1112"/>
                  <a:gd name="T10" fmla="*/ 949 w 1112"/>
                  <a:gd name="T11" fmla="*/ 163 h 1112"/>
                  <a:gd name="T12" fmla="*/ 1112 w 1112"/>
                  <a:gd name="T13" fmla="*/ 556 h 1112"/>
                  <a:gd name="T14" fmla="*/ 949 w 1112"/>
                  <a:gd name="T15" fmla="*/ 949 h 1112"/>
                  <a:gd name="T16" fmla="*/ 556 w 1112"/>
                  <a:gd name="T17" fmla="*/ 1112 h 1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12" h="1112">
                    <a:moveTo>
                      <a:pt x="556" y="1112"/>
                    </a:moveTo>
                    <a:cubicBezTo>
                      <a:pt x="408" y="1112"/>
                      <a:pt x="268" y="1054"/>
                      <a:pt x="163" y="949"/>
                    </a:cubicBezTo>
                    <a:cubicBezTo>
                      <a:pt x="58" y="844"/>
                      <a:pt x="0" y="705"/>
                      <a:pt x="0" y="556"/>
                    </a:cubicBezTo>
                    <a:cubicBezTo>
                      <a:pt x="0" y="408"/>
                      <a:pt x="58" y="268"/>
                      <a:pt x="163" y="163"/>
                    </a:cubicBezTo>
                    <a:cubicBezTo>
                      <a:pt x="268" y="58"/>
                      <a:pt x="408" y="0"/>
                      <a:pt x="556" y="0"/>
                    </a:cubicBezTo>
                    <a:cubicBezTo>
                      <a:pt x="705" y="0"/>
                      <a:pt x="844" y="58"/>
                      <a:pt x="949" y="163"/>
                    </a:cubicBezTo>
                    <a:cubicBezTo>
                      <a:pt x="1054" y="268"/>
                      <a:pt x="1112" y="408"/>
                      <a:pt x="1112" y="556"/>
                    </a:cubicBezTo>
                    <a:cubicBezTo>
                      <a:pt x="1112" y="705"/>
                      <a:pt x="1054" y="844"/>
                      <a:pt x="949" y="949"/>
                    </a:cubicBezTo>
                    <a:cubicBezTo>
                      <a:pt x="844" y="1054"/>
                      <a:pt x="705" y="1112"/>
                      <a:pt x="556" y="11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Oval 163"/>
              <p:cNvSpPr>
                <a:spLocks noChangeArrowheads="1"/>
              </p:cNvSpPr>
              <p:nvPr/>
            </p:nvSpPr>
            <p:spPr bwMode="auto">
              <a:xfrm>
                <a:off x="4340226" y="1512888"/>
                <a:ext cx="3651250" cy="3651250"/>
              </a:xfrm>
              <a:prstGeom prst="ellipse">
                <a:avLst/>
              </a:pr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" name="兔子一号"/>
            <p:cNvGrpSpPr/>
            <p:nvPr/>
          </p:nvGrpSpPr>
          <p:grpSpPr>
            <a:xfrm>
              <a:off x="790780" y="1017894"/>
              <a:ext cx="2924139" cy="2675931"/>
              <a:chOff x="5200595" y="2468827"/>
              <a:chExt cx="4525962" cy="4141788"/>
            </a:xfrm>
          </p:grpSpPr>
          <p:sp>
            <p:nvSpPr>
              <p:cNvPr id="3" name="Freeform 130"/>
              <p:cNvSpPr/>
              <p:nvPr/>
            </p:nvSpPr>
            <p:spPr bwMode="auto">
              <a:xfrm>
                <a:off x="5200595" y="2706952"/>
                <a:ext cx="4421188" cy="3727450"/>
              </a:xfrm>
              <a:custGeom>
                <a:avLst/>
                <a:gdLst>
                  <a:gd name="T0" fmla="*/ 326 w 1176"/>
                  <a:gd name="T1" fmla="*/ 0 h 991"/>
                  <a:gd name="T2" fmla="*/ 310 w 1176"/>
                  <a:gd name="T3" fmla="*/ 2 h 991"/>
                  <a:gd name="T4" fmla="*/ 320 w 1176"/>
                  <a:gd name="T5" fmla="*/ 307 h 991"/>
                  <a:gd name="T6" fmla="*/ 282 w 1176"/>
                  <a:gd name="T7" fmla="*/ 323 h 991"/>
                  <a:gd name="T8" fmla="*/ 96 w 1176"/>
                  <a:gd name="T9" fmla="*/ 65 h 991"/>
                  <a:gd name="T10" fmla="*/ 76 w 1176"/>
                  <a:gd name="T11" fmla="*/ 76 h 991"/>
                  <a:gd name="T12" fmla="*/ 231 w 1176"/>
                  <a:gd name="T13" fmla="*/ 379 h 991"/>
                  <a:gd name="T14" fmla="*/ 231 w 1176"/>
                  <a:gd name="T15" fmla="*/ 379 h 991"/>
                  <a:gd name="T16" fmla="*/ 293 w 1176"/>
                  <a:gd name="T17" fmla="*/ 548 h 991"/>
                  <a:gd name="T18" fmla="*/ 297 w 1176"/>
                  <a:gd name="T19" fmla="*/ 553 h 991"/>
                  <a:gd name="T20" fmla="*/ 288 w 1176"/>
                  <a:gd name="T21" fmla="*/ 598 h 991"/>
                  <a:gd name="T22" fmla="*/ 449 w 1176"/>
                  <a:gd name="T23" fmla="*/ 946 h 991"/>
                  <a:gd name="T24" fmla="*/ 512 w 1176"/>
                  <a:gd name="T25" fmla="*/ 991 h 991"/>
                  <a:gd name="T26" fmla="*/ 533 w 1176"/>
                  <a:gd name="T27" fmla="*/ 895 h 991"/>
                  <a:gd name="T28" fmla="*/ 618 w 1176"/>
                  <a:gd name="T29" fmla="*/ 726 h 991"/>
                  <a:gd name="T30" fmla="*/ 635 w 1176"/>
                  <a:gd name="T31" fmla="*/ 724 h 991"/>
                  <a:gd name="T32" fmla="*/ 665 w 1176"/>
                  <a:gd name="T33" fmla="*/ 966 h 991"/>
                  <a:gd name="T34" fmla="*/ 681 w 1176"/>
                  <a:gd name="T35" fmla="*/ 986 h 991"/>
                  <a:gd name="T36" fmla="*/ 1055 w 1176"/>
                  <a:gd name="T37" fmla="*/ 575 h 991"/>
                  <a:gd name="T38" fmla="*/ 1055 w 1176"/>
                  <a:gd name="T39" fmla="*/ 575 h 991"/>
                  <a:gd name="T40" fmla="*/ 1093 w 1176"/>
                  <a:gd name="T41" fmla="*/ 582 h 991"/>
                  <a:gd name="T42" fmla="*/ 1176 w 1176"/>
                  <a:gd name="T43" fmla="*/ 521 h 991"/>
                  <a:gd name="T44" fmla="*/ 1093 w 1176"/>
                  <a:gd name="T45" fmla="*/ 460 h 991"/>
                  <a:gd name="T46" fmla="*/ 1011 w 1176"/>
                  <a:gd name="T47" fmla="*/ 521 h 991"/>
                  <a:gd name="T48" fmla="*/ 1012 w 1176"/>
                  <a:gd name="T49" fmla="*/ 524 h 991"/>
                  <a:gd name="T50" fmla="*/ 1012 w 1176"/>
                  <a:gd name="T51" fmla="*/ 524 h 991"/>
                  <a:gd name="T52" fmla="*/ 608 w 1176"/>
                  <a:gd name="T53" fmla="*/ 422 h 991"/>
                  <a:gd name="T54" fmla="*/ 527 w 1176"/>
                  <a:gd name="T55" fmla="*/ 425 h 991"/>
                  <a:gd name="T56" fmla="*/ 508 w 1176"/>
                  <a:gd name="T57" fmla="*/ 426 h 991"/>
                  <a:gd name="T58" fmla="*/ 507 w 1176"/>
                  <a:gd name="T59" fmla="*/ 426 h 991"/>
                  <a:gd name="T60" fmla="*/ 505 w 1176"/>
                  <a:gd name="T61" fmla="*/ 426 h 991"/>
                  <a:gd name="T62" fmla="*/ 454 w 1176"/>
                  <a:gd name="T63" fmla="*/ 347 h 991"/>
                  <a:gd name="T64" fmla="*/ 384 w 1176"/>
                  <a:gd name="T65" fmla="*/ 306 h 991"/>
                  <a:gd name="T66" fmla="*/ 384 w 1176"/>
                  <a:gd name="T67" fmla="*/ 306 h 991"/>
                  <a:gd name="T68" fmla="*/ 326 w 1176"/>
                  <a:gd name="T69" fmla="*/ 0 h 9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76" h="991">
                    <a:moveTo>
                      <a:pt x="326" y="0"/>
                    </a:moveTo>
                    <a:cubicBezTo>
                      <a:pt x="321" y="0"/>
                      <a:pt x="315" y="1"/>
                      <a:pt x="310" y="2"/>
                    </a:cubicBezTo>
                    <a:cubicBezTo>
                      <a:pt x="217" y="30"/>
                      <a:pt x="316" y="235"/>
                      <a:pt x="320" y="307"/>
                    </a:cubicBezTo>
                    <a:cubicBezTo>
                      <a:pt x="306" y="311"/>
                      <a:pt x="293" y="316"/>
                      <a:pt x="282" y="323"/>
                    </a:cubicBezTo>
                    <a:cubicBezTo>
                      <a:pt x="213" y="275"/>
                      <a:pt x="148" y="65"/>
                      <a:pt x="96" y="65"/>
                    </a:cubicBezTo>
                    <a:cubicBezTo>
                      <a:pt x="89" y="65"/>
                      <a:pt x="82" y="69"/>
                      <a:pt x="76" y="76"/>
                    </a:cubicBezTo>
                    <a:cubicBezTo>
                      <a:pt x="0" y="170"/>
                      <a:pt x="159" y="318"/>
                      <a:pt x="231" y="379"/>
                    </a:cubicBezTo>
                    <a:cubicBezTo>
                      <a:pt x="231" y="379"/>
                      <a:pt x="231" y="379"/>
                      <a:pt x="231" y="379"/>
                    </a:cubicBezTo>
                    <a:cubicBezTo>
                      <a:pt x="217" y="426"/>
                      <a:pt x="240" y="493"/>
                      <a:pt x="293" y="548"/>
                    </a:cubicBezTo>
                    <a:cubicBezTo>
                      <a:pt x="294" y="550"/>
                      <a:pt x="296" y="551"/>
                      <a:pt x="297" y="553"/>
                    </a:cubicBezTo>
                    <a:cubicBezTo>
                      <a:pt x="292" y="567"/>
                      <a:pt x="289" y="582"/>
                      <a:pt x="288" y="598"/>
                    </a:cubicBezTo>
                    <a:cubicBezTo>
                      <a:pt x="283" y="728"/>
                      <a:pt x="417" y="909"/>
                      <a:pt x="449" y="946"/>
                    </a:cubicBezTo>
                    <a:cubicBezTo>
                      <a:pt x="476" y="977"/>
                      <a:pt x="497" y="991"/>
                      <a:pt x="512" y="991"/>
                    </a:cubicBezTo>
                    <a:cubicBezTo>
                      <a:pt x="536" y="991"/>
                      <a:pt x="544" y="956"/>
                      <a:pt x="533" y="895"/>
                    </a:cubicBezTo>
                    <a:cubicBezTo>
                      <a:pt x="514" y="781"/>
                      <a:pt x="566" y="732"/>
                      <a:pt x="618" y="726"/>
                    </a:cubicBezTo>
                    <a:cubicBezTo>
                      <a:pt x="624" y="725"/>
                      <a:pt x="630" y="724"/>
                      <a:pt x="635" y="724"/>
                    </a:cubicBezTo>
                    <a:cubicBezTo>
                      <a:pt x="760" y="724"/>
                      <a:pt x="674" y="923"/>
                      <a:pt x="665" y="966"/>
                    </a:cubicBezTo>
                    <a:cubicBezTo>
                      <a:pt x="661" y="980"/>
                      <a:pt x="668" y="986"/>
                      <a:pt x="681" y="986"/>
                    </a:cubicBezTo>
                    <a:cubicBezTo>
                      <a:pt x="763" y="986"/>
                      <a:pt x="1119" y="729"/>
                      <a:pt x="1055" y="575"/>
                    </a:cubicBezTo>
                    <a:cubicBezTo>
                      <a:pt x="1055" y="575"/>
                      <a:pt x="1055" y="575"/>
                      <a:pt x="1055" y="575"/>
                    </a:cubicBezTo>
                    <a:cubicBezTo>
                      <a:pt x="1066" y="579"/>
                      <a:pt x="1079" y="582"/>
                      <a:pt x="1093" y="582"/>
                    </a:cubicBezTo>
                    <a:cubicBezTo>
                      <a:pt x="1139" y="582"/>
                      <a:pt x="1176" y="555"/>
                      <a:pt x="1176" y="521"/>
                    </a:cubicBezTo>
                    <a:cubicBezTo>
                      <a:pt x="1176" y="488"/>
                      <a:pt x="1139" y="460"/>
                      <a:pt x="1093" y="460"/>
                    </a:cubicBezTo>
                    <a:cubicBezTo>
                      <a:pt x="1048" y="460"/>
                      <a:pt x="1011" y="488"/>
                      <a:pt x="1011" y="521"/>
                    </a:cubicBezTo>
                    <a:cubicBezTo>
                      <a:pt x="1011" y="522"/>
                      <a:pt x="1012" y="523"/>
                      <a:pt x="1012" y="524"/>
                    </a:cubicBezTo>
                    <a:cubicBezTo>
                      <a:pt x="1012" y="524"/>
                      <a:pt x="1012" y="524"/>
                      <a:pt x="1012" y="524"/>
                    </a:cubicBezTo>
                    <a:cubicBezTo>
                      <a:pt x="900" y="442"/>
                      <a:pt x="737" y="422"/>
                      <a:pt x="608" y="422"/>
                    </a:cubicBezTo>
                    <a:cubicBezTo>
                      <a:pt x="579" y="422"/>
                      <a:pt x="551" y="423"/>
                      <a:pt x="527" y="425"/>
                    </a:cubicBezTo>
                    <a:cubicBezTo>
                      <a:pt x="520" y="425"/>
                      <a:pt x="514" y="425"/>
                      <a:pt x="508" y="426"/>
                    </a:cubicBezTo>
                    <a:cubicBezTo>
                      <a:pt x="507" y="426"/>
                      <a:pt x="507" y="426"/>
                      <a:pt x="507" y="426"/>
                    </a:cubicBezTo>
                    <a:cubicBezTo>
                      <a:pt x="507" y="426"/>
                      <a:pt x="506" y="426"/>
                      <a:pt x="505" y="426"/>
                    </a:cubicBezTo>
                    <a:cubicBezTo>
                      <a:pt x="493" y="396"/>
                      <a:pt x="476" y="368"/>
                      <a:pt x="454" y="347"/>
                    </a:cubicBezTo>
                    <a:cubicBezTo>
                      <a:pt x="432" y="325"/>
                      <a:pt x="408" y="312"/>
                      <a:pt x="384" y="306"/>
                    </a:cubicBezTo>
                    <a:cubicBezTo>
                      <a:pt x="384" y="306"/>
                      <a:pt x="384" y="306"/>
                      <a:pt x="384" y="306"/>
                    </a:cubicBezTo>
                    <a:cubicBezTo>
                      <a:pt x="381" y="228"/>
                      <a:pt x="408" y="0"/>
                      <a:pt x="326" y="0"/>
                    </a:cubicBezTo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" name="Freeform 131"/>
              <p:cNvSpPr/>
              <p:nvPr/>
            </p:nvSpPr>
            <p:spPr bwMode="auto">
              <a:xfrm>
                <a:off x="6370582" y="3929327"/>
                <a:ext cx="3182938" cy="2681288"/>
              </a:xfrm>
              <a:custGeom>
                <a:avLst/>
                <a:gdLst>
                  <a:gd name="T0" fmla="*/ 382 w 847"/>
                  <a:gd name="T1" fmla="*/ 610 h 713"/>
                  <a:gd name="T2" fmla="*/ 335 w 847"/>
                  <a:gd name="T3" fmla="*/ 370 h 713"/>
                  <a:gd name="T4" fmla="*/ 251 w 847"/>
                  <a:gd name="T5" fmla="*/ 540 h 713"/>
                  <a:gd name="T6" fmla="*/ 167 w 847"/>
                  <a:gd name="T7" fmla="*/ 590 h 713"/>
                  <a:gd name="T8" fmla="*/ 6 w 847"/>
                  <a:gd name="T9" fmla="*/ 242 h 713"/>
                  <a:gd name="T10" fmla="*/ 15 w 847"/>
                  <a:gd name="T11" fmla="*/ 197 h 713"/>
                  <a:gd name="T12" fmla="*/ 33 w 847"/>
                  <a:gd name="T13" fmla="*/ 152 h 713"/>
                  <a:gd name="T14" fmla="*/ 73 w 847"/>
                  <a:gd name="T15" fmla="*/ 106 h 713"/>
                  <a:gd name="T16" fmla="*/ 73 w 847"/>
                  <a:gd name="T17" fmla="*/ 106 h 713"/>
                  <a:gd name="T18" fmla="*/ 74 w 847"/>
                  <a:gd name="T19" fmla="*/ 105 h 713"/>
                  <a:gd name="T20" fmla="*/ 80 w 847"/>
                  <a:gd name="T21" fmla="*/ 99 h 713"/>
                  <a:gd name="T22" fmla="*/ 114 w 847"/>
                  <a:gd name="T23" fmla="*/ 83 h 713"/>
                  <a:gd name="T24" fmla="*/ 114 w 847"/>
                  <a:gd name="T25" fmla="*/ 83 h 713"/>
                  <a:gd name="T26" fmla="*/ 193 w 847"/>
                  <a:gd name="T27" fmla="*/ 73 h 713"/>
                  <a:gd name="T28" fmla="*/ 195 w 847"/>
                  <a:gd name="T29" fmla="*/ 73 h 713"/>
                  <a:gd name="T30" fmla="*/ 223 w 847"/>
                  <a:gd name="T31" fmla="*/ 70 h 713"/>
                  <a:gd name="T32" fmla="*/ 225 w 847"/>
                  <a:gd name="T33" fmla="*/ 70 h 713"/>
                  <a:gd name="T34" fmla="*/ 244 w 847"/>
                  <a:gd name="T35" fmla="*/ 69 h 713"/>
                  <a:gd name="T36" fmla="*/ 729 w 847"/>
                  <a:gd name="T37" fmla="*/ 168 h 713"/>
                  <a:gd name="T38" fmla="*/ 733 w 847"/>
                  <a:gd name="T39" fmla="*/ 171 h 713"/>
                  <a:gd name="T40" fmla="*/ 772 w 847"/>
                  <a:gd name="T41" fmla="*/ 219 h 713"/>
                  <a:gd name="T42" fmla="*/ 382 w 847"/>
                  <a:gd name="T43" fmla="*/ 610 h 7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47" h="713">
                    <a:moveTo>
                      <a:pt x="382" y="610"/>
                    </a:moveTo>
                    <a:cubicBezTo>
                      <a:pt x="392" y="565"/>
                      <a:pt x="485" y="351"/>
                      <a:pt x="335" y="370"/>
                    </a:cubicBezTo>
                    <a:cubicBezTo>
                      <a:pt x="284" y="376"/>
                      <a:pt x="231" y="425"/>
                      <a:pt x="251" y="540"/>
                    </a:cubicBezTo>
                    <a:cubicBezTo>
                      <a:pt x="268" y="639"/>
                      <a:pt x="235" y="668"/>
                      <a:pt x="167" y="590"/>
                    </a:cubicBezTo>
                    <a:cubicBezTo>
                      <a:pt x="134" y="553"/>
                      <a:pt x="0" y="372"/>
                      <a:pt x="6" y="242"/>
                    </a:cubicBezTo>
                    <a:cubicBezTo>
                      <a:pt x="6" y="226"/>
                      <a:pt x="9" y="211"/>
                      <a:pt x="15" y="197"/>
                    </a:cubicBezTo>
                    <a:cubicBezTo>
                      <a:pt x="23" y="176"/>
                      <a:pt x="28" y="162"/>
                      <a:pt x="33" y="152"/>
                    </a:cubicBezTo>
                    <a:cubicBezTo>
                      <a:pt x="42" y="135"/>
                      <a:pt x="51" y="126"/>
                      <a:pt x="73" y="106"/>
                    </a:cubicBezTo>
                    <a:cubicBezTo>
                      <a:pt x="73" y="106"/>
                      <a:pt x="73" y="106"/>
                      <a:pt x="73" y="106"/>
                    </a:cubicBezTo>
                    <a:cubicBezTo>
                      <a:pt x="74" y="105"/>
                      <a:pt x="74" y="105"/>
                      <a:pt x="74" y="105"/>
                    </a:cubicBezTo>
                    <a:cubicBezTo>
                      <a:pt x="76" y="103"/>
                      <a:pt x="78" y="101"/>
                      <a:pt x="80" y="99"/>
                    </a:cubicBezTo>
                    <a:cubicBezTo>
                      <a:pt x="187" y="0"/>
                      <a:pt x="116" y="80"/>
                      <a:pt x="114" y="83"/>
                    </a:cubicBezTo>
                    <a:cubicBezTo>
                      <a:pt x="114" y="83"/>
                      <a:pt x="114" y="83"/>
                      <a:pt x="114" y="83"/>
                    </a:cubicBezTo>
                    <a:cubicBezTo>
                      <a:pt x="119" y="82"/>
                      <a:pt x="148" y="77"/>
                      <a:pt x="193" y="73"/>
                    </a:cubicBezTo>
                    <a:cubicBezTo>
                      <a:pt x="194" y="73"/>
                      <a:pt x="195" y="73"/>
                      <a:pt x="195" y="73"/>
                    </a:cubicBezTo>
                    <a:cubicBezTo>
                      <a:pt x="204" y="72"/>
                      <a:pt x="213" y="71"/>
                      <a:pt x="223" y="70"/>
                    </a:cubicBezTo>
                    <a:cubicBezTo>
                      <a:pt x="223" y="70"/>
                      <a:pt x="224" y="70"/>
                      <a:pt x="225" y="70"/>
                    </a:cubicBezTo>
                    <a:cubicBezTo>
                      <a:pt x="231" y="70"/>
                      <a:pt x="238" y="69"/>
                      <a:pt x="244" y="69"/>
                    </a:cubicBezTo>
                    <a:cubicBezTo>
                      <a:pt x="380" y="61"/>
                      <a:pt x="592" y="68"/>
                      <a:pt x="729" y="168"/>
                    </a:cubicBezTo>
                    <a:cubicBezTo>
                      <a:pt x="730" y="169"/>
                      <a:pt x="732" y="170"/>
                      <a:pt x="733" y="171"/>
                    </a:cubicBezTo>
                    <a:cubicBezTo>
                      <a:pt x="752" y="185"/>
                      <a:pt x="765" y="201"/>
                      <a:pt x="772" y="219"/>
                    </a:cubicBezTo>
                    <a:cubicBezTo>
                      <a:pt x="847" y="398"/>
                      <a:pt x="360" y="713"/>
                      <a:pt x="382" y="610"/>
                    </a:cubicBezTo>
                    <a:close/>
                  </a:path>
                </a:pathLst>
              </a:custGeom>
              <a:solidFill>
                <a:srgbClr val="FFFF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" name="Freeform 132"/>
              <p:cNvSpPr/>
              <p:nvPr/>
            </p:nvSpPr>
            <p:spPr bwMode="auto">
              <a:xfrm>
                <a:off x="6392807" y="3929327"/>
                <a:ext cx="939800" cy="1138238"/>
              </a:xfrm>
              <a:custGeom>
                <a:avLst/>
                <a:gdLst>
                  <a:gd name="T0" fmla="*/ 218 w 250"/>
                  <a:gd name="T1" fmla="*/ 278 h 303"/>
                  <a:gd name="T2" fmla="*/ 132 w 250"/>
                  <a:gd name="T3" fmla="*/ 303 h 303"/>
                  <a:gd name="T4" fmla="*/ 0 w 250"/>
                  <a:gd name="T5" fmla="*/ 242 h 303"/>
                  <a:gd name="T6" fmla="*/ 9 w 250"/>
                  <a:gd name="T7" fmla="*/ 197 h 303"/>
                  <a:gd name="T8" fmla="*/ 4 w 250"/>
                  <a:gd name="T9" fmla="*/ 193 h 303"/>
                  <a:gd name="T10" fmla="*/ 27 w 250"/>
                  <a:gd name="T11" fmla="*/ 152 h 303"/>
                  <a:gd name="T12" fmla="*/ 67 w 250"/>
                  <a:gd name="T13" fmla="*/ 106 h 303"/>
                  <a:gd name="T14" fmla="*/ 67 w 250"/>
                  <a:gd name="T15" fmla="*/ 106 h 303"/>
                  <a:gd name="T16" fmla="*/ 68 w 250"/>
                  <a:gd name="T17" fmla="*/ 105 h 303"/>
                  <a:gd name="T18" fmla="*/ 74 w 250"/>
                  <a:gd name="T19" fmla="*/ 99 h 303"/>
                  <a:gd name="T20" fmla="*/ 108 w 250"/>
                  <a:gd name="T21" fmla="*/ 83 h 303"/>
                  <a:gd name="T22" fmla="*/ 108 w 250"/>
                  <a:gd name="T23" fmla="*/ 83 h 303"/>
                  <a:gd name="T24" fmla="*/ 187 w 250"/>
                  <a:gd name="T25" fmla="*/ 72 h 303"/>
                  <a:gd name="T26" fmla="*/ 189 w 250"/>
                  <a:gd name="T27" fmla="*/ 72 h 303"/>
                  <a:gd name="T28" fmla="*/ 216 w 250"/>
                  <a:gd name="T29" fmla="*/ 70 h 303"/>
                  <a:gd name="T30" fmla="*/ 219 w 250"/>
                  <a:gd name="T31" fmla="*/ 70 h 303"/>
                  <a:gd name="T32" fmla="*/ 219 w 250"/>
                  <a:gd name="T33" fmla="*/ 70 h 303"/>
                  <a:gd name="T34" fmla="*/ 238 w 250"/>
                  <a:gd name="T35" fmla="*/ 134 h 303"/>
                  <a:gd name="T36" fmla="*/ 218 w 250"/>
                  <a:gd name="T37" fmla="*/ 278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50" h="303">
                    <a:moveTo>
                      <a:pt x="218" y="278"/>
                    </a:moveTo>
                    <a:cubicBezTo>
                      <a:pt x="196" y="300"/>
                      <a:pt x="168" y="303"/>
                      <a:pt x="132" y="303"/>
                    </a:cubicBezTo>
                    <a:cubicBezTo>
                      <a:pt x="85" y="303"/>
                      <a:pt x="44" y="280"/>
                      <a:pt x="0" y="242"/>
                    </a:cubicBezTo>
                    <a:cubicBezTo>
                      <a:pt x="0" y="226"/>
                      <a:pt x="3" y="211"/>
                      <a:pt x="9" y="197"/>
                    </a:cubicBezTo>
                    <a:cubicBezTo>
                      <a:pt x="7" y="196"/>
                      <a:pt x="6" y="194"/>
                      <a:pt x="4" y="193"/>
                    </a:cubicBezTo>
                    <a:cubicBezTo>
                      <a:pt x="11" y="178"/>
                      <a:pt x="19" y="164"/>
                      <a:pt x="27" y="152"/>
                    </a:cubicBezTo>
                    <a:cubicBezTo>
                      <a:pt x="39" y="135"/>
                      <a:pt x="52" y="120"/>
                      <a:pt x="67" y="106"/>
                    </a:cubicBezTo>
                    <a:cubicBezTo>
                      <a:pt x="67" y="106"/>
                      <a:pt x="67" y="106"/>
                      <a:pt x="67" y="106"/>
                    </a:cubicBezTo>
                    <a:cubicBezTo>
                      <a:pt x="68" y="105"/>
                      <a:pt x="68" y="105"/>
                      <a:pt x="68" y="105"/>
                    </a:cubicBezTo>
                    <a:cubicBezTo>
                      <a:pt x="70" y="103"/>
                      <a:pt x="72" y="101"/>
                      <a:pt x="74" y="99"/>
                    </a:cubicBezTo>
                    <a:cubicBezTo>
                      <a:pt x="181" y="0"/>
                      <a:pt x="110" y="80"/>
                      <a:pt x="108" y="83"/>
                    </a:cubicBezTo>
                    <a:cubicBezTo>
                      <a:pt x="108" y="83"/>
                      <a:pt x="108" y="83"/>
                      <a:pt x="108" y="83"/>
                    </a:cubicBezTo>
                    <a:cubicBezTo>
                      <a:pt x="112" y="82"/>
                      <a:pt x="137" y="77"/>
                      <a:pt x="187" y="72"/>
                    </a:cubicBezTo>
                    <a:cubicBezTo>
                      <a:pt x="188" y="72"/>
                      <a:pt x="188" y="72"/>
                      <a:pt x="189" y="72"/>
                    </a:cubicBezTo>
                    <a:cubicBezTo>
                      <a:pt x="198" y="71"/>
                      <a:pt x="207" y="71"/>
                      <a:pt x="216" y="70"/>
                    </a:cubicBezTo>
                    <a:cubicBezTo>
                      <a:pt x="217" y="70"/>
                      <a:pt x="218" y="70"/>
                      <a:pt x="219" y="70"/>
                    </a:cubicBezTo>
                    <a:cubicBezTo>
                      <a:pt x="219" y="70"/>
                      <a:pt x="219" y="70"/>
                      <a:pt x="219" y="70"/>
                    </a:cubicBezTo>
                    <a:cubicBezTo>
                      <a:pt x="227" y="90"/>
                      <a:pt x="234" y="112"/>
                      <a:pt x="238" y="134"/>
                    </a:cubicBezTo>
                    <a:cubicBezTo>
                      <a:pt x="250" y="198"/>
                      <a:pt x="248" y="248"/>
                      <a:pt x="218" y="278"/>
                    </a:cubicBez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Freeform 133"/>
              <p:cNvSpPr/>
              <p:nvPr/>
            </p:nvSpPr>
            <p:spPr bwMode="auto">
              <a:xfrm>
                <a:off x="6126107" y="3726127"/>
                <a:ext cx="1190625" cy="1285875"/>
              </a:xfrm>
              <a:custGeom>
                <a:avLst/>
                <a:gdLst>
                  <a:gd name="T0" fmla="*/ 286 w 317"/>
                  <a:gd name="T1" fmla="*/ 298 h 342"/>
                  <a:gd name="T2" fmla="*/ 80 w 317"/>
                  <a:gd name="T3" fmla="*/ 251 h 342"/>
                  <a:gd name="T4" fmla="*/ 75 w 317"/>
                  <a:gd name="T5" fmla="*/ 247 h 342"/>
                  <a:gd name="T6" fmla="*/ 14 w 317"/>
                  <a:gd name="T7" fmla="*/ 77 h 342"/>
                  <a:gd name="T8" fmla="*/ 33 w 317"/>
                  <a:gd name="T9" fmla="*/ 44 h 342"/>
                  <a:gd name="T10" fmla="*/ 64 w 317"/>
                  <a:gd name="T11" fmla="*/ 21 h 342"/>
                  <a:gd name="T12" fmla="*/ 102 w 317"/>
                  <a:gd name="T13" fmla="*/ 6 h 342"/>
                  <a:gd name="T14" fmla="*/ 167 w 317"/>
                  <a:gd name="T15" fmla="*/ 5 h 342"/>
                  <a:gd name="T16" fmla="*/ 237 w 317"/>
                  <a:gd name="T17" fmla="*/ 45 h 342"/>
                  <a:gd name="T18" fmla="*/ 287 w 317"/>
                  <a:gd name="T19" fmla="*/ 124 h 342"/>
                  <a:gd name="T20" fmla="*/ 288 w 317"/>
                  <a:gd name="T21" fmla="*/ 124 h 342"/>
                  <a:gd name="T22" fmla="*/ 286 w 317"/>
                  <a:gd name="T23" fmla="*/ 298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17" h="342">
                    <a:moveTo>
                      <a:pt x="286" y="298"/>
                    </a:moveTo>
                    <a:cubicBezTo>
                      <a:pt x="242" y="342"/>
                      <a:pt x="150" y="321"/>
                      <a:pt x="80" y="251"/>
                    </a:cubicBezTo>
                    <a:cubicBezTo>
                      <a:pt x="78" y="250"/>
                      <a:pt x="77" y="248"/>
                      <a:pt x="75" y="247"/>
                    </a:cubicBezTo>
                    <a:cubicBezTo>
                      <a:pt x="23" y="192"/>
                      <a:pt x="0" y="124"/>
                      <a:pt x="14" y="77"/>
                    </a:cubicBezTo>
                    <a:cubicBezTo>
                      <a:pt x="17" y="64"/>
                      <a:pt x="24" y="53"/>
                      <a:pt x="33" y="44"/>
                    </a:cubicBezTo>
                    <a:cubicBezTo>
                      <a:pt x="42" y="36"/>
                      <a:pt x="52" y="28"/>
                      <a:pt x="64" y="21"/>
                    </a:cubicBezTo>
                    <a:cubicBezTo>
                      <a:pt x="76" y="14"/>
                      <a:pt x="89" y="9"/>
                      <a:pt x="102" y="6"/>
                    </a:cubicBezTo>
                    <a:cubicBezTo>
                      <a:pt x="123" y="0"/>
                      <a:pt x="145" y="0"/>
                      <a:pt x="167" y="5"/>
                    </a:cubicBezTo>
                    <a:cubicBezTo>
                      <a:pt x="191" y="10"/>
                      <a:pt x="215" y="23"/>
                      <a:pt x="237" y="45"/>
                    </a:cubicBezTo>
                    <a:cubicBezTo>
                      <a:pt x="258" y="66"/>
                      <a:pt x="275" y="94"/>
                      <a:pt x="287" y="124"/>
                    </a:cubicBezTo>
                    <a:cubicBezTo>
                      <a:pt x="288" y="124"/>
                      <a:pt x="288" y="124"/>
                      <a:pt x="288" y="124"/>
                    </a:cubicBezTo>
                    <a:cubicBezTo>
                      <a:pt x="315" y="191"/>
                      <a:pt x="317" y="267"/>
                      <a:pt x="286" y="298"/>
                    </a:cubicBezTo>
                    <a:close/>
                  </a:path>
                </a:pathLst>
              </a:custGeom>
              <a:solidFill>
                <a:srgbClr val="FFFF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Freeform 134"/>
              <p:cNvSpPr/>
              <p:nvPr/>
            </p:nvSpPr>
            <p:spPr bwMode="auto">
              <a:xfrm>
                <a:off x="5260920" y="2468827"/>
                <a:ext cx="1651000" cy="1752600"/>
              </a:xfrm>
              <a:custGeom>
                <a:avLst/>
                <a:gdLst>
                  <a:gd name="T0" fmla="*/ 401 w 439"/>
                  <a:gd name="T1" fmla="*/ 363 h 466"/>
                  <a:gd name="T2" fmla="*/ 322 w 439"/>
                  <a:gd name="T3" fmla="*/ 35 h 466"/>
                  <a:gd name="T4" fmla="*/ 311 w 439"/>
                  <a:gd name="T5" fmla="*/ 363 h 466"/>
                  <a:gd name="T6" fmla="*/ 89 w 439"/>
                  <a:gd name="T7" fmla="*/ 109 h 466"/>
                  <a:gd name="T8" fmla="*/ 271 w 439"/>
                  <a:gd name="T9" fmla="*/ 434 h 466"/>
                  <a:gd name="T10" fmla="*/ 401 w 439"/>
                  <a:gd name="T11" fmla="*/ 363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9" h="466">
                    <a:moveTo>
                      <a:pt x="401" y="363"/>
                    </a:moveTo>
                    <a:cubicBezTo>
                      <a:pt x="381" y="336"/>
                      <a:pt x="439" y="0"/>
                      <a:pt x="322" y="35"/>
                    </a:cubicBezTo>
                    <a:cubicBezTo>
                      <a:pt x="205" y="69"/>
                      <a:pt x="394" y="387"/>
                      <a:pt x="311" y="363"/>
                    </a:cubicBezTo>
                    <a:cubicBezTo>
                      <a:pt x="228" y="340"/>
                      <a:pt x="148" y="36"/>
                      <a:pt x="89" y="109"/>
                    </a:cubicBezTo>
                    <a:cubicBezTo>
                      <a:pt x="0" y="218"/>
                      <a:pt x="231" y="401"/>
                      <a:pt x="271" y="434"/>
                    </a:cubicBezTo>
                    <a:cubicBezTo>
                      <a:pt x="311" y="466"/>
                      <a:pt x="401" y="363"/>
                      <a:pt x="401" y="363"/>
                    </a:cubicBezTo>
                    <a:close/>
                  </a:path>
                </a:pathLst>
              </a:custGeom>
              <a:solidFill>
                <a:srgbClr val="FFFF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" name="Freeform 135"/>
              <p:cNvSpPr/>
              <p:nvPr/>
            </p:nvSpPr>
            <p:spPr bwMode="auto">
              <a:xfrm>
                <a:off x="7042095" y="4567502"/>
                <a:ext cx="315913" cy="196850"/>
              </a:xfrm>
              <a:custGeom>
                <a:avLst/>
                <a:gdLst>
                  <a:gd name="T0" fmla="*/ 36 w 84"/>
                  <a:gd name="T1" fmla="*/ 52 h 52"/>
                  <a:gd name="T2" fmla="*/ 45 w 84"/>
                  <a:gd name="T3" fmla="*/ 7 h 52"/>
                  <a:gd name="T4" fmla="*/ 36 w 84"/>
                  <a:gd name="T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4" h="52">
                    <a:moveTo>
                      <a:pt x="36" y="52"/>
                    </a:moveTo>
                    <a:cubicBezTo>
                      <a:pt x="36" y="52"/>
                      <a:pt x="84" y="14"/>
                      <a:pt x="45" y="7"/>
                    </a:cubicBezTo>
                    <a:cubicBezTo>
                      <a:pt x="5" y="0"/>
                      <a:pt x="0" y="30"/>
                      <a:pt x="36" y="52"/>
                    </a:cubicBezTo>
                    <a:close/>
                  </a:path>
                </a:pathLst>
              </a:custGeom>
              <a:solidFill>
                <a:srgbClr val="EB7F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" name="Oval 136"/>
              <p:cNvSpPr>
                <a:spLocks noChangeArrowheads="1"/>
              </p:cNvSpPr>
              <p:nvPr/>
            </p:nvSpPr>
            <p:spPr bwMode="auto">
              <a:xfrm>
                <a:off x="9110607" y="4323027"/>
                <a:ext cx="615950" cy="455613"/>
              </a:xfrm>
              <a:prstGeom prst="ellipse">
                <a:avLst/>
              </a:prstGeom>
              <a:solidFill>
                <a:srgbClr val="FFFF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Freeform 137"/>
              <p:cNvSpPr/>
              <p:nvPr/>
            </p:nvSpPr>
            <p:spPr bwMode="auto">
              <a:xfrm>
                <a:off x="6411857" y="4248415"/>
                <a:ext cx="288925" cy="134938"/>
              </a:xfrm>
              <a:custGeom>
                <a:avLst/>
                <a:gdLst>
                  <a:gd name="T0" fmla="*/ 39 w 77"/>
                  <a:gd name="T1" fmla="*/ 14 h 36"/>
                  <a:gd name="T2" fmla="*/ 0 w 77"/>
                  <a:gd name="T3" fmla="*/ 36 h 36"/>
                  <a:gd name="T4" fmla="*/ 38 w 77"/>
                  <a:gd name="T5" fmla="*/ 0 h 36"/>
                  <a:gd name="T6" fmla="*/ 77 w 77"/>
                  <a:gd name="T7" fmla="*/ 35 h 36"/>
                  <a:gd name="T8" fmla="*/ 39 w 77"/>
                  <a:gd name="T9" fmla="*/ 1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36">
                    <a:moveTo>
                      <a:pt x="39" y="14"/>
                    </a:moveTo>
                    <a:cubicBezTo>
                      <a:pt x="22" y="14"/>
                      <a:pt x="8" y="23"/>
                      <a:pt x="0" y="36"/>
                    </a:cubicBezTo>
                    <a:cubicBezTo>
                      <a:pt x="1" y="16"/>
                      <a:pt x="18" y="0"/>
                      <a:pt x="38" y="0"/>
                    </a:cubicBezTo>
                    <a:cubicBezTo>
                      <a:pt x="59" y="0"/>
                      <a:pt x="75" y="15"/>
                      <a:pt x="77" y="35"/>
                    </a:cubicBezTo>
                    <a:cubicBezTo>
                      <a:pt x="69" y="22"/>
                      <a:pt x="55" y="14"/>
                      <a:pt x="39" y="14"/>
                    </a:cubicBez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138"/>
              <p:cNvSpPr/>
              <p:nvPr/>
            </p:nvSpPr>
            <p:spPr bwMode="auto">
              <a:xfrm>
                <a:off x="6888107" y="4113477"/>
                <a:ext cx="219075" cy="104775"/>
              </a:xfrm>
              <a:custGeom>
                <a:avLst/>
                <a:gdLst>
                  <a:gd name="T0" fmla="*/ 29 w 58"/>
                  <a:gd name="T1" fmla="*/ 11 h 28"/>
                  <a:gd name="T2" fmla="*/ 0 w 58"/>
                  <a:gd name="T3" fmla="*/ 28 h 28"/>
                  <a:gd name="T4" fmla="*/ 29 w 58"/>
                  <a:gd name="T5" fmla="*/ 0 h 28"/>
                  <a:gd name="T6" fmla="*/ 58 w 58"/>
                  <a:gd name="T7" fmla="*/ 28 h 28"/>
                  <a:gd name="T8" fmla="*/ 29 w 58"/>
                  <a:gd name="T9" fmla="*/ 1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9" y="11"/>
                    </a:moveTo>
                    <a:cubicBezTo>
                      <a:pt x="16" y="11"/>
                      <a:pt x="5" y="18"/>
                      <a:pt x="0" y="28"/>
                    </a:cubicBezTo>
                    <a:cubicBezTo>
                      <a:pt x="0" y="13"/>
                      <a:pt x="13" y="0"/>
                      <a:pt x="29" y="0"/>
                    </a:cubicBezTo>
                    <a:cubicBezTo>
                      <a:pt x="44" y="0"/>
                      <a:pt x="57" y="12"/>
                      <a:pt x="58" y="28"/>
                    </a:cubicBezTo>
                    <a:cubicBezTo>
                      <a:pt x="52" y="18"/>
                      <a:pt x="41" y="11"/>
                      <a:pt x="29" y="11"/>
                    </a:cubicBez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17" name="文本框 16"/>
          <p:cNvSpPr txBox="1"/>
          <p:nvPr/>
        </p:nvSpPr>
        <p:spPr>
          <a:xfrm>
            <a:off x="2246867" y="2628195"/>
            <a:ext cx="114662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500" dirty="0">
                <a:latin typeface="文悦古典明朝体 (非商业使用) W5" pitchFamily="50" charset="-122"/>
                <a:ea typeface="文悦古典明朝体 (非商业使用) W5" pitchFamily="50" charset="-122"/>
              </a:rPr>
              <a:t>叁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409590" y="612845"/>
            <a:ext cx="923330" cy="563231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4800" dirty="0">
                <a:solidFill>
                  <a:schemeClr val="bg1"/>
                </a:solidFill>
                <a:latin typeface="文悦古典明朝体 (非商业使用) W5" pitchFamily="50" charset="-122"/>
                <a:ea typeface="文悦古典明朝体 (非商业使用) W5" pitchFamily="50" charset="-122"/>
              </a:rPr>
              <a:t>请在此输入您的标题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5427052" y="614781"/>
            <a:ext cx="2185214" cy="4787778"/>
          </a:xfrm>
          <a:prstGeom prst="rect">
            <a:avLst/>
          </a:prstGeom>
          <a:noFill/>
        </p:spPr>
        <p:txBody>
          <a:bodyPr vert="eaVert" wrap="square" rtlCol="0" anchor="b" anchorCtr="0">
            <a:norm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国风好色而不淫，小雅怨诽而不乱若离骚者，可谓兼之矣</a:t>
            </a:r>
            <a:endParaRPr lang="en-US" altLang="zh-CN" sz="2000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即指诗经</a:t>
            </a:r>
            <a:r>
              <a:rPr lang="en-US" altLang="zh-CN" sz="20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·</a:t>
            </a:r>
            <a:r>
              <a:rPr lang="zh-CN" altLang="en-US" sz="20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国风描写男女感情之事却不过分失当，是对诗经比较高的评价</a:t>
            </a:r>
          </a:p>
        </p:txBody>
      </p:sp>
      <p:sp>
        <p:nvSpPr>
          <p:cNvPr id="26" name="TextBox 35"/>
          <p:cNvSpPr/>
          <p:nvPr/>
        </p:nvSpPr>
        <p:spPr>
          <a:xfrm>
            <a:off x="8802344" y="1243557"/>
            <a:ext cx="2722766" cy="3093259"/>
          </a:xfrm>
          <a:custGeom>
            <a:avLst/>
            <a:gdLst/>
            <a:ahLst/>
            <a:cxnLst/>
            <a:rect l="0" t="0" r="0" b="0"/>
            <a:pathLst>
              <a:path w="2366972" h="2689051">
                <a:moveTo>
                  <a:pt x="0" y="0"/>
                </a:moveTo>
                <a:lnTo>
                  <a:pt x="2366971" y="0"/>
                </a:lnTo>
                <a:lnTo>
                  <a:pt x="2366971" y="2689050"/>
                </a:lnTo>
                <a:lnTo>
                  <a:pt x="0" y="2689050"/>
                </a:lnTo>
                <a:close/>
              </a:path>
            </a:pathLst>
          </a:custGeom>
          <a:blipFill dpi="0" rotWithShape="1">
            <a:blip r:embed="rId3">
              <a:alphaModFix amt="1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Freeform 475"/>
          <p:cNvSpPr/>
          <p:nvPr/>
        </p:nvSpPr>
        <p:spPr bwMode="auto">
          <a:xfrm>
            <a:off x="7327252" y="4096210"/>
            <a:ext cx="1188673" cy="1952825"/>
          </a:xfrm>
          <a:custGeom>
            <a:avLst/>
            <a:gdLst>
              <a:gd name="T0" fmla="*/ 18 w 18"/>
              <a:gd name="T1" fmla="*/ 12 h 29"/>
              <a:gd name="T2" fmla="*/ 16 w 18"/>
              <a:gd name="T3" fmla="*/ 12 h 29"/>
              <a:gd name="T4" fmla="*/ 15 w 18"/>
              <a:gd name="T5" fmla="*/ 12 h 29"/>
              <a:gd name="T6" fmla="*/ 15 w 18"/>
              <a:gd name="T7" fmla="*/ 12 h 29"/>
              <a:gd name="T8" fmla="*/ 13 w 18"/>
              <a:gd name="T9" fmla="*/ 12 h 29"/>
              <a:gd name="T10" fmla="*/ 11 w 18"/>
              <a:gd name="T11" fmla="*/ 12 h 29"/>
              <a:gd name="T12" fmla="*/ 15 w 18"/>
              <a:gd name="T13" fmla="*/ 10 h 29"/>
              <a:gd name="T14" fmla="*/ 16 w 18"/>
              <a:gd name="T15" fmla="*/ 7 h 29"/>
              <a:gd name="T16" fmla="*/ 14 w 18"/>
              <a:gd name="T17" fmla="*/ 7 h 29"/>
              <a:gd name="T18" fmla="*/ 15 w 18"/>
              <a:gd name="T19" fmla="*/ 5 h 29"/>
              <a:gd name="T20" fmla="*/ 15 w 18"/>
              <a:gd name="T21" fmla="*/ 5 h 29"/>
              <a:gd name="T22" fmla="*/ 15 w 18"/>
              <a:gd name="T23" fmla="*/ 3 h 29"/>
              <a:gd name="T24" fmla="*/ 14 w 18"/>
              <a:gd name="T25" fmla="*/ 1 h 29"/>
              <a:gd name="T26" fmla="*/ 13 w 18"/>
              <a:gd name="T27" fmla="*/ 3 h 29"/>
              <a:gd name="T28" fmla="*/ 12 w 18"/>
              <a:gd name="T29" fmla="*/ 3 h 29"/>
              <a:gd name="T30" fmla="*/ 12 w 18"/>
              <a:gd name="T31" fmla="*/ 3 h 29"/>
              <a:gd name="T32" fmla="*/ 10 w 18"/>
              <a:gd name="T33" fmla="*/ 5 h 29"/>
              <a:gd name="T34" fmla="*/ 9 w 18"/>
              <a:gd name="T35" fmla="*/ 3 h 29"/>
              <a:gd name="T36" fmla="*/ 8 w 18"/>
              <a:gd name="T37" fmla="*/ 5 h 29"/>
              <a:gd name="T38" fmla="*/ 8 w 18"/>
              <a:gd name="T39" fmla="*/ 7 h 29"/>
              <a:gd name="T40" fmla="*/ 8 w 18"/>
              <a:gd name="T41" fmla="*/ 9 h 29"/>
              <a:gd name="T42" fmla="*/ 7 w 18"/>
              <a:gd name="T43" fmla="*/ 6 h 29"/>
              <a:gd name="T44" fmla="*/ 6 w 18"/>
              <a:gd name="T45" fmla="*/ 5 h 29"/>
              <a:gd name="T46" fmla="*/ 5 w 18"/>
              <a:gd name="T47" fmla="*/ 3 h 29"/>
              <a:gd name="T48" fmla="*/ 4 w 18"/>
              <a:gd name="T49" fmla="*/ 5 h 29"/>
              <a:gd name="T50" fmla="*/ 4 w 18"/>
              <a:gd name="T51" fmla="*/ 6 h 29"/>
              <a:gd name="T52" fmla="*/ 3 w 18"/>
              <a:gd name="T53" fmla="*/ 7 h 29"/>
              <a:gd name="T54" fmla="*/ 4 w 18"/>
              <a:gd name="T55" fmla="*/ 10 h 29"/>
              <a:gd name="T56" fmla="*/ 2 w 18"/>
              <a:gd name="T57" fmla="*/ 11 h 29"/>
              <a:gd name="T58" fmla="*/ 1 w 18"/>
              <a:gd name="T59" fmla="*/ 12 h 29"/>
              <a:gd name="T60" fmla="*/ 3 w 18"/>
              <a:gd name="T61" fmla="*/ 14 h 29"/>
              <a:gd name="T62" fmla="*/ 7 w 18"/>
              <a:gd name="T63" fmla="*/ 15 h 29"/>
              <a:gd name="T64" fmla="*/ 4 w 18"/>
              <a:gd name="T65" fmla="*/ 22 h 29"/>
              <a:gd name="T66" fmla="*/ 3 w 18"/>
              <a:gd name="T67" fmla="*/ 25 h 29"/>
              <a:gd name="T68" fmla="*/ 1 w 18"/>
              <a:gd name="T69" fmla="*/ 29 h 29"/>
              <a:gd name="T70" fmla="*/ 3 w 18"/>
              <a:gd name="T71" fmla="*/ 24 h 29"/>
              <a:gd name="T72" fmla="*/ 5 w 18"/>
              <a:gd name="T73" fmla="*/ 18 h 29"/>
              <a:gd name="T74" fmla="*/ 6 w 18"/>
              <a:gd name="T75" fmla="*/ 17 h 29"/>
              <a:gd name="T76" fmla="*/ 8 w 18"/>
              <a:gd name="T77" fmla="*/ 16 h 29"/>
              <a:gd name="T78" fmla="*/ 10 w 18"/>
              <a:gd name="T79" fmla="*/ 17 h 29"/>
              <a:gd name="T80" fmla="*/ 13 w 18"/>
              <a:gd name="T81" fmla="*/ 18 h 29"/>
              <a:gd name="T82" fmla="*/ 12 w 18"/>
              <a:gd name="T83" fmla="*/ 16 h 29"/>
              <a:gd name="T84" fmla="*/ 15 w 18"/>
              <a:gd name="T85" fmla="*/ 16 h 29"/>
              <a:gd name="T86" fmla="*/ 15 w 18"/>
              <a:gd name="T87" fmla="*/ 15 h 29"/>
              <a:gd name="T88" fmla="*/ 17 w 18"/>
              <a:gd name="T89" fmla="*/ 14 h 29"/>
              <a:gd name="T90" fmla="*/ 16 w 18"/>
              <a:gd name="T91" fmla="*/ 14 h 29"/>
              <a:gd name="T92" fmla="*/ 18 w 18"/>
              <a:gd name="T93" fmla="*/ 13 h 29"/>
              <a:gd name="T94" fmla="*/ 18 w 18"/>
              <a:gd name="T95" fmla="*/ 12 h 29"/>
              <a:gd name="T96" fmla="*/ 18 w 18"/>
              <a:gd name="T97" fmla="*/ 12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8" h="29">
                <a:moveTo>
                  <a:pt x="18" y="12"/>
                </a:moveTo>
                <a:cubicBezTo>
                  <a:pt x="18" y="13"/>
                  <a:pt x="17" y="12"/>
                  <a:pt x="16" y="12"/>
                </a:cubicBezTo>
                <a:cubicBezTo>
                  <a:pt x="16" y="12"/>
                  <a:pt x="16" y="12"/>
                  <a:pt x="15" y="12"/>
                </a:cubicBezTo>
                <a:cubicBezTo>
                  <a:pt x="14" y="12"/>
                  <a:pt x="15" y="12"/>
                  <a:pt x="15" y="12"/>
                </a:cubicBezTo>
                <a:cubicBezTo>
                  <a:pt x="14" y="12"/>
                  <a:pt x="14" y="12"/>
                  <a:pt x="13" y="12"/>
                </a:cubicBezTo>
                <a:cubicBezTo>
                  <a:pt x="13" y="13"/>
                  <a:pt x="12" y="12"/>
                  <a:pt x="11" y="12"/>
                </a:cubicBezTo>
                <a:cubicBezTo>
                  <a:pt x="12" y="11"/>
                  <a:pt x="14" y="10"/>
                  <a:pt x="15" y="10"/>
                </a:cubicBezTo>
                <a:cubicBezTo>
                  <a:pt x="15" y="9"/>
                  <a:pt x="16" y="8"/>
                  <a:pt x="16" y="7"/>
                </a:cubicBezTo>
                <a:cubicBezTo>
                  <a:pt x="16" y="8"/>
                  <a:pt x="14" y="7"/>
                  <a:pt x="14" y="7"/>
                </a:cubicBezTo>
                <a:cubicBezTo>
                  <a:pt x="14" y="6"/>
                  <a:pt x="15" y="6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4" y="5"/>
                  <a:pt x="15" y="4"/>
                  <a:pt x="15" y="3"/>
                </a:cubicBezTo>
                <a:cubicBezTo>
                  <a:pt x="15" y="3"/>
                  <a:pt x="15" y="0"/>
                  <a:pt x="14" y="1"/>
                </a:cubicBezTo>
                <a:cubicBezTo>
                  <a:pt x="13" y="1"/>
                  <a:pt x="13" y="3"/>
                  <a:pt x="13" y="3"/>
                </a:cubicBezTo>
                <a:cubicBezTo>
                  <a:pt x="13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1" y="3"/>
                  <a:pt x="11" y="4"/>
                  <a:pt x="10" y="5"/>
                </a:cubicBezTo>
                <a:cubicBezTo>
                  <a:pt x="10" y="4"/>
                  <a:pt x="9" y="3"/>
                  <a:pt x="9" y="3"/>
                </a:cubicBezTo>
                <a:cubicBezTo>
                  <a:pt x="9" y="3"/>
                  <a:pt x="8" y="5"/>
                  <a:pt x="8" y="5"/>
                </a:cubicBezTo>
                <a:cubicBezTo>
                  <a:pt x="8" y="6"/>
                  <a:pt x="9" y="7"/>
                  <a:pt x="8" y="7"/>
                </a:cubicBezTo>
                <a:cubicBezTo>
                  <a:pt x="8" y="8"/>
                  <a:pt x="8" y="9"/>
                  <a:pt x="8" y="9"/>
                </a:cubicBezTo>
                <a:cubicBezTo>
                  <a:pt x="7" y="9"/>
                  <a:pt x="7" y="7"/>
                  <a:pt x="7" y="6"/>
                </a:cubicBezTo>
                <a:cubicBezTo>
                  <a:pt x="7" y="7"/>
                  <a:pt x="6" y="5"/>
                  <a:pt x="6" y="5"/>
                </a:cubicBezTo>
                <a:cubicBezTo>
                  <a:pt x="6" y="5"/>
                  <a:pt x="5" y="4"/>
                  <a:pt x="5" y="3"/>
                </a:cubicBezTo>
                <a:cubicBezTo>
                  <a:pt x="4" y="1"/>
                  <a:pt x="4" y="6"/>
                  <a:pt x="4" y="5"/>
                </a:cubicBezTo>
                <a:cubicBezTo>
                  <a:pt x="3" y="6"/>
                  <a:pt x="4" y="6"/>
                  <a:pt x="4" y="6"/>
                </a:cubicBezTo>
                <a:cubicBezTo>
                  <a:pt x="4" y="6"/>
                  <a:pt x="3" y="8"/>
                  <a:pt x="3" y="7"/>
                </a:cubicBezTo>
                <a:cubicBezTo>
                  <a:pt x="3" y="8"/>
                  <a:pt x="3" y="10"/>
                  <a:pt x="4" y="10"/>
                </a:cubicBezTo>
                <a:cubicBezTo>
                  <a:pt x="4" y="11"/>
                  <a:pt x="4" y="12"/>
                  <a:pt x="2" y="11"/>
                </a:cubicBezTo>
                <a:cubicBezTo>
                  <a:pt x="2" y="11"/>
                  <a:pt x="0" y="10"/>
                  <a:pt x="1" y="12"/>
                </a:cubicBezTo>
                <a:cubicBezTo>
                  <a:pt x="1" y="13"/>
                  <a:pt x="2" y="13"/>
                  <a:pt x="3" y="14"/>
                </a:cubicBezTo>
                <a:cubicBezTo>
                  <a:pt x="2" y="15"/>
                  <a:pt x="6" y="15"/>
                  <a:pt x="7" y="15"/>
                </a:cubicBezTo>
                <a:cubicBezTo>
                  <a:pt x="6" y="17"/>
                  <a:pt x="5" y="19"/>
                  <a:pt x="4" y="22"/>
                </a:cubicBezTo>
                <a:cubicBezTo>
                  <a:pt x="3" y="23"/>
                  <a:pt x="3" y="24"/>
                  <a:pt x="3" y="25"/>
                </a:cubicBezTo>
                <a:cubicBezTo>
                  <a:pt x="2" y="26"/>
                  <a:pt x="1" y="28"/>
                  <a:pt x="1" y="29"/>
                </a:cubicBezTo>
                <a:cubicBezTo>
                  <a:pt x="2" y="28"/>
                  <a:pt x="3" y="25"/>
                  <a:pt x="3" y="24"/>
                </a:cubicBezTo>
                <a:cubicBezTo>
                  <a:pt x="4" y="22"/>
                  <a:pt x="5" y="20"/>
                  <a:pt x="5" y="18"/>
                </a:cubicBezTo>
                <a:cubicBezTo>
                  <a:pt x="6" y="18"/>
                  <a:pt x="6" y="17"/>
                  <a:pt x="6" y="17"/>
                </a:cubicBezTo>
                <a:cubicBezTo>
                  <a:pt x="7" y="15"/>
                  <a:pt x="7" y="15"/>
                  <a:pt x="8" y="16"/>
                </a:cubicBezTo>
                <a:cubicBezTo>
                  <a:pt x="8" y="16"/>
                  <a:pt x="10" y="18"/>
                  <a:pt x="10" y="17"/>
                </a:cubicBezTo>
                <a:cubicBezTo>
                  <a:pt x="10" y="18"/>
                  <a:pt x="12" y="19"/>
                  <a:pt x="13" y="18"/>
                </a:cubicBezTo>
                <a:cubicBezTo>
                  <a:pt x="13" y="18"/>
                  <a:pt x="12" y="17"/>
                  <a:pt x="12" y="16"/>
                </a:cubicBezTo>
                <a:cubicBezTo>
                  <a:pt x="13" y="16"/>
                  <a:pt x="15" y="16"/>
                  <a:pt x="15" y="16"/>
                </a:cubicBezTo>
                <a:cubicBezTo>
                  <a:pt x="15" y="15"/>
                  <a:pt x="15" y="15"/>
                  <a:pt x="15" y="15"/>
                </a:cubicBezTo>
                <a:cubicBezTo>
                  <a:pt x="15" y="15"/>
                  <a:pt x="16" y="15"/>
                  <a:pt x="17" y="14"/>
                </a:cubicBezTo>
                <a:cubicBezTo>
                  <a:pt x="17" y="14"/>
                  <a:pt x="17" y="14"/>
                  <a:pt x="16" y="14"/>
                </a:cubicBezTo>
                <a:cubicBezTo>
                  <a:pt x="17" y="14"/>
                  <a:pt x="18" y="13"/>
                  <a:pt x="18" y="13"/>
                </a:cubicBezTo>
                <a:cubicBezTo>
                  <a:pt x="18" y="12"/>
                  <a:pt x="18" y="12"/>
                  <a:pt x="18" y="12"/>
                </a:cubicBezTo>
                <a:cubicBezTo>
                  <a:pt x="18" y="12"/>
                  <a:pt x="18" y="12"/>
                  <a:pt x="18" y="12"/>
                </a:cubicBezTo>
                <a:close/>
              </a:path>
            </a:pathLst>
          </a:custGeom>
          <a:solidFill>
            <a:srgbClr val="BE0D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7" grpId="0"/>
      <p:bldP spid="18" grpId="0"/>
      <p:bldP spid="21" grpId="0"/>
      <p:bldP spid="26" grpId="0" animBg="1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组合 60"/>
          <p:cNvGrpSpPr/>
          <p:nvPr/>
        </p:nvGrpSpPr>
        <p:grpSpPr>
          <a:xfrm>
            <a:off x="447886" y="283390"/>
            <a:ext cx="3385205" cy="647322"/>
            <a:chOff x="447886" y="283390"/>
            <a:chExt cx="3385205" cy="647322"/>
          </a:xfrm>
        </p:grpSpPr>
        <p:sp>
          <p:nvSpPr>
            <p:cNvPr id="2" name="Freeform 483"/>
            <p:cNvSpPr/>
            <p:nvPr/>
          </p:nvSpPr>
          <p:spPr bwMode="auto">
            <a:xfrm>
              <a:off x="447886" y="283390"/>
              <a:ext cx="750304" cy="647322"/>
            </a:xfrm>
            <a:custGeom>
              <a:avLst/>
              <a:gdLst>
                <a:gd name="T0" fmla="*/ 30 w 43"/>
                <a:gd name="T1" fmla="*/ 29 h 37"/>
                <a:gd name="T2" fmla="*/ 34 w 43"/>
                <a:gd name="T3" fmla="*/ 30 h 37"/>
                <a:gd name="T4" fmla="*/ 39 w 43"/>
                <a:gd name="T5" fmla="*/ 30 h 37"/>
                <a:gd name="T6" fmla="*/ 36 w 43"/>
                <a:gd name="T7" fmla="*/ 23 h 37"/>
                <a:gd name="T8" fmla="*/ 30 w 43"/>
                <a:gd name="T9" fmla="*/ 17 h 37"/>
                <a:gd name="T10" fmla="*/ 28 w 43"/>
                <a:gd name="T11" fmla="*/ 14 h 37"/>
                <a:gd name="T12" fmla="*/ 34 w 43"/>
                <a:gd name="T13" fmla="*/ 13 h 37"/>
                <a:gd name="T14" fmla="*/ 39 w 43"/>
                <a:gd name="T15" fmla="*/ 12 h 37"/>
                <a:gd name="T16" fmla="*/ 43 w 43"/>
                <a:gd name="T17" fmla="*/ 10 h 37"/>
                <a:gd name="T18" fmla="*/ 38 w 43"/>
                <a:gd name="T19" fmla="*/ 8 h 37"/>
                <a:gd name="T20" fmla="*/ 35 w 43"/>
                <a:gd name="T21" fmla="*/ 6 h 37"/>
                <a:gd name="T22" fmla="*/ 35 w 43"/>
                <a:gd name="T23" fmla="*/ 4 h 37"/>
                <a:gd name="T24" fmla="*/ 28 w 43"/>
                <a:gd name="T25" fmla="*/ 6 h 37"/>
                <a:gd name="T26" fmla="*/ 26 w 43"/>
                <a:gd name="T27" fmla="*/ 5 h 37"/>
                <a:gd name="T28" fmla="*/ 26 w 43"/>
                <a:gd name="T29" fmla="*/ 0 h 37"/>
                <a:gd name="T30" fmla="*/ 22 w 43"/>
                <a:gd name="T31" fmla="*/ 3 h 37"/>
                <a:gd name="T32" fmla="*/ 18 w 43"/>
                <a:gd name="T33" fmla="*/ 11 h 37"/>
                <a:gd name="T34" fmla="*/ 10 w 43"/>
                <a:gd name="T35" fmla="*/ 6 h 37"/>
                <a:gd name="T36" fmla="*/ 5 w 43"/>
                <a:gd name="T37" fmla="*/ 4 h 37"/>
                <a:gd name="T38" fmla="*/ 1 w 43"/>
                <a:gd name="T39" fmla="*/ 1 h 37"/>
                <a:gd name="T40" fmla="*/ 0 w 43"/>
                <a:gd name="T41" fmla="*/ 1 h 37"/>
                <a:gd name="T42" fmla="*/ 7 w 43"/>
                <a:gd name="T43" fmla="*/ 5 h 37"/>
                <a:gd name="T44" fmla="*/ 18 w 43"/>
                <a:gd name="T45" fmla="*/ 11 h 37"/>
                <a:gd name="T46" fmla="*/ 9 w 43"/>
                <a:gd name="T47" fmla="*/ 17 h 37"/>
                <a:gd name="T48" fmla="*/ 10 w 43"/>
                <a:gd name="T49" fmla="*/ 19 h 37"/>
                <a:gd name="T50" fmla="*/ 13 w 43"/>
                <a:gd name="T51" fmla="*/ 21 h 37"/>
                <a:gd name="T52" fmla="*/ 11 w 43"/>
                <a:gd name="T53" fmla="*/ 27 h 37"/>
                <a:gd name="T54" fmla="*/ 14 w 43"/>
                <a:gd name="T55" fmla="*/ 30 h 37"/>
                <a:gd name="T56" fmla="*/ 18 w 43"/>
                <a:gd name="T57" fmla="*/ 37 h 37"/>
                <a:gd name="T58" fmla="*/ 20 w 43"/>
                <a:gd name="T59" fmla="*/ 31 h 37"/>
                <a:gd name="T60" fmla="*/ 20 w 43"/>
                <a:gd name="T61" fmla="*/ 24 h 37"/>
                <a:gd name="T62" fmla="*/ 23 w 43"/>
                <a:gd name="T63" fmla="*/ 22 h 37"/>
                <a:gd name="T64" fmla="*/ 27 w 43"/>
                <a:gd name="T65" fmla="*/ 26 h 37"/>
                <a:gd name="T66" fmla="*/ 30 w 43"/>
                <a:gd name="T67" fmla="*/ 29 h 37"/>
                <a:gd name="T68" fmla="*/ 30 w 43"/>
                <a:gd name="T69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" h="37">
                  <a:moveTo>
                    <a:pt x="30" y="29"/>
                  </a:moveTo>
                  <a:cubicBezTo>
                    <a:pt x="32" y="28"/>
                    <a:pt x="32" y="28"/>
                    <a:pt x="34" y="30"/>
                  </a:cubicBezTo>
                  <a:cubicBezTo>
                    <a:pt x="34" y="30"/>
                    <a:pt x="39" y="31"/>
                    <a:pt x="39" y="30"/>
                  </a:cubicBezTo>
                  <a:cubicBezTo>
                    <a:pt x="39" y="29"/>
                    <a:pt x="33" y="24"/>
                    <a:pt x="36" y="23"/>
                  </a:cubicBezTo>
                  <a:cubicBezTo>
                    <a:pt x="38" y="22"/>
                    <a:pt x="31" y="18"/>
                    <a:pt x="30" y="17"/>
                  </a:cubicBezTo>
                  <a:cubicBezTo>
                    <a:pt x="29" y="17"/>
                    <a:pt x="27" y="16"/>
                    <a:pt x="28" y="14"/>
                  </a:cubicBezTo>
                  <a:cubicBezTo>
                    <a:pt x="29" y="13"/>
                    <a:pt x="32" y="13"/>
                    <a:pt x="34" y="13"/>
                  </a:cubicBezTo>
                  <a:cubicBezTo>
                    <a:pt x="36" y="13"/>
                    <a:pt x="37" y="13"/>
                    <a:pt x="39" y="12"/>
                  </a:cubicBezTo>
                  <a:cubicBezTo>
                    <a:pt x="40" y="12"/>
                    <a:pt x="43" y="10"/>
                    <a:pt x="43" y="10"/>
                  </a:cubicBezTo>
                  <a:cubicBezTo>
                    <a:pt x="43" y="10"/>
                    <a:pt x="39" y="8"/>
                    <a:pt x="38" y="8"/>
                  </a:cubicBezTo>
                  <a:cubicBezTo>
                    <a:pt x="37" y="7"/>
                    <a:pt x="36" y="7"/>
                    <a:pt x="35" y="6"/>
                  </a:cubicBezTo>
                  <a:cubicBezTo>
                    <a:pt x="35" y="6"/>
                    <a:pt x="36" y="5"/>
                    <a:pt x="35" y="4"/>
                  </a:cubicBezTo>
                  <a:cubicBezTo>
                    <a:pt x="35" y="4"/>
                    <a:pt x="29" y="6"/>
                    <a:pt x="28" y="6"/>
                  </a:cubicBezTo>
                  <a:cubicBezTo>
                    <a:pt x="27" y="7"/>
                    <a:pt x="25" y="7"/>
                    <a:pt x="26" y="5"/>
                  </a:cubicBezTo>
                  <a:cubicBezTo>
                    <a:pt x="26" y="4"/>
                    <a:pt x="27" y="1"/>
                    <a:pt x="26" y="0"/>
                  </a:cubicBezTo>
                  <a:cubicBezTo>
                    <a:pt x="25" y="0"/>
                    <a:pt x="23" y="3"/>
                    <a:pt x="22" y="3"/>
                  </a:cubicBezTo>
                  <a:cubicBezTo>
                    <a:pt x="20" y="4"/>
                    <a:pt x="18" y="8"/>
                    <a:pt x="18" y="11"/>
                  </a:cubicBezTo>
                  <a:cubicBezTo>
                    <a:pt x="15" y="9"/>
                    <a:pt x="13" y="8"/>
                    <a:pt x="10" y="6"/>
                  </a:cubicBezTo>
                  <a:cubicBezTo>
                    <a:pt x="9" y="5"/>
                    <a:pt x="6" y="5"/>
                    <a:pt x="5" y="4"/>
                  </a:cubicBezTo>
                  <a:cubicBezTo>
                    <a:pt x="3" y="3"/>
                    <a:pt x="2" y="3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1" y="3"/>
                    <a:pt x="5" y="5"/>
                    <a:pt x="7" y="5"/>
                  </a:cubicBezTo>
                  <a:cubicBezTo>
                    <a:pt x="10" y="7"/>
                    <a:pt x="15" y="9"/>
                    <a:pt x="18" y="11"/>
                  </a:cubicBezTo>
                  <a:cubicBezTo>
                    <a:pt x="14" y="11"/>
                    <a:pt x="11" y="14"/>
                    <a:pt x="9" y="17"/>
                  </a:cubicBezTo>
                  <a:cubicBezTo>
                    <a:pt x="8" y="19"/>
                    <a:pt x="7" y="19"/>
                    <a:pt x="10" y="19"/>
                  </a:cubicBezTo>
                  <a:cubicBezTo>
                    <a:pt x="12" y="19"/>
                    <a:pt x="15" y="17"/>
                    <a:pt x="13" y="21"/>
                  </a:cubicBezTo>
                  <a:cubicBezTo>
                    <a:pt x="12" y="23"/>
                    <a:pt x="12" y="25"/>
                    <a:pt x="11" y="27"/>
                  </a:cubicBezTo>
                  <a:cubicBezTo>
                    <a:pt x="11" y="29"/>
                    <a:pt x="13" y="28"/>
                    <a:pt x="14" y="30"/>
                  </a:cubicBezTo>
                  <a:cubicBezTo>
                    <a:pt x="14" y="31"/>
                    <a:pt x="17" y="37"/>
                    <a:pt x="18" y="37"/>
                  </a:cubicBezTo>
                  <a:cubicBezTo>
                    <a:pt x="17" y="36"/>
                    <a:pt x="19" y="32"/>
                    <a:pt x="20" y="31"/>
                  </a:cubicBezTo>
                  <a:cubicBezTo>
                    <a:pt x="21" y="30"/>
                    <a:pt x="20" y="25"/>
                    <a:pt x="20" y="24"/>
                  </a:cubicBezTo>
                  <a:cubicBezTo>
                    <a:pt x="21" y="22"/>
                    <a:pt x="21" y="19"/>
                    <a:pt x="23" y="22"/>
                  </a:cubicBezTo>
                  <a:cubicBezTo>
                    <a:pt x="24" y="23"/>
                    <a:pt x="25" y="25"/>
                    <a:pt x="27" y="26"/>
                  </a:cubicBezTo>
                  <a:cubicBezTo>
                    <a:pt x="27" y="27"/>
                    <a:pt x="28" y="29"/>
                    <a:pt x="30" y="29"/>
                  </a:cubicBezTo>
                  <a:cubicBezTo>
                    <a:pt x="30" y="29"/>
                    <a:pt x="29" y="29"/>
                    <a:pt x="30" y="29"/>
                  </a:cubicBezTo>
                  <a:close/>
                </a:path>
              </a:pathLst>
            </a:custGeom>
            <a:solidFill>
              <a:srgbClr val="BE0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1154975" y="345937"/>
              <a:ext cx="26781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latin typeface="文悦古典明朝体 (非商业使用) W5" pitchFamily="50" charset="-122"/>
                  <a:ea typeface="文悦古典明朝体 (非商业使用) W5" pitchFamily="50" charset="-122"/>
                </a:rPr>
                <a:t>输入您的标题</a:t>
              </a:r>
            </a:p>
          </p:txBody>
        </p:sp>
      </p:grpSp>
      <p:sp>
        <p:nvSpPr>
          <p:cNvPr id="4" name="Shape 2046"/>
          <p:cNvSpPr/>
          <p:nvPr/>
        </p:nvSpPr>
        <p:spPr>
          <a:xfrm>
            <a:off x="904141" y="1630456"/>
            <a:ext cx="705144" cy="42589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365"/>
                </a:lnTo>
                <a:lnTo>
                  <a:pt x="21600" y="19235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585555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inkin Sans 400 Regular"/>
                <a:ea typeface="Sinkin Sans 400 Regular"/>
                <a:cs typeface="Sinkin Sans 400 Regular"/>
                <a:sym typeface="Sinkin Sans 400 Regular"/>
              </a:defRPr>
            </a:pPr>
            <a:endParaRPr sz="225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inkin Sans 400 Regular"/>
              <a:ea typeface="Sinkin Sans 400 Regular"/>
              <a:cs typeface="Sinkin Sans 400 Regular"/>
              <a:sym typeface="Sinkin Sans 400 Regular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0" y="3423771"/>
            <a:ext cx="5334000" cy="858717"/>
            <a:chOff x="2368157" y="3554223"/>
            <a:chExt cx="3914775" cy="630237"/>
          </a:xfrm>
        </p:grpSpPr>
        <p:sp>
          <p:nvSpPr>
            <p:cNvPr id="6" name="Shape 2050"/>
            <p:cNvSpPr/>
            <p:nvPr/>
          </p:nvSpPr>
          <p:spPr bwMode="auto">
            <a:xfrm>
              <a:off x="2368157" y="3554223"/>
              <a:ext cx="3914775" cy="630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3693" y="21600"/>
                  </a:lnTo>
                  <a:lnTo>
                    <a:pt x="6543" y="21600"/>
                  </a:lnTo>
                  <a:lnTo>
                    <a:pt x="6543" y="21380"/>
                  </a:lnTo>
                  <a:lnTo>
                    <a:pt x="20714" y="21380"/>
                  </a:lnTo>
                  <a:lnTo>
                    <a:pt x="21600" y="13548"/>
                  </a:lnTo>
                  <a:lnTo>
                    <a:pt x="20714" y="5441"/>
                  </a:lnTo>
                  <a:lnTo>
                    <a:pt x="6543" y="5441"/>
                  </a:lnTo>
                  <a:lnTo>
                    <a:pt x="36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6F1DC"/>
            </a:solidFill>
            <a:ln w="12700" cap="flat">
              <a:noFill/>
              <a:miter lim="400000"/>
            </a:ln>
            <a:effectLst/>
          </p:spPr>
          <p:txBody>
            <a:bodyPr lIns="34289" tIns="34289" rIns="34289" bIns="34289"/>
            <a:lstStyle/>
            <a:p>
              <a:pPr algn="ctr" defTabSz="3429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inkin Sans 400 Regular"/>
                  <a:ea typeface="Sinkin Sans 400 Regular"/>
                  <a:cs typeface="Sinkin Sans 400 Regular"/>
                  <a:sym typeface="Sinkin Sans 400 Regular"/>
                </a:defRPr>
              </a:pPr>
              <a:endParaRPr sz="2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inkin Sans 400 Regular"/>
                <a:ea typeface="Sinkin Sans 400 Regular"/>
                <a:cs typeface="Sinkin Sans 400 Regular"/>
                <a:sym typeface="Sinkin Sans 400 Regular"/>
              </a:endParaRPr>
            </a:p>
          </p:txBody>
        </p:sp>
        <p:grpSp>
          <p:nvGrpSpPr>
            <p:cNvPr id="7" name="组合 6"/>
            <p:cNvGrpSpPr>
              <a:grpSpLocks noChangeAspect="1"/>
            </p:cNvGrpSpPr>
            <p:nvPr/>
          </p:nvGrpSpPr>
          <p:grpSpPr>
            <a:xfrm>
              <a:off x="2448241" y="3738196"/>
              <a:ext cx="496646" cy="432000"/>
              <a:chOff x="10512425" y="7604125"/>
              <a:chExt cx="768350" cy="668338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8" name="Oval 254"/>
              <p:cNvSpPr>
                <a:spLocks noChangeArrowheads="1"/>
              </p:cNvSpPr>
              <p:nvPr/>
            </p:nvSpPr>
            <p:spPr bwMode="auto">
              <a:xfrm>
                <a:off x="10639425" y="7645400"/>
                <a:ext cx="96838" cy="1206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255"/>
              <p:cNvSpPr>
                <a:spLocks noEditPoints="1"/>
              </p:cNvSpPr>
              <p:nvPr/>
            </p:nvSpPr>
            <p:spPr bwMode="auto">
              <a:xfrm>
                <a:off x="10512425" y="7735888"/>
                <a:ext cx="306388" cy="536575"/>
              </a:xfrm>
              <a:custGeom>
                <a:avLst/>
                <a:gdLst>
                  <a:gd name="T0" fmla="*/ 82 w 82"/>
                  <a:gd name="T1" fmla="*/ 18 h 143"/>
                  <a:gd name="T2" fmla="*/ 79 w 82"/>
                  <a:gd name="T3" fmla="*/ 0 h 143"/>
                  <a:gd name="T4" fmla="*/ 75 w 82"/>
                  <a:gd name="T5" fmla="*/ 3 h 143"/>
                  <a:gd name="T6" fmla="*/ 59 w 82"/>
                  <a:gd name="T7" fmla="*/ 10 h 143"/>
                  <a:gd name="T8" fmla="*/ 58 w 82"/>
                  <a:gd name="T9" fmla="*/ 12 h 143"/>
                  <a:gd name="T10" fmla="*/ 64 w 82"/>
                  <a:gd name="T11" fmla="*/ 16 h 143"/>
                  <a:gd name="T12" fmla="*/ 57 w 82"/>
                  <a:gd name="T13" fmla="*/ 20 h 143"/>
                  <a:gd name="T14" fmla="*/ 60 w 82"/>
                  <a:gd name="T15" fmla="*/ 25 h 143"/>
                  <a:gd name="T16" fmla="*/ 52 w 82"/>
                  <a:gd name="T17" fmla="*/ 44 h 143"/>
                  <a:gd name="T18" fmla="*/ 50 w 82"/>
                  <a:gd name="T19" fmla="*/ 17 h 143"/>
                  <a:gd name="T20" fmla="*/ 52 w 82"/>
                  <a:gd name="T21" fmla="*/ 16 h 143"/>
                  <a:gd name="T22" fmla="*/ 50 w 82"/>
                  <a:gd name="T23" fmla="*/ 10 h 143"/>
                  <a:gd name="T24" fmla="*/ 45 w 82"/>
                  <a:gd name="T25" fmla="*/ 10 h 143"/>
                  <a:gd name="T26" fmla="*/ 43 w 82"/>
                  <a:gd name="T27" fmla="*/ 16 h 143"/>
                  <a:gd name="T28" fmla="*/ 44 w 82"/>
                  <a:gd name="T29" fmla="*/ 17 h 143"/>
                  <a:gd name="T30" fmla="*/ 43 w 82"/>
                  <a:gd name="T31" fmla="*/ 44 h 143"/>
                  <a:gd name="T32" fmla="*/ 35 w 82"/>
                  <a:gd name="T33" fmla="*/ 25 h 143"/>
                  <a:gd name="T34" fmla="*/ 38 w 82"/>
                  <a:gd name="T35" fmla="*/ 20 h 143"/>
                  <a:gd name="T36" fmla="*/ 31 w 82"/>
                  <a:gd name="T37" fmla="*/ 16 h 143"/>
                  <a:gd name="T38" fmla="*/ 37 w 82"/>
                  <a:gd name="T39" fmla="*/ 12 h 143"/>
                  <a:gd name="T40" fmla="*/ 36 w 82"/>
                  <a:gd name="T41" fmla="*/ 11 h 143"/>
                  <a:gd name="T42" fmla="*/ 30 w 82"/>
                  <a:gd name="T43" fmla="*/ 12 h 143"/>
                  <a:gd name="T44" fmla="*/ 24 w 82"/>
                  <a:gd name="T45" fmla="*/ 15 h 143"/>
                  <a:gd name="T46" fmla="*/ 2 w 82"/>
                  <a:gd name="T47" fmla="*/ 38 h 143"/>
                  <a:gd name="T48" fmla="*/ 2 w 82"/>
                  <a:gd name="T49" fmla="*/ 39 h 143"/>
                  <a:gd name="T50" fmla="*/ 2 w 82"/>
                  <a:gd name="T51" fmla="*/ 39 h 143"/>
                  <a:gd name="T52" fmla="*/ 1 w 82"/>
                  <a:gd name="T53" fmla="*/ 48 h 143"/>
                  <a:gd name="T54" fmla="*/ 1 w 82"/>
                  <a:gd name="T55" fmla="*/ 48 h 143"/>
                  <a:gd name="T56" fmla="*/ 1 w 82"/>
                  <a:gd name="T57" fmla="*/ 48 h 143"/>
                  <a:gd name="T58" fmla="*/ 1 w 82"/>
                  <a:gd name="T59" fmla="*/ 48 h 143"/>
                  <a:gd name="T60" fmla="*/ 1 w 82"/>
                  <a:gd name="T61" fmla="*/ 49 h 143"/>
                  <a:gd name="T62" fmla="*/ 2 w 82"/>
                  <a:gd name="T63" fmla="*/ 50 h 143"/>
                  <a:gd name="T64" fmla="*/ 3 w 82"/>
                  <a:gd name="T65" fmla="*/ 51 h 143"/>
                  <a:gd name="T66" fmla="*/ 4 w 82"/>
                  <a:gd name="T67" fmla="*/ 55 h 143"/>
                  <a:gd name="T68" fmla="*/ 8 w 82"/>
                  <a:gd name="T69" fmla="*/ 62 h 143"/>
                  <a:gd name="T70" fmla="*/ 15 w 82"/>
                  <a:gd name="T71" fmla="*/ 77 h 143"/>
                  <a:gd name="T72" fmla="*/ 25 w 82"/>
                  <a:gd name="T73" fmla="*/ 71 h 143"/>
                  <a:gd name="T74" fmla="*/ 25 w 82"/>
                  <a:gd name="T75" fmla="*/ 80 h 143"/>
                  <a:gd name="T76" fmla="*/ 25 w 82"/>
                  <a:gd name="T77" fmla="*/ 81 h 143"/>
                  <a:gd name="T78" fmla="*/ 27 w 82"/>
                  <a:gd name="T79" fmla="*/ 81 h 143"/>
                  <a:gd name="T80" fmla="*/ 29 w 82"/>
                  <a:gd name="T81" fmla="*/ 143 h 143"/>
                  <a:gd name="T82" fmla="*/ 46 w 82"/>
                  <a:gd name="T83" fmla="*/ 143 h 143"/>
                  <a:gd name="T84" fmla="*/ 47 w 82"/>
                  <a:gd name="T85" fmla="*/ 81 h 143"/>
                  <a:gd name="T86" fmla="*/ 48 w 82"/>
                  <a:gd name="T87" fmla="*/ 81 h 143"/>
                  <a:gd name="T88" fmla="*/ 50 w 82"/>
                  <a:gd name="T89" fmla="*/ 143 h 143"/>
                  <a:gd name="T90" fmla="*/ 68 w 82"/>
                  <a:gd name="T91" fmla="*/ 143 h 143"/>
                  <a:gd name="T92" fmla="*/ 68 w 82"/>
                  <a:gd name="T93" fmla="*/ 81 h 143"/>
                  <a:gd name="T94" fmla="*/ 70 w 82"/>
                  <a:gd name="T95" fmla="*/ 81 h 143"/>
                  <a:gd name="T96" fmla="*/ 70 w 82"/>
                  <a:gd name="T97" fmla="*/ 80 h 143"/>
                  <a:gd name="T98" fmla="*/ 68 w 82"/>
                  <a:gd name="T99" fmla="*/ 23 h 143"/>
                  <a:gd name="T100" fmla="*/ 82 w 82"/>
                  <a:gd name="T101" fmla="*/ 18 h 143"/>
                  <a:gd name="T102" fmla="*/ 25 w 82"/>
                  <a:gd name="T103" fmla="*/ 57 h 143"/>
                  <a:gd name="T104" fmla="*/ 23 w 82"/>
                  <a:gd name="T105" fmla="*/ 54 h 143"/>
                  <a:gd name="T106" fmla="*/ 19 w 82"/>
                  <a:gd name="T107" fmla="*/ 47 h 143"/>
                  <a:gd name="T108" fmla="*/ 18 w 82"/>
                  <a:gd name="T109" fmla="*/ 45 h 143"/>
                  <a:gd name="T110" fmla="*/ 26 w 82"/>
                  <a:gd name="T111" fmla="*/ 35 h 143"/>
                  <a:gd name="T112" fmla="*/ 25 w 82"/>
                  <a:gd name="T113" fmla="*/ 57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2" h="143">
                    <a:moveTo>
                      <a:pt x="82" y="18"/>
                    </a:moveTo>
                    <a:cubicBezTo>
                      <a:pt x="79" y="0"/>
                      <a:pt x="79" y="0"/>
                      <a:pt x="79" y="0"/>
                    </a:cubicBezTo>
                    <a:cubicBezTo>
                      <a:pt x="75" y="3"/>
                      <a:pt x="75" y="3"/>
                      <a:pt x="75" y="3"/>
                    </a:cubicBezTo>
                    <a:cubicBezTo>
                      <a:pt x="72" y="4"/>
                      <a:pt x="59" y="10"/>
                      <a:pt x="59" y="10"/>
                    </a:cubicBezTo>
                    <a:cubicBezTo>
                      <a:pt x="58" y="12"/>
                      <a:pt x="58" y="12"/>
                      <a:pt x="58" y="12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52" y="44"/>
                      <a:pt x="52" y="44"/>
                      <a:pt x="52" y="44"/>
                    </a:cubicBezTo>
                    <a:cubicBezTo>
                      <a:pt x="50" y="17"/>
                      <a:pt x="50" y="17"/>
                      <a:pt x="50" y="17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3" y="16"/>
                      <a:pt x="43" y="16"/>
                      <a:pt x="43" y="16"/>
                    </a:cubicBezTo>
                    <a:cubicBezTo>
                      <a:pt x="44" y="17"/>
                      <a:pt x="44" y="17"/>
                      <a:pt x="44" y="17"/>
                    </a:cubicBezTo>
                    <a:cubicBezTo>
                      <a:pt x="43" y="44"/>
                      <a:pt x="43" y="44"/>
                      <a:pt x="43" y="44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8" y="20"/>
                      <a:pt x="38" y="20"/>
                      <a:pt x="38" y="20"/>
                    </a:cubicBezTo>
                    <a:cubicBezTo>
                      <a:pt x="31" y="16"/>
                      <a:pt x="31" y="16"/>
                      <a:pt x="31" y="16"/>
                    </a:cubicBezTo>
                    <a:cubicBezTo>
                      <a:pt x="37" y="12"/>
                      <a:pt x="37" y="12"/>
                      <a:pt x="37" y="12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4" y="11"/>
                      <a:pt x="30" y="12"/>
                      <a:pt x="30" y="12"/>
                    </a:cubicBezTo>
                    <a:cubicBezTo>
                      <a:pt x="27" y="12"/>
                      <a:pt x="25" y="13"/>
                      <a:pt x="24" y="15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2" y="39"/>
                      <a:pt x="2" y="39"/>
                      <a:pt x="2" y="39"/>
                    </a:cubicBezTo>
                    <a:cubicBezTo>
                      <a:pt x="2" y="39"/>
                      <a:pt x="2" y="39"/>
                      <a:pt x="2" y="39"/>
                    </a:cubicBezTo>
                    <a:cubicBezTo>
                      <a:pt x="0" y="57"/>
                      <a:pt x="1" y="44"/>
                      <a:pt x="1" y="48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8" y="62"/>
                      <a:pt x="8" y="62"/>
                      <a:pt x="8" y="62"/>
                    </a:cubicBezTo>
                    <a:cubicBezTo>
                      <a:pt x="15" y="77"/>
                      <a:pt x="15" y="77"/>
                      <a:pt x="15" y="77"/>
                    </a:cubicBezTo>
                    <a:cubicBezTo>
                      <a:pt x="19" y="75"/>
                      <a:pt x="22" y="73"/>
                      <a:pt x="25" y="71"/>
                    </a:cubicBezTo>
                    <a:cubicBezTo>
                      <a:pt x="25" y="74"/>
                      <a:pt x="25" y="77"/>
                      <a:pt x="25" y="80"/>
                    </a:cubicBezTo>
                    <a:cubicBezTo>
                      <a:pt x="25" y="81"/>
                      <a:pt x="25" y="81"/>
                      <a:pt x="25" y="81"/>
                    </a:cubicBezTo>
                    <a:cubicBezTo>
                      <a:pt x="26" y="81"/>
                      <a:pt x="26" y="81"/>
                      <a:pt x="27" y="81"/>
                    </a:cubicBezTo>
                    <a:cubicBezTo>
                      <a:pt x="29" y="143"/>
                      <a:pt x="29" y="143"/>
                      <a:pt x="29" y="143"/>
                    </a:cubicBezTo>
                    <a:cubicBezTo>
                      <a:pt x="46" y="143"/>
                      <a:pt x="46" y="143"/>
                      <a:pt x="46" y="143"/>
                    </a:cubicBezTo>
                    <a:cubicBezTo>
                      <a:pt x="47" y="125"/>
                      <a:pt x="47" y="93"/>
                      <a:pt x="47" y="81"/>
                    </a:cubicBezTo>
                    <a:cubicBezTo>
                      <a:pt x="47" y="81"/>
                      <a:pt x="48" y="81"/>
                      <a:pt x="48" y="81"/>
                    </a:cubicBezTo>
                    <a:cubicBezTo>
                      <a:pt x="50" y="143"/>
                      <a:pt x="50" y="143"/>
                      <a:pt x="50" y="143"/>
                    </a:cubicBezTo>
                    <a:cubicBezTo>
                      <a:pt x="68" y="143"/>
                      <a:pt x="68" y="143"/>
                      <a:pt x="68" y="143"/>
                    </a:cubicBezTo>
                    <a:cubicBezTo>
                      <a:pt x="69" y="125"/>
                      <a:pt x="68" y="93"/>
                      <a:pt x="68" y="81"/>
                    </a:cubicBezTo>
                    <a:cubicBezTo>
                      <a:pt x="69" y="81"/>
                      <a:pt x="69" y="81"/>
                      <a:pt x="70" y="81"/>
                    </a:cubicBezTo>
                    <a:cubicBezTo>
                      <a:pt x="70" y="80"/>
                      <a:pt x="70" y="80"/>
                      <a:pt x="70" y="80"/>
                    </a:cubicBezTo>
                    <a:cubicBezTo>
                      <a:pt x="70" y="61"/>
                      <a:pt x="69" y="42"/>
                      <a:pt x="68" y="23"/>
                    </a:cubicBezTo>
                    <a:cubicBezTo>
                      <a:pt x="72" y="22"/>
                      <a:pt x="76" y="20"/>
                      <a:pt x="82" y="18"/>
                    </a:cubicBezTo>
                    <a:close/>
                    <a:moveTo>
                      <a:pt x="25" y="57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9" y="47"/>
                      <a:pt x="19" y="47"/>
                      <a:pt x="19" y="47"/>
                    </a:cubicBezTo>
                    <a:cubicBezTo>
                      <a:pt x="18" y="45"/>
                      <a:pt x="18" y="45"/>
                      <a:pt x="18" y="45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6" y="43"/>
                      <a:pt x="26" y="50"/>
                      <a:pt x="25" y="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256"/>
              <p:cNvSpPr>
                <a:spLocks noEditPoints="1"/>
              </p:cNvSpPr>
              <p:nvPr/>
            </p:nvSpPr>
            <p:spPr bwMode="auto">
              <a:xfrm>
                <a:off x="10782300" y="7604125"/>
                <a:ext cx="498475" cy="382588"/>
              </a:xfrm>
              <a:custGeom>
                <a:avLst/>
                <a:gdLst>
                  <a:gd name="T0" fmla="*/ 23 w 133"/>
                  <a:gd name="T1" fmla="*/ 102 h 102"/>
                  <a:gd name="T2" fmla="*/ 8 w 133"/>
                  <a:gd name="T3" fmla="*/ 89 h 102"/>
                  <a:gd name="T4" fmla="*/ 1 w 133"/>
                  <a:gd name="T5" fmla="*/ 30 h 102"/>
                  <a:gd name="T6" fmla="*/ 4 w 133"/>
                  <a:gd name="T7" fmla="*/ 18 h 102"/>
                  <a:gd name="T8" fmla="*/ 14 w 133"/>
                  <a:gd name="T9" fmla="*/ 13 h 102"/>
                  <a:gd name="T10" fmla="*/ 108 w 133"/>
                  <a:gd name="T11" fmla="*/ 1 h 102"/>
                  <a:gd name="T12" fmla="*/ 125 w 133"/>
                  <a:gd name="T13" fmla="*/ 14 h 102"/>
                  <a:gd name="T14" fmla="*/ 132 w 133"/>
                  <a:gd name="T15" fmla="*/ 74 h 102"/>
                  <a:gd name="T16" fmla="*/ 129 w 133"/>
                  <a:gd name="T17" fmla="*/ 85 h 102"/>
                  <a:gd name="T18" fmla="*/ 119 w 133"/>
                  <a:gd name="T19" fmla="*/ 91 h 102"/>
                  <a:gd name="T20" fmla="*/ 25 w 133"/>
                  <a:gd name="T21" fmla="*/ 102 h 102"/>
                  <a:gd name="T22" fmla="*/ 23 w 133"/>
                  <a:gd name="T23" fmla="*/ 102 h 102"/>
                  <a:gd name="T24" fmla="*/ 110 w 133"/>
                  <a:gd name="T25" fmla="*/ 12 h 102"/>
                  <a:gd name="T26" fmla="*/ 109 w 133"/>
                  <a:gd name="T27" fmla="*/ 12 h 102"/>
                  <a:gd name="T28" fmla="*/ 16 w 133"/>
                  <a:gd name="T29" fmla="*/ 24 h 102"/>
                  <a:gd name="T30" fmla="*/ 13 w 133"/>
                  <a:gd name="T31" fmla="*/ 26 h 102"/>
                  <a:gd name="T32" fmla="*/ 12 w 133"/>
                  <a:gd name="T33" fmla="*/ 28 h 102"/>
                  <a:gd name="T34" fmla="*/ 20 w 133"/>
                  <a:gd name="T35" fmla="*/ 88 h 102"/>
                  <a:gd name="T36" fmla="*/ 24 w 133"/>
                  <a:gd name="T37" fmla="*/ 91 h 102"/>
                  <a:gd name="T38" fmla="*/ 118 w 133"/>
                  <a:gd name="T39" fmla="*/ 79 h 102"/>
                  <a:gd name="T40" fmla="*/ 120 w 133"/>
                  <a:gd name="T41" fmla="*/ 78 h 102"/>
                  <a:gd name="T42" fmla="*/ 121 w 133"/>
                  <a:gd name="T43" fmla="*/ 75 h 102"/>
                  <a:gd name="T44" fmla="*/ 113 w 133"/>
                  <a:gd name="T45" fmla="*/ 16 h 102"/>
                  <a:gd name="T46" fmla="*/ 110 w 133"/>
                  <a:gd name="T47" fmla="*/ 1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33" h="102">
                    <a:moveTo>
                      <a:pt x="23" y="102"/>
                    </a:moveTo>
                    <a:cubicBezTo>
                      <a:pt x="16" y="102"/>
                      <a:pt x="9" y="97"/>
                      <a:pt x="8" y="89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0" y="26"/>
                      <a:pt x="1" y="22"/>
                      <a:pt x="4" y="18"/>
                    </a:cubicBezTo>
                    <a:cubicBezTo>
                      <a:pt x="6" y="15"/>
                      <a:pt x="10" y="13"/>
                      <a:pt x="14" y="13"/>
                    </a:cubicBezTo>
                    <a:cubicBezTo>
                      <a:pt x="108" y="1"/>
                      <a:pt x="108" y="1"/>
                      <a:pt x="108" y="1"/>
                    </a:cubicBezTo>
                    <a:cubicBezTo>
                      <a:pt x="116" y="0"/>
                      <a:pt x="124" y="6"/>
                      <a:pt x="125" y="14"/>
                    </a:cubicBezTo>
                    <a:cubicBezTo>
                      <a:pt x="132" y="74"/>
                      <a:pt x="132" y="74"/>
                      <a:pt x="132" y="74"/>
                    </a:cubicBezTo>
                    <a:cubicBezTo>
                      <a:pt x="133" y="78"/>
                      <a:pt x="132" y="82"/>
                      <a:pt x="129" y="85"/>
                    </a:cubicBezTo>
                    <a:cubicBezTo>
                      <a:pt x="127" y="88"/>
                      <a:pt x="123" y="90"/>
                      <a:pt x="119" y="91"/>
                    </a:cubicBezTo>
                    <a:cubicBezTo>
                      <a:pt x="25" y="102"/>
                      <a:pt x="25" y="102"/>
                      <a:pt x="25" y="102"/>
                    </a:cubicBezTo>
                    <a:cubicBezTo>
                      <a:pt x="25" y="102"/>
                      <a:pt x="24" y="102"/>
                      <a:pt x="23" y="102"/>
                    </a:cubicBezTo>
                    <a:close/>
                    <a:moveTo>
                      <a:pt x="110" y="12"/>
                    </a:moveTo>
                    <a:cubicBezTo>
                      <a:pt x="109" y="12"/>
                      <a:pt x="109" y="12"/>
                      <a:pt x="109" y="12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5" y="24"/>
                      <a:pt x="14" y="25"/>
                      <a:pt x="13" y="26"/>
                    </a:cubicBezTo>
                    <a:cubicBezTo>
                      <a:pt x="13" y="26"/>
                      <a:pt x="12" y="27"/>
                      <a:pt x="12" y="28"/>
                    </a:cubicBezTo>
                    <a:cubicBezTo>
                      <a:pt x="20" y="88"/>
                      <a:pt x="20" y="88"/>
                      <a:pt x="20" y="88"/>
                    </a:cubicBezTo>
                    <a:cubicBezTo>
                      <a:pt x="20" y="90"/>
                      <a:pt x="22" y="91"/>
                      <a:pt x="24" y="91"/>
                    </a:cubicBezTo>
                    <a:cubicBezTo>
                      <a:pt x="118" y="79"/>
                      <a:pt x="118" y="79"/>
                      <a:pt x="118" y="79"/>
                    </a:cubicBezTo>
                    <a:cubicBezTo>
                      <a:pt x="119" y="79"/>
                      <a:pt x="120" y="78"/>
                      <a:pt x="120" y="78"/>
                    </a:cubicBezTo>
                    <a:cubicBezTo>
                      <a:pt x="121" y="77"/>
                      <a:pt x="121" y="76"/>
                      <a:pt x="121" y="75"/>
                    </a:cubicBezTo>
                    <a:cubicBezTo>
                      <a:pt x="113" y="16"/>
                      <a:pt x="113" y="16"/>
                      <a:pt x="113" y="16"/>
                    </a:cubicBezTo>
                    <a:cubicBezTo>
                      <a:pt x="113" y="14"/>
                      <a:pt x="112" y="12"/>
                      <a:pt x="110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257"/>
              <p:cNvSpPr/>
              <p:nvPr/>
            </p:nvSpPr>
            <p:spPr bwMode="auto">
              <a:xfrm>
                <a:off x="10860088" y="7785100"/>
                <a:ext cx="79375" cy="60325"/>
              </a:xfrm>
              <a:custGeom>
                <a:avLst/>
                <a:gdLst>
                  <a:gd name="T0" fmla="*/ 50 w 50"/>
                  <a:gd name="T1" fmla="*/ 31 h 38"/>
                  <a:gd name="T2" fmla="*/ 3 w 50"/>
                  <a:gd name="T3" fmla="*/ 38 h 38"/>
                  <a:gd name="T4" fmla="*/ 0 w 50"/>
                  <a:gd name="T5" fmla="*/ 7 h 38"/>
                  <a:gd name="T6" fmla="*/ 48 w 50"/>
                  <a:gd name="T7" fmla="*/ 0 h 38"/>
                  <a:gd name="T8" fmla="*/ 50 w 50"/>
                  <a:gd name="T9" fmla="*/ 3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8">
                    <a:moveTo>
                      <a:pt x="50" y="31"/>
                    </a:moveTo>
                    <a:lnTo>
                      <a:pt x="3" y="38"/>
                    </a:lnTo>
                    <a:lnTo>
                      <a:pt x="0" y="7"/>
                    </a:lnTo>
                    <a:lnTo>
                      <a:pt x="48" y="0"/>
                    </a:lnTo>
                    <a:lnTo>
                      <a:pt x="50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258"/>
              <p:cNvSpPr/>
              <p:nvPr/>
            </p:nvSpPr>
            <p:spPr bwMode="auto">
              <a:xfrm>
                <a:off x="10868025" y="7862888"/>
                <a:ext cx="131763" cy="34925"/>
              </a:xfrm>
              <a:custGeom>
                <a:avLst/>
                <a:gdLst>
                  <a:gd name="T0" fmla="*/ 83 w 83"/>
                  <a:gd name="T1" fmla="*/ 12 h 22"/>
                  <a:gd name="T2" fmla="*/ 3 w 83"/>
                  <a:gd name="T3" fmla="*/ 22 h 22"/>
                  <a:gd name="T4" fmla="*/ 0 w 83"/>
                  <a:gd name="T5" fmla="*/ 10 h 22"/>
                  <a:gd name="T6" fmla="*/ 83 w 83"/>
                  <a:gd name="T7" fmla="*/ 0 h 22"/>
                  <a:gd name="T8" fmla="*/ 83 w 83"/>
                  <a:gd name="T9" fmla="*/ 1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22">
                    <a:moveTo>
                      <a:pt x="83" y="12"/>
                    </a:moveTo>
                    <a:lnTo>
                      <a:pt x="3" y="22"/>
                    </a:lnTo>
                    <a:lnTo>
                      <a:pt x="0" y="10"/>
                    </a:lnTo>
                    <a:lnTo>
                      <a:pt x="83" y="0"/>
                    </a:lnTo>
                    <a:lnTo>
                      <a:pt x="83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259"/>
              <p:cNvSpPr/>
              <p:nvPr/>
            </p:nvSpPr>
            <p:spPr bwMode="auto">
              <a:xfrm>
                <a:off x="11010900" y="7851775"/>
                <a:ext cx="74613" cy="30163"/>
              </a:xfrm>
              <a:custGeom>
                <a:avLst/>
                <a:gdLst>
                  <a:gd name="T0" fmla="*/ 47 w 47"/>
                  <a:gd name="T1" fmla="*/ 12 h 19"/>
                  <a:gd name="T2" fmla="*/ 0 w 47"/>
                  <a:gd name="T3" fmla="*/ 19 h 19"/>
                  <a:gd name="T4" fmla="*/ 0 w 47"/>
                  <a:gd name="T5" fmla="*/ 7 h 19"/>
                  <a:gd name="T6" fmla="*/ 47 w 47"/>
                  <a:gd name="T7" fmla="*/ 0 h 19"/>
                  <a:gd name="T8" fmla="*/ 47 w 47"/>
                  <a:gd name="T9" fmla="*/ 1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19">
                    <a:moveTo>
                      <a:pt x="47" y="12"/>
                    </a:moveTo>
                    <a:lnTo>
                      <a:pt x="0" y="19"/>
                    </a:lnTo>
                    <a:lnTo>
                      <a:pt x="0" y="7"/>
                    </a:lnTo>
                    <a:lnTo>
                      <a:pt x="47" y="0"/>
                    </a:lnTo>
                    <a:lnTo>
                      <a:pt x="47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260"/>
              <p:cNvSpPr/>
              <p:nvPr/>
            </p:nvSpPr>
            <p:spPr bwMode="auto">
              <a:xfrm>
                <a:off x="11101388" y="7837488"/>
                <a:ext cx="104775" cy="33338"/>
              </a:xfrm>
              <a:custGeom>
                <a:avLst/>
                <a:gdLst>
                  <a:gd name="T0" fmla="*/ 66 w 66"/>
                  <a:gd name="T1" fmla="*/ 12 h 21"/>
                  <a:gd name="T2" fmla="*/ 2 w 66"/>
                  <a:gd name="T3" fmla="*/ 21 h 21"/>
                  <a:gd name="T4" fmla="*/ 0 w 66"/>
                  <a:gd name="T5" fmla="*/ 9 h 21"/>
                  <a:gd name="T6" fmla="*/ 64 w 66"/>
                  <a:gd name="T7" fmla="*/ 0 h 21"/>
                  <a:gd name="T8" fmla="*/ 66 w 66"/>
                  <a:gd name="T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21">
                    <a:moveTo>
                      <a:pt x="66" y="12"/>
                    </a:moveTo>
                    <a:lnTo>
                      <a:pt x="2" y="21"/>
                    </a:lnTo>
                    <a:lnTo>
                      <a:pt x="0" y="9"/>
                    </a:lnTo>
                    <a:lnTo>
                      <a:pt x="64" y="0"/>
                    </a:lnTo>
                    <a:lnTo>
                      <a:pt x="66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261"/>
              <p:cNvSpPr>
                <a:spLocks noEditPoints="1"/>
              </p:cNvSpPr>
              <p:nvPr/>
            </p:nvSpPr>
            <p:spPr bwMode="auto">
              <a:xfrm>
                <a:off x="11055350" y="7680325"/>
                <a:ext cx="131763" cy="127000"/>
              </a:xfrm>
              <a:custGeom>
                <a:avLst/>
                <a:gdLst>
                  <a:gd name="T0" fmla="*/ 18 w 35"/>
                  <a:gd name="T1" fmla="*/ 34 h 34"/>
                  <a:gd name="T2" fmla="*/ 2 w 35"/>
                  <a:gd name="T3" fmla="*/ 20 h 34"/>
                  <a:gd name="T4" fmla="*/ 16 w 35"/>
                  <a:gd name="T5" fmla="*/ 1 h 34"/>
                  <a:gd name="T6" fmla="*/ 34 w 35"/>
                  <a:gd name="T7" fmla="*/ 16 h 34"/>
                  <a:gd name="T8" fmla="*/ 20 w 35"/>
                  <a:gd name="T9" fmla="*/ 34 h 34"/>
                  <a:gd name="T10" fmla="*/ 18 w 35"/>
                  <a:gd name="T11" fmla="*/ 34 h 34"/>
                  <a:gd name="T12" fmla="*/ 18 w 35"/>
                  <a:gd name="T13" fmla="*/ 4 h 34"/>
                  <a:gd name="T14" fmla="*/ 16 w 35"/>
                  <a:gd name="T15" fmla="*/ 4 h 34"/>
                  <a:gd name="T16" fmla="*/ 4 w 35"/>
                  <a:gd name="T17" fmla="*/ 19 h 34"/>
                  <a:gd name="T18" fmla="*/ 19 w 35"/>
                  <a:gd name="T19" fmla="*/ 31 h 34"/>
                  <a:gd name="T20" fmla="*/ 31 w 35"/>
                  <a:gd name="T21" fmla="*/ 16 h 34"/>
                  <a:gd name="T22" fmla="*/ 18 w 35"/>
                  <a:gd name="T23" fmla="*/ 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" h="34">
                    <a:moveTo>
                      <a:pt x="18" y="34"/>
                    </a:moveTo>
                    <a:cubicBezTo>
                      <a:pt x="10" y="34"/>
                      <a:pt x="3" y="28"/>
                      <a:pt x="2" y="20"/>
                    </a:cubicBezTo>
                    <a:cubicBezTo>
                      <a:pt x="0" y="11"/>
                      <a:pt x="7" y="2"/>
                      <a:pt x="16" y="1"/>
                    </a:cubicBezTo>
                    <a:cubicBezTo>
                      <a:pt x="25" y="0"/>
                      <a:pt x="33" y="7"/>
                      <a:pt x="34" y="16"/>
                    </a:cubicBezTo>
                    <a:cubicBezTo>
                      <a:pt x="35" y="25"/>
                      <a:pt x="29" y="33"/>
                      <a:pt x="20" y="34"/>
                    </a:cubicBezTo>
                    <a:cubicBezTo>
                      <a:pt x="19" y="34"/>
                      <a:pt x="18" y="34"/>
                      <a:pt x="18" y="34"/>
                    </a:cubicBezTo>
                    <a:close/>
                    <a:moveTo>
                      <a:pt x="18" y="4"/>
                    </a:moveTo>
                    <a:cubicBezTo>
                      <a:pt x="17" y="4"/>
                      <a:pt x="17" y="4"/>
                      <a:pt x="16" y="4"/>
                    </a:cubicBezTo>
                    <a:cubicBezTo>
                      <a:pt x="9" y="5"/>
                      <a:pt x="4" y="12"/>
                      <a:pt x="4" y="19"/>
                    </a:cubicBezTo>
                    <a:cubicBezTo>
                      <a:pt x="5" y="27"/>
                      <a:pt x="12" y="32"/>
                      <a:pt x="19" y="31"/>
                    </a:cubicBezTo>
                    <a:cubicBezTo>
                      <a:pt x="27" y="30"/>
                      <a:pt x="32" y="23"/>
                      <a:pt x="31" y="16"/>
                    </a:cubicBezTo>
                    <a:cubicBezTo>
                      <a:pt x="30" y="9"/>
                      <a:pt x="25" y="4"/>
                      <a:pt x="18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262"/>
              <p:cNvSpPr>
                <a:spLocks noEditPoints="1"/>
              </p:cNvSpPr>
              <p:nvPr/>
            </p:nvSpPr>
            <p:spPr bwMode="auto">
              <a:xfrm>
                <a:off x="11090275" y="7683500"/>
                <a:ext cx="63500" cy="123825"/>
              </a:xfrm>
              <a:custGeom>
                <a:avLst/>
                <a:gdLst>
                  <a:gd name="T0" fmla="*/ 10 w 17"/>
                  <a:gd name="T1" fmla="*/ 33 h 33"/>
                  <a:gd name="T2" fmla="*/ 1 w 17"/>
                  <a:gd name="T3" fmla="*/ 18 h 33"/>
                  <a:gd name="T4" fmla="*/ 7 w 17"/>
                  <a:gd name="T5" fmla="*/ 1 h 33"/>
                  <a:gd name="T6" fmla="*/ 16 w 17"/>
                  <a:gd name="T7" fmla="*/ 16 h 33"/>
                  <a:gd name="T8" fmla="*/ 16 w 17"/>
                  <a:gd name="T9" fmla="*/ 27 h 33"/>
                  <a:gd name="T10" fmla="*/ 11 w 17"/>
                  <a:gd name="T11" fmla="*/ 33 h 33"/>
                  <a:gd name="T12" fmla="*/ 10 w 17"/>
                  <a:gd name="T13" fmla="*/ 33 h 33"/>
                  <a:gd name="T14" fmla="*/ 7 w 17"/>
                  <a:gd name="T15" fmla="*/ 3 h 33"/>
                  <a:gd name="T16" fmla="*/ 4 w 17"/>
                  <a:gd name="T17" fmla="*/ 17 h 33"/>
                  <a:gd name="T18" fmla="*/ 10 w 17"/>
                  <a:gd name="T19" fmla="*/ 30 h 33"/>
                  <a:gd name="T20" fmla="*/ 10 w 17"/>
                  <a:gd name="T21" fmla="*/ 30 h 33"/>
                  <a:gd name="T22" fmla="*/ 13 w 17"/>
                  <a:gd name="T23" fmla="*/ 26 h 33"/>
                  <a:gd name="T24" fmla="*/ 13 w 17"/>
                  <a:gd name="T25" fmla="*/ 16 h 33"/>
                  <a:gd name="T26" fmla="*/ 7 w 17"/>
                  <a:gd name="T27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33">
                    <a:moveTo>
                      <a:pt x="10" y="33"/>
                    </a:moveTo>
                    <a:cubicBezTo>
                      <a:pt x="6" y="33"/>
                      <a:pt x="2" y="25"/>
                      <a:pt x="1" y="18"/>
                    </a:cubicBezTo>
                    <a:cubicBezTo>
                      <a:pt x="0" y="8"/>
                      <a:pt x="2" y="1"/>
                      <a:pt x="7" y="1"/>
                    </a:cubicBezTo>
                    <a:cubicBezTo>
                      <a:pt x="12" y="0"/>
                      <a:pt x="15" y="8"/>
                      <a:pt x="16" y="16"/>
                    </a:cubicBezTo>
                    <a:cubicBezTo>
                      <a:pt x="17" y="20"/>
                      <a:pt x="17" y="24"/>
                      <a:pt x="16" y="27"/>
                    </a:cubicBezTo>
                    <a:cubicBezTo>
                      <a:pt x="15" y="30"/>
                      <a:pt x="13" y="32"/>
                      <a:pt x="11" y="33"/>
                    </a:cubicBezTo>
                    <a:lnTo>
                      <a:pt x="10" y="33"/>
                    </a:lnTo>
                    <a:close/>
                    <a:moveTo>
                      <a:pt x="7" y="3"/>
                    </a:moveTo>
                    <a:cubicBezTo>
                      <a:pt x="5" y="4"/>
                      <a:pt x="3" y="9"/>
                      <a:pt x="4" y="17"/>
                    </a:cubicBezTo>
                    <a:cubicBezTo>
                      <a:pt x="5" y="25"/>
                      <a:pt x="8" y="30"/>
                      <a:pt x="10" y="30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11" y="30"/>
                      <a:pt x="12" y="28"/>
                      <a:pt x="13" y="26"/>
                    </a:cubicBezTo>
                    <a:cubicBezTo>
                      <a:pt x="14" y="23"/>
                      <a:pt x="14" y="20"/>
                      <a:pt x="13" y="16"/>
                    </a:cubicBezTo>
                    <a:cubicBezTo>
                      <a:pt x="12" y="8"/>
                      <a:pt x="9" y="3"/>
                      <a:pt x="7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263"/>
              <p:cNvSpPr/>
              <p:nvPr/>
            </p:nvSpPr>
            <p:spPr bwMode="auto">
              <a:xfrm>
                <a:off x="11060113" y="7732713"/>
                <a:ext cx="123825" cy="25400"/>
              </a:xfrm>
              <a:custGeom>
                <a:avLst/>
                <a:gdLst>
                  <a:gd name="T0" fmla="*/ 2 w 33"/>
                  <a:gd name="T1" fmla="*/ 7 h 7"/>
                  <a:gd name="T2" fmla="*/ 1 w 33"/>
                  <a:gd name="T3" fmla="*/ 6 h 7"/>
                  <a:gd name="T4" fmla="*/ 2 w 33"/>
                  <a:gd name="T5" fmla="*/ 4 h 7"/>
                  <a:gd name="T6" fmla="*/ 31 w 33"/>
                  <a:gd name="T7" fmla="*/ 0 h 7"/>
                  <a:gd name="T8" fmla="*/ 33 w 33"/>
                  <a:gd name="T9" fmla="*/ 2 h 7"/>
                  <a:gd name="T10" fmla="*/ 32 w 33"/>
                  <a:gd name="T11" fmla="*/ 3 h 7"/>
                  <a:gd name="T12" fmla="*/ 2 w 33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7">
                    <a:moveTo>
                      <a:pt x="2" y="7"/>
                    </a:moveTo>
                    <a:cubicBezTo>
                      <a:pt x="1" y="7"/>
                      <a:pt x="1" y="6"/>
                      <a:pt x="1" y="6"/>
                    </a:cubicBezTo>
                    <a:cubicBezTo>
                      <a:pt x="0" y="5"/>
                      <a:pt x="1" y="4"/>
                      <a:pt x="2" y="4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0"/>
                      <a:pt x="33" y="1"/>
                      <a:pt x="33" y="2"/>
                    </a:cubicBezTo>
                    <a:cubicBezTo>
                      <a:pt x="33" y="2"/>
                      <a:pt x="33" y="3"/>
                      <a:pt x="32" y="3"/>
                    </a:cubicBezTo>
                    <a:cubicBezTo>
                      <a:pt x="2" y="7"/>
                      <a:pt x="2" y="7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264"/>
              <p:cNvSpPr/>
              <p:nvPr/>
            </p:nvSpPr>
            <p:spPr bwMode="auto">
              <a:xfrm>
                <a:off x="11066463" y="7705725"/>
                <a:ext cx="106363" cy="26988"/>
              </a:xfrm>
              <a:custGeom>
                <a:avLst/>
                <a:gdLst>
                  <a:gd name="T0" fmla="*/ 2 w 28"/>
                  <a:gd name="T1" fmla="*/ 7 h 7"/>
                  <a:gd name="T2" fmla="*/ 0 w 28"/>
                  <a:gd name="T3" fmla="*/ 5 h 7"/>
                  <a:gd name="T4" fmla="*/ 1 w 28"/>
                  <a:gd name="T5" fmla="*/ 4 h 7"/>
                  <a:gd name="T6" fmla="*/ 26 w 28"/>
                  <a:gd name="T7" fmla="*/ 1 h 7"/>
                  <a:gd name="T8" fmla="*/ 28 w 28"/>
                  <a:gd name="T9" fmla="*/ 2 h 7"/>
                  <a:gd name="T10" fmla="*/ 26 w 28"/>
                  <a:gd name="T11" fmla="*/ 4 h 7"/>
                  <a:gd name="T12" fmla="*/ 2 w 28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7">
                    <a:moveTo>
                      <a:pt x="2" y="7"/>
                    </a:moveTo>
                    <a:cubicBezTo>
                      <a:pt x="1" y="7"/>
                      <a:pt x="0" y="6"/>
                      <a:pt x="0" y="5"/>
                    </a:cubicBezTo>
                    <a:cubicBezTo>
                      <a:pt x="0" y="5"/>
                      <a:pt x="1" y="4"/>
                      <a:pt x="1" y="4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7" y="0"/>
                      <a:pt x="28" y="1"/>
                      <a:pt x="28" y="2"/>
                    </a:cubicBezTo>
                    <a:cubicBezTo>
                      <a:pt x="28" y="3"/>
                      <a:pt x="27" y="3"/>
                      <a:pt x="26" y="4"/>
                    </a:cubicBezTo>
                    <a:cubicBezTo>
                      <a:pt x="2" y="7"/>
                      <a:pt x="2" y="7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265"/>
              <p:cNvSpPr/>
              <p:nvPr/>
            </p:nvSpPr>
            <p:spPr bwMode="auto">
              <a:xfrm>
                <a:off x="11074400" y="7758113"/>
                <a:ext cx="104775" cy="26988"/>
              </a:xfrm>
              <a:custGeom>
                <a:avLst/>
                <a:gdLst>
                  <a:gd name="T0" fmla="*/ 1 w 28"/>
                  <a:gd name="T1" fmla="*/ 7 h 7"/>
                  <a:gd name="T2" fmla="*/ 0 w 28"/>
                  <a:gd name="T3" fmla="*/ 5 h 7"/>
                  <a:gd name="T4" fmla="*/ 1 w 28"/>
                  <a:gd name="T5" fmla="*/ 4 h 7"/>
                  <a:gd name="T6" fmla="*/ 26 w 28"/>
                  <a:gd name="T7" fmla="*/ 1 h 7"/>
                  <a:gd name="T8" fmla="*/ 27 w 28"/>
                  <a:gd name="T9" fmla="*/ 2 h 7"/>
                  <a:gd name="T10" fmla="*/ 26 w 28"/>
                  <a:gd name="T11" fmla="*/ 4 h 7"/>
                  <a:gd name="T12" fmla="*/ 2 w 28"/>
                  <a:gd name="T13" fmla="*/ 7 h 7"/>
                  <a:gd name="T14" fmla="*/ 1 w 28"/>
                  <a:gd name="T1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7">
                    <a:moveTo>
                      <a:pt x="1" y="7"/>
                    </a:moveTo>
                    <a:cubicBezTo>
                      <a:pt x="1" y="7"/>
                      <a:pt x="0" y="6"/>
                      <a:pt x="0" y="5"/>
                    </a:cubicBezTo>
                    <a:cubicBezTo>
                      <a:pt x="0" y="4"/>
                      <a:pt x="0" y="4"/>
                      <a:pt x="1" y="4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7" y="0"/>
                      <a:pt x="27" y="1"/>
                      <a:pt x="27" y="2"/>
                    </a:cubicBezTo>
                    <a:cubicBezTo>
                      <a:pt x="28" y="3"/>
                      <a:pt x="27" y="3"/>
                      <a:pt x="26" y="4"/>
                    </a:cubicBezTo>
                    <a:cubicBezTo>
                      <a:pt x="2" y="7"/>
                      <a:pt x="2" y="7"/>
                      <a:pt x="2" y="7"/>
                    </a:cubicBezTo>
                    <a:lnTo>
                      <a:pt x="1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0" y="1981880"/>
            <a:ext cx="4711051" cy="1079346"/>
            <a:chOff x="2368157" y="2882710"/>
            <a:chExt cx="3457575" cy="792163"/>
          </a:xfrm>
        </p:grpSpPr>
        <p:sp>
          <p:nvSpPr>
            <p:cNvPr id="21" name="Shape 2053"/>
            <p:cNvSpPr/>
            <p:nvPr/>
          </p:nvSpPr>
          <p:spPr bwMode="auto">
            <a:xfrm>
              <a:off x="2368157" y="2882710"/>
              <a:ext cx="3457575" cy="792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7262"/>
                  </a:lnTo>
                  <a:lnTo>
                    <a:pt x="4180" y="17262"/>
                  </a:lnTo>
                  <a:lnTo>
                    <a:pt x="7407" y="21600"/>
                  </a:lnTo>
                  <a:lnTo>
                    <a:pt x="20597" y="21600"/>
                  </a:lnTo>
                  <a:lnTo>
                    <a:pt x="21600" y="15399"/>
                  </a:lnTo>
                  <a:lnTo>
                    <a:pt x="20597" y="8935"/>
                  </a:lnTo>
                  <a:lnTo>
                    <a:pt x="7407" y="8935"/>
                  </a:lnTo>
                  <a:lnTo>
                    <a:pt x="41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6F1DC"/>
            </a:solidFill>
            <a:ln w="12700" cap="flat">
              <a:noFill/>
              <a:miter lim="400000"/>
            </a:ln>
            <a:effectLst/>
          </p:spPr>
          <p:txBody>
            <a:bodyPr lIns="34289" tIns="34289" rIns="34289" bIns="34289"/>
            <a:lstStyle/>
            <a:p>
              <a:pPr algn="ctr" defTabSz="3429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inkin Sans 400 Regular"/>
                  <a:ea typeface="Sinkin Sans 400 Regular"/>
                  <a:cs typeface="Sinkin Sans 400 Regular"/>
                  <a:sym typeface="Sinkin Sans 400 Regular"/>
                </a:defRPr>
              </a:pPr>
              <a:endParaRPr sz="2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inkin Sans 400 Regular"/>
                <a:ea typeface="Sinkin Sans 400 Regular"/>
                <a:cs typeface="Sinkin Sans 400 Regular"/>
                <a:sym typeface="Sinkin Sans 400 Regular"/>
              </a:endParaRPr>
            </a:p>
          </p:txBody>
        </p:sp>
        <p:grpSp>
          <p:nvGrpSpPr>
            <p:cNvPr id="22" name="组合 21"/>
            <p:cNvGrpSpPr>
              <a:grpSpLocks noChangeAspect="1"/>
            </p:cNvGrpSpPr>
            <p:nvPr/>
          </p:nvGrpSpPr>
          <p:grpSpPr>
            <a:xfrm>
              <a:off x="2448241" y="3077297"/>
              <a:ext cx="496646" cy="432000"/>
              <a:chOff x="10512425" y="7604125"/>
              <a:chExt cx="768350" cy="668338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23" name="Oval 254"/>
              <p:cNvSpPr>
                <a:spLocks noChangeArrowheads="1"/>
              </p:cNvSpPr>
              <p:nvPr/>
            </p:nvSpPr>
            <p:spPr bwMode="auto">
              <a:xfrm>
                <a:off x="10639425" y="7645400"/>
                <a:ext cx="96838" cy="1206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255"/>
              <p:cNvSpPr>
                <a:spLocks noEditPoints="1"/>
              </p:cNvSpPr>
              <p:nvPr/>
            </p:nvSpPr>
            <p:spPr bwMode="auto">
              <a:xfrm>
                <a:off x="10512425" y="7735888"/>
                <a:ext cx="306388" cy="536575"/>
              </a:xfrm>
              <a:custGeom>
                <a:avLst/>
                <a:gdLst>
                  <a:gd name="T0" fmla="*/ 82 w 82"/>
                  <a:gd name="T1" fmla="*/ 18 h 143"/>
                  <a:gd name="T2" fmla="*/ 79 w 82"/>
                  <a:gd name="T3" fmla="*/ 0 h 143"/>
                  <a:gd name="T4" fmla="*/ 75 w 82"/>
                  <a:gd name="T5" fmla="*/ 3 h 143"/>
                  <a:gd name="T6" fmla="*/ 59 w 82"/>
                  <a:gd name="T7" fmla="*/ 10 h 143"/>
                  <a:gd name="T8" fmla="*/ 58 w 82"/>
                  <a:gd name="T9" fmla="*/ 12 h 143"/>
                  <a:gd name="T10" fmla="*/ 64 w 82"/>
                  <a:gd name="T11" fmla="*/ 16 h 143"/>
                  <a:gd name="T12" fmla="*/ 57 w 82"/>
                  <a:gd name="T13" fmla="*/ 20 h 143"/>
                  <a:gd name="T14" fmla="*/ 60 w 82"/>
                  <a:gd name="T15" fmla="*/ 25 h 143"/>
                  <a:gd name="T16" fmla="*/ 52 w 82"/>
                  <a:gd name="T17" fmla="*/ 44 h 143"/>
                  <a:gd name="T18" fmla="*/ 50 w 82"/>
                  <a:gd name="T19" fmla="*/ 17 h 143"/>
                  <a:gd name="T20" fmla="*/ 52 w 82"/>
                  <a:gd name="T21" fmla="*/ 16 h 143"/>
                  <a:gd name="T22" fmla="*/ 50 w 82"/>
                  <a:gd name="T23" fmla="*/ 10 h 143"/>
                  <a:gd name="T24" fmla="*/ 45 w 82"/>
                  <a:gd name="T25" fmla="*/ 10 h 143"/>
                  <a:gd name="T26" fmla="*/ 43 w 82"/>
                  <a:gd name="T27" fmla="*/ 16 h 143"/>
                  <a:gd name="T28" fmla="*/ 44 w 82"/>
                  <a:gd name="T29" fmla="*/ 17 h 143"/>
                  <a:gd name="T30" fmla="*/ 43 w 82"/>
                  <a:gd name="T31" fmla="*/ 44 h 143"/>
                  <a:gd name="T32" fmla="*/ 35 w 82"/>
                  <a:gd name="T33" fmla="*/ 25 h 143"/>
                  <a:gd name="T34" fmla="*/ 38 w 82"/>
                  <a:gd name="T35" fmla="*/ 20 h 143"/>
                  <a:gd name="T36" fmla="*/ 31 w 82"/>
                  <a:gd name="T37" fmla="*/ 16 h 143"/>
                  <a:gd name="T38" fmla="*/ 37 w 82"/>
                  <a:gd name="T39" fmla="*/ 12 h 143"/>
                  <a:gd name="T40" fmla="*/ 36 w 82"/>
                  <a:gd name="T41" fmla="*/ 11 h 143"/>
                  <a:gd name="T42" fmla="*/ 30 w 82"/>
                  <a:gd name="T43" fmla="*/ 12 h 143"/>
                  <a:gd name="T44" fmla="*/ 24 w 82"/>
                  <a:gd name="T45" fmla="*/ 15 h 143"/>
                  <a:gd name="T46" fmla="*/ 2 w 82"/>
                  <a:gd name="T47" fmla="*/ 38 h 143"/>
                  <a:gd name="T48" fmla="*/ 2 w 82"/>
                  <a:gd name="T49" fmla="*/ 39 h 143"/>
                  <a:gd name="T50" fmla="*/ 2 w 82"/>
                  <a:gd name="T51" fmla="*/ 39 h 143"/>
                  <a:gd name="T52" fmla="*/ 1 w 82"/>
                  <a:gd name="T53" fmla="*/ 48 h 143"/>
                  <a:gd name="T54" fmla="*/ 1 w 82"/>
                  <a:gd name="T55" fmla="*/ 48 h 143"/>
                  <a:gd name="T56" fmla="*/ 1 w 82"/>
                  <a:gd name="T57" fmla="*/ 48 h 143"/>
                  <a:gd name="T58" fmla="*/ 1 w 82"/>
                  <a:gd name="T59" fmla="*/ 48 h 143"/>
                  <a:gd name="T60" fmla="*/ 1 w 82"/>
                  <a:gd name="T61" fmla="*/ 49 h 143"/>
                  <a:gd name="T62" fmla="*/ 2 w 82"/>
                  <a:gd name="T63" fmla="*/ 50 h 143"/>
                  <a:gd name="T64" fmla="*/ 3 w 82"/>
                  <a:gd name="T65" fmla="*/ 51 h 143"/>
                  <a:gd name="T66" fmla="*/ 4 w 82"/>
                  <a:gd name="T67" fmla="*/ 55 h 143"/>
                  <a:gd name="T68" fmla="*/ 8 w 82"/>
                  <a:gd name="T69" fmla="*/ 62 h 143"/>
                  <a:gd name="T70" fmla="*/ 15 w 82"/>
                  <a:gd name="T71" fmla="*/ 77 h 143"/>
                  <a:gd name="T72" fmla="*/ 25 w 82"/>
                  <a:gd name="T73" fmla="*/ 71 h 143"/>
                  <a:gd name="T74" fmla="*/ 25 w 82"/>
                  <a:gd name="T75" fmla="*/ 80 h 143"/>
                  <a:gd name="T76" fmla="*/ 25 w 82"/>
                  <a:gd name="T77" fmla="*/ 81 h 143"/>
                  <a:gd name="T78" fmla="*/ 27 w 82"/>
                  <a:gd name="T79" fmla="*/ 81 h 143"/>
                  <a:gd name="T80" fmla="*/ 29 w 82"/>
                  <a:gd name="T81" fmla="*/ 143 h 143"/>
                  <a:gd name="T82" fmla="*/ 46 w 82"/>
                  <a:gd name="T83" fmla="*/ 143 h 143"/>
                  <a:gd name="T84" fmla="*/ 47 w 82"/>
                  <a:gd name="T85" fmla="*/ 81 h 143"/>
                  <a:gd name="T86" fmla="*/ 48 w 82"/>
                  <a:gd name="T87" fmla="*/ 81 h 143"/>
                  <a:gd name="T88" fmla="*/ 50 w 82"/>
                  <a:gd name="T89" fmla="*/ 143 h 143"/>
                  <a:gd name="T90" fmla="*/ 68 w 82"/>
                  <a:gd name="T91" fmla="*/ 143 h 143"/>
                  <a:gd name="T92" fmla="*/ 68 w 82"/>
                  <a:gd name="T93" fmla="*/ 81 h 143"/>
                  <a:gd name="T94" fmla="*/ 70 w 82"/>
                  <a:gd name="T95" fmla="*/ 81 h 143"/>
                  <a:gd name="T96" fmla="*/ 70 w 82"/>
                  <a:gd name="T97" fmla="*/ 80 h 143"/>
                  <a:gd name="T98" fmla="*/ 68 w 82"/>
                  <a:gd name="T99" fmla="*/ 23 h 143"/>
                  <a:gd name="T100" fmla="*/ 82 w 82"/>
                  <a:gd name="T101" fmla="*/ 18 h 143"/>
                  <a:gd name="T102" fmla="*/ 25 w 82"/>
                  <a:gd name="T103" fmla="*/ 57 h 143"/>
                  <a:gd name="T104" fmla="*/ 23 w 82"/>
                  <a:gd name="T105" fmla="*/ 54 h 143"/>
                  <a:gd name="T106" fmla="*/ 19 w 82"/>
                  <a:gd name="T107" fmla="*/ 47 h 143"/>
                  <a:gd name="T108" fmla="*/ 18 w 82"/>
                  <a:gd name="T109" fmla="*/ 45 h 143"/>
                  <a:gd name="T110" fmla="*/ 26 w 82"/>
                  <a:gd name="T111" fmla="*/ 35 h 143"/>
                  <a:gd name="T112" fmla="*/ 25 w 82"/>
                  <a:gd name="T113" fmla="*/ 57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2" h="143">
                    <a:moveTo>
                      <a:pt x="82" y="18"/>
                    </a:moveTo>
                    <a:cubicBezTo>
                      <a:pt x="79" y="0"/>
                      <a:pt x="79" y="0"/>
                      <a:pt x="79" y="0"/>
                    </a:cubicBezTo>
                    <a:cubicBezTo>
                      <a:pt x="75" y="3"/>
                      <a:pt x="75" y="3"/>
                      <a:pt x="75" y="3"/>
                    </a:cubicBezTo>
                    <a:cubicBezTo>
                      <a:pt x="72" y="4"/>
                      <a:pt x="59" y="10"/>
                      <a:pt x="59" y="10"/>
                    </a:cubicBezTo>
                    <a:cubicBezTo>
                      <a:pt x="58" y="12"/>
                      <a:pt x="58" y="12"/>
                      <a:pt x="58" y="12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52" y="44"/>
                      <a:pt x="52" y="44"/>
                      <a:pt x="52" y="44"/>
                    </a:cubicBezTo>
                    <a:cubicBezTo>
                      <a:pt x="50" y="17"/>
                      <a:pt x="50" y="17"/>
                      <a:pt x="50" y="17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3" y="16"/>
                      <a:pt x="43" y="16"/>
                      <a:pt x="43" y="16"/>
                    </a:cubicBezTo>
                    <a:cubicBezTo>
                      <a:pt x="44" y="17"/>
                      <a:pt x="44" y="17"/>
                      <a:pt x="44" y="17"/>
                    </a:cubicBezTo>
                    <a:cubicBezTo>
                      <a:pt x="43" y="44"/>
                      <a:pt x="43" y="44"/>
                      <a:pt x="43" y="44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8" y="20"/>
                      <a:pt x="38" y="20"/>
                      <a:pt x="38" y="20"/>
                    </a:cubicBezTo>
                    <a:cubicBezTo>
                      <a:pt x="31" y="16"/>
                      <a:pt x="31" y="16"/>
                      <a:pt x="31" y="16"/>
                    </a:cubicBezTo>
                    <a:cubicBezTo>
                      <a:pt x="37" y="12"/>
                      <a:pt x="37" y="12"/>
                      <a:pt x="37" y="12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4" y="11"/>
                      <a:pt x="30" y="12"/>
                      <a:pt x="30" y="12"/>
                    </a:cubicBezTo>
                    <a:cubicBezTo>
                      <a:pt x="27" y="12"/>
                      <a:pt x="25" y="13"/>
                      <a:pt x="24" y="15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2" y="39"/>
                      <a:pt x="2" y="39"/>
                      <a:pt x="2" y="39"/>
                    </a:cubicBezTo>
                    <a:cubicBezTo>
                      <a:pt x="2" y="39"/>
                      <a:pt x="2" y="39"/>
                      <a:pt x="2" y="39"/>
                    </a:cubicBezTo>
                    <a:cubicBezTo>
                      <a:pt x="0" y="57"/>
                      <a:pt x="1" y="44"/>
                      <a:pt x="1" y="48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8" y="62"/>
                      <a:pt x="8" y="62"/>
                      <a:pt x="8" y="62"/>
                    </a:cubicBezTo>
                    <a:cubicBezTo>
                      <a:pt x="15" y="77"/>
                      <a:pt x="15" y="77"/>
                      <a:pt x="15" y="77"/>
                    </a:cubicBezTo>
                    <a:cubicBezTo>
                      <a:pt x="19" y="75"/>
                      <a:pt x="22" y="73"/>
                      <a:pt x="25" y="71"/>
                    </a:cubicBezTo>
                    <a:cubicBezTo>
                      <a:pt x="25" y="74"/>
                      <a:pt x="25" y="77"/>
                      <a:pt x="25" y="80"/>
                    </a:cubicBezTo>
                    <a:cubicBezTo>
                      <a:pt x="25" y="81"/>
                      <a:pt x="25" y="81"/>
                      <a:pt x="25" y="81"/>
                    </a:cubicBezTo>
                    <a:cubicBezTo>
                      <a:pt x="26" y="81"/>
                      <a:pt x="26" y="81"/>
                      <a:pt x="27" y="81"/>
                    </a:cubicBezTo>
                    <a:cubicBezTo>
                      <a:pt x="29" y="143"/>
                      <a:pt x="29" y="143"/>
                      <a:pt x="29" y="143"/>
                    </a:cubicBezTo>
                    <a:cubicBezTo>
                      <a:pt x="46" y="143"/>
                      <a:pt x="46" y="143"/>
                      <a:pt x="46" y="143"/>
                    </a:cubicBezTo>
                    <a:cubicBezTo>
                      <a:pt x="47" y="125"/>
                      <a:pt x="47" y="93"/>
                      <a:pt x="47" y="81"/>
                    </a:cubicBezTo>
                    <a:cubicBezTo>
                      <a:pt x="47" y="81"/>
                      <a:pt x="48" y="81"/>
                      <a:pt x="48" y="81"/>
                    </a:cubicBezTo>
                    <a:cubicBezTo>
                      <a:pt x="50" y="143"/>
                      <a:pt x="50" y="143"/>
                      <a:pt x="50" y="143"/>
                    </a:cubicBezTo>
                    <a:cubicBezTo>
                      <a:pt x="68" y="143"/>
                      <a:pt x="68" y="143"/>
                      <a:pt x="68" y="143"/>
                    </a:cubicBezTo>
                    <a:cubicBezTo>
                      <a:pt x="69" y="125"/>
                      <a:pt x="68" y="93"/>
                      <a:pt x="68" y="81"/>
                    </a:cubicBezTo>
                    <a:cubicBezTo>
                      <a:pt x="69" y="81"/>
                      <a:pt x="69" y="81"/>
                      <a:pt x="70" y="81"/>
                    </a:cubicBezTo>
                    <a:cubicBezTo>
                      <a:pt x="70" y="80"/>
                      <a:pt x="70" y="80"/>
                      <a:pt x="70" y="80"/>
                    </a:cubicBezTo>
                    <a:cubicBezTo>
                      <a:pt x="70" y="61"/>
                      <a:pt x="69" y="42"/>
                      <a:pt x="68" y="23"/>
                    </a:cubicBezTo>
                    <a:cubicBezTo>
                      <a:pt x="72" y="22"/>
                      <a:pt x="76" y="20"/>
                      <a:pt x="82" y="18"/>
                    </a:cubicBezTo>
                    <a:close/>
                    <a:moveTo>
                      <a:pt x="25" y="57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9" y="47"/>
                      <a:pt x="19" y="47"/>
                      <a:pt x="19" y="47"/>
                    </a:cubicBezTo>
                    <a:cubicBezTo>
                      <a:pt x="18" y="45"/>
                      <a:pt x="18" y="45"/>
                      <a:pt x="18" y="45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6" y="43"/>
                      <a:pt x="26" y="50"/>
                      <a:pt x="25" y="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256"/>
              <p:cNvSpPr>
                <a:spLocks noEditPoints="1"/>
              </p:cNvSpPr>
              <p:nvPr/>
            </p:nvSpPr>
            <p:spPr bwMode="auto">
              <a:xfrm>
                <a:off x="10782300" y="7604125"/>
                <a:ext cx="498475" cy="382588"/>
              </a:xfrm>
              <a:custGeom>
                <a:avLst/>
                <a:gdLst>
                  <a:gd name="T0" fmla="*/ 23 w 133"/>
                  <a:gd name="T1" fmla="*/ 102 h 102"/>
                  <a:gd name="T2" fmla="*/ 8 w 133"/>
                  <a:gd name="T3" fmla="*/ 89 h 102"/>
                  <a:gd name="T4" fmla="*/ 1 w 133"/>
                  <a:gd name="T5" fmla="*/ 30 h 102"/>
                  <a:gd name="T6" fmla="*/ 4 w 133"/>
                  <a:gd name="T7" fmla="*/ 18 h 102"/>
                  <a:gd name="T8" fmla="*/ 14 w 133"/>
                  <a:gd name="T9" fmla="*/ 13 h 102"/>
                  <a:gd name="T10" fmla="*/ 108 w 133"/>
                  <a:gd name="T11" fmla="*/ 1 h 102"/>
                  <a:gd name="T12" fmla="*/ 125 w 133"/>
                  <a:gd name="T13" fmla="*/ 14 h 102"/>
                  <a:gd name="T14" fmla="*/ 132 w 133"/>
                  <a:gd name="T15" fmla="*/ 74 h 102"/>
                  <a:gd name="T16" fmla="*/ 129 w 133"/>
                  <a:gd name="T17" fmla="*/ 85 h 102"/>
                  <a:gd name="T18" fmla="*/ 119 w 133"/>
                  <a:gd name="T19" fmla="*/ 91 h 102"/>
                  <a:gd name="T20" fmla="*/ 25 w 133"/>
                  <a:gd name="T21" fmla="*/ 102 h 102"/>
                  <a:gd name="T22" fmla="*/ 23 w 133"/>
                  <a:gd name="T23" fmla="*/ 102 h 102"/>
                  <a:gd name="T24" fmla="*/ 110 w 133"/>
                  <a:gd name="T25" fmla="*/ 12 h 102"/>
                  <a:gd name="T26" fmla="*/ 109 w 133"/>
                  <a:gd name="T27" fmla="*/ 12 h 102"/>
                  <a:gd name="T28" fmla="*/ 16 w 133"/>
                  <a:gd name="T29" fmla="*/ 24 h 102"/>
                  <a:gd name="T30" fmla="*/ 13 w 133"/>
                  <a:gd name="T31" fmla="*/ 26 h 102"/>
                  <a:gd name="T32" fmla="*/ 12 w 133"/>
                  <a:gd name="T33" fmla="*/ 28 h 102"/>
                  <a:gd name="T34" fmla="*/ 20 w 133"/>
                  <a:gd name="T35" fmla="*/ 88 h 102"/>
                  <a:gd name="T36" fmla="*/ 24 w 133"/>
                  <a:gd name="T37" fmla="*/ 91 h 102"/>
                  <a:gd name="T38" fmla="*/ 118 w 133"/>
                  <a:gd name="T39" fmla="*/ 79 h 102"/>
                  <a:gd name="T40" fmla="*/ 120 w 133"/>
                  <a:gd name="T41" fmla="*/ 78 h 102"/>
                  <a:gd name="T42" fmla="*/ 121 w 133"/>
                  <a:gd name="T43" fmla="*/ 75 h 102"/>
                  <a:gd name="T44" fmla="*/ 113 w 133"/>
                  <a:gd name="T45" fmla="*/ 16 h 102"/>
                  <a:gd name="T46" fmla="*/ 110 w 133"/>
                  <a:gd name="T47" fmla="*/ 1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33" h="102">
                    <a:moveTo>
                      <a:pt x="23" y="102"/>
                    </a:moveTo>
                    <a:cubicBezTo>
                      <a:pt x="16" y="102"/>
                      <a:pt x="9" y="97"/>
                      <a:pt x="8" y="89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0" y="26"/>
                      <a:pt x="1" y="22"/>
                      <a:pt x="4" y="18"/>
                    </a:cubicBezTo>
                    <a:cubicBezTo>
                      <a:pt x="6" y="15"/>
                      <a:pt x="10" y="13"/>
                      <a:pt x="14" y="13"/>
                    </a:cubicBezTo>
                    <a:cubicBezTo>
                      <a:pt x="108" y="1"/>
                      <a:pt x="108" y="1"/>
                      <a:pt x="108" y="1"/>
                    </a:cubicBezTo>
                    <a:cubicBezTo>
                      <a:pt x="116" y="0"/>
                      <a:pt x="124" y="6"/>
                      <a:pt x="125" y="14"/>
                    </a:cubicBezTo>
                    <a:cubicBezTo>
                      <a:pt x="132" y="74"/>
                      <a:pt x="132" y="74"/>
                      <a:pt x="132" y="74"/>
                    </a:cubicBezTo>
                    <a:cubicBezTo>
                      <a:pt x="133" y="78"/>
                      <a:pt x="132" y="82"/>
                      <a:pt x="129" y="85"/>
                    </a:cubicBezTo>
                    <a:cubicBezTo>
                      <a:pt x="127" y="88"/>
                      <a:pt x="123" y="90"/>
                      <a:pt x="119" y="91"/>
                    </a:cubicBezTo>
                    <a:cubicBezTo>
                      <a:pt x="25" y="102"/>
                      <a:pt x="25" y="102"/>
                      <a:pt x="25" y="102"/>
                    </a:cubicBezTo>
                    <a:cubicBezTo>
                      <a:pt x="25" y="102"/>
                      <a:pt x="24" y="102"/>
                      <a:pt x="23" y="102"/>
                    </a:cubicBezTo>
                    <a:close/>
                    <a:moveTo>
                      <a:pt x="110" y="12"/>
                    </a:moveTo>
                    <a:cubicBezTo>
                      <a:pt x="109" y="12"/>
                      <a:pt x="109" y="12"/>
                      <a:pt x="109" y="12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5" y="24"/>
                      <a:pt x="14" y="25"/>
                      <a:pt x="13" y="26"/>
                    </a:cubicBezTo>
                    <a:cubicBezTo>
                      <a:pt x="13" y="26"/>
                      <a:pt x="12" y="27"/>
                      <a:pt x="12" y="28"/>
                    </a:cubicBezTo>
                    <a:cubicBezTo>
                      <a:pt x="20" y="88"/>
                      <a:pt x="20" y="88"/>
                      <a:pt x="20" y="88"/>
                    </a:cubicBezTo>
                    <a:cubicBezTo>
                      <a:pt x="20" y="90"/>
                      <a:pt x="22" y="91"/>
                      <a:pt x="24" y="91"/>
                    </a:cubicBezTo>
                    <a:cubicBezTo>
                      <a:pt x="118" y="79"/>
                      <a:pt x="118" y="79"/>
                      <a:pt x="118" y="79"/>
                    </a:cubicBezTo>
                    <a:cubicBezTo>
                      <a:pt x="119" y="79"/>
                      <a:pt x="120" y="78"/>
                      <a:pt x="120" y="78"/>
                    </a:cubicBezTo>
                    <a:cubicBezTo>
                      <a:pt x="121" y="77"/>
                      <a:pt x="121" y="76"/>
                      <a:pt x="121" y="75"/>
                    </a:cubicBezTo>
                    <a:cubicBezTo>
                      <a:pt x="113" y="16"/>
                      <a:pt x="113" y="16"/>
                      <a:pt x="113" y="16"/>
                    </a:cubicBezTo>
                    <a:cubicBezTo>
                      <a:pt x="113" y="14"/>
                      <a:pt x="112" y="12"/>
                      <a:pt x="110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57"/>
              <p:cNvSpPr/>
              <p:nvPr/>
            </p:nvSpPr>
            <p:spPr bwMode="auto">
              <a:xfrm>
                <a:off x="10860088" y="7785100"/>
                <a:ext cx="79375" cy="60325"/>
              </a:xfrm>
              <a:custGeom>
                <a:avLst/>
                <a:gdLst>
                  <a:gd name="T0" fmla="*/ 50 w 50"/>
                  <a:gd name="T1" fmla="*/ 31 h 38"/>
                  <a:gd name="T2" fmla="*/ 3 w 50"/>
                  <a:gd name="T3" fmla="*/ 38 h 38"/>
                  <a:gd name="T4" fmla="*/ 0 w 50"/>
                  <a:gd name="T5" fmla="*/ 7 h 38"/>
                  <a:gd name="T6" fmla="*/ 48 w 50"/>
                  <a:gd name="T7" fmla="*/ 0 h 38"/>
                  <a:gd name="T8" fmla="*/ 50 w 50"/>
                  <a:gd name="T9" fmla="*/ 3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8">
                    <a:moveTo>
                      <a:pt x="50" y="31"/>
                    </a:moveTo>
                    <a:lnTo>
                      <a:pt x="3" y="38"/>
                    </a:lnTo>
                    <a:lnTo>
                      <a:pt x="0" y="7"/>
                    </a:lnTo>
                    <a:lnTo>
                      <a:pt x="48" y="0"/>
                    </a:lnTo>
                    <a:lnTo>
                      <a:pt x="50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58"/>
              <p:cNvSpPr/>
              <p:nvPr/>
            </p:nvSpPr>
            <p:spPr bwMode="auto">
              <a:xfrm>
                <a:off x="10868025" y="7862888"/>
                <a:ext cx="131763" cy="34925"/>
              </a:xfrm>
              <a:custGeom>
                <a:avLst/>
                <a:gdLst>
                  <a:gd name="T0" fmla="*/ 83 w 83"/>
                  <a:gd name="T1" fmla="*/ 12 h 22"/>
                  <a:gd name="T2" fmla="*/ 3 w 83"/>
                  <a:gd name="T3" fmla="*/ 22 h 22"/>
                  <a:gd name="T4" fmla="*/ 0 w 83"/>
                  <a:gd name="T5" fmla="*/ 10 h 22"/>
                  <a:gd name="T6" fmla="*/ 83 w 83"/>
                  <a:gd name="T7" fmla="*/ 0 h 22"/>
                  <a:gd name="T8" fmla="*/ 83 w 83"/>
                  <a:gd name="T9" fmla="*/ 1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22">
                    <a:moveTo>
                      <a:pt x="83" y="12"/>
                    </a:moveTo>
                    <a:lnTo>
                      <a:pt x="3" y="22"/>
                    </a:lnTo>
                    <a:lnTo>
                      <a:pt x="0" y="10"/>
                    </a:lnTo>
                    <a:lnTo>
                      <a:pt x="83" y="0"/>
                    </a:lnTo>
                    <a:lnTo>
                      <a:pt x="83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59"/>
              <p:cNvSpPr/>
              <p:nvPr/>
            </p:nvSpPr>
            <p:spPr bwMode="auto">
              <a:xfrm>
                <a:off x="11010900" y="7851775"/>
                <a:ext cx="74613" cy="30163"/>
              </a:xfrm>
              <a:custGeom>
                <a:avLst/>
                <a:gdLst>
                  <a:gd name="T0" fmla="*/ 47 w 47"/>
                  <a:gd name="T1" fmla="*/ 12 h 19"/>
                  <a:gd name="T2" fmla="*/ 0 w 47"/>
                  <a:gd name="T3" fmla="*/ 19 h 19"/>
                  <a:gd name="T4" fmla="*/ 0 w 47"/>
                  <a:gd name="T5" fmla="*/ 7 h 19"/>
                  <a:gd name="T6" fmla="*/ 47 w 47"/>
                  <a:gd name="T7" fmla="*/ 0 h 19"/>
                  <a:gd name="T8" fmla="*/ 47 w 47"/>
                  <a:gd name="T9" fmla="*/ 1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19">
                    <a:moveTo>
                      <a:pt x="47" y="12"/>
                    </a:moveTo>
                    <a:lnTo>
                      <a:pt x="0" y="19"/>
                    </a:lnTo>
                    <a:lnTo>
                      <a:pt x="0" y="7"/>
                    </a:lnTo>
                    <a:lnTo>
                      <a:pt x="47" y="0"/>
                    </a:lnTo>
                    <a:lnTo>
                      <a:pt x="47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60"/>
              <p:cNvSpPr/>
              <p:nvPr/>
            </p:nvSpPr>
            <p:spPr bwMode="auto">
              <a:xfrm>
                <a:off x="11101388" y="7837488"/>
                <a:ext cx="104775" cy="33338"/>
              </a:xfrm>
              <a:custGeom>
                <a:avLst/>
                <a:gdLst>
                  <a:gd name="T0" fmla="*/ 66 w 66"/>
                  <a:gd name="T1" fmla="*/ 12 h 21"/>
                  <a:gd name="T2" fmla="*/ 2 w 66"/>
                  <a:gd name="T3" fmla="*/ 21 h 21"/>
                  <a:gd name="T4" fmla="*/ 0 w 66"/>
                  <a:gd name="T5" fmla="*/ 9 h 21"/>
                  <a:gd name="T6" fmla="*/ 64 w 66"/>
                  <a:gd name="T7" fmla="*/ 0 h 21"/>
                  <a:gd name="T8" fmla="*/ 66 w 66"/>
                  <a:gd name="T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21">
                    <a:moveTo>
                      <a:pt x="66" y="12"/>
                    </a:moveTo>
                    <a:lnTo>
                      <a:pt x="2" y="21"/>
                    </a:lnTo>
                    <a:lnTo>
                      <a:pt x="0" y="9"/>
                    </a:lnTo>
                    <a:lnTo>
                      <a:pt x="64" y="0"/>
                    </a:lnTo>
                    <a:lnTo>
                      <a:pt x="66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261"/>
              <p:cNvSpPr>
                <a:spLocks noEditPoints="1"/>
              </p:cNvSpPr>
              <p:nvPr/>
            </p:nvSpPr>
            <p:spPr bwMode="auto">
              <a:xfrm>
                <a:off x="11055350" y="7680325"/>
                <a:ext cx="131763" cy="127000"/>
              </a:xfrm>
              <a:custGeom>
                <a:avLst/>
                <a:gdLst>
                  <a:gd name="T0" fmla="*/ 18 w 35"/>
                  <a:gd name="T1" fmla="*/ 34 h 34"/>
                  <a:gd name="T2" fmla="*/ 2 w 35"/>
                  <a:gd name="T3" fmla="*/ 20 h 34"/>
                  <a:gd name="T4" fmla="*/ 16 w 35"/>
                  <a:gd name="T5" fmla="*/ 1 h 34"/>
                  <a:gd name="T6" fmla="*/ 34 w 35"/>
                  <a:gd name="T7" fmla="*/ 16 h 34"/>
                  <a:gd name="T8" fmla="*/ 20 w 35"/>
                  <a:gd name="T9" fmla="*/ 34 h 34"/>
                  <a:gd name="T10" fmla="*/ 18 w 35"/>
                  <a:gd name="T11" fmla="*/ 34 h 34"/>
                  <a:gd name="T12" fmla="*/ 18 w 35"/>
                  <a:gd name="T13" fmla="*/ 4 h 34"/>
                  <a:gd name="T14" fmla="*/ 16 w 35"/>
                  <a:gd name="T15" fmla="*/ 4 h 34"/>
                  <a:gd name="T16" fmla="*/ 4 w 35"/>
                  <a:gd name="T17" fmla="*/ 19 h 34"/>
                  <a:gd name="T18" fmla="*/ 19 w 35"/>
                  <a:gd name="T19" fmla="*/ 31 h 34"/>
                  <a:gd name="T20" fmla="*/ 31 w 35"/>
                  <a:gd name="T21" fmla="*/ 16 h 34"/>
                  <a:gd name="T22" fmla="*/ 18 w 35"/>
                  <a:gd name="T23" fmla="*/ 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" h="34">
                    <a:moveTo>
                      <a:pt x="18" y="34"/>
                    </a:moveTo>
                    <a:cubicBezTo>
                      <a:pt x="10" y="34"/>
                      <a:pt x="3" y="28"/>
                      <a:pt x="2" y="20"/>
                    </a:cubicBezTo>
                    <a:cubicBezTo>
                      <a:pt x="0" y="11"/>
                      <a:pt x="7" y="2"/>
                      <a:pt x="16" y="1"/>
                    </a:cubicBezTo>
                    <a:cubicBezTo>
                      <a:pt x="25" y="0"/>
                      <a:pt x="33" y="7"/>
                      <a:pt x="34" y="16"/>
                    </a:cubicBezTo>
                    <a:cubicBezTo>
                      <a:pt x="35" y="25"/>
                      <a:pt x="29" y="33"/>
                      <a:pt x="20" y="34"/>
                    </a:cubicBezTo>
                    <a:cubicBezTo>
                      <a:pt x="19" y="34"/>
                      <a:pt x="18" y="34"/>
                      <a:pt x="18" y="34"/>
                    </a:cubicBezTo>
                    <a:close/>
                    <a:moveTo>
                      <a:pt x="18" y="4"/>
                    </a:moveTo>
                    <a:cubicBezTo>
                      <a:pt x="17" y="4"/>
                      <a:pt x="17" y="4"/>
                      <a:pt x="16" y="4"/>
                    </a:cubicBezTo>
                    <a:cubicBezTo>
                      <a:pt x="9" y="5"/>
                      <a:pt x="4" y="12"/>
                      <a:pt x="4" y="19"/>
                    </a:cubicBezTo>
                    <a:cubicBezTo>
                      <a:pt x="5" y="27"/>
                      <a:pt x="12" y="32"/>
                      <a:pt x="19" y="31"/>
                    </a:cubicBezTo>
                    <a:cubicBezTo>
                      <a:pt x="27" y="30"/>
                      <a:pt x="32" y="23"/>
                      <a:pt x="31" y="16"/>
                    </a:cubicBezTo>
                    <a:cubicBezTo>
                      <a:pt x="30" y="9"/>
                      <a:pt x="25" y="4"/>
                      <a:pt x="18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262"/>
              <p:cNvSpPr>
                <a:spLocks noEditPoints="1"/>
              </p:cNvSpPr>
              <p:nvPr/>
            </p:nvSpPr>
            <p:spPr bwMode="auto">
              <a:xfrm>
                <a:off x="11090275" y="7683500"/>
                <a:ext cx="63500" cy="123825"/>
              </a:xfrm>
              <a:custGeom>
                <a:avLst/>
                <a:gdLst>
                  <a:gd name="T0" fmla="*/ 10 w 17"/>
                  <a:gd name="T1" fmla="*/ 33 h 33"/>
                  <a:gd name="T2" fmla="*/ 1 w 17"/>
                  <a:gd name="T3" fmla="*/ 18 h 33"/>
                  <a:gd name="T4" fmla="*/ 7 w 17"/>
                  <a:gd name="T5" fmla="*/ 1 h 33"/>
                  <a:gd name="T6" fmla="*/ 16 w 17"/>
                  <a:gd name="T7" fmla="*/ 16 h 33"/>
                  <a:gd name="T8" fmla="*/ 16 w 17"/>
                  <a:gd name="T9" fmla="*/ 27 h 33"/>
                  <a:gd name="T10" fmla="*/ 11 w 17"/>
                  <a:gd name="T11" fmla="*/ 33 h 33"/>
                  <a:gd name="T12" fmla="*/ 10 w 17"/>
                  <a:gd name="T13" fmla="*/ 33 h 33"/>
                  <a:gd name="T14" fmla="*/ 7 w 17"/>
                  <a:gd name="T15" fmla="*/ 3 h 33"/>
                  <a:gd name="T16" fmla="*/ 4 w 17"/>
                  <a:gd name="T17" fmla="*/ 17 h 33"/>
                  <a:gd name="T18" fmla="*/ 10 w 17"/>
                  <a:gd name="T19" fmla="*/ 30 h 33"/>
                  <a:gd name="T20" fmla="*/ 10 w 17"/>
                  <a:gd name="T21" fmla="*/ 30 h 33"/>
                  <a:gd name="T22" fmla="*/ 13 w 17"/>
                  <a:gd name="T23" fmla="*/ 26 h 33"/>
                  <a:gd name="T24" fmla="*/ 13 w 17"/>
                  <a:gd name="T25" fmla="*/ 16 h 33"/>
                  <a:gd name="T26" fmla="*/ 7 w 17"/>
                  <a:gd name="T27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33">
                    <a:moveTo>
                      <a:pt x="10" y="33"/>
                    </a:moveTo>
                    <a:cubicBezTo>
                      <a:pt x="6" y="33"/>
                      <a:pt x="2" y="25"/>
                      <a:pt x="1" y="18"/>
                    </a:cubicBezTo>
                    <a:cubicBezTo>
                      <a:pt x="0" y="8"/>
                      <a:pt x="2" y="1"/>
                      <a:pt x="7" y="1"/>
                    </a:cubicBezTo>
                    <a:cubicBezTo>
                      <a:pt x="12" y="0"/>
                      <a:pt x="15" y="8"/>
                      <a:pt x="16" y="16"/>
                    </a:cubicBezTo>
                    <a:cubicBezTo>
                      <a:pt x="17" y="20"/>
                      <a:pt x="17" y="24"/>
                      <a:pt x="16" y="27"/>
                    </a:cubicBezTo>
                    <a:cubicBezTo>
                      <a:pt x="15" y="30"/>
                      <a:pt x="13" y="32"/>
                      <a:pt x="11" y="33"/>
                    </a:cubicBezTo>
                    <a:lnTo>
                      <a:pt x="10" y="33"/>
                    </a:lnTo>
                    <a:close/>
                    <a:moveTo>
                      <a:pt x="7" y="3"/>
                    </a:moveTo>
                    <a:cubicBezTo>
                      <a:pt x="5" y="4"/>
                      <a:pt x="3" y="9"/>
                      <a:pt x="4" y="17"/>
                    </a:cubicBezTo>
                    <a:cubicBezTo>
                      <a:pt x="5" y="25"/>
                      <a:pt x="8" y="30"/>
                      <a:pt x="10" y="30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11" y="30"/>
                      <a:pt x="12" y="28"/>
                      <a:pt x="13" y="26"/>
                    </a:cubicBezTo>
                    <a:cubicBezTo>
                      <a:pt x="14" y="23"/>
                      <a:pt x="14" y="20"/>
                      <a:pt x="13" y="16"/>
                    </a:cubicBezTo>
                    <a:cubicBezTo>
                      <a:pt x="12" y="8"/>
                      <a:pt x="9" y="3"/>
                      <a:pt x="7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263"/>
              <p:cNvSpPr/>
              <p:nvPr/>
            </p:nvSpPr>
            <p:spPr bwMode="auto">
              <a:xfrm>
                <a:off x="11060113" y="7732713"/>
                <a:ext cx="123825" cy="25400"/>
              </a:xfrm>
              <a:custGeom>
                <a:avLst/>
                <a:gdLst>
                  <a:gd name="T0" fmla="*/ 2 w 33"/>
                  <a:gd name="T1" fmla="*/ 7 h 7"/>
                  <a:gd name="T2" fmla="*/ 1 w 33"/>
                  <a:gd name="T3" fmla="*/ 6 h 7"/>
                  <a:gd name="T4" fmla="*/ 2 w 33"/>
                  <a:gd name="T5" fmla="*/ 4 h 7"/>
                  <a:gd name="T6" fmla="*/ 31 w 33"/>
                  <a:gd name="T7" fmla="*/ 0 h 7"/>
                  <a:gd name="T8" fmla="*/ 33 w 33"/>
                  <a:gd name="T9" fmla="*/ 2 h 7"/>
                  <a:gd name="T10" fmla="*/ 32 w 33"/>
                  <a:gd name="T11" fmla="*/ 3 h 7"/>
                  <a:gd name="T12" fmla="*/ 2 w 33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7">
                    <a:moveTo>
                      <a:pt x="2" y="7"/>
                    </a:moveTo>
                    <a:cubicBezTo>
                      <a:pt x="1" y="7"/>
                      <a:pt x="1" y="6"/>
                      <a:pt x="1" y="6"/>
                    </a:cubicBezTo>
                    <a:cubicBezTo>
                      <a:pt x="0" y="5"/>
                      <a:pt x="1" y="4"/>
                      <a:pt x="2" y="4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0"/>
                      <a:pt x="33" y="1"/>
                      <a:pt x="33" y="2"/>
                    </a:cubicBezTo>
                    <a:cubicBezTo>
                      <a:pt x="33" y="2"/>
                      <a:pt x="33" y="3"/>
                      <a:pt x="32" y="3"/>
                    </a:cubicBezTo>
                    <a:cubicBezTo>
                      <a:pt x="2" y="7"/>
                      <a:pt x="2" y="7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264"/>
              <p:cNvSpPr/>
              <p:nvPr/>
            </p:nvSpPr>
            <p:spPr bwMode="auto">
              <a:xfrm>
                <a:off x="11066463" y="7705725"/>
                <a:ext cx="106363" cy="26988"/>
              </a:xfrm>
              <a:custGeom>
                <a:avLst/>
                <a:gdLst>
                  <a:gd name="T0" fmla="*/ 2 w 28"/>
                  <a:gd name="T1" fmla="*/ 7 h 7"/>
                  <a:gd name="T2" fmla="*/ 0 w 28"/>
                  <a:gd name="T3" fmla="*/ 5 h 7"/>
                  <a:gd name="T4" fmla="*/ 1 w 28"/>
                  <a:gd name="T5" fmla="*/ 4 h 7"/>
                  <a:gd name="T6" fmla="*/ 26 w 28"/>
                  <a:gd name="T7" fmla="*/ 1 h 7"/>
                  <a:gd name="T8" fmla="*/ 28 w 28"/>
                  <a:gd name="T9" fmla="*/ 2 h 7"/>
                  <a:gd name="T10" fmla="*/ 26 w 28"/>
                  <a:gd name="T11" fmla="*/ 4 h 7"/>
                  <a:gd name="T12" fmla="*/ 2 w 28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7">
                    <a:moveTo>
                      <a:pt x="2" y="7"/>
                    </a:moveTo>
                    <a:cubicBezTo>
                      <a:pt x="1" y="7"/>
                      <a:pt x="0" y="6"/>
                      <a:pt x="0" y="5"/>
                    </a:cubicBezTo>
                    <a:cubicBezTo>
                      <a:pt x="0" y="5"/>
                      <a:pt x="1" y="4"/>
                      <a:pt x="1" y="4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7" y="0"/>
                      <a:pt x="28" y="1"/>
                      <a:pt x="28" y="2"/>
                    </a:cubicBezTo>
                    <a:cubicBezTo>
                      <a:pt x="28" y="3"/>
                      <a:pt x="27" y="3"/>
                      <a:pt x="26" y="4"/>
                    </a:cubicBezTo>
                    <a:cubicBezTo>
                      <a:pt x="2" y="7"/>
                      <a:pt x="2" y="7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265"/>
              <p:cNvSpPr/>
              <p:nvPr/>
            </p:nvSpPr>
            <p:spPr bwMode="auto">
              <a:xfrm>
                <a:off x="11074400" y="7758113"/>
                <a:ext cx="104775" cy="26988"/>
              </a:xfrm>
              <a:custGeom>
                <a:avLst/>
                <a:gdLst>
                  <a:gd name="T0" fmla="*/ 1 w 28"/>
                  <a:gd name="T1" fmla="*/ 7 h 7"/>
                  <a:gd name="T2" fmla="*/ 0 w 28"/>
                  <a:gd name="T3" fmla="*/ 5 h 7"/>
                  <a:gd name="T4" fmla="*/ 1 w 28"/>
                  <a:gd name="T5" fmla="*/ 4 h 7"/>
                  <a:gd name="T6" fmla="*/ 26 w 28"/>
                  <a:gd name="T7" fmla="*/ 1 h 7"/>
                  <a:gd name="T8" fmla="*/ 27 w 28"/>
                  <a:gd name="T9" fmla="*/ 2 h 7"/>
                  <a:gd name="T10" fmla="*/ 26 w 28"/>
                  <a:gd name="T11" fmla="*/ 4 h 7"/>
                  <a:gd name="T12" fmla="*/ 2 w 28"/>
                  <a:gd name="T13" fmla="*/ 7 h 7"/>
                  <a:gd name="T14" fmla="*/ 1 w 28"/>
                  <a:gd name="T1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7">
                    <a:moveTo>
                      <a:pt x="1" y="7"/>
                    </a:moveTo>
                    <a:cubicBezTo>
                      <a:pt x="1" y="7"/>
                      <a:pt x="0" y="6"/>
                      <a:pt x="0" y="5"/>
                    </a:cubicBezTo>
                    <a:cubicBezTo>
                      <a:pt x="0" y="4"/>
                      <a:pt x="0" y="4"/>
                      <a:pt x="1" y="4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7" y="0"/>
                      <a:pt x="27" y="1"/>
                      <a:pt x="27" y="2"/>
                    </a:cubicBezTo>
                    <a:cubicBezTo>
                      <a:pt x="28" y="3"/>
                      <a:pt x="27" y="3"/>
                      <a:pt x="26" y="4"/>
                    </a:cubicBezTo>
                    <a:cubicBezTo>
                      <a:pt x="2" y="7"/>
                      <a:pt x="2" y="7"/>
                      <a:pt x="2" y="7"/>
                    </a:cubicBezTo>
                    <a:lnTo>
                      <a:pt x="1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0" y="4645034"/>
            <a:ext cx="4788920" cy="850065"/>
            <a:chOff x="2368157" y="4217798"/>
            <a:chExt cx="3514725" cy="623887"/>
          </a:xfrm>
        </p:grpSpPr>
        <p:sp>
          <p:nvSpPr>
            <p:cNvPr id="36" name="Shape 2047"/>
            <p:cNvSpPr/>
            <p:nvPr/>
          </p:nvSpPr>
          <p:spPr bwMode="auto">
            <a:xfrm>
              <a:off x="2368157" y="4217798"/>
              <a:ext cx="3514725" cy="623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4113" y="21600"/>
                  </a:lnTo>
                  <a:lnTo>
                    <a:pt x="7287" y="15984"/>
                  </a:lnTo>
                  <a:lnTo>
                    <a:pt x="7287" y="15830"/>
                  </a:lnTo>
                  <a:lnTo>
                    <a:pt x="20613" y="15830"/>
                  </a:lnTo>
                  <a:lnTo>
                    <a:pt x="21600" y="7915"/>
                  </a:lnTo>
                  <a:lnTo>
                    <a:pt x="20613" y="0"/>
                  </a:lnTo>
                  <a:lnTo>
                    <a:pt x="7287" y="0"/>
                  </a:lnTo>
                  <a:lnTo>
                    <a:pt x="4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6F1DC"/>
            </a:solidFill>
            <a:ln w="12700" cap="flat">
              <a:noFill/>
              <a:miter lim="400000"/>
            </a:ln>
            <a:effectLst/>
          </p:spPr>
          <p:txBody>
            <a:bodyPr lIns="34289" tIns="34289" rIns="34289" bIns="34289"/>
            <a:lstStyle/>
            <a:p>
              <a:pPr algn="ctr" defTabSz="3429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inkin Sans 400 Regular"/>
                  <a:ea typeface="Sinkin Sans 400 Regular"/>
                  <a:cs typeface="Sinkin Sans 400 Regular"/>
                  <a:sym typeface="Sinkin Sans 400 Regular"/>
                </a:defRPr>
              </a:pPr>
              <a:endParaRPr sz="2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inkin Sans 400 Regular"/>
                <a:ea typeface="Sinkin Sans 400 Regular"/>
                <a:cs typeface="Sinkin Sans 400 Regular"/>
                <a:sym typeface="Sinkin Sans 400 Regular"/>
              </a:endParaRPr>
            </a:p>
          </p:txBody>
        </p:sp>
        <p:grpSp>
          <p:nvGrpSpPr>
            <p:cNvPr id="37" name="组合 36"/>
            <p:cNvGrpSpPr>
              <a:grpSpLocks noChangeAspect="1"/>
            </p:cNvGrpSpPr>
            <p:nvPr/>
          </p:nvGrpSpPr>
          <p:grpSpPr>
            <a:xfrm>
              <a:off x="2448241" y="4399094"/>
              <a:ext cx="496646" cy="432000"/>
              <a:chOff x="10512425" y="7604125"/>
              <a:chExt cx="768350" cy="668338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38" name="Oval 254"/>
              <p:cNvSpPr>
                <a:spLocks noChangeArrowheads="1"/>
              </p:cNvSpPr>
              <p:nvPr/>
            </p:nvSpPr>
            <p:spPr bwMode="auto">
              <a:xfrm>
                <a:off x="10639425" y="7645400"/>
                <a:ext cx="96838" cy="1206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255"/>
              <p:cNvSpPr>
                <a:spLocks noEditPoints="1"/>
              </p:cNvSpPr>
              <p:nvPr/>
            </p:nvSpPr>
            <p:spPr bwMode="auto">
              <a:xfrm>
                <a:off x="10512425" y="7735888"/>
                <a:ext cx="306388" cy="536575"/>
              </a:xfrm>
              <a:custGeom>
                <a:avLst/>
                <a:gdLst>
                  <a:gd name="T0" fmla="*/ 82 w 82"/>
                  <a:gd name="T1" fmla="*/ 18 h 143"/>
                  <a:gd name="T2" fmla="*/ 79 w 82"/>
                  <a:gd name="T3" fmla="*/ 0 h 143"/>
                  <a:gd name="T4" fmla="*/ 75 w 82"/>
                  <a:gd name="T5" fmla="*/ 3 h 143"/>
                  <a:gd name="T6" fmla="*/ 59 w 82"/>
                  <a:gd name="T7" fmla="*/ 10 h 143"/>
                  <a:gd name="T8" fmla="*/ 58 w 82"/>
                  <a:gd name="T9" fmla="*/ 12 h 143"/>
                  <a:gd name="T10" fmla="*/ 64 w 82"/>
                  <a:gd name="T11" fmla="*/ 16 h 143"/>
                  <a:gd name="T12" fmla="*/ 57 w 82"/>
                  <a:gd name="T13" fmla="*/ 20 h 143"/>
                  <a:gd name="T14" fmla="*/ 60 w 82"/>
                  <a:gd name="T15" fmla="*/ 25 h 143"/>
                  <a:gd name="T16" fmla="*/ 52 w 82"/>
                  <a:gd name="T17" fmla="*/ 44 h 143"/>
                  <a:gd name="T18" fmla="*/ 50 w 82"/>
                  <a:gd name="T19" fmla="*/ 17 h 143"/>
                  <a:gd name="T20" fmla="*/ 52 w 82"/>
                  <a:gd name="T21" fmla="*/ 16 h 143"/>
                  <a:gd name="T22" fmla="*/ 50 w 82"/>
                  <a:gd name="T23" fmla="*/ 10 h 143"/>
                  <a:gd name="T24" fmla="*/ 45 w 82"/>
                  <a:gd name="T25" fmla="*/ 10 h 143"/>
                  <a:gd name="T26" fmla="*/ 43 w 82"/>
                  <a:gd name="T27" fmla="*/ 16 h 143"/>
                  <a:gd name="T28" fmla="*/ 44 w 82"/>
                  <a:gd name="T29" fmla="*/ 17 h 143"/>
                  <a:gd name="T30" fmla="*/ 43 w 82"/>
                  <a:gd name="T31" fmla="*/ 44 h 143"/>
                  <a:gd name="T32" fmla="*/ 35 w 82"/>
                  <a:gd name="T33" fmla="*/ 25 h 143"/>
                  <a:gd name="T34" fmla="*/ 38 w 82"/>
                  <a:gd name="T35" fmla="*/ 20 h 143"/>
                  <a:gd name="T36" fmla="*/ 31 w 82"/>
                  <a:gd name="T37" fmla="*/ 16 h 143"/>
                  <a:gd name="T38" fmla="*/ 37 w 82"/>
                  <a:gd name="T39" fmla="*/ 12 h 143"/>
                  <a:gd name="T40" fmla="*/ 36 w 82"/>
                  <a:gd name="T41" fmla="*/ 11 h 143"/>
                  <a:gd name="T42" fmla="*/ 30 w 82"/>
                  <a:gd name="T43" fmla="*/ 12 h 143"/>
                  <a:gd name="T44" fmla="*/ 24 w 82"/>
                  <a:gd name="T45" fmla="*/ 15 h 143"/>
                  <a:gd name="T46" fmla="*/ 2 w 82"/>
                  <a:gd name="T47" fmla="*/ 38 h 143"/>
                  <a:gd name="T48" fmla="*/ 2 w 82"/>
                  <a:gd name="T49" fmla="*/ 39 h 143"/>
                  <a:gd name="T50" fmla="*/ 2 w 82"/>
                  <a:gd name="T51" fmla="*/ 39 h 143"/>
                  <a:gd name="T52" fmla="*/ 1 w 82"/>
                  <a:gd name="T53" fmla="*/ 48 h 143"/>
                  <a:gd name="T54" fmla="*/ 1 w 82"/>
                  <a:gd name="T55" fmla="*/ 48 h 143"/>
                  <a:gd name="T56" fmla="*/ 1 w 82"/>
                  <a:gd name="T57" fmla="*/ 48 h 143"/>
                  <a:gd name="T58" fmla="*/ 1 w 82"/>
                  <a:gd name="T59" fmla="*/ 48 h 143"/>
                  <a:gd name="T60" fmla="*/ 1 w 82"/>
                  <a:gd name="T61" fmla="*/ 49 h 143"/>
                  <a:gd name="T62" fmla="*/ 2 w 82"/>
                  <a:gd name="T63" fmla="*/ 50 h 143"/>
                  <a:gd name="T64" fmla="*/ 3 w 82"/>
                  <a:gd name="T65" fmla="*/ 51 h 143"/>
                  <a:gd name="T66" fmla="*/ 4 w 82"/>
                  <a:gd name="T67" fmla="*/ 55 h 143"/>
                  <a:gd name="T68" fmla="*/ 8 w 82"/>
                  <a:gd name="T69" fmla="*/ 62 h 143"/>
                  <a:gd name="T70" fmla="*/ 15 w 82"/>
                  <a:gd name="T71" fmla="*/ 77 h 143"/>
                  <a:gd name="T72" fmla="*/ 25 w 82"/>
                  <a:gd name="T73" fmla="*/ 71 h 143"/>
                  <a:gd name="T74" fmla="*/ 25 w 82"/>
                  <a:gd name="T75" fmla="*/ 80 h 143"/>
                  <a:gd name="T76" fmla="*/ 25 w 82"/>
                  <a:gd name="T77" fmla="*/ 81 h 143"/>
                  <a:gd name="T78" fmla="*/ 27 w 82"/>
                  <a:gd name="T79" fmla="*/ 81 h 143"/>
                  <a:gd name="T80" fmla="*/ 29 w 82"/>
                  <a:gd name="T81" fmla="*/ 143 h 143"/>
                  <a:gd name="T82" fmla="*/ 46 w 82"/>
                  <a:gd name="T83" fmla="*/ 143 h 143"/>
                  <a:gd name="T84" fmla="*/ 47 w 82"/>
                  <a:gd name="T85" fmla="*/ 81 h 143"/>
                  <a:gd name="T86" fmla="*/ 48 w 82"/>
                  <a:gd name="T87" fmla="*/ 81 h 143"/>
                  <a:gd name="T88" fmla="*/ 50 w 82"/>
                  <a:gd name="T89" fmla="*/ 143 h 143"/>
                  <a:gd name="T90" fmla="*/ 68 w 82"/>
                  <a:gd name="T91" fmla="*/ 143 h 143"/>
                  <a:gd name="T92" fmla="*/ 68 w 82"/>
                  <a:gd name="T93" fmla="*/ 81 h 143"/>
                  <a:gd name="T94" fmla="*/ 70 w 82"/>
                  <a:gd name="T95" fmla="*/ 81 h 143"/>
                  <a:gd name="T96" fmla="*/ 70 w 82"/>
                  <a:gd name="T97" fmla="*/ 80 h 143"/>
                  <a:gd name="T98" fmla="*/ 68 w 82"/>
                  <a:gd name="T99" fmla="*/ 23 h 143"/>
                  <a:gd name="T100" fmla="*/ 82 w 82"/>
                  <a:gd name="T101" fmla="*/ 18 h 143"/>
                  <a:gd name="T102" fmla="*/ 25 w 82"/>
                  <a:gd name="T103" fmla="*/ 57 h 143"/>
                  <a:gd name="T104" fmla="*/ 23 w 82"/>
                  <a:gd name="T105" fmla="*/ 54 h 143"/>
                  <a:gd name="T106" fmla="*/ 19 w 82"/>
                  <a:gd name="T107" fmla="*/ 47 h 143"/>
                  <a:gd name="T108" fmla="*/ 18 w 82"/>
                  <a:gd name="T109" fmla="*/ 45 h 143"/>
                  <a:gd name="T110" fmla="*/ 26 w 82"/>
                  <a:gd name="T111" fmla="*/ 35 h 143"/>
                  <a:gd name="T112" fmla="*/ 25 w 82"/>
                  <a:gd name="T113" fmla="*/ 57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2" h="143">
                    <a:moveTo>
                      <a:pt x="82" y="18"/>
                    </a:moveTo>
                    <a:cubicBezTo>
                      <a:pt x="79" y="0"/>
                      <a:pt x="79" y="0"/>
                      <a:pt x="79" y="0"/>
                    </a:cubicBezTo>
                    <a:cubicBezTo>
                      <a:pt x="75" y="3"/>
                      <a:pt x="75" y="3"/>
                      <a:pt x="75" y="3"/>
                    </a:cubicBezTo>
                    <a:cubicBezTo>
                      <a:pt x="72" y="4"/>
                      <a:pt x="59" y="10"/>
                      <a:pt x="59" y="10"/>
                    </a:cubicBezTo>
                    <a:cubicBezTo>
                      <a:pt x="58" y="12"/>
                      <a:pt x="58" y="12"/>
                      <a:pt x="58" y="12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52" y="44"/>
                      <a:pt x="52" y="44"/>
                      <a:pt x="52" y="44"/>
                    </a:cubicBezTo>
                    <a:cubicBezTo>
                      <a:pt x="50" y="17"/>
                      <a:pt x="50" y="17"/>
                      <a:pt x="50" y="17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3" y="16"/>
                      <a:pt x="43" y="16"/>
                      <a:pt x="43" y="16"/>
                    </a:cubicBezTo>
                    <a:cubicBezTo>
                      <a:pt x="44" y="17"/>
                      <a:pt x="44" y="17"/>
                      <a:pt x="44" y="17"/>
                    </a:cubicBezTo>
                    <a:cubicBezTo>
                      <a:pt x="43" y="44"/>
                      <a:pt x="43" y="44"/>
                      <a:pt x="43" y="44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8" y="20"/>
                      <a:pt x="38" y="20"/>
                      <a:pt x="38" y="20"/>
                    </a:cubicBezTo>
                    <a:cubicBezTo>
                      <a:pt x="31" y="16"/>
                      <a:pt x="31" y="16"/>
                      <a:pt x="31" y="16"/>
                    </a:cubicBezTo>
                    <a:cubicBezTo>
                      <a:pt x="37" y="12"/>
                      <a:pt x="37" y="12"/>
                      <a:pt x="37" y="12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4" y="11"/>
                      <a:pt x="30" y="12"/>
                      <a:pt x="30" y="12"/>
                    </a:cubicBezTo>
                    <a:cubicBezTo>
                      <a:pt x="27" y="12"/>
                      <a:pt x="25" y="13"/>
                      <a:pt x="24" y="15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2" y="39"/>
                      <a:pt x="2" y="39"/>
                      <a:pt x="2" y="39"/>
                    </a:cubicBezTo>
                    <a:cubicBezTo>
                      <a:pt x="2" y="39"/>
                      <a:pt x="2" y="39"/>
                      <a:pt x="2" y="39"/>
                    </a:cubicBezTo>
                    <a:cubicBezTo>
                      <a:pt x="0" y="57"/>
                      <a:pt x="1" y="44"/>
                      <a:pt x="1" y="48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8" y="62"/>
                      <a:pt x="8" y="62"/>
                      <a:pt x="8" y="62"/>
                    </a:cubicBezTo>
                    <a:cubicBezTo>
                      <a:pt x="15" y="77"/>
                      <a:pt x="15" y="77"/>
                      <a:pt x="15" y="77"/>
                    </a:cubicBezTo>
                    <a:cubicBezTo>
                      <a:pt x="19" y="75"/>
                      <a:pt x="22" y="73"/>
                      <a:pt x="25" y="71"/>
                    </a:cubicBezTo>
                    <a:cubicBezTo>
                      <a:pt x="25" y="74"/>
                      <a:pt x="25" y="77"/>
                      <a:pt x="25" y="80"/>
                    </a:cubicBezTo>
                    <a:cubicBezTo>
                      <a:pt x="25" y="81"/>
                      <a:pt x="25" y="81"/>
                      <a:pt x="25" y="81"/>
                    </a:cubicBezTo>
                    <a:cubicBezTo>
                      <a:pt x="26" y="81"/>
                      <a:pt x="26" y="81"/>
                      <a:pt x="27" y="81"/>
                    </a:cubicBezTo>
                    <a:cubicBezTo>
                      <a:pt x="29" y="143"/>
                      <a:pt x="29" y="143"/>
                      <a:pt x="29" y="143"/>
                    </a:cubicBezTo>
                    <a:cubicBezTo>
                      <a:pt x="46" y="143"/>
                      <a:pt x="46" y="143"/>
                      <a:pt x="46" y="143"/>
                    </a:cubicBezTo>
                    <a:cubicBezTo>
                      <a:pt x="47" y="125"/>
                      <a:pt x="47" y="93"/>
                      <a:pt x="47" y="81"/>
                    </a:cubicBezTo>
                    <a:cubicBezTo>
                      <a:pt x="47" y="81"/>
                      <a:pt x="48" y="81"/>
                      <a:pt x="48" y="81"/>
                    </a:cubicBezTo>
                    <a:cubicBezTo>
                      <a:pt x="50" y="143"/>
                      <a:pt x="50" y="143"/>
                      <a:pt x="50" y="143"/>
                    </a:cubicBezTo>
                    <a:cubicBezTo>
                      <a:pt x="68" y="143"/>
                      <a:pt x="68" y="143"/>
                      <a:pt x="68" y="143"/>
                    </a:cubicBezTo>
                    <a:cubicBezTo>
                      <a:pt x="69" y="125"/>
                      <a:pt x="68" y="93"/>
                      <a:pt x="68" y="81"/>
                    </a:cubicBezTo>
                    <a:cubicBezTo>
                      <a:pt x="69" y="81"/>
                      <a:pt x="69" y="81"/>
                      <a:pt x="70" y="81"/>
                    </a:cubicBezTo>
                    <a:cubicBezTo>
                      <a:pt x="70" y="80"/>
                      <a:pt x="70" y="80"/>
                      <a:pt x="70" y="80"/>
                    </a:cubicBezTo>
                    <a:cubicBezTo>
                      <a:pt x="70" y="61"/>
                      <a:pt x="69" y="42"/>
                      <a:pt x="68" y="23"/>
                    </a:cubicBezTo>
                    <a:cubicBezTo>
                      <a:pt x="72" y="22"/>
                      <a:pt x="76" y="20"/>
                      <a:pt x="82" y="18"/>
                    </a:cubicBezTo>
                    <a:close/>
                    <a:moveTo>
                      <a:pt x="25" y="57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9" y="47"/>
                      <a:pt x="19" y="47"/>
                      <a:pt x="19" y="47"/>
                    </a:cubicBezTo>
                    <a:cubicBezTo>
                      <a:pt x="18" y="45"/>
                      <a:pt x="18" y="45"/>
                      <a:pt x="18" y="45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6" y="43"/>
                      <a:pt x="26" y="50"/>
                      <a:pt x="25" y="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256"/>
              <p:cNvSpPr>
                <a:spLocks noEditPoints="1"/>
              </p:cNvSpPr>
              <p:nvPr/>
            </p:nvSpPr>
            <p:spPr bwMode="auto">
              <a:xfrm>
                <a:off x="10782300" y="7604125"/>
                <a:ext cx="498475" cy="382588"/>
              </a:xfrm>
              <a:custGeom>
                <a:avLst/>
                <a:gdLst>
                  <a:gd name="T0" fmla="*/ 23 w 133"/>
                  <a:gd name="T1" fmla="*/ 102 h 102"/>
                  <a:gd name="T2" fmla="*/ 8 w 133"/>
                  <a:gd name="T3" fmla="*/ 89 h 102"/>
                  <a:gd name="T4" fmla="*/ 1 w 133"/>
                  <a:gd name="T5" fmla="*/ 30 h 102"/>
                  <a:gd name="T6" fmla="*/ 4 w 133"/>
                  <a:gd name="T7" fmla="*/ 18 h 102"/>
                  <a:gd name="T8" fmla="*/ 14 w 133"/>
                  <a:gd name="T9" fmla="*/ 13 h 102"/>
                  <a:gd name="T10" fmla="*/ 108 w 133"/>
                  <a:gd name="T11" fmla="*/ 1 h 102"/>
                  <a:gd name="T12" fmla="*/ 125 w 133"/>
                  <a:gd name="T13" fmla="*/ 14 h 102"/>
                  <a:gd name="T14" fmla="*/ 132 w 133"/>
                  <a:gd name="T15" fmla="*/ 74 h 102"/>
                  <a:gd name="T16" fmla="*/ 129 w 133"/>
                  <a:gd name="T17" fmla="*/ 85 h 102"/>
                  <a:gd name="T18" fmla="*/ 119 w 133"/>
                  <a:gd name="T19" fmla="*/ 91 h 102"/>
                  <a:gd name="T20" fmla="*/ 25 w 133"/>
                  <a:gd name="T21" fmla="*/ 102 h 102"/>
                  <a:gd name="T22" fmla="*/ 23 w 133"/>
                  <a:gd name="T23" fmla="*/ 102 h 102"/>
                  <a:gd name="T24" fmla="*/ 110 w 133"/>
                  <a:gd name="T25" fmla="*/ 12 h 102"/>
                  <a:gd name="T26" fmla="*/ 109 w 133"/>
                  <a:gd name="T27" fmla="*/ 12 h 102"/>
                  <a:gd name="T28" fmla="*/ 16 w 133"/>
                  <a:gd name="T29" fmla="*/ 24 h 102"/>
                  <a:gd name="T30" fmla="*/ 13 w 133"/>
                  <a:gd name="T31" fmla="*/ 26 h 102"/>
                  <a:gd name="T32" fmla="*/ 12 w 133"/>
                  <a:gd name="T33" fmla="*/ 28 h 102"/>
                  <a:gd name="T34" fmla="*/ 20 w 133"/>
                  <a:gd name="T35" fmla="*/ 88 h 102"/>
                  <a:gd name="T36" fmla="*/ 24 w 133"/>
                  <a:gd name="T37" fmla="*/ 91 h 102"/>
                  <a:gd name="T38" fmla="*/ 118 w 133"/>
                  <a:gd name="T39" fmla="*/ 79 h 102"/>
                  <a:gd name="T40" fmla="*/ 120 w 133"/>
                  <a:gd name="T41" fmla="*/ 78 h 102"/>
                  <a:gd name="T42" fmla="*/ 121 w 133"/>
                  <a:gd name="T43" fmla="*/ 75 h 102"/>
                  <a:gd name="T44" fmla="*/ 113 w 133"/>
                  <a:gd name="T45" fmla="*/ 16 h 102"/>
                  <a:gd name="T46" fmla="*/ 110 w 133"/>
                  <a:gd name="T47" fmla="*/ 1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33" h="102">
                    <a:moveTo>
                      <a:pt x="23" y="102"/>
                    </a:moveTo>
                    <a:cubicBezTo>
                      <a:pt x="16" y="102"/>
                      <a:pt x="9" y="97"/>
                      <a:pt x="8" y="89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0" y="26"/>
                      <a:pt x="1" y="22"/>
                      <a:pt x="4" y="18"/>
                    </a:cubicBezTo>
                    <a:cubicBezTo>
                      <a:pt x="6" y="15"/>
                      <a:pt x="10" y="13"/>
                      <a:pt x="14" y="13"/>
                    </a:cubicBezTo>
                    <a:cubicBezTo>
                      <a:pt x="108" y="1"/>
                      <a:pt x="108" y="1"/>
                      <a:pt x="108" y="1"/>
                    </a:cubicBezTo>
                    <a:cubicBezTo>
                      <a:pt x="116" y="0"/>
                      <a:pt x="124" y="6"/>
                      <a:pt x="125" y="14"/>
                    </a:cubicBezTo>
                    <a:cubicBezTo>
                      <a:pt x="132" y="74"/>
                      <a:pt x="132" y="74"/>
                      <a:pt x="132" y="74"/>
                    </a:cubicBezTo>
                    <a:cubicBezTo>
                      <a:pt x="133" y="78"/>
                      <a:pt x="132" y="82"/>
                      <a:pt x="129" y="85"/>
                    </a:cubicBezTo>
                    <a:cubicBezTo>
                      <a:pt x="127" y="88"/>
                      <a:pt x="123" y="90"/>
                      <a:pt x="119" y="91"/>
                    </a:cubicBezTo>
                    <a:cubicBezTo>
                      <a:pt x="25" y="102"/>
                      <a:pt x="25" y="102"/>
                      <a:pt x="25" y="102"/>
                    </a:cubicBezTo>
                    <a:cubicBezTo>
                      <a:pt x="25" y="102"/>
                      <a:pt x="24" y="102"/>
                      <a:pt x="23" y="102"/>
                    </a:cubicBezTo>
                    <a:close/>
                    <a:moveTo>
                      <a:pt x="110" y="12"/>
                    </a:moveTo>
                    <a:cubicBezTo>
                      <a:pt x="109" y="12"/>
                      <a:pt x="109" y="12"/>
                      <a:pt x="109" y="12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5" y="24"/>
                      <a:pt x="14" y="25"/>
                      <a:pt x="13" y="26"/>
                    </a:cubicBezTo>
                    <a:cubicBezTo>
                      <a:pt x="13" y="26"/>
                      <a:pt x="12" y="27"/>
                      <a:pt x="12" y="28"/>
                    </a:cubicBezTo>
                    <a:cubicBezTo>
                      <a:pt x="20" y="88"/>
                      <a:pt x="20" y="88"/>
                      <a:pt x="20" y="88"/>
                    </a:cubicBezTo>
                    <a:cubicBezTo>
                      <a:pt x="20" y="90"/>
                      <a:pt x="22" y="91"/>
                      <a:pt x="24" y="91"/>
                    </a:cubicBezTo>
                    <a:cubicBezTo>
                      <a:pt x="118" y="79"/>
                      <a:pt x="118" y="79"/>
                      <a:pt x="118" y="79"/>
                    </a:cubicBezTo>
                    <a:cubicBezTo>
                      <a:pt x="119" y="79"/>
                      <a:pt x="120" y="78"/>
                      <a:pt x="120" y="78"/>
                    </a:cubicBezTo>
                    <a:cubicBezTo>
                      <a:pt x="121" y="77"/>
                      <a:pt x="121" y="76"/>
                      <a:pt x="121" y="75"/>
                    </a:cubicBezTo>
                    <a:cubicBezTo>
                      <a:pt x="113" y="16"/>
                      <a:pt x="113" y="16"/>
                      <a:pt x="113" y="16"/>
                    </a:cubicBezTo>
                    <a:cubicBezTo>
                      <a:pt x="113" y="14"/>
                      <a:pt x="112" y="12"/>
                      <a:pt x="110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257"/>
              <p:cNvSpPr/>
              <p:nvPr/>
            </p:nvSpPr>
            <p:spPr bwMode="auto">
              <a:xfrm>
                <a:off x="10860088" y="7785100"/>
                <a:ext cx="79375" cy="60325"/>
              </a:xfrm>
              <a:custGeom>
                <a:avLst/>
                <a:gdLst>
                  <a:gd name="T0" fmla="*/ 50 w 50"/>
                  <a:gd name="T1" fmla="*/ 31 h 38"/>
                  <a:gd name="T2" fmla="*/ 3 w 50"/>
                  <a:gd name="T3" fmla="*/ 38 h 38"/>
                  <a:gd name="T4" fmla="*/ 0 w 50"/>
                  <a:gd name="T5" fmla="*/ 7 h 38"/>
                  <a:gd name="T6" fmla="*/ 48 w 50"/>
                  <a:gd name="T7" fmla="*/ 0 h 38"/>
                  <a:gd name="T8" fmla="*/ 50 w 50"/>
                  <a:gd name="T9" fmla="*/ 3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8">
                    <a:moveTo>
                      <a:pt x="50" y="31"/>
                    </a:moveTo>
                    <a:lnTo>
                      <a:pt x="3" y="38"/>
                    </a:lnTo>
                    <a:lnTo>
                      <a:pt x="0" y="7"/>
                    </a:lnTo>
                    <a:lnTo>
                      <a:pt x="48" y="0"/>
                    </a:lnTo>
                    <a:lnTo>
                      <a:pt x="50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258"/>
              <p:cNvSpPr/>
              <p:nvPr/>
            </p:nvSpPr>
            <p:spPr bwMode="auto">
              <a:xfrm>
                <a:off x="10868025" y="7862888"/>
                <a:ext cx="131763" cy="34925"/>
              </a:xfrm>
              <a:custGeom>
                <a:avLst/>
                <a:gdLst>
                  <a:gd name="T0" fmla="*/ 83 w 83"/>
                  <a:gd name="T1" fmla="*/ 12 h 22"/>
                  <a:gd name="T2" fmla="*/ 3 w 83"/>
                  <a:gd name="T3" fmla="*/ 22 h 22"/>
                  <a:gd name="T4" fmla="*/ 0 w 83"/>
                  <a:gd name="T5" fmla="*/ 10 h 22"/>
                  <a:gd name="T6" fmla="*/ 83 w 83"/>
                  <a:gd name="T7" fmla="*/ 0 h 22"/>
                  <a:gd name="T8" fmla="*/ 83 w 83"/>
                  <a:gd name="T9" fmla="*/ 1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22">
                    <a:moveTo>
                      <a:pt x="83" y="12"/>
                    </a:moveTo>
                    <a:lnTo>
                      <a:pt x="3" y="22"/>
                    </a:lnTo>
                    <a:lnTo>
                      <a:pt x="0" y="10"/>
                    </a:lnTo>
                    <a:lnTo>
                      <a:pt x="83" y="0"/>
                    </a:lnTo>
                    <a:lnTo>
                      <a:pt x="83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259"/>
              <p:cNvSpPr/>
              <p:nvPr/>
            </p:nvSpPr>
            <p:spPr bwMode="auto">
              <a:xfrm>
                <a:off x="11010900" y="7851775"/>
                <a:ext cx="74613" cy="30163"/>
              </a:xfrm>
              <a:custGeom>
                <a:avLst/>
                <a:gdLst>
                  <a:gd name="T0" fmla="*/ 47 w 47"/>
                  <a:gd name="T1" fmla="*/ 12 h 19"/>
                  <a:gd name="T2" fmla="*/ 0 w 47"/>
                  <a:gd name="T3" fmla="*/ 19 h 19"/>
                  <a:gd name="T4" fmla="*/ 0 w 47"/>
                  <a:gd name="T5" fmla="*/ 7 h 19"/>
                  <a:gd name="T6" fmla="*/ 47 w 47"/>
                  <a:gd name="T7" fmla="*/ 0 h 19"/>
                  <a:gd name="T8" fmla="*/ 47 w 47"/>
                  <a:gd name="T9" fmla="*/ 1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19">
                    <a:moveTo>
                      <a:pt x="47" y="12"/>
                    </a:moveTo>
                    <a:lnTo>
                      <a:pt x="0" y="19"/>
                    </a:lnTo>
                    <a:lnTo>
                      <a:pt x="0" y="7"/>
                    </a:lnTo>
                    <a:lnTo>
                      <a:pt x="47" y="0"/>
                    </a:lnTo>
                    <a:lnTo>
                      <a:pt x="47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260"/>
              <p:cNvSpPr/>
              <p:nvPr/>
            </p:nvSpPr>
            <p:spPr bwMode="auto">
              <a:xfrm>
                <a:off x="11101388" y="7837488"/>
                <a:ext cx="104775" cy="33338"/>
              </a:xfrm>
              <a:custGeom>
                <a:avLst/>
                <a:gdLst>
                  <a:gd name="T0" fmla="*/ 66 w 66"/>
                  <a:gd name="T1" fmla="*/ 12 h 21"/>
                  <a:gd name="T2" fmla="*/ 2 w 66"/>
                  <a:gd name="T3" fmla="*/ 21 h 21"/>
                  <a:gd name="T4" fmla="*/ 0 w 66"/>
                  <a:gd name="T5" fmla="*/ 9 h 21"/>
                  <a:gd name="T6" fmla="*/ 64 w 66"/>
                  <a:gd name="T7" fmla="*/ 0 h 21"/>
                  <a:gd name="T8" fmla="*/ 66 w 66"/>
                  <a:gd name="T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21">
                    <a:moveTo>
                      <a:pt x="66" y="12"/>
                    </a:moveTo>
                    <a:lnTo>
                      <a:pt x="2" y="21"/>
                    </a:lnTo>
                    <a:lnTo>
                      <a:pt x="0" y="9"/>
                    </a:lnTo>
                    <a:lnTo>
                      <a:pt x="64" y="0"/>
                    </a:lnTo>
                    <a:lnTo>
                      <a:pt x="66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261"/>
              <p:cNvSpPr>
                <a:spLocks noEditPoints="1"/>
              </p:cNvSpPr>
              <p:nvPr/>
            </p:nvSpPr>
            <p:spPr bwMode="auto">
              <a:xfrm>
                <a:off x="11055350" y="7680325"/>
                <a:ext cx="131763" cy="127000"/>
              </a:xfrm>
              <a:custGeom>
                <a:avLst/>
                <a:gdLst>
                  <a:gd name="T0" fmla="*/ 18 w 35"/>
                  <a:gd name="T1" fmla="*/ 34 h 34"/>
                  <a:gd name="T2" fmla="*/ 2 w 35"/>
                  <a:gd name="T3" fmla="*/ 20 h 34"/>
                  <a:gd name="T4" fmla="*/ 16 w 35"/>
                  <a:gd name="T5" fmla="*/ 1 h 34"/>
                  <a:gd name="T6" fmla="*/ 34 w 35"/>
                  <a:gd name="T7" fmla="*/ 16 h 34"/>
                  <a:gd name="T8" fmla="*/ 20 w 35"/>
                  <a:gd name="T9" fmla="*/ 34 h 34"/>
                  <a:gd name="T10" fmla="*/ 18 w 35"/>
                  <a:gd name="T11" fmla="*/ 34 h 34"/>
                  <a:gd name="T12" fmla="*/ 18 w 35"/>
                  <a:gd name="T13" fmla="*/ 4 h 34"/>
                  <a:gd name="T14" fmla="*/ 16 w 35"/>
                  <a:gd name="T15" fmla="*/ 4 h 34"/>
                  <a:gd name="T16" fmla="*/ 4 w 35"/>
                  <a:gd name="T17" fmla="*/ 19 h 34"/>
                  <a:gd name="T18" fmla="*/ 19 w 35"/>
                  <a:gd name="T19" fmla="*/ 31 h 34"/>
                  <a:gd name="T20" fmla="*/ 31 w 35"/>
                  <a:gd name="T21" fmla="*/ 16 h 34"/>
                  <a:gd name="T22" fmla="*/ 18 w 35"/>
                  <a:gd name="T23" fmla="*/ 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" h="34">
                    <a:moveTo>
                      <a:pt x="18" y="34"/>
                    </a:moveTo>
                    <a:cubicBezTo>
                      <a:pt x="10" y="34"/>
                      <a:pt x="3" y="28"/>
                      <a:pt x="2" y="20"/>
                    </a:cubicBezTo>
                    <a:cubicBezTo>
                      <a:pt x="0" y="11"/>
                      <a:pt x="7" y="2"/>
                      <a:pt x="16" y="1"/>
                    </a:cubicBezTo>
                    <a:cubicBezTo>
                      <a:pt x="25" y="0"/>
                      <a:pt x="33" y="7"/>
                      <a:pt x="34" y="16"/>
                    </a:cubicBezTo>
                    <a:cubicBezTo>
                      <a:pt x="35" y="25"/>
                      <a:pt x="29" y="33"/>
                      <a:pt x="20" y="34"/>
                    </a:cubicBezTo>
                    <a:cubicBezTo>
                      <a:pt x="19" y="34"/>
                      <a:pt x="18" y="34"/>
                      <a:pt x="18" y="34"/>
                    </a:cubicBezTo>
                    <a:close/>
                    <a:moveTo>
                      <a:pt x="18" y="4"/>
                    </a:moveTo>
                    <a:cubicBezTo>
                      <a:pt x="17" y="4"/>
                      <a:pt x="17" y="4"/>
                      <a:pt x="16" y="4"/>
                    </a:cubicBezTo>
                    <a:cubicBezTo>
                      <a:pt x="9" y="5"/>
                      <a:pt x="4" y="12"/>
                      <a:pt x="4" y="19"/>
                    </a:cubicBezTo>
                    <a:cubicBezTo>
                      <a:pt x="5" y="27"/>
                      <a:pt x="12" y="32"/>
                      <a:pt x="19" y="31"/>
                    </a:cubicBezTo>
                    <a:cubicBezTo>
                      <a:pt x="27" y="30"/>
                      <a:pt x="32" y="23"/>
                      <a:pt x="31" y="16"/>
                    </a:cubicBezTo>
                    <a:cubicBezTo>
                      <a:pt x="30" y="9"/>
                      <a:pt x="25" y="4"/>
                      <a:pt x="18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262"/>
              <p:cNvSpPr>
                <a:spLocks noEditPoints="1"/>
              </p:cNvSpPr>
              <p:nvPr/>
            </p:nvSpPr>
            <p:spPr bwMode="auto">
              <a:xfrm>
                <a:off x="11090275" y="7683500"/>
                <a:ext cx="63500" cy="123825"/>
              </a:xfrm>
              <a:custGeom>
                <a:avLst/>
                <a:gdLst>
                  <a:gd name="T0" fmla="*/ 10 w 17"/>
                  <a:gd name="T1" fmla="*/ 33 h 33"/>
                  <a:gd name="T2" fmla="*/ 1 w 17"/>
                  <a:gd name="T3" fmla="*/ 18 h 33"/>
                  <a:gd name="T4" fmla="*/ 7 w 17"/>
                  <a:gd name="T5" fmla="*/ 1 h 33"/>
                  <a:gd name="T6" fmla="*/ 16 w 17"/>
                  <a:gd name="T7" fmla="*/ 16 h 33"/>
                  <a:gd name="T8" fmla="*/ 16 w 17"/>
                  <a:gd name="T9" fmla="*/ 27 h 33"/>
                  <a:gd name="T10" fmla="*/ 11 w 17"/>
                  <a:gd name="T11" fmla="*/ 33 h 33"/>
                  <a:gd name="T12" fmla="*/ 10 w 17"/>
                  <a:gd name="T13" fmla="*/ 33 h 33"/>
                  <a:gd name="T14" fmla="*/ 7 w 17"/>
                  <a:gd name="T15" fmla="*/ 3 h 33"/>
                  <a:gd name="T16" fmla="*/ 4 w 17"/>
                  <a:gd name="T17" fmla="*/ 17 h 33"/>
                  <a:gd name="T18" fmla="*/ 10 w 17"/>
                  <a:gd name="T19" fmla="*/ 30 h 33"/>
                  <a:gd name="T20" fmla="*/ 10 w 17"/>
                  <a:gd name="T21" fmla="*/ 30 h 33"/>
                  <a:gd name="T22" fmla="*/ 13 w 17"/>
                  <a:gd name="T23" fmla="*/ 26 h 33"/>
                  <a:gd name="T24" fmla="*/ 13 w 17"/>
                  <a:gd name="T25" fmla="*/ 16 h 33"/>
                  <a:gd name="T26" fmla="*/ 7 w 17"/>
                  <a:gd name="T27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33">
                    <a:moveTo>
                      <a:pt x="10" y="33"/>
                    </a:moveTo>
                    <a:cubicBezTo>
                      <a:pt x="6" y="33"/>
                      <a:pt x="2" y="25"/>
                      <a:pt x="1" y="18"/>
                    </a:cubicBezTo>
                    <a:cubicBezTo>
                      <a:pt x="0" y="8"/>
                      <a:pt x="2" y="1"/>
                      <a:pt x="7" y="1"/>
                    </a:cubicBezTo>
                    <a:cubicBezTo>
                      <a:pt x="12" y="0"/>
                      <a:pt x="15" y="8"/>
                      <a:pt x="16" y="16"/>
                    </a:cubicBezTo>
                    <a:cubicBezTo>
                      <a:pt x="17" y="20"/>
                      <a:pt x="17" y="24"/>
                      <a:pt x="16" y="27"/>
                    </a:cubicBezTo>
                    <a:cubicBezTo>
                      <a:pt x="15" y="30"/>
                      <a:pt x="13" y="32"/>
                      <a:pt x="11" y="33"/>
                    </a:cubicBezTo>
                    <a:lnTo>
                      <a:pt x="10" y="33"/>
                    </a:lnTo>
                    <a:close/>
                    <a:moveTo>
                      <a:pt x="7" y="3"/>
                    </a:moveTo>
                    <a:cubicBezTo>
                      <a:pt x="5" y="4"/>
                      <a:pt x="3" y="9"/>
                      <a:pt x="4" y="17"/>
                    </a:cubicBezTo>
                    <a:cubicBezTo>
                      <a:pt x="5" y="25"/>
                      <a:pt x="8" y="30"/>
                      <a:pt x="10" y="30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11" y="30"/>
                      <a:pt x="12" y="28"/>
                      <a:pt x="13" y="26"/>
                    </a:cubicBezTo>
                    <a:cubicBezTo>
                      <a:pt x="14" y="23"/>
                      <a:pt x="14" y="20"/>
                      <a:pt x="13" y="16"/>
                    </a:cubicBezTo>
                    <a:cubicBezTo>
                      <a:pt x="12" y="8"/>
                      <a:pt x="9" y="3"/>
                      <a:pt x="7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263"/>
              <p:cNvSpPr/>
              <p:nvPr/>
            </p:nvSpPr>
            <p:spPr bwMode="auto">
              <a:xfrm>
                <a:off x="11060113" y="7732713"/>
                <a:ext cx="123825" cy="25400"/>
              </a:xfrm>
              <a:custGeom>
                <a:avLst/>
                <a:gdLst>
                  <a:gd name="T0" fmla="*/ 2 w 33"/>
                  <a:gd name="T1" fmla="*/ 7 h 7"/>
                  <a:gd name="T2" fmla="*/ 1 w 33"/>
                  <a:gd name="T3" fmla="*/ 6 h 7"/>
                  <a:gd name="T4" fmla="*/ 2 w 33"/>
                  <a:gd name="T5" fmla="*/ 4 h 7"/>
                  <a:gd name="T6" fmla="*/ 31 w 33"/>
                  <a:gd name="T7" fmla="*/ 0 h 7"/>
                  <a:gd name="T8" fmla="*/ 33 w 33"/>
                  <a:gd name="T9" fmla="*/ 2 h 7"/>
                  <a:gd name="T10" fmla="*/ 32 w 33"/>
                  <a:gd name="T11" fmla="*/ 3 h 7"/>
                  <a:gd name="T12" fmla="*/ 2 w 33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7">
                    <a:moveTo>
                      <a:pt x="2" y="7"/>
                    </a:moveTo>
                    <a:cubicBezTo>
                      <a:pt x="1" y="7"/>
                      <a:pt x="1" y="6"/>
                      <a:pt x="1" y="6"/>
                    </a:cubicBezTo>
                    <a:cubicBezTo>
                      <a:pt x="0" y="5"/>
                      <a:pt x="1" y="4"/>
                      <a:pt x="2" y="4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0"/>
                      <a:pt x="33" y="1"/>
                      <a:pt x="33" y="2"/>
                    </a:cubicBezTo>
                    <a:cubicBezTo>
                      <a:pt x="33" y="2"/>
                      <a:pt x="33" y="3"/>
                      <a:pt x="32" y="3"/>
                    </a:cubicBezTo>
                    <a:cubicBezTo>
                      <a:pt x="2" y="7"/>
                      <a:pt x="2" y="7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264"/>
              <p:cNvSpPr/>
              <p:nvPr/>
            </p:nvSpPr>
            <p:spPr bwMode="auto">
              <a:xfrm>
                <a:off x="11066463" y="7705725"/>
                <a:ext cx="106363" cy="26988"/>
              </a:xfrm>
              <a:custGeom>
                <a:avLst/>
                <a:gdLst>
                  <a:gd name="T0" fmla="*/ 2 w 28"/>
                  <a:gd name="T1" fmla="*/ 7 h 7"/>
                  <a:gd name="T2" fmla="*/ 0 w 28"/>
                  <a:gd name="T3" fmla="*/ 5 h 7"/>
                  <a:gd name="T4" fmla="*/ 1 w 28"/>
                  <a:gd name="T5" fmla="*/ 4 h 7"/>
                  <a:gd name="T6" fmla="*/ 26 w 28"/>
                  <a:gd name="T7" fmla="*/ 1 h 7"/>
                  <a:gd name="T8" fmla="*/ 28 w 28"/>
                  <a:gd name="T9" fmla="*/ 2 h 7"/>
                  <a:gd name="T10" fmla="*/ 26 w 28"/>
                  <a:gd name="T11" fmla="*/ 4 h 7"/>
                  <a:gd name="T12" fmla="*/ 2 w 28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7">
                    <a:moveTo>
                      <a:pt x="2" y="7"/>
                    </a:moveTo>
                    <a:cubicBezTo>
                      <a:pt x="1" y="7"/>
                      <a:pt x="0" y="6"/>
                      <a:pt x="0" y="5"/>
                    </a:cubicBezTo>
                    <a:cubicBezTo>
                      <a:pt x="0" y="5"/>
                      <a:pt x="1" y="4"/>
                      <a:pt x="1" y="4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7" y="0"/>
                      <a:pt x="28" y="1"/>
                      <a:pt x="28" y="2"/>
                    </a:cubicBezTo>
                    <a:cubicBezTo>
                      <a:pt x="28" y="3"/>
                      <a:pt x="27" y="3"/>
                      <a:pt x="26" y="4"/>
                    </a:cubicBezTo>
                    <a:cubicBezTo>
                      <a:pt x="2" y="7"/>
                      <a:pt x="2" y="7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265"/>
              <p:cNvSpPr/>
              <p:nvPr/>
            </p:nvSpPr>
            <p:spPr bwMode="auto">
              <a:xfrm>
                <a:off x="11074400" y="7758113"/>
                <a:ext cx="104775" cy="26988"/>
              </a:xfrm>
              <a:custGeom>
                <a:avLst/>
                <a:gdLst>
                  <a:gd name="T0" fmla="*/ 1 w 28"/>
                  <a:gd name="T1" fmla="*/ 7 h 7"/>
                  <a:gd name="T2" fmla="*/ 0 w 28"/>
                  <a:gd name="T3" fmla="*/ 5 h 7"/>
                  <a:gd name="T4" fmla="*/ 1 w 28"/>
                  <a:gd name="T5" fmla="*/ 4 h 7"/>
                  <a:gd name="T6" fmla="*/ 26 w 28"/>
                  <a:gd name="T7" fmla="*/ 1 h 7"/>
                  <a:gd name="T8" fmla="*/ 27 w 28"/>
                  <a:gd name="T9" fmla="*/ 2 h 7"/>
                  <a:gd name="T10" fmla="*/ 26 w 28"/>
                  <a:gd name="T11" fmla="*/ 4 h 7"/>
                  <a:gd name="T12" fmla="*/ 2 w 28"/>
                  <a:gd name="T13" fmla="*/ 7 h 7"/>
                  <a:gd name="T14" fmla="*/ 1 w 28"/>
                  <a:gd name="T1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7">
                    <a:moveTo>
                      <a:pt x="1" y="7"/>
                    </a:moveTo>
                    <a:cubicBezTo>
                      <a:pt x="1" y="7"/>
                      <a:pt x="0" y="6"/>
                      <a:pt x="0" y="5"/>
                    </a:cubicBezTo>
                    <a:cubicBezTo>
                      <a:pt x="0" y="4"/>
                      <a:pt x="0" y="4"/>
                      <a:pt x="1" y="4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7" y="0"/>
                      <a:pt x="27" y="1"/>
                      <a:pt x="27" y="2"/>
                    </a:cubicBezTo>
                    <a:cubicBezTo>
                      <a:pt x="28" y="3"/>
                      <a:pt x="27" y="3"/>
                      <a:pt x="26" y="4"/>
                    </a:cubicBezTo>
                    <a:cubicBezTo>
                      <a:pt x="2" y="7"/>
                      <a:pt x="2" y="7"/>
                      <a:pt x="2" y="7"/>
                    </a:cubicBezTo>
                    <a:lnTo>
                      <a:pt x="1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53" name="文本框 52"/>
          <p:cNvSpPr txBox="1"/>
          <p:nvPr/>
        </p:nvSpPr>
        <p:spPr>
          <a:xfrm>
            <a:off x="1915846" y="2506757"/>
            <a:ext cx="2116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文悦古典明朝体 (非商业使用) W5" pitchFamily="50" charset="-122"/>
                <a:ea typeface="文悦古典明朝体 (非商业使用) W5" pitchFamily="50" charset="-122"/>
              </a:rPr>
              <a:t>输入您的标题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1915846" y="3686882"/>
            <a:ext cx="2116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文悦古典明朝体 (非商业使用) W5" pitchFamily="50" charset="-122"/>
                <a:ea typeface="文悦古典明朝体 (非商业使用) W5" pitchFamily="50" charset="-122"/>
              </a:rPr>
              <a:t>输入您的标题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1915846" y="4732171"/>
            <a:ext cx="2116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文悦古典明朝体 (非商业使用) W5" pitchFamily="50" charset="-122"/>
                <a:ea typeface="文悦古典明朝体 (非商业使用) W5" pitchFamily="50" charset="-122"/>
              </a:rPr>
              <a:t>输入您的标题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4802576" y="2291313"/>
            <a:ext cx="51812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总结是社会团体、企业单位和个人在自身的某一时期、某一项目或某些工作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5334000" y="3528206"/>
            <a:ext cx="51812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总结是社会团体、企业单位和个人在自身的某一时期、某一项目或某些工作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4931529" y="4559028"/>
            <a:ext cx="51812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总结是社会团体、企业单位和个人在自身的某一时期、某一项目或某些工作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3" grpId="0"/>
      <p:bldP spid="54" grpId="0"/>
      <p:bldP spid="55" grpId="0"/>
      <p:bldP spid="58" grpId="0"/>
      <p:bldP spid="59" grpId="0"/>
      <p:bldP spid="6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726"/>
          <p:cNvSpPr/>
          <p:nvPr/>
        </p:nvSpPr>
        <p:spPr bwMode="auto">
          <a:xfrm>
            <a:off x="6364827" y="3477508"/>
            <a:ext cx="1390824" cy="1390824"/>
          </a:xfrm>
          <a:custGeom>
            <a:avLst/>
            <a:gdLst>
              <a:gd name="T0" fmla="*/ 21761008 w 21600"/>
              <a:gd name="T1" fmla="*/ 21761097 h 21600"/>
              <a:gd name="T2" fmla="*/ 21761008 w 21600"/>
              <a:gd name="T3" fmla="*/ 21761097 h 21600"/>
              <a:gd name="T4" fmla="*/ 21761008 w 21600"/>
              <a:gd name="T5" fmla="*/ 21761097 h 21600"/>
              <a:gd name="T6" fmla="*/ 21761008 w 21600"/>
              <a:gd name="T7" fmla="*/ 21761097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5499" y="10800"/>
                </a:moveTo>
                <a:cubicBezTo>
                  <a:pt x="5499" y="7872"/>
                  <a:pt x="7872" y="5500"/>
                  <a:pt x="10800" y="5500"/>
                </a:cubicBezTo>
                <a:cubicBezTo>
                  <a:pt x="13728" y="5500"/>
                  <a:pt x="16101" y="7872"/>
                  <a:pt x="16101" y="10800"/>
                </a:cubicBezTo>
                <a:cubicBezTo>
                  <a:pt x="16101" y="13728"/>
                  <a:pt x="13728" y="16101"/>
                  <a:pt x="10800" y="16101"/>
                </a:cubicBezTo>
                <a:cubicBezTo>
                  <a:pt x="7872" y="16101"/>
                  <a:pt x="5499" y="13728"/>
                  <a:pt x="5499" y="10800"/>
                </a:cubicBezTo>
                <a:close/>
                <a:moveTo>
                  <a:pt x="0" y="9882"/>
                </a:moveTo>
                <a:lnTo>
                  <a:pt x="0" y="11719"/>
                </a:lnTo>
                <a:cubicBezTo>
                  <a:pt x="0" y="12204"/>
                  <a:pt x="397" y="12601"/>
                  <a:pt x="882" y="12601"/>
                </a:cubicBezTo>
                <a:lnTo>
                  <a:pt x="1963" y="12601"/>
                </a:lnTo>
                <a:cubicBezTo>
                  <a:pt x="2448" y="12601"/>
                  <a:pt x="2965" y="12978"/>
                  <a:pt x="3113" y="13439"/>
                </a:cubicBezTo>
                <a:lnTo>
                  <a:pt x="3495" y="14371"/>
                </a:lnTo>
                <a:cubicBezTo>
                  <a:pt x="3719" y="14800"/>
                  <a:pt x="3621" y="15433"/>
                  <a:pt x="3279" y="15776"/>
                </a:cubicBezTo>
                <a:lnTo>
                  <a:pt x="2514" y="16541"/>
                </a:lnTo>
                <a:cubicBezTo>
                  <a:pt x="2170" y="16884"/>
                  <a:pt x="2170" y="17444"/>
                  <a:pt x="2514" y="17787"/>
                </a:cubicBezTo>
                <a:lnTo>
                  <a:pt x="3812" y="19087"/>
                </a:lnTo>
                <a:cubicBezTo>
                  <a:pt x="4156" y="19430"/>
                  <a:pt x="4716" y="19430"/>
                  <a:pt x="5059" y="19087"/>
                </a:cubicBezTo>
                <a:lnTo>
                  <a:pt x="5824" y="18321"/>
                </a:lnTo>
                <a:cubicBezTo>
                  <a:pt x="6167" y="17979"/>
                  <a:pt x="6800" y="17882"/>
                  <a:pt x="7230" y="18105"/>
                </a:cubicBezTo>
                <a:lnTo>
                  <a:pt x="8160" y="18487"/>
                </a:lnTo>
                <a:cubicBezTo>
                  <a:pt x="8622" y="18635"/>
                  <a:pt x="9001" y="19152"/>
                  <a:pt x="9001" y="19637"/>
                </a:cubicBezTo>
                <a:lnTo>
                  <a:pt x="9001" y="20718"/>
                </a:lnTo>
                <a:cubicBezTo>
                  <a:pt x="9001" y="21203"/>
                  <a:pt x="9398" y="21600"/>
                  <a:pt x="9882" y="21600"/>
                </a:cubicBezTo>
                <a:lnTo>
                  <a:pt x="11718" y="21600"/>
                </a:lnTo>
                <a:cubicBezTo>
                  <a:pt x="12204" y="21600"/>
                  <a:pt x="12601" y="21203"/>
                  <a:pt x="12601" y="20718"/>
                </a:cubicBezTo>
                <a:lnTo>
                  <a:pt x="12601" y="19637"/>
                </a:lnTo>
                <a:cubicBezTo>
                  <a:pt x="12601" y="19152"/>
                  <a:pt x="12978" y="18635"/>
                  <a:pt x="13440" y="18487"/>
                </a:cubicBezTo>
                <a:lnTo>
                  <a:pt x="14370" y="18105"/>
                </a:lnTo>
                <a:cubicBezTo>
                  <a:pt x="14800" y="17882"/>
                  <a:pt x="15433" y="17979"/>
                  <a:pt x="15775" y="18321"/>
                </a:cubicBezTo>
                <a:lnTo>
                  <a:pt x="16541" y="19087"/>
                </a:lnTo>
                <a:cubicBezTo>
                  <a:pt x="16884" y="19430"/>
                  <a:pt x="17444" y="19430"/>
                  <a:pt x="17788" y="19087"/>
                </a:cubicBezTo>
                <a:lnTo>
                  <a:pt x="19087" y="17787"/>
                </a:lnTo>
                <a:cubicBezTo>
                  <a:pt x="19430" y="17444"/>
                  <a:pt x="19430" y="16884"/>
                  <a:pt x="19087" y="16541"/>
                </a:cubicBezTo>
                <a:lnTo>
                  <a:pt x="18321" y="15776"/>
                </a:lnTo>
                <a:cubicBezTo>
                  <a:pt x="17979" y="15433"/>
                  <a:pt x="17882" y="14801"/>
                  <a:pt x="18105" y="14371"/>
                </a:cubicBezTo>
                <a:lnTo>
                  <a:pt x="18487" y="13439"/>
                </a:lnTo>
                <a:cubicBezTo>
                  <a:pt x="18635" y="12978"/>
                  <a:pt x="19152" y="12601"/>
                  <a:pt x="19637" y="12601"/>
                </a:cubicBezTo>
                <a:lnTo>
                  <a:pt x="20718" y="12601"/>
                </a:lnTo>
                <a:cubicBezTo>
                  <a:pt x="21203" y="12601"/>
                  <a:pt x="21600" y="12204"/>
                  <a:pt x="21600" y="11719"/>
                </a:cubicBezTo>
                <a:lnTo>
                  <a:pt x="21600" y="9882"/>
                </a:lnTo>
                <a:cubicBezTo>
                  <a:pt x="21600" y="9396"/>
                  <a:pt x="21203" y="8999"/>
                  <a:pt x="20718" y="8999"/>
                </a:cubicBezTo>
                <a:lnTo>
                  <a:pt x="19637" y="8999"/>
                </a:lnTo>
                <a:cubicBezTo>
                  <a:pt x="19152" y="8999"/>
                  <a:pt x="18635" y="8623"/>
                  <a:pt x="18487" y="8161"/>
                </a:cubicBezTo>
                <a:lnTo>
                  <a:pt x="18105" y="7229"/>
                </a:lnTo>
                <a:cubicBezTo>
                  <a:pt x="17882" y="6800"/>
                  <a:pt x="17979" y="6167"/>
                  <a:pt x="18321" y="5825"/>
                </a:cubicBezTo>
                <a:lnTo>
                  <a:pt x="19087" y="5060"/>
                </a:lnTo>
                <a:cubicBezTo>
                  <a:pt x="19430" y="4718"/>
                  <a:pt x="19430" y="4156"/>
                  <a:pt x="19087" y="3813"/>
                </a:cubicBezTo>
                <a:lnTo>
                  <a:pt x="17788" y="2514"/>
                </a:lnTo>
                <a:cubicBezTo>
                  <a:pt x="17444" y="2171"/>
                  <a:pt x="16884" y="2171"/>
                  <a:pt x="16541" y="2514"/>
                </a:cubicBezTo>
                <a:lnTo>
                  <a:pt x="15775" y="3279"/>
                </a:lnTo>
                <a:cubicBezTo>
                  <a:pt x="15433" y="3621"/>
                  <a:pt x="14800" y="3718"/>
                  <a:pt x="14370" y="3495"/>
                </a:cubicBezTo>
                <a:lnTo>
                  <a:pt x="13440" y="3114"/>
                </a:lnTo>
                <a:cubicBezTo>
                  <a:pt x="12978" y="2965"/>
                  <a:pt x="12601" y="2448"/>
                  <a:pt x="12601" y="1963"/>
                </a:cubicBezTo>
                <a:lnTo>
                  <a:pt x="12601" y="882"/>
                </a:lnTo>
                <a:cubicBezTo>
                  <a:pt x="12601" y="397"/>
                  <a:pt x="12204" y="0"/>
                  <a:pt x="11718" y="0"/>
                </a:cubicBezTo>
                <a:lnTo>
                  <a:pt x="9882" y="0"/>
                </a:lnTo>
                <a:cubicBezTo>
                  <a:pt x="9398" y="0"/>
                  <a:pt x="9001" y="397"/>
                  <a:pt x="9001" y="882"/>
                </a:cubicBezTo>
                <a:lnTo>
                  <a:pt x="9001" y="1963"/>
                </a:lnTo>
                <a:cubicBezTo>
                  <a:pt x="9001" y="2448"/>
                  <a:pt x="8622" y="2965"/>
                  <a:pt x="8160" y="3114"/>
                </a:cubicBezTo>
                <a:lnTo>
                  <a:pt x="7230" y="3495"/>
                </a:lnTo>
                <a:cubicBezTo>
                  <a:pt x="6800" y="3718"/>
                  <a:pt x="6167" y="3621"/>
                  <a:pt x="5824" y="3279"/>
                </a:cubicBezTo>
                <a:lnTo>
                  <a:pt x="5059" y="2514"/>
                </a:lnTo>
                <a:cubicBezTo>
                  <a:pt x="4716" y="2171"/>
                  <a:pt x="4156" y="2171"/>
                  <a:pt x="3812" y="2514"/>
                </a:cubicBezTo>
                <a:lnTo>
                  <a:pt x="2514" y="3813"/>
                </a:lnTo>
                <a:cubicBezTo>
                  <a:pt x="2170" y="4156"/>
                  <a:pt x="2170" y="4718"/>
                  <a:pt x="2514" y="5060"/>
                </a:cubicBezTo>
                <a:lnTo>
                  <a:pt x="3279" y="5825"/>
                </a:lnTo>
                <a:cubicBezTo>
                  <a:pt x="3621" y="6167"/>
                  <a:pt x="3719" y="6800"/>
                  <a:pt x="3495" y="7229"/>
                </a:cubicBezTo>
                <a:lnTo>
                  <a:pt x="3113" y="8161"/>
                </a:lnTo>
                <a:cubicBezTo>
                  <a:pt x="2965" y="8623"/>
                  <a:pt x="2448" y="8999"/>
                  <a:pt x="1963" y="8999"/>
                </a:cubicBezTo>
                <a:lnTo>
                  <a:pt x="882" y="8999"/>
                </a:lnTo>
                <a:cubicBezTo>
                  <a:pt x="397" y="8999"/>
                  <a:pt x="0" y="9396"/>
                  <a:pt x="0" y="9882"/>
                </a:cubicBezTo>
                <a:close/>
              </a:path>
            </a:pathLst>
          </a:custGeom>
          <a:solidFill>
            <a:srgbClr val="B6F1DC"/>
          </a:solidFill>
          <a:ln>
            <a:noFill/>
          </a:ln>
        </p:spPr>
        <p:txBody>
          <a:bodyPr lIns="28575" tIns="28575" rIns="28575" bIns="28575" anchor="ctr"/>
          <a:lstStyle/>
          <a:p>
            <a:endParaRPr lang="zh-CN" altLang="en-US"/>
          </a:p>
        </p:txBody>
      </p:sp>
      <p:sp>
        <p:nvSpPr>
          <p:cNvPr id="3" name="Shape 727"/>
          <p:cNvSpPr/>
          <p:nvPr/>
        </p:nvSpPr>
        <p:spPr bwMode="auto">
          <a:xfrm>
            <a:off x="5383737" y="1799868"/>
            <a:ext cx="1782350" cy="1784626"/>
          </a:xfrm>
          <a:custGeom>
            <a:avLst/>
            <a:gdLst>
              <a:gd name="T0" fmla="*/ 35780877 w 21600"/>
              <a:gd name="T1" fmla="*/ 35825120 h 21600"/>
              <a:gd name="T2" fmla="*/ 35780877 w 21600"/>
              <a:gd name="T3" fmla="*/ 35825120 h 21600"/>
              <a:gd name="T4" fmla="*/ 35780877 w 21600"/>
              <a:gd name="T5" fmla="*/ 35825120 h 21600"/>
              <a:gd name="T6" fmla="*/ 35780877 w 21600"/>
              <a:gd name="T7" fmla="*/ 35825120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5499" y="10800"/>
                </a:moveTo>
                <a:cubicBezTo>
                  <a:pt x="5499" y="7873"/>
                  <a:pt x="7872" y="5499"/>
                  <a:pt x="10800" y="5499"/>
                </a:cubicBezTo>
                <a:cubicBezTo>
                  <a:pt x="13728" y="5499"/>
                  <a:pt x="16100" y="7873"/>
                  <a:pt x="16100" y="10800"/>
                </a:cubicBezTo>
                <a:cubicBezTo>
                  <a:pt x="16100" y="13728"/>
                  <a:pt x="13728" y="16102"/>
                  <a:pt x="10800" y="16102"/>
                </a:cubicBezTo>
                <a:cubicBezTo>
                  <a:pt x="7872" y="16102"/>
                  <a:pt x="5499" y="13728"/>
                  <a:pt x="5499" y="10800"/>
                </a:cubicBezTo>
                <a:close/>
                <a:moveTo>
                  <a:pt x="0" y="9882"/>
                </a:moveTo>
                <a:lnTo>
                  <a:pt x="0" y="11719"/>
                </a:lnTo>
                <a:cubicBezTo>
                  <a:pt x="0" y="12204"/>
                  <a:pt x="397" y="12601"/>
                  <a:pt x="881" y="12601"/>
                </a:cubicBezTo>
                <a:lnTo>
                  <a:pt x="1963" y="12601"/>
                </a:lnTo>
                <a:cubicBezTo>
                  <a:pt x="2448" y="12601"/>
                  <a:pt x="2966" y="12979"/>
                  <a:pt x="3113" y="13440"/>
                </a:cubicBezTo>
                <a:lnTo>
                  <a:pt x="3495" y="14370"/>
                </a:lnTo>
                <a:cubicBezTo>
                  <a:pt x="3719" y="14800"/>
                  <a:pt x="3622" y="15433"/>
                  <a:pt x="3279" y="15776"/>
                </a:cubicBezTo>
                <a:lnTo>
                  <a:pt x="2514" y="16541"/>
                </a:lnTo>
                <a:cubicBezTo>
                  <a:pt x="2171" y="16883"/>
                  <a:pt x="2171" y="17445"/>
                  <a:pt x="2514" y="17788"/>
                </a:cubicBezTo>
                <a:lnTo>
                  <a:pt x="3813" y="19087"/>
                </a:lnTo>
                <a:cubicBezTo>
                  <a:pt x="4155" y="19429"/>
                  <a:pt x="4717" y="19429"/>
                  <a:pt x="5060" y="19087"/>
                </a:cubicBezTo>
                <a:lnTo>
                  <a:pt x="5825" y="18321"/>
                </a:lnTo>
                <a:cubicBezTo>
                  <a:pt x="6167" y="17979"/>
                  <a:pt x="6800" y="17881"/>
                  <a:pt x="7230" y="18105"/>
                </a:cubicBezTo>
                <a:lnTo>
                  <a:pt x="8160" y="18487"/>
                </a:lnTo>
                <a:cubicBezTo>
                  <a:pt x="8622" y="18635"/>
                  <a:pt x="9000" y="19153"/>
                  <a:pt x="9000" y="19638"/>
                </a:cubicBezTo>
                <a:lnTo>
                  <a:pt x="9000" y="20720"/>
                </a:lnTo>
                <a:cubicBezTo>
                  <a:pt x="9000" y="21204"/>
                  <a:pt x="9397" y="21600"/>
                  <a:pt x="9881" y="21600"/>
                </a:cubicBezTo>
                <a:lnTo>
                  <a:pt x="11719" y="21600"/>
                </a:lnTo>
                <a:cubicBezTo>
                  <a:pt x="12203" y="21600"/>
                  <a:pt x="12600" y="21204"/>
                  <a:pt x="12600" y="20720"/>
                </a:cubicBezTo>
                <a:lnTo>
                  <a:pt x="12600" y="19638"/>
                </a:lnTo>
                <a:cubicBezTo>
                  <a:pt x="12600" y="19153"/>
                  <a:pt x="12978" y="18635"/>
                  <a:pt x="13439" y="18487"/>
                </a:cubicBezTo>
                <a:lnTo>
                  <a:pt x="14370" y="18105"/>
                </a:lnTo>
                <a:cubicBezTo>
                  <a:pt x="14801" y="17881"/>
                  <a:pt x="15432" y="17979"/>
                  <a:pt x="15775" y="18321"/>
                </a:cubicBezTo>
                <a:lnTo>
                  <a:pt x="16540" y="19087"/>
                </a:lnTo>
                <a:cubicBezTo>
                  <a:pt x="16883" y="19429"/>
                  <a:pt x="17444" y="19429"/>
                  <a:pt x="17787" y="19087"/>
                </a:cubicBezTo>
                <a:lnTo>
                  <a:pt x="19086" y="17788"/>
                </a:lnTo>
                <a:cubicBezTo>
                  <a:pt x="19429" y="17445"/>
                  <a:pt x="19429" y="16883"/>
                  <a:pt x="19086" y="16541"/>
                </a:cubicBezTo>
                <a:lnTo>
                  <a:pt x="18321" y="15776"/>
                </a:lnTo>
                <a:cubicBezTo>
                  <a:pt x="17978" y="15433"/>
                  <a:pt x="17880" y="14800"/>
                  <a:pt x="18104" y="14370"/>
                </a:cubicBezTo>
                <a:lnTo>
                  <a:pt x="18487" y="13440"/>
                </a:lnTo>
                <a:cubicBezTo>
                  <a:pt x="18634" y="12979"/>
                  <a:pt x="19152" y="12601"/>
                  <a:pt x="19637" y="12601"/>
                </a:cubicBezTo>
                <a:lnTo>
                  <a:pt x="20718" y="12601"/>
                </a:lnTo>
                <a:cubicBezTo>
                  <a:pt x="21203" y="12601"/>
                  <a:pt x="21600" y="12204"/>
                  <a:pt x="21600" y="11719"/>
                </a:cubicBezTo>
                <a:lnTo>
                  <a:pt x="21600" y="9882"/>
                </a:lnTo>
                <a:cubicBezTo>
                  <a:pt x="21600" y="9397"/>
                  <a:pt x="21203" y="9000"/>
                  <a:pt x="20718" y="9000"/>
                </a:cubicBezTo>
                <a:lnTo>
                  <a:pt x="19637" y="9000"/>
                </a:lnTo>
                <a:cubicBezTo>
                  <a:pt x="19152" y="9000"/>
                  <a:pt x="18634" y="8622"/>
                  <a:pt x="18487" y="8160"/>
                </a:cubicBezTo>
                <a:lnTo>
                  <a:pt x="18104" y="7230"/>
                </a:lnTo>
                <a:cubicBezTo>
                  <a:pt x="17880" y="6800"/>
                  <a:pt x="17978" y="6168"/>
                  <a:pt x="18321" y="5824"/>
                </a:cubicBezTo>
                <a:lnTo>
                  <a:pt x="19086" y="5060"/>
                </a:lnTo>
                <a:cubicBezTo>
                  <a:pt x="19429" y="4717"/>
                  <a:pt x="19429" y="4156"/>
                  <a:pt x="19086" y="3813"/>
                </a:cubicBezTo>
                <a:lnTo>
                  <a:pt x="17787" y="2514"/>
                </a:lnTo>
                <a:cubicBezTo>
                  <a:pt x="17444" y="2171"/>
                  <a:pt x="16883" y="2171"/>
                  <a:pt x="16540" y="2514"/>
                </a:cubicBezTo>
                <a:lnTo>
                  <a:pt x="15775" y="3279"/>
                </a:lnTo>
                <a:cubicBezTo>
                  <a:pt x="15432" y="3622"/>
                  <a:pt x="14801" y="3719"/>
                  <a:pt x="14370" y="3495"/>
                </a:cubicBezTo>
                <a:lnTo>
                  <a:pt x="13439" y="3113"/>
                </a:lnTo>
                <a:cubicBezTo>
                  <a:pt x="12978" y="2966"/>
                  <a:pt x="12600" y="2448"/>
                  <a:pt x="12600" y="1963"/>
                </a:cubicBezTo>
                <a:lnTo>
                  <a:pt x="12600" y="882"/>
                </a:lnTo>
                <a:cubicBezTo>
                  <a:pt x="12600" y="397"/>
                  <a:pt x="12203" y="0"/>
                  <a:pt x="11719" y="0"/>
                </a:cubicBezTo>
                <a:lnTo>
                  <a:pt x="9881" y="0"/>
                </a:lnTo>
                <a:cubicBezTo>
                  <a:pt x="9397" y="0"/>
                  <a:pt x="9000" y="397"/>
                  <a:pt x="9000" y="882"/>
                </a:cubicBezTo>
                <a:lnTo>
                  <a:pt x="9000" y="1963"/>
                </a:lnTo>
                <a:cubicBezTo>
                  <a:pt x="9000" y="2448"/>
                  <a:pt x="8622" y="2966"/>
                  <a:pt x="8160" y="3113"/>
                </a:cubicBezTo>
                <a:lnTo>
                  <a:pt x="7230" y="3495"/>
                </a:lnTo>
                <a:cubicBezTo>
                  <a:pt x="6800" y="3719"/>
                  <a:pt x="6167" y="3622"/>
                  <a:pt x="5825" y="3279"/>
                </a:cubicBezTo>
                <a:lnTo>
                  <a:pt x="5060" y="2514"/>
                </a:lnTo>
                <a:cubicBezTo>
                  <a:pt x="4717" y="2171"/>
                  <a:pt x="4155" y="2171"/>
                  <a:pt x="3813" y="2514"/>
                </a:cubicBezTo>
                <a:lnTo>
                  <a:pt x="2514" y="3813"/>
                </a:lnTo>
                <a:cubicBezTo>
                  <a:pt x="2171" y="4156"/>
                  <a:pt x="2171" y="4717"/>
                  <a:pt x="2514" y="5060"/>
                </a:cubicBezTo>
                <a:lnTo>
                  <a:pt x="3279" y="5824"/>
                </a:lnTo>
                <a:cubicBezTo>
                  <a:pt x="3622" y="6168"/>
                  <a:pt x="3719" y="6800"/>
                  <a:pt x="3495" y="7230"/>
                </a:cubicBezTo>
                <a:lnTo>
                  <a:pt x="3113" y="8160"/>
                </a:lnTo>
                <a:cubicBezTo>
                  <a:pt x="2966" y="8622"/>
                  <a:pt x="2448" y="9000"/>
                  <a:pt x="1963" y="9000"/>
                </a:cubicBezTo>
                <a:lnTo>
                  <a:pt x="881" y="9000"/>
                </a:lnTo>
                <a:cubicBezTo>
                  <a:pt x="397" y="9000"/>
                  <a:pt x="0" y="9397"/>
                  <a:pt x="0" y="9882"/>
                </a:cubicBezTo>
                <a:close/>
              </a:path>
            </a:pathLst>
          </a:custGeom>
          <a:solidFill>
            <a:srgbClr val="B6F1DC"/>
          </a:solidFill>
          <a:ln>
            <a:noFill/>
          </a:ln>
        </p:spPr>
        <p:txBody>
          <a:bodyPr lIns="28575" tIns="28575" rIns="28575" bIns="28575" anchor="ctr"/>
          <a:lstStyle/>
          <a:p>
            <a:endParaRPr lang="zh-CN" altLang="en-US"/>
          </a:p>
        </p:txBody>
      </p:sp>
      <p:sp>
        <p:nvSpPr>
          <p:cNvPr id="4" name="Shape 728"/>
          <p:cNvSpPr/>
          <p:nvPr/>
        </p:nvSpPr>
        <p:spPr bwMode="auto">
          <a:xfrm>
            <a:off x="4140873" y="3545797"/>
            <a:ext cx="2228507" cy="2228506"/>
          </a:xfrm>
          <a:custGeom>
            <a:avLst/>
            <a:gdLst>
              <a:gd name="T0" fmla="*/ 55919936 w 21600"/>
              <a:gd name="T1" fmla="*/ 55919468 h 21600"/>
              <a:gd name="T2" fmla="*/ 55919936 w 21600"/>
              <a:gd name="T3" fmla="*/ 55919468 h 21600"/>
              <a:gd name="T4" fmla="*/ 55919936 w 21600"/>
              <a:gd name="T5" fmla="*/ 55919468 h 21600"/>
              <a:gd name="T6" fmla="*/ 55919936 w 21600"/>
              <a:gd name="T7" fmla="*/ 55919468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5499" y="10800"/>
                </a:moveTo>
                <a:cubicBezTo>
                  <a:pt x="5499" y="7872"/>
                  <a:pt x="7872" y="5499"/>
                  <a:pt x="10800" y="5499"/>
                </a:cubicBezTo>
                <a:cubicBezTo>
                  <a:pt x="13727" y="5499"/>
                  <a:pt x="16101" y="7872"/>
                  <a:pt x="16101" y="10800"/>
                </a:cubicBezTo>
                <a:cubicBezTo>
                  <a:pt x="16101" y="13727"/>
                  <a:pt x="13727" y="16101"/>
                  <a:pt x="10800" y="16101"/>
                </a:cubicBezTo>
                <a:cubicBezTo>
                  <a:pt x="7872" y="16101"/>
                  <a:pt x="5499" y="13727"/>
                  <a:pt x="5499" y="10800"/>
                </a:cubicBezTo>
                <a:close/>
                <a:moveTo>
                  <a:pt x="0" y="9882"/>
                </a:moveTo>
                <a:lnTo>
                  <a:pt x="0" y="11719"/>
                </a:lnTo>
                <a:cubicBezTo>
                  <a:pt x="0" y="12203"/>
                  <a:pt x="397" y="12600"/>
                  <a:pt x="882" y="12600"/>
                </a:cubicBezTo>
                <a:lnTo>
                  <a:pt x="1963" y="12600"/>
                </a:lnTo>
                <a:cubicBezTo>
                  <a:pt x="2448" y="12600"/>
                  <a:pt x="2965" y="12978"/>
                  <a:pt x="3113" y="13440"/>
                </a:cubicBezTo>
                <a:lnTo>
                  <a:pt x="3495" y="14369"/>
                </a:lnTo>
                <a:cubicBezTo>
                  <a:pt x="3719" y="14800"/>
                  <a:pt x="3622" y="15433"/>
                  <a:pt x="3279" y="15776"/>
                </a:cubicBezTo>
                <a:lnTo>
                  <a:pt x="2514" y="16541"/>
                </a:lnTo>
                <a:cubicBezTo>
                  <a:pt x="2171" y="16884"/>
                  <a:pt x="2171" y="17444"/>
                  <a:pt x="2514" y="17788"/>
                </a:cubicBezTo>
                <a:lnTo>
                  <a:pt x="3812" y="19086"/>
                </a:lnTo>
                <a:cubicBezTo>
                  <a:pt x="4155" y="19429"/>
                  <a:pt x="4717" y="19429"/>
                  <a:pt x="5060" y="19086"/>
                </a:cubicBezTo>
                <a:lnTo>
                  <a:pt x="5825" y="18321"/>
                </a:lnTo>
                <a:cubicBezTo>
                  <a:pt x="6168" y="17978"/>
                  <a:pt x="6800" y="17880"/>
                  <a:pt x="7230" y="18105"/>
                </a:cubicBezTo>
                <a:lnTo>
                  <a:pt x="8160" y="18487"/>
                </a:lnTo>
                <a:cubicBezTo>
                  <a:pt x="8622" y="18634"/>
                  <a:pt x="9000" y="19152"/>
                  <a:pt x="9000" y="19637"/>
                </a:cubicBezTo>
                <a:lnTo>
                  <a:pt x="9000" y="20719"/>
                </a:lnTo>
                <a:cubicBezTo>
                  <a:pt x="9000" y="21203"/>
                  <a:pt x="9396" y="21600"/>
                  <a:pt x="9881" y="21600"/>
                </a:cubicBezTo>
                <a:lnTo>
                  <a:pt x="11718" y="21600"/>
                </a:lnTo>
                <a:cubicBezTo>
                  <a:pt x="12203" y="21600"/>
                  <a:pt x="12600" y="21203"/>
                  <a:pt x="12600" y="20719"/>
                </a:cubicBezTo>
                <a:lnTo>
                  <a:pt x="12600" y="19637"/>
                </a:lnTo>
                <a:cubicBezTo>
                  <a:pt x="12600" y="19152"/>
                  <a:pt x="12978" y="18634"/>
                  <a:pt x="13439" y="18487"/>
                </a:cubicBezTo>
                <a:lnTo>
                  <a:pt x="14370" y="18105"/>
                </a:lnTo>
                <a:cubicBezTo>
                  <a:pt x="14800" y="17880"/>
                  <a:pt x="15432" y="17978"/>
                  <a:pt x="15775" y="18321"/>
                </a:cubicBezTo>
                <a:lnTo>
                  <a:pt x="16540" y="19086"/>
                </a:lnTo>
                <a:cubicBezTo>
                  <a:pt x="16883" y="19429"/>
                  <a:pt x="17444" y="19429"/>
                  <a:pt x="17787" y="19086"/>
                </a:cubicBezTo>
                <a:lnTo>
                  <a:pt x="19086" y="17788"/>
                </a:lnTo>
                <a:cubicBezTo>
                  <a:pt x="19429" y="17444"/>
                  <a:pt x="19429" y="16884"/>
                  <a:pt x="19086" y="16541"/>
                </a:cubicBezTo>
                <a:lnTo>
                  <a:pt x="18321" y="15776"/>
                </a:lnTo>
                <a:cubicBezTo>
                  <a:pt x="17978" y="15433"/>
                  <a:pt x="17881" y="14800"/>
                  <a:pt x="18105" y="14369"/>
                </a:cubicBezTo>
                <a:lnTo>
                  <a:pt x="18486" y="13440"/>
                </a:lnTo>
                <a:cubicBezTo>
                  <a:pt x="18634" y="12978"/>
                  <a:pt x="19152" y="12600"/>
                  <a:pt x="19637" y="12600"/>
                </a:cubicBezTo>
                <a:lnTo>
                  <a:pt x="20718" y="12600"/>
                </a:lnTo>
                <a:cubicBezTo>
                  <a:pt x="21203" y="12600"/>
                  <a:pt x="21600" y="12203"/>
                  <a:pt x="21600" y="11719"/>
                </a:cubicBezTo>
                <a:lnTo>
                  <a:pt x="21600" y="9882"/>
                </a:lnTo>
                <a:cubicBezTo>
                  <a:pt x="21600" y="9397"/>
                  <a:pt x="21203" y="9000"/>
                  <a:pt x="20718" y="9000"/>
                </a:cubicBezTo>
                <a:lnTo>
                  <a:pt x="19637" y="9000"/>
                </a:lnTo>
                <a:cubicBezTo>
                  <a:pt x="19152" y="9000"/>
                  <a:pt x="18634" y="8622"/>
                  <a:pt x="18486" y="8161"/>
                </a:cubicBezTo>
                <a:lnTo>
                  <a:pt x="18105" y="7230"/>
                </a:lnTo>
                <a:cubicBezTo>
                  <a:pt x="17881" y="6800"/>
                  <a:pt x="17978" y="6168"/>
                  <a:pt x="18321" y="5825"/>
                </a:cubicBezTo>
                <a:lnTo>
                  <a:pt x="19086" y="5059"/>
                </a:lnTo>
                <a:cubicBezTo>
                  <a:pt x="19429" y="4717"/>
                  <a:pt x="19429" y="4156"/>
                  <a:pt x="19086" y="3812"/>
                </a:cubicBezTo>
                <a:lnTo>
                  <a:pt x="17787" y="2514"/>
                </a:lnTo>
                <a:cubicBezTo>
                  <a:pt x="17444" y="2171"/>
                  <a:pt x="16883" y="2171"/>
                  <a:pt x="16540" y="2514"/>
                </a:cubicBezTo>
                <a:lnTo>
                  <a:pt x="15775" y="3279"/>
                </a:lnTo>
                <a:cubicBezTo>
                  <a:pt x="15432" y="3622"/>
                  <a:pt x="14800" y="3719"/>
                  <a:pt x="14370" y="3495"/>
                </a:cubicBezTo>
                <a:lnTo>
                  <a:pt x="13439" y="3113"/>
                </a:lnTo>
                <a:cubicBezTo>
                  <a:pt x="12978" y="2965"/>
                  <a:pt x="12600" y="2448"/>
                  <a:pt x="12600" y="1963"/>
                </a:cubicBezTo>
                <a:lnTo>
                  <a:pt x="12600" y="882"/>
                </a:lnTo>
                <a:cubicBezTo>
                  <a:pt x="12600" y="396"/>
                  <a:pt x="12203" y="0"/>
                  <a:pt x="11718" y="0"/>
                </a:cubicBezTo>
                <a:lnTo>
                  <a:pt x="9881" y="0"/>
                </a:lnTo>
                <a:cubicBezTo>
                  <a:pt x="9396" y="0"/>
                  <a:pt x="9000" y="396"/>
                  <a:pt x="9000" y="882"/>
                </a:cubicBezTo>
                <a:lnTo>
                  <a:pt x="9000" y="1963"/>
                </a:lnTo>
                <a:cubicBezTo>
                  <a:pt x="9000" y="2448"/>
                  <a:pt x="8622" y="2965"/>
                  <a:pt x="8160" y="3113"/>
                </a:cubicBezTo>
                <a:lnTo>
                  <a:pt x="7230" y="3495"/>
                </a:lnTo>
                <a:cubicBezTo>
                  <a:pt x="6800" y="3719"/>
                  <a:pt x="6168" y="3622"/>
                  <a:pt x="5825" y="3279"/>
                </a:cubicBezTo>
                <a:lnTo>
                  <a:pt x="5060" y="2514"/>
                </a:lnTo>
                <a:cubicBezTo>
                  <a:pt x="4717" y="2171"/>
                  <a:pt x="4155" y="2171"/>
                  <a:pt x="3812" y="2514"/>
                </a:cubicBezTo>
                <a:lnTo>
                  <a:pt x="2514" y="3812"/>
                </a:lnTo>
                <a:cubicBezTo>
                  <a:pt x="2171" y="4156"/>
                  <a:pt x="2171" y="4717"/>
                  <a:pt x="2514" y="5059"/>
                </a:cubicBezTo>
                <a:lnTo>
                  <a:pt x="3279" y="5825"/>
                </a:lnTo>
                <a:cubicBezTo>
                  <a:pt x="3622" y="6168"/>
                  <a:pt x="3719" y="6800"/>
                  <a:pt x="3495" y="7230"/>
                </a:cubicBezTo>
                <a:lnTo>
                  <a:pt x="3113" y="8161"/>
                </a:lnTo>
                <a:cubicBezTo>
                  <a:pt x="2965" y="8622"/>
                  <a:pt x="2448" y="9000"/>
                  <a:pt x="1963" y="9000"/>
                </a:cubicBezTo>
                <a:lnTo>
                  <a:pt x="882" y="9000"/>
                </a:lnTo>
                <a:cubicBezTo>
                  <a:pt x="397" y="9000"/>
                  <a:pt x="0" y="9397"/>
                  <a:pt x="0" y="9882"/>
                </a:cubicBezTo>
                <a:close/>
              </a:path>
            </a:pathLst>
          </a:custGeom>
          <a:solidFill>
            <a:srgbClr val="B6F1DC"/>
          </a:solidFill>
          <a:ln>
            <a:noFill/>
          </a:ln>
        </p:spPr>
        <p:txBody>
          <a:bodyPr lIns="28575" tIns="28575" rIns="28575" bIns="28575" anchor="ctr"/>
          <a:lstStyle/>
          <a:p>
            <a:endParaRPr lang="zh-CN" altLang="en-US"/>
          </a:p>
        </p:txBody>
      </p:sp>
      <p:sp>
        <p:nvSpPr>
          <p:cNvPr id="5" name="Shape 735"/>
          <p:cNvSpPr/>
          <p:nvPr/>
        </p:nvSpPr>
        <p:spPr bwMode="auto">
          <a:xfrm>
            <a:off x="5838999" y="2243407"/>
            <a:ext cx="874102" cy="8741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 w="12700" cap="flat">
            <a:noFill/>
            <a:miter lim="400000"/>
          </a:ln>
          <a:effectLst/>
        </p:spPr>
        <p:txBody>
          <a:bodyPr lIns="38100" tIns="38100" rIns="38100" bIns="381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2400">
              <a:solidFill>
                <a:srgbClr val="FFFFFF"/>
              </a:solidFill>
              <a:latin typeface="+mn-lt"/>
              <a:ea typeface="+mn-ea"/>
              <a:sym typeface="Helvetica Light"/>
            </a:endParaRPr>
          </a:p>
        </p:txBody>
      </p:sp>
      <p:sp>
        <p:nvSpPr>
          <p:cNvPr id="6" name="Shape 738"/>
          <p:cNvSpPr/>
          <p:nvPr/>
        </p:nvSpPr>
        <p:spPr bwMode="auto">
          <a:xfrm>
            <a:off x="6713102" y="3823507"/>
            <a:ext cx="696550" cy="6988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16764"/>
                  <a:pt x="4836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cubicBezTo>
                  <a:pt x="4836" y="0"/>
                  <a:pt x="0" y="4836"/>
                  <a:pt x="0" y="1080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 w="12700" cap="flat">
            <a:noFill/>
            <a:miter lim="400000"/>
          </a:ln>
          <a:effectLst/>
        </p:spPr>
        <p:txBody>
          <a:bodyPr lIns="28575" tIns="28575" rIns="28575" bIns="2857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2400">
              <a:solidFill>
                <a:srgbClr val="FFFFFF"/>
              </a:solidFill>
              <a:latin typeface="+mn-lt"/>
              <a:ea typeface="+mn-ea"/>
              <a:sym typeface="Helvetica Light"/>
            </a:endParaRPr>
          </a:p>
        </p:txBody>
      </p:sp>
      <p:sp>
        <p:nvSpPr>
          <p:cNvPr id="7" name="Shape 741"/>
          <p:cNvSpPr/>
          <p:nvPr/>
        </p:nvSpPr>
        <p:spPr bwMode="auto">
          <a:xfrm>
            <a:off x="4703122" y="4111569"/>
            <a:ext cx="1106286" cy="11062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6" y="0"/>
                  <a:pt x="0" y="4835"/>
                  <a:pt x="0" y="1080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 w="12700" cap="flat">
            <a:noFill/>
            <a:miter lim="400000"/>
          </a:ln>
          <a:effectLst/>
        </p:spPr>
        <p:txBody>
          <a:bodyPr lIns="28575" tIns="28575" rIns="28575" bIns="2857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2400">
              <a:solidFill>
                <a:srgbClr val="FFFFFF"/>
              </a:solidFill>
              <a:latin typeface="+mn-lt"/>
              <a:ea typeface="+mn-ea"/>
              <a:sym typeface="Helvetica Light"/>
            </a:endParaRPr>
          </a:p>
        </p:txBody>
      </p:sp>
      <p:grpSp>
        <p:nvGrpSpPr>
          <p:cNvPr id="8" name="组合 7"/>
          <p:cNvGrpSpPr>
            <a:grpSpLocks noChangeAspect="1"/>
          </p:cNvGrpSpPr>
          <p:nvPr/>
        </p:nvGrpSpPr>
        <p:grpSpPr>
          <a:xfrm>
            <a:off x="6023183" y="2374837"/>
            <a:ext cx="519218" cy="619443"/>
            <a:chOff x="11626850" y="-1050925"/>
            <a:chExt cx="592138" cy="706438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9" name="Freeform 56"/>
            <p:cNvSpPr/>
            <p:nvPr/>
          </p:nvSpPr>
          <p:spPr bwMode="auto">
            <a:xfrm>
              <a:off x="11869738" y="-806450"/>
              <a:ext cx="104775" cy="242888"/>
            </a:xfrm>
            <a:custGeom>
              <a:avLst/>
              <a:gdLst>
                <a:gd name="T0" fmla="*/ 21 w 28"/>
                <a:gd name="T1" fmla="*/ 31 h 65"/>
                <a:gd name="T2" fmla="*/ 21 w 28"/>
                <a:gd name="T3" fmla="*/ 0 h 65"/>
                <a:gd name="T4" fmla="*/ 7 w 28"/>
                <a:gd name="T5" fmla="*/ 0 h 65"/>
                <a:gd name="T6" fmla="*/ 7 w 28"/>
                <a:gd name="T7" fmla="*/ 31 h 65"/>
                <a:gd name="T8" fmla="*/ 0 w 28"/>
                <a:gd name="T9" fmla="*/ 43 h 65"/>
                <a:gd name="T10" fmla="*/ 7 w 28"/>
                <a:gd name="T11" fmla="*/ 56 h 65"/>
                <a:gd name="T12" fmla="*/ 7 w 28"/>
                <a:gd name="T13" fmla="*/ 65 h 65"/>
                <a:gd name="T14" fmla="*/ 21 w 28"/>
                <a:gd name="T15" fmla="*/ 65 h 65"/>
                <a:gd name="T16" fmla="*/ 21 w 28"/>
                <a:gd name="T17" fmla="*/ 56 h 65"/>
                <a:gd name="T18" fmla="*/ 28 w 28"/>
                <a:gd name="T19" fmla="*/ 43 h 65"/>
                <a:gd name="T20" fmla="*/ 21 w 28"/>
                <a:gd name="T21" fmla="*/ 3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65">
                  <a:moveTo>
                    <a:pt x="21" y="31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3" y="33"/>
                    <a:pt x="0" y="38"/>
                    <a:pt x="0" y="43"/>
                  </a:cubicBezTo>
                  <a:cubicBezTo>
                    <a:pt x="0" y="49"/>
                    <a:pt x="3" y="53"/>
                    <a:pt x="7" y="56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5" y="53"/>
                    <a:pt x="28" y="49"/>
                    <a:pt x="28" y="43"/>
                  </a:cubicBezTo>
                  <a:cubicBezTo>
                    <a:pt x="28" y="38"/>
                    <a:pt x="25" y="33"/>
                    <a:pt x="21" y="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" name="Freeform 57"/>
            <p:cNvSpPr>
              <a:spLocks noEditPoints="1"/>
            </p:cNvSpPr>
            <p:nvPr/>
          </p:nvSpPr>
          <p:spPr bwMode="auto">
            <a:xfrm>
              <a:off x="11626850" y="-1050925"/>
              <a:ext cx="592138" cy="706438"/>
            </a:xfrm>
            <a:custGeom>
              <a:avLst/>
              <a:gdLst>
                <a:gd name="T0" fmla="*/ 142 w 158"/>
                <a:gd name="T1" fmla="*/ 61 h 188"/>
                <a:gd name="T2" fmla="*/ 158 w 158"/>
                <a:gd name="T3" fmla="*/ 45 h 188"/>
                <a:gd name="T4" fmla="*/ 143 w 158"/>
                <a:gd name="T5" fmla="*/ 30 h 188"/>
                <a:gd name="T6" fmla="*/ 127 w 158"/>
                <a:gd name="T7" fmla="*/ 45 h 188"/>
                <a:gd name="T8" fmla="*/ 86 w 158"/>
                <a:gd name="T9" fmla="*/ 30 h 188"/>
                <a:gd name="T10" fmla="*/ 86 w 158"/>
                <a:gd name="T11" fmla="*/ 15 h 188"/>
                <a:gd name="T12" fmla="*/ 93 w 158"/>
                <a:gd name="T13" fmla="*/ 15 h 188"/>
                <a:gd name="T14" fmla="*/ 93 w 158"/>
                <a:gd name="T15" fmla="*/ 0 h 188"/>
                <a:gd name="T16" fmla="*/ 65 w 158"/>
                <a:gd name="T17" fmla="*/ 0 h 188"/>
                <a:gd name="T18" fmla="*/ 65 w 158"/>
                <a:gd name="T19" fmla="*/ 15 h 188"/>
                <a:gd name="T20" fmla="*/ 72 w 158"/>
                <a:gd name="T21" fmla="*/ 15 h 188"/>
                <a:gd name="T22" fmla="*/ 72 w 158"/>
                <a:gd name="T23" fmla="*/ 30 h 188"/>
                <a:gd name="T24" fmla="*/ 0 w 158"/>
                <a:gd name="T25" fmla="*/ 108 h 188"/>
                <a:gd name="T26" fmla="*/ 79 w 158"/>
                <a:gd name="T27" fmla="*/ 188 h 188"/>
                <a:gd name="T28" fmla="*/ 158 w 158"/>
                <a:gd name="T29" fmla="*/ 108 h 188"/>
                <a:gd name="T30" fmla="*/ 142 w 158"/>
                <a:gd name="T31" fmla="*/ 61 h 188"/>
                <a:gd name="T32" fmla="*/ 79 w 158"/>
                <a:gd name="T33" fmla="*/ 173 h 188"/>
                <a:gd name="T34" fmla="*/ 14 w 158"/>
                <a:gd name="T35" fmla="*/ 108 h 188"/>
                <a:gd name="T36" fmla="*/ 79 w 158"/>
                <a:gd name="T37" fmla="*/ 44 h 188"/>
                <a:gd name="T38" fmla="*/ 144 w 158"/>
                <a:gd name="T39" fmla="*/ 108 h 188"/>
                <a:gd name="T40" fmla="*/ 79 w 158"/>
                <a:gd name="T41" fmla="*/ 173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8" h="188">
                  <a:moveTo>
                    <a:pt x="142" y="61"/>
                  </a:moveTo>
                  <a:cubicBezTo>
                    <a:pt x="158" y="45"/>
                    <a:pt x="158" y="45"/>
                    <a:pt x="158" y="45"/>
                  </a:cubicBezTo>
                  <a:cubicBezTo>
                    <a:pt x="143" y="30"/>
                    <a:pt x="143" y="30"/>
                    <a:pt x="143" y="30"/>
                  </a:cubicBezTo>
                  <a:cubicBezTo>
                    <a:pt x="127" y="45"/>
                    <a:pt x="127" y="45"/>
                    <a:pt x="127" y="45"/>
                  </a:cubicBezTo>
                  <a:cubicBezTo>
                    <a:pt x="115" y="37"/>
                    <a:pt x="101" y="31"/>
                    <a:pt x="86" y="30"/>
                  </a:cubicBezTo>
                  <a:cubicBezTo>
                    <a:pt x="86" y="15"/>
                    <a:pt x="86" y="15"/>
                    <a:pt x="86" y="15"/>
                  </a:cubicBezTo>
                  <a:cubicBezTo>
                    <a:pt x="93" y="15"/>
                    <a:pt x="93" y="15"/>
                    <a:pt x="93" y="15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31" y="33"/>
                    <a:pt x="0" y="67"/>
                    <a:pt x="0" y="108"/>
                  </a:cubicBezTo>
                  <a:cubicBezTo>
                    <a:pt x="0" y="152"/>
                    <a:pt x="35" y="188"/>
                    <a:pt x="79" y="188"/>
                  </a:cubicBezTo>
                  <a:cubicBezTo>
                    <a:pt x="123" y="188"/>
                    <a:pt x="158" y="152"/>
                    <a:pt x="158" y="108"/>
                  </a:cubicBezTo>
                  <a:cubicBezTo>
                    <a:pt x="158" y="90"/>
                    <a:pt x="152" y="74"/>
                    <a:pt x="142" y="61"/>
                  </a:cubicBezTo>
                  <a:moveTo>
                    <a:pt x="79" y="173"/>
                  </a:moveTo>
                  <a:cubicBezTo>
                    <a:pt x="43" y="173"/>
                    <a:pt x="14" y="144"/>
                    <a:pt x="14" y="108"/>
                  </a:cubicBezTo>
                  <a:cubicBezTo>
                    <a:pt x="14" y="73"/>
                    <a:pt x="43" y="44"/>
                    <a:pt x="79" y="44"/>
                  </a:cubicBezTo>
                  <a:cubicBezTo>
                    <a:pt x="115" y="44"/>
                    <a:pt x="144" y="73"/>
                    <a:pt x="144" y="108"/>
                  </a:cubicBezTo>
                  <a:cubicBezTo>
                    <a:pt x="144" y="144"/>
                    <a:pt x="115" y="173"/>
                    <a:pt x="79" y="17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11" name="组合 10"/>
          <p:cNvGrpSpPr>
            <a:grpSpLocks noChangeAspect="1"/>
          </p:cNvGrpSpPr>
          <p:nvPr/>
        </p:nvGrpSpPr>
        <p:grpSpPr>
          <a:xfrm>
            <a:off x="6837190" y="3897783"/>
            <a:ext cx="441098" cy="526244"/>
            <a:chOff x="11626850" y="-1050925"/>
            <a:chExt cx="592138" cy="706438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2" name="Freeform 56"/>
            <p:cNvSpPr/>
            <p:nvPr/>
          </p:nvSpPr>
          <p:spPr bwMode="auto">
            <a:xfrm>
              <a:off x="11869738" y="-806450"/>
              <a:ext cx="104775" cy="242888"/>
            </a:xfrm>
            <a:custGeom>
              <a:avLst/>
              <a:gdLst>
                <a:gd name="T0" fmla="*/ 21 w 28"/>
                <a:gd name="T1" fmla="*/ 31 h 65"/>
                <a:gd name="T2" fmla="*/ 21 w 28"/>
                <a:gd name="T3" fmla="*/ 0 h 65"/>
                <a:gd name="T4" fmla="*/ 7 w 28"/>
                <a:gd name="T5" fmla="*/ 0 h 65"/>
                <a:gd name="T6" fmla="*/ 7 w 28"/>
                <a:gd name="T7" fmla="*/ 31 h 65"/>
                <a:gd name="T8" fmla="*/ 0 w 28"/>
                <a:gd name="T9" fmla="*/ 43 h 65"/>
                <a:gd name="T10" fmla="*/ 7 w 28"/>
                <a:gd name="T11" fmla="*/ 56 h 65"/>
                <a:gd name="T12" fmla="*/ 7 w 28"/>
                <a:gd name="T13" fmla="*/ 65 h 65"/>
                <a:gd name="T14" fmla="*/ 21 w 28"/>
                <a:gd name="T15" fmla="*/ 65 h 65"/>
                <a:gd name="T16" fmla="*/ 21 w 28"/>
                <a:gd name="T17" fmla="*/ 56 h 65"/>
                <a:gd name="T18" fmla="*/ 28 w 28"/>
                <a:gd name="T19" fmla="*/ 43 h 65"/>
                <a:gd name="T20" fmla="*/ 21 w 28"/>
                <a:gd name="T21" fmla="*/ 3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65">
                  <a:moveTo>
                    <a:pt x="21" y="31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3" y="33"/>
                    <a:pt x="0" y="38"/>
                    <a:pt x="0" y="43"/>
                  </a:cubicBezTo>
                  <a:cubicBezTo>
                    <a:pt x="0" y="49"/>
                    <a:pt x="3" y="53"/>
                    <a:pt x="7" y="56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5" y="53"/>
                    <a:pt x="28" y="49"/>
                    <a:pt x="28" y="43"/>
                  </a:cubicBezTo>
                  <a:cubicBezTo>
                    <a:pt x="28" y="38"/>
                    <a:pt x="25" y="33"/>
                    <a:pt x="21" y="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3" name="Freeform 57"/>
            <p:cNvSpPr>
              <a:spLocks noEditPoints="1"/>
            </p:cNvSpPr>
            <p:nvPr/>
          </p:nvSpPr>
          <p:spPr bwMode="auto">
            <a:xfrm>
              <a:off x="11626850" y="-1050925"/>
              <a:ext cx="592138" cy="706438"/>
            </a:xfrm>
            <a:custGeom>
              <a:avLst/>
              <a:gdLst>
                <a:gd name="T0" fmla="*/ 142 w 158"/>
                <a:gd name="T1" fmla="*/ 61 h 188"/>
                <a:gd name="T2" fmla="*/ 158 w 158"/>
                <a:gd name="T3" fmla="*/ 45 h 188"/>
                <a:gd name="T4" fmla="*/ 143 w 158"/>
                <a:gd name="T5" fmla="*/ 30 h 188"/>
                <a:gd name="T6" fmla="*/ 127 w 158"/>
                <a:gd name="T7" fmla="*/ 45 h 188"/>
                <a:gd name="T8" fmla="*/ 86 w 158"/>
                <a:gd name="T9" fmla="*/ 30 h 188"/>
                <a:gd name="T10" fmla="*/ 86 w 158"/>
                <a:gd name="T11" fmla="*/ 15 h 188"/>
                <a:gd name="T12" fmla="*/ 93 w 158"/>
                <a:gd name="T13" fmla="*/ 15 h 188"/>
                <a:gd name="T14" fmla="*/ 93 w 158"/>
                <a:gd name="T15" fmla="*/ 0 h 188"/>
                <a:gd name="T16" fmla="*/ 65 w 158"/>
                <a:gd name="T17" fmla="*/ 0 h 188"/>
                <a:gd name="T18" fmla="*/ 65 w 158"/>
                <a:gd name="T19" fmla="*/ 15 h 188"/>
                <a:gd name="T20" fmla="*/ 72 w 158"/>
                <a:gd name="T21" fmla="*/ 15 h 188"/>
                <a:gd name="T22" fmla="*/ 72 w 158"/>
                <a:gd name="T23" fmla="*/ 30 h 188"/>
                <a:gd name="T24" fmla="*/ 0 w 158"/>
                <a:gd name="T25" fmla="*/ 108 h 188"/>
                <a:gd name="T26" fmla="*/ 79 w 158"/>
                <a:gd name="T27" fmla="*/ 188 h 188"/>
                <a:gd name="T28" fmla="*/ 158 w 158"/>
                <a:gd name="T29" fmla="*/ 108 h 188"/>
                <a:gd name="T30" fmla="*/ 142 w 158"/>
                <a:gd name="T31" fmla="*/ 61 h 188"/>
                <a:gd name="T32" fmla="*/ 79 w 158"/>
                <a:gd name="T33" fmla="*/ 173 h 188"/>
                <a:gd name="T34" fmla="*/ 14 w 158"/>
                <a:gd name="T35" fmla="*/ 108 h 188"/>
                <a:gd name="T36" fmla="*/ 79 w 158"/>
                <a:gd name="T37" fmla="*/ 44 h 188"/>
                <a:gd name="T38" fmla="*/ 144 w 158"/>
                <a:gd name="T39" fmla="*/ 108 h 188"/>
                <a:gd name="T40" fmla="*/ 79 w 158"/>
                <a:gd name="T41" fmla="*/ 173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8" h="188">
                  <a:moveTo>
                    <a:pt x="142" y="61"/>
                  </a:moveTo>
                  <a:cubicBezTo>
                    <a:pt x="158" y="45"/>
                    <a:pt x="158" y="45"/>
                    <a:pt x="158" y="45"/>
                  </a:cubicBezTo>
                  <a:cubicBezTo>
                    <a:pt x="143" y="30"/>
                    <a:pt x="143" y="30"/>
                    <a:pt x="143" y="30"/>
                  </a:cubicBezTo>
                  <a:cubicBezTo>
                    <a:pt x="127" y="45"/>
                    <a:pt x="127" y="45"/>
                    <a:pt x="127" y="45"/>
                  </a:cubicBezTo>
                  <a:cubicBezTo>
                    <a:pt x="115" y="37"/>
                    <a:pt x="101" y="31"/>
                    <a:pt x="86" y="30"/>
                  </a:cubicBezTo>
                  <a:cubicBezTo>
                    <a:pt x="86" y="15"/>
                    <a:pt x="86" y="15"/>
                    <a:pt x="86" y="15"/>
                  </a:cubicBezTo>
                  <a:cubicBezTo>
                    <a:pt x="93" y="15"/>
                    <a:pt x="93" y="15"/>
                    <a:pt x="93" y="15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31" y="33"/>
                    <a:pt x="0" y="67"/>
                    <a:pt x="0" y="108"/>
                  </a:cubicBezTo>
                  <a:cubicBezTo>
                    <a:pt x="0" y="152"/>
                    <a:pt x="35" y="188"/>
                    <a:pt x="79" y="188"/>
                  </a:cubicBezTo>
                  <a:cubicBezTo>
                    <a:pt x="123" y="188"/>
                    <a:pt x="158" y="152"/>
                    <a:pt x="158" y="108"/>
                  </a:cubicBezTo>
                  <a:cubicBezTo>
                    <a:pt x="158" y="90"/>
                    <a:pt x="152" y="74"/>
                    <a:pt x="142" y="61"/>
                  </a:cubicBezTo>
                  <a:moveTo>
                    <a:pt x="79" y="173"/>
                  </a:moveTo>
                  <a:cubicBezTo>
                    <a:pt x="43" y="173"/>
                    <a:pt x="14" y="144"/>
                    <a:pt x="14" y="108"/>
                  </a:cubicBezTo>
                  <a:cubicBezTo>
                    <a:pt x="14" y="73"/>
                    <a:pt x="43" y="44"/>
                    <a:pt x="79" y="44"/>
                  </a:cubicBezTo>
                  <a:cubicBezTo>
                    <a:pt x="115" y="44"/>
                    <a:pt x="144" y="73"/>
                    <a:pt x="144" y="108"/>
                  </a:cubicBezTo>
                  <a:cubicBezTo>
                    <a:pt x="144" y="144"/>
                    <a:pt x="115" y="173"/>
                    <a:pt x="79" y="17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14" name="组合 13"/>
          <p:cNvGrpSpPr>
            <a:grpSpLocks noChangeAspect="1"/>
          </p:cNvGrpSpPr>
          <p:nvPr/>
        </p:nvGrpSpPr>
        <p:grpSpPr>
          <a:xfrm>
            <a:off x="4942638" y="4298410"/>
            <a:ext cx="637821" cy="760941"/>
            <a:chOff x="11626850" y="-1050925"/>
            <a:chExt cx="592138" cy="706438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5" name="Freeform 56"/>
            <p:cNvSpPr/>
            <p:nvPr/>
          </p:nvSpPr>
          <p:spPr bwMode="auto">
            <a:xfrm>
              <a:off x="11869738" y="-806450"/>
              <a:ext cx="104775" cy="242888"/>
            </a:xfrm>
            <a:custGeom>
              <a:avLst/>
              <a:gdLst>
                <a:gd name="T0" fmla="*/ 21 w 28"/>
                <a:gd name="T1" fmla="*/ 31 h 65"/>
                <a:gd name="T2" fmla="*/ 21 w 28"/>
                <a:gd name="T3" fmla="*/ 0 h 65"/>
                <a:gd name="T4" fmla="*/ 7 w 28"/>
                <a:gd name="T5" fmla="*/ 0 h 65"/>
                <a:gd name="T6" fmla="*/ 7 w 28"/>
                <a:gd name="T7" fmla="*/ 31 h 65"/>
                <a:gd name="T8" fmla="*/ 0 w 28"/>
                <a:gd name="T9" fmla="*/ 43 h 65"/>
                <a:gd name="T10" fmla="*/ 7 w 28"/>
                <a:gd name="T11" fmla="*/ 56 h 65"/>
                <a:gd name="T12" fmla="*/ 7 w 28"/>
                <a:gd name="T13" fmla="*/ 65 h 65"/>
                <a:gd name="T14" fmla="*/ 21 w 28"/>
                <a:gd name="T15" fmla="*/ 65 h 65"/>
                <a:gd name="T16" fmla="*/ 21 w 28"/>
                <a:gd name="T17" fmla="*/ 56 h 65"/>
                <a:gd name="T18" fmla="*/ 28 w 28"/>
                <a:gd name="T19" fmla="*/ 43 h 65"/>
                <a:gd name="T20" fmla="*/ 21 w 28"/>
                <a:gd name="T21" fmla="*/ 3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65">
                  <a:moveTo>
                    <a:pt x="21" y="31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3" y="33"/>
                    <a:pt x="0" y="38"/>
                    <a:pt x="0" y="43"/>
                  </a:cubicBezTo>
                  <a:cubicBezTo>
                    <a:pt x="0" y="49"/>
                    <a:pt x="3" y="53"/>
                    <a:pt x="7" y="56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5" y="53"/>
                    <a:pt x="28" y="49"/>
                    <a:pt x="28" y="43"/>
                  </a:cubicBezTo>
                  <a:cubicBezTo>
                    <a:pt x="28" y="38"/>
                    <a:pt x="25" y="33"/>
                    <a:pt x="21" y="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6" name="Freeform 57"/>
            <p:cNvSpPr>
              <a:spLocks noEditPoints="1"/>
            </p:cNvSpPr>
            <p:nvPr/>
          </p:nvSpPr>
          <p:spPr bwMode="auto">
            <a:xfrm>
              <a:off x="11626850" y="-1050925"/>
              <a:ext cx="592138" cy="706438"/>
            </a:xfrm>
            <a:custGeom>
              <a:avLst/>
              <a:gdLst>
                <a:gd name="T0" fmla="*/ 142 w 158"/>
                <a:gd name="T1" fmla="*/ 61 h 188"/>
                <a:gd name="T2" fmla="*/ 158 w 158"/>
                <a:gd name="T3" fmla="*/ 45 h 188"/>
                <a:gd name="T4" fmla="*/ 143 w 158"/>
                <a:gd name="T5" fmla="*/ 30 h 188"/>
                <a:gd name="T6" fmla="*/ 127 w 158"/>
                <a:gd name="T7" fmla="*/ 45 h 188"/>
                <a:gd name="T8" fmla="*/ 86 w 158"/>
                <a:gd name="T9" fmla="*/ 30 h 188"/>
                <a:gd name="T10" fmla="*/ 86 w 158"/>
                <a:gd name="T11" fmla="*/ 15 h 188"/>
                <a:gd name="T12" fmla="*/ 93 w 158"/>
                <a:gd name="T13" fmla="*/ 15 h 188"/>
                <a:gd name="T14" fmla="*/ 93 w 158"/>
                <a:gd name="T15" fmla="*/ 0 h 188"/>
                <a:gd name="T16" fmla="*/ 65 w 158"/>
                <a:gd name="T17" fmla="*/ 0 h 188"/>
                <a:gd name="T18" fmla="*/ 65 w 158"/>
                <a:gd name="T19" fmla="*/ 15 h 188"/>
                <a:gd name="T20" fmla="*/ 72 w 158"/>
                <a:gd name="T21" fmla="*/ 15 h 188"/>
                <a:gd name="T22" fmla="*/ 72 w 158"/>
                <a:gd name="T23" fmla="*/ 30 h 188"/>
                <a:gd name="T24" fmla="*/ 0 w 158"/>
                <a:gd name="T25" fmla="*/ 108 h 188"/>
                <a:gd name="T26" fmla="*/ 79 w 158"/>
                <a:gd name="T27" fmla="*/ 188 h 188"/>
                <a:gd name="T28" fmla="*/ 158 w 158"/>
                <a:gd name="T29" fmla="*/ 108 h 188"/>
                <a:gd name="T30" fmla="*/ 142 w 158"/>
                <a:gd name="T31" fmla="*/ 61 h 188"/>
                <a:gd name="T32" fmla="*/ 79 w 158"/>
                <a:gd name="T33" fmla="*/ 173 h 188"/>
                <a:gd name="T34" fmla="*/ 14 w 158"/>
                <a:gd name="T35" fmla="*/ 108 h 188"/>
                <a:gd name="T36" fmla="*/ 79 w 158"/>
                <a:gd name="T37" fmla="*/ 44 h 188"/>
                <a:gd name="T38" fmla="*/ 144 w 158"/>
                <a:gd name="T39" fmla="*/ 108 h 188"/>
                <a:gd name="T40" fmla="*/ 79 w 158"/>
                <a:gd name="T41" fmla="*/ 173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8" h="188">
                  <a:moveTo>
                    <a:pt x="142" y="61"/>
                  </a:moveTo>
                  <a:cubicBezTo>
                    <a:pt x="158" y="45"/>
                    <a:pt x="158" y="45"/>
                    <a:pt x="158" y="45"/>
                  </a:cubicBezTo>
                  <a:cubicBezTo>
                    <a:pt x="143" y="30"/>
                    <a:pt x="143" y="30"/>
                    <a:pt x="143" y="30"/>
                  </a:cubicBezTo>
                  <a:cubicBezTo>
                    <a:pt x="127" y="45"/>
                    <a:pt x="127" y="45"/>
                    <a:pt x="127" y="45"/>
                  </a:cubicBezTo>
                  <a:cubicBezTo>
                    <a:pt x="115" y="37"/>
                    <a:pt x="101" y="31"/>
                    <a:pt x="86" y="30"/>
                  </a:cubicBezTo>
                  <a:cubicBezTo>
                    <a:pt x="86" y="15"/>
                    <a:pt x="86" y="15"/>
                    <a:pt x="86" y="15"/>
                  </a:cubicBezTo>
                  <a:cubicBezTo>
                    <a:pt x="93" y="15"/>
                    <a:pt x="93" y="15"/>
                    <a:pt x="93" y="15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31" y="33"/>
                    <a:pt x="0" y="67"/>
                    <a:pt x="0" y="108"/>
                  </a:cubicBezTo>
                  <a:cubicBezTo>
                    <a:pt x="0" y="152"/>
                    <a:pt x="35" y="188"/>
                    <a:pt x="79" y="188"/>
                  </a:cubicBezTo>
                  <a:cubicBezTo>
                    <a:pt x="123" y="188"/>
                    <a:pt x="158" y="152"/>
                    <a:pt x="158" y="108"/>
                  </a:cubicBezTo>
                  <a:cubicBezTo>
                    <a:pt x="158" y="90"/>
                    <a:pt x="152" y="74"/>
                    <a:pt x="142" y="61"/>
                  </a:cubicBezTo>
                  <a:moveTo>
                    <a:pt x="79" y="173"/>
                  </a:moveTo>
                  <a:cubicBezTo>
                    <a:pt x="43" y="173"/>
                    <a:pt x="14" y="144"/>
                    <a:pt x="14" y="108"/>
                  </a:cubicBezTo>
                  <a:cubicBezTo>
                    <a:pt x="14" y="73"/>
                    <a:pt x="43" y="44"/>
                    <a:pt x="79" y="44"/>
                  </a:cubicBezTo>
                  <a:cubicBezTo>
                    <a:pt x="115" y="44"/>
                    <a:pt x="144" y="73"/>
                    <a:pt x="144" y="108"/>
                  </a:cubicBezTo>
                  <a:cubicBezTo>
                    <a:pt x="144" y="144"/>
                    <a:pt x="115" y="173"/>
                    <a:pt x="79" y="17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47886" y="283390"/>
            <a:ext cx="3385205" cy="647322"/>
            <a:chOff x="447886" y="283390"/>
            <a:chExt cx="3385205" cy="647322"/>
          </a:xfrm>
        </p:grpSpPr>
        <p:sp>
          <p:nvSpPr>
            <p:cNvPr id="20" name="Freeform 483"/>
            <p:cNvSpPr/>
            <p:nvPr/>
          </p:nvSpPr>
          <p:spPr bwMode="auto">
            <a:xfrm>
              <a:off x="447886" y="283390"/>
              <a:ext cx="750304" cy="647322"/>
            </a:xfrm>
            <a:custGeom>
              <a:avLst/>
              <a:gdLst>
                <a:gd name="T0" fmla="*/ 30 w 43"/>
                <a:gd name="T1" fmla="*/ 29 h 37"/>
                <a:gd name="T2" fmla="*/ 34 w 43"/>
                <a:gd name="T3" fmla="*/ 30 h 37"/>
                <a:gd name="T4" fmla="*/ 39 w 43"/>
                <a:gd name="T5" fmla="*/ 30 h 37"/>
                <a:gd name="T6" fmla="*/ 36 w 43"/>
                <a:gd name="T7" fmla="*/ 23 h 37"/>
                <a:gd name="T8" fmla="*/ 30 w 43"/>
                <a:gd name="T9" fmla="*/ 17 h 37"/>
                <a:gd name="T10" fmla="*/ 28 w 43"/>
                <a:gd name="T11" fmla="*/ 14 h 37"/>
                <a:gd name="T12" fmla="*/ 34 w 43"/>
                <a:gd name="T13" fmla="*/ 13 h 37"/>
                <a:gd name="T14" fmla="*/ 39 w 43"/>
                <a:gd name="T15" fmla="*/ 12 h 37"/>
                <a:gd name="T16" fmla="*/ 43 w 43"/>
                <a:gd name="T17" fmla="*/ 10 h 37"/>
                <a:gd name="T18" fmla="*/ 38 w 43"/>
                <a:gd name="T19" fmla="*/ 8 h 37"/>
                <a:gd name="T20" fmla="*/ 35 w 43"/>
                <a:gd name="T21" fmla="*/ 6 h 37"/>
                <a:gd name="T22" fmla="*/ 35 w 43"/>
                <a:gd name="T23" fmla="*/ 4 h 37"/>
                <a:gd name="T24" fmla="*/ 28 w 43"/>
                <a:gd name="T25" fmla="*/ 6 h 37"/>
                <a:gd name="T26" fmla="*/ 26 w 43"/>
                <a:gd name="T27" fmla="*/ 5 h 37"/>
                <a:gd name="T28" fmla="*/ 26 w 43"/>
                <a:gd name="T29" fmla="*/ 0 h 37"/>
                <a:gd name="T30" fmla="*/ 22 w 43"/>
                <a:gd name="T31" fmla="*/ 3 h 37"/>
                <a:gd name="T32" fmla="*/ 18 w 43"/>
                <a:gd name="T33" fmla="*/ 11 h 37"/>
                <a:gd name="T34" fmla="*/ 10 w 43"/>
                <a:gd name="T35" fmla="*/ 6 h 37"/>
                <a:gd name="T36" fmla="*/ 5 w 43"/>
                <a:gd name="T37" fmla="*/ 4 h 37"/>
                <a:gd name="T38" fmla="*/ 1 w 43"/>
                <a:gd name="T39" fmla="*/ 1 h 37"/>
                <a:gd name="T40" fmla="*/ 0 w 43"/>
                <a:gd name="T41" fmla="*/ 1 h 37"/>
                <a:gd name="T42" fmla="*/ 7 w 43"/>
                <a:gd name="T43" fmla="*/ 5 h 37"/>
                <a:gd name="T44" fmla="*/ 18 w 43"/>
                <a:gd name="T45" fmla="*/ 11 h 37"/>
                <a:gd name="T46" fmla="*/ 9 w 43"/>
                <a:gd name="T47" fmla="*/ 17 h 37"/>
                <a:gd name="T48" fmla="*/ 10 w 43"/>
                <a:gd name="T49" fmla="*/ 19 h 37"/>
                <a:gd name="T50" fmla="*/ 13 w 43"/>
                <a:gd name="T51" fmla="*/ 21 h 37"/>
                <a:gd name="T52" fmla="*/ 11 w 43"/>
                <a:gd name="T53" fmla="*/ 27 h 37"/>
                <a:gd name="T54" fmla="*/ 14 w 43"/>
                <a:gd name="T55" fmla="*/ 30 h 37"/>
                <a:gd name="T56" fmla="*/ 18 w 43"/>
                <a:gd name="T57" fmla="*/ 37 h 37"/>
                <a:gd name="T58" fmla="*/ 20 w 43"/>
                <a:gd name="T59" fmla="*/ 31 h 37"/>
                <a:gd name="T60" fmla="*/ 20 w 43"/>
                <a:gd name="T61" fmla="*/ 24 h 37"/>
                <a:gd name="T62" fmla="*/ 23 w 43"/>
                <a:gd name="T63" fmla="*/ 22 h 37"/>
                <a:gd name="T64" fmla="*/ 27 w 43"/>
                <a:gd name="T65" fmla="*/ 26 h 37"/>
                <a:gd name="T66" fmla="*/ 30 w 43"/>
                <a:gd name="T67" fmla="*/ 29 h 37"/>
                <a:gd name="T68" fmla="*/ 30 w 43"/>
                <a:gd name="T69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" h="37">
                  <a:moveTo>
                    <a:pt x="30" y="29"/>
                  </a:moveTo>
                  <a:cubicBezTo>
                    <a:pt x="32" y="28"/>
                    <a:pt x="32" y="28"/>
                    <a:pt x="34" y="30"/>
                  </a:cubicBezTo>
                  <a:cubicBezTo>
                    <a:pt x="34" y="30"/>
                    <a:pt x="39" y="31"/>
                    <a:pt x="39" y="30"/>
                  </a:cubicBezTo>
                  <a:cubicBezTo>
                    <a:pt x="39" y="29"/>
                    <a:pt x="33" y="24"/>
                    <a:pt x="36" y="23"/>
                  </a:cubicBezTo>
                  <a:cubicBezTo>
                    <a:pt x="38" y="22"/>
                    <a:pt x="31" y="18"/>
                    <a:pt x="30" y="17"/>
                  </a:cubicBezTo>
                  <a:cubicBezTo>
                    <a:pt x="29" y="17"/>
                    <a:pt x="27" y="16"/>
                    <a:pt x="28" y="14"/>
                  </a:cubicBezTo>
                  <a:cubicBezTo>
                    <a:pt x="29" y="13"/>
                    <a:pt x="32" y="13"/>
                    <a:pt x="34" y="13"/>
                  </a:cubicBezTo>
                  <a:cubicBezTo>
                    <a:pt x="36" y="13"/>
                    <a:pt x="37" y="13"/>
                    <a:pt x="39" y="12"/>
                  </a:cubicBezTo>
                  <a:cubicBezTo>
                    <a:pt x="40" y="12"/>
                    <a:pt x="43" y="10"/>
                    <a:pt x="43" y="10"/>
                  </a:cubicBezTo>
                  <a:cubicBezTo>
                    <a:pt x="43" y="10"/>
                    <a:pt x="39" y="8"/>
                    <a:pt x="38" y="8"/>
                  </a:cubicBezTo>
                  <a:cubicBezTo>
                    <a:pt x="37" y="7"/>
                    <a:pt x="36" y="7"/>
                    <a:pt x="35" y="6"/>
                  </a:cubicBezTo>
                  <a:cubicBezTo>
                    <a:pt x="35" y="6"/>
                    <a:pt x="36" y="5"/>
                    <a:pt x="35" y="4"/>
                  </a:cubicBezTo>
                  <a:cubicBezTo>
                    <a:pt x="35" y="4"/>
                    <a:pt x="29" y="6"/>
                    <a:pt x="28" y="6"/>
                  </a:cubicBezTo>
                  <a:cubicBezTo>
                    <a:pt x="27" y="7"/>
                    <a:pt x="25" y="7"/>
                    <a:pt x="26" y="5"/>
                  </a:cubicBezTo>
                  <a:cubicBezTo>
                    <a:pt x="26" y="4"/>
                    <a:pt x="27" y="1"/>
                    <a:pt x="26" y="0"/>
                  </a:cubicBezTo>
                  <a:cubicBezTo>
                    <a:pt x="25" y="0"/>
                    <a:pt x="23" y="3"/>
                    <a:pt x="22" y="3"/>
                  </a:cubicBezTo>
                  <a:cubicBezTo>
                    <a:pt x="20" y="4"/>
                    <a:pt x="18" y="8"/>
                    <a:pt x="18" y="11"/>
                  </a:cubicBezTo>
                  <a:cubicBezTo>
                    <a:pt x="15" y="9"/>
                    <a:pt x="13" y="8"/>
                    <a:pt x="10" y="6"/>
                  </a:cubicBezTo>
                  <a:cubicBezTo>
                    <a:pt x="9" y="5"/>
                    <a:pt x="6" y="5"/>
                    <a:pt x="5" y="4"/>
                  </a:cubicBezTo>
                  <a:cubicBezTo>
                    <a:pt x="3" y="3"/>
                    <a:pt x="2" y="3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1" y="3"/>
                    <a:pt x="5" y="5"/>
                    <a:pt x="7" y="5"/>
                  </a:cubicBezTo>
                  <a:cubicBezTo>
                    <a:pt x="10" y="7"/>
                    <a:pt x="15" y="9"/>
                    <a:pt x="18" y="11"/>
                  </a:cubicBezTo>
                  <a:cubicBezTo>
                    <a:pt x="14" y="11"/>
                    <a:pt x="11" y="14"/>
                    <a:pt x="9" y="17"/>
                  </a:cubicBezTo>
                  <a:cubicBezTo>
                    <a:pt x="8" y="19"/>
                    <a:pt x="7" y="19"/>
                    <a:pt x="10" y="19"/>
                  </a:cubicBezTo>
                  <a:cubicBezTo>
                    <a:pt x="12" y="19"/>
                    <a:pt x="15" y="17"/>
                    <a:pt x="13" y="21"/>
                  </a:cubicBezTo>
                  <a:cubicBezTo>
                    <a:pt x="12" y="23"/>
                    <a:pt x="12" y="25"/>
                    <a:pt x="11" y="27"/>
                  </a:cubicBezTo>
                  <a:cubicBezTo>
                    <a:pt x="11" y="29"/>
                    <a:pt x="13" y="28"/>
                    <a:pt x="14" y="30"/>
                  </a:cubicBezTo>
                  <a:cubicBezTo>
                    <a:pt x="14" y="31"/>
                    <a:pt x="17" y="37"/>
                    <a:pt x="18" y="37"/>
                  </a:cubicBezTo>
                  <a:cubicBezTo>
                    <a:pt x="17" y="36"/>
                    <a:pt x="19" y="32"/>
                    <a:pt x="20" y="31"/>
                  </a:cubicBezTo>
                  <a:cubicBezTo>
                    <a:pt x="21" y="30"/>
                    <a:pt x="20" y="25"/>
                    <a:pt x="20" y="24"/>
                  </a:cubicBezTo>
                  <a:cubicBezTo>
                    <a:pt x="21" y="22"/>
                    <a:pt x="21" y="19"/>
                    <a:pt x="23" y="22"/>
                  </a:cubicBezTo>
                  <a:cubicBezTo>
                    <a:pt x="24" y="23"/>
                    <a:pt x="25" y="25"/>
                    <a:pt x="27" y="26"/>
                  </a:cubicBezTo>
                  <a:cubicBezTo>
                    <a:pt x="27" y="27"/>
                    <a:pt x="28" y="29"/>
                    <a:pt x="30" y="29"/>
                  </a:cubicBezTo>
                  <a:cubicBezTo>
                    <a:pt x="30" y="29"/>
                    <a:pt x="29" y="29"/>
                    <a:pt x="30" y="29"/>
                  </a:cubicBezTo>
                  <a:close/>
                </a:path>
              </a:pathLst>
            </a:custGeom>
            <a:solidFill>
              <a:srgbClr val="BE0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154975" y="345937"/>
              <a:ext cx="26781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latin typeface="文悦古典明朝体 (非商业使用) W5" pitchFamily="50" charset="-122"/>
                  <a:ea typeface="文悦古典明朝体 (非商业使用) W5" pitchFamily="50" charset="-122"/>
                </a:rPr>
                <a:t>输入您的标题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292723" y="3626747"/>
            <a:ext cx="4181451" cy="1694699"/>
            <a:chOff x="292723" y="3626747"/>
            <a:chExt cx="4181451" cy="1694699"/>
          </a:xfrm>
        </p:grpSpPr>
        <p:sp>
          <p:nvSpPr>
            <p:cNvPr id="22" name="Freeform 357"/>
            <p:cNvSpPr/>
            <p:nvPr/>
          </p:nvSpPr>
          <p:spPr bwMode="auto">
            <a:xfrm>
              <a:off x="292723" y="3797522"/>
              <a:ext cx="2030235" cy="757663"/>
            </a:xfrm>
            <a:custGeom>
              <a:avLst/>
              <a:gdLst>
                <a:gd name="T0" fmla="*/ 110 w 116"/>
                <a:gd name="T1" fmla="*/ 25 h 43"/>
                <a:gd name="T2" fmla="*/ 99 w 116"/>
                <a:gd name="T3" fmla="*/ 26 h 43"/>
                <a:gd name="T4" fmla="*/ 91 w 116"/>
                <a:gd name="T5" fmla="*/ 33 h 43"/>
                <a:gd name="T6" fmla="*/ 75 w 116"/>
                <a:gd name="T7" fmla="*/ 40 h 43"/>
                <a:gd name="T8" fmla="*/ 64 w 116"/>
                <a:gd name="T9" fmla="*/ 37 h 43"/>
                <a:gd name="T10" fmla="*/ 67 w 116"/>
                <a:gd name="T11" fmla="*/ 22 h 43"/>
                <a:gd name="T12" fmla="*/ 71 w 116"/>
                <a:gd name="T13" fmla="*/ 25 h 43"/>
                <a:gd name="T14" fmla="*/ 70 w 116"/>
                <a:gd name="T15" fmla="*/ 31 h 43"/>
                <a:gd name="T16" fmla="*/ 75 w 116"/>
                <a:gd name="T17" fmla="*/ 22 h 43"/>
                <a:gd name="T18" fmla="*/ 70 w 116"/>
                <a:gd name="T19" fmla="*/ 20 h 43"/>
                <a:gd name="T20" fmla="*/ 58 w 116"/>
                <a:gd name="T21" fmla="*/ 25 h 43"/>
                <a:gd name="T22" fmla="*/ 56 w 116"/>
                <a:gd name="T23" fmla="*/ 35 h 43"/>
                <a:gd name="T24" fmla="*/ 52 w 116"/>
                <a:gd name="T25" fmla="*/ 39 h 43"/>
                <a:gd name="T26" fmla="*/ 39 w 116"/>
                <a:gd name="T27" fmla="*/ 42 h 43"/>
                <a:gd name="T28" fmla="*/ 30 w 116"/>
                <a:gd name="T29" fmla="*/ 38 h 43"/>
                <a:gd name="T30" fmla="*/ 19 w 116"/>
                <a:gd name="T31" fmla="*/ 29 h 43"/>
                <a:gd name="T32" fmla="*/ 10 w 116"/>
                <a:gd name="T33" fmla="*/ 32 h 43"/>
                <a:gd name="T34" fmla="*/ 2 w 116"/>
                <a:gd name="T35" fmla="*/ 27 h 43"/>
                <a:gd name="T36" fmla="*/ 3 w 116"/>
                <a:gd name="T37" fmla="*/ 26 h 43"/>
                <a:gd name="T38" fmla="*/ 16 w 116"/>
                <a:gd name="T39" fmla="*/ 23 h 43"/>
                <a:gd name="T40" fmla="*/ 24 w 116"/>
                <a:gd name="T41" fmla="*/ 24 h 43"/>
                <a:gd name="T42" fmla="*/ 34 w 116"/>
                <a:gd name="T43" fmla="*/ 25 h 43"/>
                <a:gd name="T44" fmla="*/ 37 w 116"/>
                <a:gd name="T45" fmla="*/ 23 h 43"/>
                <a:gd name="T46" fmla="*/ 54 w 116"/>
                <a:gd name="T47" fmla="*/ 18 h 43"/>
                <a:gd name="T48" fmla="*/ 45 w 116"/>
                <a:gd name="T49" fmla="*/ 15 h 43"/>
                <a:gd name="T50" fmla="*/ 49 w 116"/>
                <a:gd name="T51" fmla="*/ 17 h 43"/>
                <a:gd name="T52" fmla="*/ 49 w 116"/>
                <a:gd name="T53" fmla="*/ 21 h 43"/>
                <a:gd name="T54" fmla="*/ 42 w 116"/>
                <a:gd name="T55" fmla="*/ 22 h 43"/>
                <a:gd name="T56" fmla="*/ 39 w 116"/>
                <a:gd name="T57" fmla="*/ 14 h 43"/>
                <a:gd name="T58" fmla="*/ 49 w 116"/>
                <a:gd name="T59" fmla="*/ 9 h 43"/>
                <a:gd name="T60" fmla="*/ 56 w 116"/>
                <a:gd name="T61" fmla="*/ 2 h 43"/>
                <a:gd name="T62" fmla="*/ 69 w 116"/>
                <a:gd name="T63" fmla="*/ 2 h 43"/>
                <a:gd name="T64" fmla="*/ 72 w 116"/>
                <a:gd name="T65" fmla="*/ 7 h 43"/>
                <a:gd name="T66" fmla="*/ 79 w 116"/>
                <a:gd name="T67" fmla="*/ 13 h 43"/>
                <a:gd name="T68" fmla="*/ 84 w 116"/>
                <a:gd name="T69" fmla="*/ 15 h 43"/>
                <a:gd name="T70" fmla="*/ 92 w 116"/>
                <a:gd name="T71" fmla="*/ 23 h 43"/>
                <a:gd name="T72" fmla="*/ 102 w 116"/>
                <a:gd name="T73" fmla="*/ 20 h 43"/>
                <a:gd name="T74" fmla="*/ 108 w 116"/>
                <a:gd name="T75" fmla="*/ 23 h 43"/>
                <a:gd name="T76" fmla="*/ 112 w 116"/>
                <a:gd name="T77" fmla="*/ 22 h 43"/>
                <a:gd name="T78" fmla="*/ 116 w 116"/>
                <a:gd name="T79" fmla="*/ 2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6" h="43">
                  <a:moveTo>
                    <a:pt x="114" y="21"/>
                  </a:moveTo>
                  <a:cubicBezTo>
                    <a:pt x="112" y="22"/>
                    <a:pt x="111" y="23"/>
                    <a:pt x="110" y="25"/>
                  </a:cubicBezTo>
                  <a:cubicBezTo>
                    <a:pt x="108" y="27"/>
                    <a:pt x="107" y="28"/>
                    <a:pt x="104" y="27"/>
                  </a:cubicBezTo>
                  <a:cubicBezTo>
                    <a:pt x="102" y="26"/>
                    <a:pt x="100" y="25"/>
                    <a:pt x="99" y="26"/>
                  </a:cubicBezTo>
                  <a:cubicBezTo>
                    <a:pt x="96" y="26"/>
                    <a:pt x="95" y="29"/>
                    <a:pt x="94" y="31"/>
                  </a:cubicBezTo>
                  <a:cubicBezTo>
                    <a:pt x="94" y="33"/>
                    <a:pt x="92" y="33"/>
                    <a:pt x="91" y="33"/>
                  </a:cubicBezTo>
                  <a:cubicBezTo>
                    <a:pt x="89" y="33"/>
                    <a:pt x="87" y="33"/>
                    <a:pt x="85" y="33"/>
                  </a:cubicBezTo>
                  <a:cubicBezTo>
                    <a:pt x="81" y="34"/>
                    <a:pt x="79" y="38"/>
                    <a:pt x="75" y="40"/>
                  </a:cubicBezTo>
                  <a:cubicBezTo>
                    <a:pt x="74" y="40"/>
                    <a:pt x="71" y="41"/>
                    <a:pt x="70" y="40"/>
                  </a:cubicBezTo>
                  <a:cubicBezTo>
                    <a:pt x="68" y="40"/>
                    <a:pt x="66" y="38"/>
                    <a:pt x="64" y="37"/>
                  </a:cubicBezTo>
                  <a:cubicBezTo>
                    <a:pt x="61" y="35"/>
                    <a:pt x="58" y="29"/>
                    <a:pt x="61" y="26"/>
                  </a:cubicBezTo>
                  <a:cubicBezTo>
                    <a:pt x="63" y="24"/>
                    <a:pt x="65" y="23"/>
                    <a:pt x="67" y="22"/>
                  </a:cubicBezTo>
                  <a:cubicBezTo>
                    <a:pt x="68" y="22"/>
                    <a:pt x="69" y="22"/>
                    <a:pt x="70" y="23"/>
                  </a:cubicBezTo>
                  <a:cubicBezTo>
                    <a:pt x="70" y="24"/>
                    <a:pt x="71" y="24"/>
                    <a:pt x="71" y="25"/>
                  </a:cubicBezTo>
                  <a:cubicBezTo>
                    <a:pt x="71" y="25"/>
                    <a:pt x="71" y="25"/>
                    <a:pt x="70" y="26"/>
                  </a:cubicBezTo>
                  <a:cubicBezTo>
                    <a:pt x="68" y="26"/>
                    <a:pt x="67" y="31"/>
                    <a:pt x="70" y="31"/>
                  </a:cubicBezTo>
                  <a:cubicBezTo>
                    <a:pt x="72" y="32"/>
                    <a:pt x="75" y="31"/>
                    <a:pt x="76" y="29"/>
                  </a:cubicBezTo>
                  <a:cubicBezTo>
                    <a:pt x="76" y="27"/>
                    <a:pt x="76" y="24"/>
                    <a:pt x="75" y="22"/>
                  </a:cubicBezTo>
                  <a:cubicBezTo>
                    <a:pt x="74" y="22"/>
                    <a:pt x="74" y="21"/>
                    <a:pt x="73" y="21"/>
                  </a:cubicBezTo>
                  <a:cubicBezTo>
                    <a:pt x="72" y="20"/>
                    <a:pt x="71" y="20"/>
                    <a:pt x="70" y="20"/>
                  </a:cubicBezTo>
                  <a:cubicBezTo>
                    <a:pt x="67" y="19"/>
                    <a:pt x="65" y="20"/>
                    <a:pt x="63" y="21"/>
                  </a:cubicBezTo>
                  <a:cubicBezTo>
                    <a:pt x="61" y="22"/>
                    <a:pt x="60" y="23"/>
                    <a:pt x="58" y="25"/>
                  </a:cubicBezTo>
                  <a:cubicBezTo>
                    <a:pt x="57" y="26"/>
                    <a:pt x="56" y="29"/>
                    <a:pt x="56" y="31"/>
                  </a:cubicBezTo>
                  <a:cubicBezTo>
                    <a:pt x="56" y="32"/>
                    <a:pt x="56" y="34"/>
                    <a:pt x="56" y="35"/>
                  </a:cubicBezTo>
                  <a:cubicBezTo>
                    <a:pt x="56" y="35"/>
                    <a:pt x="56" y="36"/>
                    <a:pt x="56" y="36"/>
                  </a:cubicBezTo>
                  <a:cubicBezTo>
                    <a:pt x="55" y="37"/>
                    <a:pt x="54" y="38"/>
                    <a:pt x="52" y="39"/>
                  </a:cubicBezTo>
                  <a:cubicBezTo>
                    <a:pt x="50" y="41"/>
                    <a:pt x="46" y="43"/>
                    <a:pt x="43" y="43"/>
                  </a:cubicBezTo>
                  <a:cubicBezTo>
                    <a:pt x="42" y="42"/>
                    <a:pt x="40" y="42"/>
                    <a:pt x="39" y="42"/>
                  </a:cubicBezTo>
                  <a:cubicBezTo>
                    <a:pt x="37" y="42"/>
                    <a:pt x="35" y="41"/>
                    <a:pt x="34" y="40"/>
                  </a:cubicBezTo>
                  <a:cubicBezTo>
                    <a:pt x="33" y="40"/>
                    <a:pt x="31" y="39"/>
                    <a:pt x="30" y="38"/>
                  </a:cubicBezTo>
                  <a:cubicBezTo>
                    <a:pt x="29" y="37"/>
                    <a:pt x="28" y="35"/>
                    <a:pt x="27" y="34"/>
                  </a:cubicBezTo>
                  <a:cubicBezTo>
                    <a:pt x="25" y="32"/>
                    <a:pt x="22" y="29"/>
                    <a:pt x="19" y="29"/>
                  </a:cubicBezTo>
                  <a:cubicBezTo>
                    <a:pt x="18" y="30"/>
                    <a:pt x="16" y="30"/>
                    <a:pt x="15" y="31"/>
                  </a:cubicBezTo>
                  <a:cubicBezTo>
                    <a:pt x="13" y="32"/>
                    <a:pt x="11" y="33"/>
                    <a:pt x="10" y="32"/>
                  </a:cubicBezTo>
                  <a:cubicBezTo>
                    <a:pt x="8" y="32"/>
                    <a:pt x="7" y="30"/>
                    <a:pt x="5" y="29"/>
                  </a:cubicBezTo>
                  <a:cubicBezTo>
                    <a:pt x="4" y="28"/>
                    <a:pt x="3" y="27"/>
                    <a:pt x="2" y="27"/>
                  </a:cubicBezTo>
                  <a:cubicBezTo>
                    <a:pt x="1" y="27"/>
                    <a:pt x="0" y="27"/>
                    <a:pt x="0" y="27"/>
                  </a:cubicBezTo>
                  <a:cubicBezTo>
                    <a:pt x="1" y="27"/>
                    <a:pt x="2" y="26"/>
                    <a:pt x="3" y="26"/>
                  </a:cubicBezTo>
                  <a:cubicBezTo>
                    <a:pt x="5" y="25"/>
                    <a:pt x="7" y="27"/>
                    <a:pt x="8" y="27"/>
                  </a:cubicBezTo>
                  <a:cubicBezTo>
                    <a:pt x="12" y="28"/>
                    <a:pt x="14" y="25"/>
                    <a:pt x="16" y="23"/>
                  </a:cubicBezTo>
                  <a:cubicBezTo>
                    <a:pt x="18" y="22"/>
                    <a:pt x="20" y="21"/>
                    <a:pt x="21" y="23"/>
                  </a:cubicBezTo>
                  <a:cubicBezTo>
                    <a:pt x="22" y="23"/>
                    <a:pt x="23" y="23"/>
                    <a:pt x="24" y="24"/>
                  </a:cubicBezTo>
                  <a:cubicBezTo>
                    <a:pt x="25" y="24"/>
                    <a:pt x="26" y="25"/>
                    <a:pt x="27" y="25"/>
                  </a:cubicBezTo>
                  <a:cubicBezTo>
                    <a:pt x="29" y="25"/>
                    <a:pt x="32" y="25"/>
                    <a:pt x="34" y="25"/>
                  </a:cubicBezTo>
                  <a:cubicBezTo>
                    <a:pt x="35" y="24"/>
                    <a:pt x="36" y="24"/>
                    <a:pt x="37" y="23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9" y="25"/>
                    <a:pt x="42" y="25"/>
                    <a:pt x="44" y="26"/>
                  </a:cubicBezTo>
                  <a:cubicBezTo>
                    <a:pt x="49" y="26"/>
                    <a:pt x="53" y="23"/>
                    <a:pt x="54" y="18"/>
                  </a:cubicBezTo>
                  <a:cubicBezTo>
                    <a:pt x="54" y="16"/>
                    <a:pt x="52" y="13"/>
                    <a:pt x="50" y="12"/>
                  </a:cubicBezTo>
                  <a:cubicBezTo>
                    <a:pt x="48" y="11"/>
                    <a:pt x="45" y="12"/>
                    <a:pt x="45" y="15"/>
                  </a:cubicBezTo>
                  <a:cubicBezTo>
                    <a:pt x="45" y="17"/>
                    <a:pt x="47" y="17"/>
                    <a:pt x="48" y="16"/>
                  </a:cubicBezTo>
                  <a:cubicBezTo>
                    <a:pt x="48" y="17"/>
                    <a:pt x="49" y="17"/>
                    <a:pt x="49" y="17"/>
                  </a:cubicBezTo>
                  <a:cubicBezTo>
                    <a:pt x="49" y="17"/>
                    <a:pt x="50" y="18"/>
                    <a:pt x="50" y="19"/>
                  </a:cubicBezTo>
                  <a:cubicBezTo>
                    <a:pt x="50" y="20"/>
                    <a:pt x="49" y="21"/>
                    <a:pt x="49" y="21"/>
                  </a:cubicBezTo>
                  <a:cubicBezTo>
                    <a:pt x="48" y="22"/>
                    <a:pt x="47" y="23"/>
                    <a:pt x="45" y="23"/>
                  </a:cubicBezTo>
                  <a:cubicBezTo>
                    <a:pt x="44" y="22"/>
                    <a:pt x="43" y="22"/>
                    <a:pt x="42" y="22"/>
                  </a:cubicBezTo>
                  <a:cubicBezTo>
                    <a:pt x="41" y="22"/>
                    <a:pt x="41" y="21"/>
                    <a:pt x="40" y="20"/>
                  </a:cubicBezTo>
                  <a:cubicBezTo>
                    <a:pt x="39" y="18"/>
                    <a:pt x="38" y="16"/>
                    <a:pt x="39" y="14"/>
                  </a:cubicBezTo>
                  <a:cubicBezTo>
                    <a:pt x="40" y="12"/>
                    <a:pt x="41" y="10"/>
                    <a:pt x="43" y="9"/>
                  </a:cubicBezTo>
                  <a:cubicBezTo>
                    <a:pt x="45" y="8"/>
                    <a:pt x="47" y="8"/>
                    <a:pt x="49" y="9"/>
                  </a:cubicBezTo>
                  <a:cubicBezTo>
                    <a:pt x="51" y="9"/>
                    <a:pt x="52" y="9"/>
                    <a:pt x="54" y="8"/>
                  </a:cubicBezTo>
                  <a:cubicBezTo>
                    <a:pt x="56" y="7"/>
                    <a:pt x="56" y="4"/>
                    <a:pt x="56" y="2"/>
                  </a:cubicBezTo>
                  <a:cubicBezTo>
                    <a:pt x="57" y="0"/>
                    <a:pt x="60" y="0"/>
                    <a:pt x="62" y="0"/>
                  </a:cubicBezTo>
                  <a:cubicBezTo>
                    <a:pt x="65" y="0"/>
                    <a:pt x="67" y="1"/>
                    <a:pt x="69" y="2"/>
                  </a:cubicBezTo>
                  <a:cubicBezTo>
                    <a:pt x="70" y="3"/>
                    <a:pt x="71" y="4"/>
                    <a:pt x="72" y="5"/>
                  </a:cubicBezTo>
                  <a:cubicBezTo>
                    <a:pt x="72" y="5"/>
                    <a:pt x="72" y="7"/>
                    <a:pt x="72" y="7"/>
                  </a:cubicBezTo>
                  <a:cubicBezTo>
                    <a:pt x="71" y="10"/>
                    <a:pt x="72" y="11"/>
                    <a:pt x="74" y="13"/>
                  </a:cubicBezTo>
                  <a:cubicBezTo>
                    <a:pt x="76" y="14"/>
                    <a:pt x="78" y="14"/>
                    <a:pt x="79" y="13"/>
                  </a:cubicBezTo>
                  <a:cubicBezTo>
                    <a:pt x="80" y="12"/>
                    <a:pt x="81" y="13"/>
                    <a:pt x="82" y="13"/>
                  </a:cubicBezTo>
                  <a:cubicBezTo>
                    <a:pt x="84" y="13"/>
                    <a:pt x="84" y="14"/>
                    <a:pt x="84" y="15"/>
                  </a:cubicBezTo>
                  <a:cubicBezTo>
                    <a:pt x="86" y="17"/>
                    <a:pt x="85" y="19"/>
                    <a:pt x="87" y="21"/>
                  </a:cubicBezTo>
                  <a:cubicBezTo>
                    <a:pt x="88" y="22"/>
                    <a:pt x="90" y="23"/>
                    <a:pt x="92" y="23"/>
                  </a:cubicBezTo>
                  <a:cubicBezTo>
                    <a:pt x="94" y="23"/>
                    <a:pt x="97" y="21"/>
                    <a:pt x="98" y="19"/>
                  </a:cubicBezTo>
                  <a:cubicBezTo>
                    <a:pt x="99" y="18"/>
                    <a:pt x="101" y="19"/>
                    <a:pt x="102" y="20"/>
                  </a:cubicBezTo>
                  <a:cubicBezTo>
                    <a:pt x="102" y="21"/>
                    <a:pt x="103" y="22"/>
                    <a:pt x="105" y="23"/>
                  </a:cubicBezTo>
                  <a:cubicBezTo>
                    <a:pt x="106" y="23"/>
                    <a:pt x="107" y="23"/>
                    <a:pt x="108" y="23"/>
                  </a:cubicBezTo>
                  <a:cubicBezTo>
                    <a:pt x="109" y="23"/>
                    <a:pt x="110" y="23"/>
                    <a:pt x="111" y="23"/>
                  </a:cubicBezTo>
                  <a:cubicBezTo>
                    <a:pt x="111" y="22"/>
                    <a:pt x="112" y="22"/>
                    <a:pt x="112" y="22"/>
                  </a:cubicBezTo>
                  <a:cubicBezTo>
                    <a:pt x="113" y="21"/>
                    <a:pt x="113" y="21"/>
                    <a:pt x="115" y="21"/>
                  </a:cubicBezTo>
                  <a:cubicBezTo>
                    <a:pt x="115" y="20"/>
                    <a:pt x="116" y="20"/>
                    <a:pt x="116" y="21"/>
                  </a:cubicBezTo>
                  <a:cubicBezTo>
                    <a:pt x="116" y="21"/>
                    <a:pt x="115" y="21"/>
                    <a:pt x="114" y="21"/>
                  </a:cubicBezTo>
                  <a:close/>
                </a:path>
              </a:pathLst>
            </a:custGeom>
            <a:solidFill>
              <a:srgbClr val="B6F1DC">
                <a:alpha val="7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771096" y="3626747"/>
              <a:ext cx="26781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latin typeface="文悦古典明朝体 (非商业使用) W5" pitchFamily="50" charset="-122"/>
                  <a:ea typeface="文悦古典明朝体 (非商业使用) W5" pitchFamily="50" charset="-122"/>
                </a:rPr>
                <a:t>输入您的标题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440688" y="4028784"/>
              <a:ext cx="4033486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总结是社会团体、企业单位和个人在自身的某一时期、某一项目或某些工作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7170523" y="1496686"/>
            <a:ext cx="4156489" cy="1694699"/>
            <a:chOff x="6800409" y="1199144"/>
            <a:chExt cx="4156489" cy="1694699"/>
          </a:xfrm>
        </p:grpSpPr>
        <p:sp>
          <p:nvSpPr>
            <p:cNvPr id="27" name="Freeform 357"/>
            <p:cNvSpPr/>
            <p:nvPr/>
          </p:nvSpPr>
          <p:spPr bwMode="auto">
            <a:xfrm>
              <a:off x="6800409" y="1369919"/>
              <a:ext cx="2030235" cy="757663"/>
            </a:xfrm>
            <a:custGeom>
              <a:avLst/>
              <a:gdLst>
                <a:gd name="T0" fmla="*/ 110 w 116"/>
                <a:gd name="T1" fmla="*/ 25 h 43"/>
                <a:gd name="T2" fmla="*/ 99 w 116"/>
                <a:gd name="T3" fmla="*/ 26 h 43"/>
                <a:gd name="T4" fmla="*/ 91 w 116"/>
                <a:gd name="T5" fmla="*/ 33 h 43"/>
                <a:gd name="T6" fmla="*/ 75 w 116"/>
                <a:gd name="T7" fmla="*/ 40 h 43"/>
                <a:gd name="T8" fmla="*/ 64 w 116"/>
                <a:gd name="T9" fmla="*/ 37 h 43"/>
                <a:gd name="T10" fmla="*/ 67 w 116"/>
                <a:gd name="T11" fmla="*/ 22 h 43"/>
                <a:gd name="T12" fmla="*/ 71 w 116"/>
                <a:gd name="T13" fmla="*/ 25 h 43"/>
                <a:gd name="T14" fmla="*/ 70 w 116"/>
                <a:gd name="T15" fmla="*/ 31 h 43"/>
                <a:gd name="T16" fmla="*/ 75 w 116"/>
                <a:gd name="T17" fmla="*/ 22 h 43"/>
                <a:gd name="T18" fmla="*/ 70 w 116"/>
                <a:gd name="T19" fmla="*/ 20 h 43"/>
                <a:gd name="T20" fmla="*/ 58 w 116"/>
                <a:gd name="T21" fmla="*/ 25 h 43"/>
                <a:gd name="T22" fmla="*/ 56 w 116"/>
                <a:gd name="T23" fmla="*/ 35 h 43"/>
                <a:gd name="T24" fmla="*/ 52 w 116"/>
                <a:gd name="T25" fmla="*/ 39 h 43"/>
                <a:gd name="T26" fmla="*/ 39 w 116"/>
                <a:gd name="T27" fmla="*/ 42 h 43"/>
                <a:gd name="T28" fmla="*/ 30 w 116"/>
                <a:gd name="T29" fmla="*/ 38 h 43"/>
                <a:gd name="T30" fmla="*/ 19 w 116"/>
                <a:gd name="T31" fmla="*/ 29 h 43"/>
                <a:gd name="T32" fmla="*/ 10 w 116"/>
                <a:gd name="T33" fmla="*/ 32 h 43"/>
                <a:gd name="T34" fmla="*/ 2 w 116"/>
                <a:gd name="T35" fmla="*/ 27 h 43"/>
                <a:gd name="T36" fmla="*/ 3 w 116"/>
                <a:gd name="T37" fmla="*/ 26 h 43"/>
                <a:gd name="T38" fmla="*/ 16 w 116"/>
                <a:gd name="T39" fmla="*/ 23 h 43"/>
                <a:gd name="T40" fmla="*/ 24 w 116"/>
                <a:gd name="T41" fmla="*/ 24 h 43"/>
                <a:gd name="T42" fmla="*/ 34 w 116"/>
                <a:gd name="T43" fmla="*/ 25 h 43"/>
                <a:gd name="T44" fmla="*/ 37 w 116"/>
                <a:gd name="T45" fmla="*/ 23 h 43"/>
                <a:gd name="T46" fmla="*/ 54 w 116"/>
                <a:gd name="T47" fmla="*/ 18 h 43"/>
                <a:gd name="T48" fmla="*/ 45 w 116"/>
                <a:gd name="T49" fmla="*/ 15 h 43"/>
                <a:gd name="T50" fmla="*/ 49 w 116"/>
                <a:gd name="T51" fmla="*/ 17 h 43"/>
                <a:gd name="T52" fmla="*/ 49 w 116"/>
                <a:gd name="T53" fmla="*/ 21 h 43"/>
                <a:gd name="T54" fmla="*/ 42 w 116"/>
                <a:gd name="T55" fmla="*/ 22 h 43"/>
                <a:gd name="T56" fmla="*/ 39 w 116"/>
                <a:gd name="T57" fmla="*/ 14 h 43"/>
                <a:gd name="T58" fmla="*/ 49 w 116"/>
                <a:gd name="T59" fmla="*/ 9 h 43"/>
                <a:gd name="T60" fmla="*/ 56 w 116"/>
                <a:gd name="T61" fmla="*/ 2 h 43"/>
                <a:gd name="T62" fmla="*/ 69 w 116"/>
                <a:gd name="T63" fmla="*/ 2 h 43"/>
                <a:gd name="T64" fmla="*/ 72 w 116"/>
                <a:gd name="T65" fmla="*/ 7 h 43"/>
                <a:gd name="T66" fmla="*/ 79 w 116"/>
                <a:gd name="T67" fmla="*/ 13 h 43"/>
                <a:gd name="T68" fmla="*/ 84 w 116"/>
                <a:gd name="T69" fmla="*/ 15 h 43"/>
                <a:gd name="T70" fmla="*/ 92 w 116"/>
                <a:gd name="T71" fmla="*/ 23 h 43"/>
                <a:gd name="T72" fmla="*/ 102 w 116"/>
                <a:gd name="T73" fmla="*/ 20 h 43"/>
                <a:gd name="T74" fmla="*/ 108 w 116"/>
                <a:gd name="T75" fmla="*/ 23 h 43"/>
                <a:gd name="T76" fmla="*/ 112 w 116"/>
                <a:gd name="T77" fmla="*/ 22 h 43"/>
                <a:gd name="T78" fmla="*/ 116 w 116"/>
                <a:gd name="T79" fmla="*/ 2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6" h="43">
                  <a:moveTo>
                    <a:pt x="114" y="21"/>
                  </a:moveTo>
                  <a:cubicBezTo>
                    <a:pt x="112" y="22"/>
                    <a:pt x="111" y="23"/>
                    <a:pt x="110" y="25"/>
                  </a:cubicBezTo>
                  <a:cubicBezTo>
                    <a:pt x="108" y="27"/>
                    <a:pt x="107" y="28"/>
                    <a:pt x="104" y="27"/>
                  </a:cubicBezTo>
                  <a:cubicBezTo>
                    <a:pt x="102" y="26"/>
                    <a:pt x="100" y="25"/>
                    <a:pt x="99" y="26"/>
                  </a:cubicBezTo>
                  <a:cubicBezTo>
                    <a:pt x="96" y="26"/>
                    <a:pt x="95" y="29"/>
                    <a:pt x="94" y="31"/>
                  </a:cubicBezTo>
                  <a:cubicBezTo>
                    <a:pt x="94" y="33"/>
                    <a:pt x="92" y="33"/>
                    <a:pt x="91" y="33"/>
                  </a:cubicBezTo>
                  <a:cubicBezTo>
                    <a:pt x="89" y="33"/>
                    <a:pt x="87" y="33"/>
                    <a:pt x="85" y="33"/>
                  </a:cubicBezTo>
                  <a:cubicBezTo>
                    <a:pt x="81" y="34"/>
                    <a:pt x="79" y="38"/>
                    <a:pt x="75" y="40"/>
                  </a:cubicBezTo>
                  <a:cubicBezTo>
                    <a:pt x="74" y="40"/>
                    <a:pt x="71" y="41"/>
                    <a:pt x="70" y="40"/>
                  </a:cubicBezTo>
                  <a:cubicBezTo>
                    <a:pt x="68" y="40"/>
                    <a:pt x="66" y="38"/>
                    <a:pt x="64" y="37"/>
                  </a:cubicBezTo>
                  <a:cubicBezTo>
                    <a:pt x="61" y="35"/>
                    <a:pt x="58" y="29"/>
                    <a:pt x="61" y="26"/>
                  </a:cubicBezTo>
                  <a:cubicBezTo>
                    <a:pt x="63" y="24"/>
                    <a:pt x="65" y="23"/>
                    <a:pt x="67" y="22"/>
                  </a:cubicBezTo>
                  <a:cubicBezTo>
                    <a:pt x="68" y="22"/>
                    <a:pt x="69" y="22"/>
                    <a:pt x="70" y="23"/>
                  </a:cubicBezTo>
                  <a:cubicBezTo>
                    <a:pt x="70" y="24"/>
                    <a:pt x="71" y="24"/>
                    <a:pt x="71" y="25"/>
                  </a:cubicBezTo>
                  <a:cubicBezTo>
                    <a:pt x="71" y="25"/>
                    <a:pt x="71" y="25"/>
                    <a:pt x="70" y="26"/>
                  </a:cubicBezTo>
                  <a:cubicBezTo>
                    <a:pt x="68" y="26"/>
                    <a:pt x="67" y="31"/>
                    <a:pt x="70" y="31"/>
                  </a:cubicBezTo>
                  <a:cubicBezTo>
                    <a:pt x="72" y="32"/>
                    <a:pt x="75" y="31"/>
                    <a:pt x="76" y="29"/>
                  </a:cubicBezTo>
                  <a:cubicBezTo>
                    <a:pt x="76" y="27"/>
                    <a:pt x="76" y="24"/>
                    <a:pt x="75" y="22"/>
                  </a:cubicBezTo>
                  <a:cubicBezTo>
                    <a:pt x="74" y="22"/>
                    <a:pt x="74" y="21"/>
                    <a:pt x="73" y="21"/>
                  </a:cubicBezTo>
                  <a:cubicBezTo>
                    <a:pt x="72" y="20"/>
                    <a:pt x="71" y="20"/>
                    <a:pt x="70" y="20"/>
                  </a:cubicBezTo>
                  <a:cubicBezTo>
                    <a:pt x="67" y="19"/>
                    <a:pt x="65" y="20"/>
                    <a:pt x="63" y="21"/>
                  </a:cubicBezTo>
                  <a:cubicBezTo>
                    <a:pt x="61" y="22"/>
                    <a:pt x="60" y="23"/>
                    <a:pt x="58" y="25"/>
                  </a:cubicBezTo>
                  <a:cubicBezTo>
                    <a:pt x="57" y="26"/>
                    <a:pt x="56" y="29"/>
                    <a:pt x="56" y="31"/>
                  </a:cubicBezTo>
                  <a:cubicBezTo>
                    <a:pt x="56" y="32"/>
                    <a:pt x="56" y="34"/>
                    <a:pt x="56" y="35"/>
                  </a:cubicBezTo>
                  <a:cubicBezTo>
                    <a:pt x="56" y="35"/>
                    <a:pt x="56" y="36"/>
                    <a:pt x="56" y="36"/>
                  </a:cubicBezTo>
                  <a:cubicBezTo>
                    <a:pt x="55" y="37"/>
                    <a:pt x="54" y="38"/>
                    <a:pt x="52" y="39"/>
                  </a:cubicBezTo>
                  <a:cubicBezTo>
                    <a:pt x="50" y="41"/>
                    <a:pt x="46" y="43"/>
                    <a:pt x="43" y="43"/>
                  </a:cubicBezTo>
                  <a:cubicBezTo>
                    <a:pt x="42" y="42"/>
                    <a:pt x="40" y="42"/>
                    <a:pt x="39" y="42"/>
                  </a:cubicBezTo>
                  <a:cubicBezTo>
                    <a:pt x="37" y="42"/>
                    <a:pt x="35" y="41"/>
                    <a:pt x="34" y="40"/>
                  </a:cubicBezTo>
                  <a:cubicBezTo>
                    <a:pt x="33" y="40"/>
                    <a:pt x="31" y="39"/>
                    <a:pt x="30" y="38"/>
                  </a:cubicBezTo>
                  <a:cubicBezTo>
                    <a:pt x="29" y="37"/>
                    <a:pt x="28" y="35"/>
                    <a:pt x="27" y="34"/>
                  </a:cubicBezTo>
                  <a:cubicBezTo>
                    <a:pt x="25" y="32"/>
                    <a:pt x="22" y="29"/>
                    <a:pt x="19" y="29"/>
                  </a:cubicBezTo>
                  <a:cubicBezTo>
                    <a:pt x="18" y="30"/>
                    <a:pt x="16" y="30"/>
                    <a:pt x="15" y="31"/>
                  </a:cubicBezTo>
                  <a:cubicBezTo>
                    <a:pt x="13" y="32"/>
                    <a:pt x="11" y="33"/>
                    <a:pt x="10" y="32"/>
                  </a:cubicBezTo>
                  <a:cubicBezTo>
                    <a:pt x="8" y="32"/>
                    <a:pt x="7" y="30"/>
                    <a:pt x="5" y="29"/>
                  </a:cubicBezTo>
                  <a:cubicBezTo>
                    <a:pt x="4" y="28"/>
                    <a:pt x="3" y="27"/>
                    <a:pt x="2" y="27"/>
                  </a:cubicBezTo>
                  <a:cubicBezTo>
                    <a:pt x="1" y="27"/>
                    <a:pt x="0" y="27"/>
                    <a:pt x="0" y="27"/>
                  </a:cubicBezTo>
                  <a:cubicBezTo>
                    <a:pt x="1" y="27"/>
                    <a:pt x="2" y="26"/>
                    <a:pt x="3" y="26"/>
                  </a:cubicBezTo>
                  <a:cubicBezTo>
                    <a:pt x="5" y="25"/>
                    <a:pt x="7" y="27"/>
                    <a:pt x="8" y="27"/>
                  </a:cubicBezTo>
                  <a:cubicBezTo>
                    <a:pt x="12" y="28"/>
                    <a:pt x="14" y="25"/>
                    <a:pt x="16" y="23"/>
                  </a:cubicBezTo>
                  <a:cubicBezTo>
                    <a:pt x="18" y="22"/>
                    <a:pt x="20" y="21"/>
                    <a:pt x="21" y="23"/>
                  </a:cubicBezTo>
                  <a:cubicBezTo>
                    <a:pt x="22" y="23"/>
                    <a:pt x="23" y="23"/>
                    <a:pt x="24" y="24"/>
                  </a:cubicBezTo>
                  <a:cubicBezTo>
                    <a:pt x="25" y="24"/>
                    <a:pt x="26" y="25"/>
                    <a:pt x="27" y="25"/>
                  </a:cubicBezTo>
                  <a:cubicBezTo>
                    <a:pt x="29" y="25"/>
                    <a:pt x="32" y="25"/>
                    <a:pt x="34" y="25"/>
                  </a:cubicBezTo>
                  <a:cubicBezTo>
                    <a:pt x="35" y="24"/>
                    <a:pt x="36" y="24"/>
                    <a:pt x="37" y="23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9" y="25"/>
                    <a:pt x="42" y="25"/>
                    <a:pt x="44" y="26"/>
                  </a:cubicBezTo>
                  <a:cubicBezTo>
                    <a:pt x="49" y="26"/>
                    <a:pt x="53" y="23"/>
                    <a:pt x="54" y="18"/>
                  </a:cubicBezTo>
                  <a:cubicBezTo>
                    <a:pt x="54" y="16"/>
                    <a:pt x="52" y="13"/>
                    <a:pt x="50" y="12"/>
                  </a:cubicBezTo>
                  <a:cubicBezTo>
                    <a:pt x="48" y="11"/>
                    <a:pt x="45" y="12"/>
                    <a:pt x="45" y="15"/>
                  </a:cubicBezTo>
                  <a:cubicBezTo>
                    <a:pt x="45" y="17"/>
                    <a:pt x="47" y="17"/>
                    <a:pt x="48" y="16"/>
                  </a:cubicBezTo>
                  <a:cubicBezTo>
                    <a:pt x="48" y="17"/>
                    <a:pt x="49" y="17"/>
                    <a:pt x="49" y="17"/>
                  </a:cubicBezTo>
                  <a:cubicBezTo>
                    <a:pt x="49" y="17"/>
                    <a:pt x="50" y="18"/>
                    <a:pt x="50" y="19"/>
                  </a:cubicBezTo>
                  <a:cubicBezTo>
                    <a:pt x="50" y="20"/>
                    <a:pt x="49" y="21"/>
                    <a:pt x="49" y="21"/>
                  </a:cubicBezTo>
                  <a:cubicBezTo>
                    <a:pt x="48" y="22"/>
                    <a:pt x="47" y="23"/>
                    <a:pt x="45" y="23"/>
                  </a:cubicBezTo>
                  <a:cubicBezTo>
                    <a:pt x="44" y="22"/>
                    <a:pt x="43" y="22"/>
                    <a:pt x="42" y="22"/>
                  </a:cubicBezTo>
                  <a:cubicBezTo>
                    <a:pt x="41" y="22"/>
                    <a:pt x="41" y="21"/>
                    <a:pt x="40" y="20"/>
                  </a:cubicBezTo>
                  <a:cubicBezTo>
                    <a:pt x="39" y="18"/>
                    <a:pt x="38" y="16"/>
                    <a:pt x="39" y="14"/>
                  </a:cubicBezTo>
                  <a:cubicBezTo>
                    <a:pt x="40" y="12"/>
                    <a:pt x="41" y="10"/>
                    <a:pt x="43" y="9"/>
                  </a:cubicBezTo>
                  <a:cubicBezTo>
                    <a:pt x="45" y="8"/>
                    <a:pt x="47" y="8"/>
                    <a:pt x="49" y="9"/>
                  </a:cubicBezTo>
                  <a:cubicBezTo>
                    <a:pt x="51" y="9"/>
                    <a:pt x="52" y="9"/>
                    <a:pt x="54" y="8"/>
                  </a:cubicBezTo>
                  <a:cubicBezTo>
                    <a:pt x="56" y="7"/>
                    <a:pt x="56" y="4"/>
                    <a:pt x="56" y="2"/>
                  </a:cubicBezTo>
                  <a:cubicBezTo>
                    <a:pt x="57" y="0"/>
                    <a:pt x="60" y="0"/>
                    <a:pt x="62" y="0"/>
                  </a:cubicBezTo>
                  <a:cubicBezTo>
                    <a:pt x="65" y="0"/>
                    <a:pt x="67" y="1"/>
                    <a:pt x="69" y="2"/>
                  </a:cubicBezTo>
                  <a:cubicBezTo>
                    <a:pt x="70" y="3"/>
                    <a:pt x="71" y="4"/>
                    <a:pt x="72" y="5"/>
                  </a:cubicBezTo>
                  <a:cubicBezTo>
                    <a:pt x="72" y="5"/>
                    <a:pt x="72" y="7"/>
                    <a:pt x="72" y="7"/>
                  </a:cubicBezTo>
                  <a:cubicBezTo>
                    <a:pt x="71" y="10"/>
                    <a:pt x="72" y="11"/>
                    <a:pt x="74" y="13"/>
                  </a:cubicBezTo>
                  <a:cubicBezTo>
                    <a:pt x="76" y="14"/>
                    <a:pt x="78" y="14"/>
                    <a:pt x="79" y="13"/>
                  </a:cubicBezTo>
                  <a:cubicBezTo>
                    <a:pt x="80" y="12"/>
                    <a:pt x="81" y="13"/>
                    <a:pt x="82" y="13"/>
                  </a:cubicBezTo>
                  <a:cubicBezTo>
                    <a:pt x="84" y="13"/>
                    <a:pt x="84" y="14"/>
                    <a:pt x="84" y="15"/>
                  </a:cubicBezTo>
                  <a:cubicBezTo>
                    <a:pt x="86" y="17"/>
                    <a:pt x="85" y="19"/>
                    <a:pt x="87" y="21"/>
                  </a:cubicBezTo>
                  <a:cubicBezTo>
                    <a:pt x="88" y="22"/>
                    <a:pt x="90" y="23"/>
                    <a:pt x="92" y="23"/>
                  </a:cubicBezTo>
                  <a:cubicBezTo>
                    <a:pt x="94" y="23"/>
                    <a:pt x="97" y="21"/>
                    <a:pt x="98" y="19"/>
                  </a:cubicBezTo>
                  <a:cubicBezTo>
                    <a:pt x="99" y="18"/>
                    <a:pt x="101" y="19"/>
                    <a:pt x="102" y="20"/>
                  </a:cubicBezTo>
                  <a:cubicBezTo>
                    <a:pt x="102" y="21"/>
                    <a:pt x="103" y="22"/>
                    <a:pt x="105" y="23"/>
                  </a:cubicBezTo>
                  <a:cubicBezTo>
                    <a:pt x="106" y="23"/>
                    <a:pt x="107" y="23"/>
                    <a:pt x="108" y="23"/>
                  </a:cubicBezTo>
                  <a:cubicBezTo>
                    <a:pt x="109" y="23"/>
                    <a:pt x="110" y="23"/>
                    <a:pt x="111" y="23"/>
                  </a:cubicBezTo>
                  <a:cubicBezTo>
                    <a:pt x="111" y="22"/>
                    <a:pt x="112" y="22"/>
                    <a:pt x="112" y="22"/>
                  </a:cubicBezTo>
                  <a:cubicBezTo>
                    <a:pt x="113" y="21"/>
                    <a:pt x="113" y="21"/>
                    <a:pt x="115" y="21"/>
                  </a:cubicBezTo>
                  <a:cubicBezTo>
                    <a:pt x="115" y="20"/>
                    <a:pt x="116" y="20"/>
                    <a:pt x="116" y="21"/>
                  </a:cubicBezTo>
                  <a:cubicBezTo>
                    <a:pt x="116" y="21"/>
                    <a:pt x="115" y="21"/>
                    <a:pt x="114" y="21"/>
                  </a:cubicBezTo>
                  <a:close/>
                </a:path>
              </a:pathLst>
            </a:custGeom>
            <a:solidFill>
              <a:srgbClr val="B6F1DC">
                <a:alpha val="7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8278782" y="1199144"/>
              <a:ext cx="26781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latin typeface="文悦古典明朝体 (非商业使用) W5" pitchFamily="50" charset="-122"/>
                  <a:ea typeface="文悦古典明朝体 (非商业使用) W5" pitchFamily="50" charset="-122"/>
                </a:rPr>
                <a:t>输入您的标题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6948373" y="1601181"/>
              <a:ext cx="4008525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总结是社会团体、企业单位和个人在自身的某一时期、某一项目或某些工作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693477" y="3974020"/>
            <a:ext cx="4295323" cy="1694699"/>
            <a:chOff x="6800409" y="1199144"/>
            <a:chExt cx="4295323" cy="1694699"/>
          </a:xfrm>
        </p:grpSpPr>
        <p:sp>
          <p:nvSpPr>
            <p:cNvPr id="31" name="Freeform 357"/>
            <p:cNvSpPr/>
            <p:nvPr/>
          </p:nvSpPr>
          <p:spPr bwMode="auto">
            <a:xfrm>
              <a:off x="6800409" y="1369919"/>
              <a:ext cx="2030235" cy="757663"/>
            </a:xfrm>
            <a:custGeom>
              <a:avLst/>
              <a:gdLst>
                <a:gd name="T0" fmla="*/ 110 w 116"/>
                <a:gd name="T1" fmla="*/ 25 h 43"/>
                <a:gd name="T2" fmla="*/ 99 w 116"/>
                <a:gd name="T3" fmla="*/ 26 h 43"/>
                <a:gd name="T4" fmla="*/ 91 w 116"/>
                <a:gd name="T5" fmla="*/ 33 h 43"/>
                <a:gd name="T6" fmla="*/ 75 w 116"/>
                <a:gd name="T7" fmla="*/ 40 h 43"/>
                <a:gd name="T8" fmla="*/ 64 w 116"/>
                <a:gd name="T9" fmla="*/ 37 h 43"/>
                <a:gd name="T10" fmla="*/ 67 w 116"/>
                <a:gd name="T11" fmla="*/ 22 h 43"/>
                <a:gd name="T12" fmla="*/ 71 w 116"/>
                <a:gd name="T13" fmla="*/ 25 h 43"/>
                <a:gd name="T14" fmla="*/ 70 w 116"/>
                <a:gd name="T15" fmla="*/ 31 h 43"/>
                <a:gd name="T16" fmla="*/ 75 w 116"/>
                <a:gd name="T17" fmla="*/ 22 h 43"/>
                <a:gd name="T18" fmla="*/ 70 w 116"/>
                <a:gd name="T19" fmla="*/ 20 h 43"/>
                <a:gd name="T20" fmla="*/ 58 w 116"/>
                <a:gd name="T21" fmla="*/ 25 h 43"/>
                <a:gd name="T22" fmla="*/ 56 w 116"/>
                <a:gd name="T23" fmla="*/ 35 h 43"/>
                <a:gd name="T24" fmla="*/ 52 w 116"/>
                <a:gd name="T25" fmla="*/ 39 h 43"/>
                <a:gd name="T26" fmla="*/ 39 w 116"/>
                <a:gd name="T27" fmla="*/ 42 h 43"/>
                <a:gd name="T28" fmla="*/ 30 w 116"/>
                <a:gd name="T29" fmla="*/ 38 h 43"/>
                <a:gd name="T30" fmla="*/ 19 w 116"/>
                <a:gd name="T31" fmla="*/ 29 h 43"/>
                <a:gd name="T32" fmla="*/ 10 w 116"/>
                <a:gd name="T33" fmla="*/ 32 h 43"/>
                <a:gd name="T34" fmla="*/ 2 w 116"/>
                <a:gd name="T35" fmla="*/ 27 h 43"/>
                <a:gd name="T36" fmla="*/ 3 w 116"/>
                <a:gd name="T37" fmla="*/ 26 h 43"/>
                <a:gd name="T38" fmla="*/ 16 w 116"/>
                <a:gd name="T39" fmla="*/ 23 h 43"/>
                <a:gd name="T40" fmla="*/ 24 w 116"/>
                <a:gd name="T41" fmla="*/ 24 h 43"/>
                <a:gd name="T42" fmla="*/ 34 w 116"/>
                <a:gd name="T43" fmla="*/ 25 h 43"/>
                <a:gd name="T44" fmla="*/ 37 w 116"/>
                <a:gd name="T45" fmla="*/ 23 h 43"/>
                <a:gd name="T46" fmla="*/ 54 w 116"/>
                <a:gd name="T47" fmla="*/ 18 h 43"/>
                <a:gd name="T48" fmla="*/ 45 w 116"/>
                <a:gd name="T49" fmla="*/ 15 h 43"/>
                <a:gd name="T50" fmla="*/ 49 w 116"/>
                <a:gd name="T51" fmla="*/ 17 h 43"/>
                <a:gd name="T52" fmla="*/ 49 w 116"/>
                <a:gd name="T53" fmla="*/ 21 h 43"/>
                <a:gd name="T54" fmla="*/ 42 w 116"/>
                <a:gd name="T55" fmla="*/ 22 h 43"/>
                <a:gd name="T56" fmla="*/ 39 w 116"/>
                <a:gd name="T57" fmla="*/ 14 h 43"/>
                <a:gd name="T58" fmla="*/ 49 w 116"/>
                <a:gd name="T59" fmla="*/ 9 h 43"/>
                <a:gd name="T60" fmla="*/ 56 w 116"/>
                <a:gd name="T61" fmla="*/ 2 h 43"/>
                <a:gd name="T62" fmla="*/ 69 w 116"/>
                <a:gd name="T63" fmla="*/ 2 h 43"/>
                <a:gd name="T64" fmla="*/ 72 w 116"/>
                <a:gd name="T65" fmla="*/ 7 h 43"/>
                <a:gd name="T66" fmla="*/ 79 w 116"/>
                <a:gd name="T67" fmla="*/ 13 h 43"/>
                <a:gd name="T68" fmla="*/ 84 w 116"/>
                <a:gd name="T69" fmla="*/ 15 h 43"/>
                <a:gd name="T70" fmla="*/ 92 w 116"/>
                <a:gd name="T71" fmla="*/ 23 h 43"/>
                <a:gd name="T72" fmla="*/ 102 w 116"/>
                <a:gd name="T73" fmla="*/ 20 h 43"/>
                <a:gd name="T74" fmla="*/ 108 w 116"/>
                <a:gd name="T75" fmla="*/ 23 h 43"/>
                <a:gd name="T76" fmla="*/ 112 w 116"/>
                <a:gd name="T77" fmla="*/ 22 h 43"/>
                <a:gd name="T78" fmla="*/ 116 w 116"/>
                <a:gd name="T79" fmla="*/ 2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6" h="43">
                  <a:moveTo>
                    <a:pt x="114" y="21"/>
                  </a:moveTo>
                  <a:cubicBezTo>
                    <a:pt x="112" y="22"/>
                    <a:pt x="111" y="23"/>
                    <a:pt x="110" y="25"/>
                  </a:cubicBezTo>
                  <a:cubicBezTo>
                    <a:pt x="108" y="27"/>
                    <a:pt x="107" y="28"/>
                    <a:pt x="104" y="27"/>
                  </a:cubicBezTo>
                  <a:cubicBezTo>
                    <a:pt x="102" y="26"/>
                    <a:pt x="100" y="25"/>
                    <a:pt x="99" y="26"/>
                  </a:cubicBezTo>
                  <a:cubicBezTo>
                    <a:pt x="96" y="26"/>
                    <a:pt x="95" y="29"/>
                    <a:pt x="94" y="31"/>
                  </a:cubicBezTo>
                  <a:cubicBezTo>
                    <a:pt x="94" y="33"/>
                    <a:pt x="92" y="33"/>
                    <a:pt x="91" y="33"/>
                  </a:cubicBezTo>
                  <a:cubicBezTo>
                    <a:pt x="89" y="33"/>
                    <a:pt x="87" y="33"/>
                    <a:pt x="85" y="33"/>
                  </a:cubicBezTo>
                  <a:cubicBezTo>
                    <a:pt x="81" y="34"/>
                    <a:pt x="79" y="38"/>
                    <a:pt x="75" y="40"/>
                  </a:cubicBezTo>
                  <a:cubicBezTo>
                    <a:pt x="74" y="40"/>
                    <a:pt x="71" y="41"/>
                    <a:pt x="70" y="40"/>
                  </a:cubicBezTo>
                  <a:cubicBezTo>
                    <a:pt x="68" y="40"/>
                    <a:pt x="66" y="38"/>
                    <a:pt x="64" y="37"/>
                  </a:cubicBezTo>
                  <a:cubicBezTo>
                    <a:pt x="61" y="35"/>
                    <a:pt x="58" y="29"/>
                    <a:pt x="61" y="26"/>
                  </a:cubicBezTo>
                  <a:cubicBezTo>
                    <a:pt x="63" y="24"/>
                    <a:pt x="65" y="23"/>
                    <a:pt x="67" y="22"/>
                  </a:cubicBezTo>
                  <a:cubicBezTo>
                    <a:pt x="68" y="22"/>
                    <a:pt x="69" y="22"/>
                    <a:pt x="70" y="23"/>
                  </a:cubicBezTo>
                  <a:cubicBezTo>
                    <a:pt x="70" y="24"/>
                    <a:pt x="71" y="24"/>
                    <a:pt x="71" y="25"/>
                  </a:cubicBezTo>
                  <a:cubicBezTo>
                    <a:pt x="71" y="25"/>
                    <a:pt x="71" y="25"/>
                    <a:pt x="70" y="26"/>
                  </a:cubicBezTo>
                  <a:cubicBezTo>
                    <a:pt x="68" y="26"/>
                    <a:pt x="67" y="31"/>
                    <a:pt x="70" y="31"/>
                  </a:cubicBezTo>
                  <a:cubicBezTo>
                    <a:pt x="72" y="32"/>
                    <a:pt x="75" y="31"/>
                    <a:pt x="76" y="29"/>
                  </a:cubicBezTo>
                  <a:cubicBezTo>
                    <a:pt x="76" y="27"/>
                    <a:pt x="76" y="24"/>
                    <a:pt x="75" y="22"/>
                  </a:cubicBezTo>
                  <a:cubicBezTo>
                    <a:pt x="74" y="22"/>
                    <a:pt x="74" y="21"/>
                    <a:pt x="73" y="21"/>
                  </a:cubicBezTo>
                  <a:cubicBezTo>
                    <a:pt x="72" y="20"/>
                    <a:pt x="71" y="20"/>
                    <a:pt x="70" y="20"/>
                  </a:cubicBezTo>
                  <a:cubicBezTo>
                    <a:pt x="67" y="19"/>
                    <a:pt x="65" y="20"/>
                    <a:pt x="63" y="21"/>
                  </a:cubicBezTo>
                  <a:cubicBezTo>
                    <a:pt x="61" y="22"/>
                    <a:pt x="60" y="23"/>
                    <a:pt x="58" y="25"/>
                  </a:cubicBezTo>
                  <a:cubicBezTo>
                    <a:pt x="57" y="26"/>
                    <a:pt x="56" y="29"/>
                    <a:pt x="56" y="31"/>
                  </a:cubicBezTo>
                  <a:cubicBezTo>
                    <a:pt x="56" y="32"/>
                    <a:pt x="56" y="34"/>
                    <a:pt x="56" y="35"/>
                  </a:cubicBezTo>
                  <a:cubicBezTo>
                    <a:pt x="56" y="35"/>
                    <a:pt x="56" y="36"/>
                    <a:pt x="56" y="36"/>
                  </a:cubicBezTo>
                  <a:cubicBezTo>
                    <a:pt x="55" y="37"/>
                    <a:pt x="54" y="38"/>
                    <a:pt x="52" y="39"/>
                  </a:cubicBezTo>
                  <a:cubicBezTo>
                    <a:pt x="50" y="41"/>
                    <a:pt x="46" y="43"/>
                    <a:pt x="43" y="43"/>
                  </a:cubicBezTo>
                  <a:cubicBezTo>
                    <a:pt x="42" y="42"/>
                    <a:pt x="40" y="42"/>
                    <a:pt x="39" y="42"/>
                  </a:cubicBezTo>
                  <a:cubicBezTo>
                    <a:pt x="37" y="42"/>
                    <a:pt x="35" y="41"/>
                    <a:pt x="34" y="40"/>
                  </a:cubicBezTo>
                  <a:cubicBezTo>
                    <a:pt x="33" y="40"/>
                    <a:pt x="31" y="39"/>
                    <a:pt x="30" y="38"/>
                  </a:cubicBezTo>
                  <a:cubicBezTo>
                    <a:pt x="29" y="37"/>
                    <a:pt x="28" y="35"/>
                    <a:pt x="27" y="34"/>
                  </a:cubicBezTo>
                  <a:cubicBezTo>
                    <a:pt x="25" y="32"/>
                    <a:pt x="22" y="29"/>
                    <a:pt x="19" y="29"/>
                  </a:cubicBezTo>
                  <a:cubicBezTo>
                    <a:pt x="18" y="30"/>
                    <a:pt x="16" y="30"/>
                    <a:pt x="15" y="31"/>
                  </a:cubicBezTo>
                  <a:cubicBezTo>
                    <a:pt x="13" y="32"/>
                    <a:pt x="11" y="33"/>
                    <a:pt x="10" y="32"/>
                  </a:cubicBezTo>
                  <a:cubicBezTo>
                    <a:pt x="8" y="32"/>
                    <a:pt x="7" y="30"/>
                    <a:pt x="5" y="29"/>
                  </a:cubicBezTo>
                  <a:cubicBezTo>
                    <a:pt x="4" y="28"/>
                    <a:pt x="3" y="27"/>
                    <a:pt x="2" y="27"/>
                  </a:cubicBezTo>
                  <a:cubicBezTo>
                    <a:pt x="1" y="27"/>
                    <a:pt x="0" y="27"/>
                    <a:pt x="0" y="27"/>
                  </a:cubicBezTo>
                  <a:cubicBezTo>
                    <a:pt x="1" y="27"/>
                    <a:pt x="2" y="26"/>
                    <a:pt x="3" y="26"/>
                  </a:cubicBezTo>
                  <a:cubicBezTo>
                    <a:pt x="5" y="25"/>
                    <a:pt x="7" y="27"/>
                    <a:pt x="8" y="27"/>
                  </a:cubicBezTo>
                  <a:cubicBezTo>
                    <a:pt x="12" y="28"/>
                    <a:pt x="14" y="25"/>
                    <a:pt x="16" y="23"/>
                  </a:cubicBezTo>
                  <a:cubicBezTo>
                    <a:pt x="18" y="22"/>
                    <a:pt x="20" y="21"/>
                    <a:pt x="21" y="23"/>
                  </a:cubicBezTo>
                  <a:cubicBezTo>
                    <a:pt x="22" y="23"/>
                    <a:pt x="23" y="23"/>
                    <a:pt x="24" y="24"/>
                  </a:cubicBezTo>
                  <a:cubicBezTo>
                    <a:pt x="25" y="24"/>
                    <a:pt x="26" y="25"/>
                    <a:pt x="27" y="25"/>
                  </a:cubicBezTo>
                  <a:cubicBezTo>
                    <a:pt x="29" y="25"/>
                    <a:pt x="32" y="25"/>
                    <a:pt x="34" y="25"/>
                  </a:cubicBezTo>
                  <a:cubicBezTo>
                    <a:pt x="35" y="24"/>
                    <a:pt x="36" y="24"/>
                    <a:pt x="37" y="23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9" y="25"/>
                    <a:pt x="42" y="25"/>
                    <a:pt x="44" y="26"/>
                  </a:cubicBezTo>
                  <a:cubicBezTo>
                    <a:pt x="49" y="26"/>
                    <a:pt x="53" y="23"/>
                    <a:pt x="54" y="18"/>
                  </a:cubicBezTo>
                  <a:cubicBezTo>
                    <a:pt x="54" y="16"/>
                    <a:pt x="52" y="13"/>
                    <a:pt x="50" y="12"/>
                  </a:cubicBezTo>
                  <a:cubicBezTo>
                    <a:pt x="48" y="11"/>
                    <a:pt x="45" y="12"/>
                    <a:pt x="45" y="15"/>
                  </a:cubicBezTo>
                  <a:cubicBezTo>
                    <a:pt x="45" y="17"/>
                    <a:pt x="47" y="17"/>
                    <a:pt x="48" y="16"/>
                  </a:cubicBezTo>
                  <a:cubicBezTo>
                    <a:pt x="48" y="17"/>
                    <a:pt x="49" y="17"/>
                    <a:pt x="49" y="17"/>
                  </a:cubicBezTo>
                  <a:cubicBezTo>
                    <a:pt x="49" y="17"/>
                    <a:pt x="50" y="18"/>
                    <a:pt x="50" y="19"/>
                  </a:cubicBezTo>
                  <a:cubicBezTo>
                    <a:pt x="50" y="20"/>
                    <a:pt x="49" y="21"/>
                    <a:pt x="49" y="21"/>
                  </a:cubicBezTo>
                  <a:cubicBezTo>
                    <a:pt x="48" y="22"/>
                    <a:pt x="47" y="23"/>
                    <a:pt x="45" y="23"/>
                  </a:cubicBezTo>
                  <a:cubicBezTo>
                    <a:pt x="44" y="22"/>
                    <a:pt x="43" y="22"/>
                    <a:pt x="42" y="22"/>
                  </a:cubicBezTo>
                  <a:cubicBezTo>
                    <a:pt x="41" y="22"/>
                    <a:pt x="41" y="21"/>
                    <a:pt x="40" y="20"/>
                  </a:cubicBezTo>
                  <a:cubicBezTo>
                    <a:pt x="39" y="18"/>
                    <a:pt x="38" y="16"/>
                    <a:pt x="39" y="14"/>
                  </a:cubicBezTo>
                  <a:cubicBezTo>
                    <a:pt x="40" y="12"/>
                    <a:pt x="41" y="10"/>
                    <a:pt x="43" y="9"/>
                  </a:cubicBezTo>
                  <a:cubicBezTo>
                    <a:pt x="45" y="8"/>
                    <a:pt x="47" y="8"/>
                    <a:pt x="49" y="9"/>
                  </a:cubicBezTo>
                  <a:cubicBezTo>
                    <a:pt x="51" y="9"/>
                    <a:pt x="52" y="9"/>
                    <a:pt x="54" y="8"/>
                  </a:cubicBezTo>
                  <a:cubicBezTo>
                    <a:pt x="56" y="7"/>
                    <a:pt x="56" y="4"/>
                    <a:pt x="56" y="2"/>
                  </a:cubicBezTo>
                  <a:cubicBezTo>
                    <a:pt x="57" y="0"/>
                    <a:pt x="60" y="0"/>
                    <a:pt x="62" y="0"/>
                  </a:cubicBezTo>
                  <a:cubicBezTo>
                    <a:pt x="65" y="0"/>
                    <a:pt x="67" y="1"/>
                    <a:pt x="69" y="2"/>
                  </a:cubicBezTo>
                  <a:cubicBezTo>
                    <a:pt x="70" y="3"/>
                    <a:pt x="71" y="4"/>
                    <a:pt x="72" y="5"/>
                  </a:cubicBezTo>
                  <a:cubicBezTo>
                    <a:pt x="72" y="5"/>
                    <a:pt x="72" y="7"/>
                    <a:pt x="72" y="7"/>
                  </a:cubicBezTo>
                  <a:cubicBezTo>
                    <a:pt x="71" y="10"/>
                    <a:pt x="72" y="11"/>
                    <a:pt x="74" y="13"/>
                  </a:cubicBezTo>
                  <a:cubicBezTo>
                    <a:pt x="76" y="14"/>
                    <a:pt x="78" y="14"/>
                    <a:pt x="79" y="13"/>
                  </a:cubicBezTo>
                  <a:cubicBezTo>
                    <a:pt x="80" y="12"/>
                    <a:pt x="81" y="13"/>
                    <a:pt x="82" y="13"/>
                  </a:cubicBezTo>
                  <a:cubicBezTo>
                    <a:pt x="84" y="13"/>
                    <a:pt x="84" y="14"/>
                    <a:pt x="84" y="15"/>
                  </a:cubicBezTo>
                  <a:cubicBezTo>
                    <a:pt x="86" y="17"/>
                    <a:pt x="85" y="19"/>
                    <a:pt x="87" y="21"/>
                  </a:cubicBezTo>
                  <a:cubicBezTo>
                    <a:pt x="88" y="22"/>
                    <a:pt x="90" y="23"/>
                    <a:pt x="92" y="23"/>
                  </a:cubicBezTo>
                  <a:cubicBezTo>
                    <a:pt x="94" y="23"/>
                    <a:pt x="97" y="21"/>
                    <a:pt x="98" y="19"/>
                  </a:cubicBezTo>
                  <a:cubicBezTo>
                    <a:pt x="99" y="18"/>
                    <a:pt x="101" y="19"/>
                    <a:pt x="102" y="20"/>
                  </a:cubicBezTo>
                  <a:cubicBezTo>
                    <a:pt x="102" y="21"/>
                    <a:pt x="103" y="22"/>
                    <a:pt x="105" y="23"/>
                  </a:cubicBezTo>
                  <a:cubicBezTo>
                    <a:pt x="106" y="23"/>
                    <a:pt x="107" y="23"/>
                    <a:pt x="108" y="23"/>
                  </a:cubicBezTo>
                  <a:cubicBezTo>
                    <a:pt x="109" y="23"/>
                    <a:pt x="110" y="23"/>
                    <a:pt x="111" y="23"/>
                  </a:cubicBezTo>
                  <a:cubicBezTo>
                    <a:pt x="111" y="22"/>
                    <a:pt x="112" y="22"/>
                    <a:pt x="112" y="22"/>
                  </a:cubicBezTo>
                  <a:cubicBezTo>
                    <a:pt x="113" y="21"/>
                    <a:pt x="113" y="21"/>
                    <a:pt x="115" y="21"/>
                  </a:cubicBezTo>
                  <a:cubicBezTo>
                    <a:pt x="115" y="20"/>
                    <a:pt x="116" y="20"/>
                    <a:pt x="116" y="21"/>
                  </a:cubicBezTo>
                  <a:cubicBezTo>
                    <a:pt x="116" y="21"/>
                    <a:pt x="115" y="21"/>
                    <a:pt x="114" y="21"/>
                  </a:cubicBezTo>
                  <a:close/>
                </a:path>
              </a:pathLst>
            </a:custGeom>
            <a:solidFill>
              <a:srgbClr val="B6F1DC">
                <a:alpha val="7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8278782" y="1199144"/>
              <a:ext cx="26781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latin typeface="文悦古典明朝体 (非商业使用) W5" pitchFamily="50" charset="-122"/>
                  <a:ea typeface="文悦古典明朝体 (非商业使用) W5" pitchFamily="50" charset="-122"/>
                </a:rPr>
                <a:t>输入您的标题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6948373" y="1601181"/>
              <a:ext cx="4147359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总结是社会团体、企业单位和个人在自身的某一时期、某一项目或某些工作</a:t>
              </a:r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1153686" y="1227615"/>
            <a:ext cx="2327243" cy="1963770"/>
          </a:xfrm>
          <a:custGeom>
            <a:avLst/>
            <a:gdLst/>
            <a:ahLst/>
            <a:cxnLst/>
            <a:rect l="l" t="t" r="r" b="b"/>
            <a:pathLst>
              <a:path w="2327243" h="1963770">
                <a:moveTo>
                  <a:pt x="1138380" y="774907"/>
                </a:moveTo>
                <a:cubicBezTo>
                  <a:pt x="1155207" y="774907"/>
                  <a:pt x="1163621" y="785003"/>
                  <a:pt x="1163621" y="805196"/>
                </a:cubicBezTo>
                <a:cubicBezTo>
                  <a:pt x="1163621" y="825389"/>
                  <a:pt x="1154787" y="850210"/>
                  <a:pt x="1137118" y="879658"/>
                </a:cubicBezTo>
                <a:cubicBezTo>
                  <a:pt x="1119449" y="909106"/>
                  <a:pt x="1102621" y="950334"/>
                  <a:pt x="1086635" y="1003340"/>
                </a:cubicBezTo>
                <a:cubicBezTo>
                  <a:pt x="1070649" y="1056347"/>
                  <a:pt x="1050035" y="1082850"/>
                  <a:pt x="1024794" y="1082850"/>
                </a:cubicBezTo>
                <a:cubicBezTo>
                  <a:pt x="1007967" y="1082850"/>
                  <a:pt x="976836" y="1065602"/>
                  <a:pt x="931402" y="1031105"/>
                </a:cubicBezTo>
                <a:cubicBezTo>
                  <a:pt x="885967" y="996609"/>
                  <a:pt x="863250" y="967161"/>
                  <a:pt x="863250" y="942761"/>
                </a:cubicBezTo>
                <a:cubicBezTo>
                  <a:pt x="863250" y="918361"/>
                  <a:pt x="878395" y="900272"/>
                  <a:pt x="908684" y="888492"/>
                </a:cubicBezTo>
                <a:cubicBezTo>
                  <a:pt x="923829" y="881761"/>
                  <a:pt x="941498" y="872086"/>
                  <a:pt x="961691" y="859465"/>
                </a:cubicBezTo>
                <a:cubicBezTo>
                  <a:pt x="981884" y="846844"/>
                  <a:pt x="1013015" y="829596"/>
                  <a:pt x="1055083" y="807721"/>
                </a:cubicBezTo>
                <a:cubicBezTo>
                  <a:pt x="1097152" y="785845"/>
                  <a:pt x="1124918" y="774907"/>
                  <a:pt x="1138380" y="774907"/>
                </a:cubicBezTo>
                <a:close/>
                <a:moveTo>
                  <a:pt x="629769" y="532591"/>
                </a:moveTo>
                <a:cubicBezTo>
                  <a:pt x="642389" y="532591"/>
                  <a:pt x="667210" y="535956"/>
                  <a:pt x="704230" y="542687"/>
                </a:cubicBezTo>
                <a:cubicBezTo>
                  <a:pt x="741251" y="549418"/>
                  <a:pt x="759761" y="567087"/>
                  <a:pt x="759761" y="595694"/>
                </a:cubicBezTo>
                <a:cubicBezTo>
                  <a:pt x="759761" y="624301"/>
                  <a:pt x="769858" y="636080"/>
                  <a:pt x="790051" y="631032"/>
                </a:cubicBezTo>
                <a:cubicBezTo>
                  <a:pt x="810244" y="625983"/>
                  <a:pt x="827071" y="623459"/>
                  <a:pt x="840533" y="623459"/>
                </a:cubicBezTo>
                <a:cubicBezTo>
                  <a:pt x="860726" y="623459"/>
                  <a:pt x="875450" y="628928"/>
                  <a:pt x="884705" y="639866"/>
                </a:cubicBezTo>
                <a:cubicBezTo>
                  <a:pt x="893960" y="650804"/>
                  <a:pt x="898588" y="672259"/>
                  <a:pt x="898588" y="704231"/>
                </a:cubicBezTo>
                <a:cubicBezTo>
                  <a:pt x="898588" y="736204"/>
                  <a:pt x="890174" y="761866"/>
                  <a:pt x="873347" y="781217"/>
                </a:cubicBezTo>
                <a:cubicBezTo>
                  <a:pt x="856519" y="800569"/>
                  <a:pt x="832540" y="819079"/>
                  <a:pt x="801409" y="836748"/>
                </a:cubicBezTo>
                <a:cubicBezTo>
                  <a:pt x="770278" y="854417"/>
                  <a:pt x="751768" y="867879"/>
                  <a:pt x="745878" y="877134"/>
                </a:cubicBezTo>
                <a:cubicBezTo>
                  <a:pt x="739989" y="886389"/>
                  <a:pt x="737044" y="900692"/>
                  <a:pt x="737044" y="920044"/>
                </a:cubicBezTo>
                <a:cubicBezTo>
                  <a:pt x="737044" y="939396"/>
                  <a:pt x="741251" y="953278"/>
                  <a:pt x="749665" y="961692"/>
                </a:cubicBezTo>
                <a:cubicBezTo>
                  <a:pt x="758078" y="970106"/>
                  <a:pt x="777430" y="980202"/>
                  <a:pt x="807719" y="991982"/>
                </a:cubicBezTo>
                <a:cubicBezTo>
                  <a:pt x="838009" y="1003761"/>
                  <a:pt x="853154" y="1029423"/>
                  <a:pt x="853154" y="1068967"/>
                </a:cubicBezTo>
                <a:cubicBezTo>
                  <a:pt x="853154" y="1108512"/>
                  <a:pt x="827071" y="1131650"/>
                  <a:pt x="774906" y="1138381"/>
                </a:cubicBezTo>
                <a:cubicBezTo>
                  <a:pt x="756396" y="1140064"/>
                  <a:pt x="744196" y="1145532"/>
                  <a:pt x="738306" y="1154788"/>
                </a:cubicBezTo>
                <a:cubicBezTo>
                  <a:pt x="732416" y="1164043"/>
                  <a:pt x="727789" y="1195594"/>
                  <a:pt x="724423" y="1249442"/>
                </a:cubicBezTo>
                <a:cubicBezTo>
                  <a:pt x="721058" y="1303290"/>
                  <a:pt x="715168" y="1361766"/>
                  <a:pt x="706755" y="1424869"/>
                </a:cubicBezTo>
                <a:cubicBezTo>
                  <a:pt x="698341" y="1487972"/>
                  <a:pt x="694134" y="1558227"/>
                  <a:pt x="694134" y="1635633"/>
                </a:cubicBezTo>
                <a:cubicBezTo>
                  <a:pt x="694134" y="1713040"/>
                  <a:pt x="698341" y="1769833"/>
                  <a:pt x="706755" y="1806012"/>
                </a:cubicBezTo>
                <a:cubicBezTo>
                  <a:pt x="715168" y="1842191"/>
                  <a:pt x="719375" y="1877529"/>
                  <a:pt x="719375" y="1912025"/>
                </a:cubicBezTo>
                <a:cubicBezTo>
                  <a:pt x="719375" y="1946521"/>
                  <a:pt x="708437" y="1963770"/>
                  <a:pt x="686562" y="1963770"/>
                </a:cubicBezTo>
                <a:cubicBezTo>
                  <a:pt x="676465" y="1963770"/>
                  <a:pt x="667210" y="1960825"/>
                  <a:pt x="658796" y="1954935"/>
                </a:cubicBezTo>
                <a:cubicBezTo>
                  <a:pt x="650382" y="1949045"/>
                  <a:pt x="628927" y="1941053"/>
                  <a:pt x="594431" y="1930956"/>
                </a:cubicBezTo>
                <a:cubicBezTo>
                  <a:pt x="559935" y="1920859"/>
                  <a:pt x="542686" y="1905715"/>
                  <a:pt x="542686" y="1885522"/>
                </a:cubicBezTo>
                <a:cubicBezTo>
                  <a:pt x="542686" y="1877108"/>
                  <a:pt x="546473" y="1869115"/>
                  <a:pt x="554045" y="1861543"/>
                </a:cubicBezTo>
                <a:cubicBezTo>
                  <a:pt x="561617" y="1853970"/>
                  <a:pt x="567507" y="1838825"/>
                  <a:pt x="571714" y="1816108"/>
                </a:cubicBezTo>
                <a:cubicBezTo>
                  <a:pt x="575921" y="1793391"/>
                  <a:pt x="578024" y="1745012"/>
                  <a:pt x="578024" y="1670971"/>
                </a:cubicBezTo>
                <a:cubicBezTo>
                  <a:pt x="578024" y="1596930"/>
                  <a:pt x="580128" y="1514896"/>
                  <a:pt x="584334" y="1424869"/>
                </a:cubicBezTo>
                <a:cubicBezTo>
                  <a:pt x="588541" y="1334842"/>
                  <a:pt x="590645" y="1274684"/>
                  <a:pt x="590645" y="1244394"/>
                </a:cubicBezTo>
                <a:cubicBezTo>
                  <a:pt x="590645" y="1214105"/>
                  <a:pt x="584755" y="1198960"/>
                  <a:pt x="572976" y="1198960"/>
                </a:cubicBezTo>
                <a:cubicBezTo>
                  <a:pt x="561197" y="1198960"/>
                  <a:pt x="548576" y="1205691"/>
                  <a:pt x="535114" y="1219153"/>
                </a:cubicBezTo>
                <a:lnTo>
                  <a:pt x="434149" y="1312545"/>
                </a:lnTo>
                <a:cubicBezTo>
                  <a:pt x="378618" y="1361345"/>
                  <a:pt x="344122" y="1390793"/>
                  <a:pt x="330660" y="1400890"/>
                </a:cubicBezTo>
                <a:cubicBezTo>
                  <a:pt x="317198" y="1410986"/>
                  <a:pt x="295322" y="1437069"/>
                  <a:pt x="265033" y="1479138"/>
                </a:cubicBezTo>
                <a:cubicBezTo>
                  <a:pt x="234743" y="1521206"/>
                  <a:pt x="209502" y="1550234"/>
                  <a:pt x="189309" y="1566220"/>
                </a:cubicBezTo>
                <a:cubicBezTo>
                  <a:pt x="169116" y="1582206"/>
                  <a:pt x="147661" y="1590199"/>
                  <a:pt x="124944" y="1590199"/>
                </a:cubicBezTo>
                <a:cubicBezTo>
                  <a:pt x="102227" y="1590199"/>
                  <a:pt x="75723" y="1587675"/>
                  <a:pt x="45434" y="1582627"/>
                </a:cubicBezTo>
                <a:cubicBezTo>
                  <a:pt x="15144" y="1577578"/>
                  <a:pt x="0" y="1566641"/>
                  <a:pt x="0" y="1549813"/>
                </a:cubicBezTo>
                <a:cubicBezTo>
                  <a:pt x="0" y="1527937"/>
                  <a:pt x="22296" y="1505641"/>
                  <a:pt x="66889" y="1482924"/>
                </a:cubicBezTo>
                <a:cubicBezTo>
                  <a:pt x="111482" y="1460207"/>
                  <a:pt x="163226" y="1417297"/>
                  <a:pt x="222122" y="1354193"/>
                </a:cubicBezTo>
                <a:cubicBezTo>
                  <a:pt x="281019" y="1291090"/>
                  <a:pt x="336970" y="1218732"/>
                  <a:pt x="389977" y="1137119"/>
                </a:cubicBezTo>
                <a:cubicBezTo>
                  <a:pt x="442983" y="1055505"/>
                  <a:pt x="469487" y="1008388"/>
                  <a:pt x="469487" y="995768"/>
                </a:cubicBezTo>
                <a:cubicBezTo>
                  <a:pt x="469487" y="983147"/>
                  <a:pt x="455183" y="976837"/>
                  <a:pt x="426577" y="976837"/>
                </a:cubicBezTo>
                <a:cubicBezTo>
                  <a:pt x="344122" y="976837"/>
                  <a:pt x="256619" y="998713"/>
                  <a:pt x="164068" y="1042464"/>
                </a:cubicBezTo>
                <a:cubicBezTo>
                  <a:pt x="152288" y="1047512"/>
                  <a:pt x="139668" y="1050036"/>
                  <a:pt x="126206" y="1050036"/>
                </a:cubicBezTo>
                <a:cubicBezTo>
                  <a:pt x="112744" y="1050036"/>
                  <a:pt x="99702" y="1034471"/>
                  <a:pt x="87082" y="1003340"/>
                </a:cubicBezTo>
                <a:cubicBezTo>
                  <a:pt x="74461" y="972209"/>
                  <a:pt x="59316" y="944444"/>
                  <a:pt x="41648" y="920044"/>
                </a:cubicBezTo>
                <a:cubicBezTo>
                  <a:pt x="23979" y="895644"/>
                  <a:pt x="15144" y="873348"/>
                  <a:pt x="15144" y="853155"/>
                </a:cubicBezTo>
                <a:cubicBezTo>
                  <a:pt x="15144" y="819500"/>
                  <a:pt x="38282" y="800989"/>
                  <a:pt x="84558" y="797624"/>
                </a:cubicBezTo>
                <a:cubicBezTo>
                  <a:pt x="130833" y="794258"/>
                  <a:pt x="201509" y="782900"/>
                  <a:pt x="296584" y="763548"/>
                </a:cubicBezTo>
                <a:cubicBezTo>
                  <a:pt x="391660" y="744197"/>
                  <a:pt x="460652" y="727369"/>
                  <a:pt x="503562" y="713066"/>
                </a:cubicBezTo>
                <a:cubicBezTo>
                  <a:pt x="546473" y="698762"/>
                  <a:pt x="571293" y="685721"/>
                  <a:pt x="578024" y="673942"/>
                </a:cubicBezTo>
                <a:cubicBezTo>
                  <a:pt x="584755" y="662162"/>
                  <a:pt x="588962" y="639866"/>
                  <a:pt x="590645" y="607053"/>
                </a:cubicBezTo>
                <a:cubicBezTo>
                  <a:pt x="592328" y="574239"/>
                  <a:pt x="596114" y="553625"/>
                  <a:pt x="602003" y="545211"/>
                </a:cubicBezTo>
                <a:cubicBezTo>
                  <a:pt x="607893" y="536798"/>
                  <a:pt x="617148" y="532591"/>
                  <a:pt x="629769" y="532591"/>
                </a:cubicBezTo>
                <a:close/>
                <a:moveTo>
                  <a:pt x="843057" y="141351"/>
                </a:moveTo>
                <a:cubicBezTo>
                  <a:pt x="861568" y="141351"/>
                  <a:pt x="880919" y="158179"/>
                  <a:pt x="901112" y="191834"/>
                </a:cubicBezTo>
                <a:cubicBezTo>
                  <a:pt x="921305" y="225489"/>
                  <a:pt x="931402" y="250730"/>
                  <a:pt x="931402" y="267558"/>
                </a:cubicBezTo>
                <a:cubicBezTo>
                  <a:pt x="931402" y="299530"/>
                  <a:pt x="894381" y="318881"/>
                  <a:pt x="820340" y="325613"/>
                </a:cubicBezTo>
                <a:cubicBezTo>
                  <a:pt x="695817" y="334026"/>
                  <a:pt x="620934" y="371888"/>
                  <a:pt x="595693" y="439198"/>
                </a:cubicBezTo>
                <a:cubicBezTo>
                  <a:pt x="590645" y="452660"/>
                  <a:pt x="583914" y="461915"/>
                  <a:pt x="575500" y="466963"/>
                </a:cubicBezTo>
                <a:cubicBezTo>
                  <a:pt x="567086" y="472012"/>
                  <a:pt x="547735" y="478322"/>
                  <a:pt x="517445" y="485895"/>
                </a:cubicBezTo>
                <a:cubicBezTo>
                  <a:pt x="487156" y="493467"/>
                  <a:pt x="458128" y="503984"/>
                  <a:pt x="430363" y="517446"/>
                </a:cubicBezTo>
                <a:cubicBezTo>
                  <a:pt x="402597" y="530908"/>
                  <a:pt x="360949" y="537639"/>
                  <a:pt x="305419" y="537639"/>
                </a:cubicBezTo>
                <a:cubicBezTo>
                  <a:pt x="286908" y="537639"/>
                  <a:pt x="277653" y="531749"/>
                  <a:pt x="277653" y="519970"/>
                </a:cubicBezTo>
                <a:cubicBezTo>
                  <a:pt x="277653" y="508191"/>
                  <a:pt x="295322" y="482108"/>
                  <a:pt x="330660" y="441722"/>
                </a:cubicBezTo>
                <a:cubicBezTo>
                  <a:pt x="365998" y="401336"/>
                  <a:pt x="405963" y="368102"/>
                  <a:pt x="450556" y="342019"/>
                </a:cubicBezTo>
                <a:cubicBezTo>
                  <a:pt x="495149" y="315937"/>
                  <a:pt x="533852" y="291958"/>
                  <a:pt x="566666" y="270082"/>
                </a:cubicBezTo>
                <a:cubicBezTo>
                  <a:pt x="599479" y="248206"/>
                  <a:pt x="649541" y="221282"/>
                  <a:pt x="716851" y="189310"/>
                </a:cubicBezTo>
                <a:cubicBezTo>
                  <a:pt x="784161" y="157337"/>
                  <a:pt x="826230" y="141351"/>
                  <a:pt x="843057" y="141351"/>
                </a:cubicBezTo>
                <a:close/>
                <a:moveTo>
                  <a:pt x="1364289" y="0"/>
                </a:moveTo>
                <a:cubicBezTo>
                  <a:pt x="1393737" y="0"/>
                  <a:pt x="1425709" y="5469"/>
                  <a:pt x="1460206" y="16407"/>
                </a:cubicBezTo>
                <a:cubicBezTo>
                  <a:pt x="1494702" y="27345"/>
                  <a:pt x="1511950" y="38283"/>
                  <a:pt x="1511950" y="49221"/>
                </a:cubicBezTo>
                <a:cubicBezTo>
                  <a:pt x="1511950" y="60159"/>
                  <a:pt x="1506061" y="71517"/>
                  <a:pt x="1494281" y="83297"/>
                </a:cubicBezTo>
                <a:cubicBezTo>
                  <a:pt x="1469040" y="108538"/>
                  <a:pt x="1456419" y="173324"/>
                  <a:pt x="1456419" y="277654"/>
                </a:cubicBezTo>
                <a:lnTo>
                  <a:pt x="1458943" y="388716"/>
                </a:lnTo>
                <a:cubicBezTo>
                  <a:pt x="1458943" y="456026"/>
                  <a:pt x="1455578" y="523336"/>
                  <a:pt x="1448847" y="590646"/>
                </a:cubicBezTo>
                <a:lnTo>
                  <a:pt x="1433702" y="757238"/>
                </a:lnTo>
                <a:cubicBezTo>
                  <a:pt x="1433702" y="770700"/>
                  <a:pt x="1437489" y="777431"/>
                  <a:pt x="1445061" y="777431"/>
                </a:cubicBezTo>
                <a:cubicBezTo>
                  <a:pt x="1452633" y="777431"/>
                  <a:pt x="1469881" y="767334"/>
                  <a:pt x="1496805" y="747141"/>
                </a:cubicBezTo>
                <a:cubicBezTo>
                  <a:pt x="1523729" y="726948"/>
                  <a:pt x="1554860" y="700445"/>
                  <a:pt x="1590198" y="667631"/>
                </a:cubicBezTo>
                <a:cubicBezTo>
                  <a:pt x="1625536" y="634818"/>
                  <a:pt x="1657929" y="608315"/>
                  <a:pt x="1687377" y="588121"/>
                </a:cubicBezTo>
                <a:cubicBezTo>
                  <a:pt x="1716825" y="567929"/>
                  <a:pt x="1734915" y="552784"/>
                  <a:pt x="1741646" y="542687"/>
                </a:cubicBezTo>
                <a:cubicBezTo>
                  <a:pt x="1748377" y="532591"/>
                  <a:pt x="1757211" y="527543"/>
                  <a:pt x="1768149" y="527543"/>
                </a:cubicBezTo>
                <a:cubicBezTo>
                  <a:pt x="1779087" y="527543"/>
                  <a:pt x="1802225" y="544370"/>
                  <a:pt x="1837562" y="578025"/>
                </a:cubicBezTo>
                <a:cubicBezTo>
                  <a:pt x="1872900" y="611680"/>
                  <a:pt x="1890569" y="638183"/>
                  <a:pt x="1890569" y="657535"/>
                </a:cubicBezTo>
                <a:cubicBezTo>
                  <a:pt x="1890569" y="676886"/>
                  <a:pt x="1861962" y="695397"/>
                  <a:pt x="1804749" y="713066"/>
                </a:cubicBezTo>
                <a:cubicBezTo>
                  <a:pt x="1747535" y="730735"/>
                  <a:pt x="1698315" y="753872"/>
                  <a:pt x="1657087" y="782479"/>
                </a:cubicBezTo>
                <a:cubicBezTo>
                  <a:pt x="1615860" y="811086"/>
                  <a:pt x="1567060" y="838010"/>
                  <a:pt x="1510688" y="863251"/>
                </a:cubicBezTo>
                <a:cubicBezTo>
                  <a:pt x="1454316" y="888492"/>
                  <a:pt x="1423606" y="904058"/>
                  <a:pt x="1418558" y="909947"/>
                </a:cubicBezTo>
                <a:cubicBezTo>
                  <a:pt x="1413509" y="915837"/>
                  <a:pt x="1410985" y="925513"/>
                  <a:pt x="1410985" y="938975"/>
                </a:cubicBezTo>
                <a:cubicBezTo>
                  <a:pt x="1410985" y="964216"/>
                  <a:pt x="1417716" y="992823"/>
                  <a:pt x="1431178" y="1024795"/>
                </a:cubicBezTo>
                <a:cubicBezTo>
                  <a:pt x="1444640" y="1056767"/>
                  <a:pt x="1468199" y="1088319"/>
                  <a:pt x="1501854" y="1119450"/>
                </a:cubicBezTo>
                <a:cubicBezTo>
                  <a:pt x="1535509" y="1150581"/>
                  <a:pt x="1575474" y="1193070"/>
                  <a:pt x="1621749" y="1246918"/>
                </a:cubicBezTo>
                <a:cubicBezTo>
                  <a:pt x="1668025" y="1300766"/>
                  <a:pt x="1732811" y="1354614"/>
                  <a:pt x="1816107" y="1408462"/>
                </a:cubicBezTo>
                <a:cubicBezTo>
                  <a:pt x="1899403" y="1462310"/>
                  <a:pt x="1979334" y="1502696"/>
                  <a:pt x="2055899" y="1529620"/>
                </a:cubicBezTo>
                <a:cubicBezTo>
                  <a:pt x="2132464" y="1556544"/>
                  <a:pt x="2185050" y="1576737"/>
                  <a:pt x="2213657" y="1590199"/>
                </a:cubicBezTo>
                <a:cubicBezTo>
                  <a:pt x="2242264" y="1603661"/>
                  <a:pt x="2265822" y="1619647"/>
                  <a:pt x="2284332" y="1638157"/>
                </a:cubicBezTo>
                <a:cubicBezTo>
                  <a:pt x="2302843" y="1656668"/>
                  <a:pt x="2314622" y="1670971"/>
                  <a:pt x="2319670" y="1681068"/>
                </a:cubicBezTo>
                <a:cubicBezTo>
                  <a:pt x="2324719" y="1691164"/>
                  <a:pt x="2327243" y="1705467"/>
                  <a:pt x="2327243" y="1723978"/>
                </a:cubicBezTo>
                <a:cubicBezTo>
                  <a:pt x="2327243" y="1742488"/>
                  <a:pt x="2320091" y="1755109"/>
                  <a:pt x="2305787" y="1761840"/>
                </a:cubicBezTo>
                <a:cubicBezTo>
                  <a:pt x="2291484" y="1768571"/>
                  <a:pt x="2256988" y="1771936"/>
                  <a:pt x="2202299" y="1771936"/>
                </a:cubicBezTo>
                <a:cubicBezTo>
                  <a:pt x="2147609" y="1771936"/>
                  <a:pt x="2085347" y="1766888"/>
                  <a:pt x="2015513" y="1756791"/>
                </a:cubicBezTo>
                <a:cubicBezTo>
                  <a:pt x="1945679" y="1746695"/>
                  <a:pt x="1896459" y="1737440"/>
                  <a:pt x="1867852" y="1729026"/>
                </a:cubicBezTo>
                <a:cubicBezTo>
                  <a:pt x="1839245" y="1720612"/>
                  <a:pt x="1810218" y="1716405"/>
                  <a:pt x="1780769" y="1716405"/>
                </a:cubicBezTo>
                <a:cubicBezTo>
                  <a:pt x="1751321" y="1716405"/>
                  <a:pt x="1731970" y="1711357"/>
                  <a:pt x="1722715" y="1701261"/>
                </a:cubicBezTo>
                <a:cubicBezTo>
                  <a:pt x="1713459" y="1691164"/>
                  <a:pt x="1707991" y="1669288"/>
                  <a:pt x="1706308" y="1635633"/>
                </a:cubicBezTo>
                <a:cubicBezTo>
                  <a:pt x="1696211" y="1502696"/>
                  <a:pt x="1652460" y="1411828"/>
                  <a:pt x="1575053" y="1363028"/>
                </a:cubicBezTo>
                <a:cubicBezTo>
                  <a:pt x="1526254" y="1332739"/>
                  <a:pt x="1492599" y="1310021"/>
                  <a:pt x="1474088" y="1294877"/>
                </a:cubicBezTo>
                <a:cubicBezTo>
                  <a:pt x="1455578" y="1279732"/>
                  <a:pt x="1429075" y="1263746"/>
                  <a:pt x="1394578" y="1246918"/>
                </a:cubicBezTo>
                <a:cubicBezTo>
                  <a:pt x="1360082" y="1230091"/>
                  <a:pt x="1334841" y="1221677"/>
                  <a:pt x="1318855" y="1221677"/>
                </a:cubicBezTo>
                <a:cubicBezTo>
                  <a:pt x="1302869" y="1221677"/>
                  <a:pt x="1289827" y="1233456"/>
                  <a:pt x="1279731" y="1257015"/>
                </a:cubicBezTo>
                <a:cubicBezTo>
                  <a:pt x="1269634" y="1280573"/>
                  <a:pt x="1263324" y="1304132"/>
                  <a:pt x="1260800" y="1327690"/>
                </a:cubicBezTo>
                <a:cubicBezTo>
                  <a:pt x="1258276" y="1351249"/>
                  <a:pt x="1245655" y="1375649"/>
                  <a:pt x="1222938" y="1400890"/>
                </a:cubicBezTo>
                <a:cubicBezTo>
                  <a:pt x="1200221" y="1426131"/>
                  <a:pt x="1154787" y="1466517"/>
                  <a:pt x="1086635" y="1522048"/>
                </a:cubicBezTo>
                <a:cubicBezTo>
                  <a:pt x="1018484" y="1577578"/>
                  <a:pt x="973050" y="1610813"/>
                  <a:pt x="950333" y="1621751"/>
                </a:cubicBezTo>
                <a:cubicBezTo>
                  <a:pt x="927615" y="1632689"/>
                  <a:pt x="901112" y="1638157"/>
                  <a:pt x="870823" y="1638157"/>
                </a:cubicBezTo>
                <a:lnTo>
                  <a:pt x="779954" y="1643206"/>
                </a:lnTo>
                <a:cubicBezTo>
                  <a:pt x="756396" y="1643206"/>
                  <a:pt x="744616" y="1638157"/>
                  <a:pt x="744616" y="1628061"/>
                </a:cubicBezTo>
                <a:cubicBezTo>
                  <a:pt x="744616" y="1602820"/>
                  <a:pt x="786685" y="1562434"/>
                  <a:pt x="870823" y="1506903"/>
                </a:cubicBezTo>
                <a:cubicBezTo>
                  <a:pt x="931402" y="1466517"/>
                  <a:pt x="988194" y="1416035"/>
                  <a:pt x="1041201" y="1355456"/>
                </a:cubicBezTo>
                <a:cubicBezTo>
                  <a:pt x="1094207" y="1294877"/>
                  <a:pt x="1138380" y="1229670"/>
                  <a:pt x="1173717" y="1159836"/>
                </a:cubicBezTo>
                <a:cubicBezTo>
                  <a:pt x="1209055" y="1090002"/>
                  <a:pt x="1233455" y="1016802"/>
                  <a:pt x="1246917" y="940237"/>
                </a:cubicBezTo>
                <a:cubicBezTo>
                  <a:pt x="1260379" y="863672"/>
                  <a:pt x="1268793" y="755555"/>
                  <a:pt x="1272158" y="615887"/>
                </a:cubicBezTo>
                <a:cubicBezTo>
                  <a:pt x="1275524" y="476219"/>
                  <a:pt x="1280572" y="360529"/>
                  <a:pt x="1287303" y="268820"/>
                </a:cubicBezTo>
                <a:cubicBezTo>
                  <a:pt x="1294034" y="177110"/>
                  <a:pt x="1297400" y="113165"/>
                  <a:pt x="1297400" y="76986"/>
                </a:cubicBezTo>
                <a:cubicBezTo>
                  <a:pt x="1297400" y="40807"/>
                  <a:pt x="1301186" y="18931"/>
                  <a:pt x="1308758" y="11359"/>
                </a:cubicBezTo>
                <a:cubicBezTo>
                  <a:pt x="1316331" y="3787"/>
                  <a:pt x="1334841" y="0"/>
                  <a:pt x="1364289" y="0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sz="19900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696465" y="1612496"/>
            <a:ext cx="3715878" cy="4346518"/>
            <a:chOff x="3178409" y="2520715"/>
            <a:chExt cx="2170112" cy="2538412"/>
          </a:xfrm>
        </p:grpSpPr>
        <p:sp>
          <p:nvSpPr>
            <p:cNvPr id="2" name="Shape 500"/>
            <p:cNvSpPr/>
            <p:nvPr/>
          </p:nvSpPr>
          <p:spPr>
            <a:xfrm>
              <a:off x="3178409" y="2520715"/>
              <a:ext cx="2170112" cy="2538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6" h="21600" extrusionOk="0">
                  <a:moveTo>
                    <a:pt x="21027" y="12716"/>
                  </a:moveTo>
                  <a:cubicBezTo>
                    <a:pt x="20807" y="12338"/>
                    <a:pt x="19994" y="11073"/>
                    <a:pt x="19421" y="10380"/>
                  </a:cubicBezTo>
                  <a:cubicBezTo>
                    <a:pt x="19033" y="9913"/>
                    <a:pt x="19199" y="9550"/>
                    <a:pt x="19554" y="9057"/>
                  </a:cubicBezTo>
                  <a:cubicBezTo>
                    <a:pt x="19791" y="8728"/>
                    <a:pt x="19740" y="8374"/>
                    <a:pt x="19626" y="7569"/>
                  </a:cubicBezTo>
                  <a:cubicBezTo>
                    <a:pt x="19619" y="7518"/>
                    <a:pt x="19611" y="7458"/>
                    <a:pt x="19602" y="7392"/>
                  </a:cubicBezTo>
                  <a:lnTo>
                    <a:pt x="19601" y="7385"/>
                  </a:lnTo>
                  <a:cubicBezTo>
                    <a:pt x="19471" y="6397"/>
                    <a:pt x="19168" y="4084"/>
                    <a:pt x="17505" y="2414"/>
                  </a:cubicBezTo>
                  <a:cubicBezTo>
                    <a:pt x="15865" y="767"/>
                    <a:pt x="13513" y="0"/>
                    <a:pt x="10104" y="0"/>
                  </a:cubicBezTo>
                  <a:cubicBezTo>
                    <a:pt x="6937" y="0"/>
                    <a:pt x="4065" y="1373"/>
                    <a:pt x="2907" y="2296"/>
                  </a:cubicBezTo>
                  <a:cubicBezTo>
                    <a:pt x="2455" y="2657"/>
                    <a:pt x="1596" y="3423"/>
                    <a:pt x="930" y="4493"/>
                  </a:cubicBezTo>
                  <a:cubicBezTo>
                    <a:pt x="226" y="5625"/>
                    <a:pt x="-81" y="6792"/>
                    <a:pt x="19" y="7961"/>
                  </a:cubicBezTo>
                  <a:cubicBezTo>
                    <a:pt x="236" y="10518"/>
                    <a:pt x="1118" y="12101"/>
                    <a:pt x="2003" y="13503"/>
                  </a:cubicBezTo>
                  <a:cubicBezTo>
                    <a:pt x="2324" y="14012"/>
                    <a:pt x="2666" y="14348"/>
                    <a:pt x="2995" y="14672"/>
                  </a:cubicBezTo>
                  <a:cubicBezTo>
                    <a:pt x="3514" y="15182"/>
                    <a:pt x="3962" y="15623"/>
                    <a:pt x="4142" y="16588"/>
                  </a:cubicBezTo>
                  <a:cubicBezTo>
                    <a:pt x="4300" y="17441"/>
                    <a:pt x="4075" y="18376"/>
                    <a:pt x="3752" y="19189"/>
                  </a:cubicBezTo>
                  <a:lnTo>
                    <a:pt x="12737" y="21600"/>
                  </a:lnTo>
                  <a:cubicBezTo>
                    <a:pt x="12762" y="21555"/>
                    <a:pt x="12790" y="21512"/>
                    <a:pt x="12820" y="21470"/>
                  </a:cubicBezTo>
                  <a:cubicBezTo>
                    <a:pt x="12995" y="21228"/>
                    <a:pt x="13213" y="20619"/>
                    <a:pt x="13307" y="20202"/>
                  </a:cubicBezTo>
                  <a:lnTo>
                    <a:pt x="13391" y="19825"/>
                  </a:lnTo>
                  <a:lnTo>
                    <a:pt x="13888" y="19896"/>
                  </a:lnTo>
                  <a:cubicBezTo>
                    <a:pt x="14026" y="19915"/>
                    <a:pt x="14199" y="19940"/>
                    <a:pt x="14405" y="19960"/>
                  </a:cubicBezTo>
                  <a:cubicBezTo>
                    <a:pt x="14560" y="19976"/>
                    <a:pt x="14750" y="20003"/>
                    <a:pt x="14971" y="20035"/>
                  </a:cubicBezTo>
                  <a:cubicBezTo>
                    <a:pt x="15494" y="20111"/>
                    <a:pt x="16145" y="20205"/>
                    <a:pt x="16792" y="20205"/>
                  </a:cubicBezTo>
                  <a:cubicBezTo>
                    <a:pt x="17342" y="20205"/>
                    <a:pt x="17788" y="20137"/>
                    <a:pt x="18153" y="19998"/>
                  </a:cubicBezTo>
                  <a:cubicBezTo>
                    <a:pt x="18998" y="19675"/>
                    <a:pt x="19215" y="19016"/>
                    <a:pt x="18814" y="17981"/>
                  </a:cubicBezTo>
                  <a:cubicBezTo>
                    <a:pt x="18654" y="17566"/>
                    <a:pt x="18775" y="17409"/>
                    <a:pt x="19089" y="17149"/>
                  </a:cubicBezTo>
                  <a:cubicBezTo>
                    <a:pt x="19123" y="17121"/>
                    <a:pt x="19158" y="17092"/>
                    <a:pt x="19194" y="17062"/>
                  </a:cubicBezTo>
                  <a:cubicBezTo>
                    <a:pt x="19412" y="16874"/>
                    <a:pt x="19107" y="16459"/>
                    <a:pt x="19079" y="16280"/>
                  </a:cubicBezTo>
                  <a:lnTo>
                    <a:pt x="19054" y="16122"/>
                  </a:lnTo>
                  <a:lnTo>
                    <a:pt x="19289" y="15845"/>
                  </a:lnTo>
                  <a:cubicBezTo>
                    <a:pt x="19441" y="15667"/>
                    <a:pt x="19685" y="15603"/>
                    <a:pt x="19556" y="15323"/>
                  </a:cubicBezTo>
                  <a:cubicBezTo>
                    <a:pt x="19501" y="15205"/>
                    <a:pt x="19439" y="15071"/>
                    <a:pt x="19400" y="14913"/>
                  </a:cubicBezTo>
                  <a:cubicBezTo>
                    <a:pt x="19287" y="14443"/>
                    <a:pt x="19989" y="14194"/>
                    <a:pt x="20764" y="13995"/>
                  </a:cubicBezTo>
                  <a:cubicBezTo>
                    <a:pt x="21018" y="13930"/>
                    <a:pt x="21297" y="13839"/>
                    <a:pt x="21372" y="13690"/>
                  </a:cubicBezTo>
                  <a:cubicBezTo>
                    <a:pt x="21519" y="13397"/>
                    <a:pt x="21162" y="12950"/>
                    <a:pt x="21027" y="12716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  <a:alpha val="54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 defTabSz="3429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" name="Shape 501"/>
            <p:cNvSpPr/>
            <p:nvPr/>
          </p:nvSpPr>
          <p:spPr>
            <a:xfrm>
              <a:off x="3276834" y="2666765"/>
              <a:ext cx="912812" cy="788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61" y="8827"/>
                  </a:moveTo>
                  <a:lnTo>
                    <a:pt x="20722" y="1350"/>
                  </a:lnTo>
                  <a:lnTo>
                    <a:pt x="17824" y="0"/>
                  </a:lnTo>
                  <a:lnTo>
                    <a:pt x="15541" y="312"/>
                  </a:lnTo>
                  <a:lnTo>
                    <a:pt x="11941" y="3427"/>
                  </a:lnTo>
                  <a:lnTo>
                    <a:pt x="9132" y="3427"/>
                  </a:lnTo>
                  <a:lnTo>
                    <a:pt x="6673" y="4777"/>
                  </a:lnTo>
                  <a:lnTo>
                    <a:pt x="5180" y="7788"/>
                  </a:lnTo>
                  <a:lnTo>
                    <a:pt x="4302" y="11735"/>
                  </a:lnTo>
                  <a:lnTo>
                    <a:pt x="966" y="14123"/>
                  </a:lnTo>
                  <a:lnTo>
                    <a:pt x="0" y="17550"/>
                  </a:lnTo>
                  <a:lnTo>
                    <a:pt x="8780" y="20458"/>
                  </a:lnTo>
                  <a:lnTo>
                    <a:pt x="15981" y="21600"/>
                  </a:lnTo>
                  <a:lnTo>
                    <a:pt x="21600" y="19315"/>
                  </a:lnTo>
                  <a:cubicBezTo>
                    <a:pt x="21600" y="19315"/>
                    <a:pt x="21161" y="8827"/>
                    <a:pt x="21161" y="8827"/>
                  </a:cubicBezTo>
                  <a:close/>
                </a:path>
              </a:pathLst>
            </a:custGeom>
            <a:solidFill>
              <a:srgbClr val="B6F1DC"/>
            </a:solidFill>
            <a:ln w="25400" cap="flat">
              <a:solidFill>
                <a:srgbClr val="585555"/>
              </a:solidFill>
              <a:prstDash val="solid"/>
              <a:miter lim="400000"/>
            </a:ln>
            <a:effectLst/>
          </p:spPr>
          <p:txBody>
            <a:bodyPr lIns="28575" tIns="28575" rIns="28575" bIns="2857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2400">
                <a:solidFill>
                  <a:srgbClr val="FFFFFF"/>
                </a:solidFill>
                <a:latin typeface="+mn-lt"/>
                <a:ea typeface="+mn-ea"/>
                <a:sym typeface="Helvetica Light"/>
              </a:endParaRPr>
            </a:p>
          </p:txBody>
        </p:sp>
        <p:sp>
          <p:nvSpPr>
            <p:cNvPr id="4" name="Shape 504"/>
            <p:cNvSpPr/>
            <p:nvPr/>
          </p:nvSpPr>
          <p:spPr>
            <a:xfrm>
              <a:off x="3276834" y="3304940"/>
              <a:ext cx="1028700" cy="8715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233" y="8546"/>
                  </a:moveTo>
                  <a:lnTo>
                    <a:pt x="19183" y="1596"/>
                  </a:lnTo>
                  <a:lnTo>
                    <a:pt x="14192" y="3662"/>
                  </a:lnTo>
                  <a:lnTo>
                    <a:pt x="7798" y="2630"/>
                  </a:lnTo>
                  <a:lnTo>
                    <a:pt x="0" y="0"/>
                  </a:lnTo>
                  <a:lnTo>
                    <a:pt x="312" y="4508"/>
                  </a:lnTo>
                  <a:lnTo>
                    <a:pt x="1404" y="6762"/>
                  </a:lnTo>
                  <a:lnTo>
                    <a:pt x="4055" y="7983"/>
                  </a:lnTo>
                  <a:lnTo>
                    <a:pt x="4523" y="11363"/>
                  </a:lnTo>
                  <a:lnTo>
                    <a:pt x="5146" y="13242"/>
                  </a:lnTo>
                  <a:lnTo>
                    <a:pt x="6862" y="14838"/>
                  </a:lnTo>
                  <a:lnTo>
                    <a:pt x="9747" y="16341"/>
                  </a:lnTo>
                  <a:lnTo>
                    <a:pt x="12009" y="16810"/>
                  </a:lnTo>
                  <a:lnTo>
                    <a:pt x="9201" y="21036"/>
                  </a:lnTo>
                  <a:lnTo>
                    <a:pt x="9903" y="21600"/>
                  </a:lnTo>
                  <a:lnTo>
                    <a:pt x="14270" y="18689"/>
                  </a:lnTo>
                  <a:lnTo>
                    <a:pt x="19339" y="13335"/>
                  </a:lnTo>
                  <a:lnTo>
                    <a:pt x="21600" y="11457"/>
                  </a:lnTo>
                  <a:cubicBezTo>
                    <a:pt x="21600" y="11457"/>
                    <a:pt x="17233" y="8546"/>
                    <a:pt x="17233" y="8546"/>
                  </a:cubicBezTo>
                  <a:close/>
                </a:path>
              </a:pathLst>
            </a:custGeom>
            <a:solidFill>
              <a:srgbClr val="B6F1DC"/>
            </a:solidFill>
            <a:ln w="25400" cap="flat">
              <a:solidFill>
                <a:srgbClr val="585555"/>
              </a:solidFill>
              <a:prstDash val="solid"/>
              <a:miter lim="400000"/>
            </a:ln>
            <a:effectLst/>
          </p:spPr>
          <p:txBody>
            <a:bodyPr lIns="28575" tIns="28575" rIns="28575" bIns="2857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2400">
                <a:solidFill>
                  <a:srgbClr val="FFFFFF"/>
                </a:solidFill>
                <a:latin typeface="+mn-lt"/>
                <a:ea typeface="+mn-ea"/>
                <a:sym typeface="Helvetica Light"/>
              </a:endParaRPr>
            </a:p>
          </p:txBody>
        </p:sp>
        <p:sp>
          <p:nvSpPr>
            <p:cNvPr id="5" name="Shape 507"/>
            <p:cNvSpPr/>
            <p:nvPr/>
          </p:nvSpPr>
          <p:spPr>
            <a:xfrm>
              <a:off x="4095984" y="3062052"/>
              <a:ext cx="995362" cy="720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230" y="0"/>
                  </a:moveTo>
                  <a:lnTo>
                    <a:pt x="14024" y="227"/>
                  </a:lnTo>
                  <a:lnTo>
                    <a:pt x="6045" y="2387"/>
                  </a:lnTo>
                  <a:lnTo>
                    <a:pt x="2015" y="9208"/>
                  </a:lnTo>
                  <a:lnTo>
                    <a:pt x="0" y="17621"/>
                  </a:lnTo>
                  <a:lnTo>
                    <a:pt x="4513" y="21145"/>
                  </a:lnTo>
                  <a:lnTo>
                    <a:pt x="7657" y="21600"/>
                  </a:lnTo>
                  <a:lnTo>
                    <a:pt x="11122" y="19781"/>
                  </a:lnTo>
                  <a:lnTo>
                    <a:pt x="12654" y="17166"/>
                  </a:lnTo>
                  <a:lnTo>
                    <a:pt x="17086" y="16371"/>
                  </a:lnTo>
                  <a:lnTo>
                    <a:pt x="19988" y="11482"/>
                  </a:lnTo>
                  <a:lnTo>
                    <a:pt x="21600" y="5912"/>
                  </a:lnTo>
                  <a:cubicBezTo>
                    <a:pt x="21600" y="5912"/>
                    <a:pt x="20230" y="0"/>
                    <a:pt x="20230" y="0"/>
                  </a:cubicBezTo>
                  <a:close/>
                </a:path>
              </a:pathLst>
            </a:custGeom>
            <a:solidFill>
              <a:srgbClr val="B6F1DC"/>
            </a:solidFill>
            <a:ln w="25400" cap="flat">
              <a:solidFill>
                <a:srgbClr val="585555"/>
              </a:solidFill>
              <a:prstDash val="solid"/>
              <a:miter lim="400000"/>
            </a:ln>
            <a:effectLst/>
          </p:spPr>
          <p:txBody>
            <a:bodyPr lIns="28575" tIns="28575" rIns="28575" bIns="2857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2400">
                <a:solidFill>
                  <a:srgbClr val="FFFFFF"/>
                </a:solidFill>
                <a:latin typeface="+mn-lt"/>
                <a:ea typeface="+mn-ea"/>
                <a:sym typeface="Helvetica Light"/>
              </a:endParaRPr>
            </a:p>
          </p:txBody>
        </p:sp>
        <p:sp>
          <p:nvSpPr>
            <p:cNvPr id="6" name="Shape 510"/>
            <p:cNvSpPr/>
            <p:nvPr/>
          </p:nvSpPr>
          <p:spPr>
            <a:xfrm>
              <a:off x="4148371" y="2682640"/>
              <a:ext cx="876300" cy="690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129" y="8070"/>
                  </a:moveTo>
                  <a:lnTo>
                    <a:pt x="14278" y="5459"/>
                  </a:lnTo>
                  <a:lnTo>
                    <a:pt x="12448" y="2611"/>
                  </a:lnTo>
                  <a:lnTo>
                    <a:pt x="4759" y="0"/>
                  </a:lnTo>
                  <a:lnTo>
                    <a:pt x="0" y="1068"/>
                  </a:lnTo>
                  <a:lnTo>
                    <a:pt x="458" y="9613"/>
                  </a:lnTo>
                  <a:lnTo>
                    <a:pt x="915" y="21600"/>
                  </a:lnTo>
                  <a:lnTo>
                    <a:pt x="5492" y="14479"/>
                  </a:lnTo>
                  <a:lnTo>
                    <a:pt x="14553" y="12224"/>
                  </a:lnTo>
                  <a:lnTo>
                    <a:pt x="21600" y="11987"/>
                  </a:lnTo>
                  <a:cubicBezTo>
                    <a:pt x="21600" y="11987"/>
                    <a:pt x="19129" y="8070"/>
                    <a:pt x="19129" y="8070"/>
                  </a:cubicBezTo>
                  <a:close/>
                </a:path>
              </a:pathLst>
            </a:custGeom>
            <a:solidFill>
              <a:srgbClr val="B6F1DC"/>
            </a:solidFill>
            <a:ln w="25400" cap="flat">
              <a:solidFill>
                <a:srgbClr val="585555"/>
              </a:solidFill>
              <a:prstDash val="solid"/>
              <a:miter lim="400000"/>
            </a:ln>
            <a:effectLst/>
          </p:spPr>
          <p:txBody>
            <a:bodyPr lIns="28575" tIns="28575" rIns="28575" bIns="2857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2400">
                <a:solidFill>
                  <a:srgbClr val="FFFFFF"/>
                </a:solidFill>
                <a:latin typeface="+mn-lt"/>
                <a:ea typeface="+mn-ea"/>
                <a:sym typeface="Helvetica Ligh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47886" y="283390"/>
            <a:ext cx="3385205" cy="647322"/>
            <a:chOff x="447886" y="283390"/>
            <a:chExt cx="3385205" cy="647322"/>
          </a:xfrm>
        </p:grpSpPr>
        <p:sp>
          <p:nvSpPr>
            <p:cNvPr id="14" name="Freeform 483"/>
            <p:cNvSpPr/>
            <p:nvPr/>
          </p:nvSpPr>
          <p:spPr bwMode="auto">
            <a:xfrm>
              <a:off x="447886" y="283390"/>
              <a:ext cx="750304" cy="647322"/>
            </a:xfrm>
            <a:custGeom>
              <a:avLst/>
              <a:gdLst>
                <a:gd name="T0" fmla="*/ 30 w 43"/>
                <a:gd name="T1" fmla="*/ 29 h 37"/>
                <a:gd name="T2" fmla="*/ 34 w 43"/>
                <a:gd name="T3" fmla="*/ 30 h 37"/>
                <a:gd name="T4" fmla="*/ 39 w 43"/>
                <a:gd name="T5" fmla="*/ 30 h 37"/>
                <a:gd name="T6" fmla="*/ 36 w 43"/>
                <a:gd name="T7" fmla="*/ 23 h 37"/>
                <a:gd name="T8" fmla="*/ 30 w 43"/>
                <a:gd name="T9" fmla="*/ 17 h 37"/>
                <a:gd name="T10" fmla="*/ 28 w 43"/>
                <a:gd name="T11" fmla="*/ 14 h 37"/>
                <a:gd name="T12" fmla="*/ 34 w 43"/>
                <a:gd name="T13" fmla="*/ 13 h 37"/>
                <a:gd name="T14" fmla="*/ 39 w 43"/>
                <a:gd name="T15" fmla="*/ 12 h 37"/>
                <a:gd name="T16" fmla="*/ 43 w 43"/>
                <a:gd name="T17" fmla="*/ 10 h 37"/>
                <a:gd name="T18" fmla="*/ 38 w 43"/>
                <a:gd name="T19" fmla="*/ 8 h 37"/>
                <a:gd name="T20" fmla="*/ 35 w 43"/>
                <a:gd name="T21" fmla="*/ 6 h 37"/>
                <a:gd name="T22" fmla="*/ 35 w 43"/>
                <a:gd name="T23" fmla="*/ 4 h 37"/>
                <a:gd name="T24" fmla="*/ 28 w 43"/>
                <a:gd name="T25" fmla="*/ 6 h 37"/>
                <a:gd name="T26" fmla="*/ 26 w 43"/>
                <a:gd name="T27" fmla="*/ 5 h 37"/>
                <a:gd name="T28" fmla="*/ 26 w 43"/>
                <a:gd name="T29" fmla="*/ 0 h 37"/>
                <a:gd name="T30" fmla="*/ 22 w 43"/>
                <a:gd name="T31" fmla="*/ 3 h 37"/>
                <a:gd name="T32" fmla="*/ 18 w 43"/>
                <a:gd name="T33" fmla="*/ 11 h 37"/>
                <a:gd name="T34" fmla="*/ 10 w 43"/>
                <a:gd name="T35" fmla="*/ 6 h 37"/>
                <a:gd name="T36" fmla="*/ 5 w 43"/>
                <a:gd name="T37" fmla="*/ 4 h 37"/>
                <a:gd name="T38" fmla="*/ 1 w 43"/>
                <a:gd name="T39" fmla="*/ 1 h 37"/>
                <a:gd name="T40" fmla="*/ 0 w 43"/>
                <a:gd name="T41" fmla="*/ 1 h 37"/>
                <a:gd name="T42" fmla="*/ 7 w 43"/>
                <a:gd name="T43" fmla="*/ 5 h 37"/>
                <a:gd name="T44" fmla="*/ 18 w 43"/>
                <a:gd name="T45" fmla="*/ 11 h 37"/>
                <a:gd name="T46" fmla="*/ 9 w 43"/>
                <a:gd name="T47" fmla="*/ 17 h 37"/>
                <a:gd name="T48" fmla="*/ 10 w 43"/>
                <a:gd name="T49" fmla="*/ 19 h 37"/>
                <a:gd name="T50" fmla="*/ 13 w 43"/>
                <a:gd name="T51" fmla="*/ 21 h 37"/>
                <a:gd name="T52" fmla="*/ 11 w 43"/>
                <a:gd name="T53" fmla="*/ 27 h 37"/>
                <a:gd name="T54" fmla="*/ 14 w 43"/>
                <a:gd name="T55" fmla="*/ 30 h 37"/>
                <a:gd name="T56" fmla="*/ 18 w 43"/>
                <a:gd name="T57" fmla="*/ 37 h 37"/>
                <a:gd name="T58" fmla="*/ 20 w 43"/>
                <a:gd name="T59" fmla="*/ 31 h 37"/>
                <a:gd name="T60" fmla="*/ 20 w 43"/>
                <a:gd name="T61" fmla="*/ 24 h 37"/>
                <a:gd name="T62" fmla="*/ 23 w 43"/>
                <a:gd name="T63" fmla="*/ 22 h 37"/>
                <a:gd name="T64" fmla="*/ 27 w 43"/>
                <a:gd name="T65" fmla="*/ 26 h 37"/>
                <a:gd name="T66" fmla="*/ 30 w 43"/>
                <a:gd name="T67" fmla="*/ 29 h 37"/>
                <a:gd name="T68" fmla="*/ 30 w 43"/>
                <a:gd name="T69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" h="37">
                  <a:moveTo>
                    <a:pt x="30" y="29"/>
                  </a:moveTo>
                  <a:cubicBezTo>
                    <a:pt x="32" y="28"/>
                    <a:pt x="32" y="28"/>
                    <a:pt x="34" y="30"/>
                  </a:cubicBezTo>
                  <a:cubicBezTo>
                    <a:pt x="34" y="30"/>
                    <a:pt x="39" y="31"/>
                    <a:pt x="39" y="30"/>
                  </a:cubicBezTo>
                  <a:cubicBezTo>
                    <a:pt x="39" y="29"/>
                    <a:pt x="33" y="24"/>
                    <a:pt x="36" y="23"/>
                  </a:cubicBezTo>
                  <a:cubicBezTo>
                    <a:pt x="38" y="22"/>
                    <a:pt x="31" y="18"/>
                    <a:pt x="30" y="17"/>
                  </a:cubicBezTo>
                  <a:cubicBezTo>
                    <a:pt x="29" y="17"/>
                    <a:pt x="27" y="16"/>
                    <a:pt x="28" y="14"/>
                  </a:cubicBezTo>
                  <a:cubicBezTo>
                    <a:pt x="29" y="13"/>
                    <a:pt x="32" y="13"/>
                    <a:pt x="34" y="13"/>
                  </a:cubicBezTo>
                  <a:cubicBezTo>
                    <a:pt x="36" y="13"/>
                    <a:pt x="37" y="13"/>
                    <a:pt x="39" y="12"/>
                  </a:cubicBezTo>
                  <a:cubicBezTo>
                    <a:pt x="40" y="12"/>
                    <a:pt x="43" y="10"/>
                    <a:pt x="43" y="10"/>
                  </a:cubicBezTo>
                  <a:cubicBezTo>
                    <a:pt x="43" y="10"/>
                    <a:pt x="39" y="8"/>
                    <a:pt x="38" y="8"/>
                  </a:cubicBezTo>
                  <a:cubicBezTo>
                    <a:pt x="37" y="7"/>
                    <a:pt x="36" y="7"/>
                    <a:pt x="35" y="6"/>
                  </a:cubicBezTo>
                  <a:cubicBezTo>
                    <a:pt x="35" y="6"/>
                    <a:pt x="36" y="5"/>
                    <a:pt x="35" y="4"/>
                  </a:cubicBezTo>
                  <a:cubicBezTo>
                    <a:pt x="35" y="4"/>
                    <a:pt x="29" y="6"/>
                    <a:pt x="28" y="6"/>
                  </a:cubicBezTo>
                  <a:cubicBezTo>
                    <a:pt x="27" y="7"/>
                    <a:pt x="25" y="7"/>
                    <a:pt x="26" y="5"/>
                  </a:cubicBezTo>
                  <a:cubicBezTo>
                    <a:pt x="26" y="4"/>
                    <a:pt x="27" y="1"/>
                    <a:pt x="26" y="0"/>
                  </a:cubicBezTo>
                  <a:cubicBezTo>
                    <a:pt x="25" y="0"/>
                    <a:pt x="23" y="3"/>
                    <a:pt x="22" y="3"/>
                  </a:cubicBezTo>
                  <a:cubicBezTo>
                    <a:pt x="20" y="4"/>
                    <a:pt x="18" y="8"/>
                    <a:pt x="18" y="11"/>
                  </a:cubicBezTo>
                  <a:cubicBezTo>
                    <a:pt x="15" y="9"/>
                    <a:pt x="13" y="8"/>
                    <a:pt x="10" y="6"/>
                  </a:cubicBezTo>
                  <a:cubicBezTo>
                    <a:pt x="9" y="5"/>
                    <a:pt x="6" y="5"/>
                    <a:pt x="5" y="4"/>
                  </a:cubicBezTo>
                  <a:cubicBezTo>
                    <a:pt x="3" y="3"/>
                    <a:pt x="2" y="3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1" y="3"/>
                    <a:pt x="5" y="5"/>
                    <a:pt x="7" y="5"/>
                  </a:cubicBezTo>
                  <a:cubicBezTo>
                    <a:pt x="10" y="7"/>
                    <a:pt x="15" y="9"/>
                    <a:pt x="18" y="11"/>
                  </a:cubicBezTo>
                  <a:cubicBezTo>
                    <a:pt x="14" y="11"/>
                    <a:pt x="11" y="14"/>
                    <a:pt x="9" y="17"/>
                  </a:cubicBezTo>
                  <a:cubicBezTo>
                    <a:pt x="8" y="19"/>
                    <a:pt x="7" y="19"/>
                    <a:pt x="10" y="19"/>
                  </a:cubicBezTo>
                  <a:cubicBezTo>
                    <a:pt x="12" y="19"/>
                    <a:pt x="15" y="17"/>
                    <a:pt x="13" y="21"/>
                  </a:cubicBezTo>
                  <a:cubicBezTo>
                    <a:pt x="12" y="23"/>
                    <a:pt x="12" y="25"/>
                    <a:pt x="11" y="27"/>
                  </a:cubicBezTo>
                  <a:cubicBezTo>
                    <a:pt x="11" y="29"/>
                    <a:pt x="13" y="28"/>
                    <a:pt x="14" y="30"/>
                  </a:cubicBezTo>
                  <a:cubicBezTo>
                    <a:pt x="14" y="31"/>
                    <a:pt x="17" y="37"/>
                    <a:pt x="18" y="37"/>
                  </a:cubicBezTo>
                  <a:cubicBezTo>
                    <a:pt x="17" y="36"/>
                    <a:pt x="19" y="32"/>
                    <a:pt x="20" y="31"/>
                  </a:cubicBezTo>
                  <a:cubicBezTo>
                    <a:pt x="21" y="30"/>
                    <a:pt x="20" y="25"/>
                    <a:pt x="20" y="24"/>
                  </a:cubicBezTo>
                  <a:cubicBezTo>
                    <a:pt x="21" y="22"/>
                    <a:pt x="21" y="19"/>
                    <a:pt x="23" y="22"/>
                  </a:cubicBezTo>
                  <a:cubicBezTo>
                    <a:pt x="24" y="23"/>
                    <a:pt x="25" y="25"/>
                    <a:pt x="27" y="26"/>
                  </a:cubicBezTo>
                  <a:cubicBezTo>
                    <a:pt x="27" y="27"/>
                    <a:pt x="28" y="29"/>
                    <a:pt x="30" y="29"/>
                  </a:cubicBezTo>
                  <a:cubicBezTo>
                    <a:pt x="30" y="29"/>
                    <a:pt x="29" y="29"/>
                    <a:pt x="30" y="29"/>
                  </a:cubicBezTo>
                  <a:close/>
                </a:path>
              </a:pathLst>
            </a:custGeom>
            <a:solidFill>
              <a:srgbClr val="BE0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154975" y="345937"/>
              <a:ext cx="26781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latin typeface="文悦古典明朝体 (非商业使用) W5" pitchFamily="50" charset="-122"/>
                  <a:ea typeface="文悦古典明朝体 (非商业使用) W5" pitchFamily="50" charset="-122"/>
                </a:rPr>
                <a:t>输入您的标题</a:t>
              </a:r>
            </a:p>
          </p:txBody>
        </p:sp>
      </p:grpSp>
      <p:sp>
        <p:nvSpPr>
          <p:cNvPr id="16" name="Freeform 156"/>
          <p:cNvSpPr/>
          <p:nvPr/>
        </p:nvSpPr>
        <p:spPr bwMode="auto">
          <a:xfrm>
            <a:off x="687150" y="4689336"/>
            <a:ext cx="4189903" cy="1951462"/>
          </a:xfrm>
          <a:custGeom>
            <a:avLst/>
            <a:gdLst>
              <a:gd name="T0" fmla="*/ 354 w 1110"/>
              <a:gd name="T1" fmla="*/ 2 h 515"/>
              <a:gd name="T2" fmla="*/ 219 w 1110"/>
              <a:gd name="T3" fmla="*/ 95 h 515"/>
              <a:gd name="T4" fmla="*/ 331 w 1110"/>
              <a:gd name="T5" fmla="*/ 95 h 515"/>
              <a:gd name="T6" fmla="*/ 351 w 1110"/>
              <a:gd name="T7" fmla="*/ 42 h 515"/>
              <a:gd name="T8" fmla="*/ 432 w 1110"/>
              <a:gd name="T9" fmla="*/ 81 h 515"/>
              <a:gd name="T10" fmla="*/ 294 w 1110"/>
              <a:gd name="T11" fmla="*/ 235 h 515"/>
              <a:gd name="T12" fmla="*/ 174 w 1110"/>
              <a:gd name="T13" fmla="*/ 172 h 515"/>
              <a:gd name="T14" fmla="*/ 0 w 1110"/>
              <a:gd name="T15" fmla="*/ 259 h 515"/>
              <a:gd name="T16" fmla="*/ 116 w 1110"/>
              <a:gd name="T17" fmla="*/ 366 h 515"/>
              <a:gd name="T18" fmla="*/ 128 w 1110"/>
              <a:gd name="T19" fmla="*/ 312 h 515"/>
              <a:gd name="T20" fmla="*/ 103 w 1110"/>
              <a:gd name="T21" fmla="*/ 298 h 515"/>
              <a:gd name="T22" fmla="*/ 81 w 1110"/>
              <a:gd name="T23" fmla="*/ 325 h 515"/>
              <a:gd name="T24" fmla="*/ 99 w 1110"/>
              <a:gd name="T25" fmla="*/ 254 h 515"/>
              <a:gd name="T26" fmla="*/ 157 w 1110"/>
              <a:gd name="T27" fmla="*/ 278 h 515"/>
              <a:gd name="T28" fmla="*/ 170 w 1110"/>
              <a:gd name="T29" fmla="*/ 434 h 515"/>
              <a:gd name="T30" fmla="*/ 319 w 1110"/>
              <a:gd name="T31" fmla="*/ 415 h 515"/>
              <a:gd name="T32" fmla="*/ 365 w 1110"/>
              <a:gd name="T33" fmla="*/ 386 h 515"/>
              <a:gd name="T34" fmla="*/ 420 w 1110"/>
              <a:gd name="T35" fmla="*/ 387 h 515"/>
              <a:gd name="T36" fmla="*/ 535 w 1110"/>
              <a:gd name="T37" fmla="*/ 333 h 515"/>
              <a:gd name="T38" fmla="*/ 640 w 1110"/>
              <a:gd name="T39" fmla="*/ 364 h 515"/>
              <a:gd name="T40" fmla="*/ 586 w 1110"/>
              <a:gd name="T41" fmla="*/ 470 h 515"/>
              <a:gd name="T42" fmla="*/ 542 w 1110"/>
              <a:gd name="T43" fmla="*/ 412 h 515"/>
              <a:gd name="T44" fmla="*/ 586 w 1110"/>
              <a:gd name="T45" fmla="*/ 426 h 515"/>
              <a:gd name="T46" fmla="*/ 585 w 1110"/>
              <a:gd name="T47" fmla="*/ 381 h 515"/>
              <a:gd name="T48" fmla="*/ 503 w 1110"/>
              <a:gd name="T49" fmla="*/ 392 h 515"/>
              <a:gd name="T50" fmla="*/ 639 w 1110"/>
              <a:gd name="T51" fmla="*/ 515 h 515"/>
              <a:gd name="T52" fmla="*/ 826 w 1110"/>
              <a:gd name="T53" fmla="*/ 411 h 515"/>
              <a:gd name="T54" fmla="*/ 898 w 1110"/>
              <a:gd name="T55" fmla="*/ 430 h 515"/>
              <a:gd name="T56" fmla="*/ 1016 w 1110"/>
              <a:gd name="T57" fmla="*/ 356 h 515"/>
              <a:gd name="T58" fmla="*/ 1033 w 1110"/>
              <a:gd name="T59" fmla="*/ 357 h 515"/>
              <a:gd name="T60" fmla="*/ 1110 w 1110"/>
              <a:gd name="T61" fmla="*/ 313 h 515"/>
              <a:gd name="T62" fmla="*/ 1105 w 1110"/>
              <a:gd name="T63" fmla="*/ 308 h 515"/>
              <a:gd name="T64" fmla="*/ 1072 w 1110"/>
              <a:gd name="T65" fmla="*/ 308 h 515"/>
              <a:gd name="T66" fmla="*/ 1054 w 1110"/>
              <a:gd name="T67" fmla="*/ 309 h 515"/>
              <a:gd name="T68" fmla="*/ 998 w 1110"/>
              <a:gd name="T69" fmla="*/ 282 h 515"/>
              <a:gd name="T70" fmla="*/ 998 w 1110"/>
              <a:gd name="T71" fmla="*/ 282 h 515"/>
              <a:gd name="T72" fmla="*/ 898 w 1110"/>
              <a:gd name="T73" fmla="*/ 215 h 515"/>
              <a:gd name="T74" fmla="*/ 852 w 1110"/>
              <a:gd name="T75" fmla="*/ 256 h 515"/>
              <a:gd name="T76" fmla="*/ 885 w 1110"/>
              <a:gd name="T77" fmla="*/ 285 h 515"/>
              <a:gd name="T78" fmla="*/ 893 w 1110"/>
              <a:gd name="T79" fmla="*/ 284 h 515"/>
              <a:gd name="T80" fmla="*/ 895 w 1110"/>
              <a:gd name="T81" fmla="*/ 282 h 515"/>
              <a:gd name="T82" fmla="*/ 938 w 1110"/>
              <a:gd name="T83" fmla="*/ 270 h 515"/>
              <a:gd name="T84" fmla="*/ 859 w 1110"/>
              <a:gd name="T85" fmla="*/ 325 h 515"/>
              <a:gd name="T86" fmla="*/ 784 w 1110"/>
              <a:gd name="T87" fmla="*/ 202 h 515"/>
              <a:gd name="T88" fmla="*/ 611 w 1110"/>
              <a:gd name="T89" fmla="*/ 136 h 515"/>
              <a:gd name="T90" fmla="*/ 569 w 1110"/>
              <a:gd name="T91" fmla="*/ 105 h 515"/>
              <a:gd name="T92" fmla="*/ 446 w 1110"/>
              <a:gd name="T93" fmla="*/ 6 h 515"/>
              <a:gd name="T94" fmla="*/ 395 w 1110"/>
              <a:gd name="T95" fmla="*/ 0 h 515"/>
              <a:gd name="T96" fmla="*/ 393 w 1110"/>
              <a:gd name="T97" fmla="*/ 0 h 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110" h="515">
                <a:moveTo>
                  <a:pt x="390" y="0"/>
                </a:moveTo>
                <a:cubicBezTo>
                  <a:pt x="383" y="0"/>
                  <a:pt x="369" y="0"/>
                  <a:pt x="354" y="2"/>
                </a:cubicBezTo>
                <a:cubicBezTo>
                  <a:pt x="319" y="6"/>
                  <a:pt x="279" y="19"/>
                  <a:pt x="243" y="49"/>
                </a:cubicBezTo>
                <a:cubicBezTo>
                  <a:pt x="228" y="59"/>
                  <a:pt x="219" y="76"/>
                  <a:pt x="219" y="95"/>
                </a:cubicBezTo>
                <a:cubicBezTo>
                  <a:pt x="219" y="126"/>
                  <a:pt x="244" y="151"/>
                  <a:pt x="275" y="151"/>
                </a:cubicBezTo>
                <a:cubicBezTo>
                  <a:pt x="306" y="151"/>
                  <a:pt x="331" y="126"/>
                  <a:pt x="331" y="95"/>
                </a:cubicBezTo>
                <a:cubicBezTo>
                  <a:pt x="331" y="87"/>
                  <a:pt x="329" y="80"/>
                  <a:pt x="326" y="73"/>
                </a:cubicBezTo>
                <a:cubicBezTo>
                  <a:pt x="321" y="61"/>
                  <a:pt x="329" y="47"/>
                  <a:pt x="351" y="42"/>
                </a:cubicBezTo>
                <a:cubicBezTo>
                  <a:pt x="360" y="40"/>
                  <a:pt x="370" y="38"/>
                  <a:pt x="380" y="38"/>
                </a:cubicBezTo>
                <a:cubicBezTo>
                  <a:pt x="404" y="38"/>
                  <a:pt x="427" y="48"/>
                  <a:pt x="432" y="81"/>
                </a:cubicBezTo>
                <a:cubicBezTo>
                  <a:pt x="433" y="86"/>
                  <a:pt x="433" y="91"/>
                  <a:pt x="433" y="96"/>
                </a:cubicBezTo>
                <a:cubicBezTo>
                  <a:pt x="433" y="173"/>
                  <a:pt x="371" y="235"/>
                  <a:pt x="294" y="235"/>
                </a:cubicBezTo>
                <a:cubicBezTo>
                  <a:pt x="273" y="235"/>
                  <a:pt x="253" y="231"/>
                  <a:pt x="236" y="222"/>
                </a:cubicBezTo>
                <a:cubicBezTo>
                  <a:pt x="216" y="213"/>
                  <a:pt x="192" y="185"/>
                  <a:pt x="174" y="172"/>
                </a:cubicBezTo>
                <a:cubicBezTo>
                  <a:pt x="156" y="160"/>
                  <a:pt x="134" y="153"/>
                  <a:pt x="110" y="153"/>
                </a:cubicBezTo>
                <a:cubicBezTo>
                  <a:pt x="49" y="153"/>
                  <a:pt x="0" y="200"/>
                  <a:pt x="0" y="259"/>
                </a:cubicBezTo>
                <a:cubicBezTo>
                  <a:pt x="0" y="318"/>
                  <a:pt x="49" y="366"/>
                  <a:pt x="110" y="366"/>
                </a:cubicBezTo>
                <a:cubicBezTo>
                  <a:pt x="112" y="366"/>
                  <a:pt x="114" y="366"/>
                  <a:pt x="116" y="366"/>
                </a:cubicBezTo>
                <a:cubicBezTo>
                  <a:pt x="119" y="365"/>
                  <a:pt x="135" y="356"/>
                  <a:pt x="137" y="340"/>
                </a:cubicBezTo>
                <a:cubicBezTo>
                  <a:pt x="139" y="330"/>
                  <a:pt x="136" y="321"/>
                  <a:pt x="128" y="312"/>
                </a:cubicBezTo>
                <a:cubicBezTo>
                  <a:pt x="121" y="305"/>
                  <a:pt x="113" y="300"/>
                  <a:pt x="104" y="298"/>
                </a:cubicBezTo>
                <a:cubicBezTo>
                  <a:pt x="104" y="298"/>
                  <a:pt x="103" y="298"/>
                  <a:pt x="103" y="298"/>
                </a:cubicBezTo>
                <a:cubicBezTo>
                  <a:pt x="100" y="298"/>
                  <a:pt x="100" y="302"/>
                  <a:pt x="99" y="309"/>
                </a:cubicBezTo>
                <a:cubicBezTo>
                  <a:pt x="97" y="320"/>
                  <a:pt x="89" y="325"/>
                  <a:pt x="81" y="325"/>
                </a:cubicBezTo>
                <a:cubicBezTo>
                  <a:pt x="68" y="325"/>
                  <a:pt x="54" y="314"/>
                  <a:pt x="56" y="297"/>
                </a:cubicBezTo>
                <a:cubicBezTo>
                  <a:pt x="60" y="275"/>
                  <a:pt x="75" y="257"/>
                  <a:pt x="99" y="254"/>
                </a:cubicBezTo>
                <a:cubicBezTo>
                  <a:pt x="100" y="254"/>
                  <a:pt x="102" y="254"/>
                  <a:pt x="104" y="254"/>
                </a:cubicBezTo>
                <a:cubicBezTo>
                  <a:pt x="124" y="254"/>
                  <a:pt x="142" y="266"/>
                  <a:pt x="157" y="278"/>
                </a:cubicBezTo>
                <a:cubicBezTo>
                  <a:pt x="186" y="304"/>
                  <a:pt x="188" y="343"/>
                  <a:pt x="171" y="373"/>
                </a:cubicBezTo>
                <a:cubicBezTo>
                  <a:pt x="160" y="393"/>
                  <a:pt x="153" y="420"/>
                  <a:pt x="170" y="434"/>
                </a:cubicBezTo>
                <a:cubicBezTo>
                  <a:pt x="188" y="448"/>
                  <a:pt x="210" y="457"/>
                  <a:pt x="235" y="457"/>
                </a:cubicBezTo>
                <a:cubicBezTo>
                  <a:pt x="270" y="457"/>
                  <a:pt x="300" y="440"/>
                  <a:pt x="319" y="415"/>
                </a:cubicBezTo>
                <a:cubicBezTo>
                  <a:pt x="330" y="399"/>
                  <a:pt x="345" y="386"/>
                  <a:pt x="361" y="386"/>
                </a:cubicBezTo>
                <a:cubicBezTo>
                  <a:pt x="362" y="386"/>
                  <a:pt x="364" y="386"/>
                  <a:pt x="365" y="386"/>
                </a:cubicBezTo>
                <a:cubicBezTo>
                  <a:pt x="375" y="388"/>
                  <a:pt x="386" y="389"/>
                  <a:pt x="396" y="389"/>
                </a:cubicBezTo>
                <a:cubicBezTo>
                  <a:pt x="404" y="389"/>
                  <a:pt x="412" y="388"/>
                  <a:pt x="420" y="387"/>
                </a:cubicBezTo>
                <a:cubicBezTo>
                  <a:pt x="433" y="386"/>
                  <a:pt x="456" y="370"/>
                  <a:pt x="474" y="358"/>
                </a:cubicBezTo>
                <a:cubicBezTo>
                  <a:pt x="492" y="345"/>
                  <a:pt x="512" y="336"/>
                  <a:pt x="535" y="333"/>
                </a:cubicBezTo>
                <a:cubicBezTo>
                  <a:pt x="540" y="332"/>
                  <a:pt x="546" y="332"/>
                  <a:pt x="552" y="332"/>
                </a:cubicBezTo>
                <a:cubicBezTo>
                  <a:pt x="584" y="332"/>
                  <a:pt x="615" y="343"/>
                  <a:pt x="640" y="364"/>
                </a:cubicBezTo>
                <a:cubicBezTo>
                  <a:pt x="671" y="388"/>
                  <a:pt x="661" y="436"/>
                  <a:pt x="631" y="456"/>
                </a:cubicBezTo>
                <a:cubicBezTo>
                  <a:pt x="618" y="465"/>
                  <a:pt x="602" y="470"/>
                  <a:pt x="586" y="470"/>
                </a:cubicBezTo>
                <a:cubicBezTo>
                  <a:pt x="567" y="470"/>
                  <a:pt x="547" y="463"/>
                  <a:pt x="531" y="453"/>
                </a:cubicBezTo>
                <a:cubicBezTo>
                  <a:pt x="511" y="440"/>
                  <a:pt x="523" y="412"/>
                  <a:pt x="542" y="412"/>
                </a:cubicBezTo>
                <a:cubicBezTo>
                  <a:pt x="545" y="412"/>
                  <a:pt x="549" y="413"/>
                  <a:pt x="553" y="415"/>
                </a:cubicBezTo>
                <a:cubicBezTo>
                  <a:pt x="563" y="421"/>
                  <a:pt x="575" y="426"/>
                  <a:pt x="586" y="426"/>
                </a:cubicBezTo>
                <a:cubicBezTo>
                  <a:pt x="592" y="426"/>
                  <a:pt x="599" y="424"/>
                  <a:pt x="605" y="421"/>
                </a:cubicBezTo>
                <a:cubicBezTo>
                  <a:pt x="633" y="406"/>
                  <a:pt x="600" y="387"/>
                  <a:pt x="585" y="381"/>
                </a:cubicBezTo>
                <a:cubicBezTo>
                  <a:pt x="574" y="378"/>
                  <a:pt x="564" y="376"/>
                  <a:pt x="555" y="376"/>
                </a:cubicBezTo>
                <a:cubicBezTo>
                  <a:pt x="536" y="376"/>
                  <a:pt x="519" y="382"/>
                  <a:pt x="503" y="392"/>
                </a:cubicBezTo>
                <a:cubicBezTo>
                  <a:pt x="485" y="403"/>
                  <a:pt x="480" y="432"/>
                  <a:pt x="495" y="449"/>
                </a:cubicBezTo>
                <a:cubicBezTo>
                  <a:pt x="530" y="489"/>
                  <a:pt x="581" y="515"/>
                  <a:pt x="639" y="515"/>
                </a:cubicBezTo>
                <a:cubicBezTo>
                  <a:pt x="706" y="515"/>
                  <a:pt x="765" y="480"/>
                  <a:pt x="799" y="428"/>
                </a:cubicBezTo>
                <a:cubicBezTo>
                  <a:pt x="806" y="417"/>
                  <a:pt x="816" y="411"/>
                  <a:pt x="826" y="411"/>
                </a:cubicBezTo>
                <a:cubicBezTo>
                  <a:pt x="833" y="411"/>
                  <a:pt x="840" y="413"/>
                  <a:pt x="848" y="417"/>
                </a:cubicBezTo>
                <a:cubicBezTo>
                  <a:pt x="863" y="425"/>
                  <a:pt x="880" y="430"/>
                  <a:pt x="898" y="430"/>
                </a:cubicBezTo>
                <a:cubicBezTo>
                  <a:pt x="932" y="430"/>
                  <a:pt x="963" y="414"/>
                  <a:pt x="982" y="389"/>
                </a:cubicBezTo>
                <a:cubicBezTo>
                  <a:pt x="995" y="372"/>
                  <a:pt x="1007" y="356"/>
                  <a:pt x="1016" y="356"/>
                </a:cubicBezTo>
                <a:cubicBezTo>
                  <a:pt x="1016" y="356"/>
                  <a:pt x="1017" y="356"/>
                  <a:pt x="1017" y="356"/>
                </a:cubicBezTo>
                <a:cubicBezTo>
                  <a:pt x="1022" y="357"/>
                  <a:pt x="1028" y="357"/>
                  <a:pt x="1033" y="357"/>
                </a:cubicBezTo>
                <a:cubicBezTo>
                  <a:pt x="1076" y="357"/>
                  <a:pt x="1110" y="339"/>
                  <a:pt x="1110" y="317"/>
                </a:cubicBezTo>
                <a:cubicBezTo>
                  <a:pt x="1110" y="316"/>
                  <a:pt x="1110" y="314"/>
                  <a:pt x="1110" y="313"/>
                </a:cubicBezTo>
                <a:cubicBezTo>
                  <a:pt x="1109" y="310"/>
                  <a:pt x="1108" y="308"/>
                  <a:pt x="1107" y="308"/>
                </a:cubicBezTo>
                <a:cubicBezTo>
                  <a:pt x="1106" y="308"/>
                  <a:pt x="1105" y="308"/>
                  <a:pt x="1105" y="308"/>
                </a:cubicBezTo>
                <a:cubicBezTo>
                  <a:pt x="1100" y="307"/>
                  <a:pt x="1095" y="307"/>
                  <a:pt x="1090" y="307"/>
                </a:cubicBezTo>
                <a:cubicBezTo>
                  <a:pt x="1084" y="307"/>
                  <a:pt x="1078" y="307"/>
                  <a:pt x="1072" y="308"/>
                </a:cubicBezTo>
                <a:cubicBezTo>
                  <a:pt x="1066" y="308"/>
                  <a:pt x="1060" y="309"/>
                  <a:pt x="1054" y="309"/>
                </a:cubicBezTo>
                <a:cubicBezTo>
                  <a:pt x="1054" y="309"/>
                  <a:pt x="1054" y="309"/>
                  <a:pt x="1054" y="309"/>
                </a:cubicBezTo>
                <a:cubicBezTo>
                  <a:pt x="1043" y="309"/>
                  <a:pt x="1033" y="307"/>
                  <a:pt x="1023" y="303"/>
                </a:cubicBezTo>
                <a:cubicBezTo>
                  <a:pt x="1007" y="295"/>
                  <a:pt x="999" y="282"/>
                  <a:pt x="998" y="282"/>
                </a:cubicBezTo>
                <a:cubicBezTo>
                  <a:pt x="998" y="282"/>
                  <a:pt x="998" y="282"/>
                  <a:pt x="998" y="282"/>
                </a:cubicBezTo>
                <a:cubicBezTo>
                  <a:pt x="998" y="282"/>
                  <a:pt x="998" y="282"/>
                  <a:pt x="998" y="282"/>
                </a:cubicBezTo>
                <a:cubicBezTo>
                  <a:pt x="998" y="282"/>
                  <a:pt x="991" y="265"/>
                  <a:pt x="975" y="249"/>
                </a:cubicBezTo>
                <a:cubicBezTo>
                  <a:pt x="956" y="228"/>
                  <a:pt x="928" y="215"/>
                  <a:pt x="898" y="215"/>
                </a:cubicBezTo>
                <a:cubicBezTo>
                  <a:pt x="889" y="215"/>
                  <a:pt x="881" y="216"/>
                  <a:pt x="873" y="218"/>
                </a:cubicBezTo>
                <a:cubicBezTo>
                  <a:pt x="860" y="221"/>
                  <a:pt x="849" y="240"/>
                  <a:pt x="852" y="256"/>
                </a:cubicBezTo>
                <a:cubicBezTo>
                  <a:pt x="855" y="268"/>
                  <a:pt x="859" y="277"/>
                  <a:pt x="867" y="281"/>
                </a:cubicBezTo>
                <a:cubicBezTo>
                  <a:pt x="872" y="284"/>
                  <a:pt x="879" y="285"/>
                  <a:pt x="885" y="285"/>
                </a:cubicBezTo>
                <a:cubicBezTo>
                  <a:pt x="887" y="285"/>
                  <a:pt x="889" y="285"/>
                  <a:pt x="891" y="285"/>
                </a:cubicBezTo>
                <a:cubicBezTo>
                  <a:pt x="892" y="285"/>
                  <a:pt x="893" y="284"/>
                  <a:pt x="893" y="284"/>
                </a:cubicBezTo>
                <a:cubicBezTo>
                  <a:pt x="895" y="284"/>
                  <a:pt x="896" y="283"/>
                  <a:pt x="896" y="283"/>
                </a:cubicBezTo>
                <a:cubicBezTo>
                  <a:pt x="895" y="282"/>
                  <a:pt x="895" y="282"/>
                  <a:pt x="895" y="282"/>
                </a:cubicBezTo>
                <a:cubicBezTo>
                  <a:pt x="889" y="266"/>
                  <a:pt x="902" y="256"/>
                  <a:pt x="916" y="256"/>
                </a:cubicBezTo>
                <a:cubicBezTo>
                  <a:pt x="925" y="256"/>
                  <a:pt x="934" y="260"/>
                  <a:pt x="938" y="270"/>
                </a:cubicBezTo>
                <a:cubicBezTo>
                  <a:pt x="953" y="311"/>
                  <a:pt x="916" y="328"/>
                  <a:pt x="882" y="328"/>
                </a:cubicBezTo>
                <a:cubicBezTo>
                  <a:pt x="874" y="328"/>
                  <a:pt x="866" y="327"/>
                  <a:pt x="859" y="325"/>
                </a:cubicBezTo>
                <a:cubicBezTo>
                  <a:pt x="833" y="318"/>
                  <a:pt x="819" y="298"/>
                  <a:pt x="812" y="274"/>
                </a:cubicBezTo>
                <a:cubicBezTo>
                  <a:pt x="806" y="253"/>
                  <a:pt x="799" y="219"/>
                  <a:pt x="784" y="202"/>
                </a:cubicBezTo>
                <a:cubicBezTo>
                  <a:pt x="749" y="160"/>
                  <a:pt x="697" y="134"/>
                  <a:pt x="639" y="134"/>
                </a:cubicBezTo>
                <a:cubicBezTo>
                  <a:pt x="629" y="134"/>
                  <a:pt x="620" y="135"/>
                  <a:pt x="611" y="136"/>
                </a:cubicBezTo>
                <a:cubicBezTo>
                  <a:pt x="610" y="136"/>
                  <a:pt x="609" y="136"/>
                  <a:pt x="608" y="136"/>
                </a:cubicBezTo>
                <a:cubicBezTo>
                  <a:pt x="593" y="136"/>
                  <a:pt x="579" y="123"/>
                  <a:pt x="569" y="105"/>
                </a:cubicBezTo>
                <a:cubicBezTo>
                  <a:pt x="545" y="57"/>
                  <a:pt x="501" y="21"/>
                  <a:pt x="447" y="6"/>
                </a:cubicBezTo>
                <a:cubicBezTo>
                  <a:pt x="447" y="6"/>
                  <a:pt x="447" y="6"/>
                  <a:pt x="446" y="6"/>
                </a:cubicBezTo>
                <a:cubicBezTo>
                  <a:pt x="430" y="2"/>
                  <a:pt x="414" y="0"/>
                  <a:pt x="396" y="0"/>
                </a:cubicBezTo>
                <a:cubicBezTo>
                  <a:pt x="396" y="0"/>
                  <a:pt x="395" y="0"/>
                  <a:pt x="395" y="0"/>
                </a:cubicBezTo>
                <a:cubicBezTo>
                  <a:pt x="395" y="0"/>
                  <a:pt x="395" y="0"/>
                  <a:pt x="395" y="0"/>
                </a:cubicBezTo>
                <a:cubicBezTo>
                  <a:pt x="395" y="0"/>
                  <a:pt x="394" y="0"/>
                  <a:pt x="393" y="0"/>
                </a:cubicBezTo>
                <a:cubicBezTo>
                  <a:pt x="392" y="0"/>
                  <a:pt x="391" y="0"/>
                  <a:pt x="390" y="0"/>
                </a:cubicBezTo>
              </a:path>
            </a:pathLst>
          </a:custGeom>
          <a:solidFill>
            <a:srgbClr val="B6F1D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1524808" y="2287094"/>
            <a:ext cx="5559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latin typeface="华文新魏" panose="02010800040101010101" pitchFamily="2" charset="-122"/>
                <a:ea typeface="华文新魏" panose="02010800040101010101" pitchFamily="2" charset="-122"/>
              </a:rPr>
              <a:t>S</a:t>
            </a:r>
            <a:endParaRPr lang="zh-CN" altLang="en-US" sz="44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437319" y="1944200"/>
            <a:ext cx="5559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latin typeface="华文新魏" panose="02010800040101010101" pitchFamily="2" charset="-122"/>
                <a:ea typeface="华文新魏" panose="02010800040101010101" pitchFamily="2" charset="-122"/>
              </a:rPr>
              <a:t>w</a:t>
            </a:r>
            <a:endParaRPr lang="zh-CN" altLang="en-US" sz="44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 flipH="1">
            <a:off x="1499084" y="3194283"/>
            <a:ext cx="5701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latin typeface="华文新魏" panose="02010800040101010101" pitchFamily="2" charset="-122"/>
                <a:ea typeface="华文新魏" panose="02010800040101010101" pitchFamily="2" charset="-122"/>
              </a:rPr>
              <a:t>O</a:t>
            </a:r>
            <a:endParaRPr lang="zh-CN" altLang="en-US" sz="44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 flipH="1">
            <a:off x="2822518" y="2758163"/>
            <a:ext cx="5701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latin typeface="华文新魏" panose="02010800040101010101" pitchFamily="2" charset="-122"/>
                <a:ea typeface="华文新魏" panose="02010800040101010101" pitchFamily="2" charset="-122"/>
              </a:rPr>
              <a:t>T</a:t>
            </a:r>
            <a:endParaRPr lang="zh-CN" altLang="en-US" sz="44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5529522" y="940987"/>
            <a:ext cx="5181228" cy="1500380"/>
            <a:chOff x="5529522" y="1274816"/>
            <a:chExt cx="5181228" cy="1500380"/>
          </a:xfrm>
        </p:grpSpPr>
        <p:sp>
          <p:nvSpPr>
            <p:cNvPr id="22" name="Freeform 483"/>
            <p:cNvSpPr/>
            <p:nvPr/>
          </p:nvSpPr>
          <p:spPr bwMode="auto">
            <a:xfrm>
              <a:off x="5529522" y="1318896"/>
              <a:ext cx="750304" cy="647322"/>
            </a:xfrm>
            <a:custGeom>
              <a:avLst/>
              <a:gdLst>
                <a:gd name="T0" fmla="*/ 30 w 43"/>
                <a:gd name="T1" fmla="*/ 29 h 37"/>
                <a:gd name="T2" fmla="*/ 34 w 43"/>
                <a:gd name="T3" fmla="*/ 30 h 37"/>
                <a:gd name="T4" fmla="*/ 39 w 43"/>
                <a:gd name="T5" fmla="*/ 30 h 37"/>
                <a:gd name="T6" fmla="*/ 36 w 43"/>
                <a:gd name="T7" fmla="*/ 23 h 37"/>
                <a:gd name="T8" fmla="*/ 30 w 43"/>
                <a:gd name="T9" fmla="*/ 17 h 37"/>
                <a:gd name="T10" fmla="*/ 28 w 43"/>
                <a:gd name="T11" fmla="*/ 14 h 37"/>
                <a:gd name="T12" fmla="*/ 34 w 43"/>
                <a:gd name="T13" fmla="*/ 13 h 37"/>
                <a:gd name="T14" fmla="*/ 39 w 43"/>
                <a:gd name="T15" fmla="*/ 12 h 37"/>
                <a:gd name="T16" fmla="*/ 43 w 43"/>
                <a:gd name="T17" fmla="*/ 10 h 37"/>
                <a:gd name="T18" fmla="*/ 38 w 43"/>
                <a:gd name="T19" fmla="*/ 8 h 37"/>
                <a:gd name="T20" fmla="*/ 35 w 43"/>
                <a:gd name="T21" fmla="*/ 6 h 37"/>
                <a:gd name="T22" fmla="*/ 35 w 43"/>
                <a:gd name="T23" fmla="*/ 4 h 37"/>
                <a:gd name="T24" fmla="*/ 28 w 43"/>
                <a:gd name="T25" fmla="*/ 6 h 37"/>
                <a:gd name="T26" fmla="*/ 26 w 43"/>
                <a:gd name="T27" fmla="*/ 5 h 37"/>
                <a:gd name="T28" fmla="*/ 26 w 43"/>
                <a:gd name="T29" fmla="*/ 0 h 37"/>
                <a:gd name="T30" fmla="*/ 22 w 43"/>
                <a:gd name="T31" fmla="*/ 3 h 37"/>
                <a:gd name="T32" fmla="*/ 18 w 43"/>
                <a:gd name="T33" fmla="*/ 11 h 37"/>
                <a:gd name="T34" fmla="*/ 10 w 43"/>
                <a:gd name="T35" fmla="*/ 6 h 37"/>
                <a:gd name="T36" fmla="*/ 5 w 43"/>
                <a:gd name="T37" fmla="*/ 4 h 37"/>
                <a:gd name="T38" fmla="*/ 1 w 43"/>
                <a:gd name="T39" fmla="*/ 1 h 37"/>
                <a:gd name="T40" fmla="*/ 0 w 43"/>
                <a:gd name="T41" fmla="*/ 1 h 37"/>
                <a:gd name="T42" fmla="*/ 7 w 43"/>
                <a:gd name="T43" fmla="*/ 5 h 37"/>
                <a:gd name="T44" fmla="*/ 18 w 43"/>
                <a:gd name="T45" fmla="*/ 11 h 37"/>
                <a:gd name="T46" fmla="*/ 9 w 43"/>
                <a:gd name="T47" fmla="*/ 17 h 37"/>
                <a:gd name="T48" fmla="*/ 10 w 43"/>
                <a:gd name="T49" fmla="*/ 19 h 37"/>
                <a:gd name="T50" fmla="*/ 13 w 43"/>
                <a:gd name="T51" fmla="*/ 21 h 37"/>
                <a:gd name="T52" fmla="*/ 11 w 43"/>
                <a:gd name="T53" fmla="*/ 27 h 37"/>
                <a:gd name="T54" fmla="*/ 14 w 43"/>
                <a:gd name="T55" fmla="*/ 30 h 37"/>
                <a:gd name="T56" fmla="*/ 18 w 43"/>
                <a:gd name="T57" fmla="*/ 37 h 37"/>
                <a:gd name="T58" fmla="*/ 20 w 43"/>
                <a:gd name="T59" fmla="*/ 31 h 37"/>
                <a:gd name="T60" fmla="*/ 20 w 43"/>
                <a:gd name="T61" fmla="*/ 24 h 37"/>
                <a:gd name="T62" fmla="*/ 23 w 43"/>
                <a:gd name="T63" fmla="*/ 22 h 37"/>
                <a:gd name="T64" fmla="*/ 27 w 43"/>
                <a:gd name="T65" fmla="*/ 26 h 37"/>
                <a:gd name="T66" fmla="*/ 30 w 43"/>
                <a:gd name="T67" fmla="*/ 29 h 37"/>
                <a:gd name="T68" fmla="*/ 30 w 43"/>
                <a:gd name="T69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" h="37">
                  <a:moveTo>
                    <a:pt x="30" y="29"/>
                  </a:moveTo>
                  <a:cubicBezTo>
                    <a:pt x="32" y="28"/>
                    <a:pt x="32" y="28"/>
                    <a:pt x="34" y="30"/>
                  </a:cubicBezTo>
                  <a:cubicBezTo>
                    <a:pt x="34" y="30"/>
                    <a:pt x="39" y="31"/>
                    <a:pt x="39" y="30"/>
                  </a:cubicBezTo>
                  <a:cubicBezTo>
                    <a:pt x="39" y="29"/>
                    <a:pt x="33" y="24"/>
                    <a:pt x="36" y="23"/>
                  </a:cubicBezTo>
                  <a:cubicBezTo>
                    <a:pt x="38" y="22"/>
                    <a:pt x="31" y="18"/>
                    <a:pt x="30" y="17"/>
                  </a:cubicBezTo>
                  <a:cubicBezTo>
                    <a:pt x="29" y="17"/>
                    <a:pt x="27" y="16"/>
                    <a:pt x="28" y="14"/>
                  </a:cubicBezTo>
                  <a:cubicBezTo>
                    <a:pt x="29" y="13"/>
                    <a:pt x="32" y="13"/>
                    <a:pt x="34" y="13"/>
                  </a:cubicBezTo>
                  <a:cubicBezTo>
                    <a:pt x="36" y="13"/>
                    <a:pt x="37" y="13"/>
                    <a:pt x="39" y="12"/>
                  </a:cubicBezTo>
                  <a:cubicBezTo>
                    <a:pt x="40" y="12"/>
                    <a:pt x="43" y="10"/>
                    <a:pt x="43" y="10"/>
                  </a:cubicBezTo>
                  <a:cubicBezTo>
                    <a:pt x="43" y="10"/>
                    <a:pt x="39" y="8"/>
                    <a:pt x="38" y="8"/>
                  </a:cubicBezTo>
                  <a:cubicBezTo>
                    <a:pt x="37" y="7"/>
                    <a:pt x="36" y="7"/>
                    <a:pt x="35" y="6"/>
                  </a:cubicBezTo>
                  <a:cubicBezTo>
                    <a:pt x="35" y="6"/>
                    <a:pt x="36" y="5"/>
                    <a:pt x="35" y="4"/>
                  </a:cubicBezTo>
                  <a:cubicBezTo>
                    <a:pt x="35" y="4"/>
                    <a:pt x="29" y="6"/>
                    <a:pt x="28" y="6"/>
                  </a:cubicBezTo>
                  <a:cubicBezTo>
                    <a:pt x="27" y="7"/>
                    <a:pt x="25" y="7"/>
                    <a:pt x="26" y="5"/>
                  </a:cubicBezTo>
                  <a:cubicBezTo>
                    <a:pt x="26" y="4"/>
                    <a:pt x="27" y="1"/>
                    <a:pt x="26" y="0"/>
                  </a:cubicBezTo>
                  <a:cubicBezTo>
                    <a:pt x="25" y="0"/>
                    <a:pt x="23" y="3"/>
                    <a:pt x="22" y="3"/>
                  </a:cubicBezTo>
                  <a:cubicBezTo>
                    <a:pt x="20" y="4"/>
                    <a:pt x="18" y="8"/>
                    <a:pt x="18" y="11"/>
                  </a:cubicBezTo>
                  <a:cubicBezTo>
                    <a:pt x="15" y="9"/>
                    <a:pt x="13" y="8"/>
                    <a:pt x="10" y="6"/>
                  </a:cubicBezTo>
                  <a:cubicBezTo>
                    <a:pt x="9" y="5"/>
                    <a:pt x="6" y="5"/>
                    <a:pt x="5" y="4"/>
                  </a:cubicBezTo>
                  <a:cubicBezTo>
                    <a:pt x="3" y="3"/>
                    <a:pt x="2" y="3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1" y="3"/>
                    <a:pt x="5" y="5"/>
                    <a:pt x="7" y="5"/>
                  </a:cubicBezTo>
                  <a:cubicBezTo>
                    <a:pt x="10" y="7"/>
                    <a:pt x="15" y="9"/>
                    <a:pt x="18" y="11"/>
                  </a:cubicBezTo>
                  <a:cubicBezTo>
                    <a:pt x="14" y="11"/>
                    <a:pt x="11" y="14"/>
                    <a:pt x="9" y="17"/>
                  </a:cubicBezTo>
                  <a:cubicBezTo>
                    <a:pt x="8" y="19"/>
                    <a:pt x="7" y="19"/>
                    <a:pt x="10" y="19"/>
                  </a:cubicBezTo>
                  <a:cubicBezTo>
                    <a:pt x="12" y="19"/>
                    <a:pt x="15" y="17"/>
                    <a:pt x="13" y="21"/>
                  </a:cubicBezTo>
                  <a:cubicBezTo>
                    <a:pt x="12" y="23"/>
                    <a:pt x="12" y="25"/>
                    <a:pt x="11" y="27"/>
                  </a:cubicBezTo>
                  <a:cubicBezTo>
                    <a:pt x="11" y="29"/>
                    <a:pt x="13" y="28"/>
                    <a:pt x="14" y="30"/>
                  </a:cubicBezTo>
                  <a:cubicBezTo>
                    <a:pt x="14" y="31"/>
                    <a:pt x="17" y="37"/>
                    <a:pt x="18" y="37"/>
                  </a:cubicBezTo>
                  <a:cubicBezTo>
                    <a:pt x="17" y="36"/>
                    <a:pt x="19" y="32"/>
                    <a:pt x="20" y="31"/>
                  </a:cubicBezTo>
                  <a:cubicBezTo>
                    <a:pt x="21" y="30"/>
                    <a:pt x="20" y="25"/>
                    <a:pt x="20" y="24"/>
                  </a:cubicBezTo>
                  <a:cubicBezTo>
                    <a:pt x="21" y="22"/>
                    <a:pt x="21" y="19"/>
                    <a:pt x="23" y="22"/>
                  </a:cubicBezTo>
                  <a:cubicBezTo>
                    <a:pt x="24" y="23"/>
                    <a:pt x="25" y="25"/>
                    <a:pt x="27" y="26"/>
                  </a:cubicBezTo>
                  <a:cubicBezTo>
                    <a:pt x="27" y="27"/>
                    <a:pt x="28" y="29"/>
                    <a:pt x="30" y="29"/>
                  </a:cubicBezTo>
                  <a:cubicBezTo>
                    <a:pt x="30" y="29"/>
                    <a:pt x="29" y="29"/>
                    <a:pt x="30" y="29"/>
                  </a:cubicBezTo>
                  <a:close/>
                </a:path>
              </a:pathLst>
            </a:custGeom>
            <a:solidFill>
              <a:srgbClr val="BE0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6279826" y="1274816"/>
              <a:ext cx="11171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>
                  <a:latin typeface="文悦古典明朝体 (非商业使用) W5" pitchFamily="50" charset="-122"/>
                  <a:ea typeface="文悦古典明朝体 (非商业使用) W5" pitchFamily="50" charset="-122"/>
                </a:rPr>
                <a:t>优势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5529522" y="1882644"/>
              <a:ext cx="5181228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总结是社会团体、企业单位和个人在自身的某一时期、某一项目或某些工作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5529522" y="2319844"/>
            <a:ext cx="5181228" cy="1500380"/>
            <a:chOff x="5529522" y="1274816"/>
            <a:chExt cx="5181228" cy="1500380"/>
          </a:xfrm>
        </p:grpSpPr>
        <p:sp>
          <p:nvSpPr>
            <p:cNvPr id="39" name="Freeform 483"/>
            <p:cNvSpPr/>
            <p:nvPr/>
          </p:nvSpPr>
          <p:spPr bwMode="auto">
            <a:xfrm>
              <a:off x="5529522" y="1318896"/>
              <a:ext cx="750304" cy="647322"/>
            </a:xfrm>
            <a:custGeom>
              <a:avLst/>
              <a:gdLst>
                <a:gd name="T0" fmla="*/ 30 w 43"/>
                <a:gd name="T1" fmla="*/ 29 h 37"/>
                <a:gd name="T2" fmla="*/ 34 w 43"/>
                <a:gd name="T3" fmla="*/ 30 h 37"/>
                <a:gd name="T4" fmla="*/ 39 w 43"/>
                <a:gd name="T5" fmla="*/ 30 h 37"/>
                <a:gd name="T6" fmla="*/ 36 w 43"/>
                <a:gd name="T7" fmla="*/ 23 h 37"/>
                <a:gd name="T8" fmla="*/ 30 w 43"/>
                <a:gd name="T9" fmla="*/ 17 h 37"/>
                <a:gd name="T10" fmla="*/ 28 w 43"/>
                <a:gd name="T11" fmla="*/ 14 h 37"/>
                <a:gd name="T12" fmla="*/ 34 w 43"/>
                <a:gd name="T13" fmla="*/ 13 h 37"/>
                <a:gd name="T14" fmla="*/ 39 w 43"/>
                <a:gd name="T15" fmla="*/ 12 h 37"/>
                <a:gd name="T16" fmla="*/ 43 w 43"/>
                <a:gd name="T17" fmla="*/ 10 h 37"/>
                <a:gd name="T18" fmla="*/ 38 w 43"/>
                <a:gd name="T19" fmla="*/ 8 h 37"/>
                <a:gd name="T20" fmla="*/ 35 w 43"/>
                <a:gd name="T21" fmla="*/ 6 h 37"/>
                <a:gd name="T22" fmla="*/ 35 w 43"/>
                <a:gd name="T23" fmla="*/ 4 h 37"/>
                <a:gd name="T24" fmla="*/ 28 w 43"/>
                <a:gd name="T25" fmla="*/ 6 h 37"/>
                <a:gd name="T26" fmla="*/ 26 w 43"/>
                <a:gd name="T27" fmla="*/ 5 h 37"/>
                <a:gd name="T28" fmla="*/ 26 w 43"/>
                <a:gd name="T29" fmla="*/ 0 h 37"/>
                <a:gd name="T30" fmla="*/ 22 w 43"/>
                <a:gd name="T31" fmla="*/ 3 h 37"/>
                <a:gd name="T32" fmla="*/ 18 w 43"/>
                <a:gd name="T33" fmla="*/ 11 h 37"/>
                <a:gd name="T34" fmla="*/ 10 w 43"/>
                <a:gd name="T35" fmla="*/ 6 h 37"/>
                <a:gd name="T36" fmla="*/ 5 w 43"/>
                <a:gd name="T37" fmla="*/ 4 h 37"/>
                <a:gd name="T38" fmla="*/ 1 w 43"/>
                <a:gd name="T39" fmla="*/ 1 h 37"/>
                <a:gd name="T40" fmla="*/ 0 w 43"/>
                <a:gd name="T41" fmla="*/ 1 h 37"/>
                <a:gd name="T42" fmla="*/ 7 w 43"/>
                <a:gd name="T43" fmla="*/ 5 h 37"/>
                <a:gd name="T44" fmla="*/ 18 w 43"/>
                <a:gd name="T45" fmla="*/ 11 h 37"/>
                <a:gd name="T46" fmla="*/ 9 w 43"/>
                <a:gd name="T47" fmla="*/ 17 h 37"/>
                <a:gd name="T48" fmla="*/ 10 w 43"/>
                <a:gd name="T49" fmla="*/ 19 h 37"/>
                <a:gd name="T50" fmla="*/ 13 w 43"/>
                <a:gd name="T51" fmla="*/ 21 h 37"/>
                <a:gd name="T52" fmla="*/ 11 w 43"/>
                <a:gd name="T53" fmla="*/ 27 h 37"/>
                <a:gd name="T54" fmla="*/ 14 w 43"/>
                <a:gd name="T55" fmla="*/ 30 h 37"/>
                <a:gd name="T56" fmla="*/ 18 w 43"/>
                <a:gd name="T57" fmla="*/ 37 h 37"/>
                <a:gd name="T58" fmla="*/ 20 w 43"/>
                <a:gd name="T59" fmla="*/ 31 h 37"/>
                <a:gd name="T60" fmla="*/ 20 w 43"/>
                <a:gd name="T61" fmla="*/ 24 h 37"/>
                <a:gd name="T62" fmla="*/ 23 w 43"/>
                <a:gd name="T63" fmla="*/ 22 h 37"/>
                <a:gd name="T64" fmla="*/ 27 w 43"/>
                <a:gd name="T65" fmla="*/ 26 h 37"/>
                <a:gd name="T66" fmla="*/ 30 w 43"/>
                <a:gd name="T67" fmla="*/ 29 h 37"/>
                <a:gd name="T68" fmla="*/ 30 w 43"/>
                <a:gd name="T69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" h="37">
                  <a:moveTo>
                    <a:pt x="30" y="29"/>
                  </a:moveTo>
                  <a:cubicBezTo>
                    <a:pt x="32" y="28"/>
                    <a:pt x="32" y="28"/>
                    <a:pt x="34" y="30"/>
                  </a:cubicBezTo>
                  <a:cubicBezTo>
                    <a:pt x="34" y="30"/>
                    <a:pt x="39" y="31"/>
                    <a:pt x="39" y="30"/>
                  </a:cubicBezTo>
                  <a:cubicBezTo>
                    <a:pt x="39" y="29"/>
                    <a:pt x="33" y="24"/>
                    <a:pt x="36" y="23"/>
                  </a:cubicBezTo>
                  <a:cubicBezTo>
                    <a:pt x="38" y="22"/>
                    <a:pt x="31" y="18"/>
                    <a:pt x="30" y="17"/>
                  </a:cubicBezTo>
                  <a:cubicBezTo>
                    <a:pt x="29" y="17"/>
                    <a:pt x="27" y="16"/>
                    <a:pt x="28" y="14"/>
                  </a:cubicBezTo>
                  <a:cubicBezTo>
                    <a:pt x="29" y="13"/>
                    <a:pt x="32" y="13"/>
                    <a:pt x="34" y="13"/>
                  </a:cubicBezTo>
                  <a:cubicBezTo>
                    <a:pt x="36" y="13"/>
                    <a:pt x="37" y="13"/>
                    <a:pt x="39" y="12"/>
                  </a:cubicBezTo>
                  <a:cubicBezTo>
                    <a:pt x="40" y="12"/>
                    <a:pt x="43" y="10"/>
                    <a:pt x="43" y="10"/>
                  </a:cubicBezTo>
                  <a:cubicBezTo>
                    <a:pt x="43" y="10"/>
                    <a:pt x="39" y="8"/>
                    <a:pt x="38" y="8"/>
                  </a:cubicBezTo>
                  <a:cubicBezTo>
                    <a:pt x="37" y="7"/>
                    <a:pt x="36" y="7"/>
                    <a:pt x="35" y="6"/>
                  </a:cubicBezTo>
                  <a:cubicBezTo>
                    <a:pt x="35" y="6"/>
                    <a:pt x="36" y="5"/>
                    <a:pt x="35" y="4"/>
                  </a:cubicBezTo>
                  <a:cubicBezTo>
                    <a:pt x="35" y="4"/>
                    <a:pt x="29" y="6"/>
                    <a:pt x="28" y="6"/>
                  </a:cubicBezTo>
                  <a:cubicBezTo>
                    <a:pt x="27" y="7"/>
                    <a:pt x="25" y="7"/>
                    <a:pt x="26" y="5"/>
                  </a:cubicBezTo>
                  <a:cubicBezTo>
                    <a:pt x="26" y="4"/>
                    <a:pt x="27" y="1"/>
                    <a:pt x="26" y="0"/>
                  </a:cubicBezTo>
                  <a:cubicBezTo>
                    <a:pt x="25" y="0"/>
                    <a:pt x="23" y="3"/>
                    <a:pt x="22" y="3"/>
                  </a:cubicBezTo>
                  <a:cubicBezTo>
                    <a:pt x="20" y="4"/>
                    <a:pt x="18" y="8"/>
                    <a:pt x="18" y="11"/>
                  </a:cubicBezTo>
                  <a:cubicBezTo>
                    <a:pt x="15" y="9"/>
                    <a:pt x="13" y="8"/>
                    <a:pt x="10" y="6"/>
                  </a:cubicBezTo>
                  <a:cubicBezTo>
                    <a:pt x="9" y="5"/>
                    <a:pt x="6" y="5"/>
                    <a:pt x="5" y="4"/>
                  </a:cubicBezTo>
                  <a:cubicBezTo>
                    <a:pt x="3" y="3"/>
                    <a:pt x="2" y="3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1" y="3"/>
                    <a:pt x="5" y="5"/>
                    <a:pt x="7" y="5"/>
                  </a:cubicBezTo>
                  <a:cubicBezTo>
                    <a:pt x="10" y="7"/>
                    <a:pt x="15" y="9"/>
                    <a:pt x="18" y="11"/>
                  </a:cubicBezTo>
                  <a:cubicBezTo>
                    <a:pt x="14" y="11"/>
                    <a:pt x="11" y="14"/>
                    <a:pt x="9" y="17"/>
                  </a:cubicBezTo>
                  <a:cubicBezTo>
                    <a:pt x="8" y="19"/>
                    <a:pt x="7" y="19"/>
                    <a:pt x="10" y="19"/>
                  </a:cubicBezTo>
                  <a:cubicBezTo>
                    <a:pt x="12" y="19"/>
                    <a:pt x="15" y="17"/>
                    <a:pt x="13" y="21"/>
                  </a:cubicBezTo>
                  <a:cubicBezTo>
                    <a:pt x="12" y="23"/>
                    <a:pt x="12" y="25"/>
                    <a:pt x="11" y="27"/>
                  </a:cubicBezTo>
                  <a:cubicBezTo>
                    <a:pt x="11" y="29"/>
                    <a:pt x="13" y="28"/>
                    <a:pt x="14" y="30"/>
                  </a:cubicBezTo>
                  <a:cubicBezTo>
                    <a:pt x="14" y="31"/>
                    <a:pt x="17" y="37"/>
                    <a:pt x="18" y="37"/>
                  </a:cubicBezTo>
                  <a:cubicBezTo>
                    <a:pt x="17" y="36"/>
                    <a:pt x="19" y="32"/>
                    <a:pt x="20" y="31"/>
                  </a:cubicBezTo>
                  <a:cubicBezTo>
                    <a:pt x="21" y="30"/>
                    <a:pt x="20" y="25"/>
                    <a:pt x="20" y="24"/>
                  </a:cubicBezTo>
                  <a:cubicBezTo>
                    <a:pt x="21" y="22"/>
                    <a:pt x="21" y="19"/>
                    <a:pt x="23" y="22"/>
                  </a:cubicBezTo>
                  <a:cubicBezTo>
                    <a:pt x="24" y="23"/>
                    <a:pt x="25" y="25"/>
                    <a:pt x="27" y="26"/>
                  </a:cubicBezTo>
                  <a:cubicBezTo>
                    <a:pt x="27" y="27"/>
                    <a:pt x="28" y="29"/>
                    <a:pt x="30" y="29"/>
                  </a:cubicBezTo>
                  <a:cubicBezTo>
                    <a:pt x="30" y="29"/>
                    <a:pt x="29" y="29"/>
                    <a:pt x="30" y="29"/>
                  </a:cubicBezTo>
                  <a:close/>
                </a:path>
              </a:pathLst>
            </a:custGeom>
            <a:solidFill>
              <a:srgbClr val="BE0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6279826" y="1274816"/>
              <a:ext cx="11171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>
                  <a:latin typeface="文悦古典明朝体 (非商业使用) W5" pitchFamily="50" charset="-122"/>
                  <a:ea typeface="文悦古典明朝体 (非商业使用) W5" pitchFamily="50" charset="-122"/>
                </a:rPr>
                <a:t>劣势</a:t>
              </a: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5529522" y="1882644"/>
              <a:ext cx="5181228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总结是社会团体、企业单位和个人在自身的某一时期、某一项目或某些工作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5529522" y="3698701"/>
            <a:ext cx="5181228" cy="1500380"/>
            <a:chOff x="5529522" y="1274816"/>
            <a:chExt cx="5181228" cy="1500380"/>
          </a:xfrm>
        </p:grpSpPr>
        <p:sp>
          <p:nvSpPr>
            <p:cNvPr id="43" name="Freeform 483"/>
            <p:cNvSpPr/>
            <p:nvPr/>
          </p:nvSpPr>
          <p:spPr bwMode="auto">
            <a:xfrm>
              <a:off x="5529522" y="1318896"/>
              <a:ext cx="750304" cy="647322"/>
            </a:xfrm>
            <a:custGeom>
              <a:avLst/>
              <a:gdLst>
                <a:gd name="T0" fmla="*/ 30 w 43"/>
                <a:gd name="T1" fmla="*/ 29 h 37"/>
                <a:gd name="T2" fmla="*/ 34 w 43"/>
                <a:gd name="T3" fmla="*/ 30 h 37"/>
                <a:gd name="T4" fmla="*/ 39 w 43"/>
                <a:gd name="T5" fmla="*/ 30 h 37"/>
                <a:gd name="T6" fmla="*/ 36 w 43"/>
                <a:gd name="T7" fmla="*/ 23 h 37"/>
                <a:gd name="T8" fmla="*/ 30 w 43"/>
                <a:gd name="T9" fmla="*/ 17 h 37"/>
                <a:gd name="T10" fmla="*/ 28 w 43"/>
                <a:gd name="T11" fmla="*/ 14 h 37"/>
                <a:gd name="T12" fmla="*/ 34 w 43"/>
                <a:gd name="T13" fmla="*/ 13 h 37"/>
                <a:gd name="T14" fmla="*/ 39 w 43"/>
                <a:gd name="T15" fmla="*/ 12 h 37"/>
                <a:gd name="T16" fmla="*/ 43 w 43"/>
                <a:gd name="T17" fmla="*/ 10 h 37"/>
                <a:gd name="T18" fmla="*/ 38 w 43"/>
                <a:gd name="T19" fmla="*/ 8 h 37"/>
                <a:gd name="T20" fmla="*/ 35 w 43"/>
                <a:gd name="T21" fmla="*/ 6 h 37"/>
                <a:gd name="T22" fmla="*/ 35 w 43"/>
                <a:gd name="T23" fmla="*/ 4 h 37"/>
                <a:gd name="T24" fmla="*/ 28 w 43"/>
                <a:gd name="T25" fmla="*/ 6 h 37"/>
                <a:gd name="T26" fmla="*/ 26 w 43"/>
                <a:gd name="T27" fmla="*/ 5 h 37"/>
                <a:gd name="T28" fmla="*/ 26 w 43"/>
                <a:gd name="T29" fmla="*/ 0 h 37"/>
                <a:gd name="T30" fmla="*/ 22 w 43"/>
                <a:gd name="T31" fmla="*/ 3 h 37"/>
                <a:gd name="T32" fmla="*/ 18 w 43"/>
                <a:gd name="T33" fmla="*/ 11 h 37"/>
                <a:gd name="T34" fmla="*/ 10 w 43"/>
                <a:gd name="T35" fmla="*/ 6 h 37"/>
                <a:gd name="T36" fmla="*/ 5 w 43"/>
                <a:gd name="T37" fmla="*/ 4 h 37"/>
                <a:gd name="T38" fmla="*/ 1 w 43"/>
                <a:gd name="T39" fmla="*/ 1 h 37"/>
                <a:gd name="T40" fmla="*/ 0 w 43"/>
                <a:gd name="T41" fmla="*/ 1 h 37"/>
                <a:gd name="T42" fmla="*/ 7 w 43"/>
                <a:gd name="T43" fmla="*/ 5 h 37"/>
                <a:gd name="T44" fmla="*/ 18 w 43"/>
                <a:gd name="T45" fmla="*/ 11 h 37"/>
                <a:gd name="T46" fmla="*/ 9 w 43"/>
                <a:gd name="T47" fmla="*/ 17 h 37"/>
                <a:gd name="T48" fmla="*/ 10 w 43"/>
                <a:gd name="T49" fmla="*/ 19 h 37"/>
                <a:gd name="T50" fmla="*/ 13 w 43"/>
                <a:gd name="T51" fmla="*/ 21 h 37"/>
                <a:gd name="T52" fmla="*/ 11 w 43"/>
                <a:gd name="T53" fmla="*/ 27 h 37"/>
                <a:gd name="T54" fmla="*/ 14 w 43"/>
                <a:gd name="T55" fmla="*/ 30 h 37"/>
                <a:gd name="T56" fmla="*/ 18 w 43"/>
                <a:gd name="T57" fmla="*/ 37 h 37"/>
                <a:gd name="T58" fmla="*/ 20 w 43"/>
                <a:gd name="T59" fmla="*/ 31 h 37"/>
                <a:gd name="T60" fmla="*/ 20 w 43"/>
                <a:gd name="T61" fmla="*/ 24 h 37"/>
                <a:gd name="T62" fmla="*/ 23 w 43"/>
                <a:gd name="T63" fmla="*/ 22 h 37"/>
                <a:gd name="T64" fmla="*/ 27 w 43"/>
                <a:gd name="T65" fmla="*/ 26 h 37"/>
                <a:gd name="T66" fmla="*/ 30 w 43"/>
                <a:gd name="T67" fmla="*/ 29 h 37"/>
                <a:gd name="T68" fmla="*/ 30 w 43"/>
                <a:gd name="T69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" h="37">
                  <a:moveTo>
                    <a:pt x="30" y="29"/>
                  </a:moveTo>
                  <a:cubicBezTo>
                    <a:pt x="32" y="28"/>
                    <a:pt x="32" y="28"/>
                    <a:pt x="34" y="30"/>
                  </a:cubicBezTo>
                  <a:cubicBezTo>
                    <a:pt x="34" y="30"/>
                    <a:pt x="39" y="31"/>
                    <a:pt x="39" y="30"/>
                  </a:cubicBezTo>
                  <a:cubicBezTo>
                    <a:pt x="39" y="29"/>
                    <a:pt x="33" y="24"/>
                    <a:pt x="36" y="23"/>
                  </a:cubicBezTo>
                  <a:cubicBezTo>
                    <a:pt x="38" y="22"/>
                    <a:pt x="31" y="18"/>
                    <a:pt x="30" y="17"/>
                  </a:cubicBezTo>
                  <a:cubicBezTo>
                    <a:pt x="29" y="17"/>
                    <a:pt x="27" y="16"/>
                    <a:pt x="28" y="14"/>
                  </a:cubicBezTo>
                  <a:cubicBezTo>
                    <a:pt x="29" y="13"/>
                    <a:pt x="32" y="13"/>
                    <a:pt x="34" y="13"/>
                  </a:cubicBezTo>
                  <a:cubicBezTo>
                    <a:pt x="36" y="13"/>
                    <a:pt x="37" y="13"/>
                    <a:pt x="39" y="12"/>
                  </a:cubicBezTo>
                  <a:cubicBezTo>
                    <a:pt x="40" y="12"/>
                    <a:pt x="43" y="10"/>
                    <a:pt x="43" y="10"/>
                  </a:cubicBezTo>
                  <a:cubicBezTo>
                    <a:pt x="43" y="10"/>
                    <a:pt x="39" y="8"/>
                    <a:pt x="38" y="8"/>
                  </a:cubicBezTo>
                  <a:cubicBezTo>
                    <a:pt x="37" y="7"/>
                    <a:pt x="36" y="7"/>
                    <a:pt x="35" y="6"/>
                  </a:cubicBezTo>
                  <a:cubicBezTo>
                    <a:pt x="35" y="6"/>
                    <a:pt x="36" y="5"/>
                    <a:pt x="35" y="4"/>
                  </a:cubicBezTo>
                  <a:cubicBezTo>
                    <a:pt x="35" y="4"/>
                    <a:pt x="29" y="6"/>
                    <a:pt x="28" y="6"/>
                  </a:cubicBezTo>
                  <a:cubicBezTo>
                    <a:pt x="27" y="7"/>
                    <a:pt x="25" y="7"/>
                    <a:pt x="26" y="5"/>
                  </a:cubicBezTo>
                  <a:cubicBezTo>
                    <a:pt x="26" y="4"/>
                    <a:pt x="27" y="1"/>
                    <a:pt x="26" y="0"/>
                  </a:cubicBezTo>
                  <a:cubicBezTo>
                    <a:pt x="25" y="0"/>
                    <a:pt x="23" y="3"/>
                    <a:pt x="22" y="3"/>
                  </a:cubicBezTo>
                  <a:cubicBezTo>
                    <a:pt x="20" y="4"/>
                    <a:pt x="18" y="8"/>
                    <a:pt x="18" y="11"/>
                  </a:cubicBezTo>
                  <a:cubicBezTo>
                    <a:pt x="15" y="9"/>
                    <a:pt x="13" y="8"/>
                    <a:pt x="10" y="6"/>
                  </a:cubicBezTo>
                  <a:cubicBezTo>
                    <a:pt x="9" y="5"/>
                    <a:pt x="6" y="5"/>
                    <a:pt x="5" y="4"/>
                  </a:cubicBezTo>
                  <a:cubicBezTo>
                    <a:pt x="3" y="3"/>
                    <a:pt x="2" y="3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1" y="3"/>
                    <a:pt x="5" y="5"/>
                    <a:pt x="7" y="5"/>
                  </a:cubicBezTo>
                  <a:cubicBezTo>
                    <a:pt x="10" y="7"/>
                    <a:pt x="15" y="9"/>
                    <a:pt x="18" y="11"/>
                  </a:cubicBezTo>
                  <a:cubicBezTo>
                    <a:pt x="14" y="11"/>
                    <a:pt x="11" y="14"/>
                    <a:pt x="9" y="17"/>
                  </a:cubicBezTo>
                  <a:cubicBezTo>
                    <a:pt x="8" y="19"/>
                    <a:pt x="7" y="19"/>
                    <a:pt x="10" y="19"/>
                  </a:cubicBezTo>
                  <a:cubicBezTo>
                    <a:pt x="12" y="19"/>
                    <a:pt x="15" y="17"/>
                    <a:pt x="13" y="21"/>
                  </a:cubicBezTo>
                  <a:cubicBezTo>
                    <a:pt x="12" y="23"/>
                    <a:pt x="12" y="25"/>
                    <a:pt x="11" y="27"/>
                  </a:cubicBezTo>
                  <a:cubicBezTo>
                    <a:pt x="11" y="29"/>
                    <a:pt x="13" y="28"/>
                    <a:pt x="14" y="30"/>
                  </a:cubicBezTo>
                  <a:cubicBezTo>
                    <a:pt x="14" y="31"/>
                    <a:pt x="17" y="37"/>
                    <a:pt x="18" y="37"/>
                  </a:cubicBezTo>
                  <a:cubicBezTo>
                    <a:pt x="17" y="36"/>
                    <a:pt x="19" y="32"/>
                    <a:pt x="20" y="31"/>
                  </a:cubicBezTo>
                  <a:cubicBezTo>
                    <a:pt x="21" y="30"/>
                    <a:pt x="20" y="25"/>
                    <a:pt x="20" y="24"/>
                  </a:cubicBezTo>
                  <a:cubicBezTo>
                    <a:pt x="21" y="22"/>
                    <a:pt x="21" y="19"/>
                    <a:pt x="23" y="22"/>
                  </a:cubicBezTo>
                  <a:cubicBezTo>
                    <a:pt x="24" y="23"/>
                    <a:pt x="25" y="25"/>
                    <a:pt x="27" y="26"/>
                  </a:cubicBezTo>
                  <a:cubicBezTo>
                    <a:pt x="27" y="27"/>
                    <a:pt x="28" y="29"/>
                    <a:pt x="30" y="29"/>
                  </a:cubicBezTo>
                  <a:cubicBezTo>
                    <a:pt x="30" y="29"/>
                    <a:pt x="29" y="29"/>
                    <a:pt x="30" y="29"/>
                  </a:cubicBezTo>
                  <a:close/>
                </a:path>
              </a:pathLst>
            </a:custGeom>
            <a:solidFill>
              <a:srgbClr val="BE0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6279826" y="1274816"/>
              <a:ext cx="11171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>
                  <a:latin typeface="文悦古典明朝体 (非商业使用) W5" pitchFamily="50" charset="-122"/>
                  <a:ea typeface="文悦古典明朝体 (非商业使用) W5" pitchFamily="50" charset="-122"/>
                </a:rPr>
                <a:t>机会</a:t>
              </a: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5529522" y="1882644"/>
              <a:ext cx="5181228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总结是社会团体、企业单位和个人在自身的某一时期、某一项目或某些工作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5529522" y="5077559"/>
            <a:ext cx="5181228" cy="1500380"/>
            <a:chOff x="5529522" y="1274816"/>
            <a:chExt cx="5181228" cy="1500380"/>
          </a:xfrm>
        </p:grpSpPr>
        <p:sp>
          <p:nvSpPr>
            <p:cNvPr id="47" name="Freeform 483"/>
            <p:cNvSpPr/>
            <p:nvPr/>
          </p:nvSpPr>
          <p:spPr bwMode="auto">
            <a:xfrm>
              <a:off x="5529522" y="1318896"/>
              <a:ext cx="750304" cy="647322"/>
            </a:xfrm>
            <a:custGeom>
              <a:avLst/>
              <a:gdLst>
                <a:gd name="T0" fmla="*/ 30 w 43"/>
                <a:gd name="T1" fmla="*/ 29 h 37"/>
                <a:gd name="T2" fmla="*/ 34 w 43"/>
                <a:gd name="T3" fmla="*/ 30 h 37"/>
                <a:gd name="T4" fmla="*/ 39 w 43"/>
                <a:gd name="T5" fmla="*/ 30 h 37"/>
                <a:gd name="T6" fmla="*/ 36 w 43"/>
                <a:gd name="T7" fmla="*/ 23 h 37"/>
                <a:gd name="T8" fmla="*/ 30 w 43"/>
                <a:gd name="T9" fmla="*/ 17 h 37"/>
                <a:gd name="T10" fmla="*/ 28 w 43"/>
                <a:gd name="T11" fmla="*/ 14 h 37"/>
                <a:gd name="T12" fmla="*/ 34 w 43"/>
                <a:gd name="T13" fmla="*/ 13 h 37"/>
                <a:gd name="T14" fmla="*/ 39 w 43"/>
                <a:gd name="T15" fmla="*/ 12 h 37"/>
                <a:gd name="T16" fmla="*/ 43 w 43"/>
                <a:gd name="T17" fmla="*/ 10 h 37"/>
                <a:gd name="T18" fmla="*/ 38 w 43"/>
                <a:gd name="T19" fmla="*/ 8 h 37"/>
                <a:gd name="T20" fmla="*/ 35 w 43"/>
                <a:gd name="T21" fmla="*/ 6 h 37"/>
                <a:gd name="T22" fmla="*/ 35 w 43"/>
                <a:gd name="T23" fmla="*/ 4 h 37"/>
                <a:gd name="T24" fmla="*/ 28 w 43"/>
                <a:gd name="T25" fmla="*/ 6 h 37"/>
                <a:gd name="T26" fmla="*/ 26 w 43"/>
                <a:gd name="T27" fmla="*/ 5 h 37"/>
                <a:gd name="T28" fmla="*/ 26 w 43"/>
                <a:gd name="T29" fmla="*/ 0 h 37"/>
                <a:gd name="T30" fmla="*/ 22 w 43"/>
                <a:gd name="T31" fmla="*/ 3 h 37"/>
                <a:gd name="T32" fmla="*/ 18 w 43"/>
                <a:gd name="T33" fmla="*/ 11 h 37"/>
                <a:gd name="T34" fmla="*/ 10 w 43"/>
                <a:gd name="T35" fmla="*/ 6 h 37"/>
                <a:gd name="T36" fmla="*/ 5 w 43"/>
                <a:gd name="T37" fmla="*/ 4 h 37"/>
                <a:gd name="T38" fmla="*/ 1 w 43"/>
                <a:gd name="T39" fmla="*/ 1 h 37"/>
                <a:gd name="T40" fmla="*/ 0 w 43"/>
                <a:gd name="T41" fmla="*/ 1 h 37"/>
                <a:gd name="T42" fmla="*/ 7 w 43"/>
                <a:gd name="T43" fmla="*/ 5 h 37"/>
                <a:gd name="T44" fmla="*/ 18 w 43"/>
                <a:gd name="T45" fmla="*/ 11 h 37"/>
                <a:gd name="T46" fmla="*/ 9 w 43"/>
                <a:gd name="T47" fmla="*/ 17 h 37"/>
                <a:gd name="T48" fmla="*/ 10 w 43"/>
                <a:gd name="T49" fmla="*/ 19 h 37"/>
                <a:gd name="T50" fmla="*/ 13 w 43"/>
                <a:gd name="T51" fmla="*/ 21 h 37"/>
                <a:gd name="T52" fmla="*/ 11 w 43"/>
                <a:gd name="T53" fmla="*/ 27 h 37"/>
                <a:gd name="T54" fmla="*/ 14 w 43"/>
                <a:gd name="T55" fmla="*/ 30 h 37"/>
                <a:gd name="T56" fmla="*/ 18 w 43"/>
                <a:gd name="T57" fmla="*/ 37 h 37"/>
                <a:gd name="T58" fmla="*/ 20 w 43"/>
                <a:gd name="T59" fmla="*/ 31 h 37"/>
                <a:gd name="T60" fmla="*/ 20 w 43"/>
                <a:gd name="T61" fmla="*/ 24 h 37"/>
                <a:gd name="T62" fmla="*/ 23 w 43"/>
                <a:gd name="T63" fmla="*/ 22 h 37"/>
                <a:gd name="T64" fmla="*/ 27 w 43"/>
                <a:gd name="T65" fmla="*/ 26 h 37"/>
                <a:gd name="T66" fmla="*/ 30 w 43"/>
                <a:gd name="T67" fmla="*/ 29 h 37"/>
                <a:gd name="T68" fmla="*/ 30 w 43"/>
                <a:gd name="T69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" h="37">
                  <a:moveTo>
                    <a:pt x="30" y="29"/>
                  </a:moveTo>
                  <a:cubicBezTo>
                    <a:pt x="32" y="28"/>
                    <a:pt x="32" y="28"/>
                    <a:pt x="34" y="30"/>
                  </a:cubicBezTo>
                  <a:cubicBezTo>
                    <a:pt x="34" y="30"/>
                    <a:pt x="39" y="31"/>
                    <a:pt x="39" y="30"/>
                  </a:cubicBezTo>
                  <a:cubicBezTo>
                    <a:pt x="39" y="29"/>
                    <a:pt x="33" y="24"/>
                    <a:pt x="36" y="23"/>
                  </a:cubicBezTo>
                  <a:cubicBezTo>
                    <a:pt x="38" y="22"/>
                    <a:pt x="31" y="18"/>
                    <a:pt x="30" y="17"/>
                  </a:cubicBezTo>
                  <a:cubicBezTo>
                    <a:pt x="29" y="17"/>
                    <a:pt x="27" y="16"/>
                    <a:pt x="28" y="14"/>
                  </a:cubicBezTo>
                  <a:cubicBezTo>
                    <a:pt x="29" y="13"/>
                    <a:pt x="32" y="13"/>
                    <a:pt x="34" y="13"/>
                  </a:cubicBezTo>
                  <a:cubicBezTo>
                    <a:pt x="36" y="13"/>
                    <a:pt x="37" y="13"/>
                    <a:pt x="39" y="12"/>
                  </a:cubicBezTo>
                  <a:cubicBezTo>
                    <a:pt x="40" y="12"/>
                    <a:pt x="43" y="10"/>
                    <a:pt x="43" y="10"/>
                  </a:cubicBezTo>
                  <a:cubicBezTo>
                    <a:pt x="43" y="10"/>
                    <a:pt x="39" y="8"/>
                    <a:pt x="38" y="8"/>
                  </a:cubicBezTo>
                  <a:cubicBezTo>
                    <a:pt x="37" y="7"/>
                    <a:pt x="36" y="7"/>
                    <a:pt x="35" y="6"/>
                  </a:cubicBezTo>
                  <a:cubicBezTo>
                    <a:pt x="35" y="6"/>
                    <a:pt x="36" y="5"/>
                    <a:pt x="35" y="4"/>
                  </a:cubicBezTo>
                  <a:cubicBezTo>
                    <a:pt x="35" y="4"/>
                    <a:pt x="29" y="6"/>
                    <a:pt x="28" y="6"/>
                  </a:cubicBezTo>
                  <a:cubicBezTo>
                    <a:pt x="27" y="7"/>
                    <a:pt x="25" y="7"/>
                    <a:pt x="26" y="5"/>
                  </a:cubicBezTo>
                  <a:cubicBezTo>
                    <a:pt x="26" y="4"/>
                    <a:pt x="27" y="1"/>
                    <a:pt x="26" y="0"/>
                  </a:cubicBezTo>
                  <a:cubicBezTo>
                    <a:pt x="25" y="0"/>
                    <a:pt x="23" y="3"/>
                    <a:pt x="22" y="3"/>
                  </a:cubicBezTo>
                  <a:cubicBezTo>
                    <a:pt x="20" y="4"/>
                    <a:pt x="18" y="8"/>
                    <a:pt x="18" y="11"/>
                  </a:cubicBezTo>
                  <a:cubicBezTo>
                    <a:pt x="15" y="9"/>
                    <a:pt x="13" y="8"/>
                    <a:pt x="10" y="6"/>
                  </a:cubicBezTo>
                  <a:cubicBezTo>
                    <a:pt x="9" y="5"/>
                    <a:pt x="6" y="5"/>
                    <a:pt x="5" y="4"/>
                  </a:cubicBezTo>
                  <a:cubicBezTo>
                    <a:pt x="3" y="3"/>
                    <a:pt x="2" y="3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1" y="3"/>
                    <a:pt x="5" y="5"/>
                    <a:pt x="7" y="5"/>
                  </a:cubicBezTo>
                  <a:cubicBezTo>
                    <a:pt x="10" y="7"/>
                    <a:pt x="15" y="9"/>
                    <a:pt x="18" y="11"/>
                  </a:cubicBezTo>
                  <a:cubicBezTo>
                    <a:pt x="14" y="11"/>
                    <a:pt x="11" y="14"/>
                    <a:pt x="9" y="17"/>
                  </a:cubicBezTo>
                  <a:cubicBezTo>
                    <a:pt x="8" y="19"/>
                    <a:pt x="7" y="19"/>
                    <a:pt x="10" y="19"/>
                  </a:cubicBezTo>
                  <a:cubicBezTo>
                    <a:pt x="12" y="19"/>
                    <a:pt x="15" y="17"/>
                    <a:pt x="13" y="21"/>
                  </a:cubicBezTo>
                  <a:cubicBezTo>
                    <a:pt x="12" y="23"/>
                    <a:pt x="12" y="25"/>
                    <a:pt x="11" y="27"/>
                  </a:cubicBezTo>
                  <a:cubicBezTo>
                    <a:pt x="11" y="29"/>
                    <a:pt x="13" y="28"/>
                    <a:pt x="14" y="30"/>
                  </a:cubicBezTo>
                  <a:cubicBezTo>
                    <a:pt x="14" y="31"/>
                    <a:pt x="17" y="37"/>
                    <a:pt x="18" y="37"/>
                  </a:cubicBezTo>
                  <a:cubicBezTo>
                    <a:pt x="17" y="36"/>
                    <a:pt x="19" y="32"/>
                    <a:pt x="20" y="31"/>
                  </a:cubicBezTo>
                  <a:cubicBezTo>
                    <a:pt x="21" y="30"/>
                    <a:pt x="20" y="25"/>
                    <a:pt x="20" y="24"/>
                  </a:cubicBezTo>
                  <a:cubicBezTo>
                    <a:pt x="21" y="22"/>
                    <a:pt x="21" y="19"/>
                    <a:pt x="23" y="22"/>
                  </a:cubicBezTo>
                  <a:cubicBezTo>
                    <a:pt x="24" y="23"/>
                    <a:pt x="25" y="25"/>
                    <a:pt x="27" y="26"/>
                  </a:cubicBezTo>
                  <a:cubicBezTo>
                    <a:pt x="27" y="27"/>
                    <a:pt x="28" y="29"/>
                    <a:pt x="30" y="29"/>
                  </a:cubicBezTo>
                  <a:cubicBezTo>
                    <a:pt x="30" y="29"/>
                    <a:pt x="29" y="29"/>
                    <a:pt x="30" y="29"/>
                  </a:cubicBezTo>
                  <a:close/>
                </a:path>
              </a:pathLst>
            </a:custGeom>
            <a:solidFill>
              <a:srgbClr val="BE0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6279826" y="1274816"/>
              <a:ext cx="11171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>
                  <a:latin typeface="文悦古典明朝体 (非商业使用) W5" pitchFamily="50" charset="-122"/>
                  <a:ea typeface="文悦古典明朝体 (非商业使用) W5" pitchFamily="50" charset="-122"/>
                </a:rPr>
                <a:t>威胁</a:t>
              </a: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5529522" y="1882644"/>
              <a:ext cx="5181228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总结是社会团体、企业单位和个人在自身的某一时期、某一项目或某些工作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  <p:bldP spid="2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447886" y="283390"/>
            <a:ext cx="3385205" cy="647322"/>
            <a:chOff x="447886" y="283390"/>
            <a:chExt cx="3385205" cy="647322"/>
          </a:xfrm>
        </p:grpSpPr>
        <p:sp>
          <p:nvSpPr>
            <p:cNvPr id="21" name="Freeform 483"/>
            <p:cNvSpPr/>
            <p:nvPr/>
          </p:nvSpPr>
          <p:spPr bwMode="auto">
            <a:xfrm>
              <a:off x="447886" y="283390"/>
              <a:ext cx="750304" cy="647322"/>
            </a:xfrm>
            <a:custGeom>
              <a:avLst/>
              <a:gdLst>
                <a:gd name="T0" fmla="*/ 30 w 43"/>
                <a:gd name="T1" fmla="*/ 29 h 37"/>
                <a:gd name="T2" fmla="*/ 34 w 43"/>
                <a:gd name="T3" fmla="*/ 30 h 37"/>
                <a:gd name="T4" fmla="*/ 39 w 43"/>
                <a:gd name="T5" fmla="*/ 30 h 37"/>
                <a:gd name="T6" fmla="*/ 36 w 43"/>
                <a:gd name="T7" fmla="*/ 23 h 37"/>
                <a:gd name="T8" fmla="*/ 30 w 43"/>
                <a:gd name="T9" fmla="*/ 17 h 37"/>
                <a:gd name="T10" fmla="*/ 28 w 43"/>
                <a:gd name="T11" fmla="*/ 14 h 37"/>
                <a:gd name="T12" fmla="*/ 34 w 43"/>
                <a:gd name="T13" fmla="*/ 13 h 37"/>
                <a:gd name="T14" fmla="*/ 39 w 43"/>
                <a:gd name="T15" fmla="*/ 12 h 37"/>
                <a:gd name="T16" fmla="*/ 43 w 43"/>
                <a:gd name="T17" fmla="*/ 10 h 37"/>
                <a:gd name="T18" fmla="*/ 38 w 43"/>
                <a:gd name="T19" fmla="*/ 8 h 37"/>
                <a:gd name="T20" fmla="*/ 35 w 43"/>
                <a:gd name="T21" fmla="*/ 6 h 37"/>
                <a:gd name="T22" fmla="*/ 35 w 43"/>
                <a:gd name="T23" fmla="*/ 4 h 37"/>
                <a:gd name="T24" fmla="*/ 28 w 43"/>
                <a:gd name="T25" fmla="*/ 6 h 37"/>
                <a:gd name="T26" fmla="*/ 26 w 43"/>
                <a:gd name="T27" fmla="*/ 5 h 37"/>
                <a:gd name="T28" fmla="*/ 26 w 43"/>
                <a:gd name="T29" fmla="*/ 0 h 37"/>
                <a:gd name="T30" fmla="*/ 22 w 43"/>
                <a:gd name="T31" fmla="*/ 3 h 37"/>
                <a:gd name="T32" fmla="*/ 18 w 43"/>
                <a:gd name="T33" fmla="*/ 11 h 37"/>
                <a:gd name="T34" fmla="*/ 10 w 43"/>
                <a:gd name="T35" fmla="*/ 6 h 37"/>
                <a:gd name="T36" fmla="*/ 5 w 43"/>
                <a:gd name="T37" fmla="*/ 4 h 37"/>
                <a:gd name="T38" fmla="*/ 1 w 43"/>
                <a:gd name="T39" fmla="*/ 1 h 37"/>
                <a:gd name="T40" fmla="*/ 0 w 43"/>
                <a:gd name="T41" fmla="*/ 1 h 37"/>
                <a:gd name="T42" fmla="*/ 7 w 43"/>
                <a:gd name="T43" fmla="*/ 5 h 37"/>
                <a:gd name="T44" fmla="*/ 18 w 43"/>
                <a:gd name="T45" fmla="*/ 11 h 37"/>
                <a:gd name="T46" fmla="*/ 9 w 43"/>
                <a:gd name="T47" fmla="*/ 17 h 37"/>
                <a:gd name="T48" fmla="*/ 10 w 43"/>
                <a:gd name="T49" fmla="*/ 19 h 37"/>
                <a:gd name="T50" fmla="*/ 13 w 43"/>
                <a:gd name="T51" fmla="*/ 21 h 37"/>
                <a:gd name="T52" fmla="*/ 11 w 43"/>
                <a:gd name="T53" fmla="*/ 27 h 37"/>
                <a:gd name="T54" fmla="*/ 14 w 43"/>
                <a:gd name="T55" fmla="*/ 30 h 37"/>
                <a:gd name="T56" fmla="*/ 18 w 43"/>
                <a:gd name="T57" fmla="*/ 37 h 37"/>
                <a:gd name="T58" fmla="*/ 20 w 43"/>
                <a:gd name="T59" fmla="*/ 31 h 37"/>
                <a:gd name="T60" fmla="*/ 20 w 43"/>
                <a:gd name="T61" fmla="*/ 24 h 37"/>
                <a:gd name="T62" fmla="*/ 23 w 43"/>
                <a:gd name="T63" fmla="*/ 22 h 37"/>
                <a:gd name="T64" fmla="*/ 27 w 43"/>
                <a:gd name="T65" fmla="*/ 26 h 37"/>
                <a:gd name="T66" fmla="*/ 30 w 43"/>
                <a:gd name="T67" fmla="*/ 29 h 37"/>
                <a:gd name="T68" fmla="*/ 30 w 43"/>
                <a:gd name="T69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" h="37">
                  <a:moveTo>
                    <a:pt x="30" y="29"/>
                  </a:moveTo>
                  <a:cubicBezTo>
                    <a:pt x="32" y="28"/>
                    <a:pt x="32" y="28"/>
                    <a:pt x="34" y="30"/>
                  </a:cubicBezTo>
                  <a:cubicBezTo>
                    <a:pt x="34" y="30"/>
                    <a:pt x="39" y="31"/>
                    <a:pt x="39" y="30"/>
                  </a:cubicBezTo>
                  <a:cubicBezTo>
                    <a:pt x="39" y="29"/>
                    <a:pt x="33" y="24"/>
                    <a:pt x="36" y="23"/>
                  </a:cubicBezTo>
                  <a:cubicBezTo>
                    <a:pt x="38" y="22"/>
                    <a:pt x="31" y="18"/>
                    <a:pt x="30" y="17"/>
                  </a:cubicBezTo>
                  <a:cubicBezTo>
                    <a:pt x="29" y="17"/>
                    <a:pt x="27" y="16"/>
                    <a:pt x="28" y="14"/>
                  </a:cubicBezTo>
                  <a:cubicBezTo>
                    <a:pt x="29" y="13"/>
                    <a:pt x="32" y="13"/>
                    <a:pt x="34" y="13"/>
                  </a:cubicBezTo>
                  <a:cubicBezTo>
                    <a:pt x="36" y="13"/>
                    <a:pt x="37" y="13"/>
                    <a:pt x="39" y="12"/>
                  </a:cubicBezTo>
                  <a:cubicBezTo>
                    <a:pt x="40" y="12"/>
                    <a:pt x="43" y="10"/>
                    <a:pt x="43" y="10"/>
                  </a:cubicBezTo>
                  <a:cubicBezTo>
                    <a:pt x="43" y="10"/>
                    <a:pt x="39" y="8"/>
                    <a:pt x="38" y="8"/>
                  </a:cubicBezTo>
                  <a:cubicBezTo>
                    <a:pt x="37" y="7"/>
                    <a:pt x="36" y="7"/>
                    <a:pt x="35" y="6"/>
                  </a:cubicBezTo>
                  <a:cubicBezTo>
                    <a:pt x="35" y="6"/>
                    <a:pt x="36" y="5"/>
                    <a:pt x="35" y="4"/>
                  </a:cubicBezTo>
                  <a:cubicBezTo>
                    <a:pt x="35" y="4"/>
                    <a:pt x="29" y="6"/>
                    <a:pt x="28" y="6"/>
                  </a:cubicBezTo>
                  <a:cubicBezTo>
                    <a:pt x="27" y="7"/>
                    <a:pt x="25" y="7"/>
                    <a:pt x="26" y="5"/>
                  </a:cubicBezTo>
                  <a:cubicBezTo>
                    <a:pt x="26" y="4"/>
                    <a:pt x="27" y="1"/>
                    <a:pt x="26" y="0"/>
                  </a:cubicBezTo>
                  <a:cubicBezTo>
                    <a:pt x="25" y="0"/>
                    <a:pt x="23" y="3"/>
                    <a:pt x="22" y="3"/>
                  </a:cubicBezTo>
                  <a:cubicBezTo>
                    <a:pt x="20" y="4"/>
                    <a:pt x="18" y="8"/>
                    <a:pt x="18" y="11"/>
                  </a:cubicBezTo>
                  <a:cubicBezTo>
                    <a:pt x="15" y="9"/>
                    <a:pt x="13" y="8"/>
                    <a:pt x="10" y="6"/>
                  </a:cubicBezTo>
                  <a:cubicBezTo>
                    <a:pt x="9" y="5"/>
                    <a:pt x="6" y="5"/>
                    <a:pt x="5" y="4"/>
                  </a:cubicBezTo>
                  <a:cubicBezTo>
                    <a:pt x="3" y="3"/>
                    <a:pt x="2" y="3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1" y="3"/>
                    <a:pt x="5" y="5"/>
                    <a:pt x="7" y="5"/>
                  </a:cubicBezTo>
                  <a:cubicBezTo>
                    <a:pt x="10" y="7"/>
                    <a:pt x="15" y="9"/>
                    <a:pt x="18" y="11"/>
                  </a:cubicBezTo>
                  <a:cubicBezTo>
                    <a:pt x="14" y="11"/>
                    <a:pt x="11" y="14"/>
                    <a:pt x="9" y="17"/>
                  </a:cubicBezTo>
                  <a:cubicBezTo>
                    <a:pt x="8" y="19"/>
                    <a:pt x="7" y="19"/>
                    <a:pt x="10" y="19"/>
                  </a:cubicBezTo>
                  <a:cubicBezTo>
                    <a:pt x="12" y="19"/>
                    <a:pt x="15" y="17"/>
                    <a:pt x="13" y="21"/>
                  </a:cubicBezTo>
                  <a:cubicBezTo>
                    <a:pt x="12" y="23"/>
                    <a:pt x="12" y="25"/>
                    <a:pt x="11" y="27"/>
                  </a:cubicBezTo>
                  <a:cubicBezTo>
                    <a:pt x="11" y="29"/>
                    <a:pt x="13" y="28"/>
                    <a:pt x="14" y="30"/>
                  </a:cubicBezTo>
                  <a:cubicBezTo>
                    <a:pt x="14" y="31"/>
                    <a:pt x="17" y="37"/>
                    <a:pt x="18" y="37"/>
                  </a:cubicBezTo>
                  <a:cubicBezTo>
                    <a:pt x="17" y="36"/>
                    <a:pt x="19" y="32"/>
                    <a:pt x="20" y="31"/>
                  </a:cubicBezTo>
                  <a:cubicBezTo>
                    <a:pt x="21" y="30"/>
                    <a:pt x="20" y="25"/>
                    <a:pt x="20" y="24"/>
                  </a:cubicBezTo>
                  <a:cubicBezTo>
                    <a:pt x="21" y="22"/>
                    <a:pt x="21" y="19"/>
                    <a:pt x="23" y="22"/>
                  </a:cubicBezTo>
                  <a:cubicBezTo>
                    <a:pt x="24" y="23"/>
                    <a:pt x="25" y="25"/>
                    <a:pt x="27" y="26"/>
                  </a:cubicBezTo>
                  <a:cubicBezTo>
                    <a:pt x="27" y="27"/>
                    <a:pt x="28" y="29"/>
                    <a:pt x="30" y="29"/>
                  </a:cubicBezTo>
                  <a:cubicBezTo>
                    <a:pt x="30" y="29"/>
                    <a:pt x="29" y="29"/>
                    <a:pt x="30" y="29"/>
                  </a:cubicBezTo>
                  <a:close/>
                </a:path>
              </a:pathLst>
            </a:custGeom>
            <a:solidFill>
              <a:srgbClr val="BE0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154975" y="345937"/>
              <a:ext cx="26781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latin typeface="文悦古典明朝体 (非商业使用) W5" pitchFamily="50" charset="-122"/>
                  <a:ea typeface="文悦古典明朝体 (非商业使用) W5" pitchFamily="50" charset="-122"/>
                </a:rPr>
                <a:t>输入您的标题</a:t>
              </a:r>
            </a:p>
          </p:txBody>
        </p:sp>
      </p:grpSp>
      <p:grpSp>
        <p:nvGrpSpPr>
          <p:cNvPr id="45" name="组合 44"/>
          <p:cNvGrpSpPr/>
          <p:nvPr>
            <p:custDataLst>
              <p:tags r:id="rId1"/>
            </p:custDataLst>
          </p:nvPr>
        </p:nvGrpSpPr>
        <p:grpSpPr>
          <a:xfrm>
            <a:off x="1498745" y="1799772"/>
            <a:ext cx="2358870" cy="1180567"/>
            <a:chOff x="2805032" y="2400300"/>
            <a:chExt cx="1655763" cy="828676"/>
          </a:xfrm>
        </p:grpSpPr>
        <p:sp>
          <p:nvSpPr>
            <p:cNvPr id="23" name="Shape 747"/>
            <p:cNvSpPr/>
            <p:nvPr/>
          </p:nvSpPr>
          <p:spPr>
            <a:xfrm rot="10800000">
              <a:off x="2805032" y="2400300"/>
              <a:ext cx="1655763" cy="827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16765" y="21600"/>
                    <a:pt x="21600" y="11929"/>
                    <a:pt x="21600" y="0"/>
                  </a:cubicBezTo>
                  <a:lnTo>
                    <a:pt x="0" y="0"/>
                  </a:lnTo>
                  <a:cubicBezTo>
                    <a:pt x="0" y="11929"/>
                    <a:pt x="4835" y="21600"/>
                    <a:pt x="10800" y="21600"/>
                  </a:cubicBezTo>
                  <a:close/>
                </a:path>
              </a:pathLst>
            </a:custGeom>
            <a:solidFill>
              <a:srgbClr val="585555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2400">
                <a:solidFill>
                  <a:srgbClr val="FFFFFF"/>
                </a:solidFill>
                <a:latin typeface="+mn-lt"/>
                <a:ea typeface="+mn-ea"/>
                <a:sym typeface="Helvetica Light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2905045" y="2501900"/>
              <a:ext cx="1454150" cy="727076"/>
              <a:chOff x="3471102" y="2806700"/>
              <a:chExt cx="1454150" cy="727076"/>
            </a:xfrm>
          </p:grpSpPr>
          <p:sp>
            <p:nvSpPr>
              <p:cNvPr id="25" name="Shape 757"/>
              <p:cNvSpPr/>
              <p:nvPr/>
            </p:nvSpPr>
            <p:spPr bwMode="auto">
              <a:xfrm rot="10800000">
                <a:off x="3471102" y="2806700"/>
                <a:ext cx="1454150" cy="727076"/>
              </a:xfrm>
              <a:custGeom>
                <a:avLst/>
                <a:gdLst>
                  <a:gd name="T0" fmla="*/ 367289028 w 21600"/>
                  <a:gd name="T1" fmla="*/ 91831017 h 21600"/>
                  <a:gd name="T2" fmla="*/ 367289028 w 21600"/>
                  <a:gd name="T3" fmla="*/ 91831017 h 21600"/>
                  <a:gd name="T4" fmla="*/ 367289028 w 21600"/>
                  <a:gd name="T5" fmla="*/ 91831017 h 21600"/>
                  <a:gd name="T6" fmla="*/ 367289028 w 21600"/>
                  <a:gd name="T7" fmla="*/ 91831017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16765" y="21600"/>
                      <a:pt x="21600" y="11929"/>
                      <a:pt x="21600" y="0"/>
                    </a:cubicBezTo>
                    <a:lnTo>
                      <a:pt x="0" y="0"/>
                    </a:lnTo>
                    <a:cubicBezTo>
                      <a:pt x="0" y="11929"/>
                      <a:pt x="4835" y="21600"/>
                      <a:pt x="10800" y="21600"/>
                    </a:cubicBezTo>
                    <a:close/>
                  </a:path>
                </a:pathLst>
              </a:custGeom>
              <a:solidFill>
                <a:srgbClr val="B6F1DC"/>
              </a:solidFill>
              <a:ln>
                <a:noFill/>
              </a:ln>
            </p:spPr>
            <p:txBody>
              <a:bodyPr lIns="28575" tIns="28575" rIns="28575" bIns="28575" anchor="ctr"/>
              <a:lstStyle/>
              <a:p>
                <a:endParaRPr lang="zh-CN" altLang="en-US"/>
              </a:p>
            </p:txBody>
          </p:sp>
          <p:grpSp>
            <p:nvGrpSpPr>
              <p:cNvPr id="26" name="组合 25"/>
              <p:cNvGrpSpPr>
                <a:grpSpLocks noChangeAspect="1"/>
              </p:cNvGrpSpPr>
              <p:nvPr/>
            </p:nvGrpSpPr>
            <p:grpSpPr>
              <a:xfrm>
                <a:off x="4004056" y="3100189"/>
                <a:ext cx="322286" cy="432000"/>
                <a:chOff x="7396163" y="5735638"/>
                <a:chExt cx="596900" cy="800100"/>
              </a:xfrm>
              <a:solidFill>
                <a:srgbClr val="585555"/>
              </a:solidFill>
            </p:grpSpPr>
            <p:sp>
              <p:nvSpPr>
                <p:cNvPr id="27" name="Oval 214"/>
                <p:cNvSpPr>
                  <a:spLocks noChangeArrowheads="1"/>
                </p:cNvSpPr>
                <p:nvPr/>
              </p:nvSpPr>
              <p:spPr bwMode="auto">
                <a:xfrm>
                  <a:off x="7872413" y="6073775"/>
                  <a:ext cx="71438" cy="85725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" name="Freeform 215"/>
                <p:cNvSpPr/>
                <p:nvPr/>
              </p:nvSpPr>
              <p:spPr bwMode="auto">
                <a:xfrm>
                  <a:off x="7775575" y="6167438"/>
                  <a:ext cx="217488" cy="368300"/>
                </a:xfrm>
                <a:custGeom>
                  <a:avLst/>
                  <a:gdLst>
                    <a:gd name="T0" fmla="*/ 54 w 58"/>
                    <a:gd name="T1" fmla="*/ 7 h 98"/>
                    <a:gd name="T2" fmla="*/ 48 w 58"/>
                    <a:gd name="T3" fmla="*/ 1 h 98"/>
                    <a:gd name="T4" fmla="*/ 48 w 58"/>
                    <a:gd name="T5" fmla="*/ 1 h 98"/>
                    <a:gd name="T6" fmla="*/ 43 w 58"/>
                    <a:gd name="T7" fmla="*/ 1 h 98"/>
                    <a:gd name="T8" fmla="*/ 43 w 58"/>
                    <a:gd name="T9" fmla="*/ 1 h 98"/>
                    <a:gd name="T10" fmla="*/ 47 w 58"/>
                    <a:gd name="T11" fmla="*/ 4 h 98"/>
                    <a:gd name="T12" fmla="*/ 42 w 58"/>
                    <a:gd name="T13" fmla="*/ 7 h 98"/>
                    <a:gd name="T14" fmla="*/ 45 w 58"/>
                    <a:gd name="T15" fmla="*/ 11 h 98"/>
                    <a:gd name="T16" fmla="*/ 38 w 58"/>
                    <a:gd name="T17" fmla="*/ 25 h 98"/>
                    <a:gd name="T18" fmla="*/ 37 w 58"/>
                    <a:gd name="T19" fmla="*/ 5 h 98"/>
                    <a:gd name="T20" fmla="*/ 38 w 58"/>
                    <a:gd name="T21" fmla="*/ 4 h 98"/>
                    <a:gd name="T22" fmla="*/ 37 w 58"/>
                    <a:gd name="T23" fmla="*/ 0 h 98"/>
                    <a:gd name="T24" fmla="*/ 33 w 58"/>
                    <a:gd name="T25" fmla="*/ 0 h 98"/>
                    <a:gd name="T26" fmla="*/ 32 w 58"/>
                    <a:gd name="T27" fmla="*/ 4 h 98"/>
                    <a:gd name="T28" fmla="*/ 33 w 58"/>
                    <a:gd name="T29" fmla="*/ 5 h 98"/>
                    <a:gd name="T30" fmla="*/ 32 w 58"/>
                    <a:gd name="T31" fmla="*/ 25 h 98"/>
                    <a:gd name="T32" fmla="*/ 26 w 58"/>
                    <a:gd name="T33" fmla="*/ 11 h 98"/>
                    <a:gd name="T34" fmla="*/ 28 w 58"/>
                    <a:gd name="T35" fmla="*/ 7 h 98"/>
                    <a:gd name="T36" fmla="*/ 23 w 58"/>
                    <a:gd name="T37" fmla="*/ 4 h 98"/>
                    <a:gd name="T38" fmla="*/ 27 w 58"/>
                    <a:gd name="T39" fmla="*/ 1 h 98"/>
                    <a:gd name="T40" fmla="*/ 27 w 58"/>
                    <a:gd name="T41" fmla="*/ 1 h 98"/>
                    <a:gd name="T42" fmla="*/ 22 w 58"/>
                    <a:gd name="T43" fmla="*/ 1 h 98"/>
                    <a:gd name="T44" fmla="*/ 22 w 58"/>
                    <a:gd name="T45" fmla="*/ 1 h 98"/>
                    <a:gd name="T46" fmla="*/ 17 w 58"/>
                    <a:gd name="T47" fmla="*/ 5 h 98"/>
                    <a:gd name="T48" fmla="*/ 0 w 58"/>
                    <a:gd name="T49" fmla="*/ 45 h 98"/>
                    <a:gd name="T50" fmla="*/ 12 w 58"/>
                    <a:gd name="T51" fmla="*/ 51 h 98"/>
                    <a:gd name="T52" fmla="*/ 19 w 58"/>
                    <a:gd name="T53" fmla="*/ 36 h 98"/>
                    <a:gd name="T54" fmla="*/ 19 w 58"/>
                    <a:gd name="T55" fmla="*/ 52 h 98"/>
                    <a:gd name="T56" fmla="*/ 19 w 58"/>
                    <a:gd name="T57" fmla="*/ 52 h 98"/>
                    <a:gd name="T58" fmla="*/ 20 w 58"/>
                    <a:gd name="T59" fmla="*/ 52 h 98"/>
                    <a:gd name="T60" fmla="*/ 21 w 58"/>
                    <a:gd name="T61" fmla="*/ 98 h 98"/>
                    <a:gd name="T62" fmla="*/ 34 w 58"/>
                    <a:gd name="T63" fmla="*/ 98 h 98"/>
                    <a:gd name="T64" fmla="*/ 35 w 58"/>
                    <a:gd name="T65" fmla="*/ 52 h 98"/>
                    <a:gd name="T66" fmla="*/ 36 w 58"/>
                    <a:gd name="T67" fmla="*/ 52 h 98"/>
                    <a:gd name="T68" fmla="*/ 37 w 58"/>
                    <a:gd name="T69" fmla="*/ 98 h 98"/>
                    <a:gd name="T70" fmla="*/ 50 w 58"/>
                    <a:gd name="T71" fmla="*/ 98 h 98"/>
                    <a:gd name="T72" fmla="*/ 50 w 58"/>
                    <a:gd name="T73" fmla="*/ 52 h 98"/>
                    <a:gd name="T74" fmla="*/ 51 w 58"/>
                    <a:gd name="T75" fmla="*/ 52 h 98"/>
                    <a:gd name="T76" fmla="*/ 52 w 58"/>
                    <a:gd name="T77" fmla="*/ 52 h 98"/>
                    <a:gd name="T78" fmla="*/ 52 w 58"/>
                    <a:gd name="T79" fmla="*/ 52 h 98"/>
                    <a:gd name="T80" fmla="*/ 58 w 58"/>
                    <a:gd name="T81" fmla="*/ 51 h 98"/>
                    <a:gd name="T82" fmla="*/ 54 w 58"/>
                    <a:gd name="T83" fmla="*/ 7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58" h="98">
                      <a:moveTo>
                        <a:pt x="54" y="7"/>
                      </a:moveTo>
                      <a:cubicBezTo>
                        <a:pt x="53" y="4"/>
                        <a:pt x="51" y="1"/>
                        <a:pt x="48" y="1"/>
                      </a:cubicBezTo>
                      <a:cubicBezTo>
                        <a:pt x="48" y="1"/>
                        <a:pt x="48" y="1"/>
                        <a:pt x="48" y="1"/>
                      </a:cubicBezTo>
                      <a:cubicBezTo>
                        <a:pt x="46" y="1"/>
                        <a:pt x="45" y="1"/>
                        <a:pt x="43" y="1"/>
                      </a:cubicBezTo>
                      <a:cubicBezTo>
                        <a:pt x="43" y="1"/>
                        <a:pt x="43" y="1"/>
                        <a:pt x="43" y="1"/>
                      </a:cubicBezTo>
                      <a:cubicBezTo>
                        <a:pt x="47" y="4"/>
                        <a:pt x="47" y="4"/>
                        <a:pt x="47" y="4"/>
                      </a:cubicBezTo>
                      <a:cubicBezTo>
                        <a:pt x="42" y="7"/>
                        <a:pt x="42" y="7"/>
                        <a:pt x="42" y="7"/>
                      </a:cubicBezTo>
                      <a:cubicBezTo>
                        <a:pt x="45" y="11"/>
                        <a:pt x="45" y="11"/>
                        <a:pt x="45" y="11"/>
                      </a:cubicBezTo>
                      <a:cubicBezTo>
                        <a:pt x="38" y="25"/>
                        <a:pt x="38" y="25"/>
                        <a:pt x="38" y="25"/>
                      </a:cubicBezTo>
                      <a:cubicBezTo>
                        <a:pt x="37" y="5"/>
                        <a:pt x="37" y="5"/>
                        <a:pt x="37" y="5"/>
                      </a:cubicBezTo>
                      <a:cubicBezTo>
                        <a:pt x="38" y="4"/>
                        <a:pt x="38" y="4"/>
                        <a:pt x="38" y="4"/>
                      </a:cubicBezTo>
                      <a:cubicBezTo>
                        <a:pt x="37" y="0"/>
                        <a:pt x="37" y="0"/>
                        <a:pt x="37" y="0"/>
                      </a:cubicBezTo>
                      <a:cubicBezTo>
                        <a:pt x="33" y="0"/>
                        <a:pt x="33" y="0"/>
                        <a:pt x="33" y="0"/>
                      </a:cubicBezTo>
                      <a:cubicBezTo>
                        <a:pt x="32" y="4"/>
                        <a:pt x="32" y="4"/>
                        <a:pt x="32" y="4"/>
                      </a:cubicBezTo>
                      <a:cubicBezTo>
                        <a:pt x="33" y="5"/>
                        <a:pt x="33" y="5"/>
                        <a:pt x="33" y="5"/>
                      </a:cubicBezTo>
                      <a:cubicBezTo>
                        <a:pt x="32" y="25"/>
                        <a:pt x="32" y="25"/>
                        <a:pt x="32" y="25"/>
                      </a:cubicBezTo>
                      <a:cubicBezTo>
                        <a:pt x="26" y="11"/>
                        <a:pt x="26" y="11"/>
                        <a:pt x="26" y="11"/>
                      </a:cubicBezTo>
                      <a:cubicBezTo>
                        <a:pt x="28" y="7"/>
                        <a:pt x="28" y="7"/>
                        <a:pt x="28" y="7"/>
                      </a:cubicBezTo>
                      <a:cubicBezTo>
                        <a:pt x="23" y="4"/>
                        <a:pt x="23" y="4"/>
                        <a:pt x="23" y="4"/>
                      </a:cubicBezTo>
                      <a:cubicBezTo>
                        <a:pt x="27" y="1"/>
                        <a:pt x="27" y="1"/>
                        <a:pt x="27" y="1"/>
                      </a:cubicBezTo>
                      <a:cubicBezTo>
                        <a:pt x="27" y="1"/>
                        <a:pt x="27" y="1"/>
                        <a:pt x="27" y="1"/>
                      </a:cubicBezTo>
                      <a:cubicBezTo>
                        <a:pt x="26" y="1"/>
                        <a:pt x="24" y="1"/>
                        <a:pt x="22" y="1"/>
                      </a:cubicBezTo>
                      <a:cubicBezTo>
                        <a:pt x="22" y="1"/>
                        <a:pt x="22" y="1"/>
                        <a:pt x="22" y="1"/>
                      </a:cubicBezTo>
                      <a:cubicBezTo>
                        <a:pt x="20" y="1"/>
                        <a:pt x="18" y="3"/>
                        <a:pt x="17" y="5"/>
                      </a:cubicBezTo>
                      <a:cubicBezTo>
                        <a:pt x="13" y="20"/>
                        <a:pt x="8" y="31"/>
                        <a:pt x="0" y="45"/>
                      </a:cubicBezTo>
                      <a:cubicBezTo>
                        <a:pt x="4" y="47"/>
                        <a:pt x="8" y="49"/>
                        <a:pt x="12" y="51"/>
                      </a:cubicBezTo>
                      <a:cubicBezTo>
                        <a:pt x="15" y="46"/>
                        <a:pt x="17" y="41"/>
                        <a:pt x="19" y="36"/>
                      </a:cubicBezTo>
                      <a:cubicBezTo>
                        <a:pt x="19" y="41"/>
                        <a:pt x="19" y="46"/>
                        <a:pt x="19" y="52"/>
                      </a:cubicBezTo>
                      <a:cubicBezTo>
                        <a:pt x="19" y="52"/>
                        <a:pt x="19" y="52"/>
                        <a:pt x="19" y="52"/>
                      </a:cubicBezTo>
                      <a:cubicBezTo>
                        <a:pt x="19" y="52"/>
                        <a:pt x="20" y="52"/>
                        <a:pt x="20" y="52"/>
                      </a:cubicBezTo>
                      <a:cubicBezTo>
                        <a:pt x="21" y="98"/>
                        <a:pt x="21" y="98"/>
                        <a:pt x="21" y="98"/>
                      </a:cubicBezTo>
                      <a:cubicBezTo>
                        <a:pt x="34" y="98"/>
                        <a:pt x="34" y="98"/>
                        <a:pt x="34" y="98"/>
                      </a:cubicBezTo>
                      <a:cubicBezTo>
                        <a:pt x="35" y="84"/>
                        <a:pt x="35" y="61"/>
                        <a:pt x="35" y="52"/>
                      </a:cubicBezTo>
                      <a:cubicBezTo>
                        <a:pt x="35" y="52"/>
                        <a:pt x="35" y="52"/>
                        <a:pt x="36" y="52"/>
                      </a:cubicBezTo>
                      <a:cubicBezTo>
                        <a:pt x="37" y="98"/>
                        <a:pt x="37" y="98"/>
                        <a:pt x="37" y="98"/>
                      </a:cubicBezTo>
                      <a:cubicBezTo>
                        <a:pt x="50" y="98"/>
                        <a:pt x="50" y="98"/>
                        <a:pt x="50" y="98"/>
                      </a:cubicBezTo>
                      <a:cubicBezTo>
                        <a:pt x="51" y="84"/>
                        <a:pt x="50" y="61"/>
                        <a:pt x="50" y="52"/>
                      </a:cubicBezTo>
                      <a:cubicBezTo>
                        <a:pt x="51" y="52"/>
                        <a:pt x="51" y="52"/>
                        <a:pt x="51" y="52"/>
                      </a:cubicBezTo>
                      <a:cubicBezTo>
                        <a:pt x="52" y="52"/>
                        <a:pt x="52" y="52"/>
                        <a:pt x="52" y="52"/>
                      </a:cubicBezTo>
                      <a:cubicBezTo>
                        <a:pt x="52" y="52"/>
                        <a:pt x="52" y="52"/>
                        <a:pt x="52" y="52"/>
                      </a:cubicBezTo>
                      <a:cubicBezTo>
                        <a:pt x="54" y="52"/>
                        <a:pt x="56" y="51"/>
                        <a:pt x="58" y="51"/>
                      </a:cubicBezTo>
                      <a:lnTo>
                        <a:pt x="54" y="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" name="Oval 216"/>
                <p:cNvSpPr>
                  <a:spLocks noChangeArrowheads="1"/>
                </p:cNvSpPr>
                <p:nvPr/>
              </p:nvSpPr>
              <p:spPr bwMode="auto">
                <a:xfrm>
                  <a:off x="7489825" y="6073775"/>
                  <a:ext cx="71438" cy="85725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" name="Freeform 217"/>
                <p:cNvSpPr>
                  <a:spLocks noEditPoints="1"/>
                </p:cNvSpPr>
                <p:nvPr/>
              </p:nvSpPr>
              <p:spPr bwMode="auto">
                <a:xfrm>
                  <a:off x="7396163" y="6065838"/>
                  <a:ext cx="277813" cy="469900"/>
                </a:xfrm>
                <a:custGeom>
                  <a:avLst/>
                  <a:gdLst>
                    <a:gd name="T0" fmla="*/ 70 w 74"/>
                    <a:gd name="T1" fmla="*/ 23 h 125"/>
                    <a:gd name="T2" fmla="*/ 70 w 74"/>
                    <a:gd name="T3" fmla="*/ 23 h 125"/>
                    <a:gd name="T4" fmla="*/ 70 w 74"/>
                    <a:gd name="T5" fmla="*/ 22 h 125"/>
                    <a:gd name="T6" fmla="*/ 70 w 74"/>
                    <a:gd name="T7" fmla="*/ 17 h 125"/>
                    <a:gd name="T8" fmla="*/ 70 w 74"/>
                    <a:gd name="T9" fmla="*/ 0 h 125"/>
                    <a:gd name="T10" fmla="*/ 57 w 74"/>
                    <a:gd name="T11" fmla="*/ 12 h 125"/>
                    <a:gd name="T12" fmla="*/ 58 w 74"/>
                    <a:gd name="T13" fmla="*/ 20 h 125"/>
                    <a:gd name="T14" fmla="*/ 47 w 74"/>
                    <a:gd name="T15" fmla="*/ 31 h 125"/>
                    <a:gd name="T16" fmla="*/ 44 w 74"/>
                    <a:gd name="T17" fmla="*/ 38 h 125"/>
                    <a:gd name="T18" fmla="*/ 37 w 74"/>
                    <a:gd name="T19" fmla="*/ 32 h 125"/>
                    <a:gd name="T20" fmla="*/ 37 w 74"/>
                    <a:gd name="T21" fmla="*/ 27 h 125"/>
                    <a:gd name="T22" fmla="*/ 32 w 74"/>
                    <a:gd name="T23" fmla="*/ 31 h 125"/>
                    <a:gd name="T24" fmla="*/ 31 w 74"/>
                    <a:gd name="T25" fmla="*/ 52 h 125"/>
                    <a:gd name="T26" fmla="*/ 27 w 74"/>
                    <a:gd name="T27" fmla="*/ 34 h 125"/>
                    <a:gd name="T28" fmla="*/ 27 w 74"/>
                    <a:gd name="T29" fmla="*/ 28 h 125"/>
                    <a:gd name="T30" fmla="*/ 22 w 74"/>
                    <a:gd name="T31" fmla="*/ 28 h 125"/>
                    <a:gd name="T32" fmla="*/ 17 w 74"/>
                    <a:gd name="T33" fmla="*/ 30 h 125"/>
                    <a:gd name="T34" fmla="*/ 1 w 74"/>
                    <a:gd name="T35" fmla="*/ 48 h 125"/>
                    <a:gd name="T36" fmla="*/ 0 w 74"/>
                    <a:gd name="T37" fmla="*/ 55 h 125"/>
                    <a:gd name="T38" fmla="*/ 0 w 74"/>
                    <a:gd name="T39" fmla="*/ 55 h 125"/>
                    <a:gd name="T40" fmla="*/ 1 w 74"/>
                    <a:gd name="T41" fmla="*/ 55 h 125"/>
                    <a:gd name="T42" fmla="*/ 2 w 74"/>
                    <a:gd name="T43" fmla="*/ 57 h 125"/>
                    <a:gd name="T44" fmla="*/ 6 w 74"/>
                    <a:gd name="T45" fmla="*/ 65 h 125"/>
                    <a:gd name="T46" fmla="*/ 18 w 74"/>
                    <a:gd name="T47" fmla="*/ 72 h 125"/>
                    <a:gd name="T48" fmla="*/ 18 w 74"/>
                    <a:gd name="T49" fmla="*/ 79 h 125"/>
                    <a:gd name="T50" fmla="*/ 21 w 74"/>
                    <a:gd name="T51" fmla="*/ 125 h 125"/>
                    <a:gd name="T52" fmla="*/ 34 w 74"/>
                    <a:gd name="T53" fmla="*/ 79 h 125"/>
                    <a:gd name="T54" fmla="*/ 37 w 74"/>
                    <a:gd name="T55" fmla="*/ 125 h 125"/>
                    <a:gd name="T56" fmla="*/ 50 w 74"/>
                    <a:gd name="T57" fmla="*/ 79 h 125"/>
                    <a:gd name="T58" fmla="*/ 51 w 74"/>
                    <a:gd name="T59" fmla="*/ 79 h 125"/>
                    <a:gd name="T60" fmla="*/ 66 w 74"/>
                    <a:gd name="T61" fmla="*/ 29 h 125"/>
                    <a:gd name="T62" fmla="*/ 66 w 74"/>
                    <a:gd name="T63" fmla="*/ 29 h 125"/>
                    <a:gd name="T64" fmla="*/ 18 w 74"/>
                    <a:gd name="T65" fmla="*/ 62 h 125"/>
                    <a:gd name="T66" fmla="*/ 14 w 74"/>
                    <a:gd name="T67" fmla="*/ 54 h 125"/>
                    <a:gd name="T68" fmla="*/ 19 w 74"/>
                    <a:gd name="T69" fmla="*/ 45 h 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74" h="125">
                      <a:moveTo>
                        <a:pt x="70" y="23"/>
                      </a:moveTo>
                      <a:cubicBezTo>
                        <a:pt x="70" y="23"/>
                        <a:pt x="70" y="23"/>
                        <a:pt x="70" y="23"/>
                      </a:cubicBezTo>
                      <a:cubicBezTo>
                        <a:pt x="70" y="23"/>
                        <a:pt x="70" y="23"/>
                        <a:pt x="70" y="23"/>
                      </a:cubicBezTo>
                      <a:cubicBezTo>
                        <a:pt x="70" y="23"/>
                        <a:pt x="70" y="23"/>
                        <a:pt x="70" y="23"/>
                      </a:cubicBezTo>
                      <a:cubicBezTo>
                        <a:pt x="70" y="22"/>
                        <a:pt x="70" y="22"/>
                        <a:pt x="70" y="22"/>
                      </a:cubicBezTo>
                      <a:cubicBezTo>
                        <a:pt x="70" y="22"/>
                        <a:pt x="70" y="22"/>
                        <a:pt x="70" y="22"/>
                      </a:cubicBezTo>
                      <a:cubicBezTo>
                        <a:pt x="70" y="20"/>
                        <a:pt x="70" y="20"/>
                        <a:pt x="70" y="20"/>
                      </a:cubicBezTo>
                      <a:cubicBezTo>
                        <a:pt x="70" y="17"/>
                        <a:pt x="70" y="17"/>
                        <a:pt x="70" y="17"/>
                      </a:cubicBezTo>
                      <a:cubicBezTo>
                        <a:pt x="70" y="11"/>
                        <a:pt x="70" y="11"/>
                        <a:pt x="70" y="11"/>
                      </a:cubicBezTo>
                      <a:cubicBezTo>
                        <a:pt x="70" y="0"/>
                        <a:pt x="70" y="0"/>
                        <a:pt x="70" y="0"/>
                      </a:cubicBezTo>
                      <a:cubicBezTo>
                        <a:pt x="65" y="0"/>
                        <a:pt x="61" y="0"/>
                        <a:pt x="56" y="0"/>
                      </a:cubicBezTo>
                      <a:cubicBezTo>
                        <a:pt x="57" y="12"/>
                        <a:pt x="57" y="12"/>
                        <a:pt x="57" y="12"/>
                      </a:cubicBezTo>
                      <a:cubicBezTo>
                        <a:pt x="58" y="18"/>
                        <a:pt x="58" y="18"/>
                        <a:pt x="58" y="18"/>
                      </a:cubicBezTo>
                      <a:cubicBezTo>
                        <a:pt x="58" y="20"/>
                        <a:pt x="58" y="20"/>
                        <a:pt x="58" y="20"/>
                      </a:cubicBezTo>
                      <a:cubicBezTo>
                        <a:pt x="42" y="27"/>
                        <a:pt x="42" y="27"/>
                        <a:pt x="42" y="27"/>
                      </a:cubicBezTo>
                      <a:cubicBezTo>
                        <a:pt x="47" y="31"/>
                        <a:pt x="47" y="31"/>
                        <a:pt x="47" y="31"/>
                      </a:cubicBezTo>
                      <a:cubicBezTo>
                        <a:pt x="42" y="34"/>
                        <a:pt x="42" y="34"/>
                        <a:pt x="42" y="34"/>
                      </a:cubicBezTo>
                      <a:cubicBezTo>
                        <a:pt x="44" y="38"/>
                        <a:pt x="44" y="38"/>
                        <a:pt x="44" y="38"/>
                      </a:cubicBezTo>
                      <a:cubicBezTo>
                        <a:pt x="38" y="52"/>
                        <a:pt x="38" y="52"/>
                        <a:pt x="38" y="52"/>
                      </a:cubicBezTo>
                      <a:cubicBezTo>
                        <a:pt x="37" y="32"/>
                        <a:pt x="37" y="32"/>
                        <a:pt x="37" y="32"/>
                      </a:cubicBezTo>
                      <a:cubicBezTo>
                        <a:pt x="38" y="31"/>
                        <a:pt x="38" y="31"/>
                        <a:pt x="38" y="31"/>
                      </a:cubicBezTo>
                      <a:cubicBezTo>
                        <a:pt x="37" y="27"/>
                        <a:pt x="37" y="27"/>
                        <a:pt x="37" y="27"/>
                      </a:cubicBezTo>
                      <a:cubicBezTo>
                        <a:pt x="33" y="27"/>
                        <a:pt x="33" y="27"/>
                        <a:pt x="33" y="27"/>
                      </a:cubicBezTo>
                      <a:cubicBezTo>
                        <a:pt x="32" y="31"/>
                        <a:pt x="32" y="31"/>
                        <a:pt x="32" y="31"/>
                      </a:cubicBezTo>
                      <a:cubicBezTo>
                        <a:pt x="32" y="32"/>
                        <a:pt x="32" y="32"/>
                        <a:pt x="32" y="32"/>
                      </a:cubicBezTo>
                      <a:cubicBezTo>
                        <a:pt x="31" y="52"/>
                        <a:pt x="31" y="52"/>
                        <a:pt x="31" y="52"/>
                      </a:cubicBezTo>
                      <a:cubicBezTo>
                        <a:pt x="25" y="38"/>
                        <a:pt x="25" y="38"/>
                        <a:pt x="25" y="38"/>
                      </a:cubicBezTo>
                      <a:cubicBezTo>
                        <a:pt x="27" y="34"/>
                        <a:pt x="27" y="34"/>
                        <a:pt x="27" y="34"/>
                      </a:cubicBezTo>
                      <a:cubicBezTo>
                        <a:pt x="23" y="31"/>
                        <a:pt x="23" y="31"/>
                        <a:pt x="23" y="31"/>
                      </a:cubicBezTo>
                      <a:cubicBezTo>
                        <a:pt x="27" y="28"/>
                        <a:pt x="27" y="28"/>
                        <a:pt x="27" y="28"/>
                      </a:cubicBezTo>
                      <a:cubicBezTo>
                        <a:pt x="27" y="28"/>
                        <a:pt x="27" y="28"/>
                        <a:pt x="27" y="28"/>
                      </a:cubicBezTo>
                      <a:cubicBezTo>
                        <a:pt x="25" y="28"/>
                        <a:pt x="23" y="28"/>
                        <a:pt x="22" y="28"/>
                      </a:cubicBezTo>
                      <a:cubicBezTo>
                        <a:pt x="22" y="28"/>
                        <a:pt x="22" y="28"/>
                        <a:pt x="22" y="28"/>
                      </a:cubicBezTo>
                      <a:cubicBezTo>
                        <a:pt x="20" y="28"/>
                        <a:pt x="19" y="29"/>
                        <a:pt x="17" y="30"/>
                      </a:cubicBezTo>
                      <a:cubicBezTo>
                        <a:pt x="1" y="48"/>
                        <a:pt x="1" y="48"/>
                        <a:pt x="1" y="48"/>
                      </a:cubicBezTo>
                      <a:cubicBezTo>
                        <a:pt x="1" y="48"/>
                        <a:pt x="1" y="48"/>
                        <a:pt x="1" y="48"/>
                      </a:cubicBezTo>
                      <a:cubicBezTo>
                        <a:pt x="1" y="48"/>
                        <a:pt x="1" y="48"/>
                        <a:pt x="1" y="48"/>
                      </a:cubicBezTo>
                      <a:cubicBezTo>
                        <a:pt x="0" y="62"/>
                        <a:pt x="1" y="52"/>
                        <a:pt x="0" y="55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1" y="55"/>
                        <a:pt x="1" y="55"/>
                        <a:pt x="1" y="55"/>
                      </a:cubicBezTo>
                      <a:cubicBezTo>
                        <a:pt x="1" y="55"/>
                        <a:pt x="1" y="55"/>
                        <a:pt x="1" y="55"/>
                      </a:cubicBezTo>
                      <a:cubicBezTo>
                        <a:pt x="1" y="56"/>
                        <a:pt x="1" y="56"/>
                        <a:pt x="1" y="56"/>
                      </a:cubicBezTo>
                      <a:cubicBezTo>
                        <a:pt x="2" y="57"/>
                        <a:pt x="2" y="57"/>
                        <a:pt x="2" y="57"/>
                      </a:cubicBezTo>
                      <a:cubicBezTo>
                        <a:pt x="3" y="60"/>
                        <a:pt x="3" y="60"/>
                        <a:pt x="3" y="60"/>
                      </a:cubicBezTo>
                      <a:cubicBezTo>
                        <a:pt x="6" y="65"/>
                        <a:pt x="6" y="65"/>
                        <a:pt x="6" y="65"/>
                      </a:cubicBezTo>
                      <a:cubicBezTo>
                        <a:pt x="11" y="76"/>
                        <a:pt x="11" y="76"/>
                        <a:pt x="11" y="76"/>
                      </a:cubicBezTo>
                      <a:cubicBezTo>
                        <a:pt x="13" y="74"/>
                        <a:pt x="16" y="73"/>
                        <a:pt x="18" y="72"/>
                      </a:cubicBezTo>
                      <a:cubicBezTo>
                        <a:pt x="18" y="74"/>
                        <a:pt x="18" y="76"/>
                        <a:pt x="18" y="79"/>
                      </a:cubicBezTo>
                      <a:cubicBezTo>
                        <a:pt x="18" y="79"/>
                        <a:pt x="18" y="79"/>
                        <a:pt x="18" y="79"/>
                      </a:cubicBezTo>
                      <a:cubicBezTo>
                        <a:pt x="19" y="79"/>
                        <a:pt x="19" y="79"/>
                        <a:pt x="19" y="79"/>
                      </a:cubicBezTo>
                      <a:cubicBezTo>
                        <a:pt x="21" y="125"/>
                        <a:pt x="21" y="125"/>
                        <a:pt x="21" y="125"/>
                      </a:cubicBezTo>
                      <a:cubicBezTo>
                        <a:pt x="34" y="125"/>
                        <a:pt x="34" y="125"/>
                        <a:pt x="34" y="125"/>
                      </a:cubicBezTo>
                      <a:cubicBezTo>
                        <a:pt x="34" y="111"/>
                        <a:pt x="34" y="88"/>
                        <a:pt x="34" y="79"/>
                      </a:cubicBezTo>
                      <a:cubicBezTo>
                        <a:pt x="34" y="79"/>
                        <a:pt x="35" y="79"/>
                        <a:pt x="35" y="79"/>
                      </a:cubicBezTo>
                      <a:cubicBezTo>
                        <a:pt x="37" y="125"/>
                        <a:pt x="37" y="125"/>
                        <a:pt x="37" y="125"/>
                      </a:cubicBezTo>
                      <a:cubicBezTo>
                        <a:pt x="50" y="125"/>
                        <a:pt x="50" y="125"/>
                        <a:pt x="50" y="125"/>
                      </a:cubicBezTo>
                      <a:cubicBezTo>
                        <a:pt x="50" y="111"/>
                        <a:pt x="50" y="88"/>
                        <a:pt x="50" y="79"/>
                      </a:cubicBezTo>
                      <a:cubicBezTo>
                        <a:pt x="50" y="79"/>
                        <a:pt x="51" y="79"/>
                        <a:pt x="51" y="79"/>
                      </a:cubicBezTo>
                      <a:cubicBezTo>
                        <a:pt x="51" y="79"/>
                        <a:pt x="51" y="79"/>
                        <a:pt x="51" y="79"/>
                      </a:cubicBezTo>
                      <a:cubicBezTo>
                        <a:pt x="51" y="64"/>
                        <a:pt x="51" y="50"/>
                        <a:pt x="50" y="36"/>
                      </a:cubicBezTo>
                      <a:cubicBezTo>
                        <a:pt x="66" y="29"/>
                        <a:pt x="66" y="29"/>
                        <a:pt x="66" y="29"/>
                      </a:cubicBezTo>
                      <a:cubicBezTo>
                        <a:pt x="66" y="29"/>
                        <a:pt x="66" y="29"/>
                        <a:pt x="66" y="29"/>
                      </a:cubicBezTo>
                      <a:cubicBezTo>
                        <a:pt x="66" y="29"/>
                        <a:pt x="66" y="29"/>
                        <a:pt x="66" y="29"/>
                      </a:cubicBezTo>
                      <a:cubicBezTo>
                        <a:pt x="74" y="17"/>
                        <a:pt x="69" y="26"/>
                        <a:pt x="70" y="23"/>
                      </a:cubicBezTo>
                      <a:close/>
                      <a:moveTo>
                        <a:pt x="18" y="62"/>
                      </a:moveTo>
                      <a:cubicBezTo>
                        <a:pt x="17" y="59"/>
                        <a:pt x="17" y="59"/>
                        <a:pt x="17" y="59"/>
                      </a:cubicBezTo>
                      <a:cubicBezTo>
                        <a:pt x="14" y="54"/>
                        <a:pt x="14" y="54"/>
                        <a:pt x="14" y="54"/>
                      </a:cubicBezTo>
                      <a:cubicBezTo>
                        <a:pt x="13" y="52"/>
                        <a:pt x="13" y="52"/>
                        <a:pt x="13" y="52"/>
                      </a:cubicBezTo>
                      <a:cubicBezTo>
                        <a:pt x="19" y="45"/>
                        <a:pt x="19" y="45"/>
                        <a:pt x="19" y="45"/>
                      </a:cubicBezTo>
                      <a:cubicBezTo>
                        <a:pt x="19" y="51"/>
                        <a:pt x="19" y="56"/>
                        <a:pt x="18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" name="Freeform 218"/>
                <p:cNvSpPr/>
                <p:nvPr/>
              </p:nvSpPr>
              <p:spPr bwMode="auto">
                <a:xfrm>
                  <a:off x="7539038" y="5735638"/>
                  <a:ext cx="304800" cy="288925"/>
                </a:xfrm>
                <a:custGeom>
                  <a:avLst/>
                  <a:gdLst>
                    <a:gd name="T0" fmla="*/ 30 w 81"/>
                    <a:gd name="T1" fmla="*/ 57 h 77"/>
                    <a:gd name="T2" fmla="*/ 29 w 81"/>
                    <a:gd name="T3" fmla="*/ 57 h 77"/>
                    <a:gd name="T4" fmla="*/ 29 w 81"/>
                    <a:gd name="T5" fmla="*/ 57 h 77"/>
                    <a:gd name="T6" fmla="*/ 19 w 81"/>
                    <a:gd name="T7" fmla="*/ 61 h 77"/>
                    <a:gd name="T8" fmla="*/ 21 w 81"/>
                    <a:gd name="T9" fmla="*/ 53 h 77"/>
                    <a:gd name="T10" fmla="*/ 19 w 81"/>
                    <a:gd name="T11" fmla="*/ 52 h 77"/>
                    <a:gd name="T12" fmla="*/ 8 w 81"/>
                    <a:gd name="T13" fmla="*/ 33 h 77"/>
                    <a:gd name="T14" fmla="*/ 44 w 81"/>
                    <a:gd name="T15" fmla="*/ 7 h 77"/>
                    <a:gd name="T16" fmla="*/ 71 w 81"/>
                    <a:gd name="T17" fmla="*/ 16 h 77"/>
                    <a:gd name="T18" fmla="*/ 76 w 81"/>
                    <a:gd name="T19" fmla="*/ 16 h 77"/>
                    <a:gd name="T20" fmla="*/ 81 w 81"/>
                    <a:gd name="T21" fmla="*/ 16 h 77"/>
                    <a:gd name="T22" fmla="*/ 44 w 81"/>
                    <a:gd name="T23" fmla="*/ 0 h 77"/>
                    <a:gd name="T24" fmla="*/ 0 w 81"/>
                    <a:gd name="T25" fmla="*/ 33 h 77"/>
                    <a:gd name="T26" fmla="*/ 13 w 81"/>
                    <a:gd name="T27" fmla="*/ 56 h 77"/>
                    <a:gd name="T28" fmla="*/ 5 w 81"/>
                    <a:gd name="T29" fmla="*/ 77 h 77"/>
                    <a:gd name="T30" fmla="*/ 14 w 81"/>
                    <a:gd name="T31" fmla="*/ 72 h 77"/>
                    <a:gd name="T32" fmla="*/ 29 w 81"/>
                    <a:gd name="T33" fmla="*/ 64 h 77"/>
                    <a:gd name="T34" fmla="*/ 39 w 81"/>
                    <a:gd name="T35" fmla="*/ 66 h 77"/>
                    <a:gd name="T36" fmla="*/ 34 w 81"/>
                    <a:gd name="T37" fmla="*/ 58 h 77"/>
                    <a:gd name="T38" fmla="*/ 30 w 81"/>
                    <a:gd name="T39" fmla="*/ 57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1" h="77">
                      <a:moveTo>
                        <a:pt x="30" y="57"/>
                      </a:moveTo>
                      <a:cubicBezTo>
                        <a:pt x="29" y="57"/>
                        <a:pt x="29" y="57"/>
                        <a:pt x="29" y="57"/>
                      </a:cubicBezTo>
                      <a:cubicBezTo>
                        <a:pt x="29" y="57"/>
                        <a:pt x="29" y="57"/>
                        <a:pt x="29" y="57"/>
                      </a:cubicBezTo>
                      <a:cubicBezTo>
                        <a:pt x="28" y="57"/>
                        <a:pt x="27" y="57"/>
                        <a:pt x="19" y="61"/>
                      </a:cubicBezTo>
                      <a:cubicBezTo>
                        <a:pt x="21" y="53"/>
                        <a:pt x="21" y="53"/>
                        <a:pt x="21" y="53"/>
                      </a:cubicBezTo>
                      <a:cubicBezTo>
                        <a:pt x="19" y="52"/>
                        <a:pt x="19" y="52"/>
                        <a:pt x="19" y="52"/>
                      </a:cubicBezTo>
                      <a:cubicBezTo>
                        <a:pt x="12" y="47"/>
                        <a:pt x="8" y="40"/>
                        <a:pt x="8" y="33"/>
                      </a:cubicBezTo>
                      <a:cubicBezTo>
                        <a:pt x="8" y="19"/>
                        <a:pt x="24" y="7"/>
                        <a:pt x="44" y="7"/>
                      </a:cubicBezTo>
                      <a:cubicBezTo>
                        <a:pt x="55" y="7"/>
                        <a:pt x="64" y="11"/>
                        <a:pt x="71" y="16"/>
                      </a:cubicBezTo>
                      <a:cubicBezTo>
                        <a:pt x="72" y="16"/>
                        <a:pt x="74" y="16"/>
                        <a:pt x="76" y="16"/>
                      </a:cubicBezTo>
                      <a:cubicBezTo>
                        <a:pt x="78" y="16"/>
                        <a:pt x="79" y="16"/>
                        <a:pt x="81" y="16"/>
                      </a:cubicBezTo>
                      <a:cubicBezTo>
                        <a:pt x="73" y="7"/>
                        <a:pt x="60" y="0"/>
                        <a:pt x="44" y="0"/>
                      </a:cubicBezTo>
                      <a:cubicBezTo>
                        <a:pt x="20" y="0"/>
                        <a:pt x="0" y="15"/>
                        <a:pt x="0" y="33"/>
                      </a:cubicBezTo>
                      <a:cubicBezTo>
                        <a:pt x="0" y="42"/>
                        <a:pt x="5" y="50"/>
                        <a:pt x="13" y="56"/>
                      </a:cubicBezTo>
                      <a:cubicBezTo>
                        <a:pt x="5" y="77"/>
                        <a:pt x="5" y="77"/>
                        <a:pt x="5" y="77"/>
                      </a:cubicBezTo>
                      <a:cubicBezTo>
                        <a:pt x="14" y="72"/>
                        <a:pt x="14" y="72"/>
                        <a:pt x="14" y="72"/>
                      </a:cubicBezTo>
                      <a:cubicBezTo>
                        <a:pt x="19" y="69"/>
                        <a:pt x="26" y="65"/>
                        <a:pt x="29" y="64"/>
                      </a:cubicBezTo>
                      <a:cubicBezTo>
                        <a:pt x="32" y="65"/>
                        <a:pt x="35" y="66"/>
                        <a:pt x="39" y="66"/>
                      </a:cubicBezTo>
                      <a:cubicBezTo>
                        <a:pt x="37" y="63"/>
                        <a:pt x="35" y="61"/>
                        <a:pt x="34" y="58"/>
                      </a:cubicBezTo>
                      <a:cubicBezTo>
                        <a:pt x="33" y="58"/>
                        <a:pt x="31" y="57"/>
                        <a:pt x="30" y="5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" name="Freeform 219"/>
                <p:cNvSpPr>
                  <a:spLocks noEditPoints="1"/>
                </p:cNvSpPr>
                <p:nvPr/>
              </p:nvSpPr>
              <p:spPr bwMode="auto">
                <a:xfrm>
                  <a:off x="7673975" y="5810250"/>
                  <a:ext cx="296863" cy="244475"/>
                </a:xfrm>
                <a:custGeom>
                  <a:avLst/>
                  <a:gdLst>
                    <a:gd name="T0" fmla="*/ 79 w 79"/>
                    <a:gd name="T1" fmla="*/ 29 h 65"/>
                    <a:gd name="T2" fmla="*/ 40 w 79"/>
                    <a:gd name="T3" fmla="*/ 0 h 65"/>
                    <a:gd name="T4" fmla="*/ 0 w 79"/>
                    <a:gd name="T5" fmla="*/ 29 h 65"/>
                    <a:gd name="T6" fmla="*/ 40 w 79"/>
                    <a:gd name="T7" fmla="*/ 58 h 65"/>
                    <a:gd name="T8" fmla="*/ 55 w 79"/>
                    <a:gd name="T9" fmla="*/ 56 h 65"/>
                    <a:gd name="T10" fmla="*/ 72 w 79"/>
                    <a:gd name="T11" fmla="*/ 65 h 65"/>
                    <a:gd name="T12" fmla="*/ 67 w 79"/>
                    <a:gd name="T13" fmla="*/ 51 h 65"/>
                    <a:gd name="T14" fmla="*/ 79 w 79"/>
                    <a:gd name="T15" fmla="*/ 29 h 65"/>
                    <a:gd name="T16" fmla="*/ 61 w 79"/>
                    <a:gd name="T17" fmla="*/ 39 h 65"/>
                    <a:gd name="T18" fmla="*/ 20 w 79"/>
                    <a:gd name="T19" fmla="*/ 39 h 65"/>
                    <a:gd name="T20" fmla="*/ 20 w 79"/>
                    <a:gd name="T21" fmla="*/ 35 h 65"/>
                    <a:gd name="T22" fmla="*/ 61 w 79"/>
                    <a:gd name="T23" fmla="*/ 35 h 65"/>
                    <a:gd name="T24" fmla="*/ 61 w 79"/>
                    <a:gd name="T25" fmla="*/ 39 h 65"/>
                    <a:gd name="T26" fmla="*/ 61 w 79"/>
                    <a:gd name="T27" fmla="*/ 31 h 65"/>
                    <a:gd name="T28" fmla="*/ 20 w 79"/>
                    <a:gd name="T29" fmla="*/ 31 h 65"/>
                    <a:gd name="T30" fmla="*/ 20 w 79"/>
                    <a:gd name="T31" fmla="*/ 27 h 65"/>
                    <a:gd name="T32" fmla="*/ 61 w 79"/>
                    <a:gd name="T33" fmla="*/ 27 h 65"/>
                    <a:gd name="T34" fmla="*/ 61 w 79"/>
                    <a:gd name="T35" fmla="*/ 31 h 65"/>
                    <a:gd name="T36" fmla="*/ 61 w 79"/>
                    <a:gd name="T37" fmla="*/ 23 h 65"/>
                    <a:gd name="T38" fmla="*/ 20 w 79"/>
                    <a:gd name="T39" fmla="*/ 23 h 65"/>
                    <a:gd name="T40" fmla="*/ 20 w 79"/>
                    <a:gd name="T41" fmla="*/ 19 h 65"/>
                    <a:gd name="T42" fmla="*/ 61 w 79"/>
                    <a:gd name="T43" fmla="*/ 19 h 65"/>
                    <a:gd name="T44" fmla="*/ 61 w 79"/>
                    <a:gd name="T45" fmla="*/ 23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79" h="65">
                      <a:moveTo>
                        <a:pt x="79" y="29"/>
                      </a:moveTo>
                      <a:cubicBezTo>
                        <a:pt x="79" y="13"/>
                        <a:pt x="62" y="0"/>
                        <a:pt x="40" y="0"/>
                      </a:cubicBezTo>
                      <a:cubicBezTo>
                        <a:pt x="18" y="0"/>
                        <a:pt x="0" y="13"/>
                        <a:pt x="0" y="29"/>
                      </a:cubicBezTo>
                      <a:cubicBezTo>
                        <a:pt x="0" y="45"/>
                        <a:pt x="18" y="58"/>
                        <a:pt x="40" y="58"/>
                      </a:cubicBezTo>
                      <a:cubicBezTo>
                        <a:pt x="45" y="58"/>
                        <a:pt x="50" y="58"/>
                        <a:pt x="55" y="56"/>
                      </a:cubicBezTo>
                      <a:cubicBezTo>
                        <a:pt x="56" y="56"/>
                        <a:pt x="72" y="65"/>
                        <a:pt x="72" y="65"/>
                      </a:cubicBezTo>
                      <a:cubicBezTo>
                        <a:pt x="67" y="51"/>
                        <a:pt x="67" y="51"/>
                        <a:pt x="67" y="51"/>
                      </a:cubicBezTo>
                      <a:cubicBezTo>
                        <a:pt x="75" y="45"/>
                        <a:pt x="79" y="38"/>
                        <a:pt x="79" y="29"/>
                      </a:cubicBezTo>
                      <a:close/>
                      <a:moveTo>
                        <a:pt x="61" y="39"/>
                      </a:moveTo>
                      <a:cubicBezTo>
                        <a:pt x="20" y="39"/>
                        <a:pt x="20" y="39"/>
                        <a:pt x="20" y="39"/>
                      </a:cubicBezTo>
                      <a:cubicBezTo>
                        <a:pt x="20" y="35"/>
                        <a:pt x="20" y="35"/>
                        <a:pt x="20" y="35"/>
                      </a:cubicBezTo>
                      <a:cubicBezTo>
                        <a:pt x="61" y="35"/>
                        <a:pt x="61" y="35"/>
                        <a:pt x="61" y="35"/>
                      </a:cubicBezTo>
                      <a:lnTo>
                        <a:pt x="61" y="39"/>
                      </a:lnTo>
                      <a:close/>
                      <a:moveTo>
                        <a:pt x="61" y="31"/>
                      </a:moveTo>
                      <a:cubicBezTo>
                        <a:pt x="20" y="31"/>
                        <a:pt x="20" y="31"/>
                        <a:pt x="20" y="31"/>
                      </a:cubicBezTo>
                      <a:cubicBezTo>
                        <a:pt x="20" y="27"/>
                        <a:pt x="20" y="27"/>
                        <a:pt x="20" y="27"/>
                      </a:cubicBezTo>
                      <a:cubicBezTo>
                        <a:pt x="61" y="27"/>
                        <a:pt x="61" y="27"/>
                        <a:pt x="61" y="27"/>
                      </a:cubicBezTo>
                      <a:lnTo>
                        <a:pt x="61" y="31"/>
                      </a:lnTo>
                      <a:close/>
                      <a:moveTo>
                        <a:pt x="61" y="23"/>
                      </a:moveTo>
                      <a:cubicBezTo>
                        <a:pt x="20" y="23"/>
                        <a:pt x="20" y="23"/>
                        <a:pt x="20" y="23"/>
                      </a:cubicBezTo>
                      <a:cubicBezTo>
                        <a:pt x="20" y="19"/>
                        <a:pt x="20" y="19"/>
                        <a:pt x="20" y="19"/>
                      </a:cubicBezTo>
                      <a:cubicBezTo>
                        <a:pt x="61" y="19"/>
                        <a:pt x="61" y="19"/>
                        <a:pt x="61" y="19"/>
                      </a:cubicBezTo>
                      <a:lnTo>
                        <a:pt x="61" y="2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47" name="组合 46"/>
          <p:cNvGrpSpPr/>
          <p:nvPr>
            <p:custDataLst>
              <p:tags r:id="rId2"/>
            </p:custDataLst>
          </p:nvPr>
        </p:nvGrpSpPr>
        <p:grpSpPr>
          <a:xfrm>
            <a:off x="6958377" y="4892976"/>
            <a:ext cx="2356608" cy="1178305"/>
            <a:chOff x="7218031" y="4286250"/>
            <a:chExt cx="1654175" cy="827088"/>
          </a:xfrm>
        </p:grpSpPr>
        <p:sp>
          <p:nvSpPr>
            <p:cNvPr id="33" name="Shape 746"/>
            <p:cNvSpPr/>
            <p:nvPr/>
          </p:nvSpPr>
          <p:spPr>
            <a:xfrm>
              <a:off x="7218031" y="4286250"/>
              <a:ext cx="1654175" cy="827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16765" y="21600"/>
                    <a:pt x="21600" y="11929"/>
                    <a:pt x="21600" y="0"/>
                  </a:cubicBezTo>
                  <a:lnTo>
                    <a:pt x="0" y="0"/>
                  </a:lnTo>
                  <a:cubicBezTo>
                    <a:pt x="0" y="11929"/>
                    <a:pt x="4835" y="21600"/>
                    <a:pt x="10800" y="21600"/>
                  </a:cubicBezTo>
                  <a:close/>
                </a:path>
              </a:pathLst>
            </a:custGeom>
            <a:solidFill>
              <a:srgbClr val="585555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2400">
                <a:solidFill>
                  <a:srgbClr val="FFFFFF"/>
                </a:solidFill>
                <a:latin typeface="+mn-lt"/>
                <a:ea typeface="+mn-ea"/>
                <a:sym typeface="Helvetica Light"/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7314868" y="4287838"/>
              <a:ext cx="1454151" cy="727075"/>
              <a:chOff x="7314868" y="4287838"/>
              <a:chExt cx="1454151" cy="727075"/>
            </a:xfrm>
          </p:grpSpPr>
          <p:sp>
            <p:nvSpPr>
              <p:cNvPr id="35" name="Shape 760"/>
              <p:cNvSpPr/>
              <p:nvPr/>
            </p:nvSpPr>
            <p:spPr bwMode="auto">
              <a:xfrm rot="10800000">
                <a:off x="7314868" y="4287838"/>
                <a:ext cx="1454151" cy="727075"/>
              </a:xfrm>
              <a:custGeom>
                <a:avLst/>
                <a:gdLst>
                  <a:gd name="T0" fmla="*/ 367316967 w 21600"/>
                  <a:gd name="T1" fmla="*/ 91824147 h 21600"/>
                  <a:gd name="T2" fmla="*/ 367316967 w 21600"/>
                  <a:gd name="T3" fmla="*/ 91824147 h 21600"/>
                  <a:gd name="T4" fmla="*/ 367316967 w 21600"/>
                  <a:gd name="T5" fmla="*/ 91824147 h 21600"/>
                  <a:gd name="T6" fmla="*/ 367316967 w 21600"/>
                  <a:gd name="T7" fmla="*/ 91824147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6" y="0"/>
                      <a:pt x="0" y="9670"/>
                      <a:pt x="0" y="21600"/>
                    </a:cubicBezTo>
                    <a:lnTo>
                      <a:pt x="21600" y="21600"/>
                    </a:lnTo>
                    <a:cubicBezTo>
                      <a:pt x="21600" y="9670"/>
                      <a:pt x="16764" y="0"/>
                      <a:pt x="10800" y="0"/>
                    </a:cubicBezTo>
                    <a:close/>
                  </a:path>
                </a:pathLst>
              </a:custGeom>
              <a:solidFill>
                <a:srgbClr val="B6F1DC"/>
              </a:solidFill>
              <a:ln>
                <a:noFill/>
              </a:ln>
            </p:spPr>
            <p:txBody>
              <a:bodyPr lIns="28575" tIns="28575" rIns="28575" bIns="28575" anchor="ctr"/>
              <a:lstStyle/>
              <a:p>
                <a:endParaRPr lang="zh-CN" altLang="en-US"/>
              </a:p>
            </p:txBody>
          </p:sp>
          <p:grpSp>
            <p:nvGrpSpPr>
              <p:cNvPr id="36" name="组合 35"/>
              <p:cNvGrpSpPr>
                <a:grpSpLocks noChangeAspect="1"/>
              </p:cNvGrpSpPr>
              <p:nvPr/>
            </p:nvGrpSpPr>
            <p:grpSpPr>
              <a:xfrm>
                <a:off x="7827195" y="4419351"/>
                <a:ext cx="423764" cy="406899"/>
                <a:chOff x="1001712" y="-931863"/>
                <a:chExt cx="638175" cy="612776"/>
              </a:xfrm>
              <a:solidFill>
                <a:srgbClr val="585555"/>
              </a:solidFill>
            </p:grpSpPr>
            <p:sp>
              <p:nvSpPr>
                <p:cNvPr id="37" name="Rectangle 416"/>
                <p:cNvSpPr>
                  <a:spLocks noChangeArrowheads="1"/>
                </p:cNvSpPr>
                <p:nvPr/>
              </p:nvSpPr>
              <p:spPr bwMode="auto">
                <a:xfrm>
                  <a:off x="1317625" y="-879475"/>
                  <a:ext cx="44450" cy="9842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" name="Rectangle 417"/>
                <p:cNvSpPr>
                  <a:spLocks noChangeArrowheads="1"/>
                </p:cNvSpPr>
                <p:nvPr/>
              </p:nvSpPr>
              <p:spPr bwMode="auto">
                <a:xfrm>
                  <a:off x="1001712" y="-635000"/>
                  <a:ext cx="638175" cy="5556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9" name="Oval 418"/>
                <p:cNvSpPr>
                  <a:spLocks noChangeArrowheads="1"/>
                </p:cNvSpPr>
                <p:nvPr/>
              </p:nvSpPr>
              <p:spPr bwMode="auto">
                <a:xfrm>
                  <a:off x="1452562" y="-931863"/>
                  <a:ext cx="101600" cy="98425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" name="Line 419"/>
                <p:cNvSpPr>
                  <a:spLocks noChangeShapeType="1"/>
                </p:cNvSpPr>
                <p:nvPr/>
              </p:nvSpPr>
              <p:spPr bwMode="auto">
                <a:xfrm>
                  <a:off x="1501775" y="-882650"/>
                  <a:ext cx="0" cy="0"/>
                </a:xfrm>
                <a:prstGeom prst="lin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" name="Line 420"/>
                <p:cNvSpPr>
                  <a:spLocks noChangeShapeType="1"/>
                </p:cNvSpPr>
                <p:nvPr/>
              </p:nvSpPr>
              <p:spPr bwMode="auto">
                <a:xfrm>
                  <a:off x="1501775" y="-882650"/>
                  <a:ext cx="0" cy="0"/>
                </a:xfrm>
                <a:prstGeom prst="lin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" name="Freeform 421"/>
                <p:cNvSpPr/>
                <p:nvPr/>
              </p:nvSpPr>
              <p:spPr bwMode="auto">
                <a:xfrm>
                  <a:off x="1295400" y="-822325"/>
                  <a:ext cx="325438" cy="503238"/>
                </a:xfrm>
                <a:custGeom>
                  <a:avLst/>
                  <a:gdLst>
                    <a:gd name="T0" fmla="*/ 38 w 87"/>
                    <a:gd name="T1" fmla="*/ 18 h 134"/>
                    <a:gd name="T2" fmla="*/ 38 w 87"/>
                    <a:gd name="T3" fmla="*/ 124 h 134"/>
                    <a:gd name="T4" fmla="*/ 53 w 87"/>
                    <a:gd name="T5" fmla="*/ 124 h 134"/>
                    <a:gd name="T6" fmla="*/ 54 w 87"/>
                    <a:gd name="T7" fmla="*/ 64 h 134"/>
                    <a:gd name="T8" fmla="*/ 57 w 87"/>
                    <a:gd name="T9" fmla="*/ 64 h 134"/>
                    <a:gd name="T10" fmla="*/ 58 w 87"/>
                    <a:gd name="T11" fmla="*/ 124 h 134"/>
                    <a:gd name="T12" fmla="*/ 72 w 87"/>
                    <a:gd name="T13" fmla="*/ 124 h 134"/>
                    <a:gd name="T14" fmla="*/ 72 w 87"/>
                    <a:gd name="T15" fmla="*/ 21 h 134"/>
                    <a:gd name="T16" fmla="*/ 75 w 87"/>
                    <a:gd name="T17" fmla="*/ 21 h 134"/>
                    <a:gd name="T18" fmla="*/ 76 w 87"/>
                    <a:gd name="T19" fmla="*/ 58 h 134"/>
                    <a:gd name="T20" fmla="*/ 87 w 87"/>
                    <a:gd name="T21" fmla="*/ 58 h 134"/>
                    <a:gd name="T22" fmla="*/ 87 w 87"/>
                    <a:gd name="T23" fmla="*/ 17 h 134"/>
                    <a:gd name="T24" fmla="*/ 70 w 87"/>
                    <a:gd name="T25" fmla="*/ 0 h 134"/>
                    <a:gd name="T26" fmla="*/ 55 w 87"/>
                    <a:gd name="T27" fmla="*/ 0 h 134"/>
                    <a:gd name="T28" fmla="*/ 41 w 87"/>
                    <a:gd name="T29" fmla="*/ 0 h 134"/>
                    <a:gd name="T30" fmla="*/ 32 w 87"/>
                    <a:gd name="T31" fmla="*/ 4 h 134"/>
                    <a:gd name="T32" fmla="*/ 6 w 87"/>
                    <a:gd name="T33" fmla="*/ 35 h 134"/>
                    <a:gd name="T34" fmla="*/ 15 w 87"/>
                    <a:gd name="T35" fmla="*/ 43 h 134"/>
                    <a:gd name="T36" fmla="*/ 38 w 87"/>
                    <a:gd name="T37" fmla="*/ 18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87" h="134">
                      <a:moveTo>
                        <a:pt x="38" y="18"/>
                      </a:moveTo>
                      <a:cubicBezTo>
                        <a:pt x="38" y="124"/>
                        <a:pt x="38" y="124"/>
                        <a:pt x="38" y="124"/>
                      </a:cubicBezTo>
                      <a:cubicBezTo>
                        <a:pt x="38" y="134"/>
                        <a:pt x="53" y="134"/>
                        <a:pt x="53" y="124"/>
                      </a:cubicBezTo>
                      <a:cubicBezTo>
                        <a:pt x="54" y="64"/>
                        <a:pt x="54" y="64"/>
                        <a:pt x="54" y="64"/>
                      </a:cubicBezTo>
                      <a:cubicBezTo>
                        <a:pt x="57" y="64"/>
                        <a:pt x="57" y="64"/>
                        <a:pt x="57" y="64"/>
                      </a:cubicBezTo>
                      <a:cubicBezTo>
                        <a:pt x="58" y="124"/>
                        <a:pt x="58" y="124"/>
                        <a:pt x="58" y="124"/>
                      </a:cubicBezTo>
                      <a:cubicBezTo>
                        <a:pt x="58" y="134"/>
                        <a:pt x="72" y="134"/>
                        <a:pt x="72" y="124"/>
                      </a:cubicBezTo>
                      <a:cubicBezTo>
                        <a:pt x="72" y="21"/>
                        <a:pt x="72" y="21"/>
                        <a:pt x="72" y="21"/>
                      </a:cubicBezTo>
                      <a:cubicBezTo>
                        <a:pt x="75" y="21"/>
                        <a:pt x="75" y="21"/>
                        <a:pt x="75" y="21"/>
                      </a:cubicBezTo>
                      <a:cubicBezTo>
                        <a:pt x="76" y="58"/>
                        <a:pt x="76" y="58"/>
                        <a:pt x="76" y="58"/>
                      </a:cubicBezTo>
                      <a:cubicBezTo>
                        <a:pt x="76" y="66"/>
                        <a:pt x="87" y="66"/>
                        <a:pt x="87" y="58"/>
                      </a:cubicBezTo>
                      <a:cubicBezTo>
                        <a:pt x="87" y="17"/>
                        <a:pt x="87" y="17"/>
                        <a:pt x="87" y="17"/>
                      </a:cubicBezTo>
                      <a:cubicBezTo>
                        <a:pt x="87" y="3"/>
                        <a:pt x="83" y="0"/>
                        <a:pt x="70" y="0"/>
                      </a:cubicBezTo>
                      <a:cubicBezTo>
                        <a:pt x="55" y="0"/>
                        <a:pt x="55" y="0"/>
                        <a:pt x="55" y="0"/>
                      </a:cubicBez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35" y="0"/>
                        <a:pt x="33" y="2"/>
                        <a:pt x="32" y="4"/>
                      </a:cubicBezTo>
                      <a:cubicBezTo>
                        <a:pt x="6" y="35"/>
                        <a:pt x="6" y="35"/>
                        <a:pt x="6" y="35"/>
                      </a:cubicBezTo>
                      <a:cubicBezTo>
                        <a:pt x="0" y="41"/>
                        <a:pt x="10" y="49"/>
                        <a:pt x="15" y="43"/>
                      </a:cubicBezTo>
                      <a:lnTo>
                        <a:pt x="38" y="1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3" name="Freeform 422"/>
                <p:cNvSpPr>
                  <a:spLocks noEditPoints="1"/>
                </p:cNvSpPr>
                <p:nvPr/>
              </p:nvSpPr>
              <p:spPr bwMode="auto">
                <a:xfrm>
                  <a:off x="1023937" y="-923925"/>
                  <a:ext cx="323850" cy="277813"/>
                </a:xfrm>
                <a:custGeom>
                  <a:avLst/>
                  <a:gdLst>
                    <a:gd name="T0" fmla="*/ 31 w 86"/>
                    <a:gd name="T1" fmla="*/ 27 h 74"/>
                    <a:gd name="T2" fmla="*/ 44 w 86"/>
                    <a:gd name="T3" fmla="*/ 13 h 74"/>
                    <a:gd name="T4" fmla="*/ 31 w 86"/>
                    <a:gd name="T5" fmla="*/ 0 h 74"/>
                    <a:gd name="T6" fmla="*/ 18 w 86"/>
                    <a:gd name="T7" fmla="*/ 13 h 74"/>
                    <a:gd name="T8" fmla="*/ 31 w 86"/>
                    <a:gd name="T9" fmla="*/ 27 h 74"/>
                    <a:gd name="T10" fmla="*/ 74 w 86"/>
                    <a:gd name="T11" fmla="*/ 38 h 74"/>
                    <a:gd name="T12" fmla="*/ 65 w 86"/>
                    <a:gd name="T13" fmla="*/ 48 h 74"/>
                    <a:gd name="T14" fmla="*/ 61 w 86"/>
                    <a:gd name="T15" fmla="*/ 43 h 74"/>
                    <a:gd name="T16" fmla="*/ 45 w 86"/>
                    <a:gd name="T17" fmla="*/ 29 h 74"/>
                    <a:gd name="T18" fmla="*/ 31 w 86"/>
                    <a:gd name="T19" fmla="*/ 29 h 74"/>
                    <a:gd name="T20" fmla="*/ 17 w 86"/>
                    <a:gd name="T21" fmla="*/ 29 h 74"/>
                    <a:gd name="T22" fmla="*/ 0 w 86"/>
                    <a:gd name="T23" fmla="*/ 47 h 74"/>
                    <a:gd name="T24" fmla="*/ 0 w 86"/>
                    <a:gd name="T25" fmla="*/ 74 h 74"/>
                    <a:gd name="T26" fmla="*/ 11 w 86"/>
                    <a:gd name="T27" fmla="*/ 74 h 74"/>
                    <a:gd name="T28" fmla="*/ 11 w 86"/>
                    <a:gd name="T29" fmla="*/ 50 h 74"/>
                    <a:gd name="T30" fmla="*/ 14 w 86"/>
                    <a:gd name="T31" fmla="*/ 50 h 74"/>
                    <a:gd name="T32" fmla="*/ 14 w 86"/>
                    <a:gd name="T33" fmla="*/ 74 h 74"/>
                    <a:gd name="T34" fmla="*/ 48 w 86"/>
                    <a:gd name="T35" fmla="*/ 74 h 74"/>
                    <a:gd name="T36" fmla="*/ 48 w 86"/>
                    <a:gd name="T37" fmla="*/ 47 h 74"/>
                    <a:gd name="T38" fmla="*/ 57 w 86"/>
                    <a:gd name="T39" fmla="*/ 60 h 74"/>
                    <a:gd name="T40" fmla="*/ 67 w 86"/>
                    <a:gd name="T41" fmla="*/ 62 h 74"/>
                    <a:gd name="T42" fmla="*/ 82 w 86"/>
                    <a:gd name="T43" fmla="*/ 45 h 74"/>
                    <a:gd name="T44" fmla="*/ 74 w 86"/>
                    <a:gd name="T45" fmla="*/ 38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86" h="74">
                      <a:moveTo>
                        <a:pt x="31" y="27"/>
                      </a:moveTo>
                      <a:cubicBezTo>
                        <a:pt x="38" y="27"/>
                        <a:pt x="44" y="21"/>
                        <a:pt x="44" y="13"/>
                      </a:cubicBezTo>
                      <a:cubicBezTo>
                        <a:pt x="44" y="6"/>
                        <a:pt x="38" y="0"/>
                        <a:pt x="31" y="0"/>
                      </a:cubicBezTo>
                      <a:cubicBezTo>
                        <a:pt x="24" y="0"/>
                        <a:pt x="18" y="6"/>
                        <a:pt x="18" y="13"/>
                      </a:cubicBezTo>
                      <a:cubicBezTo>
                        <a:pt x="18" y="21"/>
                        <a:pt x="24" y="27"/>
                        <a:pt x="31" y="27"/>
                      </a:cubicBezTo>
                      <a:close/>
                      <a:moveTo>
                        <a:pt x="74" y="38"/>
                      </a:moveTo>
                      <a:cubicBezTo>
                        <a:pt x="65" y="48"/>
                        <a:pt x="65" y="48"/>
                        <a:pt x="65" y="48"/>
                      </a:cubicBezTo>
                      <a:cubicBezTo>
                        <a:pt x="65" y="49"/>
                        <a:pt x="62" y="44"/>
                        <a:pt x="61" y="43"/>
                      </a:cubicBezTo>
                      <a:cubicBezTo>
                        <a:pt x="57" y="36"/>
                        <a:pt x="55" y="29"/>
                        <a:pt x="45" y="29"/>
                      </a:cubicBezTo>
                      <a:cubicBezTo>
                        <a:pt x="31" y="29"/>
                        <a:pt x="31" y="29"/>
                        <a:pt x="31" y="29"/>
                      </a:cubicBezTo>
                      <a:cubicBezTo>
                        <a:pt x="17" y="29"/>
                        <a:pt x="17" y="29"/>
                        <a:pt x="17" y="29"/>
                      </a:cubicBezTo>
                      <a:cubicBezTo>
                        <a:pt x="4" y="29"/>
                        <a:pt x="0" y="33"/>
                        <a:pt x="0" y="47"/>
                      </a:cubicBezTo>
                      <a:cubicBezTo>
                        <a:pt x="0" y="74"/>
                        <a:pt x="0" y="74"/>
                        <a:pt x="0" y="74"/>
                      </a:cubicBezTo>
                      <a:cubicBezTo>
                        <a:pt x="11" y="74"/>
                        <a:pt x="11" y="74"/>
                        <a:pt x="11" y="74"/>
                      </a:cubicBezTo>
                      <a:cubicBezTo>
                        <a:pt x="11" y="50"/>
                        <a:pt x="11" y="50"/>
                        <a:pt x="11" y="50"/>
                      </a:cubicBezTo>
                      <a:cubicBezTo>
                        <a:pt x="14" y="50"/>
                        <a:pt x="14" y="50"/>
                        <a:pt x="14" y="50"/>
                      </a:cubicBezTo>
                      <a:cubicBezTo>
                        <a:pt x="14" y="74"/>
                        <a:pt x="14" y="74"/>
                        <a:pt x="14" y="74"/>
                      </a:cubicBezTo>
                      <a:cubicBezTo>
                        <a:pt x="48" y="74"/>
                        <a:pt x="48" y="74"/>
                        <a:pt x="48" y="74"/>
                      </a:cubicBezTo>
                      <a:cubicBezTo>
                        <a:pt x="48" y="47"/>
                        <a:pt x="48" y="47"/>
                        <a:pt x="48" y="47"/>
                      </a:cubicBezTo>
                      <a:cubicBezTo>
                        <a:pt x="48" y="47"/>
                        <a:pt x="55" y="57"/>
                        <a:pt x="57" y="60"/>
                      </a:cubicBezTo>
                      <a:cubicBezTo>
                        <a:pt x="60" y="65"/>
                        <a:pt x="64" y="67"/>
                        <a:pt x="67" y="62"/>
                      </a:cubicBezTo>
                      <a:cubicBezTo>
                        <a:pt x="82" y="45"/>
                        <a:pt x="82" y="45"/>
                        <a:pt x="82" y="45"/>
                      </a:cubicBezTo>
                      <a:cubicBezTo>
                        <a:pt x="86" y="39"/>
                        <a:pt x="78" y="33"/>
                        <a:pt x="74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55" name="组合 54"/>
          <p:cNvGrpSpPr/>
          <p:nvPr/>
        </p:nvGrpSpPr>
        <p:grpSpPr>
          <a:xfrm>
            <a:off x="6810018" y="2502515"/>
            <a:ext cx="4611285" cy="2272002"/>
            <a:chOff x="1687915" y="2675997"/>
            <a:chExt cx="4611285" cy="2272002"/>
          </a:xfrm>
        </p:grpSpPr>
        <p:sp>
          <p:nvSpPr>
            <p:cNvPr id="52" name="Freeform 483"/>
            <p:cNvSpPr/>
            <p:nvPr/>
          </p:nvSpPr>
          <p:spPr bwMode="auto">
            <a:xfrm>
              <a:off x="1687915" y="2720077"/>
              <a:ext cx="750304" cy="647322"/>
            </a:xfrm>
            <a:custGeom>
              <a:avLst/>
              <a:gdLst>
                <a:gd name="T0" fmla="*/ 30 w 43"/>
                <a:gd name="T1" fmla="*/ 29 h 37"/>
                <a:gd name="T2" fmla="*/ 34 w 43"/>
                <a:gd name="T3" fmla="*/ 30 h 37"/>
                <a:gd name="T4" fmla="*/ 39 w 43"/>
                <a:gd name="T5" fmla="*/ 30 h 37"/>
                <a:gd name="T6" fmla="*/ 36 w 43"/>
                <a:gd name="T7" fmla="*/ 23 h 37"/>
                <a:gd name="T8" fmla="*/ 30 w 43"/>
                <a:gd name="T9" fmla="*/ 17 h 37"/>
                <a:gd name="T10" fmla="*/ 28 w 43"/>
                <a:gd name="T11" fmla="*/ 14 h 37"/>
                <a:gd name="T12" fmla="*/ 34 w 43"/>
                <a:gd name="T13" fmla="*/ 13 h 37"/>
                <a:gd name="T14" fmla="*/ 39 w 43"/>
                <a:gd name="T15" fmla="*/ 12 h 37"/>
                <a:gd name="T16" fmla="*/ 43 w 43"/>
                <a:gd name="T17" fmla="*/ 10 h 37"/>
                <a:gd name="T18" fmla="*/ 38 w 43"/>
                <a:gd name="T19" fmla="*/ 8 h 37"/>
                <a:gd name="T20" fmla="*/ 35 w 43"/>
                <a:gd name="T21" fmla="*/ 6 h 37"/>
                <a:gd name="T22" fmla="*/ 35 w 43"/>
                <a:gd name="T23" fmla="*/ 4 h 37"/>
                <a:gd name="T24" fmla="*/ 28 w 43"/>
                <a:gd name="T25" fmla="*/ 6 h 37"/>
                <a:gd name="T26" fmla="*/ 26 w 43"/>
                <a:gd name="T27" fmla="*/ 5 h 37"/>
                <a:gd name="T28" fmla="*/ 26 w 43"/>
                <a:gd name="T29" fmla="*/ 0 h 37"/>
                <a:gd name="T30" fmla="*/ 22 w 43"/>
                <a:gd name="T31" fmla="*/ 3 h 37"/>
                <a:gd name="T32" fmla="*/ 18 w 43"/>
                <a:gd name="T33" fmla="*/ 11 h 37"/>
                <a:gd name="T34" fmla="*/ 10 w 43"/>
                <a:gd name="T35" fmla="*/ 6 h 37"/>
                <a:gd name="T36" fmla="*/ 5 w 43"/>
                <a:gd name="T37" fmla="*/ 4 h 37"/>
                <a:gd name="T38" fmla="*/ 1 w 43"/>
                <a:gd name="T39" fmla="*/ 1 h 37"/>
                <a:gd name="T40" fmla="*/ 0 w 43"/>
                <a:gd name="T41" fmla="*/ 1 h 37"/>
                <a:gd name="T42" fmla="*/ 7 w 43"/>
                <a:gd name="T43" fmla="*/ 5 h 37"/>
                <a:gd name="T44" fmla="*/ 18 w 43"/>
                <a:gd name="T45" fmla="*/ 11 h 37"/>
                <a:gd name="T46" fmla="*/ 9 w 43"/>
                <a:gd name="T47" fmla="*/ 17 h 37"/>
                <a:gd name="T48" fmla="*/ 10 w 43"/>
                <a:gd name="T49" fmla="*/ 19 h 37"/>
                <a:gd name="T50" fmla="*/ 13 w 43"/>
                <a:gd name="T51" fmla="*/ 21 h 37"/>
                <a:gd name="T52" fmla="*/ 11 w 43"/>
                <a:gd name="T53" fmla="*/ 27 h 37"/>
                <a:gd name="T54" fmla="*/ 14 w 43"/>
                <a:gd name="T55" fmla="*/ 30 h 37"/>
                <a:gd name="T56" fmla="*/ 18 w 43"/>
                <a:gd name="T57" fmla="*/ 37 h 37"/>
                <a:gd name="T58" fmla="*/ 20 w 43"/>
                <a:gd name="T59" fmla="*/ 31 h 37"/>
                <a:gd name="T60" fmla="*/ 20 w 43"/>
                <a:gd name="T61" fmla="*/ 24 h 37"/>
                <a:gd name="T62" fmla="*/ 23 w 43"/>
                <a:gd name="T63" fmla="*/ 22 h 37"/>
                <a:gd name="T64" fmla="*/ 27 w 43"/>
                <a:gd name="T65" fmla="*/ 26 h 37"/>
                <a:gd name="T66" fmla="*/ 30 w 43"/>
                <a:gd name="T67" fmla="*/ 29 h 37"/>
                <a:gd name="T68" fmla="*/ 30 w 43"/>
                <a:gd name="T69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" h="37">
                  <a:moveTo>
                    <a:pt x="30" y="29"/>
                  </a:moveTo>
                  <a:cubicBezTo>
                    <a:pt x="32" y="28"/>
                    <a:pt x="32" y="28"/>
                    <a:pt x="34" y="30"/>
                  </a:cubicBezTo>
                  <a:cubicBezTo>
                    <a:pt x="34" y="30"/>
                    <a:pt x="39" y="31"/>
                    <a:pt x="39" y="30"/>
                  </a:cubicBezTo>
                  <a:cubicBezTo>
                    <a:pt x="39" y="29"/>
                    <a:pt x="33" y="24"/>
                    <a:pt x="36" y="23"/>
                  </a:cubicBezTo>
                  <a:cubicBezTo>
                    <a:pt x="38" y="22"/>
                    <a:pt x="31" y="18"/>
                    <a:pt x="30" y="17"/>
                  </a:cubicBezTo>
                  <a:cubicBezTo>
                    <a:pt x="29" y="17"/>
                    <a:pt x="27" y="16"/>
                    <a:pt x="28" y="14"/>
                  </a:cubicBezTo>
                  <a:cubicBezTo>
                    <a:pt x="29" y="13"/>
                    <a:pt x="32" y="13"/>
                    <a:pt x="34" y="13"/>
                  </a:cubicBezTo>
                  <a:cubicBezTo>
                    <a:pt x="36" y="13"/>
                    <a:pt x="37" y="13"/>
                    <a:pt x="39" y="12"/>
                  </a:cubicBezTo>
                  <a:cubicBezTo>
                    <a:pt x="40" y="12"/>
                    <a:pt x="43" y="10"/>
                    <a:pt x="43" y="10"/>
                  </a:cubicBezTo>
                  <a:cubicBezTo>
                    <a:pt x="43" y="10"/>
                    <a:pt x="39" y="8"/>
                    <a:pt x="38" y="8"/>
                  </a:cubicBezTo>
                  <a:cubicBezTo>
                    <a:pt x="37" y="7"/>
                    <a:pt x="36" y="7"/>
                    <a:pt x="35" y="6"/>
                  </a:cubicBezTo>
                  <a:cubicBezTo>
                    <a:pt x="35" y="6"/>
                    <a:pt x="36" y="5"/>
                    <a:pt x="35" y="4"/>
                  </a:cubicBezTo>
                  <a:cubicBezTo>
                    <a:pt x="35" y="4"/>
                    <a:pt x="29" y="6"/>
                    <a:pt x="28" y="6"/>
                  </a:cubicBezTo>
                  <a:cubicBezTo>
                    <a:pt x="27" y="7"/>
                    <a:pt x="25" y="7"/>
                    <a:pt x="26" y="5"/>
                  </a:cubicBezTo>
                  <a:cubicBezTo>
                    <a:pt x="26" y="4"/>
                    <a:pt x="27" y="1"/>
                    <a:pt x="26" y="0"/>
                  </a:cubicBezTo>
                  <a:cubicBezTo>
                    <a:pt x="25" y="0"/>
                    <a:pt x="23" y="3"/>
                    <a:pt x="22" y="3"/>
                  </a:cubicBezTo>
                  <a:cubicBezTo>
                    <a:pt x="20" y="4"/>
                    <a:pt x="18" y="8"/>
                    <a:pt x="18" y="11"/>
                  </a:cubicBezTo>
                  <a:cubicBezTo>
                    <a:pt x="15" y="9"/>
                    <a:pt x="13" y="8"/>
                    <a:pt x="10" y="6"/>
                  </a:cubicBezTo>
                  <a:cubicBezTo>
                    <a:pt x="9" y="5"/>
                    <a:pt x="6" y="5"/>
                    <a:pt x="5" y="4"/>
                  </a:cubicBezTo>
                  <a:cubicBezTo>
                    <a:pt x="3" y="3"/>
                    <a:pt x="2" y="3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1" y="3"/>
                    <a:pt x="5" y="5"/>
                    <a:pt x="7" y="5"/>
                  </a:cubicBezTo>
                  <a:cubicBezTo>
                    <a:pt x="10" y="7"/>
                    <a:pt x="15" y="9"/>
                    <a:pt x="18" y="11"/>
                  </a:cubicBezTo>
                  <a:cubicBezTo>
                    <a:pt x="14" y="11"/>
                    <a:pt x="11" y="14"/>
                    <a:pt x="9" y="17"/>
                  </a:cubicBezTo>
                  <a:cubicBezTo>
                    <a:pt x="8" y="19"/>
                    <a:pt x="7" y="19"/>
                    <a:pt x="10" y="19"/>
                  </a:cubicBezTo>
                  <a:cubicBezTo>
                    <a:pt x="12" y="19"/>
                    <a:pt x="15" y="17"/>
                    <a:pt x="13" y="21"/>
                  </a:cubicBezTo>
                  <a:cubicBezTo>
                    <a:pt x="12" y="23"/>
                    <a:pt x="12" y="25"/>
                    <a:pt x="11" y="27"/>
                  </a:cubicBezTo>
                  <a:cubicBezTo>
                    <a:pt x="11" y="29"/>
                    <a:pt x="13" y="28"/>
                    <a:pt x="14" y="30"/>
                  </a:cubicBezTo>
                  <a:cubicBezTo>
                    <a:pt x="14" y="31"/>
                    <a:pt x="17" y="37"/>
                    <a:pt x="18" y="37"/>
                  </a:cubicBezTo>
                  <a:cubicBezTo>
                    <a:pt x="17" y="36"/>
                    <a:pt x="19" y="32"/>
                    <a:pt x="20" y="31"/>
                  </a:cubicBezTo>
                  <a:cubicBezTo>
                    <a:pt x="21" y="30"/>
                    <a:pt x="20" y="25"/>
                    <a:pt x="20" y="24"/>
                  </a:cubicBezTo>
                  <a:cubicBezTo>
                    <a:pt x="21" y="22"/>
                    <a:pt x="21" y="19"/>
                    <a:pt x="23" y="22"/>
                  </a:cubicBezTo>
                  <a:cubicBezTo>
                    <a:pt x="24" y="23"/>
                    <a:pt x="25" y="25"/>
                    <a:pt x="27" y="26"/>
                  </a:cubicBezTo>
                  <a:cubicBezTo>
                    <a:pt x="27" y="27"/>
                    <a:pt x="28" y="29"/>
                    <a:pt x="30" y="29"/>
                  </a:cubicBezTo>
                  <a:cubicBezTo>
                    <a:pt x="30" y="29"/>
                    <a:pt x="29" y="29"/>
                    <a:pt x="30" y="29"/>
                  </a:cubicBezTo>
                  <a:close/>
                </a:path>
              </a:pathLst>
            </a:custGeom>
            <a:solidFill>
              <a:srgbClr val="BE0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2438219" y="2675997"/>
              <a:ext cx="20612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>
                  <a:latin typeface="文悦古典明朝体 (非商业使用) W5" pitchFamily="50" charset="-122"/>
                  <a:ea typeface="文悦古典明朝体 (非商业使用) W5" pitchFamily="50" charset="-122"/>
                </a:rPr>
                <a:t>输入标题</a:t>
              </a: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1687915" y="3283825"/>
              <a:ext cx="4611285" cy="1664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总结是社会团体、企业单位和个人在自身的某一时期、某一项目或某些工作总结是社会团体、企业单位和个人在自身的某一时期、某一项目或某些工作</a:t>
              </a: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1448429" y="3162226"/>
            <a:ext cx="4611285" cy="2272002"/>
            <a:chOff x="1687915" y="2675997"/>
            <a:chExt cx="4611285" cy="2272002"/>
          </a:xfrm>
        </p:grpSpPr>
        <p:sp>
          <p:nvSpPr>
            <p:cNvPr id="57" name="Freeform 483"/>
            <p:cNvSpPr/>
            <p:nvPr/>
          </p:nvSpPr>
          <p:spPr bwMode="auto">
            <a:xfrm>
              <a:off x="1687915" y="2720077"/>
              <a:ext cx="750304" cy="647322"/>
            </a:xfrm>
            <a:custGeom>
              <a:avLst/>
              <a:gdLst>
                <a:gd name="T0" fmla="*/ 30 w 43"/>
                <a:gd name="T1" fmla="*/ 29 h 37"/>
                <a:gd name="T2" fmla="*/ 34 w 43"/>
                <a:gd name="T3" fmla="*/ 30 h 37"/>
                <a:gd name="T4" fmla="*/ 39 w 43"/>
                <a:gd name="T5" fmla="*/ 30 h 37"/>
                <a:gd name="T6" fmla="*/ 36 w 43"/>
                <a:gd name="T7" fmla="*/ 23 h 37"/>
                <a:gd name="T8" fmla="*/ 30 w 43"/>
                <a:gd name="T9" fmla="*/ 17 h 37"/>
                <a:gd name="T10" fmla="*/ 28 w 43"/>
                <a:gd name="T11" fmla="*/ 14 h 37"/>
                <a:gd name="T12" fmla="*/ 34 w 43"/>
                <a:gd name="T13" fmla="*/ 13 h 37"/>
                <a:gd name="T14" fmla="*/ 39 w 43"/>
                <a:gd name="T15" fmla="*/ 12 h 37"/>
                <a:gd name="T16" fmla="*/ 43 w 43"/>
                <a:gd name="T17" fmla="*/ 10 h 37"/>
                <a:gd name="T18" fmla="*/ 38 w 43"/>
                <a:gd name="T19" fmla="*/ 8 h 37"/>
                <a:gd name="T20" fmla="*/ 35 w 43"/>
                <a:gd name="T21" fmla="*/ 6 h 37"/>
                <a:gd name="T22" fmla="*/ 35 w 43"/>
                <a:gd name="T23" fmla="*/ 4 h 37"/>
                <a:gd name="T24" fmla="*/ 28 w 43"/>
                <a:gd name="T25" fmla="*/ 6 h 37"/>
                <a:gd name="T26" fmla="*/ 26 w 43"/>
                <a:gd name="T27" fmla="*/ 5 h 37"/>
                <a:gd name="T28" fmla="*/ 26 w 43"/>
                <a:gd name="T29" fmla="*/ 0 h 37"/>
                <a:gd name="T30" fmla="*/ 22 w 43"/>
                <a:gd name="T31" fmla="*/ 3 h 37"/>
                <a:gd name="T32" fmla="*/ 18 w 43"/>
                <a:gd name="T33" fmla="*/ 11 h 37"/>
                <a:gd name="T34" fmla="*/ 10 w 43"/>
                <a:gd name="T35" fmla="*/ 6 h 37"/>
                <a:gd name="T36" fmla="*/ 5 w 43"/>
                <a:gd name="T37" fmla="*/ 4 h 37"/>
                <a:gd name="T38" fmla="*/ 1 w 43"/>
                <a:gd name="T39" fmla="*/ 1 h 37"/>
                <a:gd name="T40" fmla="*/ 0 w 43"/>
                <a:gd name="T41" fmla="*/ 1 h 37"/>
                <a:gd name="T42" fmla="*/ 7 w 43"/>
                <a:gd name="T43" fmla="*/ 5 h 37"/>
                <a:gd name="T44" fmla="*/ 18 w 43"/>
                <a:gd name="T45" fmla="*/ 11 h 37"/>
                <a:gd name="T46" fmla="*/ 9 w 43"/>
                <a:gd name="T47" fmla="*/ 17 h 37"/>
                <a:gd name="T48" fmla="*/ 10 w 43"/>
                <a:gd name="T49" fmla="*/ 19 h 37"/>
                <a:gd name="T50" fmla="*/ 13 w 43"/>
                <a:gd name="T51" fmla="*/ 21 h 37"/>
                <a:gd name="T52" fmla="*/ 11 w 43"/>
                <a:gd name="T53" fmla="*/ 27 h 37"/>
                <a:gd name="T54" fmla="*/ 14 w 43"/>
                <a:gd name="T55" fmla="*/ 30 h 37"/>
                <a:gd name="T56" fmla="*/ 18 w 43"/>
                <a:gd name="T57" fmla="*/ 37 h 37"/>
                <a:gd name="T58" fmla="*/ 20 w 43"/>
                <a:gd name="T59" fmla="*/ 31 h 37"/>
                <a:gd name="T60" fmla="*/ 20 w 43"/>
                <a:gd name="T61" fmla="*/ 24 h 37"/>
                <a:gd name="T62" fmla="*/ 23 w 43"/>
                <a:gd name="T63" fmla="*/ 22 h 37"/>
                <a:gd name="T64" fmla="*/ 27 w 43"/>
                <a:gd name="T65" fmla="*/ 26 h 37"/>
                <a:gd name="T66" fmla="*/ 30 w 43"/>
                <a:gd name="T67" fmla="*/ 29 h 37"/>
                <a:gd name="T68" fmla="*/ 30 w 43"/>
                <a:gd name="T69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" h="37">
                  <a:moveTo>
                    <a:pt x="30" y="29"/>
                  </a:moveTo>
                  <a:cubicBezTo>
                    <a:pt x="32" y="28"/>
                    <a:pt x="32" y="28"/>
                    <a:pt x="34" y="30"/>
                  </a:cubicBezTo>
                  <a:cubicBezTo>
                    <a:pt x="34" y="30"/>
                    <a:pt x="39" y="31"/>
                    <a:pt x="39" y="30"/>
                  </a:cubicBezTo>
                  <a:cubicBezTo>
                    <a:pt x="39" y="29"/>
                    <a:pt x="33" y="24"/>
                    <a:pt x="36" y="23"/>
                  </a:cubicBezTo>
                  <a:cubicBezTo>
                    <a:pt x="38" y="22"/>
                    <a:pt x="31" y="18"/>
                    <a:pt x="30" y="17"/>
                  </a:cubicBezTo>
                  <a:cubicBezTo>
                    <a:pt x="29" y="17"/>
                    <a:pt x="27" y="16"/>
                    <a:pt x="28" y="14"/>
                  </a:cubicBezTo>
                  <a:cubicBezTo>
                    <a:pt x="29" y="13"/>
                    <a:pt x="32" y="13"/>
                    <a:pt x="34" y="13"/>
                  </a:cubicBezTo>
                  <a:cubicBezTo>
                    <a:pt x="36" y="13"/>
                    <a:pt x="37" y="13"/>
                    <a:pt x="39" y="12"/>
                  </a:cubicBezTo>
                  <a:cubicBezTo>
                    <a:pt x="40" y="12"/>
                    <a:pt x="43" y="10"/>
                    <a:pt x="43" y="10"/>
                  </a:cubicBezTo>
                  <a:cubicBezTo>
                    <a:pt x="43" y="10"/>
                    <a:pt x="39" y="8"/>
                    <a:pt x="38" y="8"/>
                  </a:cubicBezTo>
                  <a:cubicBezTo>
                    <a:pt x="37" y="7"/>
                    <a:pt x="36" y="7"/>
                    <a:pt x="35" y="6"/>
                  </a:cubicBezTo>
                  <a:cubicBezTo>
                    <a:pt x="35" y="6"/>
                    <a:pt x="36" y="5"/>
                    <a:pt x="35" y="4"/>
                  </a:cubicBezTo>
                  <a:cubicBezTo>
                    <a:pt x="35" y="4"/>
                    <a:pt x="29" y="6"/>
                    <a:pt x="28" y="6"/>
                  </a:cubicBezTo>
                  <a:cubicBezTo>
                    <a:pt x="27" y="7"/>
                    <a:pt x="25" y="7"/>
                    <a:pt x="26" y="5"/>
                  </a:cubicBezTo>
                  <a:cubicBezTo>
                    <a:pt x="26" y="4"/>
                    <a:pt x="27" y="1"/>
                    <a:pt x="26" y="0"/>
                  </a:cubicBezTo>
                  <a:cubicBezTo>
                    <a:pt x="25" y="0"/>
                    <a:pt x="23" y="3"/>
                    <a:pt x="22" y="3"/>
                  </a:cubicBezTo>
                  <a:cubicBezTo>
                    <a:pt x="20" y="4"/>
                    <a:pt x="18" y="8"/>
                    <a:pt x="18" y="11"/>
                  </a:cubicBezTo>
                  <a:cubicBezTo>
                    <a:pt x="15" y="9"/>
                    <a:pt x="13" y="8"/>
                    <a:pt x="10" y="6"/>
                  </a:cubicBezTo>
                  <a:cubicBezTo>
                    <a:pt x="9" y="5"/>
                    <a:pt x="6" y="5"/>
                    <a:pt x="5" y="4"/>
                  </a:cubicBezTo>
                  <a:cubicBezTo>
                    <a:pt x="3" y="3"/>
                    <a:pt x="2" y="3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1" y="3"/>
                    <a:pt x="5" y="5"/>
                    <a:pt x="7" y="5"/>
                  </a:cubicBezTo>
                  <a:cubicBezTo>
                    <a:pt x="10" y="7"/>
                    <a:pt x="15" y="9"/>
                    <a:pt x="18" y="11"/>
                  </a:cubicBezTo>
                  <a:cubicBezTo>
                    <a:pt x="14" y="11"/>
                    <a:pt x="11" y="14"/>
                    <a:pt x="9" y="17"/>
                  </a:cubicBezTo>
                  <a:cubicBezTo>
                    <a:pt x="8" y="19"/>
                    <a:pt x="7" y="19"/>
                    <a:pt x="10" y="19"/>
                  </a:cubicBezTo>
                  <a:cubicBezTo>
                    <a:pt x="12" y="19"/>
                    <a:pt x="15" y="17"/>
                    <a:pt x="13" y="21"/>
                  </a:cubicBezTo>
                  <a:cubicBezTo>
                    <a:pt x="12" y="23"/>
                    <a:pt x="12" y="25"/>
                    <a:pt x="11" y="27"/>
                  </a:cubicBezTo>
                  <a:cubicBezTo>
                    <a:pt x="11" y="29"/>
                    <a:pt x="13" y="28"/>
                    <a:pt x="14" y="30"/>
                  </a:cubicBezTo>
                  <a:cubicBezTo>
                    <a:pt x="14" y="31"/>
                    <a:pt x="17" y="37"/>
                    <a:pt x="18" y="37"/>
                  </a:cubicBezTo>
                  <a:cubicBezTo>
                    <a:pt x="17" y="36"/>
                    <a:pt x="19" y="32"/>
                    <a:pt x="20" y="31"/>
                  </a:cubicBezTo>
                  <a:cubicBezTo>
                    <a:pt x="21" y="30"/>
                    <a:pt x="20" y="25"/>
                    <a:pt x="20" y="24"/>
                  </a:cubicBezTo>
                  <a:cubicBezTo>
                    <a:pt x="21" y="22"/>
                    <a:pt x="21" y="19"/>
                    <a:pt x="23" y="22"/>
                  </a:cubicBezTo>
                  <a:cubicBezTo>
                    <a:pt x="24" y="23"/>
                    <a:pt x="25" y="25"/>
                    <a:pt x="27" y="26"/>
                  </a:cubicBezTo>
                  <a:cubicBezTo>
                    <a:pt x="27" y="27"/>
                    <a:pt x="28" y="29"/>
                    <a:pt x="30" y="29"/>
                  </a:cubicBezTo>
                  <a:cubicBezTo>
                    <a:pt x="30" y="29"/>
                    <a:pt x="29" y="29"/>
                    <a:pt x="30" y="29"/>
                  </a:cubicBezTo>
                  <a:close/>
                </a:path>
              </a:pathLst>
            </a:custGeom>
            <a:solidFill>
              <a:srgbClr val="BE0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2438219" y="2675997"/>
              <a:ext cx="20612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>
                  <a:latin typeface="文悦古典明朝体 (非商业使用) W5" pitchFamily="50" charset="-122"/>
                  <a:ea typeface="文悦古典明朝体 (非商业使用) W5" pitchFamily="50" charset="-122"/>
                </a:rPr>
                <a:t>输入标题</a:t>
              </a: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1687915" y="3283825"/>
              <a:ext cx="4611285" cy="1664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总结是社会团体、企业单位和个人在自身的某一时期、某一项目或某些工作总结是社会团体、企业单位和个人在自身的某一时期、某一项目或某些工作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5"/>
          <p:cNvSpPr/>
          <p:nvPr/>
        </p:nvSpPr>
        <p:spPr bwMode="auto">
          <a:xfrm>
            <a:off x="3396547" y="-1364228"/>
            <a:ext cx="986267" cy="1048917"/>
          </a:xfrm>
          <a:custGeom>
            <a:avLst/>
            <a:gdLst>
              <a:gd name="T0" fmla="*/ 39 w 439"/>
              <a:gd name="T1" fmla="*/ 364 h 467"/>
              <a:gd name="T2" fmla="*/ 118 w 439"/>
              <a:gd name="T3" fmla="*/ 35 h 467"/>
              <a:gd name="T4" fmla="*/ 129 w 439"/>
              <a:gd name="T5" fmla="*/ 364 h 467"/>
              <a:gd name="T6" fmla="*/ 351 w 439"/>
              <a:gd name="T7" fmla="*/ 109 h 467"/>
              <a:gd name="T8" fmla="*/ 169 w 439"/>
              <a:gd name="T9" fmla="*/ 434 h 467"/>
              <a:gd name="T10" fmla="*/ 39 w 439"/>
              <a:gd name="T11" fmla="*/ 364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9" h="467">
                <a:moveTo>
                  <a:pt x="39" y="364"/>
                </a:moveTo>
                <a:cubicBezTo>
                  <a:pt x="58" y="337"/>
                  <a:pt x="0" y="0"/>
                  <a:pt x="118" y="35"/>
                </a:cubicBezTo>
                <a:cubicBezTo>
                  <a:pt x="235" y="70"/>
                  <a:pt x="46" y="387"/>
                  <a:pt x="129" y="364"/>
                </a:cubicBezTo>
                <a:cubicBezTo>
                  <a:pt x="212" y="340"/>
                  <a:pt x="292" y="36"/>
                  <a:pt x="351" y="109"/>
                </a:cubicBezTo>
                <a:cubicBezTo>
                  <a:pt x="439" y="218"/>
                  <a:pt x="208" y="402"/>
                  <a:pt x="169" y="434"/>
                </a:cubicBezTo>
                <a:cubicBezTo>
                  <a:pt x="129" y="467"/>
                  <a:pt x="39" y="364"/>
                  <a:pt x="39" y="364"/>
                </a:cubicBezTo>
                <a:close/>
              </a:path>
            </a:pathLst>
          </a:custGeom>
          <a:solidFill>
            <a:srgbClr val="FFFF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62" name="云"/>
          <p:cNvGrpSpPr/>
          <p:nvPr/>
        </p:nvGrpSpPr>
        <p:grpSpPr>
          <a:xfrm>
            <a:off x="8716507" y="3004520"/>
            <a:ext cx="3420203" cy="1618743"/>
            <a:chOff x="3244850" y="2076451"/>
            <a:chExt cx="5705476" cy="2700337"/>
          </a:xfrm>
        </p:grpSpPr>
        <p:sp>
          <p:nvSpPr>
            <p:cNvPr id="160" name="Freeform 146"/>
            <p:cNvSpPr/>
            <p:nvPr/>
          </p:nvSpPr>
          <p:spPr bwMode="auto">
            <a:xfrm>
              <a:off x="3244850" y="2144713"/>
              <a:ext cx="5657850" cy="2632075"/>
            </a:xfrm>
            <a:custGeom>
              <a:avLst/>
              <a:gdLst>
                <a:gd name="T0" fmla="*/ 972 w 1506"/>
                <a:gd name="T1" fmla="*/ 0 h 699"/>
                <a:gd name="T2" fmla="*/ 970 w 1506"/>
                <a:gd name="T3" fmla="*/ 0 h 699"/>
                <a:gd name="T4" fmla="*/ 900 w 1506"/>
                <a:gd name="T5" fmla="*/ 9 h 699"/>
                <a:gd name="T6" fmla="*/ 733 w 1506"/>
                <a:gd name="T7" fmla="*/ 143 h 699"/>
                <a:gd name="T8" fmla="*/ 677 w 1506"/>
                <a:gd name="T9" fmla="*/ 185 h 699"/>
                <a:gd name="T10" fmla="*/ 442 w 1506"/>
                <a:gd name="T11" fmla="*/ 274 h 699"/>
                <a:gd name="T12" fmla="*/ 341 w 1506"/>
                <a:gd name="T13" fmla="*/ 441 h 699"/>
                <a:gd name="T14" fmla="*/ 234 w 1506"/>
                <a:gd name="T15" fmla="*/ 368 h 699"/>
                <a:gd name="T16" fmla="*/ 291 w 1506"/>
                <a:gd name="T17" fmla="*/ 383 h 699"/>
                <a:gd name="T18" fmla="*/ 294 w 1506"/>
                <a:gd name="T19" fmla="*/ 386 h 699"/>
                <a:gd name="T20" fmla="*/ 305 w 1506"/>
                <a:gd name="T21" fmla="*/ 387 h 699"/>
                <a:gd name="T22" fmla="*/ 349 w 1506"/>
                <a:gd name="T23" fmla="*/ 348 h 699"/>
                <a:gd name="T24" fmla="*/ 288 w 1506"/>
                <a:gd name="T25" fmla="*/ 293 h 699"/>
                <a:gd name="T26" fmla="*/ 151 w 1506"/>
                <a:gd name="T27" fmla="*/ 383 h 699"/>
                <a:gd name="T28" fmla="*/ 151 w 1506"/>
                <a:gd name="T29" fmla="*/ 383 h 699"/>
                <a:gd name="T30" fmla="*/ 75 w 1506"/>
                <a:gd name="T31" fmla="*/ 419 h 699"/>
                <a:gd name="T32" fmla="*/ 51 w 1506"/>
                <a:gd name="T33" fmla="*/ 418 h 699"/>
                <a:gd name="T34" fmla="*/ 7 w 1506"/>
                <a:gd name="T35" fmla="*/ 419 h 699"/>
                <a:gd name="T36" fmla="*/ 0 w 1506"/>
                <a:gd name="T37" fmla="*/ 425 h 699"/>
                <a:gd name="T38" fmla="*/ 104 w 1506"/>
                <a:gd name="T39" fmla="*/ 485 h 699"/>
                <a:gd name="T40" fmla="*/ 127 w 1506"/>
                <a:gd name="T41" fmla="*/ 484 h 699"/>
                <a:gd name="T42" fmla="*/ 288 w 1506"/>
                <a:gd name="T43" fmla="*/ 584 h 699"/>
                <a:gd name="T44" fmla="*/ 385 w 1506"/>
                <a:gd name="T45" fmla="*/ 559 h 699"/>
                <a:gd name="T46" fmla="*/ 639 w 1506"/>
                <a:gd name="T47" fmla="*/ 699 h 699"/>
                <a:gd name="T48" fmla="*/ 823 w 1506"/>
                <a:gd name="T49" fmla="*/ 532 h 699"/>
                <a:gd name="T50" fmla="*/ 712 w 1506"/>
                <a:gd name="T51" fmla="*/ 518 h 699"/>
                <a:gd name="T52" fmla="*/ 711 w 1506"/>
                <a:gd name="T53" fmla="*/ 578 h 699"/>
                <a:gd name="T54" fmla="*/ 771 w 1506"/>
                <a:gd name="T55" fmla="*/ 559 h 699"/>
                <a:gd name="T56" fmla="*/ 710 w 1506"/>
                <a:gd name="T57" fmla="*/ 638 h 699"/>
                <a:gd name="T58" fmla="*/ 637 w 1506"/>
                <a:gd name="T59" fmla="*/ 494 h 699"/>
                <a:gd name="T60" fmla="*/ 781 w 1506"/>
                <a:gd name="T61" fmla="*/ 452 h 699"/>
                <a:gd name="T62" fmla="*/ 936 w 1506"/>
                <a:gd name="T63" fmla="*/ 526 h 699"/>
                <a:gd name="T64" fmla="*/ 1010 w 1506"/>
                <a:gd name="T65" fmla="*/ 525 h 699"/>
                <a:gd name="T66" fmla="*/ 1074 w 1506"/>
                <a:gd name="T67" fmla="*/ 564 h 699"/>
                <a:gd name="T68" fmla="*/ 1275 w 1506"/>
                <a:gd name="T69" fmla="*/ 589 h 699"/>
                <a:gd name="T70" fmla="*/ 1293 w 1506"/>
                <a:gd name="T71" fmla="*/ 378 h 699"/>
                <a:gd name="T72" fmla="*/ 1372 w 1506"/>
                <a:gd name="T73" fmla="*/ 346 h 699"/>
                <a:gd name="T74" fmla="*/ 1396 w 1506"/>
                <a:gd name="T75" fmla="*/ 442 h 699"/>
                <a:gd name="T76" fmla="*/ 1366 w 1506"/>
                <a:gd name="T77" fmla="*/ 405 h 699"/>
                <a:gd name="T78" fmla="*/ 1332 w 1506"/>
                <a:gd name="T79" fmla="*/ 424 h 699"/>
                <a:gd name="T80" fmla="*/ 1349 w 1506"/>
                <a:gd name="T81" fmla="*/ 497 h 699"/>
                <a:gd name="T82" fmla="*/ 1506 w 1506"/>
                <a:gd name="T83" fmla="*/ 352 h 699"/>
                <a:gd name="T84" fmla="*/ 1269 w 1506"/>
                <a:gd name="T85" fmla="*/ 235 h 699"/>
                <a:gd name="T86" fmla="*/ 1106 w 1506"/>
                <a:gd name="T87" fmla="*/ 320 h 699"/>
                <a:gd name="T88" fmla="*/ 919 w 1506"/>
                <a:gd name="T89" fmla="*/ 110 h 699"/>
                <a:gd name="T90" fmla="*/ 1030 w 1506"/>
                <a:gd name="T91" fmla="*/ 57 h 699"/>
                <a:gd name="T92" fmla="*/ 1057 w 1506"/>
                <a:gd name="T93" fmla="*/ 130 h 699"/>
                <a:gd name="T94" fmla="*/ 1209 w 1506"/>
                <a:gd name="T95" fmla="*/ 130 h 699"/>
                <a:gd name="T96" fmla="*/ 1026 w 1506"/>
                <a:gd name="T97" fmla="*/ 3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06" h="699">
                  <a:moveTo>
                    <a:pt x="977" y="0"/>
                  </a:moveTo>
                  <a:cubicBezTo>
                    <a:pt x="975" y="0"/>
                    <a:pt x="973" y="0"/>
                    <a:pt x="972" y="0"/>
                  </a:cubicBezTo>
                  <a:cubicBezTo>
                    <a:pt x="971" y="0"/>
                    <a:pt x="970" y="0"/>
                    <a:pt x="970" y="0"/>
                  </a:cubicBezTo>
                  <a:cubicBezTo>
                    <a:pt x="970" y="0"/>
                    <a:pt x="970" y="0"/>
                    <a:pt x="970" y="0"/>
                  </a:cubicBezTo>
                  <a:cubicBezTo>
                    <a:pt x="969" y="0"/>
                    <a:pt x="969" y="0"/>
                    <a:pt x="968" y="0"/>
                  </a:cubicBezTo>
                  <a:cubicBezTo>
                    <a:pt x="945" y="0"/>
                    <a:pt x="922" y="3"/>
                    <a:pt x="900" y="9"/>
                  </a:cubicBezTo>
                  <a:cubicBezTo>
                    <a:pt x="899" y="9"/>
                    <a:pt x="899" y="9"/>
                    <a:pt x="899" y="9"/>
                  </a:cubicBezTo>
                  <a:cubicBezTo>
                    <a:pt x="827" y="29"/>
                    <a:pt x="767" y="78"/>
                    <a:pt x="733" y="143"/>
                  </a:cubicBezTo>
                  <a:cubicBezTo>
                    <a:pt x="721" y="168"/>
                    <a:pt x="701" y="186"/>
                    <a:pt x="681" y="186"/>
                  </a:cubicBezTo>
                  <a:cubicBezTo>
                    <a:pt x="680" y="186"/>
                    <a:pt x="678" y="186"/>
                    <a:pt x="677" y="185"/>
                  </a:cubicBezTo>
                  <a:cubicBezTo>
                    <a:pt x="664" y="184"/>
                    <a:pt x="652" y="183"/>
                    <a:pt x="639" y="183"/>
                  </a:cubicBezTo>
                  <a:cubicBezTo>
                    <a:pt x="560" y="183"/>
                    <a:pt x="489" y="218"/>
                    <a:pt x="442" y="274"/>
                  </a:cubicBezTo>
                  <a:cubicBezTo>
                    <a:pt x="422" y="297"/>
                    <a:pt x="412" y="344"/>
                    <a:pt x="404" y="373"/>
                  </a:cubicBezTo>
                  <a:cubicBezTo>
                    <a:pt x="394" y="405"/>
                    <a:pt x="375" y="432"/>
                    <a:pt x="341" y="441"/>
                  </a:cubicBezTo>
                  <a:cubicBezTo>
                    <a:pt x="331" y="444"/>
                    <a:pt x="320" y="445"/>
                    <a:pt x="309" y="445"/>
                  </a:cubicBezTo>
                  <a:cubicBezTo>
                    <a:pt x="263" y="445"/>
                    <a:pt x="213" y="423"/>
                    <a:pt x="234" y="368"/>
                  </a:cubicBezTo>
                  <a:cubicBezTo>
                    <a:pt x="239" y="353"/>
                    <a:pt x="251" y="347"/>
                    <a:pt x="263" y="347"/>
                  </a:cubicBezTo>
                  <a:cubicBezTo>
                    <a:pt x="281" y="347"/>
                    <a:pt x="299" y="362"/>
                    <a:pt x="291" y="383"/>
                  </a:cubicBezTo>
                  <a:cubicBezTo>
                    <a:pt x="291" y="384"/>
                    <a:pt x="291" y="384"/>
                    <a:pt x="291" y="384"/>
                  </a:cubicBezTo>
                  <a:cubicBezTo>
                    <a:pt x="290" y="385"/>
                    <a:pt x="292" y="386"/>
                    <a:pt x="294" y="386"/>
                  </a:cubicBezTo>
                  <a:cubicBezTo>
                    <a:pt x="295" y="387"/>
                    <a:pt x="296" y="387"/>
                    <a:pt x="297" y="387"/>
                  </a:cubicBezTo>
                  <a:cubicBezTo>
                    <a:pt x="300" y="387"/>
                    <a:pt x="303" y="387"/>
                    <a:pt x="305" y="387"/>
                  </a:cubicBezTo>
                  <a:cubicBezTo>
                    <a:pt x="314" y="387"/>
                    <a:pt x="323" y="386"/>
                    <a:pt x="329" y="383"/>
                  </a:cubicBezTo>
                  <a:cubicBezTo>
                    <a:pt x="340" y="377"/>
                    <a:pt x="346" y="364"/>
                    <a:pt x="349" y="348"/>
                  </a:cubicBezTo>
                  <a:cubicBezTo>
                    <a:pt x="354" y="326"/>
                    <a:pt x="339" y="301"/>
                    <a:pt x="321" y="297"/>
                  </a:cubicBezTo>
                  <a:cubicBezTo>
                    <a:pt x="310" y="294"/>
                    <a:pt x="299" y="293"/>
                    <a:pt x="288" y="293"/>
                  </a:cubicBezTo>
                  <a:cubicBezTo>
                    <a:pt x="246" y="293"/>
                    <a:pt x="209" y="310"/>
                    <a:pt x="182" y="338"/>
                  </a:cubicBezTo>
                  <a:cubicBezTo>
                    <a:pt x="162" y="360"/>
                    <a:pt x="152" y="383"/>
                    <a:pt x="151" y="383"/>
                  </a:cubicBezTo>
                  <a:cubicBezTo>
                    <a:pt x="151" y="383"/>
                    <a:pt x="151" y="383"/>
                    <a:pt x="151" y="383"/>
                  </a:cubicBezTo>
                  <a:cubicBezTo>
                    <a:pt x="151" y="383"/>
                    <a:pt x="151" y="383"/>
                    <a:pt x="151" y="383"/>
                  </a:cubicBezTo>
                  <a:cubicBezTo>
                    <a:pt x="150" y="383"/>
                    <a:pt x="140" y="402"/>
                    <a:pt x="118" y="411"/>
                  </a:cubicBezTo>
                  <a:cubicBezTo>
                    <a:pt x="105" y="417"/>
                    <a:pt x="90" y="419"/>
                    <a:pt x="75" y="419"/>
                  </a:cubicBezTo>
                  <a:cubicBezTo>
                    <a:pt x="75" y="419"/>
                    <a:pt x="75" y="419"/>
                    <a:pt x="75" y="419"/>
                  </a:cubicBezTo>
                  <a:cubicBezTo>
                    <a:pt x="67" y="419"/>
                    <a:pt x="59" y="419"/>
                    <a:pt x="51" y="418"/>
                  </a:cubicBezTo>
                  <a:cubicBezTo>
                    <a:pt x="43" y="417"/>
                    <a:pt x="35" y="417"/>
                    <a:pt x="27" y="417"/>
                  </a:cubicBezTo>
                  <a:cubicBezTo>
                    <a:pt x="20" y="417"/>
                    <a:pt x="13" y="417"/>
                    <a:pt x="7" y="419"/>
                  </a:cubicBezTo>
                  <a:cubicBezTo>
                    <a:pt x="6" y="419"/>
                    <a:pt x="5" y="419"/>
                    <a:pt x="4" y="419"/>
                  </a:cubicBezTo>
                  <a:cubicBezTo>
                    <a:pt x="3" y="419"/>
                    <a:pt x="1" y="422"/>
                    <a:pt x="0" y="425"/>
                  </a:cubicBezTo>
                  <a:cubicBezTo>
                    <a:pt x="0" y="427"/>
                    <a:pt x="0" y="429"/>
                    <a:pt x="0" y="431"/>
                  </a:cubicBezTo>
                  <a:cubicBezTo>
                    <a:pt x="0" y="461"/>
                    <a:pt x="46" y="485"/>
                    <a:pt x="104" y="485"/>
                  </a:cubicBezTo>
                  <a:cubicBezTo>
                    <a:pt x="112" y="485"/>
                    <a:pt x="119" y="485"/>
                    <a:pt x="126" y="484"/>
                  </a:cubicBezTo>
                  <a:cubicBezTo>
                    <a:pt x="127" y="484"/>
                    <a:pt x="127" y="484"/>
                    <a:pt x="127" y="484"/>
                  </a:cubicBezTo>
                  <a:cubicBezTo>
                    <a:pt x="140" y="484"/>
                    <a:pt x="155" y="505"/>
                    <a:pt x="173" y="528"/>
                  </a:cubicBezTo>
                  <a:cubicBezTo>
                    <a:pt x="200" y="562"/>
                    <a:pt x="241" y="584"/>
                    <a:pt x="288" y="584"/>
                  </a:cubicBezTo>
                  <a:cubicBezTo>
                    <a:pt x="312" y="584"/>
                    <a:pt x="335" y="578"/>
                    <a:pt x="356" y="567"/>
                  </a:cubicBezTo>
                  <a:cubicBezTo>
                    <a:pt x="366" y="561"/>
                    <a:pt x="375" y="559"/>
                    <a:pt x="385" y="559"/>
                  </a:cubicBezTo>
                  <a:cubicBezTo>
                    <a:pt x="399" y="559"/>
                    <a:pt x="412" y="566"/>
                    <a:pt x="422" y="581"/>
                  </a:cubicBezTo>
                  <a:cubicBezTo>
                    <a:pt x="468" y="652"/>
                    <a:pt x="548" y="699"/>
                    <a:pt x="639" y="699"/>
                  </a:cubicBezTo>
                  <a:cubicBezTo>
                    <a:pt x="717" y="699"/>
                    <a:pt x="787" y="665"/>
                    <a:pt x="834" y="610"/>
                  </a:cubicBezTo>
                  <a:cubicBezTo>
                    <a:pt x="854" y="587"/>
                    <a:pt x="848" y="548"/>
                    <a:pt x="823" y="532"/>
                  </a:cubicBezTo>
                  <a:cubicBezTo>
                    <a:pt x="801" y="519"/>
                    <a:pt x="778" y="511"/>
                    <a:pt x="753" y="511"/>
                  </a:cubicBezTo>
                  <a:cubicBezTo>
                    <a:pt x="740" y="511"/>
                    <a:pt x="727" y="513"/>
                    <a:pt x="712" y="518"/>
                  </a:cubicBezTo>
                  <a:cubicBezTo>
                    <a:pt x="692" y="526"/>
                    <a:pt x="647" y="552"/>
                    <a:pt x="685" y="572"/>
                  </a:cubicBezTo>
                  <a:cubicBezTo>
                    <a:pt x="693" y="576"/>
                    <a:pt x="702" y="578"/>
                    <a:pt x="711" y="578"/>
                  </a:cubicBezTo>
                  <a:cubicBezTo>
                    <a:pt x="726" y="578"/>
                    <a:pt x="742" y="572"/>
                    <a:pt x="755" y="564"/>
                  </a:cubicBezTo>
                  <a:cubicBezTo>
                    <a:pt x="761" y="560"/>
                    <a:pt x="766" y="559"/>
                    <a:pt x="771" y="559"/>
                  </a:cubicBezTo>
                  <a:cubicBezTo>
                    <a:pt x="796" y="559"/>
                    <a:pt x="813" y="598"/>
                    <a:pt x="786" y="615"/>
                  </a:cubicBezTo>
                  <a:cubicBezTo>
                    <a:pt x="763" y="629"/>
                    <a:pt x="737" y="638"/>
                    <a:pt x="710" y="638"/>
                  </a:cubicBezTo>
                  <a:cubicBezTo>
                    <a:pt x="689" y="638"/>
                    <a:pt x="668" y="632"/>
                    <a:pt x="649" y="620"/>
                  </a:cubicBezTo>
                  <a:cubicBezTo>
                    <a:pt x="609" y="592"/>
                    <a:pt x="595" y="527"/>
                    <a:pt x="637" y="494"/>
                  </a:cubicBezTo>
                  <a:cubicBezTo>
                    <a:pt x="672" y="466"/>
                    <a:pt x="714" y="451"/>
                    <a:pt x="757" y="451"/>
                  </a:cubicBezTo>
                  <a:cubicBezTo>
                    <a:pt x="765" y="451"/>
                    <a:pt x="773" y="451"/>
                    <a:pt x="781" y="452"/>
                  </a:cubicBezTo>
                  <a:cubicBezTo>
                    <a:pt x="811" y="456"/>
                    <a:pt x="838" y="469"/>
                    <a:pt x="863" y="486"/>
                  </a:cubicBezTo>
                  <a:cubicBezTo>
                    <a:pt x="887" y="503"/>
                    <a:pt x="918" y="524"/>
                    <a:pt x="936" y="526"/>
                  </a:cubicBezTo>
                  <a:cubicBezTo>
                    <a:pt x="947" y="528"/>
                    <a:pt x="957" y="528"/>
                    <a:pt x="968" y="528"/>
                  </a:cubicBezTo>
                  <a:cubicBezTo>
                    <a:pt x="983" y="528"/>
                    <a:pt x="997" y="527"/>
                    <a:pt x="1010" y="525"/>
                  </a:cubicBezTo>
                  <a:cubicBezTo>
                    <a:pt x="1012" y="525"/>
                    <a:pt x="1014" y="524"/>
                    <a:pt x="1016" y="524"/>
                  </a:cubicBezTo>
                  <a:cubicBezTo>
                    <a:pt x="1037" y="524"/>
                    <a:pt x="1057" y="542"/>
                    <a:pt x="1074" y="564"/>
                  </a:cubicBezTo>
                  <a:cubicBezTo>
                    <a:pt x="1099" y="598"/>
                    <a:pt x="1140" y="621"/>
                    <a:pt x="1186" y="621"/>
                  </a:cubicBezTo>
                  <a:cubicBezTo>
                    <a:pt x="1220" y="621"/>
                    <a:pt x="1251" y="609"/>
                    <a:pt x="1275" y="589"/>
                  </a:cubicBezTo>
                  <a:cubicBezTo>
                    <a:pt x="1299" y="570"/>
                    <a:pt x="1288" y="534"/>
                    <a:pt x="1274" y="507"/>
                  </a:cubicBezTo>
                  <a:cubicBezTo>
                    <a:pt x="1251" y="466"/>
                    <a:pt x="1254" y="413"/>
                    <a:pt x="1293" y="378"/>
                  </a:cubicBezTo>
                  <a:cubicBezTo>
                    <a:pt x="1313" y="361"/>
                    <a:pt x="1338" y="346"/>
                    <a:pt x="1365" y="346"/>
                  </a:cubicBezTo>
                  <a:cubicBezTo>
                    <a:pt x="1367" y="346"/>
                    <a:pt x="1370" y="346"/>
                    <a:pt x="1372" y="346"/>
                  </a:cubicBezTo>
                  <a:cubicBezTo>
                    <a:pt x="1404" y="349"/>
                    <a:pt x="1424" y="373"/>
                    <a:pt x="1429" y="404"/>
                  </a:cubicBezTo>
                  <a:cubicBezTo>
                    <a:pt x="1433" y="427"/>
                    <a:pt x="1414" y="442"/>
                    <a:pt x="1396" y="442"/>
                  </a:cubicBezTo>
                  <a:cubicBezTo>
                    <a:pt x="1385" y="442"/>
                    <a:pt x="1374" y="435"/>
                    <a:pt x="1372" y="420"/>
                  </a:cubicBezTo>
                  <a:cubicBezTo>
                    <a:pt x="1370" y="411"/>
                    <a:pt x="1370" y="405"/>
                    <a:pt x="1366" y="405"/>
                  </a:cubicBezTo>
                  <a:cubicBezTo>
                    <a:pt x="1366" y="405"/>
                    <a:pt x="1365" y="405"/>
                    <a:pt x="1365" y="405"/>
                  </a:cubicBezTo>
                  <a:cubicBezTo>
                    <a:pt x="1352" y="408"/>
                    <a:pt x="1341" y="414"/>
                    <a:pt x="1332" y="424"/>
                  </a:cubicBezTo>
                  <a:cubicBezTo>
                    <a:pt x="1321" y="436"/>
                    <a:pt x="1317" y="449"/>
                    <a:pt x="1320" y="462"/>
                  </a:cubicBezTo>
                  <a:cubicBezTo>
                    <a:pt x="1323" y="484"/>
                    <a:pt x="1344" y="497"/>
                    <a:pt x="1349" y="497"/>
                  </a:cubicBezTo>
                  <a:cubicBezTo>
                    <a:pt x="1351" y="497"/>
                    <a:pt x="1354" y="497"/>
                    <a:pt x="1356" y="497"/>
                  </a:cubicBezTo>
                  <a:cubicBezTo>
                    <a:pt x="1439" y="497"/>
                    <a:pt x="1506" y="432"/>
                    <a:pt x="1506" y="352"/>
                  </a:cubicBezTo>
                  <a:cubicBezTo>
                    <a:pt x="1506" y="273"/>
                    <a:pt x="1439" y="208"/>
                    <a:pt x="1356" y="208"/>
                  </a:cubicBezTo>
                  <a:cubicBezTo>
                    <a:pt x="1324" y="208"/>
                    <a:pt x="1294" y="218"/>
                    <a:pt x="1269" y="235"/>
                  </a:cubicBezTo>
                  <a:cubicBezTo>
                    <a:pt x="1245" y="251"/>
                    <a:pt x="1213" y="290"/>
                    <a:pt x="1186" y="302"/>
                  </a:cubicBezTo>
                  <a:cubicBezTo>
                    <a:pt x="1162" y="314"/>
                    <a:pt x="1135" y="320"/>
                    <a:pt x="1106" y="320"/>
                  </a:cubicBezTo>
                  <a:cubicBezTo>
                    <a:pt x="1002" y="320"/>
                    <a:pt x="918" y="236"/>
                    <a:pt x="918" y="132"/>
                  </a:cubicBezTo>
                  <a:cubicBezTo>
                    <a:pt x="918" y="124"/>
                    <a:pt x="919" y="117"/>
                    <a:pt x="919" y="110"/>
                  </a:cubicBezTo>
                  <a:cubicBezTo>
                    <a:pt x="927" y="65"/>
                    <a:pt x="957" y="52"/>
                    <a:pt x="990" y="52"/>
                  </a:cubicBezTo>
                  <a:cubicBezTo>
                    <a:pt x="1004" y="52"/>
                    <a:pt x="1017" y="54"/>
                    <a:pt x="1030" y="57"/>
                  </a:cubicBezTo>
                  <a:cubicBezTo>
                    <a:pt x="1059" y="64"/>
                    <a:pt x="1070" y="84"/>
                    <a:pt x="1064" y="100"/>
                  </a:cubicBezTo>
                  <a:cubicBezTo>
                    <a:pt x="1060" y="109"/>
                    <a:pt x="1057" y="119"/>
                    <a:pt x="1057" y="130"/>
                  </a:cubicBezTo>
                  <a:cubicBezTo>
                    <a:pt x="1057" y="172"/>
                    <a:pt x="1091" y="206"/>
                    <a:pt x="1133" y="206"/>
                  </a:cubicBezTo>
                  <a:cubicBezTo>
                    <a:pt x="1175" y="206"/>
                    <a:pt x="1209" y="172"/>
                    <a:pt x="1209" y="130"/>
                  </a:cubicBezTo>
                  <a:cubicBezTo>
                    <a:pt x="1209" y="104"/>
                    <a:pt x="1196" y="81"/>
                    <a:pt x="1176" y="67"/>
                  </a:cubicBezTo>
                  <a:cubicBezTo>
                    <a:pt x="1127" y="27"/>
                    <a:pt x="1073" y="9"/>
                    <a:pt x="1026" y="3"/>
                  </a:cubicBezTo>
                  <a:cubicBezTo>
                    <a:pt x="1005" y="1"/>
                    <a:pt x="986" y="0"/>
                    <a:pt x="977" y="0"/>
                  </a:cubicBezTo>
                </a:path>
              </a:pathLst>
            </a:custGeom>
            <a:solidFill>
              <a:srgbClr val="B6F1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147"/>
            <p:cNvSpPr/>
            <p:nvPr/>
          </p:nvSpPr>
          <p:spPr bwMode="auto">
            <a:xfrm>
              <a:off x="3294063" y="2076451"/>
              <a:ext cx="5656263" cy="2636838"/>
            </a:xfrm>
            <a:custGeom>
              <a:avLst/>
              <a:gdLst>
                <a:gd name="T0" fmla="*/ 1186 w 1506"/>
                <a:gd name="T1" fmla="*/ 303 h 700"/>
                <a:gd name="T2" fmla="*/ 918 w 1506"/>
                <a:gd name="T3" fmla="*/ 133 h 700"/>
                <a:gd name="T4" fmla="*/ 1030 w 1506"/>
                <a:gd name="T5" fmla="*/ 58 h 700"/>
                <a:gd name="T6" fmla="*/ 1057 w 1506"/>
                <a:gd name="T7" fmla="*/ 131 h 700"/>
                <a:gd name="T8" fmla="*/ 1209 w 1506"/>
                <a:gd name="T9" fmla="*/ 131 h 700"/>
                <a:gd name="T10" fmla="*/ 1026 w 1506"/>
                <a:gd name="T11" fmla="*/ 4 h 700"/>
                <a:gd name="T12" fmla="*/ 968 w 1506"/>
                <a:gd name="T13" fmla="*/ 1 h 700"/>
                <a:gd name="T14" fmla="*/ 899 w 1506"/>
                <a:gd name="T15" fmla="*/ 10 h 700"/>
                <a:gd name="T16" fmla="*/ 677 w 1506"/>
                <a:gd name="T17" fmla="*/ 186 h 700"/>
                <a:gd name="T18" fmla="*/ 442 w 1506"/>
                <a:gd name="T19" fmla="*/ 275 h 700"/>
                <a:gd name="T20" fmla="*/ 341 w 1506"/>
                <a:gd name="T21" fmla="*/ 442 h 700"/>
                <a:gd name="T22" fmla="*/ 291 w 1506"/>
                <a:gd name="T23" fmla="*/ 384 h 700"/>
                <a:gd name="T24" fmla="*/ 294 w 1506"/>
                <a:gd name="T25" fmla="*/ 388 h 700"/>
                <a:gd name="T26" fmla="*/ 330 w 1506"/>
                <a:gd name="T27" fmla="*/ 384 h 700"/>
                <a:gd name="T28" fmla="*/ 321 w 1506"/>
                <a:gd name="T29" fmla="*/ 298 h 700"/>
                <a:gd name="T30" fmla="*/ 183 w 1506"/>
                <a:gd name="T31" fmla="*/ 339 h 700"/>
                <a:gd name="T32" fmla="*/ 118 w 1506"/>
                <a:gd name="T33" fmla="*/ 412 h 700"/>
                <a:gd name="T34" fmla="*/ 7 w 1506"/>
                <a:gd name="T35" fmla="*/ 420 h 700"/>
                <a:gd name="T36" fmla="*/ 0 w 1506"/>
                <a:gd name="T37" fmla="*/ 426 h 700"/>
                <a:gd name="T38" fmla="*/ 104 w 1506"/>
                <a:gd name="T39" fmla="*/ 486 h 700"/>
                <a:gd name="T40" fmla="*/ 173 w 1506"/>
                <a:gd name="T41" fmla="*/ 529 h 700"/>
                <a:gd name="T42" fmla="*/ 356 w 1506"/>
                <a:gd name="T43" fmla="*/ 568 h 700"/>
                <a:gd name="T44" fmla="*/ 639 w 1506"/>
                <a:gd name="T45" fmla="*/ 700 h 700"/>
                <a:gd name="T46" fmla="*/ 823 w 1506"/>
                <a:gd name="T47" fmla="*/ 533 h 700"/>
                <a:gd name="T48" fmla="*/ 685 w 1506"/>
                <a:gd name="T49" fmla="*/ 573 h 700"/>
                <a:gd name="T50" fmla="*/ 786 w 1506"/>
                <a:gd name="T51" fmla="*/ 616 h 700"/>
                <a:gd name="T52" fmla="*/ 637 w 1506"/>
                <a:gd name="T53" fmla="*/ 495 h 700"/>
                <a:gd name="T54" fmla="*/ 863 w 1506"/>
                <a:gd name="T55" fmla="*/ 487 h 700"/>
                <a:gd name="T56" fmla="*/ 968 w 1506"/>
                <a:gd name="T57" fmla="*/ 529 h 700"/>
                <a:gd name="T58" fmla="*/ 1074 w 1506"/>
                <a:gd name="T59" fmla="*/ 565 h 700"/>
                <a:gd name="T60" fmla="*/ 1276 w 1506"/>
                <a:gd name="T61" fmla="*/ 590 h 700"/>
                <a:gd name="T62" fmla="*/ 1294 w 1506"/>
                <a:gd name="T63" fmla="*/ 380 h 700"/>
                <a:gd name="T64" fmla="*/ 1429 w 1506"/>
                <a:gd name="T65" fmla="*/ 405 h 700"/>
                <a:gd name="T66" fmla="*/ 1365 w 1506"/>
                <a:gd name="T67" fmla="*/ 406 h 700"/>
                <a:gd name="T68" fmla="*/ 1320 w 1506"/>
                <a:gd name="T69" fmla="*/ 463 h 700"/>
                <a:gd name="T70" fmla="*/ 1356 w 1506"/>
                <a:gd name="T71" fmla="*/ 498 h 700"/>
                <a:gd name="T72" fmla="*/ 1356 w 1506"/>
                <a:gd name="T73" fmla="*/ 209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06" h="700">
                  <a:moveTo>
                    <a:pt x="1270" y="236"/>
                  </a:moveTo>
                  <a:cubicBezTo>
                    <a:pt x="1245" y="253"/>
                    <a:pt x="1213" y="291"/>
                    <a:pt x="1186" y="303"/>
                  </a:cubicBezTo>
                  <a:cubicBezTo>
                    <a:pt x="1162" y="315"/>
                    <a:pt x="1135" y="321"/>
                    <a:pt x="1107" y="321"/>
                  </a:cubicBezTo>
                  <a:cubicBezTo>
                    <a:pt x="1003" y="321"/>
                    <a:pt x="918" y="237"/>
                    <a:pt x="918" y="133"/>
                  </a:cubicBezTo>
                  <a:cubicBezTo>
                    <a:pt x="918" y="125"/>
                    <a:pt x="919" y="118"/>
                    <a:pt x="920" y="111"/>
                  </a:cubicBezTo>
                  <a:cubicBezTo>
                    <a:pt x="930" y="49"/>
                    <a:pt x="985" y="48"/>
                    <a:pt x="1030" y="58"/>
                  </a:cubicBezTo>
                  <a:cubicBezTo>
                    <a:pt x="1059" y="65"/>
                    <a:pt x="1071" y="85"/>
                    <a:pt x="1064" y="101"/>
                  </a:cubicBezTo>
                  <a:cubicBezTo>
                    <a:pt x="1060" y="110"/>
                    <a:pt x="1057" y="120"/>
                    <a:pt x="1057" y="131"/>
                  </a:cubicBezTo>
                  <a:cubicBezTo>
                    <a:pt x="1057" y="173"/>
                    <a:pt x="1091" y="207"/>
                    <a:pt x="1133" y="207"/>
                  </a:cubicBezTo>
                  <a:cubicBezTo>
                    <a:pt x="1175" y="207"/>
                    <a:pt x="1209" y="173"/>
                    <a:pt x="1209" y="131"/>
                  </a:cubicBezTo>
                  <a:cubicBezTo>
                    <a:pt x="1209" y="105"/>
                    <a:pt x="1196" y="82"/>
                    <a:pt x="1176" y="68"/>
                  </a:cubicBezTo>
                  <a:cubicBezTo>
                    <a:pt x="1128" y="28"/>
                    <a:pt x="1073" y="11"/>
                    <a:pt x="1026" y="4"/>
                  </a:cubicBezTo>
                  <a:cubicBezTo>
                    <a:pt x="996" y="0"/>
                    <a:pt x="971" y="1"/>
                    <a:pt x="970" y="1"/>
                  </a:cubicBezTo>
                  <a:cubicBezTo>
                    <a:pt x="970" y="1"/>
                    <a:pt x="969" y="1"/>
                    <a:pt x="968" y="1"/>
                  </a:cubicBezTo>
                  <a:cubicBezTo>
                    <a:pt x="945" y="1"/>
                    <a:pt x="922" y="4"/>
                    <a:pt x="901" y="10"/>
                  </a:cubicBezTo>
                  <a:cubicBezTo>
                    <a:pt x="900" y="10"/>
                    <a:pt x="899" y="10"/>
                    <a:pt x="899" y="10"/>
                  </a:cubicBezTo>
                  <a:cubicBezTo>
                    <a:pt x="827" y="30"/>
                    <a:pt x="767" y="79"/>
                    <a:pt x="734" y="144"/>
                  </a:cubicBezTo>
                  <a:cubicBezTo>
                    <a:pt x="720" y="171"/>
                    <a:pt x="698" y="190"/>
                    <a:pt x="677" y="186"/>
                  </a:cubicBezTo>
                  <a:cubicBezTo>
                    <a:pt x="665" y="185"/>
                    <a:pt x="652" y="184"/>
                    <a:pt x="639" y="184"/>
                  </a:cubicBezTo>
                  <a:cubicBezTo>
                    <a:pt x="560" y="184"/>
                    <a:pt x="489" y="219"/>
                    <a:pt x="442" y="275"/>
                  </a:cubicBezTo>
                  <a:cubicBezTo>
                    <a:pt x="423" y="298"/>
                    <a:pt x="412" y="345"/>
                    <a:pt x="404" y="374"/>
                  </a:cubicBezTo>
                  <a:cubicBezTo>
                    <a:pt x="395" y="406"/>
                    <a:pt x="376" y="433"/>
                    <a:pt x="341" y="442"/>
                  </a:cubicBezTo>
                  <a:cubicBezTo>
                    <a:pt x="292" y="456"/>
                    <a:pt x="208" y="438"/>
                    <a:pt x="234" y="369"/>
                  </a:cubicBezTo>
                  <a:cubicBezTo>
                    <a:pt x="247" y="333"/>
                    <a:pt x="305" y="348"/>
                    <a:pt x="291" y="384"/>
                  </a:cubicBezTo>
                  <a:cubicBezTo>
                    <a:pt x="291" y="385"/>
                    <a:pt x="291" y="385"/>
                    <a:pt x="291" y="386"/>
                  </a:cubicBezTo>
                  <a:cubicBezTo>
                    <a:pt x="291" y="386"/>
                    <a:pt x="292" y="387"/>
                    <a:pt x="294" y="388"/>
                  </a:cubicBezTo>
                  <a:cubicBezTo>
                    <a:pt x="295" y="388"/>
                    <a:pt x="296" y="388"/>
                    <a:pt x="297" y="388"/>
                  </a:cubicBezTo>
                  <a:cubicBezTo>
                    <a:pt x="307" y="388"/>
                    <a:pt x="320" y="389"/>
                    <a:pt x="330" y="384"/>
                  </a:cubicBezTo>
                  <a:cubicBezTo>
                    <a:pt x="340" y="378"/>
                    <a:pt x="346" y="365"/>
                    <a:pt x="350" y="350"/>
                  </a:cubicBezTo>
                  <a:cubicBezTo>
                    <a:pt x="354" y="328"/>
                    <a:pt x="339" y="302"/>
                    <a:pt x="321" y="298"/>
                  </a:cubicBezTo>
                  <a:cubicBezTo>
                    <a:pt x="310" y="295"/>
                    <a:pt x="299" y="294"/>
                    <a:pt x="288" y="294"/>
                  </a:cubicBezTo>
                  <a:cubicBezTo>
                    <a:pt x="246" y="294"/>
                    <a:pt x="209" y="311"/>
                    <a:pt x="183" y="339"/>
                  </a:cubicBezTo>
                  <a:cubicBezTo>
                    <a:pt x="162" y="361"/>
                    <a:pt x="152" y="384"/>
                    <a:pt x="151" y="384"/>
                  </a:cubicBezTo>
                  <a:cubicBezTo>
                    <a:pt x="150" y="384"/>
                    <a:pt x="140" y="403"/>
                    <a:pt x="118" y="412"/>
                  </a:cubicBezTo>
                  <a:cubicBezTo>
                    <a:pt x="105" y="418"/>
                    <a:pt x="90" y="421"/>
                    <a:pt x="76" y="421"/>
                  </a:cubicBezTo>
                  <a:cubicBezTo>
                    <a:pt x="53" y="421"/>
                    <a:pt x="30" y="415"/>
                    <a:pt x="7" y="420"/>
                  </a:cubicBezTo>
                  <a:cubicBezTo>
                    <a:pt x="6" y="420"/>
                    <a:pt x="6" y="420"/>
                    <a:pt x="5" y="420"/>
                  </a:cubicBezTo>
                  <a:cubicBezTo>
                    <a:pt x="3" y="420"/>
                    <a:pt x="1" y="423"/>
                    <a:pt x="0" y="426"/>
                  </a:cubicBezTo>
                  <a:cubicBezTo>
                    <a:pt x="0" y="428"/>
                    <a:pt x="0" y="430"/>
                    <a:pt x="0" y="432"/>
                  </a:cubicBezTo>
                  <a:cubicBezTo>
                    <a:pt x="0" y="462"/>
                    <a:pt x="46" y="486"/>
                    <a:pt x="104" y="486"/>
                  </a:cubicBezTo>
                  <a:cubicBezTo>
                    <a:pt x="112" y="486"/>
                    <a:pt x="119" y="486"/>
                    <a:pt x="127" y="485"/>
                  </a:cubicBezTo>
                  <a:cubicBezTo>
                    <a:pt x="139" y="484"/>
                    <a:pt x="155" y="505"/>
                    <a:pt x="173" y="529"/>
                  </a:cubicBezTo>
                  <a:cubicBezTo>
                    <a:pt x="200" y="563"/>
                    <a:pt x="241" y="585"/>
                    <a:pt x="288" y="585"/>
                  </a:cubicBezTo>
                  <a:cubicBezTo>
                    <a:pt x="312" y="585"/>
                    <a:pt x="336" y="579"/>
                    <a:pt x="356" y="568"/>
                  </a:cubicBezTo>
                  <a:cubicBezTo>
                    <a:pt x="382" y="554"/>
                    <a:pt x="406" y="557"/>
                    <a:pt x="423" y="583"/>
                  </a:cubicBezTo>
                  <a:cubicBezTo>
                    <a:pt x="469" y="653"/>
                    <a:pt x="548" y="700"/>
                    <a:pt x="639" y="700"/>
                  </a:cubicBezTo>
                  <a:cubicBezTo>
                    <a:pt x="717" y="700"/>
                    <a:pt x="787" y="666"/>
                    <a:pt x="835" y="611"/>
                  </a:cubicBezTo>
                  <a:cubicBezTo>
                    <a:pt x="854" y="588"/>
                    <a:pt x="848" y="549"/>
                    <a:pt x="823" y="533"/>
                  </a:cubicBezTo>
                  <a:cubicBezTo>
                    <a:pt x="790" y="513"/>
                    <a:pt x="754" y="504"/>
                    <a:pt x="712" y="519"/>
                  </a:cubicBezTo>
                  <a:cubicBezTo>
                    <a:pt x="692" y="527"/>
                    <a:pt x="647" y="553"/>
                    <a:pt x="685" y="573"/>
                  </a:cubicBezTo>
                  <a:cubicBezTo>
                    <a:pt x="708" y="585"/>
                    <a:pt x="735" y="578"/>
                    <a:pt x="756" y="565"/>
                  </a:cubicBezTo>
                  <a:cubicBezTo>
                    <a:pt x="788" y="544"/>
                    <a:pt x="818" y="596"/>
                    <a:pt x="786" y="616"/>
                  </a:cubicBezTo>
                  <a:cubicBezTo>
                    <a:pt x="745" y="642"/>
                    <a:pt x="691" y="649"/>
                    <a:pt x="650" y="621"/>
                  </a:cubicBezTo>
                  <a:cubicBezTo>
                    <a:pt x="609" y="593"/>
                    <a:pt x="595" y="528"/>
                    <a:pt x="637" y="495"/>
                  </a:cubicBezTo>
                  <a:cubicBezTo>
                    <a:pt x="678" y="463"/>
                    <a:pt x="729" y="447"/>
                    <a:pt x="781" y="453"/>
                  </a:cubicBezTo>
                  <a:cubicBezTo>
                    <a:pt x="811" y="457"/>
                    <a:pt x="838" y="470"/>
                    <a:pt x="863" y="487"/>
                  </a:cubicBezTo>
                  <a:cubicBezTo>
                    <a:pt x="887" y="504"/>
                    <a:pt x="919" y="525"/>
                    <a:pt x="936" y="527"/>
                  </a:cubicBezTo>
                  <a:cubicBezTo>
                    <a:pt x="947" y="529"/>
                    <a:pt x="958" y="529"/>
                    <a:pt x="968" y="529"/>
                  </a:cubicBezTo>
                  <a:cubicBezTo>
                    <a:pt x="983" y="529"/>
                    <a:pt x="997" y="528"/>
                    <a:pt x="1011" y="526"/>
                  </a:cubicBezTo>
                  <a:cubicBezTo>
                    <a:pt x="1034" y="522"/>
                    <a:pt x="1056" y="541"/>
                    <a:pt x="1074" y="565"/>
                  </a:cubicBezTo>
                  <a:cubicBezTo>
                    <a:pt x="1099" y="599"/>
                    <a:pt x="1140" y="622"/>
                    <a:pt x="1187" y="622"/>
                  </a:cubicBezTo>
                  <a:cubicBezTo>
                    <a:pt x="1221" y="622"/>
                    <a:pt x="1252" y="610"/>
                    <a:pt x="1276" y="590"/>
                  </a:cubicBezTo>
                  <a:cubicBezTo>
                    <a:pt x="1299" y="571"/>
                    <a:pt x="1288" y="535"/>
                    <a:pt x="1274" y="508"/>
                  </a:cubicBezTo>
                  <a:cubicBezTo>
                    <a:pt x="1251" y="467"/>
                    <a:pt x="1254" y="414"/>
                    <a:pt x="1294" y="380"/>
                  </a:cubicBezTo>
                  <a:cubicBezTo>
                    <a:pt x="1315" y="361"/>
                    <a:pt x="1343" y="344"/>
                    <a:pt x="1372" y="347"/>
                  </a:cubicBezTo>
                  <a:cubicBezTo>
                    <a:pt x="1404" y="350"/>
                    <a:pt x="1424" y="375"/>
                    <a:pt x="1429" y="405"/>
                  </a:cubicBezTo>
                  <a:cubicBezTo>
                    <a:pt x="1436" y="443"/>
                    <a:pt x="1378" y="459"/>
                    <a:pt x="1372" y="421"/>
                  </a:cubicBezTo>
                  <a:cubicBezTo>
                    <a:pt x="1370" y="411"/>
                    <a:pt x="1370" y="405"/>
                    <a:pt x="1365" y="406"/>
                  </a:cubicBezTo>
                  <a:cubicBezTo>
                    <a:pt x="1352" y="409"/>
                    <a:pt x="1341" y="416"/>
                    <a:pt x="1332" y="425"/>
                  </a:cubicBezTo>
                  <a:cubicBezTo>
                    <a:pt x="1321" y="437"/>
                    <a:pt x="1318" y="450"/>
                    <a:pt x="1320" y="463"/>
                  </a:cubicBezTo>
                  <a:cubicBezTo>
                    <a:pt x="1324" y="485"/>
                    <a:pt x="1345" y="498"/>
                    <a:pt x="1349" y="498"/>
                  </a:cubicBezTo>
                  <a:cubicBezTo>
                    <a:pt x="1351" y="498"/>
                    <a:pt x="1354" y="498"/>
                    <a:pt x="1356" y="498"/>
                  </a:cubicBezTo>
                  <a:cubicBezTo>
                    <a:pt x="1439" y="498"/>
                    <a:pt x="1506" y="433"/>
                    <a:pt x="1506" y="354"/>
                  </a:cubicBezTo>
                  <a:cubicBezTo>
                    <a:pt x="1506" y="274"/>
                    <a:pt x="1439" y="209"/>
                    <a:pt x="1356" y="209"/>
                  </a:cubicBezTo>
                  <a:cubicBezTo>
                    <a:pt x="1324" y="209"/>
                    <a:pt x="1294" y="219"/>
                    <a:pt x="1270" y="236"/>
                  </a:cubicBezTo>
                  <a:close/>
                </a:path>
              </a:pathLst>
            </a:custGeom>
            <a:solidFill>
              <a:srgbClr val="B6F1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728076" y="79260"/>
            <a:ext cx="3231696" cy="4081798"/>
            <a:chOff x="8728076" y="79260"/>
            <a:chExt cx="3231696" cy="4081798"/>
          </a:xfrm>
        </p:grpSpPr>
        <p:grpSp>
          <p:nvGrpSpPr>
            <p:cNvPr id="181" name="组合 180"/>
            <p:cNvGrpSpPr/>
            <p:nvPr/>
          </p:nvGrpSpPr>
          <p:grpSpPr>
            <a:xfrm>
              <a:off x="8761340" y="1454856"/>
              <a:ext cx="2674712" cy="2706202"/>
              <a:chOff x="3938588" y="1246188"/>
              <a:chExt cx="4314826" cy="4365625"/>
            </a:xfrm>
          </p:grpSpPr>
          <p:sp>
            <p:nvSpPr>
              <p:cNvPr id="178" name="Freeform 161"/>
              <p:cNvSpPr/>
              <p:nvPr/>
            </p:nvSpPr>
            <p:spPr bwMode="auto">
              <a:xfrm>
                <a:off x="3938588" y="1430338"/>
                <a:ext cx="4179888" cy="4181475"/>
              </a:xfrm>
              <a:custGeom>
                <a:avLst/>
                <a:gdLst>
                  <a:gd name="T0" fmla="*/ 556 w 1112"/>
                  <a:gd name="T1" fmla="*/ 0 h 1112"/>
                  <a:gd name="T2" fmla="*/ 163 w 1112"/>
                  <a:gd name="T3" fmla="*/ 163 h 1112"/>
                  <a:gd name="T4" fmla="*/ 0 w 1112"/>
                  <a:gd name="T5" fmla="*/ 556 h 1112"/>
                  <a:gd name="T6" fmla="*/ 163 w 1112"/>
                  <a:gd name="T7" fmla="*/ 949 h 1112"/>
                  <a:gd name="T8" fmla="*/ 556 w 1112"/>
                  <a:gd name="T9" fmla="*/ 1112 h 1112"/>
                  <a:gd name="T10" fmla="*/ 949 w 1112"/>
                  <a:gd name="T11" fmla="*/ 949 h 1112"/>
                  <a:gd name="T12" fmla="*/ 1112 w 1112"/>
                  <a:gd name="T13" fmla="*/ 556 h 1112"/>
                  <a:gd name="T14" fmla="*/ 949 w 1112"/>
                  <a:gd name="T15" fmla="*/ 163 h 1112"/>
                  <a:gd name="T16" fmla="*/ 556 w 1112"/>
                  <a:gd name="T17" fmla="*/ 0 h 1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12" h="1112">
                    <a:moveTo>
                      <a:pt x="556" y="0"/>
                    </a:moveTo>
                    <a:cubicBezTo>
                      <a:pt x="408" y="0"/>
                      <a:pt x="268" y="58"/>
                      <a:pt x="163" y="163"/>
                    </a:cubicBezTo>
                    <a:cubicBezTo>
                      <a:pt x="58" y="268"/>
                      <a:pt x="0" y="408"/>
                      <a:pt x="0" y="556"/>
                    </a:cubicBezTo>
                    <a:cubicBezTo>
                      <a:pt x="0" y="705"/>
                      <a:pt x="58" y="844"/>
                      <a:pt x="163" y="949"/>
                    </a:cubicBezTo>
                    <a:cubicBezTo>
                      <a:pt x="268" y="1054"/>
                      <a:pt x="408" y="1112"/>
                      <a:pt x="556" y="1112"/>
                    </a:cubicBezTo>
                    <a:cubicBezTo>
                      <a:pt x="705" y="1112"/>
                      <a:pt x="844" y="1054"/>
                      <a:pt x="949" y="949"/>
                    </a:cubicBezTo>
                    <a:cubicBezTo>
                      <a:pt x="1054" y="844"/>
                      <a:pt x="1112" y="705"/>
                      <a:pt x="1112" y="556"/>
                    </a:cubicBezTo>
                    <a:cubicBezTo>
                      <a:pt x="1112" y="408"/>
                      <a:pt x="1054" y="268"/>
                      <a:pt x="949" y="163"/>
                    </a:cubicBezTo>
                    <a:cubicBezTo>
                      <a:pt x="844" y="58"/>
                      <a:pt x="705" y="0"/>
                      <a:pt x="556" y="0"/>
                    </a:cubicBezTo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9" name="Freeform 162"/>
              <p:cNvSpPr/>
              <p:nvPr/>
            </p:nvSpPr>
            <p:spPr bwMode="auto">
              <a:xfrm>
                <a:off x="4073526" y="1246188"/>
                <a:ext cx="4179888" cy="4181475"/>
              </a:xfrm>
              <a:custGeom>
                <a:avLst/>
                <a:gdLst>
                  <a:gd name="T0" fmla="*/ 556 w 1112"/>
                  <a:gd name="T1" fmla="*/ 1112 h 1112"/>
                  <a:gd name="T2" fmla="*/ 163 w 1112"/>
                  <a:gd name="T3" fmla="*/ 949 h 1112"/>
                  <a:gd name="T4" fmla="*/ 0 w 1112"/>
                  <a:gd name="T5" fmla="*/ 556 h 1112"/>
                  <a:gd name="T6" fmla="*/ 163 w 1112"/>
                  <a:gd name="T7" fmla="*/ 163 h 1112"/>
                  <a:gd name="T8" fmla="*/ 556 w 1112"/>
                  <a:gd name="T9" fmla="*/ 0 h 1112"/>
                  <a:gd name="T10" fmla="*/ 949 w 1112"/>
                  <a:gd name="T11" fmla="*/ 163 h 1112"/>
                  <a:gd name="T12" fmla="*/ 1112 w 1112"/>
                  <a:gd name="T13" fmla="*/ 556 h 1112"/>
                  <a:gd name="T14" fmla="*/ 949 w 1112"/>
                  <a:gd name="T15" fmla="*/ 949 h 1112"/>
                  <a:gd name="T16" fmla="*/ 556 w 1112"/>
                  <a:gd name="T17" fmla="*/ 1112 h 1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12" h="1112">
                    <a:moveTo>
                      <a:pt x="556" y="1112"/>
                    </a:moveTo>
                    <a:cubicBezTo>
                      <a:pt x="408" y="1112"/>
                      <a:pt x="268" y="1054"/>
                      <a:pt x="163" y="949"/>
                    </a:cubicBezTo>
                    <a:cubicBezTo>
                      <a:pt x="58" y="844"/>
                      <a:pt x="0" y="705"/>
                      <a:pt x="0" y="556"/>
                    </a:cubicBezTo>
                    <a:cubicBezTo>
                      <a:pt x="0" y="408"/>
                      <a:pt x="58" y="268"/>
                      <a:pt x="163" y="163"/>
                    </a:cubicBezTo>
                    <a:cubicBezTo>
                      <a:pt x="268" y="58"/>
                      <a:pt x="408" y="0"/>
                      <a:pt x="556" y="0"/>
                    </a:cubicBezTo>
                    <a:cubicBezTo>
                      <a:pt x="705" y="0"/>
                      <a:pt x="844" y="58"/>
                      <a:pt x="949" y="163"/>
                    </a:cubicBezTo>
                    <a:cubicBezTo>
                      <a:pt x="1054" y="268"/>
                      <a:pt x="1112" y="408"/>
                      <a:pt x="1112" y="556"/>
                    </a:cubicBezTo>
                    <a:cubicBezTo>
                      <a:pt x="1112" y="705"/>
                      <a:pt x="1054" y="844"/>
                      <a:pt x="949" y="949"/>
                    </a:cubicBezTo>
                    <a:cubicBezTo>
                      <a:pt x="844" y="1054"/>
                      <a:pt x="705" y="1112"/>
                      <a:pt x="556" y="11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0" name="Oval 163"/>
              <p:cNvSpPr>
                <a:spLocks noChangeArrowheads="1"/>
              </p:cNvSpPr>
              <p:nvPr/>
            </p:nvSpPr>
            <p:spPr bwMode="auto">
              <a:xfrm>
                <a:off x="4340226" y="1512888"/>
                <a:ext cx="3651250" cy="3651250"/>
              </a:xfrm>
              <a:prstGeom prst="ellipse">
                <a:avLst/>
              </a:pr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8728076" y="79260"/>
              <a:ext cx="3231696" cy="2506934"/>
              <a:chOff x="3605213" y="1409700"/>
              <a:chExt cx="5089525" cy="3948113"/>
            </a:xfrm>
          </p:grpSpPr>
          <p:sp>
            <p:nvSpPr>
              <p:cNvPr id="37" name="Freeform 167"/>
              <p:cNvSpPr/>
              <p:nvPr/>
            </p:nvSpPr>
            <p:spPr bwMode="auto">
              <a:xfrm>
                <a:off x="3605213" y="1665288"/>
                <a:ext cx="4905375" cy="3656013"/>
              </a:xfrm>
              <a:custGeom>
                <a:avLst/>
                <a:gdLst>
                  <a:gd name="T0" fmla="*/ 980 w 1305"/>
                  <a:gd name="T1" fmla="*/ 0 h 972"/>
                  <a:gd name="T2" fmla="*/ 922 w 1305"/>
                  <a:gd name="T3" fmla="*/ 307 h 972"/>
                  <a:gd name="T4" fmla="*/ 852 w 1305"/>
                  <a:gd name="T5" fmla="*/ 347 h 972"/>
                  <a:gd name="T6" fmla="*/ 801 w 1305"/>
                  <a:gd name="T7" fmla="*/ 426 h 972"/>
                  <a:gd name="T8" fmla="*/ 798 w 1305"/>
                  <a:gd name="T9" fmla="*/ 426 h 972"/>
                  <a:gd name="T10" fmla="*/ 798 w 1305"/>
                  <a:gd name="T11" fmla="*/ 426 h 972"/>
                  <a:gd name="T12" fmla="*/ 779 w 1305"/>
                  <a:gd name="T13" fmla="*/ 425 h 972"/>
                  <a:gd name="T14" fmla="*/ 698 w 1305"/>
                  <a:gd name="T15" fmla="*/ 422 h 972"/>
                  <a:gd name="T16" fmla="*/ 294 w 1305"/>
                  <a:gd name="T17" fmla="*/ 524 h 972"/>
                  <a:gd name="T18" fmla="*/ 294 w 1305"/>
                  <a:gd name="T19" fmla="*/ 521 h 972"/>
                  <a:gd name="T20" fmla="*/ 212 w 1305"/>
                  <a:gd name="T21" fmla="*/ 460 h 972"/>
                  <a:gd name="T22" fmla="*/ 130 w 1305"/>
                  <a:gd name="T23" fmla="*/ 521 h 972"/>
                  <a:gd name="T24" fmla="*/ 212 w 1305"/>
                  <a:gd name="T25" fmla="*/ 582 h 972"/>
                  <a:gd name="T26" fmla="*/ 228 w 1305"/>
                  <a:gd name="T27" fmla="*/ 581 h 972"/>
                  <a:gd name="T28" fmla="*/ 65 w 1305"/>
                  <a:gd name="T29" fmla="*/ 962 h 972"/>
                  <a:gd name="T30" fmla="*/ 84 w 1305"/>
                  <a:gd name="T31" fmla="*/ 958 h 972"/>
                  <a:gd name="T32" fmla="*/ 607 w 1305"/>
                  <a:gd name="T33" fmla="*/ 699 h 972"/>
                  <a:gd name="T34" fmla="*/ 959 w 1305"/>
                  <a:gd name="T35" fmla="*/ 904 h 972"/>
                  <a:gd name="T36" fmla="*/ 1049 w 1305"/>
                  <a:gd name="T37" fmla="*/ 972 h 972"/>
                  <a:gd name="T38" fmla="*/ 1080 w 1305"/>
                  <a:gd name="T39" fmla="*/ 941 h 972"/>
                  <a:gd name="T40" fmla="*/ 1035 w 1305"/>
                  <a:gd name="T41" fmla="*/ 601 h 972"/>
                  <a:gd name="T42" fmla="*/ 1030 w 1305"/>
                  <a:gd name="T43" fmla="*/ 587 h 972"/>
                  <a:gd name="T44" fmla="*/ 1030 w 1305"/>
                  <a:gd name="T45" fmla="*/ 587 h 972"/>
                  <a:gd name="T46" fmla="*/ 1013 w 1305"/>
                  <a:gd name="T47" fmla="*/ 549 h 972"/>
                  <a:gd name="T48" fmla="*/ 1075 w 1305"/>
                  <a:gd name="T49" fmla="*/ 379 h 972"/>
                  <a:gd name="T50" fmla="*/ 1230 w 1305"/>
                  <a:gd name="T51" fmla="*/ 77 h 972"/>
                  <a:gd name="T52" fmla="*/ 1210 w 1305"/>
                  <a:gd name="T53" fmla="*/ 65 h 972"/>
                  <a:gd name="T54" fmla="*/ 1024 w 1305"/>
                  <a:gd name="T55" fmla="*/ 323 h 972"/>
                  <a:gd name="T56" fmla="*/ 986 w 1305"/>
                  <a:gd name="T57" fmla="*/ 307 h 972"/>
                  <a:gd name="T58" fmla="*/ 996 w 1305"/>
                  <a:gd name="T59" fmla="*/ 3 h 972"/>
                  <a:gd name="T60" fmla="*/ 980 w 1305"/>
                  <a:gd name="T61" fmla="*/ 0 h 9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305" h="972">
                    <a:moveTo>
                      <a:pt x="980" y="0"/>
                    </a:moveTo>
                    <a:cubicBezTo>
                      <a:pt x="897" y="0"/>
                      <a:pt x="925" y="228"/>
                      <a:pt x="922" y="307"/>
                    </a:cubicBezTo>
                    <a:cubicBezTo>
                      <a:pt x="898" y="312"/>
                      <a:pt x="874" y="325"/>
                      <a:pt x="852" y="347"/>
                    </a:cubicBezTo>
                    <a:cubicBezTo>
                      <a:pt x="830" y="368"/>
                      <a:pt x="813" y="396"/>
                      <a:pt x="801" y="426"/>
                    </a:cubicBezTo>
                    <a:cubicBezTo>
                      <a:pt x="800" y="426"/>
                      <a:pt x="799" y="426"/>
                      <a:pt x="798" y="426"/>
                    </a:cubicBezTo>
                    <a:cubicBezTo>
                      <a:pt x="798" y="426"/>
                      <a:pt x="798" y="426"/>
                      <a:pt x="798" y="426"/>
                    </a:cubicBezTo>
                    <a:cubicBezTo>
                      <a:pt x="792" y="426"/>
                      <a:pt x="786" y="425"/>
                      <a:pt x="779" y="425"/>
                    </a:cubicBezTo>
                    <a:cubicBezTo>
                      <a:pt x="755" y="423"/>
                      <a:pt x="727" y="422"/>
                      <a:pt x="698" y="422"/>
                    </a:cubicBezTo>
                    <a:cubicBezTo>
                      <a:pt x="569" y="422"/>
                      <a:pt x="406" y="442"/>
                      <a:pt x="294" y="524"/>
                    </a:cubicBezTo>
                    <a:cubicBezTo>
                      <a:pt x="294" y="523"/>
                      <a:pt x="294" y="522"/>
                      <a:pt x="294" y="521"/>
                    </a:cubicBezTo>
                    <a:cubicBezTo>
                      <a:pt x="294" y="488"/>
                      <a:pt x="258" y="460"/>
                      <a:pt x="212" y="460"/>
                    </a:cubicBezTo>
                    <a:cubicBezTo>
                      <a:pt x="167" y="460"/>
                      <a:pt x="130" y="488"/>
                      <a:pt x="130" y="521"/>
                    </a:cubicBezTo>
                    <a:cubicBezTo>
                      <a:pt x="130" y="555"/>
                      <a:pt x="167" y="582"/>
                      <a:pt x="212" y="582"/>
                    </a:cubicBezTo>
                    <a:cubicBezTo>
                      <a:pt x="218" y="582"/>
                      <a:pt x="223" y="582"/>
                      <a:pt x="228" y="581"/>
                    </a:cubicBezTo>
                    <a:cubicBezTo>
                      <a:pt x="71" y="737"/>
                      <a:pt x="0" y="962"/>
                      <a:pt x="65" y="962"/>
                    </a:cubicBezTo>
                    <a:cubicBezTo>
                      <a:pt x="70" y="962"/>
                      <a:pt x="76" y="961"/>
                      <a:pt x="84" y="958"/>
                    </a:cubicBezTo>
                    <a:cubicBezTo>
                      <a:pt x="155" y="926"/>
                      <a:pt x="367" y="699"/>
                      <a:pt x="607" y="699"/>
                    </a:cubicBezTo>
                    <a:cubicBezTo>
                      <a:pt x="722" y="699"/>
                      <a:pt x="844" y="752"/>
                      <a:pt x="959" y="904"/>
                    </a:cubicBezTo>
                    <a:cubicBezTo>
                      <a:pt x="973" y="922"/>
                      <a:pt x="1016" y="972"/>
                      <a:pt x="1049" y="972"/>
                    </a:cubicBezTo>
                    <a:cubicBezTo>
                      <a:pt x="1062" y="972"/>
                      <a:pt x="1074" y="963"/>
                      <a:pt x="1080" y="941"/>
                    </a:cubicBezTo>
                    <a:cubicBezTo>
                      <a:pt x="1097" y="889"/>
                      <a:pt x="1084" y="730"/>
                      <a:pt x="1035" y="601"/>
                    </a:cubicBezTo>
                    <a:cubicBezTo>
                      <a:pt x="1033" y="597"/>
                      <a:pt x="1032" y="592"/>
                      <a:pt x="1030" y="587"/>
                    </a:cubicBezTo>
                    <a:cubicBezTo>
                      <a:pt x="1030" y="587"/>
                      <a:pt x="1030" y="587"/>
                      <a:pt x="1030" y="587"/>
                    </a:cubicBezTo>
                    <a:cubicBezTo>
                      <a:pt x="1024" y="573"/>
                      <a:pt x="1019" y="560"/>
                      <a:pt x="1013" y="549"/>
                    </a:cubicBezTo>
                    <a:cubicBezTo>
                      <a:pt x="1066" y="494"/>
                      <a:pt x="1089" y="426"/>
                      <a:pt x="1075" y="379"/>
                    </a:cubicBezTo>
                    <a:cubicBezTo>
                      <a:pt x="1147" y="318"/>
                      <a:pt x="1305" y="170"/>
                      <a:pt x="1230" y="77"/>
                    </a:cubicBezTo>
                    <a:cubicBezTo>
                      <a:pt x="1223" y="69"/>
                      <a:pt x="1217" y="65"/>
                      <a:pt x="1210" y="65"/>
                    </a:cubicBezTo>
                    <a:cubicBezTo>
                      <a:pt x="1158" y="65"/>
                      <a:pt x="1093" y="275"/>
                      <a:pt x="1024" y="323"/>
                    </a:cubicBezTo>
                    <a:cubicBezTo>
                      <a:pt x="1013" y="316"/>
                      <a:pt x="1000" y="311"/>
                      <a:pt x="986" y="307"/>
                    </a:cubicBezTo>
                    <a:cubicBezTo>
                      <a:pt x="990" y="235"/>
                      <a:pt x="1089" y="30"/>
                      <a:pt x="996" y="3"/>
                    </a:cubicBezTo>
                    <a:cubicBezTo>
                      <a:pt x="991" y="1"/>
                      <a:pt x="985" y="0"/>
                      <a:pt x="980" y="0"/>
                    </a:cubicBezTo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168"/>
              <p:cNvSpPr/>
              <p:nvPr/>
            </p:nvSpPr>
            <p:spPr bwMode="auto">
              <a:xfrm>
                <a:off x="3657600" y="2852738"/>
                <a:ext cx="4206875" cy="2505075"/>
              </a:xfrm>
              <a:custGeom>
                <a:avLst/>
                <a:gdLst>
                  <a:gd name="T0" fmla="*/ 1103 w 1119"/>
                  <a:gd name="T1" fmla="*/ 590 h 666"/>
                  <a:gd name="T2" fmla="*/ 981 w 1119"/>
                  <a:gd name="T3" fmla="*/ 553 h 666"/>
                  <a:gd name="T4" fmla="*/ 106 w 1119"/>
                  <a:gd name="T5" fmla="*/ 606 h 666"/>
                  <a:gd name="T6" fmla="*/ 313 w 1119"/>
                  <a:gd name="T7" fmla="*/ 175 h 666"/>
                  <a:gd name="T8" fmla="*/ 802 w 1119"/>
                  <a:gd name="T9" fmla="*/ 73 h 666"/>
                  <a:gd name="T10" fmla="*/ 932 w 1119"/>
                  <a:gd name="T11" fmla="*/ 88 h 666"/>
                  <a:gd name="T12" fmla="*/ 972 w 1119"/>
                  <a:gd name="T13" fmla="*/ 109 h 666"/>
                  <a:gd name="T14" fmla="*/ 1057 w 1119"/>
                  <a:gd name="T15" fmla="*/ 250 h 666"/>
                  <a:gd name="T16" fmla="*/ 1103 w 1119"/>
                  <a:gd name="T17" fmla="*/ 590 h 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19" h="666">
                    <a:moveTo>
                      <a:pt x="1103" y="590"/>
                    </a:moveTo>
                    <a:cubicBezTo>
                      <a:pt x="1079" y="666"/>
                      <a:pt x="1001" y="578"/>
                      <a:pt x="981" y="553"/>
                    </a:cubicBezTo>
                    <a:cubicBezTo>
                      <a:pt x="627" y="84"/>
                      <a:pt x="211" y="559"/>
                      <a:pt x="106" y="606"/>
                    </a:cubicBezTo>
                    <a:cubicBezTo>
                      <a:pt x="0" y="653"/>
                      <a:pt x="99" y="337"/>
                      <a:pt x="313" y="175"/>
                    </a:cubicBezTo>
                    <a:cubicBezTo>
                      <a:pt x="449" y="72"/>
                      <a:pt x="664" y="65"/>
                      <a:pt x="802" y="73"/>
                    </a:cubicBezTo>
                    <a:cubicBezTo>
                      <a:pt x="879" y="78"/>
                      <a:pt x="932" y="88"/>
                      <a:pt x="932" y="88"/>
                    </a:cubicBezTo>
                    <a:cubicBezTo>
                      <a:pt x="932" y="88"/>
                      <a:pt x="854" y="0"/>
                      <a:pt x="972" y="109"/>
                    </a:cubicBezTo>
                    <a:cubicBezTo>
                      <a:pt x="1008" y="143"/>
                      <a:pt x="1036" y="193"/>
                      <a:pt x="1057" y="250"/>
                    </a:cubicBezTo>
                    <a:cubicBezTo>
                      <a:pt x="1106" y="379"/>
                      <a:pt x="1119" y="537"/>
                      <a:pt x="1103" y="590"/>
                    </a:cubicBezTo>
                    <a:close/>
                  </a:path>
                </a:pathLst>
              </a:custGeom>
              <a:solidFill>
                <a:srgbClr val="FFFF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169"/>
              <p:cNvSpPr/>
              <p:nvPr/>
            </p:nvSpPr>
            <p:spPr bwMode="auto">
              <a:xfrm>
                <a:off x="6627813" y="2852738"/>
                <a:ext cx="984250" cy="1155700"/>
              </a:xfrm>
              <a:custGeom>
                <a:avLst/>
                <a:gdLst>
                  <a:gd name="T0" fmla="*/ 262 w 262"/>
                  <a:gd name="T1" fmla="*/ 236 h 307"/>
                  <a:gd name="T2" fmla="*/ 117 w 262"/>
                  <a:gd name="T3" fmla="*/ 307 h 307"/>
                  <a:gd name="T4" fmla="*/ 32 w 262"/>
                  <a:gd name="T5" fmla="*/ 283 h 307"/>
                  <a:gd name="T6" fmla="*/ 12 w 262"/>
                  <a:gd name="T7" fmla="*/ 138 h 307"/>
                  <a:gd name="T8" fmla="*/ 31 w 262"/>
                  <a:gd name="T9" fmla="*/ 75 h 307"/>
                  <a:gd name="T10" fmla="*/ 142 w 262"/>
                  <a:gd name="T11" fmla="*/ 88 h 307"/>
                  <a:gd name="T12" fmla="*/ 182 w 262"/>
                  <a:gd name="T13" fmla="*/ 109 h 307"/>
                  <a:gd name="T14" fmla="*/ 262 w 262"/>
                  <a:gd name="T15" fmla="*/ 236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2" h="307">
                    <a:moveTo>
                      <a:pt x="262" y="236"/>
                    </a:moveTo>
                    <a:cubicBezTo>
                      <a:pt x="214" y="280"/>
                      <a:pt x="169" y="307"/>
                      <a:pt x="117" y="307"/>
                    </a:cubicBezTo>
                    <a:cubicBezTo>
                      <a:pt x="82" y="307"/>
                      <a:pt x="54" y="305"/>
                      <a:pt x="32" y="283"/>
                    </a:cubicBezTo>
                    <a:cubicBezTo>
                      <a:pt x="2" y="253"/>
                      <a:pt x="0" y="203"/>
                      <a:pt x="12" y="138"/>
                    </a:cubicBezTo>
                    <a:cubicBezTo>
                      <a:pt x="16" y="116"/>
                      <a:pt x="22" y="95"/>
                      <a:pt x="31" y="75"/>
                    </a:cubicBezTo>
                    <a:cubicBezTo>
                      <a:pt x="108" y="79"/>
                      <a:pt x="142" y="88"/>
                      <a:pt x="142" y="88"/>
                    </a:cubicBezTo>
                    <a:cubicBezTo>
                      <a:pt x="142" y="88"/>
                      <a:pt x="64" y="0"/>
                      <a:pt x="182" y="109"/>
                    </a:cubicBezTo>
                    <a:cubicBezTo>
                      <a:pt x="218" y="143"/>
                      <a:pt x="241" y="179"/>
                      <a:pt x="262" y="236"/>
                    </a:cubicBez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170"/>
              <p:cNvSpPr/>
              <p:nvPr/>
            </p:nvSpPr>
            <p:spPr bwMode="auto">
              <a:xfrm>
                <a:off x="6589713" y="2571750"/>
                <a:ext cx="1285875" cy="1384300"/>
              </a:xfrm>
              <a:custGeom>
                <a:avLst/>
                <a:gdLst>
                  <a:gd name="T0" fmla="*/ 251 w 342"/>
                  <a:gd name="T1" fmla="*/ 277 h 368"/>
                  <a:gd name="T2" fmla="*/ 44 w 342"/>
                  <a:gd name="T3" fmla="*/ 323 h 368"/>
                  <a:gd name="T4" fmla="*/ 94 w 342"/>
                  <a:gd name="T5" fmla="*/ 70 h 368"/>
                  <a:gd name="T6" fmla="*/ 298 w 342"/>
                  <a:gd name="T7" fmla="*/ 70 h 368"/>
                  <a:gd name="T8" fmla="*/ 251 w 342"/>
                  <a:gd name="T9" fmla="*/ 277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2" h="368">
                    <a:moveTo>
                      <a:pt x="251" y="277"/>
                    </a:moveTo>
                    <a:cubicBezTo>
                      <a:pt x="181" y="347"/>
                      <a:pt x="89" y="368"/>
                      <a:pt x="44" y="323"/>
                    </a:cubicBezTo>
                    <a:cubicBezTo>
                      <a:pt x="0" y="279"/>
                      <a:pt x="24" y="140"/>
                      <a:pt x="94" y="70"/>
                    </a:cubicBezTo>
                    <a:cubicBezTo>
                      <a:pt x="164" y="0"/>
                      <a:pt x="254" y="26"/>
                      <a:pt x="298" y="70"/>
                    </a:cubicBezTo>
                    <a:cubicBezTo>
                      <a:pt x="342" y="114"/>
                      <a:pt x="321" y="207"/>
                      <a:pt x="251" y="277"/>
                    </a:cubicBezTo>
                    <a:close/>
                  </a:path>
                </a:pathLst>
              </a:custGeom>
              <a:solidFill>
                <a:srgbClr val="FFFF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171"/>
              <p:cNvSpPr/>
              <p:nvPr/>
            </p:nvSpPr>
            <p:spPr bwMode="auto">
              <a:xfrm>
                <a:off x="7045325" y="1409700"/>
                <a:ext cx="1649413" cy="1755775"/>
              </a:xfrm>
              <a:custGeom>
                <a:avLst/>
                <a:gdLst>
                  <a:gd name="T0" fmla="*/ 39 w 439"/>
                  <a:gd name="T1" fmla="*/ 364 h 467"/>
                  <a:gd name="T2" fmla="*/ 118 w 439"/>
                  <a:gd name="T3" fmla="*/ 35 h 467"/>
                  <a:gd name="T4" fmla="*/ 129 w 439"/>
                  <a:gd name="T5" fmla="*/ 364 h 467"/>
                  <a:gd name="T6" fmla="*/ 351 w 439"/>
                  <a:gd name="T7" fmla="*/ 109 h 467"/>
                  <a:gd name="T8" fmla="*/ 169 w 439"/>
                  <a:gd name="T9" fmla="*/ 434 h 467"/>
                  <a:gd name="T10" fmla="*/ 39 w 439"/>
                  <a:gd name="T11" fmla="*/ 364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9" h="467">
                    <a:moveTo>
                      <a:pt x="39" y="364"/>
                    </a:moveTo>
                    <a:cubicBezTo>
                      <a:pt x="58" y="337"/>
                      <a:pt x="0" y="0"/>
                      <a:pt x="118" y="35"/>
                    </a:cubicBezTo>
                    <a:cubicBezTo>
                      <a:pt x="235" y="70"/>
                      <a:pt x="46" y="387"/>
                      <a:pt x="129" y="364"/>
                    </a:cubicBezTo>
                    <a:cubicBezTo>
                      <a:pt x="212" y="340"/>
                      <a:pt x="292" y="36"/>
                      <a:pt x="351" y="109"/>
                    </a:cubicBezTo>
                    <a:cubicBezTo>
                      <a:pt x="439" y="218"/>
                      <a:pt x="208" y="402"/>
                      <a:pt x="169" y="434"/>
                    </a:cubicBezTo>
                    <a:cubicBezTo>
                      <a:pt x="129" y="467"/>
                      <a:pt x="39" y="364"/>
                      <a:pt x="39" y="364"/>
                    </a:cubicBezTo>
                    <a:close/>
                  </a:path>
                </a:pathLst>
              </a:custGeom>
              <a:solidFill>
                <a:srgbClr val="FFFF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172"/>
              <p:cNvSpPr/>
              <p:nvPr/>
            </p:nvSpPr>
            <p:spPr bwMode="auto">
              <a:xfrm>
                <a:off x="6597650" y="3511550"/>
                <a:ext cx="319088" cy="195263"/>
              </a:xfrm>
              <a:custGeom>
                <a:avLst/>
                <a:gdLst>
                  <a:gd name="T0" fmla="*/ 48 w 85"/>
                  <a:gd name="T1" fmla="*/ 52 h 52"/>
                  <a:gd name="T2" fmla="*/ 40 w 85"/>
                  <a:gd name="T3" fmla="*/ 7 h 52"/>
                  <a:gd name="T4" fmla="*/ 48 w 85"/>
                  <a:gd name="T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5" h="52">
                    <a:moveTo>
                      <a:pt x="48" y="52"/>
                    </a:moveTo>
                    <a:cubicBezTo>
                      <a:pt x="48" y="52"/>
                      <a:pt x="0" y="13"/>
                      <a:pt x="40" y="7"/>
                    </a:cubicBezTo>
                    <a:cubicBezTo>
                      <a:pt x="80" y="0"/>
                      <a:pt x="85" y="29"/>
                      <a:pt x="48" y="52"/>
                    </a:cubicBezTo>
                    <a:close/>
                  </a:path>
                </a:pathLst>
              </a:custGeom>
              <a:solidFill>
                <a:srgbClr val="EB7F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Oval 173"/>
              <p:cNvSpPr>
                <a:spLocks noChangeArrowheads="1"/>
              </p:cNvSpPr>
              <p:nvPr/>
            </p:nvSpPr>
            <p:spPr bwMode="auto">
              <a:xfrm>
                <a:off x="4233863" y="3263900"/>
                <a:ext cx="615950" cy="458788"/>
              </a:xfrm>
              <a:prstGeom prst="ellipse">
                <a:avLst/>
              </a:prstGeom>
              <a:solidFill>
                <a:srgbClr val="FFFF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174"/>
              <p:cNvSpPr/>
              <p:nvPr/>
            </p:nvSpPr>
            <p:spPr bwMode="auto">
              <a:xfrm>
                <a:off x="7259638" y="3187700"/>
                <a:ext cx="285750" cy="139700"/>
              </a:xfrm>
              <a:custGeom>
                <a:avLst/>
                <a:gdLst>
                  <a:gd name="T0" fmla="*/ 38 w 76"/>
                  <a:gd name="T1" fmla="*/ 14 h 37"/>
                  <a:gd name="T2" fmla="*/ 76 w 76"/>
                  <a:gd name="T3" fmla="*/ 37 h 37"/>
                  <a:gd name="T4" fmla="*/ 38 w 76"/>
                  <a:gd name="T5" fmla="*/ 0 h 37"/>
                  <a:gd name="T6" fmla="*/ 0 w 76"/>
                  <a:gd name="T7" fmla="*/ 36 h 37"/>
                  <a:gd name="T8" fmla="*/ 38 w 76"/>
                  <a:gd name="T9" fmla="*/ 1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37">
                    <a:moveTo>
                      <a:pt x="38" y="14"/>
                    </a:moveTo>
                    <a:cubicBezTo>
                      <a:pt x="54" y="14"/>
                      <a:pt x="69" y="23"/>
                      <a:pt x="76" y="37"/>
                    </a:cubicBezTo>
                    <a:cubicBezTo>
                      <a:pt x="75" y="16"/>
                      <a:pt x="59" y="0"/>
                      <a:pt x="38" y="0"/>
                    </a:cubicBezTo>
                    <a:cubicBezTo>
                      <a:pt x="18" y="0"/>
                      <a:pt x="2" y="16"/>
                      <a:pt x="0" y="36"/>
                    </a:cubicBezTo>
                    <a:cubicBezTo>
                      <a:pt x="8" y="23"/>
                      <a:pt x="22" y="14"/>
                      <a:pt x="38" y="14"/>
                    </a:cubicBez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175"/>
              <p:cNvSpPr/>
              <p:nvPr/>
            </p:nvSpPr>
            <p:spPr bwMode="auto">
              <a:xfrm>
                <a:off x="6853238" y="3055938"/>
                <a:ext cx="217488" cy="106363"/>
              </a:xfrm>
              <a:custGeom>
                <a:avLst/>
                <a:gdLst>
                  <a:gd name="T0" fmla="*/ 29 w 58"/>
                  <a:gd name="T1" fmla="*/ 11 h 28"/>
                  <a:gd name="T2" fmla="*/ 58 w 58"/>
                  <a:gd name="T3" fmla="*/ 28 h 28"/>
                  <a:gd name="T4" fmla="*/ 29 w 58"/>
                  <a:gd name="T5" fmla="*/ 0 h 28"/>
                  <a:gd name="T6" fmla="*/ 0 w 58"/>
                  <a:gd name="T7" fmla="*/ 27 h 28"/>
                  <a:gd name="T8" fmla="*/ 29 w 58"/>
                  <a:gd name="T9" fmla="*/ 1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9" y="11"/>
                    </a:moveTo>
                    <a:cubicBezTo>
                      <a:pt x="41" y="11"/>
                      <a:pt x="52" y="18"/>
                      <a:pt x="58" y="28"/>
                    </a:cubicBezTo>
                    <a:cubicBezTo>
                      <a:pt x="57" y="12"/>
                      <a:pt x="45" y="0"/>
                      <a:pt x="29" y="0"/>
                    </a:cubicBezTo>
                    <a:cubicBezTo>
                      <a:pt x="14" y="0"/>
                      <a:pt x="1" y="12"/>
                      <a:pt x="0" y="27"/>
                    </a:cubicBezTo>
                    <a:cubicBezTo>
                      <a:pt x="6" y="17"/>
                      <a:pt x="16" y="11"/>
                      <a:pt x="29" y="11"/>
                    </a:cubicBez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2" name="文本框 1"/>
          <p:cNvSpPr txBox="1"/>
          <p:nvPr/>
        </p:nvSpPr>
        <p:spPr>
          <a:xfrm>
            <a:off x="9322805" y="2073180"/>
            <a:ext cx="11047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latin typeface="文悦古典明朝体 (非商业使用) W5" pitchFamily="50" charset="-122"/>
                <a:ea typeface="文悦古典明朝体 (非商业使用) W5" pitchFamily="50" charset="-122"/>
              </a:rPr>
              <a:t>目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9810881" y="2558775"/>
            <a:ext cx="13785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>
                <a:latin typeface="文悦古典明朝体 (非商业使用) W5" pitchFamily="50" charset="-122"/>
                <a:ea typeface="文悦古典明朝体 (非商业使用) W5" pitchFamily="50" charset="-122"/>
              </a:rPr>
              <a:t>录</a:t>
            </a:r>
          </a:p>
        </p:txBody>
      </p:sp>
      <p:pic>
        <p:nvPicPr>
          <p:cNvPr id="54" name="图片 5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38515" y="1131048"/>
            <a:ext cx="1939939" cy="1939939"/>
          </a:xfrm>
          <a:custGeom>
            <a:avLst/>
            <a:gdLst>
              <a:gd name="connsiteX0" fmla="*/ 0 w 1219306"/>
              <a:gd name="connsiteY0" fmla="*/ 0 h 1219306"/>
              <a:gd name="connsiteX1" fmla="*/ 1219306 w 1219306"/>
              <a:gd name="connsiteY1" fmla="*/ 0 h 1219306"/>
              <a:gd name="connsiteX2" fmla="*/ 1219306 w 1219306"/>
              <a:gd name="connsiteY2" fmla="*/ 1035832 h 1219306"/>
              <a:gd name="connsiteX3" fmla="*/ 1185266 w 1219306"/>
              <a:gd name="connsiteY3" fmla="*/ 994576 h 1219306"/>
              <a:gd name="connsiteX4" fmla="*/ 861977 w 1219306"/>
              <a:gd name="connsiteY4" fmla="*/ 860665 h 1219306"/>
              <a:gd name="connsiteX5" fmla="*/ 440706 w 1219306"/>
              <a:gd name="connsiteY5" fmla="*/ 1139902 h 1219306"/>
              <a:gd name="connsiteX6" fmla="*/ 416058 w 1219306"/>
              <a:gd name="connsiteY6" fmla="*/ 1219306 h 1219306"/>
              <a:gd name="connsiteX7" fmla="*/ 0 w 1219306"/>
              <a:gd name="connsiteY7" fmla="*/ 1219306 h 1219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306" h="1219306">
                <a:moveTo>
                  <a:pt x="0" y="0"/>
                </a:moveTo>
                <a:lnTo>
                  <a:pt x="1219306" y="0"/>
                </a:lnTo>
                <a:lnTo>
                  <a:pt x="1219306" y="1035832"/>
                </a:lnTo>
                <a:lnTo>
                  <a:pt x="1185266" y="994576"/>
                </a:lnTo>
                <a:cubicBezTo>
                  <a:pt x="1102530" y="911839"/>
                  <a:pt x="988230" y="860665"/>
                  <a:pt x="861977" y="860665"/>
                </a:cubicBezTo>
                <a:cubicBezTo>
                  <a:pt x="672598" y="860665"/>
                  <a:pt x="510113" y="975806"/>
                  <a:pt x="440706" y="1139902"/>
                </a:cubicBezTo>
                <a:lnTo>
                  <a:pt x="416058" y="1219306"/>
                </a:lnTo>
                <a:lnTo>
                  <a:pt x="0" y="1219306"/>
                </a:lnTo>
                <a:close/>
              </a:path>
            </a:pathLst>
          </a:custGeom>
        </p:spPr>
      </p:pic>
      <p:grpSp>
        <p:nvGrpSpPr>
          <p:cNvPr id="51" name="组合 50"/>
          <p:cNvGrpSpPr/>
          <p:nvPr/>
        </p:nvGrpSpPr>
        <p:grpSpPr>
          <a:xfrm>
            <a:off x="1198013" y="2314354"/>
            <a:ext cx="2381011" cy="999710"/>
            <a:chOff x="3697288" y="2419350"/>
            <a:chExt cx="4794250" cy="2012950"/>
          </a:xfrm>
        </p:grpSpPr>
        <p:sp>
          <p:nvSpPr>
            <p:cNvPr id="52" name="Freeform 151"/>
            <p:cNvSpPr/>
            <p:nvPr/>
          </p:nvSpPr>
          <p:spPr bwMode="auto">
            <a:xfrm>
              <a:off x="3697288" y="2486025"/>
              <a:ext cx="4794250" cy="1946275"/>
            </a:xfrm>
            <a:custGeom>
              <a:avLst/>
              <a:gdLst>
                <a:gd name="T0" fmla="*/ 354 w 1276"/>
                <a:gd name="T1" fmla="*/ 3 h 516"/>
                <a:gd name="T2" fmla="*/ 219 w 1276"/>
                <a:gd name="T3" fmla="*/ 96 h 516"/>
                <a:gd name="T4" fmla="*/ 331 w 1276"/>
                <a:gd name="T5" fmla="*/ 96 h 516"/>
                <a:gd name="T6" fmla="*/ 351 w 1276"/>
                <a:gd name="T7" fmla="*/ 42 h 516"/>
                <a:gd name="T8" fmla="*/ 433 w 1276"/>
                <a:gd name="T9" fmla="*/ 81 h 516"/>
                <a:gd name="T10" fmla="*/ 295 w 1276"/>
                <a:gd name="T11" fmla="*/ 236 h 516"/>
                <a:gd name="T12" fmla="*/ 175 w 1276"/>
                <a:gd name="T13" fmla="*/ 173 h 516"/>
                <a:gd name="T14" fmla="*/ 0 w 1276"/>
                <a:gd name="T15" fmla="*/ 260 h 516"/>
                <a:gd name="T16" fmla="*/ 116 w 1276"/>
                <a:gd name="T17" fmla="*/ 366 h 516"/>
                <a:gd name="T18" fmla="*/ 128 w 1276"/>
                <a:gd name="T19" fmla="*/ 313 h 516"/>
                <a:gd name="T20" fmla="*/ 104 w 1276"/>
                <a:gd name="T21" fmla="*/ 299 h 516"/>
                <a:gd name="T22" fmla="*/ 81 w 1276"/>
                <a:gd name="T23" fmla="*/ 326 h 516"/>
                <a:gd name="T24" fmla="*/ 99 w 1276"/>
                <a:gd name="T25" fmla="*/ 255 h 516"/>
                <a:gd name="T26" fmla="*/ 157 w 1276"/>
                <a:gd name="T27" fmla="*/ 279 h 516"/>
                <a:gd name="T28" fmla="*/ 170 w 1276"/>
                <a:gd name="T29" fmla="*/ 434 h 516"/>
                <a:gd name="T30" fmla="*/ 319 w 1276"/>
                <a:gd name="T31" fmla="*/ 416 h 516"/>
                <a:gd name="T32" fmla="*/ 366 w 1276"/>
                <a:gd name="T33" fmla="*/ 387 h 516"/>
                <a:gd name="T34" fmla="*/ 420 w 1276"/>
                <a:gd name="T35" fmla="*/ 388 h 516"/>
                <a:gd name="T36" fmla="*/ 535 w 1276"/>
                <a:gd name="T37" fmla="*/ 334 h 516"/>
                <a:gd name="T38" fmla="*/ 641 w 1276"/>
                <a:gd name="T39" fmla="*/ 364 h 516"/>
                <a:gd name="T40" fmla="*/ 587 w 1276"/>
                <a:gd name="T41" fmla="*/ 470 h 516"/>
                <a:gd name="T42" fmla="*/ 542 w 1276"/>
                <a:gd name="T43" fmla="*/ 412 h 516"/>
                <a:gd name="T44" fmla="*/ 586 w 1276"/>
                <a:gd name="T45" fmla="*/ 426 h 516"/>
                <a:gd name="T46" fmla="*/ 585 w 1276"/>
                <a:gd name="T47" fmla="*/ 382 h 516"/>
                <a:gd name="T48" fmla="*/ 504 w 1276"/>
                <a:gd name="T49" fmla="*/ 392 h 516"/>
                <a:gd name="T50" fmla="*/ 639 w 1276"/>
                <a:gd name="T51" fmla="*/ 516 h 516"/>
                <a:gd name="T52" fmla="*/ 827 w 1276"/>
                <a:gd name="T53" fmla="*/ 412 h 516"/>
                <a:gd name="T54" fmla="*/ 898 w 1276"/>
                <a:gd name="T55" fmla="*/ 430 h 516"/>
                <a:gd name="T56" fmla="*/ 996 w 1276"/>
                <a:gd name="T57" fmla="*/ 372 h 516"/>
                <a:gd name="T58" fmla="*/ 1044 w 1276"/>
                <a:gd name="T59" fmla="*/ 367 h 516"/>
                <a:gd name="T60" fmla="*/ 1139 w 1276"/>
                <a:gd name="T61" fmla="*/ 358 h 516"/>
                <a:gd name="T62" fmla="*/ 1171 w 1276"/>
                <a:gd name="T63" fmla="*/ 336 h 516"/>
                <a:gd name="T64" fmla="*/ 1198 w 1276"/>
                <a:gd name="T65" fmla="*/ 318 h 516"/>
                <a:gd name="T66" fmla="*/ 1229 w 1276"/>
                <a:gd name="T67" fmla="*/ 312 h 516"/>
                <a:gd name="T68" fmla="*/ 1212 w 1276"/>
                <a:gd name="T69" fmla="*/ 343 h 516"/>
                <a:gd name="T70" fmla="*/ 1219 w 1276"/>
                <a:gd name="T71" fmla="*/ 354 h 516"/>
                <a:gd name="T72" fmla="*/ 1219 w 1276"/>
                <a:gd name="T73" fmla="*/ 274 h 516"/>
                <a:gd name="T74" fmla="*/ 1150 w 1276"/>
                <a:gd name="T75" fmla="*/ 318 h 516"/>
                <a:gd name="T76" fmla="*/ 1087 w 1276"/>
                <a:gd name="T77" fmla="*/ 331 h 516"/>
                <a:gd name="T78" fmla="*/ 1089 w 1276"/>
                <a:gd name="T79" fmla="*/ 267 h 516"/>
                <a:gd name="T80" fmla="*/ 1089 w 1276"/>
                <a:gd name="T81" fmla="*/ 295 h 516"/>
                <a:gd name="T82" fmla="*/ 1096 w 1276"/>
                <a:gd name="T83" fmla="*/ 304 h 516"/>
                <a:gd name="T84" fmla="*/ 1127 w 1276"/>
                <a:gd name="T85" fmla="*/ 299 h 516"/>
                <a:gd name="T86" fmla="*/ 1118 w 1276"/>
                <a:gd name="T87" fmla="*/ 252 h 516"/>
                <a:gd name="T88" fmla="*/ 1037 w 1276"/>
                <a:gd name="T89" fmla="*/ 253 h 516"/>
                <a:gd name="T90" fmla="*/ 987 w 1276"/>
                <a:gd name="T91" fmla="*/ 263 h 516"/>
                <a:gd name="T92" fmla="*/ 898 w 1276"/>
                <a:gd name="T93" fmla="*/ 216 h 516"/>
                <a:gd name="T94" fmla="*/ 853 w 1276"/>
                <a:gd name="T95" fmla="*/ 257 h 516"/>
                <a:gd name="T96" fmla="*/ 885 w 1276"/>
                <a:gd name="T97" fmla="*/ 285 h 516"/>
                <a:gd name="T98" fmla="*/ 894 w 1276"/>
                <a:gd name="T99" fmla="*/ 285 h 516"/>
                <a:gd name="T100" fmla="*/ 896 w 1276"/>
                <a:gd name="T101" fmla="*/ 283 h 516"/>
                <a:gd name="T102" fmla="*/ 938 w 1276"/>
                <a:gd name="T103" fmla="*/ 271 h 516"/>
                <a:gd name="T104" fmla="*/ 859 w 1276"/>
                <a:gd name="T105" fmla="*/ 326 h 516"/>
                <a:gd name="T106" fmla="*/ 785 w 1276"/>
                <a:gd name="T107" fmla="*/ 202 h 516"/>
                <a:gd name="T108" fmla="*/ 611 w 1276"/>
                <a:gd name="T109" fmla="*/ 137 h 516"/>
                <a:gd name="T110" fmla="*/ 570 w 1276"/>
                <a:gd name="T111" fmla="*/ 106 h 516"/>
                <a:gd name="T112" fmla="*/ 447 w 1276"/>
                <a:gd name="T113" fmla="*/ 7 h 516"/>
                <a:gd name="T114" fmla="*/ 395 w 1276"/>
                <a:gd name="T115" fmla="*/ 0 h 516"/>
                <a:gd name="T116" fmla="*/ 394 w 1276"/>
                <a:gd name="T117" fmla="*/ 0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76" h="516">
                  <a:moveTo>
                    <a:pt x="390" y="0"/>
                  </a:moveTo>
                  <a:cubicBezTo>
                    <a:pt x="383" y="0"/>
                    <a:pt x="370" y="1"/>
                    <a:pt x="354" y="3"/>
                  </a:cubicBezTo>
                  <a:cubicBezTo>
                    <a:pt x="319" y="7"/>
                    <a:pt x="279" y="20"/>
                    <a:pt x="243" y="50"/>
                  </a:cubicBezTo>
                  <a:cubicBezTo>
                    <a:pt x="229" y="60"/>
                    <a:pt x="219" y="77"/>
                    <a:pt x="219" y="96"/>
                  </a:cubicBezTo>
                  <a:cubicBezTo>
                    <a:pt x="219" y="127"/>
                    <a:pt x="244" y="152"/>
                    <a:pt x="275" y="152"/>
                  </a:cubicBezTo>
                  <a:cubicBezTo>
                    <a:pt x="306" y="152"/>
                    <a:pt x="331" y="127"/>
                    <a:pt x="331" y="96"/>
                  </a:cubicBezTo>
                  <a:cubicBezTo>
                    <a:pt x="331" y="88"/>
                    <a:pt x="329" y="80"/>
                    <a:pt x="326" y="74"/>
                  </a:cubicBezTo>
                  <a:cubicBezTo>
                    <a:pt x="321" y="62"/>
                    <a:pt x="330" y="47"/>
                    <a:pt x="351" y="42"/>
                  </a:cubicBezTo>
                  <a:cubicBezTo>
                    <a:pt x="360" y="40"/>
                    <a:pt x="371" y="39"/>
                    <a:pt x="380" y="39"/>
                  </a:cubicBezTo>
                  <a:cubicBezTo>
                    <a:pt x="405" y="39"/>
                    <a:pt x="427" y="48"/>
                    <a:pt x="433" y="81"/>
                  </a:cubicBezTo>
                  <a:cubicBezTo>
                    <a:pt x="433" y="86"/>
                    <a:pt x="434" y="92"/>
                    <a:pt x="434" y="97"/>
                  </a:cubicBezTo>
                  <a:cubicBezTo>
                    <a:pt x="434" y="174"/>
                    <a:pt x="371" y="236"/>
                    <a:pt x="295" y="236"/>
                  </a:cubicBezTo>
                  <a:cubicBezTo>
                    <a:pt x="274" y="236"/>
                    <a:pt x="254" y="231"/>
                    <a:pt x="236" y="223"/>
                  </a:cubicBezTo>
                  <a:cubicBezTo>
                    <a:pt x="216" y="214"/>
                    <a:pt x="193" y="186"/>
                    <a:pt x="175" y="173"/>
                  </a:cubicBezTo>
                  <a:cubicBezTo>
                    <a:pt x="157" y="161"/>
                    <a:pt x="134" y="153"/>
                    <a:pt x="111" y="153"/>
                  </a:cubicBezTo>
                  <a:cubicBezTo>
                    <a:pt x="50" y="153"/>
                    <a:pt x="0" y="201"/>
                    <a:pt x="0" y="260"/>
                  </a:cubicBezTo>
                  <a:cubicBezTo>
                    <a:pt x="0" y="319"/>
                    <a:pt x="50" y="366"/>
                    <a:pt x="111" y="366"/>
                  </a:cubicBezTo>
                  <a:cubicBezTo>
                    <a:pt x="113" y="366"/>
                    <a:pt x="114" y="366"/>
                    <a:pt x="116" y="366"/>
                  </a:cubicBezTo>
                  <a:cubicBezTo>
                    <a:pt x="119" y="366"/>
                    <a:pt x="135" y="357"/>
                    <a:pt x="138" y="341"/>
                  </a:cubicBezTo>
                  <a:cubicBezTo>
                    <a:pt x="139" y="331"/>
                    <a:pt x="137" y="321"/>
                    <a:pt x="128" y="313"/>
                  </a:cubicBezTo>
                  <a:cubicBezTo>
                    <a:pt x="122" y="306"/>
                    <a:pt x="114" y="301"/>
                    <a:pt x="104" y="299"/>
                  </a:cubicBezTo>
                  <a:cubicBezTo>
                    <a:pt x="104" y="299"/>
                    <a:pt x="104" y="299"/>
                    <a:pt x="104" y="299"/>
                  </a:cubicBezTo>
                  <a:cubicBezTo>
                    <a:pt x="101" y="299"/>
                    <a:pt x="100" y="303"/>
                    <a:pt x="99" y="310"/>
                  </a:cubicBezTo>
                  <a:cubicBezTo>
                    <a:pt x="97" y="321"/>
                    <a:pt x="90" y="326"/>
                    <a:pt x="81" y="326"/>
                  </a:cubicBezTo>
                  <a:cubicBezTo>
                    <a:pt x="68" y="326"/>
                    <a:pt x="54" y="315"/>
                    <a:pt x="57" y="298"/>
                  </a:cubicBezTo>
                  <a:cubicBezTo>
                    <a:pt x="60" y="275"/>
                    <a:pt x="75" y="257"/>
                    <a:pt x="99" y="255"/>
                  </a:cubicBezTo>
                  <a:cubicBezTo>
                    <a:pt x="101" y="255"/>
                    <a:pt x="102" y="255"/>
                    <a:pt x="104" y="255"/>
                  </a:cubicBezTo>
                  <a:cubicBezTo>
                    <a:pt x="124" y="255"/>
                    <a:pt x="142" y="266"/>
                    <a:pt x="157" y="279"/>
                  </a:cubicBezTo>
                  <a:cubicBezTo>
                    <a:pt x="186" y="305"/>
                    <a:pt x="188" y="344"/>
                    <a:pt x="171" y="374"/>
                  </a:cubicBezTo>
                  <a:cubicBezTo>
                    <a:pt x="161" y="394"/>
                    <a:pt x="153" y="420"/>
                    <a:pt x="170" y="434"/>
                  </a:cubicBezTo>
                  <a:cubicBezTo>
                    <a:pt x="188" y="449"/>
                    <a:pt x="211" y="458"/>
                    <a:pt x="236" y="458"/>
                  </a:cubicBezTo>
                  <a:cubicBezTo>
                    <a:pt x="270" y="458"/>
                    <a:pt x="301" y="441"/>
                    <a:pt x="319" y="416"/>
                  </a:cubicBezTo>
                  <a:cubicBezTo>
                    <a:pt x="331" y="400"/>
                    <a:pt x="346" y="387"/>
                    <a:pt x="361" y="387"/>
                  </a:cubicBezTo>
                  <a:cubicBezTo>
                    <a:pt x="363" y="387"/>
                    <a:pt x="364" y="387"/>
                    <a:pt x="366" y="387"/>
                  </a:cubicBezTo>
                  <a:cubicBezTo>
                    <a:pt x="376" y="389"/>
                    <a:pt x="386" y="390"/>
                    <a:pt x="397" y="390"/>
                  </a:cubicBezTo>
                  <a:cubicBezTo>
                    <a:pt x="405" y="390"/>
                    <a:pt x="413" y="389"/>
                    <a:pt x="420" y="388"/>
                  </a:cubicBezTo>
                  <a:cubicBezTo>
                    <a:pt x="433" y="387"/>
                    <a:pt x="456" y="371"/>
                    <a:pt x="474" y="359"/>
                  </a:cubicBezTo>
                  <a:cubicBezTo>
                    <a:pt x="493" y="346"/>
                    <a:pt x="513" y="336"/>
                    <a:pt x="535" y="334"/>
                  </a:cubicBezTo>
                  <a:cubicBezTo>
                    <a:pt x="541" y="333"/>
                    <a:pt x="546" y="333"/>
                    <a:pt x="552" y="333"/>
                  </a:cubicBezTo>
                  <a:cubicBezTo>
                    <a:pt x="584" y="333"/>
                    <a:pt x="615" y="344"/>
                    <a:pt x="641" y="364"/>
                  </a:cubicBezTo>
                  <a:cubicBezTo>
                    <a:pt x="672" y="389"/>
                    <a:pt x="662" y="437"/>
                    <a:pt x="632" y="457"/>
                  </a:cubicBezTo>
                  <a:cubicBezTo>
                    <a:pt x="618" y="466"/>
                    <a:pt x="602" y="470"/>
                    <a:pt x="587" y="470"/>
                  </a:cubicBezTo>
                  <a:cubicBezTo>
                    <a:pt x="567" y="470"/>
                    <a:pt x="548" y="464"/>
                    <a:pt x="531" y="454"/>
                  </a:cubicBezTo>
                  <a:cubicBezTo>
                    <a:pt x="511" y="441"/>
                    <a:pt x="523" y="412"/>
                    <a:pt x="542" y="412"/>
                  </a:cubicBezTo>
                  <a:cubicBezTo>
                    <a:pt x="546" y="412"/>
                    <a:pt x="550" y="413"/>
                    <a:pt x="553" y="416"/>
                  </a:cubicBezTo>
                  <a:cubicBezTo>
                    <a:pt x="563" y="422"/>
                    <a:pt x="575" y="426"/>
                    <a:pt x="586" y="426"/>
                  </a:cubicBezTo>
                  <a:cubicBezTo>
                    <a:pt x="593" y="426"/>
                    <a:pt x="599" y="425"/>
                    <a:pt x="605" y="422"/>
                  </a:cubicBezTo>
                  <a:cubicBezTo>
                    <a:pt x="633" y="407"/>
                    <a:pt x="600" y="388"/>
                    <a:pt x="585" y="382"/>
                  </a:cubicBezTo>
                  <a:cubicBezTo>
                    <a:pt x="575" y="378"/>
                    <a:pt x="565" y="377"/>
                    <a:pt x="555" y="377"/>
                  </a:cubicBezTo>
                  <a:cubicBezTo>
                    <a:pt x="537" y="377"/>
                    <a:pt x="520" y="383"/>
                    <a:pt x="504" y="392"/>
                  </a:cubicBezTo>
                  <a:cubicBezTo>
                    <a:pt x="485" y="404"/>
                    <a:pt x="481" y="433"/>
                    <a:pt x="495" y="450"/>
                  </a:cubicBezTo>
                  <a:cubicBezTo>
                    <a:pt x="530" y="490"/>
                    <a:pt x="582" y="516"/>
                    <a:pt x="639" y="516"/>
                  </a:cubicBezTo>
                  <a:cubicBezTo>
                    <a:pt x="706" y="516"/>
                    <a:pt x="765" y="481"/>
                    <a:pt x="799" y="429"/>
                  </a:cubicBezTo>
                  <a:cubicBezTo>
                    <a:pt x="806" y="417"/>
                    <a:pt x="816" y="412"/>
                    <a:pt x="827" y="412"/>
                  </a:cubicBezTo>
                  <a:cubicBezTo>
                    <a:pt x="833" y="412"/>
                    <a:pt x="841" y="414"/>
                    <a:pt x="848" y="418"/>
                  </a:cubicBezTo>
                  <a:cubicBezTo>
                    <a:pt x="863" y="426"/>
                    <a:pt x="880" y="430"/>
                    <a:pt x="898" y="430"/>
                  </a:cubicBezTo>
                  <a:cubicBezTo>
                    <a:pt x="932" y="430"/>
                    <a:pt x="963" y="414"/>
                    <a:pt x="983" y="389"/>
                  </a:cubicBezTo>
                  <a:cubicBezTo>
                    <a:pt x="987" y="383"/>
                    <a:pt x="992" y="377"/>
                    <a:pt x="996" y="372"/>
                  </a:cubicBezTo>
                  <a:cubicBezTo>
                    <a:pt x="1001" y="367"/>
                    <a:pt x="1010" y="365"/>
                    <a:pt x="1021" y="365"/>
                  </a:cubicBezTo>
                  <a:cubicBezTo>
                    <a:pt x="1028" y="365"/>
                    <a:pt x="1036" y="366"/>
                    <a:pt x="1044" y="367"/>
                  </a:cubicBezTo>
                  <a:cubicBezTo>
                    <a:pt x="1054" y="369"/>
                    <a:pt x="1065" y="370"/>
                    <a:pt x="1076" y="370"/>
                  </a:cubicBezTo>
                  <a:cubicBezTo>
                    <a:pt x="1100" y="370"/>
                    <a:pt x="1121" y="366"/>
                    <a:pt x="1139" y="358"/>
                  </a:cubicBezTo>
                  <a:cubicBezTo>
                    <a:pt x="1159" y="350"/>
                    <a:pt x="1171" y="335"/>
                    <a:pt x="1171" y="335"/>
                  </a:cubicBezTo>
                  <a:cubicBezTo>
                    <a:pt x="1171" y="335"/>
                    <a:pt x="1171" y="335"/>
                    <a:pt x="1171" y="336"/>
                  </a:cubicBezTo>
                  <a:cubicBezTo>
                    <a:pt x="1171" y="336"/>
                    <a:pt x="1171" y="336"/>
                    <a:pt x="1171" y="336"/>
                  </a:cubicBezTo>
                  <a:cubicBezTo>
                    <a:pt x="1172" y="336"/>
                    <a:pt x="1182" y="325"/>
                    <a:pt x="1198" y="318"/>
                  </a:cubicBezTo>
                  <a:cubicBezTo>
                    <a:pt x="1208" y="314"/>
                    <a:pt x="1219" y="312"/>
                    <a:pt x="1229" y="312"/>
                  </a:cubicBezTo>
                  <a:cubicBezTo>
                    <a:pt x="1229" y="312"/>
                    <a:pt x="1229" y="312"/>
                    <a:pt x="1229" y="312"/>
                  </a:cubicBezTo>
                  <a:cubicBezTo>
                    <a:pt x="1247" y="312"/>
                    <a:pt x="1247" y="339"/>
                    <a:pt x="1229" y="340"/>
                  </a:cubicBezTo>
                  <a:cubicBezTo>
                    <a:pt x="1223" y="340"/>
                    <a:pt x="1218" y="341"/>
                    <a:pt x="1212" y="343"/>
                  </a:cubicBezTo>
                  <a:cubicBezTo>
                    <a:pt x="1203" y="345"/>
                    <a:pt x="1202" y="352"/>
                    <a:pt x="1208" y="353"/>
                  </a:cubicBezTo>
                  <a:cubicBezTo>
                    <a:pt x="1212" y="353"/>
                    <a:pt x="1215" y="354"/>
                    <a:pt x="1219" y="354"/>
                  </a:cubicBezTo>
                  <a:cubicBezTo>
                    <a:pt x="1250" y="354"/>
                    <a:pt x="1276" y="336"/>
                    <a:pt x="1276" y="314"/>
                  </a:cubicBezTo>
                  <a:cubicBezTo>
                    <a:pt x="1276" y="292"/>
                    <a:pt x="1250" y="274"/>
                    <a:pt x="1219" y="274"/>
                  </a:cubicBezTo>
                  <a:cubicBezTo>
                    <a:pt x="1211" y="274"/>
                    <a:pt x="1203" y="276"/>
                    <a:pt x="1196" y="278"/>
                  </a:cubicBezTo>
                  <a:cubicBezTo>
                    <a:pt x="1184" y="281"/>
                    <a:pt x="1168" y="305"/>
                    <a:pt x="1150" y="318"/>
                  </a:cubicBezTo>
                  <a:cubicBezTo>
                    <a:pt x="1136" y="327"/>
                    <a:pt x="1118" y="332"/>
                    <a:pt x="1101" y="332"/>
                  </a:cubicBezTo>
                  <a:cubicBezTo>
                    <a:pt x="1096" y="332"/>
                    <a:pt x="1092" y="332"/>
                    <a:pt x="1087" y="331"/>
                  </a:cubicBezTo>
                  <a:cubicBezTo>
                    <a:pt x="1067" y="328"/>
                    <a:pt x="1055" y="313"/>
                    <a:pt x="1054" y="293"/>
                  </a:cubicBezTo>
                  <a:cubicBezTo>
                    <a:pt x="1053" y="274"/>
                    <a:pt x="1074" y="267"/>
                    <a:pt x="1089" y="267"/>
                  </a:cubicBezTo>
                  <a:cubicBezTo>
                    <a:pt x="1089" y="267"/>
                    <a:pt x="1089" y="267"/>
                    <a:pt x="1090" y="267"/>
                  </a:cubicBezTo>
                  <a:cubicBezTo>
                    <a:pt x="1107" y="267"/>
                    <a:pt x="1107" y="294"/>
                    <a:pt x="1089" y="295"/>
                  </a:cubicBezTo>
                  <a:cubicBezTo>
                    <a:pt x="1080" y="295"/>
                    <a:pt x="1084" y="303"/>
                    <a:pt x="1090" y="304"/>
                  </a:cubicBezTo>
                  <a:cubicBezTo>
                    <a:pt x="1092" y="304"/>
                    <a:pt x="1094" y="304"/>
                    <a:pt x="1096" y="304"/>
                  </a:cubicBezTo>
                  <a:cubicBezTo>
                    <a:pt x="1098" y="304"/>
                    <a:pt x="1099" y="304"/>
                    <a:pt x="1101" y="304"/>
                  </a:cubicBezTo>
                  <a:cubicBezTo>
                    <a:pt x="1109" y="303"/>
                    <a:pt x="1119" y="302"/>
                    <a:pt x="1127" y="299"/>
                  </a:cubicBezTo>
                  <a:cubicBezTo>
                    <a:pt x="1132" y="296"/>
                    <a:pt x="1137" y="293"/>
                    <a:pt x="1141" y="290"/>
                  </a:cubicBezTo>
                  <a:cubicBezTo>
                    <a:pt x="1148" y="283"/>
                    <a:pt x="1151" y="262"/>
                    <a:pt x="1118" y="252"/>
                  </a:cubicBezTo>
                  <a:cubicBezTo>
                    <a:pt x="1107" y="249"/>
                    <a:pt x="1093" y="248"/>
                    <a:pt x="1080" y="248"/>
                  </a:cubicBezTo>
                  <a:cubicBezTo>
                    <a:pt x="1064" y="248"/>
                    <a:pt x="1050" y="250"/>
                    <a:pt x="1037" y="253"/>
                  </a:cubicBezTo>
                  <a:cubicBezTo>
                    <a:pt x="1020" y="257"/>
                    <a:pt x="1003" y="266"/>
                    <a:pt x="994" y="266"/>
                  </a:cubicBezTo>
                  <a:cubicBezTo>
                    <a:pt x="991" y="266"/>
                    <a:pt x="989" y="265"/>
                    <a:pt x="987" y="263"/>
                  </a:cubicBezTo>
                  <a:cubicBezTo>
                    <a:pt x="984" y="259"/>
                    <a:pt x="980" y="254"/>
                    <a:pt x="976" y="249"/>
                  </a:cubicBezTo>
                  <a:cubicBezTo>
                    <a:pt x="956" y="229"/>
                    <a:pt x="929" y="216"/>
                    <a:pt x="898" y="216"/>
                  </a:cubicBezTo>
                  <a:cubicBezTo>
                    <a:pt x="890" y="216"/>
                    <a:pt x="882" y="217"/>
                    <a:pt x="874" y="219"/>
                  </a:cubicBezTo>
                  <a:cubicBezTo>
                    <a:pt x="860" y="222"/>
                    <a:pt x="849" y="241"/>
                    <a:pt x="853" y="257"/>
                  </a:cubicBezTo>
                  <a:cubicBezTo>
                    <a:pt x="855" y="268"/>
                    <a:pt x="860" y="278"/>
                    <a:pt x="867" y="282"/>
                  </a:cubicBezTo>
                  <a:cubicBezTo>
                    <a:pt x="872" y="285"/>
                    <a:pt x="879" y="285"/>
                    <a:pt x="885" y="285"/>
                  </a:cubicBezTo>
                  <a:cubicBezTo>
                    <a:pt x="887" y="285"/>
                    <a:pt x="889" y="285"/>
                    <a:pt x="891" y="285"/>
                  </a:cubicBezTo>
                  <a:cubicBezTo>
                    <a:pt x="892" y="285"/>
                    <a:pt x="893" y="285"/>
                    <a:pt x="894" y="285"/>
                  </a:cubicBezTo>
                  <a:cubicBezTo>
                    <a:pt x="895" y="285"/>
                    <a:pt x="896" y="284"/>
                    <a:pt x="896" y="284"/>
                  </a:cubicBezTo>
                  <a:cubicBezTo>
                    <a:pt x="896" y="283"/>
                    <a:pt x="896" y="283"/>
                    <a:pt x="896" y="283"/>
                  </a:cubicBezTo>
                  <a:cubicBezTo>
                    <a:pt x="890" y="267"/>
                    <a:pt x="903" y="256"/>
                    <a:pt x="916" y="256"/>
                  </a:cubicBezTo>
                  <a:cubicBezTo>
                    <a:pt x="925" y="256"/>
                    <a:pt x="934" y="261"/>
                    <a:pt x="938" y="271"/>
                  </a:cubicBezTo>
                  <a:cubicBezTo>
                    <a:pt x="953" y="312"/>
                    <a:pt x="916" y="329"/>
                    <a:pt x="883" y="329"/>
                  </a:cubicBezTo>
                  <a:cubicBezTo>
                    <a:pt x="874" y="329"/>
                    <a:pt x="866" y="327"/>
                    <a:pt x="859" y="326"/>
                  </a:cubicBezTo>
                  <a:cubicBezTo>
                    <a:pt x="834" y="319"/>
                    <a:pt x="820" y="299"/>
                    <a:pt x="813" y="275"/>
                  </a:cubicBezTo>
                  <a:cubicBezTo>
                    <a:pt x="806" y="254"/>
                    <a:pt x="799" y="219"/>
                    <a:pt x="785" y="202"/>
                  </a:cubicBezTo>
                  <a:cubicBezTo>
                    <a:pt x="750" y="161"/>
                    <a:pt x="698" y="135"/>
                    <a:pt x="639" y="135"/>
                  </a:cubicBezTo>
                  <a:cubicBezTo>
                    <a:pt x="630" y="135"/>
                    <a:pt x="620" y="135"/>
                    <a:pt x="611" y="137"/>
                  </a:cubicBezTo>
                  <a:cubicBezTo>
                    <a:pt x="610" y="137"/>
                    <a:pt x="609" y="137"/>
                    <a:pt x="608" y="137"/>
                  </a:cubicBezTo>
                  <a:cubicBezTo>
                    <a:pt x="594" y="137"/>
                    <a:pt x="579" y="124"/>
                    <a:pt x="570" y="106"/>
                  </a:cubicBezTo>
                  <a:cubicBezTo>
                    <a:pt x="545" y="58"/>
                    <a:pt x="501" y="22"/>
                    <a:pt x="448" y="7"/>
                  </a:cubicBezTo>
                  <a:cubicBezTo>
                    <a:pt x="448" y="7"/>
                    <a:pt x="447" y="7"/>
                    <a:pt x="447" y="7"/>
                  </a:cubicBezTo>
                  <a:cubicBezTo>
                    <a:pt x="431" y="3"/>
                    <a:pt x="414" y="0"/>
                    <a:pt x="397" y="0"/>
                  </a:cubicBezTo>
                  <a:cubicBezTo>
                    <a:pt x="396" y="0"/>
                    <a:pt x="396" y="0"/>
                    <a:pt x="395" y="0"/>
                  </a:cubicBezTo>
                  <a:cubicBezTo>
                    <a:pt x="395" y="0"/>
                    <a:pt x="395" y="0"/>
                    <a:pt x="395" y="0"/>
                  </a:cubicBezTo>
                  <a:cubicBezTo>
                    <a:pt x="395" y="0"/>
                    <a:pt x="395" y="0"/>
                    <a:pt x="394" y="0"/>
                  </a:cubicBezTo>
                  <a:cubicBezTo>
                    <a:pt x="393" y="0"/>
                    <a:pt x="392" y="0"/>
                    <a:pt x="390" y="0"/>
                  </a:cubicBezTo>
                </a:path>
              </a:pathLst>
            </a:custGeom>
            <a:solidFill>
              <a:srgbClr val="B6F1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152"/>
            <p:cNvSpPr/>
            <p:nvPr/>
          </p:nvSpPr>
          <p:spPr bwMode="auto">
            <a:xfrm>
              <a:off x="3697288" y="2419350"/>
              <a:ext cx="4794250" cy="1939925"/>
            </a:xfrm>
            <a:custGeom>
              <a:avLst/>
              <a:gdLst>
                <a:gd name="T0" fmla="*/ 1150 w 1276"/>
                <a:gd name="T1" fmla="*/ 317 h 515"/>
                <a:gd name="T2" fmla="*/ 1054 w 1276"/>
                <a:gd name="T3" fmla="*/ 293 h 515"/>
                <a:gd name="T4" fmla="*/ 1089 w 1276"/>
                <a:gd name="T5" fmla="*/ 295 h 515"/>
                <a:gd name="T6" fmla="*/ 1101 w 1276"/>
                <a:gd name="T7" fmla="*/ 304 h 515"/>
                <a:gd name="T8" fmla="*/ 1141 w 1276"/>
                <a:gd name="T9" fmla="*/ 290 h 515"/>
                <a:gd name="T10" fmla="*/ 1080 w 1276"/>
                <a:gd name="T11" fmla="*/ 248 h 515"/>
                <a:gd name="T12" fmla="*/ 987 w 1276"/>
                <a:gd name="T13" fmla="*/ 263 h 515"/>
                <a:gd name="T14" fmla="*/ 898 w 1276"/>
                <a:gd name="T15" fmla="*/ 216 h 515"/>
                <a:gd name="T16" fmla="*/ 853 w 1276"/>
                <a:gd name="T17" fmla="*/ 257 h 515"/>
                <a:gd name="T18" fmla="*/ 891 w 1276"/>
                <a:gd name="T19" fmla="*/ 285 h 515"/>
                <a:gd name="T20" fmla="*/ 896 w 1276"/>
                <a:gd name="T21" fmla="*/ 283 h 515"/>
                <a:gd name="T22" fmla="*/ 938 w 1276"/>
                <a:gd name="T23" fmla="*/ 271 h 515"/>
                <a:gd name="T24" fmla="*/ 813 w 1276"/>
                <a:gd name="T25" fmla="*/ 275 h 515"/>
                <a:gd name="T26" fmla="*/ 639 w 1276"/>
                <a:gd name="T27" fmla="*/ 135 h 515"/>
                <a:gd name="T28" fmla="*/ 570 w 1276"/>
                <a:gd name="T29" fmla="*/ 106 h 515"/>
                <a:gd name="T30" fmla="*/ 447 w 1276"/>
                <a:gd name="T31" fmla="*/ 7 h 515"/>
                <a:gd name="T32" fmla="*/ 395 w 1276"/>
                <a:gd name="T33" fmla="*/ 0 h 515"/>
                <a:gd name="T34" fmla="*/ 243 w 1276"/>
                <a:gd name="T35" fmla="*/ 50 h 515"/>
                <a:gd name="T36" fmla="*/ 275 w 1276"/>
                <a:gd name="T37" fmla="*/ 152 h 515"/>
                <a:gd name="T38" fmla="*/ 326 w 1276"/>
                <a:gd name="T39" fmla="*/ 73 h 515"/>
                <a:gd name="T40" fmla="*/ 433 w 1276"/>
                <a:gd name="T41" fmla="*/ 81 h 515"/>
                <a:gd name="T42" fmla="*/ 295 w 1276"/>
                <a:gd name="T43" fmla="*/ 236 h 515"/>
                <a:gd name="T44" fmla="*/ 175 w 1276"/>
                <a:gd name="T45" fmla="*/ 173 h 515"/>
                <a:gd name="T46" fmla="*/ 0 w 1276"/>
                <a:gd name="T47" fmla="*/ 260 h 515"/>
                <a:gd name="T48" fmla="*/ 116 w 1276"/>
                <a:gd name="T49" fmla="*/ 366 h 515"/>
                <a:gd name="T50" fmla="*/ 128 w 1276"/>
                <a:gd name="T51" fmla="*/ 312 h 515"/>
                <a:gd name="T52" fmla="*/ 99 w 1276"/>
                <a:gd name="T53" fmla="*/ 310 h 515"/>
                <a:gd name="T54" fmla="*/ 99 w 1276"/>
                <a:gd name="T55" fmla="*/ 255 h 515"/>
                <a:gd name="T56" fmla="*/ 171 w 1276"/>
                <a:gd name="T57" fmla="*/ 374 h 515"/>
                <a:gd name="T58" fmla="*/ 236 w 1276"/>
                <a:gd name="T59" fmla="*/ 458 h 515"/>
                <a:gd name="T60" fmla="*/ 366 w 1276"/>
                <a:gd name="T61" fmla="*/ 387 h 515"/>
                <a:gd name="T62" fmla="*/ 420 w 1276"/>
                <a:gd name="T63" fmla="*/ 388 h 515"/>
                <a:gd name="T64" fmla="*/ 535 w 1276"/>
                <a:gd name="T65" fmla="*/ 333 h 515"/>
                <a:gd name="T66" fmla="*/ 632 w 1276"/>
                <a:gd name="T67" fmla="*/ 457 h 515"/>
                <a:gd name="T68" fmla="*/ 553 w 1276"/>
                <a:gd name="T69" fmla="*/ 416 h 515"/>
                <a:gd name="T70" fmla="*/ 585 w 1276"/>
                <a:gd name="T71" fmla="*/ 382 h 515"/>
                <a:gd name="T72" fmla="*/ 495 w 1276"/>
                <a:gd name="T73" fmla="*/ 450 h 515"/>
                <a:gd name="T74" fmla="*/ 799 w 1276"/>
                <a:gd name="T75" fmla="*/ 429 h 515"/>
                <a:gd name="T76" fmla="*/ 898 w 1276"/>
                <a:gd name="T77" fmla="*/ 430 h 515"/>
                <a:gd name="T78" fmla="*/ 996 w 1276"/>
                <a:gd name="T79" fmla="*/ 372 h 515"/>
                <a:gd name="T80" fmla="*/ 1076 w 1276"/>
                <a:gd name="T81" fmla="*/ 370 h 515"/>
                <a:gd name="T82" fmla="*/ 1171 w 1276"/>
                <a:gd name="T83" fmla="*/ 335 h 515"/>
                <a:gd name="T84" fmla="*/ 1229 w 1276"/>
                <a:gd name="T85" fmla="*/ 312 h 515"/>
                <a:gd name="T86" fmla="*/ 1212 w 1276"/>
                <a:gd name="T87" fmla="*/ 342 h 515"/>
                <a:gd name="T88" fmla="*/ 1219 w 1276"/>
                <a:gd name="T89" fmla="*/ 353 h 515"/>
                <a:gd name="T90" fmla="*/ 1219 w 1276"/>
                <a:gd name="T91" fmla="*/ 274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76" h="515">
                  <a:moveTo>
                    <a:pt x="1196" y="277"/>
                  </a:moveTo>
                  <a:cubicBezTo>
                    <a:pt x="1184" y="281"/>
                    <a:pt x="1168" y="305"/>
                    <a:pt x="1150" y="317"/>
                  </a:cubicBezTo>
                  <a:cubicBezTo>
                    <a:pt x="1132" y="329"/>
                    <a:pt x="1110" y="335"/>
                    <a:pt x="1087" y="331"/>
                  </a:cubicBezTo>
                  <a:cubicBezTo>
                    <a:pt x="1067" y="328"/>
                    <a:pt x="1055" y="313"/>
                    <a:pt x="1054" y="293"/>
                  </a:cubicBezTo>
                  <a:cubicBezTo>
                    <a:pt x="1053" y="274"/>
                    <a:pt x="1074" y="267"/>
                    <a:pt x="1089" y="267"/>
                  </a:cubicBezTo>
                  <a:cubicBezTo>
                    <a:pt x="1107" y="266"/>
                    <a:pt x="1107" y="294"/>
                    <a:pt x="1089" y="295"/>
                  </a:cubicBezTo>
                  <a:cubicBezTo>
                    <a:pt x="1080" y="295"/>
                    <a:pt x="1084" y="302"/>
                    <a:pt x="1090" y="303"/>
                  </a:cubicBezTo>
                  <a:cubicBezTo>
                    <a:pt x="1094" y="304"/>
                    <a:pt x="1097" y="304"/>
                    <a:pt x="1101" y="304"/>
                  </a:cubicBezTo>
                  <a:cubicBezTo>
                    <a:pt x="1109" y="303"/>
                    <a:pt x="1119" y="302"/>
                    <a:pt x="1127" y="299"/>
                  </a:cubicBezTo>
                  <a:cubicBezTo>
                    <a:pt x="1132" y="296"/>
                    <a:pt x="1137" y="293"/>
                    <a:pt x="1141" y="290"/>
                  </a:cubicBezTo>
                  <a:cubicBezTo>
                    <a:pt x="1148" y="283"/>
                    <a:pt x="1151" y="262"/>
                    <a:pt x="1118" y="252"/>
                  </a:cubicBezTo>
                  <a:cubicBezTo>
                    <a:pt x="1107" y="249"/>
                    <a:pt x="1093" y="248"/>
                    <a:pt x="1080" y="248"/>
                  </a:cubicBezTo>
                  <a:cubicBezTo>
                    <a:pt x="1064" y="248"/>
                    <a:pt x="1050" y="250"/>
                    <a:pt x="1037" y="253"/>
                  </a:cubicBezTo>
                  <a:cubicBezTo>
                    <a:pt x="1015" y="259"/>
                    <a:pt x="993" y="271"/>
                    <a:pt x="987" y="263"/>
                  </a:cubicBezTo>
                  <a:cubicBezTo>
                    <a:pt x="984" y="259"/>
                    <a:pt x="980" y="254"/>
                    <a:pt x="976" y="249"/>
                  </a:cubicBezTo>
                  <a:cubicBezTo>
                    <a:pt x="956" y="229"/>
                    <a:pt x="929" y="216"/>
                    <a:pt x="898" y="216"/>
                  </a:cubicBezTo>
                  <a:cubicBezTo>
                    <a:pt x="890" y="216"/>
                    <a:pt x="882" y="217"/>
                    <a:pt x="874" y="219"/>
                  </a:cubicBezTo>
                  <a:cubicBezTo>
                    <a:pt x="860" y="222"/>
                    <a:pt x="849" y="241"/>
                    <a:pt x="853" y="257"/>
                  </a:cubicBezTo>
                  <a:cubicBezTo>
                    <a:pt x="855" y="268"/>
                    <a:pt x="860" y="278"/>
                    <a:pt x="867" y="282"/>
                  </a:cubicBezTo>
                  <a:cubicBezTo>
                    <a:pt x="874" y="286"/>
                    <a:pt x="884" y="285"/>
                    <a:pt x="891" y="285"/>
                  </a:cubicBezTo>
                  <a:cubicBezTo>
                    <a:pt x="892" y="285"/>
                    <a:pt x="893" y="285"/>
                    <a:pt x="894" y="285"/>
                  </a:cubicBezTo>
                  <a:cubicBezTo>
                    <a:pt x="895" y="285"/>
                    <a:pt x="896" y="284"/>
                    <a:pt x="896" y="283"/>
                  </a:cubicBezTo>
                  <a:cubicBezTo>
                    <a:pt x="896" y="283"/>
                    <a:pt x="896" y="283"/>
                    <a:pt x="896" y="283"/>
                  </a:cubicBezTo>
                  <a:cubicBezTo>
                    <a:pt x="886" y="256"/>
                    <a:pt x="928" y="245"/>
                    <a:pt x="938" y="271"/>
                  </a:cubicBezTo>
                  <a:cubicBezTo>
                    <a:pt x="957" y="322"/>
                    <a:pt x="895" y="335"/>
                    <a:pt x="859" y="325"/>
                  </a:cubicBezTo>
                  <a:cubicBezTo>
                    <a:pt x="834" y="319"/>
                    <a:pt x="820" y="298"/>
                    <a:pt x="813" y="275"/>
                  </a:cubicBezTo>
                  <a:cubicBezTo>
                    <a:pt x="806" y="253"/>
                    <a:pt x="799" y="219"/>
                    <a:pt x="785" y="202"/>
                  </a:cubicBezTo>
                  <a:cubicBezTo>
                    <a:pt x="750" y="161"/>
                    <a:pt x="698" y="135"/>
                    <a:pt x="639" y="135"/>
                  </a:cubicBezTo>
                  <a:cubicBezTo>
                    <a:pt x="630" y="135"/>
                    <a:pt x="620" y="135"/>
                    <a:pt x="611" y="137"/>
                  </a:cubicBezTo>
                  <a:cubicBezTo>
                    <a:pt x="596" y="139"/>
                    <a:pt x="580" y="125"/>
                    <a:pt x="570" y="106"/>
                  </a:cubicBezTo>
                  <a:cubicBezTo>
                    <a:pt x="545" y="58"/>
                    <a:pt x="501" y="21"/>
                    <a:pt x="448" y="7"/>
                  </a:cubicBezTo>
                  <a:cubicBezTo>
                    <a:pt x="448" y="7"/>
                    <a:pt x="447" y="7"/>
                    <a:pt x="447" y="7"/>
                  </a:cubicBezTo>
                  <a:cubicBezTo>
                    <a:pt x="431" y="2"/>
                    <a:pt x="414" y="0"/>
                    <a:pt x="397" y="0"/>
                  </a:cubicBezTo>
                  <a:cubicBezTo>
                    <a:pt x="396" y="0"/>
                    <a:pt x="396" y="0"/>
                    <a:pt x="395" y="0"/>
                  </a:cubicBezTo>
                  <a:cubicBezTo>
                    <a:pt x="395" y="0"/>
                    <a:pt x="376" y="0"/>
                    <a:pt x="354" y="2"/>
                  </a:cubicBezTo>
                  <a:cubicBezTo>
                    <a:pt x="319" y="7"/>
                    <a:pt x="279" y="20"/>
                    <a:pt x="243" y="50"/>
                  </a:cubicBezTo>
                  <a:cubicBezTo>
                    <a:pt x="229" y="60"/>
                    <a:pt x="219" y="77"/>
                    <a:pt x="219" y="96"/>
                  </a:cubicBezTo>
                  <a:cubicBezTo>
                    <a:pt x="219" y="127"/>
                    <a:pt x="244" y="152"/>
                    <a:pt x="275" y="152"/>
                  </a:cubicBezTo>
                  <a:cubicBezTo>
                    <a:pt x="306" y="152"/>
                    <a:pt x="331" y="127"/>
                    <a:pt x="331" y="96"/>
                  </a:cubicBezTo>
                  <a:cubicBezTo>
                    <a:pt x="331" y="88"/>
                    <a:pt x="329" y="80"/>
                    <a:pt x="326" y="73"/>
                  </a:cubicBezTo>
                  <a:cubicBezTo>
                    <a:pt x="321" y="62"/>
                    <a:pt x="330" y="47"/>
                    <a:pt x="351" y="42"/>
                  </a:cubicBezTo>
                  <a:cubicBezTo>
                    <a:pt x="384" y="35"/>
                    <a:pt x="425" y="35"/>
                    <a:pt x="433" y="81"/>
                  </a:cubicBezTo>
                  <a:cubicBezTo>
                    <a:pt x="433" y="86"/>
                    <a:pt x="434" y="92"/>
                    <a:pt x="434" y="97"/>
                  </a:cubicBezTo>
                  <a:cubicBezTo>
                    <a:pt x="434" y="174"/>
                    <a:pt x="371" y="236"/>
                    <a:pt x="295" y="236"/>
                  </a:cubicBezTo>
                  <a:cubicBezTo>
                    <a:pt x="274" y="236"/>
                    <a:pt x="254" y="231"/>
                    <a:pt x="236" y="223"/>
                  </a:cubicBezTo>
                  <a:cubicBezTo>
                    <a:pt x="216" y="213"/>
                    <a:pt x="193" y="185"/>
                    <a:pt x="175" y="173"/>
                  </a:cubicBezTo>
                  <a:cubicBezTo>
                    <a:pt x="157" y="161"/>
                    <a:pt x="134" y="153"/>
                    <a:pt x="111" y="153"/>
                  </a:cubicBezTo>
                  <a:cubicBezTo>
                    <a:pt x="50" y="153"/>
                    <a:pt x="0" y="201"/>
                    <a:pt x="0" y="260"/>
                  </a:cubicBezTo>
                  <a:cubicBezTo>
                    <a:pt x="0" y="319"/>
                    <a:pt x="50" y="366"/>
                    <a:pt x="111" y="366"/>
                  </a:cubicBezTo>
                  <a:cubicBezTo>
                    <a:pt x="113" y="366"/>
                    <a:pt x="114" y="366"/>
                    <a:pt x="116" y="366"/>
                  </a:cubicBezTo>
                  <a:cubicBezTo>
                    <a:pt x="119" y="366"/>
                    <a:pt x="135" y="357"/>
                    <a:pt x="138" y="340"/>
                  </a:cubicBezTo>
                  <a:cubicBezTo>
                    <a:pt x="139" y="331"/>
                    <a:pt x="137" y="321"/>
                    <a:pt x="128" y="312"/>
                  </a:cubicBezTo>
                  <a:cubicBezTo>
                    <a:pt x="122" y="306"/>
                    <a:pt x="114" y="301"/>
                    <a:pt x="104" y="299"/>
                  </a:cubicBezTo>
                  <a:cubicBezTo>
                    <a:pt x="101" y="298"/>
                    <a:pt x="100" y="302"/>
                    <a:pt x="99" y="310"/>
                  </a:cubicBezTo>
                  <a:cubicBezTo>
                    <a:pt x="95" y="337"/>
                    <a:pt x="52" y="326"/>
                    <a:pt x="57" y="298"/>
                  </a:cubicBezTo>
                  <a:cubicBezTo>
                    <a:pt x="60" y="275"/>
                    <a:pt x="75" y="257"/>
                    <a:pt x="99" y="255"/>
                  </a:cubicBezTo>
                  <a:cubicBezTo>
                    <a:pt x="121" y="253"/>
                    <a:pt x="141" y="265"/>
                    <a:pt x="157" y="279"/>
                  </a:cubicBezTo>
                  <a:cubicBezTo>
                    <a:pt x="186" y="305"/>
                    <a:pt x="188" y="344"/>
                    <a:pt x="171" y="374"/>
                  </a:cubicBezTo>
                  <a:cubicBezTo>
                    <a:pt x="161" y="393"/>
                    <a:pt x="153" y="420"/>
                    <a:pt x="170" y="434"/>
                  </a:cubicBezTo>
                  <a:cubicBezTo>
                    <a:pt x="188" y="449"/>
                    <a:pt x="211" y="458"/>
                    <a:pt x="236" y="458"/>
                  </a:cubicBezTo>
                  <a:cubicBezTo>
                    <a:pt x="270" y="458"/>
                    <a:pt x="301" y="441"/>
                    <a:pt x="319" y="416"/>
                  </a:cubicBezTo>
                  <a:cubicBezTo>
                    <a:pt x="332" y="398"/>
                    <a:pt x="349" y="384"/>
                    <a:pt x="366" y="387"/>
                  </a:cubicBezTo>
                  <a:cubicBezTo>
                    <a:pt x="376" y="389"/>
                    <a:pt x="386" y="389"/>
                    <a:pt x="397" y="389"/>
                  </a:cubicBezTo>
                  <a:cubicBezTo>
                    <a:pt x="405" y="389"/>
                    <a:pt x="413" y="389"/>
                    <a:pt x="420" y="388"/>
                  </a:cubicBezTo>
                  <a:cubicBezTo>
                    <a:pt x="433" y="386"/>
                    <a:pt x="456" y="371"/>
                    <a:pt x="474" y="358"/>
                  </a:cubicBezTo>
                  <a:cubicBezTo>
                    <a:pt x="493" y="346"/>
                    <a:pt x="513" y="336"/>
                    <a:pt x="535" y="333"/>
                  </a:cubicBezTo>
                  <a:cubicBezTo>
                    <a:pt x="573" y="329"/>
                    <a:pt x="611" y="340"/>
                    <a:pt x="641" y="364"/>
                  </a:cubicBezTo>
                  <a:cubicBezTo>
                    <a:pt x="672" y="389"/>
                    <a:pt x="662" y="437"/>
                    <a:pt x="632" y="457"/>
                  </a:cubicBezTo>
                  <a:cubicBezTo>
                    <a:pt x="601" y="477"/>
                    <a:pt x="561" y="472"/>
                    <a:pt x="531" y="454"/>
                  </a:cubicBezTo>
                  <a:cubicBezTo>
                    <a:pt x="507" y="438"/>
                    <a:pt x="529" y="400"/>
                    <a:pt x="553" y="416"/>
                  </a:cubicBezTo>
                  <a:cubicBezTo>
                    <a:pt x="569" y="425"/>
                    <a:pt x="588" y="431"/>
                    <a:pt x="605" y="422"/>
                  </a:cubicBezTo>
                  <a:cubicBezTo>
                    <a:pt x="633" y="407"/>
                    <a:pt x="600" y="387"/>
                    <a:pt x="585" y="382"/>
                  </a:cubicBezTo>
                  <a:cubicBezTo>
                    <a:pt x="555" y="371"/>
                    <a:pt x="528" y="377"/>
                    <a:pt x="504" y="392"/>
                  </a:cubicBezTo>
                  <a:cubicBezTo>
                    <a:pt x="485" y="404"/>
                    <a:pt x="481" y="433"/>
                    <a:pt x="495" y="450"/>
                  </a:cubicBezTo>
                  <a:cubicBezTo>
                    <a:pt x="530" y="490"/>
                    <a:pt x="582" y="515"/>
                    <a:pt x="639" y="515"/>
                  </a:cubicBezTo>
                  <a:cubicBezTo>
                    <a:pt x="706" y="515"/>
                    <a:pt x="765" y="481"/>
                    <a:pt x="799" y="429"/>
                  </a:cubicBezTo>
                  <a:cubicBezTo>
                    <a:pt x="811" y="410"/>
                    <a:pt x="829" y="407"/>
                    <a:pt x="848" y="418"/>
                  </a:cubicBezTo>
                  <a:cubicBezTo>
                    <a:pt x="863" y="426"/>
                    <a:pt x="880" y="430"/>
                    <a:pt x="898" y="430"/>
                  </a:cubicBezTo>
                  <a:cubicBezTo>
                    <a:pt x="932" y="430"/>
                    <a:pt x="963" y="414"/>
                    <a:pt x="983" y="389"/>
                  </a:cubicBezTo>
                  <a:cubicBezTo>
                    <a:pt x="987" y="383"/>
                    <a:pt x="992" y="377"/>
                    <a:pt x="996" y="372"/>
                  </a:cubicBezTo>
                  <a:cubicBezTo>
                    <a:pt x="1004" y="363"/>
                    <a:pt x="1026" y="364"/>
                    <a:pt x="1044" y="367"/>
                  </a:cubicBezTo>
                  <a:cubicBezTo>
                    <a:pt x="1054" y="369"/>
                    <a:pt x="1065" y="370"/>
                    <a:pt x="1076" y="370"/>
                  </a:cubicBezTo>
                  <a:cubicBezTo>
                    <a:pt x="1100" y="370"/>
                    <a:pt x="1121" y="365"/>
                    <a:pt x="1139" y="358"/>
                  </a:cubicBezTo>
                  <a:cubicBezTo>
                    <a:pt x="1159" y="349"/>
                    <a:pt x="1171" y="335"/>
                    <a:pt x="1171" y="335"/>
                  </a:cubicBezTo>
                  <a:cubicBezTo>
                    <a:pt x="1172" y="336"/>
                    <a:pt x="1182" y="325"/>
                    <a:pt x="1198" y="318"/>
                  </a:cubicBezTo>
                  <a:cubicBezTo>
                    <a:pt x="1208" y="314"/>
                    <a:pt x="1219" y="312"/>
                    <a:pt x="1229" y="312"/>
                  </a:cubicBezTo>
                  <a:cubicBezTo>
                    <a:pt x="1247" y="311"/>
                    <a:pt x="1247" y="339"/>
                    <a:pt x="1229" y="340"/>
                  </a:cubicBezTo>
                  <a:cubicBezTo>
                    <a:pt x="1223" y="340"/>
                    <a:pt x="1218" y="341"/>
                    <a:pt x="1212" y="342"/>
                  </a:cubicBezTo>
                  <a:cubicBezTo>
                    <a:pt x="1203" y="345"/>
                    <a:pt x="1202" y="352"/>
                    <a:pt x="1208" y="353"/>
                  </a:cubicBezTo>
                  <a:cubicBezTo>
                    <a:pt x="1212" y="353"/>
                    <a:pt x="1215" y="353"/>
                    <a:pt x="1219" y="353"/>
                  </a:cubicBezTo>
                  <a:cubicBezTo>
                    <a:pt x="1250" y="353"/>
                    <a:pt x="1276" y="336"/>
                    <a:pt x="1276" y="314"/>
                  </a:cubicBezTo>
                  <a:cubicBezTo>
                    <a:pt x="1276" y="292"/>
                    <a:pt x="1250" y="274"/>
                    <a:pt x="1219" y="274"/>
                  </a:cubicBezTo>
                  <a:cubicBezTo>
                    <a:pt x="1211" y="274"/>
                    <a:pt x="1203" y="275"/>
                    <a:pt x="1196" y="277"/>
                  </a:cubicBezTo>
                  <a:close/>
                </a:path>
              </a:pathLst>
            </a:custGeom>
            <a:solidFill>
              <a:srgbClr val="B6F1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1301874" y="1482742"/>
            <a:ext cx="11905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latin typeface="华文新魏" panose="02010800040101010101" pitchFamily="2" charset="-122"/>
                <a:ea typeface="华文新魏" panose="02010800040101010101" pitchFamily="2" charset="-122"/>
              </a:rPr>
              <a:t>壹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042022" y="3317156"/>
            <a:ext cx="1602960" cy="3204672"/>
            <a:chOff x="1042022" y="3317156"/>
            <a:chExt cx="1602960" cy="3204672"/>
          </a:xfrm>
        </p:grpSpPr>
        <p:sp>
          <p:nvSpPr>
            <p:cNvPr id="56" name="文本框 55"/>
            <p:cNvSpPr txBox="1"/>
            <p:nvPr/>
          </p:nvSpPr>
          <p:spPr>
            <a:xfrm>
              <a:off x="1042022" y="3317156"/>
              <a:ext cx="738664" cy="2862322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3600" dirty="0">
                  <a:solidFill>
                    <a:schemeClr val="bg1"/>
                  </a:solidFill>
                  <a:latin typeface="文悦古典明朝体 (非商业使用) W5" pitchFamily="50" charset="-122"/>
                  <a:ea typeface="文悦古典明朝体 (非商业使用) W5" pitchFamily="50" charset="-122"/>
                </a:rPr>
                <a:t>输入您的标题</a:t>
              </a: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1648032" y="3347178"/>
              <a:ext cx="615950" cy="3174650"/>
            </a:xfrm>
            <a:prstGeom prst="rect">
              <a:avLst/>
            </a:prstGeom>
            <a:noFill/>
          </p:spPr>
          <p:txBody>
            <a:bodyPr vert="eaVert" wrap="square" rtlCol="0" anchor="b" anchorCtr="0">
              <a:norm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dirty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国风好色而不淫，小雅怨</a:t>
              </a:r>
              <a:endParaRPr lang="en-US" altLang="zh-CN" sz="20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2029032" y="3347177"/>
              <a:ext cx="615950" cy="2746448"/>
            </a:xfrm>
            <a:prstGeom prst="rect">
              <a:avLst/>
            </a:prstGeom>
            <a:noFill/>
          </p:spPr>
          <p:txBody>
            <a:bodyPr vert="eaVert" wrap="square" rtlCol="0" anchor="b" anchorCtr="0">
              <a:norm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dirty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若离骚者，可谓兼之矣</a:t>
              </a:r>
              <a:endParaRPr lang="en-US" altLang="zh-CN" sz="20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pic>
        <p:nvPicPr>
          <p:cNvPr id="61" name="图片 6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639772" y="1131048"/>
            <a:ext cx="1939939" cy="1939939"/>
          </a:xfrm>
          <a:custGeom>
            <a:avLst/>
            <a:gdLst>
              <a:gd name="connsiteX0" fmla="*/ 0 w 1219306"/>
              <a:gd name="connsiteY0" fmla="*/ 0 h 1219306"/>
              <a:gd name="connsiteX1" fmla="*/ 1219306 w 1219306"/>
              <a:gd name="connsiteY1" fmla="*/ 0 h 1219306"/>
              <a:gd name="connsiteX2" fmla="*/ 1219306 w 1219306"/>
              <a:gd name="connsiteY2" fmla="*/ 1035832 h 1219306"/>
              <a:gd name="connsiteX3" fmla="*/ 1185266 w 1219306"/>
              <a:gd name="connsiteY3" fmla="*/ 994576 h 1219306"/>
              <a:gd name="connsiteX4" fmla="*/ 861977 w 1219306"/>
              <a:gd name="connsiteY4" fmla="*/ 860665 h 1219306"/>
              <a:gd name="connsiteX5" fmla="*/ 440706 w 1219306"/>
              <a:gd name="connsiteY5" fmla="*/ 1139902 h 1219306"/>
              <a:gd name="connsiteX6" fmla="*/ 416058 w 1219306"/>
              <a:gd name="connsiteY6" fmla="*/ 1219306 h 1219306"/>
              <a:gd name="connsiteX7" fmla="*/ 0 w 1219306"/>
              <a:gd name="connsiteY7" fmla="*/ 1219306 h 1219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306" h="1219306">
                <a:moveTo>
                  <a:pt x="0" y="0"/>
                </a:moveTo>
                <a:lnTo>
                  <a:pt x="1219306" y="0"/>
                </a:lnTo>
                <a:lnTo>
                  <a:pt x="1219306" y="1035832"/>
                </a:lnTo>
                <a:lnTo>
                  <a:pt x="1185266" y="994576"/>
                </a:lnTo>
                <a:cubicBezTo>
                  <a:pt x="1102530" y="911839"/>
                  <a:pt x="988230" y="860665"/>
                  <a:pt x="861977" y="860665"/>
                </a:cubicBezTo>
                <a:cubicBezTo>
                  <a:pt x="672598" y="860665"/>
                  <a:pt x="510113" y="975806"/>
                  <a:pt x="440706" y="1139902"/>
                </a:cubicBezTo>
                <a:lnTo>
                  <a:pt x="416058" y="1219306"/>
                </a:lnTo>
                <a:lnTo>
                  <a:pt x="0" y="1219306"/>
                </a:lnTo>
                <a:close/>
              </a:path>
            </a:pathLst>
          </a:custGeom>
        </p:spPr>
      </p:pic>
      <p:grpSp>
        <p:nvGrpSpPr>
          <p:cNvPr id="62" name="组合 61"/>
          <p:cNvGrpSpPr/>
          <p:nvPr/>
        </p:nvGrpSpPr>
        <p:grpSpPr>
          <a:xfrm>
            <a:off x="3999270" y="2314354"/>
            <a:ext cx="2381011" cy="999710"/>
            <a:chOff x="3697288" y="2419350"/>
            <a:chExt cx="4794250" cy="2012950"/>
          </a:xfrm>
        </p:grpSpPr>
        <p:sp>
          <p:nvSpPr>
            <p:cNvPr id="67" name="Freeform 151"/>
            <p:cNvSpPr/>
            <p:nvPr/>
          </p:nvSpPr>
          <p:spPr bwMode="auto">
            <a:xfrm>
              <a:off x="3697288" y="2486025"/>
              <a:ext cx="4794250" cy="1946275"/>
            </a:xfrm>
            <a:custGeom>
              <a:avLst/>
              <a:gdLst>
                <a:gd name="T0" fmla="*/ 354 w 1276"/>
                <a:gd name="T1" fmla="*/ 3 h 516"/>
                <a:gd name="T2" fmla="*/ 219 w 1276"/>
                <a:gd name="T3" fmla="*/ 96 h 516"/>
                <a:gd name="T4" fmla="*/ 331 w 1276"/>
                <a:gd name="T5" fmla="*/ 96 h 516"/>
                <a:gd name="T6" fmla="*/ 351 w 1276"/>
                <a:gd name="T7" fmla="*/ 42 h 516"/>
                <a:gd name="T8" fmla="*/ 433 w 1276"/>
                <a:gd name="T9" fmla="*/ 81 h 516"/>
                <a:gd name="T10" fmla="*/ 295 w 1276"/>
                <a:gd name="T11" fmla="*/ 236 h 516"/>
                <a:gd name="T12" fmla="*/ 175 w 1276"/>
                <a:gd name="T13" fmla="*/ 173 h 516"/>
                <a:gd name="T14" fmla="*/ 0 w 1276"/>
                <a:gd name="T15" fmla="*/ 260 h 516"/>
                <a:gd name="T16" fmla="*/ 116 w 1276"/>
                <a:gd name="T17" fmla="*/ 366 h 516"/>
                <a:gd name="T18" fmla="*/ 128 w 1276"/>
                <a:gd name="T19" fmla="*/ 313 h 516"/>
                <a:gd name="T20" fmla="*/ 104 w 1276"/>
                <a:gd name="T21" fmla="*/ 299 h 516"/>
                <a:gd name="T22" fmla="*/ 81 w 1276"/>
                <a:gd name="T23" fmla="*/ 326 h 516"/>
                <a:gd name="T24" fmla="*/ 99 w 1276"/>
                <a:gd name="T25" fmla="*/ 255 h 516"/>
                <a:gd name="T26" fmla="*/ 157 w 1276"/>
                <a:gd name="T27" fmla="*/ 279 h 516"/>
                <a:gd name="T28" fmla="*/ 170 w 1276"/>
                <a:gd name="T29" fmla="*/ 434 h 516"/>
                <a:gd name="T30" fmla="*/ 319 w 1276"/>
                <a:gd name="T31" fmla="*/ 416 h 516"/>
                <a:gd name="T32" fmla="*/ 366 w 1276"/>
                <a:gd name="T33" fmla="*/ 387 h 516"/>
                <a:gd name="T34" fmla="*/ 420 w 1276"/>
                <a:gd name="T35" fmla="*/ 388 h 516"/>
                <a:gd name="T36" fmla="*/ 535 w 1276"/>
                <a:gd name="T37" fmla="*/ 334 h 516"/>
                <a:gd name="T38" fmla="*/ 641 w 1276"/>
                <a:gd name="T39" fmla="*/ 364 h 516"/>
                <a:gd name="T40" fmla="*/ 587 w 1276"/>
                <a:gd name="T41" fmla="*/ 470 h 516"/>
                <a:gd name="T42" fmla="*/ 542 w 1276"/>
                <a:gd name="T43" fmla="*/ 412 h 516"/>
                <a:gd name="T44" fmla="*/ 586 w 1276"/>
                <a:gd name="T45" fmla="*/ 426 h 516"/>
                <a:gd name="T46" fmla="*/ 585 w 1276"/>
                <a:gd name="T47" fmla="*/ 382 h 516"/>
                <a:gd name="T48" fmla="*/ 504 w 1276"/>
                <a:gd name="T49" fmla="*/ 392 h 516"/>
                <a:gd name="T50" fmla="*/ 639 w 1276"/>
                <a:gd name="T51" fmla="*/ 516 h 516"/>
                <a:gd name="T52" fmla="*/ 827 w 1276"/>
                <a:gd name="T53" fmla="*/ 412 h 516"/>
                <a:gd name="T54" fmla="*/ 898 w 1276"/>
                <a:gd name="T55" fmla="*/ 430 h 516"/>
                <a:gd name="T56" fmla="*/ 996 w 1276"/>
                <a:gd name="T57" fmla="*/ 372 h 516"/>
                <a:gd name="T58" fmla="*/ 1044 w 1276"/>
                <a:gd name="T59" fmla="*/ 367 h 516"/>
                <a:gd name="T60" fmla="*/ 1139 w 1276"/>
                <a:gd name="T61" fmla="*/ 358 h 516"/>
                <a:gd name="T62" fmla="*/ 1171 w 1276"/>
                <a:gd name="T63" fmla="*/ 336 h 516"/>
                <a:gd name="T64" fmla="*/ 1198 w 1276"/>
                <a:gd name="T65" fmla="*/ 318 h 516"/>
                <a:gd name="T66" fmla="*/ 1229 w 1276"/>
                <a:gd name="T67" fmla="*/ 312 h 516"/>
                <a:gd name="T68" fmla="*/ 1212 w 1276"/>
                <a:gd name="T69" fmla="*/ 343 h 516"/>
                <a:gd name="T70" fmla="*/ 1219 w 1276"/>
                <a:gd name="T71" fmla="*/ 354 h 516"/>
                <a:gd name="T72" fmla="*/ 1219 w 1276"/>
                <a:gd name="T73" fmla="*/ 274 h 516"/>
                <a:gd name="T74" fmla="*/ 1150 w 1276"/>
                <a:gd name="T75" fmla="*/ 318 h 516"/>
                <a:gd name="T76" fmla="*/ 1087 w 1276"/>
                <a:gd name="T77" fmla="*/ 331 h 516"/>
                <a:gd name="T78" fmla="*/ 1089 w 1276"/>
                <a:gd name="T79" fmla="*/ 267 h 516"/>
                <a:gd name="T80" fmla="*/ 1089 w 1276"/>
                <a:gd name="T81" fmla="*/ 295 h 516"/>
                <a:gd name="T82" fmla="*/ 1096 w 1276"/>
                <a:gd name="T83" fmla="*/ 304 h 516"/>
                <a:gd name="T84" fmla="*/ 1127 w 1276"/>
                <a:gd name="T85" fmla="*/ 299 h 516"/>
                <a:gd name="T86" fmla="*/ 1118 w 1276"/>
                <a:gd name="T87" fmla="*/ 252 h 516"/>
                <a:gd name="T88" fmla="*/ 1037 w 1276"/>
                <a:gd name="T89" fmla="*/ 253 h 516"/>
                <a:gd name="T90" fmla="*/ 987 w 1276"/>
                <a:gd name="T91" fmla="*/ 263 h 516"/>
                <a:gd name="T92" fmla="*/ 898 w 1276"/>
                <a:gd name="T93" fmla="*/ 216 h 516"/>
                <a:gd name="T94" fmla="*/ 853 w 1276"/>
                <a:gd name="T95" fmla="*/ 257 h 516"/>
                <a:gd name="T96" fmla="*/ 885 w 1276"/>
                <a:gd name="T97" fmla="*/ 285 h 516"/>
                <a:gd name="T98" fmla="*/ 894 w 1276"/>
                <a:gd name="T99" fmla="*/ 285 h 516"/>
                <a:gd name="T100" fmla="*/ 896 w 1276"/>
                <a:gd name="T101" fmla="*/ 283 h 516"/>
                <a:gd name="T102" fmla="*/ 938 w 1276"/>
                <a:gd name="T103" fmla="*/ 271 h 516"/>
                <a:gd name="T104" fmla="*/ 859 w 1276"/>
                <a:gd name="T105" fmla="*/ 326 h 516"/>
                <a:gd name="T106" fmla="*/ 785 w 1276"/>
                <a:gd name="T107" fmla="*/ 202 h 516"/>
                <a:gd name="T108" fmla="*/ 611 w 1276"/>
                <a:gd name="T109" fmla="*/ 137 h 516"/>
                <a:gd name="T110" fmla="*/ 570 w 1276"/>
                <a:gd name="T111" fmla="*/ 106 h 516"/>
                <a:gd name="T112" fmla="*/ 447 w 1276"/>
                <a:gd name="T113" fmla="*/ 7 h 516"/>
                <a:gd name="T114" fmla="*/ 395 w 1276"/>
                <a:gd name="T115" fmla="*/ 0 h 516"/>
                <a:gd name="T116" fmla="*/ 394 w 1276"/>
                <a:gd name="T117" fmla="*/ 0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76" h="516">
                  <a:moveTo>
                    <a:pt x="390" y="0"/>
                  </a:moveTo>
                  <a:cubicBezTo>
                    <a:pt x="383" y="0"/>
                    <a:pt x="370" y="1"/>
                    <a:pt x="354" y="3"/>
                  </a:cubicBezTo>
                  <a:cubicBezTo>
                    <a:pt x="319" y="7"/>
                    <a:pt x="279" y="20"/>
                    <a:pt x="243" y="50"/>
                  </a:cubicBezTo>
                  <a:cubicBezTo>
                    <a:pt x="229" y="60"/>
                    <a:pt x="219" y="77"/>
                    <a:pt x="219" y="96"/>
                  </a:cubicBezTo>
                  <a:cubicBezTo>
                    <a:pt x="219" y="127"/>
                    <a:pt x="244" y="152"/>
                    <a:pt x="275" y="152"/>
                  </a:cubicBezTo>
                  <a:cubicBezTo>
                    <a:pt x="306" y="152"/>
                    <a:pt x="331" y="127"/>
                    <a:pt x="331" y="96"/>
                  </a:cubicBezTo>
                  <a:cubicBezTo>
                    <a:pt x="331" y="88"/>
                    <a:pt x="329" y="80"/>
                    <a:pt x="326" y="74"/>
                  </a:cubicBezTo>
                  <a:cubicBezTo>
                    <a:pt x="321" y="62"/>
                    <a:pt x="330" y="47"/>
                    <a:pt x="351" y="42"/>
                  </a:cubicBezTo>
                  <a:cubicBezTo>
                    <a:pt x="360" y="40"/>
                    <a:pt x="371" y="39"/>
                    <a:pt x="380" y="39"/>
                  </a:cubicBezTo>
                  <a:cubicBezTo>
                    <a:pt x="405" y="39"/>
                    <a:pt x="427" y="48"/>
                    <a:pt x="433" y="81"/>
                  </a:cubicBezTo>
                  <a:cubicBezTo>
                    <a:pt x="433" y="86"/>
                    <a:pt x="434" y="92"/>
                    <a:pt x="434" y="97"/>
                  </a:cubicBezTo>
                  <a:cubicBezTo>
                    <a:pt x="434" y="174"/>
                    <a:pt x="371" y="236"/>
                    <a:pt x="295" y="236"/>
                  </a:cubicBezTo>
                  <a:cubicBezTo>
                    <a:pt x="274" y="236"/>
                    <a:pt x="254" y="231"/>
                    <a:pt x="236" y="223"/>
                  </a:cubicBezTo>
                  <a:cubicBezTo>
                    <a:pt x="216" y="214"/>
                    <a:pt x="193" y="186"/>
                    <a:pt x="175" y="173"/>
                  </a:cubicBezTo>
                  <a:cubicBezTo>
                    <a:pt x="157" y="161"/>
                    <a:pt x="134" y="153"/>
                    <a:pt x="111" y="153"/>
                  </a:cubicBezTo>
                  <a:cubicBezTo>
                    <a:pt x="50" y="153"/>
                    <a:pt x="0" y="201"/>
                    <a:pt x="0" y="260"/>
                  </a:cubicBezTo>
                  <a:cubicBezTo>
                    <a:pt x="0" y="319"/>
                    <a:pt x="50" y="366"/>
                    <a:pt x="111" y="366"/>
                  </a:cubicBezTo>
                  <a:cubicBezTo>
                    <a:pt x="113" y="366"/>
                    <a:pt x="114" y="366"/>
                    <a:pt x="116" y="366"/>
                  </a:cubicBezTo>
                  <a:cubicBezTo>
                    <a:pt x="119" y="366"/>
                    <a:pt x="135" y="357"/>
                    <a:pt x="138" y="341"/>
                  </a:cubicBezTo>
                  <a:cubicBezTo>
                    <a:pt x="139" y="331"/>
                    <a:pt x="137" y="321"/>
                    <a:pt x="128" y="313"/>
                  </a:cubicBezTo>
                  <a:cubicBezTo>
                    <a:pt x="122" y="306"/>
                    <a:pt x="114" y="301"/>
                    <a:pt x="104" y="299"/>
                  </a:cubicBezTo>
                  <a:cubicBezTo>
                    <a:pt x="104" y="299"/>
                    <a:pt x="104" y="299"/>
                    <a:pt x="104" y="299"/>
                  </a:cubicBezTo>
                  <a:cubicBezTo>
                    <a:pt x="101" y="299"/>
                    <a:pt x="100" y="303"/>
                    <a:pt x="99" y="310"/>
                  </a:cubicBezTo>
                  <a:cubicBezTo>
                    <a:pt x="97" y="321"/>
                    <a:pt x="90" y="326"/>
                    <a:pt x="81" y="326"/>
                  </a:cubicBezTo>
                  <a:cubicBezTo>
                    <a:pt x="68" y="326"/>
                    <a:pt x="54" y="315"/>
                    <a:pt x="57" y="298"/>
                  </a:cubicBezTo>
                  <a:cubicBezTo>
                    <a:pt x="60" y="275"/>
                    <a:pt x="75" y="257"/>
                    <a:pt x="99" y="255"/>
                  </a:cubicBezTo>
                  <a:cubicBezTo>
                    <a:pt x="101" y="255"/>
                    <a:pt x="102" y="255"/>
                    <a:pt x="104" y="255"/>
                  </a:cubicBezTo>
                  <a:cubicBezTo>
                    <a:pt x="124" y="255"/>
                    <a:pt x="142" y="266"/>
                    <a:pt x="157" y="279"/>
                  </a:cubicBezTo>
                  <a:cubicBezTo>
                    <a:pt x="186" y="305"/>
                    <a:pt x="188" y="344"/>
                    <a:pt x="171" y="374"/>
                  </a:cubicBezTo>
                  <a:cubicBezTo>
                    <a:pt x="161" y="394"/>
                    <a:pt x="153" y="420"/>
                    <a:pt x="170" y="434"/>
                  </a:cubicBezTo>
                  <a:cubicBezTo>
                    <a:pt x="188" y="449"/>
                    <a:pt x="211" y="458"/>
                    <a:pt x="236" y="458"/>
                  </a:cubicBezTo>
                  <a:cubicBezTo>
                    <a:pt x="270" y="458"/>
                    <a:pt x="301" y="441"/>
                    <a:pt x="319" y="416"/>
                  </a:cubicBezTo>
                  <a:cubicBezTo>
                    <a:pt x="331" y="400"/>
                    <a:pt x="346" y="387"/>
                    <a:pt x="361" y="387"/>
                  </a:cubicBezTo>
                  <a:cubicBezTo>
                    <a:pt x="363" y="387"/>
                    <a:pt x="364" y="387"/>
                    <a:pt x="366" y="387"/>
                  </a:cubicBezTo>
                  <a:cubicBezTo>
                    <a:pt x="376" y="389"/>
                    <a:pt x="386" y="390"/>
                    <a:pt x="397" y="390"/>
                  </a:cubicBezTo>
                  <a:cubicBezTo>
                    <a:pt x="405" y="390"/>
                    <a:pt x="413" y="389"/>
                    <a:pt x="420" y="388"/>
                  </a:cubicBezTo>
                  <a:cubicBezTo>
                    <a:pt x="433" y="387"/>
                    <a:pt x="456" y="371"/>
                    <a:pt x="474" y="359"/>
                  </a:cubicBezTo>
                  <a:cubicBezTo>
                    <a:pt x="493" y="346"/>
                    <a:pt x="513" y="336"/>
                    <a:pt x="535" y="334"/>
                  </a:cubicBezTo>
                  <a:cubicBezTo>
                    <a:pt x="541" y="333"/>
                    <a:pt x="546" y="333"/>
                    <a:pt x="552" y="333"/>
                  </a:cubicBezTo>
                  <a:cubicBezTo>
                    <a:pt x="584" y="333"/>
                    <a:pt x="615" y="344"/>
                    <a:pt x="641" y="364"/>
                  </a:cubicBezTo>
                  <a:cubicBezTo>
                    <a:pt x="672" y="389"/>
                    <a:pt x="662" y="437"/>
                    <a:pt x="632" y="457"/>
                  </a:cubicBezTo>
                  <a:cubicBezTo>
                    <a:pt x="618" y="466"/>
                    <a:pt x="602" y="470"/>
                    <a:pt x="587" y="470"/>
                  </a:cubicBezTo>
                  <a:cubicBezTo>
                    <a:pt x="567" y="470"/>
                    <a:pt x="548" y="464"/>
                    <a:pt x="531" y="454"/>
                  </a:cubicBezTo>
                  <a:cubicBezTo>
                    <a:pt x="511" y="441"/>
                    <a:pt x="523" y="412"/>
                    <a:pt x="542" y="412"/>
                  </a:cubicBezTo>
                  <a:cubicBezTo>
                    <a:pt x="546" y="412"/>
                    <a:pt x="550" y="413"/>
                    <a:pt x="553" y="416"/>
                  </a:cubicBezTo>
                  <a:cubicBezTo>
                    <a:pt x="563" y="422"/>
                    <a:pt x="575" y="426"/>
                    <a:pt x="586" y="426"/>
                  </a:cubicBezTo>
                  <a:cubicBezTo>
                    <a:pt x="593" y="426"/>
                    <a:pt x="599" y="425"/>
                    <a:pt x="605" y="422"/>
                  </a:cubicBezTo>
                  <a:cubicBezTo>
                    <a:pt x="633" y="407"/>
                    <a:pt x="600" y="388"/>
                    <a:pt x="585" y="382"/>
                  </a:cubicBezTo>
                  <a:cubicBezTo>
                    <a:pt x="575" y="378"/>
                    <a:pt x="565" y="377"/>
                    <a:pt x="555" y="377"/>
                  </a:cubicBezTo>
                  <a:cubicBezTo>
                    <a:pt x="537" y="377"/>
                    <a:pt x="520" y="383"/>
                    <a:pt x="504" y="392"/>
                  </a:cubicBezTo>
                  <a:cubicBezTo>
                    <a:pt x="485" y="404"/>
                    <a:pt x="481" y="433"/>
                    <a:pt x="495" y="450"/>
                  </a:cubicBezTo>
                  <a:cubicBezTo>
                    <a:pt x="530" y="490"/>
                    <a:pt x="582" y="516"/>
                    <a:pt x="639" y="516"/>
                  </a:cubicBezTo>
                  <a:cubicBezTo>
                    <a:pt x="706" y="516"/>
                    <a:pt x="765" y="481"/>
                    <a:pt x="799" y="429"/>
                  </a:cubicBezTo>
                  <a:cubicBezTo>
                    <a:pt x="806" y="417"/>
                    <a:pt x="816" y="412"/>
                    <a:pt x="827" y="412"/>
                  </a:cubicBezTo>
                  <a:cubicBezTo>
                    <a:pt x="833" y="412"/>
                    <a:pt x="841" y="414"/>
                    <a:pt x="848" y="418"/>
                  </a:cubicBezTo>
                  <a:cubicBezTo>
                    <a:pt x="863" y="426"/>
                    <a:pt x="880" y="430"/>
                    <a:pt x="898" y="430"/>
                  </a:cubicBezTo>
                  <a:cubicBezTo>
                    <a:pt x="932" y="430"/>
                    <a:pt x="963" y="414"/>
                    <a:pt x="983" y="389"/>
                  </a:cubicBezTo>
                  <a:cubicBezTo>
                    <a:pt x="987" y="383"/>
                    <a:pt x="992" y="377"/>
                    <a:pt x="996" y="372"/>
                  </a:cubicBezTo>
                  <a:cubicBezTo>
                    <a:pt x="1001" y="367"/>
                    <a:pt x="1010" y="365"/>
                    <a:pt x="1021" y="365"/>
                  </a:cubicBezTo>
                  <a:cubicBezTo>
                    <a:pt x="1028" y="365"/>
                    <a:pt x="1036" y="366"/>
                    <a:pt x="1044" y="367"/>
                  </a:cubicBezTo>
                  <a:cubicBezTo>
                    <a:pt x="1054" y="369"/>
                    <a:pt x="1065" y="370"/>
                    <a:pt x="1076" y="370"/>
                  </a:cubicBezTo>
                  <a:cubicBezTo>
                    <a:pt x="1100" y="370"/>
                    <a:pt x="1121" y="366"/>
                    <a:pt x="1139" y="358"/>
                  </a:cubicBezTo>
                  <a:cubicBezTo>
                    <a:pt x="1159" y="350"/>
                    <a:pt x="1171" y="335"/>
                    <a:pt x="1171" y="335"/>
                  </a:cubicBezTo>
                  <a:cubicBezTo>
                    <a:pt x="1171" y="335"/>
                    <a:pt x="1171" y="335"/>
                    <a:pt x="1171" y="336"/>
                  </a:cubicBezTo>
                  <a:cubicBezTo>
                    <a:pt x="1171" y="336"/>
                    <a:pt x="1171" y="336"/>
                    <a:pt x="1171" y="336"/>
                  </a:cubicBezTo>
                  <a:cubicBezTo>
                    <a:pt x="1172" y="336"/>
                    <a:pt x="1182" y="325"/>
                    <a:pt x="1198" y="318"/>
                  </a:cubicBezTo>
                  <a:cubicBezTo>
                    <a:pt x="1208" y="314"/>
                    <a:pt x="1219" y="312"/>
                    <a:pt x="1229" y="312"/>
                  </a:cubicBezTo>
                  <a:cubicBezTo>
                    <a:pt x="1229" y="312"/>
                    <a:pt x="1229" y="312"/>
                    <a:pt x="1229" y="312"/>
                  </a:cubicBezTo>
                  <a:cubicBezTo>
                    <a:pt x="1247" y="312"/>
                    <a:pt x="1247" y="339"/>
                    <a:pt x="1229" y="340"/>
                  </a:cubicBezTo>
                  <a:cubicBezTo>
                    <a:pt x="1223" y="340"/>
                    <a:pt x="1218" y="341"/>
                    <a:pt x="1212" y="343"/>
                  </a:cubicBezTo>
                  <a:cubicBezTo>
                    <a:pt x="1203" y="345"/>
                    <a:pt x="1202" y="352"/>
                    <a:pt x="1208" y="353"/>
                  </a:cubicBezTo>
                  <a:cubicBezTo>
                    <a:pt x="1212" y="353"/>
                    <a:pt x="1215" y="354"/>
                    <a:pt x="1219" y="354"/>
                  </a:cubicBezTo>
                  <a:cubicBezTo>
                    <a:pt x="1250" y="354"/>
                    <a:pt x="1276" y="336"/>
                    <a:pt x="1276" y="314"/>
                  </a:cubicBezTo>
                  <a:cubicBezTo>
                    <a:pt x="1276" y="292"/>
                    <a:pt x="1250" y="274"/>
                    <a:pt x="1219" y="274"/>
                  </a:cubicBezTo>
                  <a:cubicBezTo>
                    <a:pt x="1211" y="274"/>
                    <a:pt x="1203" y="276"/>
                    <a:pt x="1196" y="278"/>
                  </a:cubicBezTo>
                  <a:cubicBezTo>
                    <a:pt x="1184" y="281"/>
                    <a:pt x="1168" y="305"/>
                    <a:pt x="1150" y="318"/>
                  </a:cubicBezTo>
                  <a:cubicBezTo>
                    <a:pt x="1136" y="327"/>
                    <a:pt x="1118" y="332"/>
                    <a:pt x="1101" y="332"/>
                  </a:cubicBezTo>
                  <a:cubicBezTo>
                    <a:pt x="1096" y="332"/>
                    <a:pt x="1092" y="332"/>
                    <a:pt x="1087" y="331"/>
                  </a:cubicBezTo>
                  <a:cubicBezTo>
                    <a:pt x="1067" y="328"/>
                    <a:pt x="1055" y="313"/>
                    <a:pt x="1054" y="293"/>
                  </a:cubicBezTo>
                  <a:cubicBezTo>
                    <a:pt x="1053" y="274"/>
                    <a:pt x="1074" y="267"/>
                    <a:pt x="1089" y="267"/>
                  </a:cubicBezTo>
                  <a:cubicBezTo>
                    <a:pt x="1089" y="267"/>
                    <a:pt x="1089" y="267"/>
                    <a:pt x="1090" y="267"/>
                  </a:cubicBezTo>
                  <a:cubicBezTo>
                    <a:pt x="1107" y="267"/>
                    <a:pt x="1107" y="294"/>
                    <a:pt x="1089" y="295"/>
                  </a:cubicBezTo>
                  <a:cubicBezTo>
                    <a:pt x="1080" y="295"/>
                    <a:pt x="1084" y="303"/>
                    <a:pt x="1090" y="304"/>
                  </a:cubicBezTo>
                  <a:cubicBezTo>
                    <a:pt x="1092" y="304"/>
                    <a:pt x="1094" y="304"/>
                    <a:pt x="1096" y="304"/>
                  </a:cubicBezTo>
                  <a:cubicBezTo>
                    <a:pt x="1098" y="304"/>
                    <a:pt x="1099" y="304"/>
                    <a:pt x="1101" y="304"/>
                  </a:cubicBezTo>
                  <a:cubicBezTo>
                    <a:pt x="1109" y="303"/>
                    <a:pt x="1119" y="302"/>
                    <a:pt x="1127" y="299"/>
                  </a:cubicBezTo>
                  <a:cubicBezTo>
                    <a:pt x="1132" y="296"/>
                    <a:pt x="1137" y="293"/>
                    <a:pt x="1141" y="290"/>
                  </a:cubicBezTo>
                  <a:cubicBezTo>
                    <a:pt x="1148" y="283"/>
                    <a:pt x="1151" y="262"/>
                    <a:pt x="1118" y="252"/>
                  </a:cubicBezTo>
                  <a:cubicBezTo>
                    <a:pt x="1107" y="249"/>
                    <a:pt x="1093" y="248"/>
                    <a:pt x="1080" y="248"/>
                  </a:cubicBezTo>
                  <a:cubicBezTo>
                    <a:pt x="1064" y="248"/>
                    <a:pt x="1050" y="250"/>
                    <a:pt x="1037" y="253"/>
                  </a:cubicBezTo>
                  <a:cubicBezTo>
                    <a:pt x="1020" y="257"/>
                    <a:pt x="1003" y="266"/>
                    <a:pt x="994" y="266"/>
                  </a:cubicBezTo>
                  <a:cubicBezTo>
                    <a:pt x="991" y="266"/>
                    <a:pt x="989" y="265"/>
                    <a:pt x="987" y="263"/>
                  </a:cubicBezTo>
                  <a:cubicBezTo>
                    <a:pt x="984" y="259"/>
                    <a:pt x="980" y="254"/>
                    <a:pt x="976" y="249"/>
                  </a:cubicBezTo>
                  <a:cubicBezTo>
                    <a:pt x="956" y="229"/>
                    <a:pt x="929" y="216"/>
                    <a:pt x="898" y="216"/>
                  </a:cubicBezTo>
                  <a:cubicBezTo>
                    <a:pt x="890" y="216"/>
                    <a:pt x="882" y="217"/>
                    <a:pt x="874" y="219"/>
                  </a:cubicBezTo>
                  <a:cubicBezTo>
                    <a:pt x="860" y="222"/>
                    <a:pt x="849" y="241"/>
                    <a:pt x="853" y="257"/>
                  </a:cubicBezTo>
                  <a:cubicBezTo>
                    <a:pt x="855" y="268"/>
                    <a:pt x="860" y="278"/>
                    <a:pt x="867" y="282"/>
                  </a:cubicBezTo>
                  <a:cubicBezTo>
                    <a:pt x="872" y="285"/>
                    <a:pt x="879" y="285"/>
                    <a:pt x="885" y="285"/>
                  </a:cubicBezTo>
                  <a:cubicBezTo>
                    <a:pt x="887" y="285"/>
                    <a:pt x="889" y="285"/>
                    <a:pt x="891" y="285"/>
                  </a:cubicBezTo>
                  <a:cubicBezTo>
                    <a:pt x="892" y="285"/>
                    <a:pt x="893" y="285"/>
                    <a:pt x="894" y="285"/>
                  </a:cubicBezTo>
                  <a:cubicBezTo>
                    <a:pt x="895" y="285"/>
                    <a:pt x="896" y="284"/>
                    <a:pt x="896" y="284"/>
                  </a:cubicBezTo>
                  <a:cubicBezTo>
                    <a:pt x="896" y="283"/>
                    <a:pt x="896" y="283"/>
                    <a:pt x="896" y="283"/>
                  </a:cubicBezTo>
                  <a:cubicBezTo>
                    <a:pt x="890" y="267"/>
                    <a:pt x="903" y="256"/>
                    <a:pt x="916" y="256"/>
                  </a:cubicBezTo>
                  <a:cubicBezTo>
                    <a:pt x="925" y="256"/>
                    <a:pt x="934" y="261"/>
                    <a:pt x="938" y="271"/>
                  </a:cubicBezTo>
                  <a:cubicBezTo>
                    <a:pt x="953" y="312"/>
                    <a:pt x="916" y="329"/>
                    <a:pt x="883" y="329"/>
                  </a:cubicBezTo>
                  <a:cubicBezTo>
                    <a:pt x="874" y="329"/>
                    <a:pt x="866" y="327"/>
                    <a:pt x="859" y="326"/>
                  </a:cubicBezTo>
                  <a:cubicBezTo>
                    <a:pt x="834" y="319"/>
                    <a:pt x="820" y="299"/>
                    <a:pt x="813" y="275"/>
                  </a:cubicBezTo>
                  <a:cubicBezTo>
                    <a:pt x="806" y="254"/>
                    <a:pt x="799" y="219"/>
                    <a:pt x="785" y="202"/>
                  </a:cubicBezTo>
                  <a:cubicBezTo>
                    <a:pt x="750" y="161"/>
                    <a:pt x="698" y="135"/>
                    <a:pt x="639" y="135"/>
                  </a:cubicBezTo>
                  <a:cubicBezTo>
                    <a:pt x="630" y="135"/>
                    <a:pt x="620" y="135"/>
                    <a:pt x="611" y="137"/>
                  </a:cubicBezTo>
                  <a:cubicBezTo>
                    <a:pt x="610" y="137"/>
                    <a:pt x="609" y="137"/>
                    <a:pt x="608" y="137"/>
                  </a:cubicBezTo>
                  <a:cubicBezTo>
                    <a:pt x="594" y="137"/>
                    <a:pt x="579" y="124"/>
                    <a:pt x="570" y="106"/>
                  </a:cubicBezTo>
                  <a:cubicBezTo>
                    <a:pt x="545" y="58"/>
                    <a:pt x="501" y="22"/>
                    <a:pt x="448" y="7"/>
                  </a:cubicBezTo>
                  <a:cubicBezTo>
                    <a:pt x="448" y="7"/>
                    <a:pt x="447" y="7"/>
                    <a:pt x="447" y="7"/>
                  </a:cubicBezTo>
                  <a:cubicBezTo>
                    <a:pt x="431" y="3"/>
                    <a:pt x="414" y="0"/>
                    <a:pt x="397" y="0"/>
                  </a:cubicBezTo>
                  <a:cubicBezTo>
                    <a:pt x="396" y="0"/>
                    <a:pt x="396" y="0"/>
                    <a:pt x="395" y="0"/>
                  </a:cubicBezTo>
                  <a:cubicBezTo>
                    <a:pt x="395" y="0"/>
                    <a:pt x="395" y="0"/>
                    <a:pt x="395" y="0"/>
                  </a:cubicBezTo>
                  <a:cubicBezTo>
                    <a:pt x="395" y="0"/>
                    <a:pt x="395" y="0"/>
                    <a:pt x="394" y="0"/>
                  </a:cubicBezTo>
                  <a:cubicBezTo>
                    <a:pt x="393" y="0"/>
                    <a:pt x="392" y="0"/>
                    <a:pt x="390" y="0"/>
                  </a:cubicBezTo>
                </a:path>
              </a:pathLst>
            </a:custGeom>
            <a:solidFill>
              <a:srgbClr val="B6F1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152"/>
            <p:cNvSpPr/>
            <p:nvPr/>
          </p:nvSpPr>
          <p:spPr bwMode="auto">
            <a:xfrm>
              <a:off x="3697288" y="2419350"/>
              <a:ext cx="4794250" cy="1939925"/>
            </a:xfrm>
            <a:custGeom>
              <a:avLst/>
              <a:gdLst>
                <a:gd name="T0" fmla="*/ 1150 w 1276"/>
                <a:gd name="T1" fmla="*/ 317 h 515"/>
                <a:gd name="T2" fmla="*/ 1054 w 1276"/>
                <a:gd name="T3" fmla="*/ 293 h 515"/>
                <a:gd name="T4" fmla="*/ 1089 w 1276"/>
                <a:gd name="T5" fmla="*/ 295 h 515"/>
                <a:gd name="T6" fmla="*/ 1101 w 1276"/>
                <a:gd name="T7" fmla="*/ 304 h 515"/>
                <a:gd name="T8" fmla="*/ 1141 w 1276"/>
                <a:gd name="T9" fmla="*/ 290 h 515"/>
                <a:gd name="T10" fmla="*/ 1080 w 1276"/>
                <a:gd name="T11" fmla="*/ 248 h 515"/>
                <a:gd name="T12" fmla="*/ 987 w 1276"/>
                <a:gd name="T13" fmla="*/ 263 h 515"/>
                <a:gd name="T14" fmla="*/ 898 w 1276"/>
                <a:gd name="T15" fmla="*/ 216 h 515"/>
                <a:gd name="T16" fmla="*/ 853 w 1276"/>
                <a:gd name="T17" fmla="*/ 257 h 515"/>
                <a:gd name="T18" fmla="*/ 891 w 1276"/>
                <a:gd name="T19" fmla="*/ 285 h 515"/>
                <a:gd name="T20" fmla="*/ 896 w 1276"/>
                <a:gd name="T21" fmla="*/ 283 h 515"/>
                <a:gd name="T22" fmla="*/ 938 w 1276"/>
                <a:gd name="T23" fmla="*/ 271 h 515"/>
                <a:gd name="T24" fmla="*/ 813 w 1276"/>
                <a:gd name="T25" fmla="*/ 275 h 515"/>
                <a:gd name="T26" fmla="*/ 639 w 1276"/>
                <a:gd name="T27" fmla="*/ 135 h 515"/>
                <a:gd name="T28" fmla="*/ 570 w 1276"/>
                <a:gd name="T29" fmla="*/ 106 h 515"/>
                <a:gd name="T30" fmla="*/ 447 w 1276"/>
                <a:gd name="T31" fmla="*/ 7 h 515"/>
                <a:gd name="T32" fmla="*/ 395 w 1276"/>
                <a:gd name="T33" fmla="*/ 0 h 515"/>
                <a:gd name="T34" fmla="*/ 243 w 1276"/>
                <a:gd name="T35" fmla="*/ 50 h 515"/>
                <a:gd name="T36" fmla="*/ 275 w 1276"/>
                <a:gd name="T37" fmla="*/ 152 h 515"/>
                <a:gd name="T38" fmla="*/ 326 w 1276"/>
                <a:gd name="T39" fmla="*/ 73 h 515"/>
                <a:gd name="T40" fmla="*/ 433 w 1276"/>
                <a:gd name="T41" fmla="*/ 81 h 515"/>
                <a:gd name="T42" fmla="*/ 295 w 1276"/>
                <a:gd name="T43" fmla="*/ 236 h 515"/>
                <a:gd name="T44" fmla="*/ 175 w 1276"/>
                <a:gd name="T45" fmla="*/ 173 h 515"/>
                <a:gd name="T46" fmla="*/ 0 w 1276"/>
                <a:gd name="T47" fmla="*/ 260 h 515"/>
                <a:gd name="T48" fmla="*/ 116 w 1276"/>
                <a:gd name="T49" fmla="*/ 366 h 515"/>
                <a:gd name="T50" fmla="*/ 128 w 1276"/>
                <a:gd name="T51" fmla="*/ 312 h 515"/>
                <a:gd name="T52" fmla="*/ 99 w 1276"/>
                <a:gd name="T53" fmla="*/ 310 h 515"/>
                <a:gd name="T54" fmla="*/ 99 w 1276"/>
                <a:gd name="T55" fmla="*/ 255 h 515"/>
                <a:gd name="T56" fmla="*/ 171 w 1276"/>
                <a:gd name="T57" fmla="*/ 374 h 515"/>
                <a:gd name="T58" fmla="*/ 236 w 1276"/>
                <a:gd name="T59" fmla="*/ 458 h 515"/>
                <a:gd name="T60" fmla="*/ 366 w 1276"/>
                <a:gd name="T61" fmla="*/ 387 h 515"/>
                <a:gd name="T62" fmla="*/ 420 w 1276"/>
                <a:gd name="T63" fmla="*/ 388 h 515"/>
                <a:gd name="T64" fmla="*/ 535 w 1276"/>
                <a:gd name="T65" fmla="*/ 333 h 515"/>
                <a:gd name="T66" fmla="*/ 632 w 1276"/>
                <a:gd name="T67" fmla="*/ 457 h 515"/>
                <a:gd name="T68" fmla="*/ 553 w 1276"/>
                <a:gd name="T69" fmla="*/ 416 h 515"/>
                <a:gd name="T70" fmla="*/ 585 w 1276"/>
                <a:gd name="T71" fmla="*/ 382 h 515"/>
                <a:gd name="T72" fmla="*/ 495 w 1276"/>
                <a:gd name="T73" fmla="*/ 450 h 515"/>
                <a:gd name="T74" fmla="*/ 799 w 1276"/>
                <a:gd name="T75" fmla="*/ 429 h 515"/>
                <a:gd name="T76" fmla="*/ 898 w 1276"/>
                <a:gd name="T77" fmla="*/ 430 h 515"/>
                <a:gd name="T78" fmla="*/ 996 w 1276"/>
                <a:gd name="T79" fmla="*/ 372 h 515"/>
                <a:gd name="T80" fmla="*/ 1076 w 1276"/>
                <a:gd name="T81" fmla="*/ 370 h 515"/>
                <a:gd name="T82" fmla="*/ 1171 w 1276"/>
                <a:gd name="T83" fmla="*/ 335 h 515"/>
                <a:gd name="T84" fmla="*/ 1229 w 1276"/>
                <a:gd name="T85" fmla="*/ 312 h 515"/>
                <a:gd name="T86" fmla="*/ 1212 w 1276"/>
                <a:gd name="T87" fmla="*/ 342 h 515"/>
                <a:gd name="T88" fmla="*/ 1219 w 1276"/>
                <a:gd name="T89" fmla="*/ 353 h 515"/>
                <a:gd name="T90" fmla="*/ 1219 w 1276"/>
                <a:gd name="T91" fmla="*/ 274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76" h="515">
                  <a:moveTo>
                    <a:pt x="1196" y="277"/>
                  </a:moveTo>
                  <a:cubicBezTo>
                    <a:pt x="1184" y="281"/>
                    <a:pt x="1168" y="305"/>
                    <a:pt x="1150" y="317"/>
                  </a:cubicBezTo>
                  <a:cubicBezTo>
                    <a:pt x="1132" y="329"/>
                    <a:pt x="1110" y="335"/>
                    <a:pt x="1087" y="331"/>
                  </a:cubicBezTo>
                  <a:cubicBezTo>
                    <a:pt x="1067" y="328"/>
                    <a:pt x="1055" y="313"/>
                    <a:pt x="1054" y="293"/>
                  </a:cubicBezTo>
                  <a:cubicBezTo>
                    <a:pt x="1053" y="274"/>
                    <a:pt x="1074" y="267"/>
                    <a:pt x="1089" y="267"/>
                  </a:cubicBezTo>
                  <a:cubicBezTo>
                    <a:pt x="1107" y="266"/>
                    <a:pt x="1107" y="294"/>
                    <a:pt x="1089" y="295"/>
                  </a:cubicBezTo>
                  <a:cubicBezTo>
                    <a:pt x="1080" y="295"/>
                    <a:pt x="1084" y="302"/>
                    <a:pt x="1090" y="303"/>
                  </a:cubicBezTo>
                  <a:cubicBezTo>
                    <a:pt x="1094" y="304"/>
                    <a:pt x="1097" y="304"/>
                    <a:pt x="1101" y="304"/>
                  </a:cubicBezTo>
                  <a:cubicBezTo>
                    <a:pt x="1109" y="303"/>
                    <a:pt x="1119" y="302"/>
                    <a:pt x="1127" y="299"/>
                  </a:cubicBezTo>
                  <a:cubicBezTo>
                    <a:pt x="1132" y="296"/>
                    <a:pt x="1137" y="293"/>
                    <a:pt x="1141" y="290"/>
                  </a:cubicBezTo>
                  <a:cubicBezTo>
                    <a:pt x="1148" y="283"/>
                    <a:pt x="1151" y="262"/>
                    <a:pt x="1118" y="252"/>
                  </a:cubicBezTo>
                  <a:cubicBezTo>
                    <a:pt x="1107" y="249"/>
                    <a:pt x="1093" y="248"/>
                    <a:pt x="1080" y="248"/>
                  </a:cubicBezTo>
                  <a:cubicBezTo>
                    <a:pt x="1064" y="248"/>
                    <a:pt x="1050" y="250"/>
                    <a:pt x="1037" y="253"/>
                  </a:cubicBezTo>
                  <a:cubicBezTo>
                    <a:pt x="1015" y="259"/>
                    <a:pt x="993" y="271"/>
                    <a:pt x="987" y="263"/>
                  </a:cubicBezTo>
                  <a:cubicBezTo>
                    <a:pt x="984" y="259"/>
                    <a:pt x="980" y="254"/>
                    <a:pt x="976" y="249"/>
                  </a:cubicBezTo>
                  <a:cubicBezTo>
                    <a:pt x="956" y="229"/>
                    <a:pt x="929" y="216"/>
                    <a:pt x="898" y="216"/>
                  </a:cubicBezTo>
                  <a:cubicBezTo>
                    <a:pt x="890" y="216"/>
                    <a:pt x="882" y="217"/>
                    <a:pt x="874" y="219"/>
                  </a:cubicBezTo>
                  <a:cubicBezTo>
                    <a:pt x="860" y="222"/>
                    <a:pt x="849" y="241"/>
                    <a:pt x="853" y="257"/>
                  </a:cubicBezTo>
                  <a:cubicBezTo>
                    <a:pt x="855" y="268"/>
                    <a:pt x="860" y="278"/>
                    <a:pt x="867" y="282"/>
                  </a:cubicBezTo>
                  <a:cubicBezTo>
                    <a:pt x="874" y="286"/>
                    <a:pt x="884" y="285"/>
                    <a:pt x="891" y="285"/>
                  </a:cubicBezTo>
                  <a:cubicBezTo>
                    <a:pt x="892" y="285"/>
                    <a:pt x="893" y="285"/>
                    <a:pt x="894" y="285"/>
                  </a:cubicBezTo>
                  <a:cubicBezTo>
                    <a:pt x="895" y="285"/>
                    <a:pt x="896" y="284"/>
                    <a:pt x="896" y="283"/>
                  </a:cubicBezTo>
                  <a:cubicBezTo>
                    <a:pt x="896" y="283"/>
                    <a:pt x="896" y="283"/>
                    <a:pt x="896" y="283"/>
                  </a:cubicBezTo>
                  <a:cubicBezTo>
                    <a:pt x="886" y="256"/>
                    <a:pt x="928" y="245"/>
                    <a:pt x="938" y="271"/>
                  </a:cubicBezTo>
                  <a:cubicBezTo>
                    <a:pt x="957" y="322"/>
                    <a:pt x="895" y="335"/>
                    <a:pt x="859" y="325"/>
                  </a:cubicBezTo>
                  <a:cubicBezTo>
                    <a:pt x="834" y="319"/>
                    <a:pt x="820" y="298"/>
                    <a:pt x="813" y="275"/>
                  </a:cubicBezTo>
                  <a:cubicBezTo>
                    <a:pt x="806" y="253"/>
                    <a:pt x="799" y="219"/>
                    <a:pt x="785" y="202"/>
                  </a:cubicBezTo>
                  <a:cubicBezTo>
                    <a:pt x="750" y="161"/>
                    <a:pt x="698" y="135"/>
                    <a:pt x="639" y="135"/>
                  </a:cubicBezTo>
                  <a:cubicBezTo>
                    <a:pt x="630" y="135"/>
                    <a:pt x="620" y="135"/>
                    <a:pt x="611" y="137"/>
                  </a:cubicBezTo>
                  <a:cubicBezTo>
                    <a:pt x="596" y="139"/>
                    <a:pt x="580" y="125"/>
                    <a:pt x="570" y="106"/>
                  </a:cubicBezTo>
                  <a:cubicBezTo>
                    <a:pt x="545" y="58"/>
                    <a:pt x="501" y="21"/>
                    <a:pt x="448" y="7"/>
                  </a:cubicBezTo>
                  <a:cubicBezTo>
                    <a:pt x="448" y="7"/>
                    <a:pt x="447" y="7"/>
                    <a:pt x="447" y="7"/>
                  </a:cubicBezTo>
                  <a:cubicBezTo>
                    <a:pt x="431" y="2"/>
                    <a:pt x="414" y="0"/>
                    <a:pt x="397" y="0"/>
                  </a:cubicBezTo>
                  <a:cubicBezTo>
                    <a:pt x="396" y="0"/>
                    <a:pt x="396" y="0"/>
                    <a:pt x="395" y="0"/>
                  </a:cubicBezTo>
                  <a:cubicBezTo>
                    <a:pt x="395" y="0"/>
                    <a:pt x="376" y="0"/>
                    <a:pt x="354" y="2"/>
                  </a:cubicBezTo>
                  <a:cubicBezTo>
                    <a:pt x="319" y="7"/>
                    <a:pt x="279" y="20"/>
                    <a:pt x="243" y="50"/>
                  </a:cubicBezTo>
                  <a:cubicBezTo>
                    <a:pt x="229" y="60"/>
                    <a:pt x="219" y="77"/>
                    <a:pt x="219" y="96"/>
                  </a:cubicBezTo>
                  <a:cubicBezTo>
                    <a:pt x="219" y="127"/>
                    <a:pt x="244" y="152"/>
                    <a:pt x="275" y="152"/>
                  </a:cubicBezTo>
                  <a:cubicBezTo>
                    <a:pt x="306" y="152"/>
                    <a:pt x="331" y="127"/>
                    <a:pt x="331" y="96"/>
                  </a:cubicBezTo>
                  <a:cubicBezTo>
                    <a:pt x="331" y="88"/>
                    <a:pt x="329" y="80"/>
                    <a:pt x="326" y="73"/>
                  </a:cubicBezTo>
                  <a:cubicBezTo>
                    <a:pt x="321" y="62"/>
                    <a:pt x="330" y="47"/>
                    <a:pt x="351" y="42"/>
                  </a:cubicBezTo>
                  <a:cubicBezTo>
                    <a:pt x="384" y="35"/>
                    <a:pt x="425" y="35"/>
                    <a:pt x="433" y="81"/>
                  </a:cubicBezTo>
                  <a:cubicBezTo>
                    <a:pt x="433" y="86"/>
                    <a:pt x="434" y="92"/>
                    <a:pt x="434" y="97"/>
                  </a:cubicBezTo>
                  <a:cubicBezTo>
                    <a:pt x="434" y="174"/>
                    <a:pt x="371" y="236"/>
                    <a:pt x="295" y="236"/>
                  </a:cubicBezTo>
                  <a:cubicBezTo>
                    <a:pt x="274" y="236"/>
                    <a:pt x="254" y="231"/>
                    <a:pt x="236" y="223"/>
                  </a:cubicBezTo>
                  <a:cubicBezTo>
                    <a:pt x="216" y="213"/>
                    <a:pt x="193" y="185"/>
                    <a:pt x="175" y="173"/>
                  </a:cubicBezTo>
                  <a:cubicBezTo>
                    <a:pt x="157" y="161"/>
                    <a:pt x="134" y="153"/>
                    <a:pt x="111" y="153"/>
                  </a:cubicBezTo>
                  <a:cubicBezTo>
                    <a:pt x="50" y="153"/>
                    <a:pt x="0" y="201"/>
                    <a:pt x="0" y="260"/>
                  </a:cubicBezTo>
                  <a:cubicBezTo>
                    <a:pt x="0" y="319"/>
                    <a:pt x="50" y="366"/>
                    <a:pt x="111" y="366"/>
                  </a:cubicBezTo>
                  <a:cubicBezTo>
                    <a:pt x="113" y="366"/>
                    <a:pt x="114" y="366"/>
                    <a:pt x="116" y="366"/>
                  </a:cubicBezTo>
                  <a:cubicBezTo>
                    <a:pt x="119" y="366"/>
                    <a:pt x="135" y="357"/>
                    <a:pt x="138" y="340"/>
                  </a:cubicBezTo>
                  <a:cubicBezTo>
                    <a:pt x="139" y="331"/>
                    <a:pt x="137" y="321"/>
                    <a:pt x="128" y="312"/>
                  </a:cubicBezTo>
                  <a:cubicBezTo>
                    <a:pt x="122" y="306"/>
                    <a:pt x="114" y="301"/>
                    <a:pt x="104" y="299"/>
                  </a:cubicBezTo>
                  <a:cubicBezTo>
                    <a:pt x="101" y="298"/>
                    <a:pt x="100" y="302"/>
                    <a:pt x="99" y="310"/>
                  </a:cubicBezTo>
                  <a:cubicBezTo>
                    <a:pt x="95" y="337"/>
                    <a:pt x="52" y="326"/>
                    <a:pt x="57" y="298"/>
                  </a:cubicBezTo>
                  <a:cubicBezTo>
                    <a:pt x="60" y="275"/>
                    <a:pt x="75" y="257"/>
                    <a:pt x="99" y="255"/>
                  </a:cubicBezTo>
                  <a:cubicBezTo>
                    <a:pt x="121" y="253"/>
                    <a:pt x="141" y="265"/>
                    <a:pt x="157" y="279"/>
                  </a:cubicBezTo>
                  <a:cubicBezTo>
                    <a:pt x="186" y="305"/>
                    <a:pt x="188" y="344"/>
                    <a:pt x="171" y="374"/>
                  </a:cubicBezTo>
                  <a:cubicBezTo>
                    <a:pt x="161" y="393"/>
                    <a:pt x="153" y="420"/>
                    <a:pt x="170" y="434"/>
                  </a:cubicBezTo>
                  <a:cubicBezTo>
                    <a:pt x="188" y="449"/>
                    <a:pt x="211" y="458"/>
                    <a:pt x="236" y="458"/>
                  </a:cubicBezTo>
                  <a:cubicBezTo>
                    <a:pt x="270" y="458"/>
                    <a:pt x="301" y="441"/>
                    <a:pt x="319" y="416"/>
                  </a:cubicBezTo>
                  <a:cubicBezTo>
                    <a:pt x="332" y="398"/>
                    <a:pt x="349" y="384"/>
                    <a:pt x="366" y="387"/>
                  </a:cubicBezTo>
                  <a:cubicBezTo>
                    <a:pt x="376" y="389"/>
                    <a:pt x="386" y="389"/>
                    <a:pt x="397" y="389"/>
                  </a:cubicBezTo>
                  <a:cubicBezTo>
                    <a:pt x="405" y="389"/>
                    <a:pt x="413" y="389"/>
                    <a:pt x="420" y="388"/>
                  </a:cubicBezTo>
                  <a:cubicBezTo>
                    <a:pt x="433" y="386"/>
                    <a:pt x="456" y="371"/>
                    <a:pt x="474" y="358"/>
                  </a:cubicBezTo>
                  <a:cubicBezTo>
                    <a:pt x="493" y="346"/>
                    <a:pt x="513" y="336"/>
                    <a:pt x="535" y="333"/>
                  </a:cubicBezTo>
                  <a:cubicBezTo>
                    <a:pt x="573" y="329"/>
                    <a:pt x="611" y="340"/>
                    <a:pt x="641" y="364"/>
                  </a:cubicBezTo>
                  <a:cubicBezTo>
                    <a:pt x="672" y="389"/>
                    <a:pt x="662" y="437"/>
                    <a:pt x="632" y="457"/>
                  </a:cubicBezTo>
                  <a:cubicBezTo>
                    <a:pt x="601" y="477"/>
                    <a:pt x="561" y="472"/>
                    <a:pt x="531" y="454"/>
                  </a:cubicBezTo>
                  <a:cubicBezTo>
                    <a:pt x="507" y="438"/>
                    <a:pt x="529" y="400"/>
                    <a:pt x="553" y="416"/>
                  </a:cubicBezTo>
                  <a:cubicBezTo>
                    <a:pt x="569" y="425"/>
                    <a:pt x="588" y="431"/>
                    <a:pt x="605" y="422"/>
                  </a:cubicBezTo>
                  <a:cubicBezTo>
                    <a:pt x="633" y="407"/>
                    <a:pt x="600" y="387"/>
                    <a:pt x="585" y="382"/>
                  </a:cubicBezTo>
                  <a:cubicBezTo>
                    <a:pt x="555" y="371"/>
                    <a:pt x="528" y="377"/>
                    <a:pt x="504" y="392"/>
                  </a:cubicBezTo>
                  <a:cubicBezTo>
                    <a:pt x="485" y="404"/>
                    <a:pt x="481" y="433"/>
                    <a:pt x="495" y="450"/>
                  </a:cubicBezTo>
                  <a:cubicBezTo>
                    <a:pt x="530" y="490"/>
                    <a:pt x="582" y="515"/>
                    <a:pt x="639" y="515"/>
                  </a:cubicBezTo>
                  <a:cubicBezTo>
                    <a:pt x="706" y="515"/>
                    <a:pt x="765" y="481"/>
                    <a:pt x="799" y="429"/>
                  </a:cubicBezTo>
                  <a:cubicBezTo>
                    <a:pt x="811" y="410"/>
                    <a:pt x="829" y="407"/>
                    <a:pt x="848" y="418"/>
                  </a:cubicBezTo>
                  <a:cubicBezTo>
                    <a:pt x="863" y="426"/>
                    <a:pt x="880" y="430"/>
                    <a:pt x="898" y="430"/>
                  </a:cubicBezTo>
                  <a:cubicBezTo>
                    <a:pt x="932" y="430"/>
                    <a:pt x="963" y="414"/>
                    <a:pt x="983" y="389"/>
                  </a:cubicBezTo>
                  <a:cubicBezTo>
                    <a:pt x="987" y="383"/>
                    <a:pt x="992" y="377"/>
                    <a:pt x="996" y="372"/>
                  </a:cubicBezTo>
                  <a:cubicBezTo>
                    <a:pt x="1004" y="363"/>
                    <a:pt x="1026" y="364"/>
                    <a:pt x="1044" y="367"/>
                  </a:cubicBezTo>
                  <a:cubicBezTo>
                    <a:pt x="1054" y="369"/>
                    <a:pt x="1065" y="370"/>
                    <a:pt x="1076" y="370"/>
                  </a:cubicBezTo>
                  <a:cubicBezTo>
                    <a:pt x="1100" y="370"/>
                    <a:pt x="1121" y="365"/>
                    <a:pt x="1139" y="358"/>
                  </a:cubicBezTo>
                  <a:cubicBezTo>
                    <a:pt x="1159" y="349"/>
                    <a:pt x="1171" y="335"/>
                    <a:pt x="1171" y="335"/>
                  </a:cubicBezTo>
                  <a:cubicBezTo>
                    <a:pt x="1172" y="336"/>
                    <a:pt x="1182" y="325"/>
                    <a:pt x="1198" y="318"/>
                  </a:cubicBezTo>
                  <a:cubicBezTo>
                    <a:pt x="1208" y="314"/>
                    <a:pt x="1219" y="312"/>
                    <a:pt x="1229" y="312"/>
                  </a:cubicBezTo>
                  <a:cubicBezTo>
                    <a:pt x="1247" y="311"/>
                    <a:pt x="1247" y="339"/>
                    <a:pt x="1229" y="340"/>
                  </a:cubicBezTo>
                  <a:cubicBezTo>
                    <a:pt x="1223" y="340"/>
                    <a:pt x="1218" y="341"/>
                    <a:pt x="1212" y="342"/>
                  </a:cubicBezTo>
                  <a:cubicBezTo>
                    <a:pt x="1203" y="345"/>
                    <a:pt x="1202" y="352"/>
                    <a:pt x="1208" y="353"/>
                  </a:cubicBezTo>
                  <a:cubicBezTo>
                    <a:pt x="1212" y="353"/>
                    <a:pt x="1215" y="353"/>
                    <a:pt x="1219" y="353"/>
                  </a:cubicBezTo>
                  <a:cubicBezTo>
                    <a:pt x="1250" y="353"/>
                    <a:pt x="1276" y="336"/>
                    <a:pt x="1276" y="314"/>
                  </a:cubicBezTo>
                  <a:cubicBezTo>
                    <a:pt x="1276" y="292"/>
                    <a:pt x="1250" y="274"/>
                    <a:pt x="1219" y="274"/>
                  </a:cubicBezTo>
                  <a:cubicBezTo>
                    <a:pt x="1211" y="274"/>
                    <a:pt x="1203" y="275"/>
                    <a:pt x="1196" y="277"/>
                  </a:cubicBezTo>
                  <a:close/>
                </a:path>
              </a:pathLst>
            </a:custGeom>
            <a:solidFill>
              <a:srgbClr val="B6F1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3" name="文本框 62"/>
          <p:cNvSpPr txBox="1"/>
          <p:nvPr/>
        </p:nvSpPr>
        <p:spPr>
          <a:xfrm>
            <a:off x="4103131" y="1482742"/>
            <a:ext cx="11905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latin typeface="华文新魏" panose="02010800040101010101" pitchFamily="2" charset="-122"/>
                <a:ea typeface="华文新魏" panose="02010800040101010101" pitchFamily="2" charset="-122"/>
              </a:rPr>
              <a:t>贰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3843279" y="3317156"/>
            <a:ext cx="1602960" cy="3204672"/>
            <a:chOff x="3843279" y="3317156"/>
            <a:chExt cx="1602960" cy="3204672"/>
          </a:xfrm>
        </p:grpSpPr>
        <p:sp>
          <p:nvSpPr>
            <p:cNvPr id="64" name="文本框 63"/>
            <p:cNvSpPr txBox="1"/>
            <p:nvPr/>
          </p:nvSpPr>
          <p:spPr>
            <a:xfrm>
              <a:off x="3843279" y="3317156"/>
              <a:ext cx="738664" cy="2862322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3600" dirty="0">
                  <a:solidFill>
                    <a:schemeClr val="bg1"/>
                  </a:solidFill>
                  <a:latin typeface="文悦古典明朝体 (非商业使用) W5" pitchFamily="50" charset="-122"/>
                  <a:ea typeface="文悦古典明朝体 (非商业使用) W5" pitchFamily="50" charset="-122"/>
                </a:rPr>
                <a:t>输入您的标题</a:t>
              </a: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4449289" y="3347178"/>
              <a:ext cx="615950" cy="3174650"/>
            </a:xfrm>
            <a:prstGeom prst="rect">
              <a:avLst/>
            </a:prstGeom>
            <a:noFill/>
          </p:spPr>
          <p:txBody>
            <a:bodyPr vert="eaVert" wrap="square" rtlCol="0" anchor="b" anchorCtr="0">
              <a:norm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dirty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国风好色而不淫，小雅怨</a:t>
              </a:r>
              <a:endParaRPr lang="en-US" altLang="zh-CN" sz="20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4830289" y="3347177"/>
              <a:ext cx="615950" cy="2746448"/>
            </a:xfrm>
            <a:prstGeom prst="rect">
              <a:avLst/>
            </a:prstGeom>
            <a:noFill/>
          </p:spPr>
          <p:txBody>
            <a:bodyPr vert="eaVert" wrap="square" rtlCol="0" anchor="b" anchorCtr="0">
              <a:norm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dirty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若离骚者，可谓兼之矣</a:t>
              </a:r>
              <a:endParaRPr lang="en-US" altLang="zh-CN" sz="20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pic>
        <p:nvPicPr>
          <p:cNvPr id="70" name="图片 6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441029" y="1131048"/>
            <a:ext cx="1939939" cy="1939939"/>
          </a:xfrm>
          <a:custGeom>
            <a:avLst/>
            <a:gdLst>
              <a:gd name="connsiteX0" fmla="*/ 0 w 1219306"/>
              <a:gd name="connsiteY0" fmla="*/ 0 h 1219306"/>
              <a:gd name="connsiteX1" fmla="*/ 1219306 w 1219306"/>
              <a:gd name="connsiteY1" fmla="*/ 0 h 1219306"/>
              <a:gd name="connsiteX2" fmla="*/ 1219306 w 1219306"/>
              <a:gd name="connsiteY2" fmla="*/ 1035832 h 1219306"/>
              <a:gd name="connsiteX3" fmla="*/ 1185266 w 1219306"/>
              <a:gd name="connsiteY3" fmla="*/ 994576 h 1219306"/>
              <a:gd name="connsiteX4" fmla="*/ 861977 w 1219306"/>
              <a:gd name="connsiteY4" fmla="*/ 860665 h 1219306"/>
              <a:gd name="connsiteX5" fmla="*/ 440706 w 1219306"/>
              <a:gd name="connsiteY5" fmla="*/ 1139902 h 1219306"/>
              <a:gd name="connsiteX6" fmla="*/ 416058 w 1219306"/>
              <a:gd name="connsiteY6" fmla="*/ 1219306 h 1219306"/>
              <a:gd name="connsiteX7" fmla="*/ 0 w 1219306"/>
              <a:gd name="connsiteY7" fmla="*/ 1219306 h 1219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306" h="1219306">
                <a:moveTo>
                  <a:pt x="0" y="0"/>
                </a:moveTo>
                <a:lnTo>
                  <a:pt x="1219306" y="0"/>
                </a:lnTo>
                <a:lnTo>
                  <a:pt x="1219306" y="1035832"/>
                </a:lnTo>
                <a:lnTo>
                  <a:pt x="1185266" y="994576"/>
                </a:lnTo>
                <a:cubicBezTo>
                  <a:pt x="1102530" y="911839"/>
                  <a:pt x="988230" y="860665"/>
                  <a:pt x="861977" y="860665"/>
                </a:cubicBezTo>
                <a:cubicBezTo>
                  <a:pt x="672598" y="860665"/>
                  <a:pt x="510113" y="975806"/>
                  <a:pt x="440706" y="1139902"/>
                </a:cubicBezTo>
                <a:lnTo>
                  <a:pt x="416058" y="1219306"/>
                </a:lnTo>
                <a:lnTo>
                  <a:pt x="0" y="1219306"/>
                </a:lnTo>
                <a:close/>
              </a:path>
            </a:pathLst>
          </a:custGeom>
        </p:spPr>
      </p:pic>
      <p:grpSp>
        <p:nvGrpSpPr>
          <p:cNvPr id="71" name="组合 70"/>
          <p:cNvGrpSpPr/>
          <p:nvPr/>
        </p:nvGrpSpPr>
        <p:grpSpPr>
          <a:xfrm>
            <a:off x="6800527" y="2314354"/>
            <a:ext cx="2381011" cy="999710"/>
            <a:chOff x="3697288" y="2419350"/>
            <a:chExt cx="4794250" cy="2012950"/>
          </a:xfrm>
        </p:grpSpPr>
        <p:sp>
          <p:nvSpPr>
            <p:cNvPr id="76" name="Freeform 151"/>
            <p:cNvSpPr/>
            <p:nvPr/>
          </p:nvSpPr>
          <p:spPr bwMode="auto">
            <a:xfrm>
              <a:off x="3697288" y="2486025"/>
              <a:ext cx="4794250" cy="1946275"/>
            </a:xfrm>
            <a:custGeom>
              <a:avLst/>
              <a:gdLst>
                <a:gd name="T0" fmla="*/ 354 w 1276"/>
                <a:gd name="T1" fmla="*/ 3 h 516"/>
                <a:gd name="T2" fmla="*/ 219 w 1276"/>
                <a:gd name="T3" fmla="*/ 96 h 516"/>
                <a:gd name="T4" fmla="*/ 331 w 1276"/>
                <a:gd name="T5" fmla="*/ 96 h 516"/>
                <a:gd name="T6" fmla="*/ 351 w 1276"/>
                <a:gd name="T7" fmla="*/ 42 h 516"/>
                <a:gd name="T8" fmla="*/ 433 w 1276"/>
                <a:gd name="T9" fmla="*/ 81 h 516"/>
                <a:gd name="T10" fmla="*/ 295 w 1276"/>
                <a:gd name="T11" fmla="*/ 236 h 516"/>
                <a:gd name="T12" fmla="*/ 175 w 1276"/>
                <a:gd name="T13" fmla="*/ 173 h 516"/>
                <a:gd name="T14" fmla="*/ 0 w 1276"/>
                <a:gd name="T15" fmla="*/ 260 h 516"/>
                <a:gd name="T16" fmla="*/ 116 w 1276"/>
                <a:gd name="T17" fmla="*/ 366 h 516"/>
                <a:gd name="T18" fmla="*/ 128 w 1276"/>
                <a:gd name="T19" fmla="*/ 313 h 516"/>
                <a:gd name="T20" fmla="*/ 104 w 1276"/>
                <a:gd name="T21" fmla="*/ 299 h 516"/>
                <a:gd name="T22" fmla="*/ 81 w 1276"/>
                <a:gd name="T23" fmla="*/ 326 h 516"/>
                <a:gd name="T24" fmla="*/ 99 w 1276"/>
                <a:gd name="T25" fmla="*/ 255 h 516"/>
                <a:gd name="T26" fmla="*/ 157 w 1276"/>
                <a:gd name="T27" fmla="*/ 279 h 516"/>
                <a:gd name="T28" fmla="*/ 170 w 1276"/>
                <a:gd name="T29" fmla="*/ 434 h 516"/>
                <a:gd name="T30" fmla="*/ 319 w 1276"/>
                <a:gd name="T31" fmla="*/ 416 h 516"/>
                <a:gd name="T32" fmla="*/ 366 w 1276"/>
                <a:gd name="T33" fmla="*/ 387 h 516"/>
                <a:gd name="T34" fmla="*/ 420 w 1276"/>
                <a:gd name="T35" fmla="*/ 388 h 516"/>
                <a:gd name="T36" fmla="*/ 535 w 1276"/>
                <a:gd name="T37" fmla="*/ 334 h 516"/>
                <a:gd name="T38" fmla="*/ 641 w 1276"/>
                <a:gd name="T39" fmla="*/ 364 h 516"/>
                <a:gd name="T40" fmla="*/ 587 w 1276"/>
                <a:gd name="T41" fmla="*/ 470 h 516"/>
                <a:gd name="T42" fmla="*/ 542 w 1276"/>
                <a:gd name="T43" fmla="*/ 412 h 516"/>
                <a:gd name="T44" fmla="*/ 586 w 1276"/>
                <a:gd name="T45" fmla="*/ 426 h 516"/>
                <a:gd name="T46" fmla="*/ 585 w 1276"/>
                <a:gd name="T47" fmla="*/ 382 h 516"/>
                <a:gd name="T48" fmla="*/ 504 w 1276"/>
                <a:gd name="T49" fmla="*/ 392 h 516"/>
                <a:gd name="T50" fmla="*/ 639 w 1276"/>
                <a:gd name="T51" fmla="*/ 516 h 516"/>
                <a:gd name="T52" fmla="*/ 827 w 1276"/>
                <a:gd name="T53" fmla="*/ 412 h 516"/>
                <a:gd name="T54" fmla="*/ 898 w 1276"/>
                <a:gd name="T55" fmla="*/ 430 h 516"/>
                <a:gd name="T56" fmla="*/ 996 w 1276"/>
                <a:gd name="T57" fmla="*/ 372 h 516"/>
                <a:gd name="T58" fmla="*/ 1044 w 1276"/>
                <a:gd name="T59" fmla="*/ 367 h 516"/>
                <a:gd name="T60" fmla="*/ 1139 w 1276"/>
                <a:gd name="T61" fmla="*/ 358 h 516"/>
                <a:gd name="T62" fmla="*/ 1171 w 1276"/>
                <a:gd name="T63" fmla="*/ 336 h 516"/>
                <a:gd name="T64" fmla="*/ 1198 w 1276"/>
                <a:gd name="T65" fmla="*/ 318 h 516"/>
                <a:gd name="T66" fmla="*/ 1229 w 1276"/>
                <a:gd name="T67" fmla="*/ 312 h 516"/>
                <a:gd name="T68" fmla="*/ 1212 w 1276"/>
                <a:gd name="T69" fmla="*/ 343 h 516"/>
                <a:gd name="T70" fmla="*/ 1219 w 1276"/>
                <a:gd name="T71" fmla="*/ 354 h 516"/>
                <a:gd name="T72" fmla="*/ 1219 w 1276"/>
                <a:gd name="T73" fmla="*/ 274 h 516"/>
                <a:gd name="T74" fmla="*/ 1150 w 1276"/>
                <a:gd name="T75" fmla="*/ 318 h 516"/>
                <a:gd name="T76" fmla="*/ 1087 w 1276"/>
                <a:gd name="T77" fmla="*/ 331 h 516"/>
                <a:gd name="T78" fmla="*/ 1089 w 1276"/>
                <a:gd name="T79" fmla="*/ 267 h 516"/>
                <a:gd name="T80" fmla="*/ 1089 w 1276"/>
                <a:gd name="T81" fmla="*/ 295 h 516"/>
                <a:gd name="T82" fmla="*/ 1096 w 1276"/>
                <a:gd name="T83" fmla="*/ 304 h 516"/>
                <a:gd name="T84" fmla="*/ 1127 w 1276"/>
                <a:gd name="T85" fmla="*/ 299 h 516"/>
                <a:gd name="T86" fmla="*/ 1118 w 1276"/>
                <a:gd name="T87" fmla="*/ 252 h 516"/>
                <a:gd name="T88" fmla="*/ 1037 w 1276"/>
                <a:gd name="T89" fmla="*/ 253 h 516"/>
                <a:gd name="T90" fmla="*/ 987 w 1276"/>
                <a:gd name="T91" fmla="*/ 263 h 516"/>
                <a:gd name="T92" fmla="*/ 898 w 1276"/>
                <a:gd name="T93" fmla="*/ 216 h 516"/>
                <a:gd name="T94" fmla="*/ 853 w 1276"/>
                <a:gd name="T95" fmla="*/ 257 h 516"/>
                <a:gd name="T96" fmla="*/ 885 w 1276"/>
                <a:gd name="T97" fmla="*/ 285 h 516"/>
                <a:gd name="T98" fmla="*/ 894 w 1276"/>
                <a:gd name="T99" fmla="*/ 285 h 516"/>
                <a:gd name="T100" fmla="*/ 896 w 1276"/>
                <a:gd name="T101" fmla="*/ 283 h 516"/>
                <a:gd name="T102" fmla="*/ 938 w 1276"/>
                <a:gd name="T103" fmla="*/ 271 h 516"/>
                <a:gd name="T104" fmla="*/ 859 w 1276"/>
                <a:gd name="T105" fmla="*/ 326 h 516"/>
                <a:gd name="T106" fmla="*/ 785 w 1276"/>
                <a:gd name="T107" fmla="*/ 202 h 516"/>
                <a:gd name="T108" fmla="*/ 611 w 1276"/>
                <a:gd name="T109" fmla="*/ 137 h 516"/>
                <a:gd name="T110" fmla="*/ 570 w 1276"/>
                <a:gd name="T111" fmla="*/ 106 h 516"/>
                <a:gd name="T112" fmla="*/ 447 w 1276"/>
                <a:gd name="T113" fmla="*/ 7 h 516"/>
                <a:gd name="T114" fmla="*/ 395 w 1276"/>
                <a:gd name="T115" fmla="*/ 0 h 516"/>
                <a:gd name="T116" fmla="*/ 394 w 1276"/>
                <a:gd name="T117" fmla="*/ 0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76" h="516">
                  <a:moveTo>
                    <a:pt x="390" y="0"/>
                  </a:moveTo>
                  <a:cubicBezTo>
                    <a:pt x="383" y="0"/>
                    <a:pt x="370" y="1"/>
                    <a:pt x="354" y="3"/>
                  </a:cubicBezTo>
                  <a:cubicBezTo>
                    <a:pt x="319" y="7"/>
                    <a:pt x="279" y="20"/>
                    <a:pt x="243" y="50"/>
                  </a:cubicBezTo>
                  <a:cubicBezTo>
                    <a:pt x="229" y="60"/>
                    <a:pt x="219" y="77"/>
                    <a:pt x="219" y="96"/>
                  </a:cubicBezTo>
                  <a:cubicBezTo>
                    <a:pt x="219" y="127"/>
                    <a:pt x="244" y="152"/>
                    <a:pt x="275" y="152"/>
                  </a:cubicBezTo>
                  <a:cubicBezTo>
                    <a:pt x="306" y="152"/>
                    <a:pt x="331" y="127"/>
                    <a:pt x="331" y="96"/>
                  </a:cubicBezTo>
                  <a:cubicBezTo>
                    <a:pt x="331" y="88"/>
                    <a:pt x="329" y="80"/>
                    <a:pt x="326" y="74"/>
                  </a:cubicBezTo>
                  <a:cubicBezTo>
                    <a:pt x="321" y="62"/>
                    <a:pt x="330" y="47"/>
                    <a:pt x="351" y="42"/>
                  </a:cubicBezTo>
                  <a:cubicBezTo>
                    <a:pt x="360" y="40"/>
                    <a:pt x="371" y="39"/>
                    <a:pt x="380" y="39"/>
                  </a:cubicBezTo>
                  <a:cubicBezTo>
                    <a:pt x="405" y="39"/>
                    <a:pt x="427" y="48"/>
                    <a:pt x="433" y="81"/>
                  </a:cubicBezTo>
                  <a:cubicBezTo>
                    <a:pt x="433" y="86"/>
                    <a:pt x="434" y="92"/>
                    <a:pt x="434" y="97"/>
                  </a:cubicBezTo>
                  <a:cubicBezTo>
                    <a:pt x="434" y="174"/>
                    <a:pt x="371" y="236"/>
                    <a:pt x="295" y="236"/>
                  </a:cubicBezTo>
                  <a:cubicBezTo>
                    <a:pt x="274" y="236"/>
                    <a:pt x="254" y="231"/>
                    <a:pt x="236" y="223"/>
                  </a:cubicBezTo>
                  <a:cubicBezTo>
                    <a:pt x="216" y="214"/>
                    <a:pt x="193" y="186"/>
                    <a:pt x="175" y="173"/>
                  </a:cubicBezTo>
                  <a:cubicBezTo>
                    <a:pt x="157" y="161"/>
                    <a:pt x="134" y="153"/>
                    <a:pt x="111" y="153"/>
                  </a:cubicBezTo>
                  <a:cubicBezTo>
                    <a:pt x="50" y="153"/>
                    <a:pt x="0" y="201"/>
                    <a:pt x="0" y="260"/>
                  </a:cubicBezTo>
                  <a:cubicBezTo>
                    <a:pt x="0" y="319"/>
                    <a:pt x="50" y="366"/>
                    <a:pt x="111" y="366"/>
                  </a:cubicBezTo>
                  <a:cubicBezTo>
                    <a:pt x="113" y="366"/>
                    <a:pt x="114" y="366"/>
                    <a:pt x="116" y="366"/>
                  </a:cubicBezTo>
                  <a:cubicBezTo>
                    <a:pt x="119" y="366"/>
                    <a:pt x="135" y="357"/>
                    <a:pt x="138" y="341"/>
                  </a:cubicBezTo>
                  <a:cubicBezTo>
                    <a:pt x="139" y="331"/>
                    <a:pt x="137" y="321"/>
                    <a:pt x="128" y="313"/>
                  </a:cubicBezTo>
                  <a:cubicBezTo>
                    <a:pt x="122" y="306"/>
                    <a:pt x="114" y="301"/>
                    <a:pt x="104" y="299"/>
                  </a:cubicBezTo>
                  <a:cubicBezTo>
                    <a:pt x="104" y="299"/>
                    <a:pt x="104" y="299"/>
                    <a:pt x="104" y="299"/>
                  </a:cubicBezTo>
                  <a:cubicBezTo>
                    <a:pt x="101" y="299"/>
                    <a:pt x="100" y="303"/>
                    <a:pt x="99" y="310"/>
                  </a:cubicBezTo>
                  <a:cubicBezTo>
                    <a:pt x="97" y="321"/>
                    <a:pt x="90" y="326"/>
                    <a:pt x="81" y="326"/>
                  </a:cubicBezTo>
                  <a:cubicBezTo>
                    <a:pt x="68" y="326"/>
                    <a:pt x="54" y="315"/>
                    <a:pt x="57" y="298"/>
                  </a:cubicBezTo>
                  <a:cubicBezTo>
                    <a:pt x="60" y="275"/>
                    <a:pt x="75" y="257"/>
                    <a:pt x="99" y="255"/>
                  </a:cubicBezTo>
                  <a:cubicBezTo>
                    <a:pt x="101" y="255"/>
                    <a:pt x="102" y="255"/>
                    <a:pt x="104" y="255"/>
                  </a:cubicBezTo>
                  <a:cubicBezTo>
                    <a:pt x="124" y="255"/>
                    <a:pt x="142" y="266"/>
                    <a:pt x="157" y="279"/>
                  </a:cubicBezTo>
                  <a:cubicBezTo>
                    <a:pt x="186" y="305"/>
                    <a:pt x="188" y="344"/>
                    <a:pt x="171" y="374"/>
                  </a:cubicBezTo>
                  <a:cubicBezTo>
                    <a:pt x="161" y="394"/>
                    <a:pt x="153" y="420"/>
                    <a:pt x="170" y="434"/>
                  </a:cubicBezTo>
                  <a:cubicBezTo>
                    <a:pt x="188" y="449"/>
                    <a:pt x="211" y="458"/>
                    <a:pt x="236" y="458"/>
                  </a:cubicBezTo>
                  <a:cubicBezTo>
                    <a:pt x="270" y="458"/>
                    <a:pt x="301" y="441"/>
                    <a:pt x="319" y="416"/>
                  </a:cubicBezTo>
                  <a:cubicBezTo>
                    <a:pt x="331" y="400"/>
                    <a:pt x="346" y="387"/>
                    <a:pt x="361" y="387"/>
                  </a:cubicBezTo>
                  <a:cubicBezTo>
                    <a:pt x="363" y="387"/>
                    <a:pt x="364" y="387"/>
                    <a:pt x="366" y="387"/>
                  </a:cubicBezTo>
                  <a:cubicBezTo>
                    <a:pt x="376" y="389"/>
                    <a:pt x="386" y="390"/>
                    <a:pt x="397" y="390"/>
                  </a:cubicBezTo>
                  <a:cubicBezTo>
                    <a:pt x="405" y="390"/>
                    <a:pt x="413" y="389"/>
                    <a:pt x="420" y="388"/>
                  </a:cubicBezTo>
                  <a:cubicBezTo>
                    <a:pt x="433" y="387"/>
                    <a:pt x="456" y="371"/>
                    <a:pt x="474" y="359"/>
                  </a:cubicBezTo>
                  <a:cubicBezTo>
                    <a:pt x="493" y="346"/>
                    <a:pt x="513" y="336"/>
                    <a:pt x="535" y="334"/>
                  </a:cubicBezTo>
                  <a:cubicBezTo>
                    <a:pt x="541" y="333"/>
                    <a:pt x="546" y="333"/>
                    <a:pt x="552" y="333"/>
                  </a:cubicBezTo>
                  <a:cubicBezTo>
                    <a:pt x="584" y="333"/>
                    <a:pt x="615" y="344"/>
                    <a:pt x="641" y="364"/>
                  </a:cubicBezTo>
                  <a:cubicBezTo>
                    <a:pt x="672" y="389"/>
                    <a:pt x="662" y="437"/>
                    <a:pt x="632" y="457"/>
                  </a:cubicBezTo>
                  <a:cubicBezTo>
                    <a:pt x="618" y="466"/>
                    <a:pt x="602" y="470"/>
                    <a:pt x="587" y="470"/>
                  </a:cubicBezTo>
                  <a:cubicBezTo>
                    <a:pt x="567" y="470"/>
                    <a:pt x="548" y="464"/>
                    <a:pt x="531" y="454"/>
                  </a:cubicBezTo>
                  <a:cubicBezTo>
                    <a:pt x="511" y="441"/>
                    <a:pt x="523" y="412"/>
                    <a:pt x="542" y="412"/>
                  </a:cubicBezTo>
                  <a:cubicBezTo>
                    <a:pt x="546" y="412"/>
                    <a:pt x="550" y="413"/>
                    <a:pt x="553" y="416"/>
                  </a:cubicBezTo>
                  <a:cubicBezTo>
                    <a:pt x="563" y="422"/>
                    <a:pt x="575" y="426"/>
                    <a:pt x="586" y="426"/>
                  </a:cubicBezTo>
                  <a:cubicBezTo>
                    <a:pt x="593" y="426"/>
                    <a:pt x="599" y="425"/>
                    <a:pt x="605" y="422"/>
                  </a:cubicBezTo>
                  <a:cubicBezTo>
                    <a:pt x="633" y="407"/>
                    <a:pt x="600" y="388"/>
                    <a:pt x="585" y="382"/>
                  </a:cubicBezTo>
                  <a:cubicBezTo>
                    <a:pt x="575" y="378"/>
                    <a:pt x="565" y="377"/>
                    <a:pt x="555" y="377"/>
                  </a:cubicBezTo>
                  <a:cubicBezTo>
                    <a:pt x="537" y="377"/>
                    <a:pt x="520" y="383"/>
                    <a:pt x="504" y="392"/>
                  </a:cubicBezTo>
                  <a:cubicBezTo>
                    <a:pt x="485" y="404"/>
                    <a:pt x="481" y="433"/>
                    <a:pt x="495" y="450"/>
                  </a:cubicBezTo>
                  <a:cubicBezTo>
                    <a:pt x="530" y="490"/>
                    <a:pt x="582" y="516"/>
                    <a:pt x="639" y="516"/>
                  </a:cubicBezTo>
                  <a:cubicBezTo>
                    <a:pt x="706" y="516"/>
                    <a:pt x="765" y="481"/>
                    <a:pt x="799" y="429"/>
                  </a:cubicBezTo>
                  <a:cubicBezTo>
                    <a:pt x="806" y="417"/>
                    <a:pt x="816" y="412"/>
                    <a:pt x="827" y="412"/>
                  </a:cubicBezTo>
                  <a:cubicBezTo>
                    <a:pt x="833" y="412"/>
                    <a:pt x="841" y="414"/>
                    <a:pt x="848" y="418"/>
                  </a:cubicBezTo>
                  <a:cubicBezTo>
                    <a:pt x="863" y="426"/>
                    <a:pt x="880" y="430"/>
                    <a:pt x="898" y="430"/>
                  </a:cubicBezTo>
                  <a:cubicBezTo>
                    <a:pt x="932" y="430"/>
                    <a:pt x="963" y="414"/>
                    <a:pt x="983" y="389"/>
                  </a:cubicBezTo>
                  <a:cubicBezTo>
                    <a:pt x="987" y="383"/>
                    <a:pt x="992" y="377"/>
                    <a:pt x="996" y="372"/>
                  </a:cubicBezTo>
                  <a:cubicBezTo>
                    <a:pt x="1001" y="367"/>
                    <a:pt x="1010" y="365"/>
                    <a:pt x="1021" y="365"/>
                  </a:cubicBezTo>
                  <a:cubicBezTo>
                    <a:pt x="1028" y="365"/>
                    <a:pt x="1036" y="366"/>
                    <a:pt x="1044" y="367"/>
                  </a:cubicBezTo>
                  <a:cubicBezTo>
                    <a:pt x="1054" y="369"/>
                    <a:pt x="1065" y="370"/>
                    <a:pt x="1076" y="370"/>
                  </a:cubicBezTo>
                  <a:cubicBezTo>
                    <a:pt x="1100" y="370"/>
                    <a:pt x="1121" y="366"/>
                    <a:pt x="1139" y="358"/>
                  </a:cubicBezTo>
                  <a:cubicBezTo>
                    <a:pt x="1159" y="350"/>
                    <a:pt x="1171" y="335"/>
                    <a:pt x="1171" y="335"/>
                  </a:cubicBezTo>
                  <a:cubicBezTo>
                    <a:pt x="1171" y="335"/>
                    <a:pt x="1171" y="335"/>
                    <a:pt x="1171" y="336"/>
                  </a:cubicBezTo>
                  <a:cubicBezTo>
                    <a:pt x="1171" y="336"/>
                    <a:pt x="1171" y="336"/>
                    <a:pt x="1171" y="336"/>
                  </a:cubicBezTo>
                  <a:cubicBezTo>
                    <a:pt x="1172" y="336"/>
                    <a:pt x="1182" y="325"/>
                    <a:pt x="1198" y="318"/>
                  </a:cubicBezTo>
                  <a:cubicBezTo>
                    <a:pt x="1208" y="314"/>
                    <a:pt x="1219" y="312"/>
                    <a:pt x="1229" y="312"/>
                  </a:cubicBezTo>
                  <a:cubicBezTo>
                    <a:pt x="1229" y="312"/>
                    <a:pt x="1229" y="312"/>
                    <a:pt x="1229" y="312"/>
                  </a:cubicBezTo>
                  <a:cubicBezTo>
                    <a:pt x="1247" y="312"/>
                    <a:pt x="1247" y="339"/>
                    <a:pt x="1229" y="340"/>
                  </a:cubicBezTo>
                  <a:cubicBezTo>
                    <a:pt x="1223" y="340"/>
                    <a:pt x="1218" y="341"/>
                    <a:pt x="1212" y="343"/>
                  </a:cubicBezTo>
                  <a:cubicBezTo>
                    <a:pt x="1203" y="345"/>
                    <a:pt x="1202" y="352"/>
                    <a:pt x="1208" y="353"/>
                  </a:cubicBezTo>
                  <a:cubicBezTo>
                    <a:pt x="1212" y="353"/>
                    <a:pt x="1215" y="354"/>
                    <a:pt x="1219" y="354"/>
                  </a:cubicBezTo>
                  <a:cubicBezTo>
                    <a:pt x="1250" y="354"/>
                    <a:pt x="1276" y="336"/>
                    <a:pt x="1276" y="314"/>
                  </a:cubicBezTo>
                  <a:cubicBezTo>
                    <a:pt x="1276" y="292"/>
                    <a:pt x="1250" y="274"/>
                    <a:pt x="1219" y="274"/>
                  </a:cubicBezTo>
                  <a:cubicBezTo>
                    <a:pt x="1211" y="274"/>
                    <a:pt x="1203" y="276"/>
                    <a:pt x="1196" y="278"/>
                  </a:cubicBezTo>
                  <a:cubicBezTo>
                    <a:pt x="1184" y="281"/>
                    <a:pt x="1168" y="305"/>
                    <a:pt x="1150" y="318"/>
                  </a:cubicBezTo>
                  <a:cubicBezTo>
                    <a:pt x="1136" y="327"/>
                    <a:pt x="1118" y="332"/>
                    <a:pt x="1101" y="332"/>
                  </a:cubicBezTo>
                  <a:cubicBezTo>
                    <a:pt x="1096" y="332"/>
                    <a:pt x="1092" y="332"/>
                    <a:pt x="1087" y="331"/>
                  </a:cubicBezTo>
                  <a:cubicBezTo>
                    <a:pt x="1067" y="328"/>
                    <a:pt x="1055" y="313"/>
                    <a:pt x="1054" y="293"/>
                  </a:cubicBezTo>
                  <a:cubicBezTo>
                    <a:pt x="1053" y="274"/>
                    <a:pt x="1074" y="267"/>
                    <a:pt x="1089" y="267"/>
                  </a:cubicBezTo>
                  <a:cubicBezTo>
                    <a:pt x="1089" y="267"/>
                    <a:pt x="1089" y="267"/>
                    <a:pt x="1090" y="267"/>
                  </a:cubicBezTo>
                  <a:cubicBezTo>
                    <a:pt x="1107" y="267"/>
                    <a:pt x="1107" y="294"/>
                    <a:pt x="1089" y="295"/>
                  </a:cubicBezTo>
                  <a:cubicBezTo>
                    <a:pt x="1080" y="295"/>
                    <a:pt x="1084" y="303"/>
                    <a:pt x="1090" y="304"/>
                  </a:cubicBezTo>
                  <a:cubicBezTo>
                    <a:pt x="1092" y="304"/>
                    <a:pt x="1094" y="304"/>
                    <a:pt x="1096" y="304"/>
                  </a:cubicBezTo>
                  <a:cubicBezTo>
                    <a:pt x="1098" y="304"/>
                    <a:pt x="1099" y="304"/>
                    <a:pt x="1101" y="304"/>
                  </a:cubicBezTo>
                  <a:cubicBezTo>
                    <a:pt x="1109" y="303"/>
                    <a:pt x="1119" y="302"/>
                    <a:pt x="1127" y="299"/>
                  </a:cubicBezTo>
                  <a:cubicBezTo>
                    <a:pt x="1132" y="296"/>
                    <a:pt x="1137" y="293"/>
                    <a:pt x="1141" y="290"/>
                  </a:cubicBezTo>
                  <a:cubicBezTo>
                    <a:pt x="1148" y="283"/>
                    <a:pt x="1151" y="262"/>
                    <a:pt x="1118" y="252"/>
                  </a:cubicBezTo>
                  <a:cubicBezTo>
                    <a:pt x="1107" y="249"/>
                    <a:pt x="1093" y="248"/>
                    <a:pt x="1080" y="248"/>
                  </a:cubicBezTo>
                  <a:cubicBezTo>
                    <a:pt x="1064" y="248"/>
                    <a:pt x="1050" y="250"/>
                    <a:pt x="1037" y="253"/>
                  </a:cubicBezTo>
                  <a:cubicBezTo>
                    <a:pt x="1020" y="257"/>
                    <a:pt x="1003" y="266"/>
                    <a:pt x="994" y="266"/>
                  </a:cubicBezTo>
                  <a:cubicBezTo>
                    <a:pt x="991" y="266"/>
                    <a:pt x="989" y="265"/>
                    <a:pt x="987" y="263"/>
                  </a:cubicBezTo>
                  <a:cubicBezTo>
                    <a:pt x="984" y="259"/>
                    <a:pt x="980" y="254"/>
                    <a:pt x="976" y="249"/>
                  </a:cubicBezTo>
                  <a:cubicBezTo>
                    <a:pt x="956" y="229"/>
                    <a:pt x="929" y="216"/>
                    <a:pt x="898" y="216"/>
                  </a:cubicBezTo>
                  <a:cubicBezTo>
                    <a:pt x="890" y="216"/>
                    <a:pt x="882" y="217"/>
                    <a:pt x="874" y="219"/>
                  </a:cubicBezTo>
                  <a:cubicBezTo>
                    <a:pt x="860" y="222"/>
                    <a:pt x="849" y="241"/>
                    <a:pt x="853" y="257"/>
                  </a:cubicBezTo>
                  <a:cubicBezTo>
                    <a:pt x="855" y="268"/>
                    <a:pt x="860" y="278"/>
                    <a:pt x="867" y="282"/>
                  </a:cubicBezTo>
                  <a:cubicBezTo>
                    <a:pt x="872" y="285"/>
                    <a:pt x="879" y="285"/>
                    <a:pt x="885" y="285"/>
                  </a:cubicBezTo>
                  <a:cubicBezTo>
                    <a:pt x="887" y="285"/>
                    <a:pt x="889" y="285"/>
                    <a:pt x="891" y="285"/>
                  </a:cubicBezTo>
                  <a:cubicBezTo>
                    <a:pt x="892" y="285"/>
                    <a:pt x="893" y="285"/>
                    <a:pt x="894" y="285"/>
                  </a:cubicBezTo>
                  <a:cubicBezTo>
                    <a:pt x="895" y="285"/>
                    <a:pt x="896" y="284"/>
                    <a:pt x="896" y="284"/>
                  </a:cubicBezTo>
                  <a:cubicBezTo>
                    <a:pt x="896" y="283"/>
                    <a:pt x="896" y="283"/>
                    <a:pt x="896" y="283"/>
                  </a:cubicBezTo>
                  <a:cubicBezTo>
                    <a:pt x="890" y="267"/>
                    <a:pt x="903" y="256"/>
                    <a:pt x="916" y="256"/>
                  </a:cubicBezTo>
                  <a:cubicBezTo>
                    <a:pt x="925" y="256"/>
                    <a:pt x="934" y="261"/>
                    <a:pt x="938" y="271"/>
                  </a:cubicBezTo>
                  <a:cubicBezTo>
                    <a:pt x="953" y="312"/>
                    <a:pt x="916" y="329"/>
                    <a:pt x="883" y="329"/>
                  </a:cubicBezTo>
                  <a:cubicBezTo>
                    <a:pt x="874" y="329"/>
                    <a:pt x="866" y="327"/>
                    <a:pt x="859" y="326"/>
                  </a:cubicBezTo>
                  <a:cubicBezTo>
                    <a:pt x="834" y="319"/>
                    <a:pt x="820" y="299"/>
                    <a:pt x="813" y="275"/>
                  </a:cubicBezTo>
                  <a:cubicBezTo>
                    <a:pt x="806" y="254"/>
                    <a:pt x="799" y="219"/>
                    <a:pt x="785" y="202"/>
                  </a:cubicBezTo>
                  <a:cubicBezTo>
                    <a:pt x="750" y="161"/>
                    <a:pt x="698" y="135"/>
                    <a:pt x="639" y="135"/>
                  </a:cubicBezTo>
                  <a:cubicBezTo>
                    <a:pt x="630" y="135"/>
                    <a:pt x="620" y="135"/>
                    <a:pt x="611" y="137"/>
                  </a:cubicBezTo>
                  <a:cubicBezTo>
                    <a:pt x="610" y="137"/>
                    <a:pt x="609" y="137"/>
                    <a:pt x="608" y="137"/>
                  </a:cubicBezTo>
                  <a:cubicBezTo>
                    <a:pt x="594" y="137"/>
                    <a:pt x="579" y="124"/>
                    <a:pt x="570" y="106"/>
                  </a:cubicBezTo>
                  <a:cubicBezTo>
                    <a:pt x="545" y="58"/>
                    <a:pt x="501" y="22"/>
                    <a:pt x="448" y="7"/>
                  </a:cubicBezTo>
                  <a:cubicBezTo>
                    <a:pt x="448" y="7"/>
                    <a:pt x="447" y="7"/>
                    <a:pt x="447" y="7"/>
                  </a:cubicBezTo>
                  <a:cubicBezTo>
                    <a:pt x="431" y="3"/>
                    <a:pt x="414" y="0"/>
                    <a:pt x="397" y="0"/>
                  </a:cubicBezTo>
                  <a:cubicBezTo>
                    <a:pt x="396" y="0"/>
                    <a:pt x="396" y="0"/>
                    <a:pt x="395" y="0"/>
                  </a:cubicBezTo>
                  <a:cubicBezTo>
                    <a:pt x="395" y="0"/>
                    <a:pt x="395" y="0"/>
                    <a:pt x="395" y="0"/>
                  </a:cubicBezTo>
                  <a:cubicBezTo>
                    <a:pt x="395" y="0"/>
                    <a:pt x="395" y="0"/>
                    <a:pt x="394" y="0"/>
                  </a:cubicBezTo>
                  <a:cubicBezTo>
                    <a:pt x="393" y="0"/>
                    <a:pt x="392" y="0"/>
                    <a:pt x="390" y="0"/>
                  </a:cubicBezTo>
                </a:path>
              </a:pathLst>
            </a:custGeom>
            <a:solidFill>
              <a:srgbClr val="B6F1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152"/>
            <p:cNvSpPr/>
            <p:nvPr/>
          </p:nvSpPr>
          <p:spPr bwMode="auto">
            <a:xfrm>
              <a:off x="3697288" y="2419350"/>
              <a:ext cx="4794250" cy="1939925"/>
            </a:xfrm>
            <a:custGeom>
              <a:avLst/>
              <a:gdLst>
                <a:gd name="T0" fmla="*/ 1150 w 1276"/>
                <a:gd name="T1" fmla="*/ 317 h 515"/>
                <a:gd name="T2" fmla="*/ 1054 w 1276"/>
                <a:gd name="T3" fmla="*/ 293 h 515"/>
                <a:gd name="T4" fmla="*/ 1089 w 1276"/>
                <a:gd name="T5" fmla="*/ 295 h 515"/>
                <a:gd name="T6" fmla="*/ 1101 w 1276"/>
                <a:gd name="T7" fmla="*/ 304 h 515"/>
                <a:gd name="T8" fmla="*/ 1141 w 1276"/>
                <a:gd name="T9" fmla="*/ 290 h 515"/>
                <a:gd name="T10" fmla="*/ 1080 w 1276"/>
                <a:gd name="T11" fmla="*/ 248 h 515"/>
                <a:gd name="T12" fmla="*/ 987 w 1276"/>
                <a:gd name="T13" fmla="*/ 263 h 515"/>
                <a:gd name="T14" fmla="*/ 898 w 1276"/>
                <a:gd name="T15" fmla="*/ 216 h 515"/>
                <a:gd name="T16" fmla="*/ 853 w 1276"/>
                <a:gd name="T17" fmla="*/ 257 h 515"/>
                <a:gd name="T18" fmla="*/ 891 w 1276"/>
                <a:gd name="T19" fmla="*/ 285 h 515"/>
                <a:gd name="T20" fmla="*/ 896 w 1276"/>
                <a:gd name="T21" fmla="*/ 283 h 515"/>
                <a:gd name="T22" fmla="*/ 938 w 1276"/>
                <a:gd name="T23" fmla="*/ 271 h 515"/>
                <a:gd name="T24" fmla="*/ 813 w 1276"/>
                <a:gd name="T25" fmla="*/ 275 h 515"/>
                <a:gd name="T26" fmla="*/ 639 w 1276"/>
                <a:gd name="T27" fmla="*/ 135 h 515"/>
                <a:gd name="T28" fmla="*/ 570 w 1276"/>
                <a:gd name="T29" fmla="*/ 106 h 515"/>
                <a:gd name="T30" fmla="*/ 447 w 1276"/>
                <a:gd name="T31" fmla="*/ 7 h 515"/>
                <a:gd name="T32" fmla="*/ 395 w 1276"/>
                <a:gd name="T33" fmla="*/ 0 h 515"/>
                <a:gd name="T34" fmla="*/ 243 w 1276"/>
                <a:gd name="T35" fmla="*/ 50 h 515"/>
                <a:gd name="T36" fmla="*/ 275 w 1276"/>
                <a:gd name="T37" fmla="*/ 152 h 515"/>
                <a:gd name="T38" fmla="*/ 326 w 1276"/>
                <a:gd name="T39" fmla="*/ 73 h 515"/>
                <a:gd name="T40" fmla="*/ 433 w 1276"/>
                <a:gd name="T41" fmla="*/ 81 h 515"/>
                <a:gd name="T42" fmla="*/ 295 w 1276"/>
                <a:gd name="T43" fmla="*/ 236 h 515"/>
                <a:gd name="T44" fmla="*/ 175 w 1276"/>
                <a:gd name="T45" fmla="*/ 173 h 515"/>
                <a:gd name="T46" fmla="*/ 0 w 1276"/>
                <a:gd name="T47" fmla="*/ 260 h 515"/>
                <a:gd name="T48" fmla="*/ 116 w 1276"/>
                <a:gd name="T49" fmla="*/ 366 h 515"/>
                <a:gd name="T50" fmla="*/ 128 w 1276"/>
                <a:gd name="T51" fmla="*/ 312 h 515"/>
                <a:gd name="T52" fmla="*/ 99 w 1276"/>
                <a:gd name="T53" fmla="*/ 310 h 515"/>
                <a:gd name="T54" fmla="*/ 99 w 1276"/>
                <a:gd name="T55" fmla="*/ 255 h 515"/>
                <a:gd name="T56" fmla="*/ 171 w 1276"/>
                <a:gd name="T57" fmla="*/ 374 h 515"/>
                <a:gd name="T58" fmla="*/ 236 w 1276"/>
                <a:gd name="T59" fmla="*/ 458 h 515"/>
                <a:gd name="T60" fmla="*/ 366 w 1276"/>
                <a:gd name="T61" fmla="*/ 387 h 515"/>
                <a:gd name="T62" fmla="*/ 420 w 1276"/>
                <a:gd name="T63" fmla="*/ 388 h 515"/>
                <a:gd name="T64" fmla="*/ 535 w 1276"/>
                <a:gd name="T65" fmla="*/ 333 h 515"/>
                <a:gd name="T66" fmla="*/ 632 w 1276"/>
                <a:gd name="T67" fmla="*/ 457 h 515"/>
                <a:gd name="T68" fmla="*/ 553 w 1276"/>
                <a:gd name="T69" fmla="*/ 416 h 515"/>
                <a:gd name="T70" fmla="*/ 585 w 1276"/>
                <a:gd name="T71" fmla="*/ 382 h 515"/>
                <a:gd name="T72" fmla="*/ 495 w 1276"/>
                <a:gd name="T73" fmla="*/ 450 h 515"/>
                <a:gd name="T74" fmla="*/ 799 w 1276"/>
                <a:gd name="T75" fmla="*/ 429 h 515"/>
                <a:gd name="T76" fmla="*/ 898 w 1276"/>
                <a:gd name="T77" fmla="*/ 430 h 515"/>
                <a:gd name="T78" fmla="*/ 996 w 1276"/>
                <a:gd name="T79" fmla="*/ 372 h 515"/>
                <a:gd name="T80" fmla="*/ 1076 w 1276"/>
                <a:gd name="T81" fmla="*/ 370 h 515"/>
                <a:gd name="T82" fmla="*/ 1171 w 1276"/>
                <a:gd name="T83" fmla="*/ 335 h 515"/>
                <a:gd name="T84" fmla="*/ 1229 w 1276"/>
                <a:gd name="T85" fmla="*/ 312 h 515"/>
                <a:gd name="T86" fmla="*/ 1212 w 1276"/>
                <a:gd name="T87" fmla="*/ 342 h 515"/>
                <a:gd name="T88" fmla="*/ 1219 w 1276"/>
                <a:gd name="T89" fmla="*/ 353 h 515"/>
                <a:gd name="T90" fmla="*/ 1219 w 1276"/>
                <a:gd name="T91" fmla="*/ 274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76" h="515">
                  <a:moveTo>
                    <a:pt x="1196" y="277"/>
                  </a:moveTo>
                  <a:cubicBezTo>
                    <a:pt x="1184" y="281"/>
                    <a:pt x="1168" y="305"/>
                    <a:pt x="1150" y="317"/>
                  </a:cubicBezTo>
                  <a:cubicBezTo>
                    <a:pt x="1132" y="329"/>
                    <a:pt x="1110" y="335"/>
                    <a:pt x="1087" y="331"/>
                  </a:cubicBezTo>
                  <a:cubicBezTo>
                    <a:pt x="1067" y="328"/>
                    <a:pt x="1055" y="313"/>
                    <a:pt x="1054" y="293"/>
                  </a:cubicBezTo>
                  <a:cubicBezTo>
                    <a:pt x="1053" y="274"/>
                    <a:pt x="1074" y="267"/>
                    <a:pt x="1089" y="267"/>
                  </a:cubicBezTo>
                  <a:cubicBezTo>
                    <a:pt x="1107" y="266"/>
                    <a:pt x="1107" y="294"/>
                    <a:pt x="1089" y="295"/>
                  </a:cubicBezTo>
                  <a:cubicBezTo>
                    <a:pt x="1080" y="295"/>
                    <a:pt x="1084" y="302"/>
                    <a:pt x="1090" y="303"/>
                  </a:cubicBezTo>
                  <a:cubicBezTo>
                    <a:pt x="1094" y="304"/>
                    <a:pt x="1097" y="304"/>
                    <a:pt x="1101" y="304"/>
                  </a:cubicBezTo>
                  <a:cubicBezTo>
                    <a:pt x="1109" y="303"/>
                    <a:pt x="1119" y="302"/>
                    <a:pt x="1127" y="299"/>
                  </a:cubicBezTo>
                  <a:cubicBezTo>
                    <a:pt x="1132" y="296"/>
                    <a:pt x="1137" y="293"/>
                    <a:pt x="1141" y="290"/>
                  </a:cubicBezTo>
                  <a:cubicBezTo>
                    <a:pt x="1148" y="283"/>
                    <a:pt x="1151" y="262"/>
                    <a:pt x="1118" y="252"/>
                  </a:cubicBezTo>
                  <a:cubicBezTo>
                    <a:pt x="1107" y="249"/>
                    <a:pt x="1093" y="248"/>
                    <a:pt x="1080" y="248"/>
                  </a:cubicBezTo>
                  <a:cubicBezTo>
                    <a:pt x="1064" y="248"/>
                    <a:pt x="1050" y="250"/>
                    <a:pt x="1037" y="253"/>
                  </a:cubicBezTo>
                  <a:cubicBezTo>
                    <a:pt x="1015" y="259"/>
                    <a:pt x="993" y="271"/>
                    <a:pt x="987" y="263"/>
                  </a:cubicBezTo>
                  <a:cubicBezTo>
                    <a:pt x="984" y="259"/>
                    <a:pt x="980" y="254"/>
                    <a:pt x="976" y="249"/>
                  </a:cubicBezTo>
                  <a:cubicBezTo>
                    <a:pt x="956" y="229"/>
                    <a:pt x="929" y="216"/>
                    <a:pt x="898" y="216"/>
                  </a:cubicBezTo>
                  <a:cubicBezTo>
                    <a:pt x="890" y="216"/>
                    <a:pt x="882" y="217"/>
                    <a:pt x="874" y="219"/>
                  </a:cubicBezTo>
                  <a:cubicBezTo>
                    <a:pt x="860" y="222"/>
                    <a:pt x="849" y="241"/>
                    <a:pt x="853" y="257"/>
                  </a:cubicBezTo>
                  <a:cubicBezTo>
                    <a:pt x="855" y="268"/>
                    <a:pt x="860" y="278"/>
                    <a:pt x="867" y="282"/>
                  </a:cubicBezTo>
                  <a:cubicBezTo>
                    <a:pt x="874" y="286"/>
                    <a:pt x="884" y="285"/>
                    <a:pt x="891" y="285"/>
                  </a:cubicBezTo>
                  <a:cubicBezTo>
                    <a:pt x="892" y="285"/>
                    <a:pt x="893" y="285"/>
                    <a:pt x="894" y="285"/>
                  </a:cubicBezTo>
                  <a:cubicBezTo>
                    <a:pt x="895" y="285"/>
                    <a:pt x="896" y="284"/>
                    <a:pt x="896" y="283"/>
                  </a:cubicBezTo>
                  <a:cubicBezTo>
                    <a:pt x="896" y="283"/>
                    <a:pt x="896" y="283"/>
                    <a:pt x="896" y="283"/>
                  </a:cubicBezTo>
                  <a:cubicBezTo>
                    <a:pt x="886" y="256"/>
                    <a:pt x="928" y="245"/>
                    <a:pt x="938" y="271"/>
                  </a:cubicBezTo>
                  <a:cubicBezTo>
                    <a:pt x="957" y="322"/>
                    <a:pt x="895" y="335"/>
                    <a:pt x="859" y="325"/>
                  </a:cubicBezTo>
                  <a:cubicBezTo>
                    <a:pt x="834" y="319"/>
                    <a:pt x="820" y="298"/>
                    <a:pt x="813" y="275"/>
                  </a:cubicBezTo>
                  <a:cubicBezTo>
                    <a:pt x="806" y="253"/>
                    <a:pt x="799" y="219"/>
                    <a:pt x="785" y="202"/>
                  </a:cubicBezTo>
                  <a:cubicBezTo>
                    <a:pt x="750" y="161"/>
                    <a:pt x="698" y="135"/>
                    <a:pt x="639" y="135"/>
                  </a:cubicBezTo>
                  <a:cubicBezTo>
                    <a:pt x="630" y="135"/>
                    <a:pt x="620" y="135"/>
                    <a:pt x="611" y="137"/>
                  </a:cubicBezTo>
                  <a:cubicBezTo>
                    <a:pt x="596" y="139"/>
                    <a:pt x="580" y="125"/>
                    <a:pt x="570" y="106"/>
                  </a:cubicBezTo>
                  <a:cubicBezTo>
                    <a:pt x="545" y="58"/>
                    <a:pt x="501" y="21"/>
                    <a:pt x="448" y="7"/>
                  </a:cubicBezTo>
                  <a:cubicBezTo>
                    <a:pt x="448" y="7"/>
                    <a:pt x="447" y="7"/>
                    <a:pt x="447" y="7"/>
                  </a:cubicBezTo>
                  <a:cubicBezTo>
                    <a:pt x="431" y="2"/>
                    <a:pt x="414" y="0"/>
                    <a:pt x="397" y="0"/>
                  </a:cubicBezTo>
                  <a:cubicBezTo>
                    <a:pt x="396" y="0"/>
                    <a:pt x="396" y="0"/>
                    <a:pt x="395" y="0"/>
                  </a:cubicBezTo>
                  <a:cubicBezTo>
                    <a:pt x="395" y="0"/>
                    <a:pt x="376" y="0"/>
                    <a:pt x="354" y="2"/>
                  </a:cubicBezTo>
                  <a:cubicBezTo>
                    <a:pt x="319" y="7"/>
                    <a:pt x="279" y="20"/>
                    <a:pt x="243" y="50"/>
                  </a:cubicBezTo>
                  <a:cubicBezTo>
                    <a:pt x="229" y="60"/>
                    <a:pt x="219" y="77"/>
                    <a:pt x="219" y="96"/>
                  </a:cubicBezTo>
                  <a:cubicBezTo>
                    <a:pt x="219" y="127"/>
                    <a:pt x="244" y="152"/>
                    <a:pt x="275" y="152"/>
                  </a:cubicBezTo>
                  <a:cubicBezTo>
                    <a:pt x="306" y="152"/>
                    <a:pt x="331" y="127"/>
                    <a:pt x="331" y="96"/>
                  </a:cubicBezTo>
                  <a:cubicBezTo>
                    <a:pt x="331" y="88"/>
                    <a:pt x="329" y="80"/>
                    <a:pt x="326" y="73"/>
                  </a:cubicBezTo>
                  <a:cubicBezTo>
                    <a:pt x="321" y="62"/>
                    <a:pt x="330" y="47"/>
                    <a:pt x="351" y="42"/>
                  </a:cubicBezTo>
                  <a:cubicBezTo>
                    <a:pt x="384" y="35"/>
                    <a:pt x="425" y="35"/>
                    <a:pt x="433" y="81"/>
                  </a:cubicBezTo>
                  <a:cubicBezTo>
                    <a:pt x="433" y="86"/>
                    <a:pt x="434" y="92"/>
                    <a:pt x="434" y="97"/>
                  </a:cubicBezTo>
                  <a:cubicBezTo>
                    <a:pt x="434" y="174"/>
                    <a:pt x="371" y="236"/>
                    <a:pt x="295" y="236"/>
                  </a:cubicBezTo>
                  <a:cubicBezTo>
                    <a:pt x="274" y="236"/>
                    <a:pt x="254" y="231"/>
                    <a:pt x="236" y="223"/>
                  </a:cubicBezTo>
                  <a:cubicBezTo>
                    <a:pt x="216" y="213"/>
                    <a:pt x="193" y="185"/>
                    <a:pt x="175" y="173"/>
                  </a:cubicBezTo>
                  <a:cubicBezTo>
                    <a:pt x="157" y="161"/>
                    <a:pt x="134" y="153"/>
                    <a:pt x="111" y="153"/>
                  </a:cubicBezTo>
                  <a:cubicBezTo>
                    <a:pt x="50" y="153"/>
                    <a:pt x="0" y="201"/>
                    <a:pt x="0" y="260"/>
                  </a:cubicBezTo>
                  <a:cubicBezTo>
                    <a:pt x="0" y="319"/>
                    <a:pt x="50" y="366"/>
                    <a:pt x="111" y="366"/>
                  </a:cubicBezTo>
                  <a:cubicBezTo>
                    <a:pt x="113" y="366"/>
                    <a:pt x="114" y="366"/>
                    <a:pt x="116" y="366"/>
                  </a:cubicBezTo>
                  <a:cubicBezTo>
                    <a:pt x="119" y="366"/>
                    <a:pt x="135" y="357"/>
                    <a:pt x="138" y="340"/>
                  </a:cubicBezTo>
                  <a:cubicBezTo>
                    <a:pt x="139" y="331"/>
                    <a:pt x="137" y="321"/>
                    <a:pt x="128" y="312"/>
                  </a:cubicBezTo>
                  <a:cubicBezTo>
                    <a:pt x="122" y="306"/>
                    <a:pt x="114" y="301"/>
                    <a:pt x="104" y="299"/>
                  </a:cubicBezTo>
                  <a:cubicBezTo>
                    <a:pt x="101" y="298"/>
                    <a:pt x="100" y="302"/>
                    <a:pt x="99" y="310"/>
                  </a:cubicBezTo>
                  <a:cubicBezTo>
                    <a:pt x="95" y="337"/>
                    <a:pt x="52" y="326"/>
                    <a:pt x="57" y="298"/>
                  </a:cubicBezTo>
                  <a:cubicBezTo>
                    <a:pt x="60" y="275"/>
                    <a:pt x="75" y="257"/>
                    <a:pt x="99" y="255"/>
                  </a:cubicBezTo>
                  <a:cubicBezTo>
                    <a:pt x="121" y="253"/>
                    <a:pt x="141" y="265"/>
                    <a:pt x="157" y="279"/>
                  </a:cubicBezTo>
                  <a:cubicBezTo>
                    <a:pt x="186" y="305"/>
                    <a:pt x="188" y="344"/>
                    <a:pt x="171" y="374"/>
                  </a:cubicBezTo>
                  <a:cubicBezTo>
                    <a:pt x="161" y="393"/>
                    <a:pt x="153" y="420"/>
                    <a:pt x="170" y="434"/>
                  </a:cubicBezTo>
                  <a:cubicBezTo>
                    <a:pt x="188" y="449"/>
                    <a:pt x="211" y="458"/>
                    <a:pt x="236" y="458"/>
                  </a:cubicBezTo>
                  <a:cubicBezTo>
                    <a:pt x="270" y="458"/>
                    <a:pt x="301" y="441"/>
                    <a:pt x="319" y="416"/>
                  </a:cubicBezTo>
                  <a:cubicBezTo>
                    <a:pt x="332" y="398"/>
                    <a:pt x="349" y="384"/>
                    <a:pt x="366" y="387"/>
                  </a:cubicBezTo>
                  <a:cubicBezTo>
                    <a:pt x="376" y="389"/>
                    <a:pt x="386" y="389"/>
                    <a:pt x="397" y="389"/>
                  </a:cubicBezTo>
                  <a:cubicBezTo>
                    <a:pt x="405" y="389"/>
                    <a:pt x="413" y="389"/>
                    <a:pt x="420" y="388"/>
                  </a:cubicBezTo>
                  <a:cubicBezTo>
                    <a:pt x="433" y="386"/>
                    <a:pt x="456" y="371"/>
                    <a:pt x="474" y="358"/>
                  </a:cubicBezTo>
                  <a:cubicBezTo>
                    <a:pt x="493" y="346"/>
                    <a:pt x="513" y="336"/>
                    <a:pt x="535" y="333"/>
                  </a:cubicBezTo>
                  <a:cubicBezTo>
                    <a:pt x="573" y="329"/>
                    <a:pt x="611" y="340"/>
                    <a:pt x="641" y="364"/>
                  </a:cubicBezTo>
                  <a:cubicBezTo>
                    <a:pt x="672" y="389"/>
                    <a:pt x="662" y="437"/>
                    <a:pt x="632" y="457"/>
                  </a:cubicBezTo>
                  <a:cubicBezTo>
                    <a:pt x="601" y="477"/>
                    <a:pt x="561" y="472"/>
                    <a:pt x="531" y="454"/>
                  </a:cubicBezTo>
                  <a:cubicBezTo>
                    <a:pt x="507" y="438"/>
                    <a:pt x="529" y="400"/>
                    <a:pt x="553" y="416"/>
                  </a:cubicBezTo>
                  <a:cubicBezTo>
                    <a:pt x="569" y="425"/>
                    <a:pt x="588" y="431"/>
                    <a:pt x="605" y="422"/>
                  </a:cubicBezTo>
                  <a:cubicBezTo>
                    <a:pt x="633" y="407"/>
                    <a:pt x="600" y="387"/>
                    <a:pt x="585" y="382"/>
                  </a:cubicBezTo>
                  <a:cubicBezTo>
                    <a:pt x="555" y="371"/>
                    <a:pt x="528" y="377"/>
                    <a:pt x="504" y="392"/>
                  </a:cubicBezTo>
                  <a:cubicBezTo>
                    <a:pt x="485" y="404"/>
                    <a:pt x="481" y="433"/>
                    <a:pt x="495" y="450"/>
                  </a:cubicBezTo>
                  <a:cubicBezTo>
                    <a:pt x="530" y="490"/>
                    <a:pt x="582" y="515"/>
                    <a:pt x="639" y="515"/>
                  </a:cubicBezTo>
                  <a:cubicBezTo>
                    <a:pt x="706" y="515"/>
                    <a:pt x="765" y="481"/>
                    <a:pt x="799" y="429"/>
                  </a:cubicBezTo>
                  <a:cubicBezTo>
                    <a:pt x="811" y="410"/>
                    <a:pt x="829" y="407"/>
                    <a:pt x="848" y="418"/>
                  </a:cubicBezTo>
                  <a:cubicBezTo>
                    <a:pt x="863" y="426"/>
                    <a:pt x="880" y="430"/>
                    <a:pt x="898" y="430"/>
                  </a:cubicBezTo>
                  <a:cubicBezTo>
                    <a:pt x="932" y="430"/>
                    <a:pt x="963" y="414"/>
                    <a:pt x="983" y="389"/>
                  </a:cubicBezTo>
                  <a:cubicBezTo>
                    <a:pt x="987" y="383"/>
                    <a:pt x="992" y="377"/>
                    <a:pt x="996" y="372"/>
                  </a:cubicBezTo>
                  <a:cubicBezTo>
                    <a:pt x="1004" y="363"/>
                    <a:pt x="1026" y="364"/>
                    <a:pt x="1044" y="367"/>
                  </a:cubicBezTo>
                  <a:cubicBezTo>
                    <a:pt x="1054" y="369"/>
                    <a:pt x="1065" y="370"/>
                    <a:pt x="1076" y="370"/>
                  </a:cubicBezTo>
                  <a:cubicBezTo>
                    <a:pt x="1100" y="370"/>
                    <a:pt x="1121" y="365"/>
                    <a:pt x="1139" y="358"/>
                  </a:cubicBezTo>
                  <a:cubicBezTo>
                    <a:pt x="1159" y="349"/>
                    <a:pt x="1171" y="335"/>
                    <a:pt x="1171" y="335"/>
                  </a:cubicBezTo>
                  <a:cubicBezTo>
                    <a:pt x="1172" y="336"/>
                    <a:pt x="1182" y="325"/>
                    <a:pt x="1198" y="318"/>
                  </a:cubicBezTo>
                  <a:cubicBezTo>
                    <a:pt x="1208" y="314"/>
                    <a:pt x="1219" y="312"/>
                    <a:pt x="1229" y="312"/>
                  </a:cubicBezTo>
                  <a:cubicBezTo>
                    <a:pt x="1247" y="311"/>
                    <a:pt x="1247" y="339"/>
                    <a:pt x="1229" y="340"/>
                  </a:cubicBezTo>
                  <a:cubicBezTo>
                    <a:pt x="1223" y="340"/>
                    <a:pt x="1218" y="341"/>
                    <a:pt x="1212" y="342"/>
                  </a:cubicBezTo>
                  <a:cubicBezTo>
                    <a:pt x="1203" y="345"/>
                    <a:pt x="1202" y="352"/>
                    <a:pt x="1208" y="353"/>
                  </a:cubicBezTo>
                  <a:cubicBezTo>
                    <a:pt x="1212" y="353"/>
                    <a:pt x="1215" y="353"/>
                    <a:pt x="1219" y="353"/>
                  </a:cubicBezTo>
                  <a:cubicBezTo>
                    <a:pt x="1250" y="353"/>
                    <a:pt x="1276" y="336"/>
                    <a:pt x="1276" y="314"/>
                  </a:cubicBezTo>
                  <a:cubicBezTo>
                    <a:pt x="1276" y="292"/>
                    <a:pt x="1250" y="274"/>
                    <a:pt x="1219" y="274"/>
                  </a:cubicBezTo>
                  <a:cubicBezTo>
                    <a:pt x="1211" y="274"/>
                    <a:pt x="1203" y="275"/>
                    <a:pt x="1196" y="277"/>
                  </a:cubicBezTo>
                  <a:close/>
                </a:path>
              </a:pathLst>
            </a:custGeom>
            <a:solidFill>
              <a:srgbClr val="B6F1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2" name="文本框 71"/>
          <p:cNvSpPr txBox="1"/>
          <p:nvPr/>
        </p:nvSpPr>
        <p:spPr>
          <a:xfrm>
            <a:off x="6904388" y="1482742"/>
            <a:ext cx="11905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latin typeface="华文新魏" panose="02010800040101010101" pitchFamily="2" charset="-122"/>
                <a:ea typeface="华文新魏" panose="02010800040101010101" pitchFamily="2" charset="-122"/>
              </a:rPr>
              <a:t>叁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6644536" y="3317156"/>
            <a:ext cx="1602960" cy="3204672"/>
            <a:chOff x="6644536" y="3317156"/>
            <a:chExt cx="1602960" cy="3204672"/>
          </a:xfrm>
        </p:grpSpPr>
        <p:sp>
          <p:nvSpPr>
            <p:cNvPr id="73" name="文本框 72"/>
            <p:cNvSpPr txBox="1"/>
            <p:nvPr/>
          </p:nvSpPr>
          <p:spPr>
            <a:xfrm>
              <a:off x="6644536" y="3317156"/>
              <a:ext cx="738664" cy="2862322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3600" dirty="0">
                  <a:solidFill>
                    <a:schemeClr val="bg1"/>
                  </a:solidFill>
                  <a:latin typeface="文悦古典明朝体 (非商业使用) W5" pitchFamily="50" charset="-122"/>
                  <a:ea typeface="文悦古典明朝体 (非商业使用) W5" pitchFamily="50" charset="-122"/>
                </a:rPr>
                <a:t>输入您的标题</a:t>
              </a:r>
            </a:p>
          </p:txBody>
        </p:sp>
        <p:sp>
          <p:nvSpPr>
            <p:cNvPr id="74" name="文本框 73"/>
            <p:cNvSpPr txBox="1"/>
            <p:nvPr/>
          </p:nvSpPr>
          <p:spPr>
            <a:xfrm>
              <a:off x="7250546" y="3347178"/>
              <a:ext cx="615950" cy="3174650"/>
            </a:xfrm>
            <a:prstGeom prst="rect">
              <a:avLst/>
            </a:prstGeom>
            <a:noFill/>
          </p:spPr>
          <p:txBody>
            <a:bodyPr vert="eaVert" wrap="square" rtlCol="0" anchor="b" anchorCtr="0">
              <a:norm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dirty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国风好色而不淫，小雅怨</a:t>
              </a:r>
              <a:endParaRPr lang="en-US" altLang="zh-CN" sz="20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75" name="文本框 74"/>
            <p:cNvSpPr txBox="1"/>
            <p:nvPr/>
          </p:nvSpPr>
          <p:spPr>
            <a:xfrm>
              <a:off x="7631546" y="3347177"/>
              <a:ext cx="615950" cy="2746448"/>
            </a:xfrm>
            <a:prstGeom prst="rect">
              <a:avLst/>
            </a:prstGeom>
            <a:noFill/>
          </p:spPr>
          <p:txBody>
            <a:bodyPr vert="eaVert" wrap="square" rtlCol="0" anchor="b" anchorCtr="0">
              <a:norm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dirty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若离骚者，可谓兼之矣</a:t>
              </a:r>
              <a:endParaRPr lang="en-US" altLang="zh-CN" sz="20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sp>
        <p:nvSpPr>
          <p:cNvPr id="81" name="Freeform 152"/>
          <p:cNvSpPr/>
          <p:nvPr/>
        </p:nvSpPr>
        <p:spPr bwMode="auto">
          <a:xfrm>
            <a:off x="2160376" y="5080105"/>
            <a:ext cx="2381011" cy="963443"/>
          </a:xfrm>
          <a:custGeom>
            <a:avLst/>
            <a:gdLst>
              <a:gd name="T0" fmla="*/ 1150 w 1276"/>
              <a:gd name="T1" fmla="*/ 317 h 515"/>
              <a:gd name="T2" fmla="*/ 1054 w 1276"/>
              <a:gd name="T3" fmla="*/ 293 h 515"/>
              <a:gd name="T4" fmla="*/ 1089 w 1276"/>
              <a:gd name="T5" fmla="*/ 295 h 515"/>
              <a:gd name="T6" fmla="*/ 1101 w 1276"/>
              <a:gd name="T7" fmla="*/ 304 h 515"/>
              <a:gd name="T8" fmla="*/ 1141 w 1276"/>
              <a:gd name="T9" fmla="*/ 290 h 515"/>
              <a:gd name="T10" fmla="*/ 1080 w 1276"/>
              <a:gd name="T11" fmla="*/ 248 h 515"/>
              <a:gd name="T12" fmla="*/ 987 w 1276"/>
              <a:gd name="T13" fmla="*/ 263 h 515"/>
              <a:gd name="T14" fmla="*/ 898 w 1276"/>
              <a:gd name="T15" fmla="*/ 216 h 515"/>
              <a:gd name="T16" fmla="*/ 853 w 1276"/>
              <a:gd name="T17" fmla="*/ 257 h 515"/>
              <a:gd name="T18" fmla="*/ 891 w 1276"/>
              <a:gd name="T19" fmla="*/ 285 h 515"/>
              <a:gd name="T20" fmla="*/ 896 w 1276"/>
              <a:gd name="T21" fmla="*/ 283 h 515"/>
              <a:gd name="T22" fmla="*/ 938 w 1276"/>
              <a:gd name="T23" fmla="*/ 271 h 515"/>
              <a:gd name="T24" fmla="*/ 813 w 1276"/>
              <a:gd name="T25" fmla="*/ 275 h 515"/>
              <a:gd name="T26" fmla="*/ 639 w 1276"/>
              <a:gd name="T27" fmla="*/ 135 h 515"/>
              <a:gd name="T28" fmla="*/ 570 w 1276"/>
              <a:gd name="T29" fmla="*/ 106 h 515"/>
              <a:gd name="T30" fmla="*/ 447 w 1276"/>
              <a:gd name="T31" fmla="*/ 7 h 515"/>
              <a:gd name="T32" fmla="*/ 395 w 1276"/>
              <a:gd name="T33" fmla="*/ 0 h 515"/>
              <a:gd name="T34" fmla="*/ 243 w 1276"/>
              <a:gd name="T35" fmla="*/ 50 h 515"/>
              <a:gd name="T36" fmla="*/ 275 w 1276"/>
              <a:gd name="T37" fmla="*/ 152 h 515"/>
              <a:gd name="T38" fmla="*/ 326 w 1276"/>
              <a:gd name="T39" fmla="*/ 73 h 515"/>
              <a:gd name="T40" fmla="*/ 433 w 1276"/>
              <a:gd name="T41" fmla="*/ 81 h 515"/>
              <a:gd name="T42" fmla="*/ 295 w 1276"/>
              <a:gd name="T43" fmla="*/ 236 h 515"/>
              <a:gd name="T44" fmla="*/ 175 w 1276"/>
              <a:gd name="T45" fmla="*/ 173 h 515"/>
              <a:gd name="T46" fmla="*/ 0 w 1276"/>
              <a:gd name="T47" fmla="*/ 260 h 515"/>
              <a:gd name="T48" fmla="*/ 116 w 1276"/>
              <a:gd name="T49" fmla="*/ 366 h 515"/>
              <a:gd name="T50" fmla="*/ 128 w 1276"/>
              <a:gd name="T51" fmla="*/ 312 h 515"/>
              <a:gd name="T52" fmla="*/ 99 w 1276"/>
              <a:gd name="T53" fmla="*/ 310 h 515"/>
              <a:gd name="T54" fmla="*/ 99 w 1276"/>
              <a:gd name="T55" fmla="*/ 255 h 515"/>
              <a:gd name="T56" fmla="*/ 171 w 1276"/>
              <a:gd name="T57" fmla="*/ 374 h 515"/>
              <a:gd name="T58" fmla="*/ 236 w 1276"/>
              <a:gd name="T59" fmla="*/ 458 h 515"/>
              <a:gd name="T60" fmla="*/ 366 w 1276"/>
              <a:gd name="T61" fmla="*/ 387 h 515"/>
              <a:gd name="T62" fmla="*/ 420 w 1276"/>
              <a:gd name="T63" fmla="*/ 388 h 515"/>
              <a:gd name="T64" fmla="*/ 535 w 1276"/>
              <a:gd name="T65" fmla="*/ 333 h 515"/>
              <a:gd name="T66" fmla="*/ 632 w 1276"/>
              <a:gd name="T67" fmla="*/ 457 h 515"/>
              <a:gd name="T68" fmla="*/ 553 w 1276"/>
              <a:gd name="T69" fmla="*/ 416 h 515"/>
              <a:gd name="T70" fmla="*/ 585 w 1276"/>
              <a:gd name="T71" fmla="*/ 382 h 515"/>
              <a:gd name="T72" fmla="*/ 495 w 1276"/>
              <a:gd name="T73" fmla="*/ 450 h 515"/>
              <a:gd name="T74" fmla="*/ 799 w 1276"/>
              <a:gd name="T75" fmla="*/ 429 h 515"/>
              <a:gd name="T76" fmla="*/ 898 w 1276"/>
              <a:gd name="T77" fmla="*/ 430 h 515"/>
              <a:gd name="T78" fmla="*/ 996 w 1276"/>
              <a:gd name="T79" fmla="*/ 372 h 515"/>
              <a:gd name="T80" fmla="*/ 1076 w 1276"/>
              <a:gd name="T81" fmla="*/ 370 h 515"/>
              <a:gd name="T82" fmla="*/ 1171 w 1276"/>
              <a:gd name="T83" fmla="*/ 335 h 515"/>
              <a:gd name="T84" fmla="*/ 1229 w 1276"/>
              <a:gd name="T85" fmla="*/ 312 h 515"/>
              <a:gd name="T86" fmla="*/ 1212 w 1276"/>
              <a:gd name="T87" fmla="*/ 342 h 515"/>
              <a:gd name="T88" fmla="*/ 1219 w 1276"/>
              <a:gd name="T89" fmla="*/ 353 h 515"/>
              <a:gd name="T90" fmla="*/ 1219 w 1276"/>
              <a:gd name="T91" fmla="*/ 274 h 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76" h="515">
                <a:moveTo>
                  <a:pt x="1196" y="277"/>
                </a:moveTo>
                <a:cubicBezTo>
                  <a:pt x="1184" y="281"/>
                  <a:pt x="1168" y="305"/>
                  <a:pt x="1150" y="317"/>
                </a:cubicBezTo>
                <a:cubicBezTo>
                  <a:pt x="1132" y="329"/>
                  <a:pt x="1110" y="335"/>
                  <a:pt x="1087" y="331"/>
                </a:cubicBezTo>
                <a:cubicBezTo>
                  <a:pt x="1067" y="328"/>
                  <a:pt x="1055" y="313"/>
                  <a:pt x="1054" y="293"/>
                </a:cubicBezTo>
                <a:cubicBezTo>
                  <a:pt x="1053" y="274"/>
                  <a:pt x="1074" y="267"/>
                  <a:pt x="1089" y="267"/>
                </a:cubicBezTo>
                <a:cubicBezTo>
                  <a:pt x="1107" y="266"/>
                  <a:pt x="1107" y="294"/>
                  <a:pt x="1089" y="295"/>
                </a:cubicBezTo>
                <a:cubicBezTo>
                  <a:pt x="1080" y="295"/>
                  <a:pt x="1084" y="302"/>
                  <a:pt x="1090" y="303"/>
                </a:cubicBezTo>
                <a:cubicBezTo>
                  <a:pt x="1094" y="304"/>
                  <a:pt x="1097" y="304"/>
                  <a:pt x="1101" y="304"/>
                </a:cubicBezTo>
                <a:cubicBezTo>
                  <a:pt x="1109" y="303"/>
                  <a:pt x="1119" y="302"/>
                  <a:pt x="1127" y="299"/>
                </a:cubicBezTo>
                <a:cubicBezTo>
                  <a:pt x="1132" y="296"/>
                  <a:pt x="1137" y="293"/>
                  <a:pt x="1141" y="290"/>
                </a:cubicBezTo>
                <a:cubicBezTo>
                  <a:pt x="1148" y="283"/>
                  <a:pt x="1151" y="262"/>
                  <a:pt x="1118" y="252"/>
                </a:cubicBezTo>
                <a:cubicBezTo>
                  <a:pt x="1107" y="249"/>
                  <a:pt x="1093" y="248"/>
                  <a:pt x="1080" y="248"/>
                </a:cubicBezTo>
                <a:cubicBezTo>
                  <a:pt x="1064" y="248"/>
                  <a:pt x="1050" y="250"/>
                  <a:pt x="1037" y="253"/>
                </a:cubicBezTo>
                <a:cubicBezTo>
                  <a:pt x="1015" y="259"/>
                  <a:pt x="993" y="271"/>
                  <a:pt x="987" y="263"/>
                </a:cubicBezTo>
                <a:cubicBezTo>
                  <a:pt x="984" y="259"/>
                  <a:pt x="980" y="254"/>
                  <a:pt x="976" y="249"/>
                </a:cubicBezTo>
                <a:cubicBezTo>
                  <a:pt x="956" y="229"/>
                  <a:pt x="929" y="216"/>
                  <a:pt x="898" y="216"/>
                </a:cubicBezTo>
                <a:cubicBezTo>
                  <a:pt x="890" y="216"/>
                  <a:pt x="882" y="217"/>
                  <a:pt x="874" y="219"/>
                </a:cubicBezTo>
                <a:cubicBezTo>
                  <a:pt x="860" y="222"/>
                  <a:pt x="849" y="241"/>
                  <a:pt x="853" y="257"/>
                </a:cubicBezTo>
                <a:cubicBezTo>
                  <a:pt x="855" y="268"/>
                  <a:pt x="860" y="278"/>
                  <a:pt x="867" y="282"/>
                </a:cubicBezTo>
                <a:cubicBezTo>
                  <a:pt x="874" y="286"/>
                  <a:pt x="884" y="285"/>
                  <a:pt x="891" y="285"/>
                </a:cubicBezTo>
                <a:cubicBezTo>
                  <a:pt x="892" y="285"/>
                  <a:pt x="893" y="285"/>
                  <a:pt x="894" y="285"/>
                </a:cubicBezTo>
                <a:cubicBezTo>
                  <a:pt x="895" y="285"/>
                  <a:pt x="896" y="284"/>
                  <a:pt x="896" y="283"/>
                </a:cubicBezTo>
                <a:cubicBezTo>
                  <a:pt x="896" y="283"/>
                  <a:pt x="896" y="283"/>
                  <a:pt x="896" y="283"/>
                </a:cubicBezTo>
                <a:cubicBezTo>
                  <a:pt x="886" y="256"/>
                  <a:pt x="928" y="245"/>
                  <a:pt x="938" y="271"/>
                </a:cubicBezTo>
                <a:cubicBezTo>
                  <a:pt x="957" y="322"/>
                  <a:pt x="895" y="335"/>
                  <a:pt x="859" y="325"/>
                </a:cubicBezTo>
                <a:cubicBezTo>
                  <a:pt x="834" y="319"/>
                  <a:pt x="820" y="298"/>
                  <a:pt x="813" y="275"/>
                </a:cubicBezTo>
                <a:cubicBezTo>
                  <a:pt x="806" y="253"/>
                  <a:pt x="799" y="219"/>
                  <a:pt x="785" y="202"/>
                </a:cubicBezTo>
                <a:cubicBezTo>
                  <a:pt x="750" y="161"/>
                  <a:pt x="698" y="135"/>
                  <a:pt x="639" y="135"/>
                </a:cubicBezTo>
                <a:cubicBezTo>
                  <a:pt x="630" y="135"/>
                  <a:pt x="620" y="135"/>
                  <a:pt x="611" y="137"/>
                </a:cubicBezTo>
                <a:cubicBezTo>
                  <a:pt x="596" y="139"/>
                  <a:pt x="580" y="125"/>
                  <a:pt x="570" y="106"/>
                </a:cubicBezTo>
                <a:cubicBezTo>
                  <a:pt x="545" y="58"/>
                  <a:pt x="501" y="21"/>
                  <a:pt x="448" y="7"/>
                </a:cubicBezTo>
                <a:cubicBezTo>
                  <a:pt x="448" y="7"/>
                  <a:pt x="447" y="7"/>
                  <a:pt x="447" y="7"/>
                </a:cubicBezTo>
                <a:cubicBezTo>
                  <a:pt x="431" y="2"/>
                  <a:pt x="414" y="0"/>
                  <a:pt x="397" y="0"/>
                </a:cubicBezTo>
                <a:cubicBezTo>
                  <a:pt x="396" y="0"/>
                  <a:pt x="396" y="0"/>
                  <a:pt x="395" y="0"/>
                </a:cubicBezTo>
                <a:cubicBezTo>
                  <a:pt x="395" y="0"/>
                  <a:pt x="376" y="0"/>
                  <a:pt x="354" y="2"/>
                </a:cubicBezTo>
                <a:cubicBezTo>
                  <a:pt x="319" y="7"/>
                  <a:pt x="279" y="20"/>
                  <a:pt x="243" y="50"/>
                </a:cubicBezTo>
                <a:cubicBezTo>
                  <a:pt x="229" y="60"/>
                  <a:pt x="219" y="77"/>
                  <a:pt x="219" y="96"/>
                </a:cubicBezTo>
                <a:cubicBezTo>
                  <a:pt x="219" y="127"/>
                  <a:pt x="244" y="152"/>
                  <a:pt x="275" y="152"/>
                </a:cubicBezTo>
                <a:cubicBezTo>
                  <a:pt x="306" y="152"/>
                  <a:pt x="331" y="127"/>
                  <a:pt x="331" y="96"/>
                </a:cubicBezTo>
                <a:cubicBezTo>
                  <a:pt x="331" y="88"/>
                  <a:pt x="329" y="80"/>
                  <a:pt x="326" y="73"/>
                </a:cubicBezTo>
                <a:cubicBezTo>
                  <a:pt x="321" y="62"/>
                  <a:pt x="330" y="47"/>
                  <a:pt x="351" y="42"/>
                </a:cubicBezTo>
                <a:cubicBezTo>
                  <a:pt x="384" y="35"/>
                  <a:pt x="425" y="35"/>
                  <a:pt x="433" y="81"/>
                </a:cubicBezTo>
                <a:cubicBezTo>
                  <a:pt x="433" y="86"/>
                  <a:pt x="434" y="92"/>
                  <a:pt x="434" y="97"/>
                </a:cubicBezTo>
                <a:cubicBezTo>
                  <a:pt x="434" y="174"/>
                  <a:pt x="371" y="236"/>
                  <a:pt x="295" y="236"/>
                </a:cubicBezTo>
                <a:cubicBezTo>
                  <a:pt x="274" y="236"/>
                  <a:pt x="254" y="231"/>
                  <a:pt x="236" y="223"/>
                </a:cubicBezTo>
                <a:cubicBezTo>
                  <a:pt x="216" y="213"/>
                  <a:pt x="193" y="185"/>
                  <a:pt x="175" y="173"/>
                </a:cubicBezTo>
                <a:cubicBezTo>
                  <a:pt x="157" y="161"/>
                  <a:pt x="134" y="153"/>
                  <a:pt x="111" y="153"/>
                </a:cubicBezTo>
                <a:cubicBezTo>
                  <a:pt x="50" y="153"/>
                  <a:pt x="0" y="201"/>
                  <a:pt x="0" y="260"/>
                </a:cubicBezTo>
                <a:cubicBezTo>
                  <a:pt x="0" y="319"/>
                  <a:pt x="50" y="366"/>
                  <a:pt x="111" y="366"/>
                </a:cubicBezTo>
                <a:cubicBezTo>
                  <a:pt x="113" y="366"/>
                  <a:pt x="114" y="366"/>
                  <a:pt x="116" y="366"/>
                </a:cubicBezTo>
                <a:cubicBezTo>
                  <a:pt x="119" y="366"/>
                  <a:pt x="135" y="357"/>
                  <a:pt x="138" y="340"/>
                </a:cubicBezTo>
                <a:cubicBezTo>
                  <a:pt x="139" y="331"/>
                  <a:pt x="137" y="321"/>
                  <a:pt x="128" y="312"/>
                </a:cubicBezTo>
                <a:cubicBezTo>
                  <a:pt x="122" y="306"/>
                  <a:pt x="114" y="301"/>
                  <a:pt x="104" y="299"/>
                </a:cubicBezTo>
                <a:cubicBezTo>
                  <a:pt x="101" y="298"/>
                  <a:pt x="100" y="302"/>
                  <a:pt x="99" y="310"/>
                </a:cubicBezTo>
                <a:cubicBezTo>
                  <a:pt x="95" y="337"/>
                  <a:pt x="52" y="326"/>
                  <a:pt x="57" y="298"/>
                </a:cubicBezTo>
                <a:cubicBezTo>
                  <a:pt x="60" y="275"/>
                  <a:pt x="75" y="257"/>
                  <a:pt x="99" y="255"/>
                </a:cubicBezTo>
                <a:cubicBezTo>
                  <a:pt x="121" y="253"/>
                  <a:pt x="141" y="265"/>
                  <a:pt x="157" y="279"/>
                </a:cubicBezTo>
                <a:cubicBezTo>
                  <a:pt x="186" y="305"/>
                  <a:pt x="188" y="344"/>
                  <a:pt x="171" y="374"/>
                </a:cubicBezTo>
                <a:cubicBezTo>
                  <a:pt x="161" y="393"/>
                  <a:pt x="153" y="420"/>
                  <a:pt x="170" y="434"/>
                </a:cubicBezTo>
                <a:cubicBezTo>
                  <a:pt x="188" y="449"/>
                  <a:pt x="211" y="458"/>
                  <a:pt x="236" y="458"/>
                </a:cubicBezTo>
                <a:cubicBezTo>
                  <a:pt x="270" y="458"/>
                  <a:pt x="301" y="441"/>
                  <a:pt x="319" y="416"/>
                </a:cubicBezTo>
                <a:cubicBezTo>
                  <a:pt x="332" y="398"/>
                  <a:pt x="349" y="384"/>
                  <a:pt x="366" y="387"/>
                </a:cubicBezTo>
                <a:cubicBezTo>
                  <a:pt x="376" y="389"/>
                  <a:pt x="386" y="389"/>
                  <a:pt x="397" y="389"/>
                </a:cubicBezTo>
                <a:cubicBezTo>
                  <a:pt x="405" y="389"/>
                  <a:pt x="413" y="389"/>
                  <a:pt x="420" y="388"/>
                </a:cubicBezTo>
                <a:cubicBezTo>
                  <a:pt x="433" y="386"/>
                  <a:pt x="456" y="371"/>
                  <a:pt x="474" y="358"/>
                </a:cubicBezTo>
                <a:cubicBezTo>
                  <a:pt x="493" y="346"/>
                  <a:pt x="513" y="336"/>
                  <a:pt x="535" y="333"/>
                </a:cubicBezTo>
                <a:cubicBezTo>
                  <a:pt x="573" y="329"/>
                  <a:pt x="611" y="340"/>
                  <a:pt x="641" y="364"/>
                </a:cubicBezTo>
                <a:cubicBezTo>
                  <a:pt x="672" y="389"/>
                  <a:pt x="662" y="437"/>
                  <a:pt x="632" y="457"/>
                </a:cubicBezTo>
                <a:cubicBezTo>
                  <a:pt x="601" y="477"/>
                  <a:pt x="561" y="472"/>
                  <a:pt x="531" y="454"/>
                </a:cubicBezTo>
                <a:cubicBezTo>
                  <a:pt x="507" y="438"/>
                  <a:pt x="529" y="400"/>
                  <a:pt x="553" y="416"/>
                </a:cubicBezTo>
                <a:cubicBezTo>
                  <a:pt x="569" y="425"/>
                  <a:pt x="588" y="431"/>
                  <a:pt x="605" y="422"/>
                </a:cubicBezTo>
                <a:cubicBezTo>
                  <a:pt x="633" y="407"/>
                  <a:pt x="600" y="387"/>
                  <a:pt x="585" y="382"/>
                </a:cubicBezTo>
                <a:cubicBezTo>
                  <a:pt x="555" y="371"/>
                  <a:pt x="528" y="377"/>
                  <a:pt x="504" y="392"/>
                </a:cubicBezTo>
                <a:cubicBezTo>
                  <a:pt x="485" y="404"/>
                  <a:pt x="481" y="433"/>
                  <a:pt x="495" y="450"/>
                </a:cubicBezTo>
                <a:cubicBezTo>
                  <a:pt x="530" y="490"/>
                  <a:pt x="582" y="515"/>
                  <a:pt x="639" y="515"/>
                </a:cubicBezTo>
                <a:cubicBezTo>
                  <a:pt x="706" y="515"/>
                  <a:pt x="765" y="481"/>
                  <a:pt x="799" y="429"/>
                </a:cubicBezTo>
                <a:cubicBezTo>
                  <a:pt x="811" y="410"/>
                  <a:pt x="829" y="407"/>
                  <a:pt x="848" y="418"/>
                </a:cubicBezTo>
                <a:cubicBezTo>
                  <a:pt x="863" y="426"/>
                  <a:pt x="880" y="430"/>
                  <a:pt x="898" y="430"/>
                </a:cubicBezTo>
                <a:cubicBezTo>
                  <a:pt x="932" y="430"/>
                  <a:pt x="963" y="414"/>
                  <a:pt x="983" y="389"/>
                </a:cubicBezTo>
                <a:cubicBezTo>
                  <a:pt x="987" y="383"/>
                  <a:pt x="992" y="377"/>
                  <a:pt x="996" y="372"/>
                </a:cubicBezTo>
                <a:cubicBezTo>
                  <a:pt x="1004" y="363"/>
                  <a:pt x="1026" y="364"/>
                  <a:pt x="1044" y="367"/>
                </a:cubicBezTo>
                <a:cubicBezTo>
                  <a:pt x="1054" y="369"/>
                  <a:pt x="1065" y="370"/>
                  <a:pt x="1076" y="370"/>
                </a:cubicBezTo>
                <a:cubicBezTo>
                  <a:pt x="1100" y="370"/>
                  <a:pt x="1121" y="365"/>
                  <a:pt x="1139" y="358"/>
                </a:cubicBezTo>
                <a:cubicBezTo>
                  <a:pt x="1159" y="349"/>
                  <a:pt x="1171" y="335"/>
                  <a:pt x="1171" y="335"/>
                </a:cubicBezTo>
                <a:cubicBezTo>
                  <a:pt x="1172" y="336"/>
                  <a:pt x="1182" y="325"/>
                  <a:pt x="1198" y="318"/>
                </a:cubicBezTo>
                <a:cubicBezTo>
                  <a:pt x="1208" y="314"/>
                  <a:pt x="1219" y="312"/>
                  <a:pt x="1229" y="312"/>
                </a:cubicBezTo>
                <a:cubicBezTo>
                  <a:pt x="1247" y="311"/>
                  <a:pt x="1247" y="339"/>
                  <a:pt x="1229" y="340"/>
                </a:cubicBezTo>
                <a:cubicBezTo>
                  <a:pt x="1223" y="340"/>
                  <a:pt x="1218" y="341"/>
                  <a:pt x="1212" y="342"/>
                </a:cubicBezTo>
                <a:cubicBezTo>
                  <a:pt x="1203" y="345"/>
                  <a:pt x="1202" y="352"/>
                  <a:pt x="1208" y="353"/>
                </a:cubicBezTo>
                <a:cubicBezTo>
                  <a:pt x="1212" y="353"/>
                  <a:pt x="1215" y="353"/>
                  <a:pt x="1219" y="353"/>
                </a:cubicBezTo>
                <a:cubicBezTo>
                  <a:pt x="1250" y="353"/>
                  <a:pt x="1276" y="336"/>
                  <a:pt x="1276" y="314"/>
                </a:cubicBezTo>
                <a:cubicBezTo>
                  <a:pt x="1276" y="292"/>
                  <a:pt x="1250" y="274"/>
                  <a:pt x="1219" y="274"/>
                </a:cubicBezTo>
                <a:cubicBezTo>
                  <a:pt x="1211" y="274"/>
                  <a:pt x="1203" y="275"/>
                  <a:pt x="1196" y="277"/>
                </a:cubicBezTo>
                <a:close/>
              </a:path>
            </a:pathLst>
          </a:custGeom>
          <a:solidFill>
            <a:srgbClr val="B6F1DC">
              <a:alpha val="2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2" name="Freeform 152"/>
          <p:cNvSpPr/>
          <p:nvPr/>
        </p:nvSpPr>
        <p:spPr bwMode="auto">
          <a:xfrm>
            <a:off x="5307417" y="4452781"/>
            <a:ext cx="2381011" cy="963443"/>
          </a:xfrm>
          <a:custGeom>
            <a:avLst/>
            <a:gdLst>
              <a:gd name="T0" fmla="*/ 1150 w 1276"/>
              <a:gd name="T1" fmla="*/ 317 h 515"/>
              <a:gd name="T2" fmla="*/ 1054 w 1276"/>
              <a:gd name="T3" fmla="*/ 293 h 515"/>
              <a:gd name="T4" fmla="*/ 1089 w 1276"/>
              <a:gd name="T5" fmla="*/ 295 h 515"/>
              <a:gd name="T6" fmla="*/ 1101 w 1276"/>
              <a:gd name="T7" fmla="*/ 304 h 515"/>
              <a:gd name="T8" fmla="*/ 1141 w 1276"/>
              <a:gd name="T9" fmla="*/ 290 h 515"/>
              <a:gd name="T10" fmla="*/ 1080 w 1276"/>
              <a:gd name="T11" fmla="*/ 248 h 515"/>
              <a:gd name="T12" fmla="*/ 987 w 1276"/>
              <a:gd name="T13" fmla="*/ 263 h 515"/>
              <a:gd name="T14" fmla="*/ 898 w 1276"/>
              <a:gd name="T15" fmla="*/ 216 h 515"/>
              <a:gd name="T16" fmla="*/ 853 w 1276"/>
              <a:gd name="T17" fmla="*/ 257 h 515"/>
              <a:gd name="T18" fmla="*/ 891 w 1276"/>
              <a:gd name="T19" fmla="*/ 285 h 515"/>
              <a:gd name="T20" fmla="*/ 896 w 1276"/>
              <a:gd name="T21" fmla="*/ 283 h 515"/>
              <a:gd name="T22" fmla="*/ 938 w 1276"/>
              <a:gd name="T23" fmla="*/ 271 h 515"/>
              <a:gd name="T24" fmla="*/ 813 w 1276"/>
              <a:gd name="T25" fmla="*/ 275 h 515"/>
              <a:gd name="T26" fmla="*/ 639 w 1276"/>
              <a:gd name="T27" fmla="*/ 135 h 515"/>
              <a:gd name="T28" fmla="*/ 570 w 1276"/>
              <a:gd name="T29" fmla="*/ 106 h 515"/>
              <a:gd name="T30" fmla="*/ 447 w 1276"/>
              <a:gd name="T31" fmla="*/ 7 h 515"/>
              <a:gd name="T32" fmla="*/ 395 w 1276"/>
              <a:gd name="T33" fmla="*/ 0 h 515"/>
              <a:gd name="T34" fmla="*/ 243 w 1276"/>
              <a:gd name="T35" fmla="*/ 50 h 515"/>
              <a:gd name="T36" fmla="*/ 275 w 1276"/>
              <a:gd name="T37" fmla="*/ 152 h 515"/>
              <a:gd name="T38" fmla="*/ 326 w 1276"/>
              <a:gd name="T39" fmla="*/ 73 h 515"/>
              <a:gd name="T40" fmla="*/ 433 w 1276"/>
              <a:gd name="T41" fmla="*/ 81 h 515"/>
              <a:gd name="T42" fmla="*/ 295 w 1276"/>
              <a:gd name="T43" fmla="*/ 236 h 515"/>
              <a:gd name="T44" fmla="*/ 175 w 1276"/>
              <a:gd name="T45" fmla="*/ 173 h 515"/>
              <a:gd name="T46" fmla="*/ 0 w 1276"/>
              <a:gd name="T47" fmla="*/ 260 h 515"/>
              <a:gd name="T48" fmla="*/ 116 w 1276"/>
              <a:gd name="T49" fmla="*/ 366 h 515"/>
              <a:gd name="T50" fmla="*/ 128 w 1276"/>
              <a:gd name="T51" fmla="*/ 312 h 515"/>
              <a:gd name="T52" fmla="*/ 99 w 1276"/>
              <a:gd name="T53" fmla="*/ 310 h 515"/>
              <a:gd name="T54" fmla="*/ 99 w 1276"/>
              <a:gd name="T55" fmla="*/ 255 h 515"/>
              <a:gd name="T56" fmla="*/ 171 w 1276"/>
              <a:gd name="T57" fmla="*/ 374 h 515"/>
              <a:gd name="T58" fmla="*/ 236 w 1276"/>
              <a:gd name="T59" fmla="*/ 458 h 515"/>
              <a:gd name="T60" fmla="*/ 366 w 1276"/>
              <a:gd name="T61" fmla="*/ 387 h 515"/>
              <a:gd name="T62" fmla="*/ 420 w 1276"/>
              <a:gd name="T63" fmla="*/ 388 h 515"/>
              <a:gd name="T64" fmla="*/ 535 w 1276"/>
              <a:gd name="T65" fmla="*/ 333 h 515"/>
              <a:gd name="T66" fmla="*/ 632 w 1276"/>
              <a:gd name="T67" fmla="*/ 457 h 515"/>
              <a:gd name="T68" fmla="*/ 553 w 1276"/>
              <a:gd name="T69" fmla="*/ 416 h 515"/>
              <a:gd name="T70" fmla="*/ 585 w 1276"/>
              <a:gd name="T71" fmla="*/ 382 h 515"/>
              <a:gd name="T72" fmla="*/ 495 w 1276"/>
              <a:gd name="T73" fmla="*/ 450 h 515"/>
              <a:gd name="T74" fmla="*/ 799 w 1276"/>
              <a:gd name="T75" fmla="*/ 429 h 515"/>
              <a:gd name="T76" fmla="*/ 898 w 1276"/>
              <a:gd name="T77" fmla="*/ 430 h 515"/>
              <a:gd name="T78" fmla="*/ 996 w 1276"/>
              <a:gd name="T79" fmla="*/ 372 h 515"/>
              <a:gd name="T80" fmla="*/ 1076 w 1276"/>
              <a:gd name="T81" fmla="*/ 370 h 515"/>
              <a:gd name="T82" fmla="*/ 1171 w 1276"/>
              <a:gd name="T83" fmla="*/ 335 h 515"/>
              <a:gd name="T84" fmla="*/ 1229 w 1276"/>
              <a:gd name="T85" fmla="*/ 312 h 515"/>
              <a:gd name="T86" fmla="*/ 1212 w 1276"/>
              <a:gd name="T87" fmla="*/ 342 h 515"/>
              <a:gd name="T88" fmla="*/ 1219 w 1276"/>
              <a:gd name="T89" fmla="*/ 353 h 515"/>
              <a:gd name="T90" fmla="*/ 1219 w 1276"/>
              <a:gd name="T91" fmla="*/ 274 h 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76" h="515">
                <a:moveTo>
                  <a:pt x="1196" y="277"/>
                </a:moveTo>
                <a:cubicBezTo>
                  <a:pt x="1184" y="281"/>
                  <a:pt x="1168" y="305"/>
                  <a:pt x="1150" y="317"/>
                </a:cubicBezTo>
                <a:cubicBezTo>
                  <a:pt x="1132" y="329"/>
                  <a:pt x="1110" y="335"/>
                  <a:pt x="1087" y="331"/>
                </a:cubicBezTo>
                <a:cubicBezTo>
                  <a:pt x="1067" y="328"/>
                  <a:pt x="1055" y="313"/>
                  <a:pt x="1054" y="293"/>
                </a:cubicBezTo>
                <a:cubicBezTo>
                  <a:pt x="1053" y="274"/>
                  <a:pt x="1074" y="267"/>
                  <a:pt x="1089" y="267"/>
                </a:cubicBezTo>
                <a:cubicBezTo>
                  <a:pt x="1107" y="266"/>
                  <a:pt x="1107" y="294"/>
                  <a:pt x="1089" y="295"/>
                </a:cubicBezTo>
                <a:cubicBezTo>
                  <a:pt x="1080" y="295"/>
                  <a:pt x="1084" y="302"/>
                  <a:pt x="1090" y="303"/>
                </a:cubicBezTo>
                <a:cubicBezTo>
                  <a:pt x="1094" y="304"/>
                  <a:pt x="1097" y="304"/>
                  <a:pt x="1101" y="304"/>
                </a:cubicBezTo>
                <a:cubicBezTo>
                  <a:pt x="1109" y="303"/>
                  <a:pt x="1119" y="302"/>
                  <a:pt x="1127" y="299"/>
                </a:cubicBezTo>
                <a:cubicBezTo>
                  <a:pt x="1132" y="296"/>
                  <a:pt x="1137" y="293"/>
                  <a:pt x="1141" y="290"/>
                </a:cubicBezTo>
                <a:cubicBezTo>
                  <a:pt x="1148" y="283"/>
                  <a:pt x="1151" y="262"/>
                  <a:pt x="1118" y="252"/>
                </a:cubicBezTo>
                <a:cubicBezTo>
                  <a:pt x="1107" y="249"/>
                  <a:pt x="1093" y="248"/>
                  <a:pt x="1080" y="248"/>
                </a:cubicBezTo>
                <a:cubicBezTo>
                  <a:pt x="1064" y="248"/>
                  <a:pt x="1050" y="250"/>
                  <a:pt x="1037" y="253"/>
                </a:cubicBezTo>
                <a:cubicBezTo>
                  <a:pt x="1015" y="259"/>
                  <a:pt x="993" y="271"/>
                  <a:pt x="987" y="263"/>
                </a:cubicBezTo>
                <a:cubicBezTo>
                  <a:pt x="984" y="259"/>
                  <a:pt x="980" y="254"/>
                  <a:pt x="976" y="249"/>
                </a:cubicBezTo>
                <a:cubicBezTo>
                  <a:pt x="956" y="229"/>
                  <a:pt x="929" y="216"/>
                  <a:pt x="898" y="216"/>
                </a:cubicBezTo>
                <a:cubicBezTo>
                  <a:pt x="890" y="216"/>
                  <a:pt x="882" y="217"/>
                  <a:pt x="874" y="219"/>
                </a:cubicBezTo>
                <a:cubicBezTo>
                  <a:pt x="860" y="222"/>
                  <a:pt x="849" y="241"/>
                  <a:pt x="853" y="257"/>
                </a:cubicBezTo>
                <a:cubicBezTo>
                  <a:pt x="855" y="268"/>
                  <a:pt x="860" y="278"/>
                  <a:pt x="867" y="282"/>
                </a:cubicBezTo>
                <a:cubicBezTo>
                  <a:pt x="874" y="286"/>
                  <a:pt x="884" y="285"/>
                  <a:pt x="891" y="285"/>
                </a:cubicBezTo>
                <a:cubicBezTo>
                  <a:pt x="892" y="285"/>
                  <a:pt x="893" y="285"/>
                  <a:pt x="894" y="285"/>
                </a:cubicBezTo>
                <a:cubicBezTo>
                  <a:pt x="895" y="285"/>
                  <a:pt x="896" y="284"/>
                  <a:pt x="896" y="283"/>
                </a:cubicBezTo>
                <a:cubicBezTo>
                  <a:pt x="896" y="283"/>
                  <a:pt x="896" y="283"/>
                  <a:pt x="896" y="283"/>
                </a:cubicBezTo>
                <a:cubicBezTo>
                  <a:pt x="886" y="256"/>
                  <a:pt x="928" y="245"/>
                  <a:pt x="938" y="271"/>
                </a:cubicBezTo>
                <a:cubicBezTo>
                  <a:pt x="957" y="322"/>
                  <a:pt x="895" y="335"/>
                  <a:pt x="859" y="325"/>
                </a:cubicBezTo>
                <a:cubicBezTo>
                  <a:pt x="834" y="319"/>
                  <a:pt x="820" y="298"/>
                  <a:pt x="813" y="275"/>
                </a:cubicBezTo>
                <a:cubicBezTo>
                  <a:pt x="806" y="253"/>
                  <a:pt x="799" y="219"/>
                  <a:pt x="785" y="202"/>
                </a:cubicBezTo>
                <a:cubicBezTo>
                  <a:pt x="750" y="161"/>
                  <a:pt x="698" y="135"/>
                  <a:pt x="639" y="135"/>
                </a:cubicBezTo>
                <a:cubicBezTo>
                  <a:pt x="630" y="135"/>
                  <a:pt x="620" y="135"/>
                  <a:pt x="611" y="137"/>
                </a:cubicBezTo>
                <a:cubicBezTo>
                  <a:pt x="596" y="139"/>
                  <a:pt x="580" y="125"/>
                  <a:pt x="570" y="106"/>
                </a:cubicBezTo>
                <a:cubicBezTo>
                  <a:pt x="545" y="58"/>
                  <a:pt x="501" y="21"/>
                  <a:pt x="448" y="7"/>
                </a:cubicBezTo>
                <a:cubicBezTo>
                  <a:pt x="448" y="7"/>
                  <a:pt x="447" y="7"/>
                  <a:pt x="447" y="7"/>
                </a:cubicBezTo>
                <a:cubicBezTo>
                  <a:pt x="431" y="2"/>
                  <a:pt x="414" y="0"/>
                  <a:pt x="397" y="0"/>
                </a:cubicBezTo>
                <a:cubicBezTo>
                  <a:pt x="396" y="0"/>
                  <a:pt x="396" y="0"/>
                  <a:pt x="395" y="0"/>
                </a:cubicBezTo>
                <a:cubicBezTo>
                  <a:pt x="395" y="0"/>
                  <a:pt x="376" y="0"/>
                  <a:pt x="354" y="2"/>
                </a:cubicBezTo>
                <a:cubicBezTo>
                  <a:pt x="319" y="7"/>
                  <a:pt x="279" y="20"/>
                  <a:pt x="243" y="50"/>
                </a:cubicBezTo>
                <a:cubicBezTo>
                  <a:pt x="229" y="60"/>
                  <a:pt x="219" y="77"/>
                  <a:pt x="219" y="96"/>
                </a:cubicBezTo>
                <a:cubicBezTo>
                  <a:pt x="219" y="127"/>
                  <a:pt x="244" y="152"/>
                  <a:pt x="275" y="152"/>
                </a:cubicBezTo>
                <a:cubicBezTo>
                  <a:pt x="306" y="152"/>
                  <a:pt x="331" y="127"/>
                  <a:pt x="331" y="96"/>
                </a:cubicBezTo>
                <a:cubicBezTo>
                  <a:pt x="331" y="88"/>
                  <a:pt x="329" y="80"/>
                  <a:pt x="326" y="73"/>
                </a:cubicBezTo>
                <a:cubicBezTo>
                  <a:pt x="321" y="62"/>
                  <a:pt x="330" y="47"/>
                  <a:pt x="351" y="42"/>
                </a:cubicBezTo>
                <a:cubicBezTo>
                  <a:pt x="384" y="35"/>
                  <a:pt x="425" y="35"/>
                  <a:pt x="433" y="81"/>
                </a:cubicBezTo>
                <a:cubicBezTo>
                  <a:pt x="433" y="86"/>
                  <a:pt x="434" y="92"/>
                  <a:pt x="434" y="97"/>
                </a:cubicBezTo>
                <a:cubicBezTo>
                  <a:pt x="434" y="174"/>
                  <a:pt x="371" y="236"/>
                  <a:pt x="295" y="236"/>
                </a:cubicBezTo>
                <a:cubicBezTo>
                  <a:pt x="274" y="236"/>
                  <a:pt x="254" y="231"/>
                  <a:pt x="236" y="223"/>
                </a:cubicBezTo>
                <a:cubicBezTo>
                  <a:pt x="216" y="213"/>
                  <a:pt x="193" y="185"/>
                  <a:pt x="175" y="173"/>
                </a:cubicBezTo>
                <a:cubicBezTo>
                  <a:pt x="157" y="161"/>
                  <a:pt x="134" y="153"/>
                  <a:pt x="111" y="153"/>
                </a:cubicBezTo>
                <a:cubicBezTo>
                  <a:pt x="50" y="153"/>
                  <a:pt x="0" y="201"/>
                  <a:pt x="0" y="260"/>
                </a:cubicBezTo>
                <a:cubicBezTo>
                  <a:pt x="0" y="319"/>
                  <a:pt x="50" y="366"/>
                  <a:pt x="111" y="366"/>
                </a:cubicBezTo>
                <a:cubicBezTo>
                  <a:pt x="113" y="366"/>
                  <a:pt x="114" y="366"/>
                  <a:pt x="116" y="366"/>
                </a:cubicBezTo>
                <a:cubicBezTo>
                  <a:pt x="119" y="366"/>
                  <a:pt x="135" y="357"/>
                  <a:pt x="138" y="340"/>
                </a:cubicBezTo>
                <a:cubicBezTo>
                  <a:pt x="139" y="331"/>
                  <a:pt x="137" y="321"/>
                  <a:pt x="128" y="312"/>
                </a:cubicBezTo>
                <a:cubicBezTo>
                  <a:pt x="122" y="306"/>
                  <a:pt x="114" y="301"/>
                  <a:pt x="104" y="299"/>
                </a:cubicBezTo>
                <a:cubicBezTo>
                  <a:pt x="101" y="298"/>
                  <a:pt x="100" y="302"/>
                  <a:pt x="99" y="310"/>
                </a:cubicBezTo>
                <a:cubicBezTo>
                  <a:pt x="95" y="337"/>
                  <a:pt x="52" y="326"/>
                  <a:pt x="57" y="298"/>
                </a:cubicBezTo>
                <a:cubicBezTo>
                  <a:pt x="60" y="275"/>
                  <a:pt x="75" y="257"/>
                  <a:pt x="99" y="255"/>
                </a:cubicBezTo>
                <a:cubicBezTo>
                  <a:pt x="121" y="253"/>
                  <a:pt x="141" y="265"/>
                  <a:pt x="157" y="279"/>
                </a:cubicBezTo>
                <a:cubicBezTo>
                  <a:pt x="186" y="305"/>
                  <a:pt x="188" y="344"/>
                  <a:pt x="171" y="374"/>
                </a:cubicBezTo>
                <a:cubicBezTo>
                  <a:pt x="161" y="393"/>
                  <a:pt x="153" y="420"/>
                  <a:pt x="170" y="434"/>
                </a:cubicBezTo>
                <a:cubicBezTo>
                  <a:pt x="188" y="449"/>
                  <a:pt x="211" y="458"/>
                  <a:pt x="236" y="458"/>
                </a:cubicBezTo>
                <a:cubicBezTo>
                  <a:pt x="270" y="458"/>
                  <a:pt x="301" y="441"/>
                  <a:pt x="319" y="416"/>
                </a:cubicBezTo>
                <a:cubicBezTo>
                  <a:pt x="332" y="398"/>
                  <a:pt x="349" y="384"/>
                  <a:pt x="366" y="387"/>
                </a:cubicBezTo>
                <a:cubicBezTo>
                  <a:pt x="376" y="389"/>
                  <a:pt x="386" y="389"/>
                  <a:pt x="397" y="389"/>
                </a:cubicBezTo>
                <a:cubicBezTo>
                  <a:pt x="405" y="389"/>
                  <a:pt x="413" y="389"/>
                  <a:pt x="420" y="388"/>
                </a:cubicBezTo>
                <a:cubicBezTo>
                  <a:pt x="433" y="386"/>
                  <a:pt x="456" y="371"/>
                  <a:pt x="474" y="358"/>
                </a:cubicBezTo>
                <a:cubicBezTo>
                  <a:pt x="493" y="346"/>
                  <a:pt x="513" y="336"/>
                  <a:pt x="535" y="333"/>
                </a:cubicBezTo>
                <a:cubicBezTo>
                  <a:pt x="573" y="329"/>
                  <a:pt x="611" y="340"/>
                  <a:pt x="641" y="364"/>
                </a:cubicBezTo>
                <a:cubicBezTo>
                  <a:pt x="672" y="389"/>
                  <a:pt x="662" y="437"/>
                  <a:pt x="632" y="457"/>
                </a:cubicBezTo>
                <a:cubicBezTo>
                  <a:pt x="601" y="477"/>
                  <a:pt x="561" y="472"/>
                  <a:pt x="531" y="454"/>
                </a:cubicBezTo>
                <a:cubicBezTo>
                  <a:pt x="507" y="438"/>
                  <a:pt x="529" y="400"/>
                  <a:pt x="553" y="416"/>
                </a:cubicBezTo>
                <a:cubicBezTo>
                  <a:pt x="569" y="425"/>
                  <a:pt x="588" y="431"/>
                  <a:pt x="605" y="422"/>
                </a:cubicBezTo>
                <a:cubicBezTo>
                  <a:pt x="633" y="407"/>
                  <a:pt x="600" y="387"/>
                  <a:pt x="585" y="382"/>
                </a:cubicBezTo>
                <a:cubicBezTo>
                  <a:pt x="555" y="371"/>
                  <a:pt x="528" y="377"/>
                  <a:pt x="504" y="392"/>
                </a:cubicBezTo>
                <a:cubicBezTo>
                  <a:pt x="485" y="404"/>
                  <a:pt x="481" y="433"/>
                  <a:pt x="495" y="450"/>
                </a:cubicBezTo>
                <a:cubicBezTo>
                  <a:pt x="530" y="490"/>
                  <a:pt x="582" y="515"/>
                  <a:pt x="639" y="515"/>
                </a:cubicBezTo>
                <a:cubicBezTo>
                  <a:pt x="706" y="515"/>
                  <a:pt x="765" y="481"/>
                  <a:pt x="799" y="429"/>
                </a:cubicBezTo>
                <a:cubicBezTo>
                  <a:pt x="811" y="410"/>
                  <a:pt x="829" y="407"/>
                  <a:pt x="848" y="418"/>
                </a:cubicBezTo>
                <a:cubicBezTo>
                  <a:pt x="863" y="426"/>
                  <a:pt x="880" y="430"/>
                  <a:pt x="898" y="430"/>
                </a:cubicBezTo>
                <a:cubicBezTo>
                  <a:pt x="932" y="430"/>
                  <a:pt x="963" y="414"/>
                  <a:pt x="983" y="389"/>
                </a:cubicBezTo>
                <a:cubicBezTo>
                  <a:pt x="987" y="383"/>
                  <a:pt x="992" y="377"/>
                  <a:pt x="996" y="372"/>
                </a:cubicBezTo>
                <a:cubicBezTo>
                  <a:pt x="1004" y="363"/>
                  <a:pt x="1026" y="364"/>
                  <a:pt x="1044" y="367"/>
                </a:cubicBezTo>
                <a:cubicBezTo>
                  <a:pt x="1054" y="369"/>
                  <a:pt x="1065" y="370"/>
                  <a:pt x="1076" y="370"/>
                </a:cubicBezTo>
                <a:cubicBezTo>
                  <a:pt x="1100" y="370"/>
                  <a:pt x="1121" y="365"/>
                  <a:pt x="1139" y="358"/>
                </a:cubicBezTo>
                <a:cubicBezTo>
                  <a:pt x="1159" y="349"/>
                  <a:pt x="1171" y="335"/>
                  <a:pt x="1171" y="335"/>
                </a:cubicBezTo>
                <a:cubicBezTo>
                  <a:pt x="1172" y="336"/>
                  <a:pt x="1182" y="325"/>
                  <a:pt x="1198" y="318"/>
                </a:cubicBezTo>
                <a:cubicBezTo>
                  <a:pt x="1208" y="314"/>
                  <a:pt x="1219" y="312"/>
                  <a:pt x="1229" y="312"/>
                </a:cubicBezTo>
                <a:cubicBezTo>
                  <a:pt x="1247" y="311"/>
                  <a:pt x="1247" y="339"/>
                  <a:pt x="1229" y="340"/>
                </a:cubicBezTo>
                <a:cubicBezTo>
                  <a:pt x="1223" y="340"/>
                  <a:pt x="1218" y="341"/>
                  <a:pt x="1212" y="342"/>
                </a:cubicBezTo>
                <a:cubicBezTo>
                  <a:pt x="1203" y="345"/>
                  <a:pt x="1202" y="352"/>
                  <a:pt x="1208" y="353"/>
                </a:cubicBezTo>
                <a:cubicBezTo>
                  <a:pt x="1212" y="353"/>
                  <a:pt x="1215" y="353"/>
                  <a:pt x="1219" y="353"/>
                </a:cubicBezTo>
                <a:cubicBezTo>
                  <a:pt x="1250" y="353"/>
                  <a:pt x="1276" y="336"/>
                  <a:pt x="1276" y="314"/>
                </a:cubicBezTo>
                <a:cubicBezTo>
                  <a:pt x="1276" y="292"/>
                  <a:pt x="1250" y="274"/>
                  <a:pt x="1219" y="274"/>
                </a:cubicBezTo>
                <a:cubicBezTo>
                  <a:pt x="1211" y="274"/>
                  <a:pt x="1203" y="275"/>
                  <a:pt x="1196" y="277"/>
                </a:cubicBezTo>
                <a:close/>
              </a:path>
            </a:pathLst>
          </a:custGeom>
          <a:solidFill>
            <a:srgbClr val="B6F1DC">
              <a:alpha val="2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3" name="Freeform 152"/>
          <p:cNvSpPr/>
          <p:nvPr/>
        </p:nvSpPr>
        <p:spPr bwMode="auto">
          <a:xfrm>
            <a:off x="8766665" y="5066855"/>
            <a:ext cx="2381011" cy="963443"/>
          </a:xfrm>
          <a:custGeom>
            <a:avLst/>
            <a:gdLst>
              <a:gd name="T0" fmla="*/ 1150 w 1276"/>
              <a:gd name="T1" fmla="*/ 317 h 515"/>
              <a:gd name="T2" fmla="*/ 1054 w 1276"/>
              <a:gd name="T3" fmla="*/ 293 h 515"/>
              <a:gd name="T4" fmla="*/ 1089 w 1276"/>
              <a:gd name="T5" fmla="*/ 295 h 515"/>
              <a:gd name="T6" fmla="*/ 1101 w 1276"/>
              <a:gd name="T7" fmla="*/ 304 h 515"/>
              <a:gd name="T8" fmla="*/ 1141 w 1276"/>
              <a:gd name="T9" fmla="*/ 290 h 515"/>
              <a:gd name="T10" fmla="*/ 1080 w 1276"/>
              <a:gd name="T11" fmla="*/ 248 h 515"/>
              <a:gd name="T12" fmla="*/ 987 w 1276"/>
              <a:gd name="T13" fmla="*/ 263 h 515"/>
              <a:gd name="T14" fmla="*/ 898 w 1276"/>
              <a:gd name="T15" fmla="*/ 216 h 515"/>
              <a:gd name="T16" fmla="*/ 853 w 1276"/>
              <a:gd name="T17" fmla="*/ 257 h 515"/>
              <a:gd name="T18" fmla="*/ 891 w 1276"/>
              <a:gd name="T19" fmla="*/ 285 h 515"/>
              <a:gd name="T20" fmla="*/ 896 w 1276"/>
              <a:gd name="T21" fmla="*/ 283 h 515"/>
              <a:gd name="T22" fmla="*/ 938 w 1276"/>
              <a:gd name="T23" fmla="*/ 271 h 515"/>
              <a:gd name="T24" fmla="*/ 813 w 1276"/>
              <a:gd name="T25" fmla="*/ 275 h 515"/>
              <a:gd name="T26" fmla="*/ 639 w 1276"/>
              <a:gd name="T27" fmla="*/ 135 h 515"/>
              <a:gd name="T28" fmla="*/ 570 w 1276"/>
              <a:gd name="T29" fmla="*/ 106 h 515"/>
              <a:gd name="T30" fmla="*/ 447 w 1276"/>
              <a:gd name="T31" fmla="*/ 7 h 515"/>
              <a:gd name="T32" fmla="*/ 395 w 1276"/>
              <a:gd name="T33" fmla="*/ 0 h 515"/>
              <a:gd name="T34" fmla="*/ 243 w 1276"/>
              <a:gd name="T35" fmla="*/ 50 h 515"/>
              <a:gd name="T36" fmla="*/ 275 w 1276"/>
              <a:gd name="T37" fmla="*/ 152 h 515"/>
              <a:gd name="T38" fmla="*/ 326 w 1276"/>
              <a:gd name="T39" fmla="*/ 73 h 515"/>
              <a:gd name="T40" fmla="*/ 433 w 1276"/>
              <a:gd name="T41" fmla="*/ 81 h 515"/>
              <a:gd name="T42" fmla="*/ 295 w 1276"/>
              <a:gd name="T43" fmla="*/ 236 h 515"/>
              <a:gd name="T44" fmla="*/ 175 w 1276"/>
              <a:gd name="T45" fmla="*/ 173 h 515"/>
              <a:gd name="T46" fmla="*/ 0 w 1276"/>
              <a:gd name="T47" fmla="*/ 260 h 515"/>
              <a:gd name="T48" fmla="*/ 116 w 1276"/>
              <a:gd name="T49" fmla="*/ 366 h 515"/>
              <a:gd name="T50" fmla="*/ 128 w 1276"/>
              <a:gd name="T51" fmla="*/ 312 h 515"/>
              <a:gd name="T52" fmla="*/ 99 w 1276"/>
              <a:gd name="T53" fmla="*/ 310 h 515"/>
              <a:gd name="T54" fmla="*/ 99 w 1276"/>
              <a:gd name="T55" fmla="*/ 255 h 515"/>
              <a:gd name="T56" fmla="*/ 171 w 1276"/>
              <a:gd name="T57" fmla="*/ 374 h 515"/>
              <a:gd name="T58" fmla="*/ 236 w 1276"/>
              <a:gd name="T59" fmla="*/ 458 h 515"/>
              <a:gd name="T60" fmla="*/ 366 w 1276"/>
              <a:gd name="T61" fmla="*/ 387 h 515"/>
              <a:gd name="T62" fmla="*/ 420 w 1276"/>
              <a:gd name="T63" fmla="*/ 388 h 515"/>
              <a:gd name="T64" fmla="*/ 535 w 1276"/>
              <a:gd name="T65" fmla="*/ 333 h 515"/>
              <a:gd name="T66" fmla="*/ 632 w 1276"/>
              <a:gd name="T67" fmla="*/ 457 h 515"/>
              <a:gd name="T68" fmla="*/ 553 w 1276"/>
              <a:gd name="T69" fmla="*/ 416 h 515"/>
              <a:gd name="T70" fmla="*/ 585 w 1276"/>
              <a:gd name="T71" fmla="*/ 382 h 515"/>
              <a:gd name="T72" fmla="*/ 495 w 1276"/>
              <a:gd name="T73" fmla="*/ 450 h 515"/>
              <a:gd name="T74" fmla="*/ 799 w 1276"/>
              <a:gd name="T75" fmla="*/ 429 h 515"/>
              <a:gd name="T76" fmla="*/ 898 w 1276"/>
              <a:gd name="T77" fmla="*/ 430 h 515"/>
              <a:gd name="T78" fmla="*/ 996 w 1276"/>
              <a:gd name="T79" fmla="*/ 372 h 515"/>
              <a:gd name="T80" fmla="*/ 1076 w 1276"/>
              <a:gd name="T81" fmla="*/ 370 h 515"/>
              <a:gd name="T82" fmla="*/ 1171 w 1276"/>
              <a:gd name="T83" fmla="*/ 335 h 515"/>
              <a:gd name="T84" fmla="*/ 1229 w 1276"/>
              <a:gd name="T85" fmla="*/ 312 h 515"/>
              <a:gd name="T86" fmla="*/ 1212 w 1276"/>
              <a:gd name="T87" fmla="*/ 342 h 515"/>
              <a:gd name="T88" fmla="*/ 1219 w 1276"/>
              <a:gd name="T89" fmla="*/ 353 h 515"/>
              <a:gd name="T90" fmla="*/ 1219 w 1276"/>
              <a:gd name="T91" fmla="*/ 274 h 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76" h="515">
                <a:moveTo>
                  <a:pt x="1196" y="277"/>
                </a:moveTo>
                <a:cubicBezTo>
                  <a:pt x="1184" y="281"/>
                  <a:pt x="1168" y="305"/>
                  <a:pt x="1150" y="317"/>
                </a:cubicBezTo>
                <a:cubicBezTo>
                  <a:pt x="1132" y="329"/>
                  <a:pt x="1110" y="335"/>
                  <a:pt x="1087" y="331"/>
                </a:cubicBezTo>
                <a:cubicBezTo>
                  <a:pt x="1067" y="328"/>
                  <a:pt x="1055" y="313"/>
                  <a:pt x="1054" y="293"/>
                </a:cubicBezTo>
                <a:cubicBezTo>
                  <a:pt x="1053" y="274"/>
                  <a:pt x="1074" y="267"/>
                  <a:pt x="1089" y="267"/>
                </a:cubicBezTo>
                <a:cubicBezTo>
                  <a:pt x="1107" y="266"/>
                  <a:pt x="1107" y="294"/>
                  <a:pt x="1089" y="295"/>
                </a:cubicBezTo>
                <a:cubicBezTo>
                  <a:pt x="1080" y="295"/>
                  <a:pt x="1084" y="302"/>
                  <a:pt x="1090" y="303"/>
                </a:cubicBezTo>
                <a:cubicBezTo>
                  <a:pt x="1094" y="304"/>
                  <a:pt x="1097" y="304"/>
                  <a:pt x="1101" y="304"/>
                </a:cubicBezTo>
                <a:cubicBezTo>
                  <a:pt x="1109" y="303"/>
                  <a:pt x="1119" y="302"/>
                  <a:pt x="1127" y="299"/>
                </a:cubicBezTo>
                <a:cubicBezTo>
                  <a:pt x="1132" y="296"/>
                  <a:pt x="1137" y="293"/>
                  <a:pt x="1141" y="290"/>
                </a:cubicBezTo>
                <a:cubicBezTo>
                  <a:pt x="1148" y="283"/>
                  <a:pt x="1151" y="262"/>
                  <a:pt x="1118" y="252"/>
                </a:cubicBezTo>
                <a:cubicBezTo>
                  <a:pt x="1107" y="249"/>
                  <a:pt x="1093" y="248"/>
                  <a:pt x="1080" y="248"/>
                </a:cubicBezTo>
                <a:cubicBezTo>
                  <a:pt x="1064" y="248"/>
                  <a:pt x="1050" y="250"/>
                  <a:pt x="1037" y="253"/>
                </a:cubicBezTo>
                <a:cubicBezTo>
                  <a:pt x="1015" y="259"/>
                  <a:pt x="993" y="271"/>
                  <a:pt x="987" y="263"/>
                </a:cubicBezTo>
                <a:cubicBezTo>
                  <a:pt x="984" y="259"/>
                  <a:pt x="980" y="254"/>
                  <a:pt x="976" y="249"/>
                </a:cubicBezTo>
                <a:cubicBezTo>
                  <a:pt x="956" y="229"/>
                  <a:pt x="929" y="216"/>
                  <a:pt x="898" y="216"/>
                </a:cubicBezTo>
                <a:cubicBezTo>
                  <a:pt x="890" y="216"/>
                  <a:pt x="882" y="217"/>
                  <a:pt x="874" y="219"/>
                </a:cubicBezTo>
                <a:cubicBezTo>
                  <a:pt x="860" y="222"/>
                  <a:pt x="849" y="241"/>
                  <a:pt x="853" y="257"/>
                </a:cubicBezTo>
                <a:cubicBezTo>
                  <a:pt x="855" y="268"/>
                  <a:pt x="860" y="278"/>
                  <a:pt x="867" y="282"/>
                </a:cubicBezTo>
                <a:cubicBezTo>
                  <a:pt x="874" y="286"/>
                  <a:pt x="884" y="285"/>
                  <a:pt x="891" y="285"/>
                </a:cubicBezTo>
                <a:cubicBezTo>
                  <a:pt x="892" y="285"/>
                  <a:pt x="893" y="285"/>
                  <a:pt x="894" y="285"/>
                </a:cubicBezTo>
                <a:cubicBezTo>
                  <a:pt x="895" y="285"/>
                  <a:pt x="896" y="284"/>
                  <a:pt x="896" y="283"/>
                </a:cubicBezTo>
                <a:cubicBezTo>
                  <a:pt x="896" y="283"/>
                  <a:pt x="896" y="283"/>
                  <a:pt x="896" y="283"/>
                </a:cubicBezTo>
                <a:cubicBezTo>
                  <a:pt x="886" y="256"/>
                  <a:pt x="928" y="245"/>
                  <a:pt x="938" y="271"/>
                </a:cubicBezTo>
                <a:cubicBezTo>
                  <a:pt x="957" y="322"/>
                  <a:pt x="895" y="335"/>
                  <a:pt x="859" y="325"/>
                </a:cubicBezTo>
                <a:cubicBezTo>
                  <a:pt x="834" y="319"/>
                  <a:pt x="820" y="298"/>
                  <a:pt x="813" y="275"/>
                </a:cubicBezTo>
                <a:cubicBezTo>
                  <a:pt x="806" y="253"/>
                  <a:pt x="799" y="219"/>
                  <a:pt x="785" y="202"/>
                </a:cubicBezTo>
                <a:cubicBezTo>
                  <a:pt x="750" y="161"/>
                  <a:pt x="698" y="135"/>
                  <a:pt x="639" y="135"/>
                </a:cubicBezTo>
                <a:cubicBezTo>
                  <a:pt x="630" y="135"/>
                  <a:pt x="620" y="135"/>
                  <a:pt x="611" y="137"/>
                </a:cubicBezTo>
                <a:cubicBezTo>
                  <a:pt x="596" y="139"/>
                  <a:pt x="580" y="125"/>
                  <a:pt x="570" y="106"/>
                </a:cubicBezTo>
                <a:cubicBezTo>
                  <a:pt x="545" y="58"/>
                  <a:pt x="501" y="21"/>
                  <a:pt x="448" y="7"/>
                </a:cubicBezTo>
                <a:cubicBezTo>
                  <a:pt x="448" y="7"/>
                  <a:pt x="447" y="7"/>
                  <a:pt x="447" y="7"/>
                </a:cubicBezTo>
                <a:cubicBezTo>
                  <a:pt x="431" y="2"/>
                  <a:pt x="414" y="0"/>
                  <a:pt x="397" y="0"/>
                </a:cubicBezTo>
                <a:cubicBezTo>
                  <a:pt x="396" y="0"/>
                  <a:pt x="396" y="0"/>
                  <a:pt x="395" y="0"/>
                </a:cubicBezTo>
                <a:cubicBezTo>
                  <a:pt x="395" y="0"/>
                  <a:pt x="376" y="0"/>
                  <a:pt x="354" y="2"/>
                </a:cubicBezTo>
                <a:cubicBezTo>
                  <a:pt x="319" y="7"/>
                  <a:pt x="279" y="20"/>
                  <a:pt x="243" y="50"/>
                </a:cubicBezTo>
                <a:cubicBezTo>
                  <a:pt x="229" y="60"/>
                  <a:pt x="219" y="77"/>
                  <a:pt x="219" y="96"/>
                </a:cubicBezTo>
                <a:cubicBezTo>
                  <a:pt x="219" y="127"/>
                  <a:pt x="244" y="152"/>
                  <a:pt x="275" y="152"/>
                </a:cubicBezTo>
                <a:cubicBezTo>
                  <a:pt x="306" y="152"/>
                  <a:pt x="331" y="127"/>
                  <a:pt x="331" y="96"/>
                </a:cubicBezTo>
                <a:cubicBezTo>
                  <a:pt x="331" y="88"/>
                  <a:pt x="329" y="80"/>
                  <a:pt x="326" y="73"/>
                </a:cubicBezTo>
                <a:cubicBezTo>
                  <a:pt x="321" y="62"/>
                  <a:pt x="330" y="47"/>
                  <a:pt x="351" y="42"/>
                </a:cubicBezTo>
                <a:cubicBezTo>
                  <a:pt x="384" y="35"/>
                  <a:pt x="425" y="35"/>
                  <a:pt x="433" y="81"/>
                </a:cubicBezTo>
                <a:cubicBezTo>
                  <a:pt x="433" y="86"/>
                  <a:pt x="434" y="92"/>
                  <a:pt x="434" y="97"/>
                </a:cubicBezTo>
                <a:cubicBezTo>
                  <a:pt x="434" y="174"/>
                  <a:pt x="371" y="236"/>
                  <a:pt x="295" y="236"/>
                </a:cubicBezTo>
                <a:cubicBezTo>
                  <a:pt x="274" y="236"/>
                  <a:pt x="254" y="231"/>
                  <a:pt x="236" y="223"/>
                </a:cubicBezTo>
                <a:cubicBezTo>
                  <a:pt x="216" y="213"/>
                  <a:pt x="193" y="185"/>
                  <a:pt x="175" y="173"/>
                </a:cubicBezTo>
                <a:cubicBezTo>
                  <a:pt x="157" y="161"/>
                  <a:pt x="134" y="153"/>
                  <a:pt x="111" y="153"/>
                </a:cubicBezTo>
                <a:cubicBezTo>
                  <a:pt x="50" y="153"/>
                  <a:pt x="0" y="201"/>
                  <a:pt x="0" y="260"/>
                </a:cubicBezTo>
                <a:cubicBezTo>
                  <a:pt x="0" y="319"/>
                  <a:pt x="50" y="366"/>
                  <a:pt x="111" y="366"/>
                </a:cubicBezTo>
                <a:cubicBezTo>
                  <a:pt x="113" y="366"/>
                  <a:pt x="114" y="366"/>
                  <a:pt x="116" y="366"/>
                </a:cubicBezTo>
                <a:cubicBezTo>
                  <a:pt x="119" y="366"/>
                  <a:pt x="135" y="357"/>
                  <a:pt x="138" y="340"/>
                </a:cubicBezTo>
                <a:cubicBezTo>
                  <a:pt x="139" y="331"/>
                  <a:pt x="137" y="321"/>
                  <a:pt x="128" y="312"/>
                </a:cubicBezTo>
                <a:cubicBezTo>
                  <a:pt x="122" y="306"/>
                  <a:pt x="114" y="301"/>
                  <a:pt x="104" y="299"/>
                </a:cubicBezTo>
                <a:cubicBezTo>
                  <a:pt x="101" y="298"/>
                  <a:pt x="100" y="302"/>
                  <a:pt x="99" y="310"/>
                </a:cubicBezTo>
                <a:cubicBezTo>
                  <a:pt x="95" y="337"/>
                  <a:pt x="52" y="326"/>
                  <a:pt x="57" y="298"/>
                </a:cubicBezTo>
                <a:cubicBezTo>
                  <a:pt x="60" y="275"/>
                  <a:pt x="75" y="257"/>
                  <a:pt x="99" y="255"/>
                </a:cubicBezTo>
                <a:cubicBezTo>
                  <a:pt x="121" y="253"/>
                  <a:pt x="141" y="265"/>
                  <a:pt x="157" y="279"/>
                </a:cubicBezTo>
                <a:cubicBezTo>
                  <a:pt x="186" y="305"/>
                  <a:pt x="188" y="344"/>
                  <a:pt x="171" y="374"/>
                </a:cubicBezTo>
                <a:cubicBezTo>
                  <a:pt x="161" y="393"/>
                  <a:pt x="153" y="420"/>
                  <a:pt x="170" y="434"/>
                </a:cubicBezTo>
                <a:cubicBezTo>
                  <a:pt x="188" y="449"/>
                  <a:pt x="211" y="458"/>
                  <a:pt x="236" y="458"/>
                </a:cubicBezTo>
                <a:cubicBezTo>
                  <a:pt x="270" y="458"/>
                  <a:pt x="301" y="441"/>
                  <a:pt x="319" y="416"/>
                </a:cubicBezTo>
                <a:cubicBezTo>
                  <a:pt x="332" y="398"/>
                  <a:pt x="349" y="384"/>
                  <a:pt x="366" y="387"/>
                </a:cubicBezTo>
                <a:cubicBezTo>
                  <a:pt x="376" y="389"/>
                  <a:pt x="386" y="389"/>
                  <a:pt x="397" y="389"/>
                </a:cubicBezTo>
                <a:cubicBezTo>
                  <a:pt x="405" y="389"/>
                  <a:pt x="413" y="389"/>
                  <a:pt x="420" y="388"/>
                </a:cubicBezTo>
                <a:cubicBezTo>
                  <a:pt x="433" y="386"/>
                  <a:pt x="456" y="371"/>
                  <a:pt x="474" y="358"/>
                </a:cubicBezTo>
                <a:cubicBezTo>
                  <a:pt x="493" y="346"/>
                  <a:pt x="513" y="336"/>
                  <a:pt x="535" y="333"/>
                </a:cubicBezTo>
                <a:cubicBezTo>
                  <a:pt x="573" y="329"/>
                  <a:pt x="611" y="340"/>
                  <a:pt x="641" y="364"/>
                </a:cubicBezTo>
                <a:cubicBezTo>
                  <a:pt x="672" y="389"/>
                  <a:pt x="662" y="437"/>
                  <a:pt x="632" y="457"/>
                </a:cubicBezTo>
                <a:cubicBezTo>
                  <a:pt x="601" y="477"/>
                  <a:pt x="561" y="472"/>
                  <a:pt x="531" y="454"/>
                </a:cubicBezTo>
                <a:cubicBezTo>
                  <a:pt x="507" y="438"/>
                  <a:pt x="529" y="400"/>
                  <a:pt x="553" y="416"/>
                </a:cubicBezTo>
                <a:cubicBezTo>
                  <a:pt x="569" y="425"/>
                  <a:pt x="588" y="431"/>
                  <a:pt x="605" y="422"/>
                </a:cubicBezTo>
                <a:cubicBezTo>
                  <a:pt x="633" y="407"/>
                  <a:pt x="600" y="387"/>
                  <a:pt x="585" y="382"/>
                </a:cubicBezTo>
                <a:cubicBezTo>
                  <a:pt x="555" y="371"/>
                  <a:pt x="528" y="377"/>
                  <a:pt x="504" y="392"/>
                </a:cubicBezTo>
                <a:cubicBezTo>
                  <a:pt x="485" y="404"/>
                  <a:pt x="481" y="433"/>
                  <a:pt x="495" y="450"/>
                </a:cubicBezTo>
                <a:cubicBezTo>
                  <a:pt x="530" y="490"/>
                  <a:pt x="582" y="515"/>
                  <a:pt x="639" y="515"/>
                </a:cubicBezTo>
                <a:cubicBezTo>
                  <a:pt x="706" y="515"/>
                  <a:pt x="765" y="481"/>
                  <a:pt x="799" y="429"/>
                </a:cubicBezTo>
                <a:cubicBezTo>
                  <a:pt x="811" y="410"/>
                  <a:pt x="829" y="407"/>
                  <a:pt x="848" y="418"/>
                </a:cubicBezTo>
                <a:cubicBezTo>
                  <a:pt x="863" y="426"/>
                  <a:pt x="880" y="430"/>
                  <a:pt x="898" y="430"/>
                </a:cubicBezTo>
                <a:cubicBezTo>
                  <a:pt x="932" y="430"/>
                  <a:pt x="963" y="414"/>
                  <a:pt x="983" y="389"/>
                </a:cubicBezTo>
                <a:cubicBezTo>
                  <a:pt x="987" y="383"/>
                  <a:pt x="992" y="377"/>
                  <a:pt x="996" y="372"/>
                </a:cubicBezTo>
                <a:cubicBezTo>
                  <a:pt x="1004" y="363"/>
                  <a:pt x="1026" y="364"/>
                  <a:pt x="1044" y="367"/>
                </a:cubicBezTo>
                <a:cubicBezTo>
                  <a:pt x="1054" y="369"/>
                  <a:pt x="1065" y="370"/>
                  <a:pt x="1076" y="370"/>
                </a:cubicBezTo>
                <a:cubicBezTo>
                  <a:pt x="1100" y="370"/>
                  <a:pt x="1121" y="365"/>
                  <a:pt x="1139" y="358"/>
                </a:cubicBezTo>
                <a:cubicBezTo>
                  <a:pt x="1159" y="349"/>
                  <a:pt x="1171" y="335"/>
                  <a:pt x="1171" y="335"/>
                </a:cubicBezTo>
                <a:cubicBezTo>
                  <a:pt x="1172" y="336"/>
                  <a:pt x="1182" y="325"/>
                  <a:pt x="1198" y="318"/>
                </a:cubicBezTo>
                <a:cubicBezTo>
                  <a:pt x="1208" y="314"/>
                  <a:pt x="1219" y="312"/>
                  <a:pt x="1229" y="312"/>
                </a:cubicBezTo>
                <a:cubicBezTo>
                  <a:pt x="1247" y="311"/>
                  <a:pt x="1247" y="339"/>
                  <a:pt x="1229" y="340"/>
                </a:cubicBezTo>
                <a:cubicBezTo>
                  <a:pt x="1223" y="340"/>
                  <a:pt x="1218" y="341"/>
                  <a:pt x="1212" y="342"/>
                </a:cubicBezTo>
                <a:cubicBezTo>
                  <a:pt x="1203" y="345"/>
                  <a:pt x="1202" y="352"/>
                  <a:pt x="1208" y="353"/>
                </a:cubicBezTo>
                <a:cubicBezTo>
                  <a:pt x="1212" y="353"/>
                  <a:pt x="1215" y="353"/>
                  <a:pt x="1219" y="353"/>
                </a:cubicBezTo>
                <a:cubicBezTo>
                  <a:pt x="1250" y="353"/>
                  <a:pt x="1276" y="336"/>
                  <a:pt x="1276" y="314"/>
                </a:cubicBezTo>
                <a:cubicBezTo>
                  <a:pt x="1276" y="292"/>
                  <a:pt x="1250" y="274"/>
                  <a:pt x="1219" y="274"/>
                </a:cubicBezTo>
                <a:cubicBezTo>
                  <a:pt x="1211" y="274"/>
                  <a:pt x="1203" y="275"/>
                  <a:pt x="1196" y="277"/>
                </a:cubicBezTo>
                <a:close/>
              </a:path>
            </a:pathLst>
          </a:custGeom>
          <a:solidFill>
            <a:srgbClr val="B6F1DC">
              <a:alpha val="2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500"/>
                            </p:stCondLst>
                            <p:childTnLst>
                              <p:par>
                                <p:cTn id="5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4000"/>
                            </p:stCondLst>
                            <p:childTnLst>
                              <p:par>
                                <p:cTn id="6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1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6500"/>
                            </p:stCondLst>
                            <p:childTnLst>
                              <p:par>
                                <p:cTn id="7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7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8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8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0" grpId="0"/>
      <p:bldP spid="3" grpId="0"/>
      <p:bldP spid="63" grpId="0"/>
      <p:bldP spid="72" grpId="0"/>
      <p:bldP spid="81" grpId="0" animBg="1"/>
      <p:bldP spid="82" grpId="0" animBg="1"/>
      <p:bldP spid="8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447886" y="283390"/>
            <a:ext cx="3385205" cy="647322"/>
            <a:chOff x="447886" y="283390"/>
            <a:chExt cx="3385205" cy="647322"/>
          </a:xfrm>
        </p:grpSpPr>
        <p:sp>
          <p:nvSpPr>
            <p:cNvPr id="8" name="Freeform 483"/>
            <p:cNvSpPr/>
            <p:nvPr/>
          </p:nvSpPr>
          <p:spPr bwMode="auto">
            <a:xfrm>
              <a:off x="447886" y="283390"/>
              <a:ext cx="750304" cy="647322"/>
            </a:xfrm>
            <a:custGeom>
              <a:avLst/>
              <a:gdLst>
                <a:gd name="T0" fmla="*/ 30 w 43"/>
                <a:gd name="T1" fmla="*/ 29 h 37"/>
                <a:gd name="T2" fmla="*/ 34 w 43"/>
                <a:gd name="T3" fmla="*/ 30 h 37"/>
                <a:gd name="T4" fmla="*/ 39 w 43"/>
                <a:gd name="T5" fmla="*/ 30 h 37"/>
                <a:gd name="T6" fmla="*/ 36 w 43"/>
                <a:gd name="T7" fmla="*/ 23 h 37"/>
                <a:gd name="T8" fmla="*/ 30 w 43"/>
                <a:gd name="T9" fmla="*/ 17 h 37"/>
                <a:gd name="T10" fmla="*/ 28 w 43"/>
                <a:gd name="T11" fmla="*/ 14 h 37"/>
                <a:gd name="T12" fmla="*/ 34 w 43"/>
                <a:gd name="T13" fmla="*/ 13 h 37"/>
                <a:gd name="T14" fmla="*/ 39 w 43"/>
                <a:gd name="T15" fmla="*/ 12 h 37"/>
                <a:gd name="T16" fmla="*/ 43 w 43"/>
                <a:gd name="T17" fmla="*/ 10 h 37"/>
                <a:gd name="T18" fmla="*/ 38 w 43"/>
                <a:gd name="T19" fmla="*/ 8 h 37"/>
                <a:gd name="T20" fmla="*/ 35 w 43"/>
                <a:gd name="T21" fmla="*/ 6 h 37"/>
                <a:gd name="T22" fmla="*/ 35 w 43"/>
                <a:gd name="T23" fmla="*/ 4 h 37"/>
                <a:gd name="T24" fmla="*/ 28 w 43"/>
                <a:gd name="T25" fmla="*/ 6 h 37"/>
                <a:gd name="T26" fmla="*/ 26 w 43"/>
                <a:gd name="T27" fmla="*/ 5 h 37"/>
                <a:gd name="T28" fmla="*/ 26 w 43"/>
                <a:gd name="T29" fmla="*/ 0 h 37"/>
                <a:gd name="T30" fmla="*/ 22 w 43"/>
                <a:gd name="T31" fmla="*/ 3 h 37"/>
                <a:gd name="T32" fmla="*/ 18 w 43"/>
                <a:gd name="T33" fmla="*/ 11 h 37"/>
                <a:gd name="T34" fmla="*/ 10 w 43"/>
                <a:gd name="T35" fmla="*/ 6 h 37"/>
                <a:gd name="T36" fmla="*/ 5 w 43"/>
                <a:gd name="T37" fmla="*/ 4 h 37"/>
                <a:gd name="T38" fmla="*/ 1 w 43"/>
                <a:gd name="T39" fmla="*/ 1 h 37"/>
                <a:gd name="T40" fmla="*/ 0 w 43"/>
                <a:gd name="T41" fmla="*/ 1 h 37"/>
                <a:gd name="T42" fmla="*/ 7 w 43"/>
                <a:gd name="T43" fmla="*/ 5 h 37"/>
                <a:gd name="T44" fmla="*/ 18 w 43"/>
                <a:gd name="T45" fmla="*/ 11 h 37"/>
                <a:gd name="T46" fmla="*/ 9 w 43"/>
                <a:gd name="T47" fmla="*/ 17 h 37"/>
                <a:gd name="T48" fmla="*/ 10 w 43"/>
                <a:gd name="T49" fmla="*/ 19 h 37"/>
                <a:gd name="T50" fmla="*/ 13 w 43"/>
                <a:gd name="T51" fmla="*/ 21 h 37"/>
                <a:gd name="T52" fmla="*/ 11 w 43"/>
                <a:gd name="T53" fmla="*/ 27 h 37"/>
                <a:gd name="T54" fmla="*/ 14 w 43"/>
                <a:gd name="T55" fmla="*/ 30 h 37"/>
                <a:gd name="T56" fmla="*/ 18 w 43"/>
                <a:gd name="T57" fmla="*/ 37 h 37"/>
                <a:gd name="T58" fmla="*/ 20 w 43"/>
                <a:gd name="T59" fmla="*/ 31 h 37"/>
                <a:gd name="T60" fmla="*/ 20 w 43"/>
                <a:gd name="T61" fmla="*/ 24 h 37"/>
                <a:gd name="T62" fmla="*/ 23 w 43"/>
                <a:gd name="T63" fmla="*/ 22 h 37"/>
                <a:gd name="T64" fmla="*/ 27 w 43"/>
                <a:gd name="T65" fmla="*/ 26 h 37"/>
                <a:gd name="T66" fmla="*/ 30 w 43"/>
                <a:gd name="T67" fmla="*/ 29 h 37"/>
                <a:gd name="T68" fmla="*/ 30 w 43"/>
                <a:gd name="T69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" h="37">
                  <a:moveTo>
                    <a:pt x="30" y="29"/>
                  </a:moveTo>
                  <a:cubicBezTo>
                    <a:pt x="32" y="28"/>
                    <a:pt x="32" y="28"/>
                    <a:pt x="34" y="30"/>
                  </a:cubicBezTo>
                  <a:cubicBezTo>
                    <a:pt x="34" y="30"/>
                    <a:pt x="39" y="31"/>
                    <a:pt x="39" y="30"/>
                  </a:cubicBezTo>
                  <a:cubicBezTo>
                    <a:pt x="39" y="29"/>
                    <a:pt x="33" y="24"/>
                    <a:pt x="36" y="23"/>
                  </a:cubicBezTo>
                  <a:cubicBezTo>
                    <a:pt x="38" y="22"/>
                    <a:pt x="31" y="18"/>
                    <a:pt x="30" y="17"/>
                  </a:cubicBezTo>
                  <a:cubicBezTo>
                    <a:pt x="29" y="17"/>
                    <a:pt x="27" y="16"/>
                    <a:pt x="28" y="14"/>
                  </a:cubicBezTo>
                  <a:cubicBezTo>
                    <a:pt x="29" y="13"/>
                    <a:pt x="32" y="13"/>
                    <a:pt x="34" y="13"/>
                  </a:cubicBezTo>
                  <a:cubicBezTo>
                    <a:pt x="36" y="13"/>
                    <a:pt x="37" y="13"/>
                    <a:pt x="39" y="12"/>
                  </a:cubicBezTo>
                  <a:cubicBezTo>
                    <a:pt x="40" y="12"/>
                    <a:pt x="43" y="10"/>
                    <a:pt x="43" y="10"/>
                  </a:cubicBezTo>
                  <a:cubicBezTo>
                    <a:pt x="43" y="10"/>
                    <a:pt x="39" y="8"/>
                    <a:pt x="38" y="8"/>
                  </a:cubicBezTo>
                  <a:cubicBezTo>
                    <a:pt x="37" y="7"/>
                    <a:pt x="36" y="7"/>
                    <a:pt x="35" y="6"/>
                  </a:cubicBezTo>
                  <a:cubicBezTo>
                    <a:pt x="35" y="6"/>
                    <a:pt x="36" y="5"/>
                    <a:pt x="35" y="4"/>
                  </a:cubicBezTo>
                  <a:cubicBezTo>
                    <a:pt x="35" y="4"/>
                    <a:pt x="29" y="6"/>
                    <a:pt x="28" y="6"/>
                  </a:cubicBezTo>
                  <a:cubicBezTo>
                    <a:pt x="27" y="7"/>
                    <a:pt x="25" y="7"/>
                    <a:pt x="26" y="5"/>
                  </a:cubicBezTo>
                  <a:cubicBezTo>
                    <a:pt x="26" y="4"/>
                    <a:pt x="27" y="1"/>
                    <a:pt x="26" y="0"/>
                  </a:cubicBezTo>
                  <a:cubicBezTo>
                    <a:pt x="25" y="0"/>
                    <a:pt x="23" y="3"/>
                    <a:pt x="22" y="3"/>
                  </a:cubicBezTo>
                  <a:cubicBezTo>
                    <a:pt x="20" y="4"/>
                    <a:pt x="18" y="8"/>
                    <a:pt x="18" y="11"/>
                  </a:cubicBezTo>
                  <a:cubicBezTo>
                    <a:pt x="15" y="9"/>
                    <a:pt x="13" y="8"/>
                    <a:pt x="10" y="6"/>
                  </a:cubicBezTo>
                  <a:cubicBezTo>
                    <a:pt x="9" y="5"/>
                    <a:pt x="6" y="5"/>
                    <a:pt x="5" y="4"/>
                  </a:cubicBezTo>
                  <a:cubicBezTo>
                    <a:pt x="3" y="3"/>
                    <a:pt x="2" y="3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1" y="3"/>
                    <a:pt x="5" y="5"/>
                    <a:pt x="7" y="5"/>
                  </a:cubicBezTo>
                  <a:cubicBezTo>
                    <a:pt x="10" y="7"/>
                    <a:pt x="15" y="9"/>
                    <a:pt x="18" y="11"/>
                  </a:cubicBezTo>
                  <a:cubicBezTo>
                    <a:pt x="14" y="11"/>
                    <a:pt x="11" y="14"/>
                    <a:pt x="9" y="17"/>
                  </a:cubicBezTo>
                  <a:cubicBezTo>
                    <a:pt x="8" y="19"/>
                    <a:pt x="7" y="19"/>
                    <a:pt x="10" y="19"/>
                  </a:cubicBezTo>
                  <a:cubicBezTo>
                    <a:pt x="12" y="19"/>
                    <a:pt x="15" y="17"/>
                    <a:pt x="13" y="21"/>
                  </a:cubicBezTo>
                  <a:cubicBezTo>
                    <a:pt x="12" y="23"/>
                    <a:pt x="12" y="25"/>
                    <a:pt x="11" y="27"/>
                  </a:cubicBezTo>
                  <a:cubicBezTo>
                    <a:pt x="11" y="29"/>
                    <a:pt x="13" y="28"/>
                    <a:pt x="14" y="30"/>
                  </a:cubicBezTo>
                  <a:cubicBezTo>
                    <a:pt x="14" y="31"/>
                    <a:pt x="17" y="37"/>
                    <a:pt x="18" y="37"/>
                  </a:cubicBezTo>
                  <a:cubicBezTo>
                    <a:pt x="17" y="36"/>
                    <a:pt x="19" y="32"/>
                    <a:pt x="20" y="31"/>
                  </a:cubicBezTo>
                  <a:cubicBezTo>
                    <a:pt x="21" y="30"/>
                    <a:pt x="20" y="25"/>
                    <a:pt x="20" y="24"/>
                  </a:cubicBezTo>
                  <a:cubicBezTo>
                    <a:pt x="21" y="22"/>
                    <a:pt x="21" y="19"/>
                    <a:pt x="23" y="22"/>
                  </a:cubicBezTo>
                  <a:cubicBezTo>
                    <a:pt x="24" y="23"/>
                    <a:pt x="25" y="25"/>
                    <a:pt x="27" y="26"/>
                  </a:cubicBezTo>
                  <a:cubicBezTo>
                    <a:pt x="27" y="27"/>
                    <a:pt x="28" y="29"/>
                    <a:pt x="30" y="29"/>
                  </a:cubicBezTo>
                  <a:cubicBezTo>
                    <a:pt x="30" y="29"/>
                    <a:pt x="29" y="29"/>
                    <a:pt x="30" y="29"/>
                  </a:cubicBezTo>
                  <a:close/>
                </a:path>
              </a:pathLst>
            </a:custGeom>
            <a:solidFill>
              <a:srgbClr val="BE0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154975" y="345937"/>
              <a:ext cx="26781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latin typeface="文悦古典明朝体 (非商业使用) W5" pitchFamily="50" charset="-122"/>
                  <a:ea typeface="文悦古典明朝体 (非商业使用) W5" pitchFamily="50" charset="-122"/>
                </a:rPr>
                <a:t>输入您的标题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511094" y="2284275"/>
            <a:ext cx="1892949" cy="1771531"/>
            <a:chOff x="1511094" y="2284275"/>
            <a:chExt cx="1892949" cy="1771531"/>
          </a:xfrm>
        </p:grpSpPr>
        <p:grpSp>
          <p:nvGrpSpPr>
            <p:cNvPr id="2" name="组合 1"/>
            <p:cNvGrpSpPr/>
            <p:nvPr/>
          </p:nvGrpSpPr>
          <p:grpSpPr>
            <a:xfrm>
              <a:off x="1511094" y="2284275"/>
              <a:ext cx="1892949" cy="1746250"/>
              <a:chOff x="3377475" y="2284275"/>
              <a:chExt cx="1892949" cy="1746250"/>
            </a:xfrm>
          </p:grpSpPr>
          <p:sp>
            <p:nvSpPr>
              <p:cNvPr id="3" name="Shape 105"/>
              <p:cNvSpPr/>
              <p:nvPr/>
            </p:nvSpPr>
            <p:spPr>
              <a:xfrm>
                <a:off x="3377475" y="2284275"/>
                <a:ext cx="1746250" cy="1746250"/>
              </a:xfrm>
              <a:prstGeom prst="ellipse">
                <a:avLst/>
              </a:prstGeom>
              <a:solidFill>
                <a:srgbClr val="B6F1DC"/>
              </a:solidFill>
              <a:ln w="12700" cap="flat">
                <a:noFill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2400">
                  <a:solidFill>
                    <a:srgbClr val="FFFFFF"/>
                  </a:solidFill>
                  <a:latin typeface="+mn-lt"/>
                  <a:ea typeface="+mn-ea"/>
                  <a:sym typeface="Helvetica Light"/>
                </a:endParaRPr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3439038" y="2866949"/>
                <a:ext cx="183138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输入标题</a:t>
                </a: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2071531" y="3429388"/>
              <a:ext cx="628737" cy="626418"/>
              <a:chOff x="3936232" y="3429388"/>
              <a:chExt cx="628737" cy="626418"/>
            </a:xfrm>
          </p:grpSpPr>
          <p:sp>
            <p:nvSpPr>
              <p:cNvPr id="11" name="Shape 113"/>
              <p:cNvSpPr>
                <a:spLocks noChangeArrowheads="1"/>
              </p:cNvSpPr>
              <p:nvPr/>
            </p:nvSpPr>
            <p:spPr bwMode="auto">
              <a:xfrm>
                <a:off x="3936232" y="3429388"/>
                <a:ext cx="628737" cy="626418"/>
              </a:xfrm>
              <a:prstGeom prst="ellipse">
                <a:avLst/>
              </a:prstGeom>
              <a:solidFill>
                <a:srgbClr val="FF9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50800" tIns="50800" rIns="50800" bIns="5080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 sz="2400">
                  <a:solidFill>
                    <a:srgbClr val="FFFFFF"/>
                  </a:solidFill>
                  <a:sym typeface="Helvetica Light"/>
                </a:endParaRPr>
              </a:p>
            </p:txBody>
          </p:sp>
          <p:grpSp>
            <p:nvGrpSpPr>
              <p:cNvPr id="12" name="组合 11"/>
              <p:cNvGrpSpPr>
                <a:grpSpLocks noChangeAspect="1"/>
              </p:cNvGrpSpPr>
              <p:nvPr/>
            </p:nvGrpSpPr>
            <p:grpSpPr>
              <a:xfrm>
                <a:off x="4031871" y="3606718"/>
                <a:ext cx="400599" cy="432000"/>
                <a:chOff x="1038226" y="2244725"/>
                <a:chExt cx="668338" cy="720725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13" name="Oval 95"/>
                <p:cNvSpPr>
                  <a:spLocks noChangeArrowheads="1"/>
                </p:cNvSpPr>
                <p:nvPr/>
              </p:nvSpPr>
              <p:spPr bwMode="auto">
                <a:xfrm>
                  <a:off x="1466851" y="2301875"/>
                  <a:ext cx="104775" cy="127000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" name="Freeform 96"/>
                <p:cNvSpPr>
                  <a:spLocks noEditPoints="1"/>
                </p:cNvSpPr>
                <p:nvPr/>
              </p:nvSpPr>
              <p:spPr bwMode="auto">
                <a:xfrm>
                  <a:off x="1387476" y="2390775"/>
                  <a:ext cx="319088" cy="574675"/>
                </a:xfrm>
                <a:custGeom>
                  <a:avLst/>
                  <a:gdLst>
                    <a:gd name="T0" fmla="*/ 84 w 85"/>
                    <a:gd name="T1" fmla="*/ 42 h 153"/>
                    <a:gd name="T2" fmla="*/ 84 w 85"/>
                    <a:gd name="T3" fmla="*/ 42 h 153"/>
                    <a:gd name="T4" fmla="*/ 83 w 85"/>
                    <a:gd name="T5" fmla="*/ 42 h 153"/>
                    <a:gd name="T6" fmla="*/ 60 w 85"/>
                    <a:gd name="T7" fmla="*/ 17 h 153"/>
                    <a:gd name="T8" fmla="*/ 54 w 85"/>
                    <a:gd name="T9" fmla="*/ 14 h 153"/>
                    <a:gd name="T10" fmla="*/ 48 w 85"/>
                    <a:gd name="T11" fmla="*/ 13 h 153"/>
                    <a:gd name="T12" fmla="*/ 53 w 85"/>
                    <a:gd name="T13" fmla="*/ 18 h 153"/>
                    <a:gd name="T14" fmla="*/ 46 w 85"/>
                    <a:gd name="T15" fmla="*/ 21 h 153"/>
                    <a:gd name="T16" fmla="*/ 49 w 85"/>
                    <a:gd name="T17" fmla="*/ 27 h 153"/>
                    <a:gd name="T18" fmla="*/ 40 w 85"/>
                    <a:gd name="T19" fmla="*/ 47 h 153"/>
                    <a:gd name="T20" fmla="*/ 38 w 85"/>
                    <a:gd name="T21" fmla="*/ 19 h 153"/>
                    <a:gd name="T22" fmla="*/ 39 w 85"/>
                    <a:gd name="T23" fmla="*/ 17 h 153"/>
                    <a:gd name="T24" fmla="*/ 38 w 85"/>
                    <a:gd name="T25" fmla="*/ 11 h 153"/>
                    <a:gd name="T26" fmla="*/ 32 w 85"/>
                    <a:gd name="T27" fmla="*/ 11 h 153"/>
                    <a:gd name="T28" fmla="*/ 30 w 85"/>
                    <a:gd name="T29" fmla="*/ 17 h 153"/>
                    <a:gd name="T30" fmla="*/ 32 w 85"/>
                    <a:gd name="T31" fmla="*/ 19 h 153"/>
                    <a:gd name="T32" fmla="*/ 30 w 85"/>
                    <a:gd name="T33" fmla="*/ 47 h 153"/>
                    <a:gd name="T34" fmla="*/ 21 w 85"/>
                    <a:gd name="T35" fmla="*/ 27 h 153"/>
                    <a:gd name="T36" fmla="*/ 24 w 85"/>
                    <a:gd name="T37" fmla="*/ 21 h 153"/>
                    <a:gd name="T38" fmla="*/ 17 w 85"/>
                    <a:gd name="T39" fmla="*/ 18 h 153"/>
                    <a:gd name="T40" fmla="*/ 23 w 85"/>
                    <a:gd name="T41" fmla="*/ 12 h 153"/>
                    <a:gd name="T42" fmla="*/ 23 w 85"/>
                    <a:gd name="T43" fmla="*/ 12 h 153"/>
                    <a:gd name="T44" fmla="*/ 6 w 85"/>
                    <a:gd name="T45" fmla="*/ 5 h 153"/>
                    <a:gd name="T46" fmla="*/ 0 w 85"/>
                    <a:gd name="T47" fmla="*/ 0 h 153"/>
                    <a:gd name="T48" fmla="*/ 0 w 85"/>
                    <a:gd name="T49" fmla="*/ 21 h 153"/>
                    <a:gd name="T50" fmla="*/ 13 w 85"/>
                    <a:gd name="T51" fmla="*/ 26 h 153"/>
                    <a:gd name="T52" fmla="*/ 11 w 85"/>
                    <a:gd name="T53" fmla="*/ 87 h 153"/>
                    <a:gd name="T54" fmla="*/ 12 w 85"/>
                    <a:gd name="T55" fmla="*/ 87 h 153"/>
                    <a:gd name="T56" fmla="*/ 13 w 85"/>
                    <a:gd name="T57" fmla="*/ 87 h 153"/>
                    <a:gd name="T58" fmla="*/ 15 w 85"/>
                    <a:gd name="T59" fmla="*/ 153 h 153"/>
                    <a:gd name="T60" fmla="*/ 34 w 85"/>
                    <a:gd name="T61" fmla="*/ 153 h 153"/>
                    <a:gd name="T62" fmla="*/ 34 w 85"/>
                    <a:gd name="T63" fmla="*/ 87 h 153"/>
                    <a:gd name="T64" fmla="*/ 36 w 85"/>
                    <a:gd name="T65" fmla="*/ 87 h 153"/>
                    <a:gd name="T66" fmla="*/ 38 w 85"/>
                    <a:gd name="T67" fmla="*/ 153 h 153"/>
                    <a:gd name="T68" fmla="*/ 57 w 85"/>
                    <a:gd name="T69" fmla="*/ 153 h 153"/>
                    <a:gd name="T70" fmla="*/ 57 w 85"/>
                    <a:gd name="T71" fmla="*/ 87 h 153"/>
                    <a:gd name="T72" fmla="*/ 59 w 85"/>
                    <a:gd name="T73" fmla="*/ 87 h 153"/>
                    <a:gd name="T74" fmla="*/ 59 w 85"/>
                    <a:gd name="T75" fmla="*/ 87 h 153"/>
                    <a:gd name="T76" fmla="*/ 59 w 85"/>
                    <a:gd name="T77" fmla="*/ 77 h 153"/>
                    <a:gd name="T78" fmla="*/ 69 w 85"/>
                    <a:gd name="T79" fmla="*/ 82 h 153"/>
                    <a:gd name="T80" fmla="*/ 77 w 85"/>
                    <a:gd name="T81" fmla="*/ 67 h 153"/>
                    <a:gd name="T82" fmla="*/ 81 w 85"/>
                    <a:gd name="T83" fmla="*/ 60 h 153"/>
                    <a:gd name="T84" fmla="*/ 83 w 85"/>
                    <a:gd name="T85" fmla="*/ 56 h 153"/>
                    <a:gd name="T86" fmla="*/ 84 w 85"/>
                    <a:gd name="T87" fmla="*/ 54 h 153"/>
                    <a:gd name="T88" fmla="*/ 84 w 85"/>
                    <a:gd name="T89" fmla="*/ 53 h 153"/>
                    <a:gd name="T90" fmla="*/ 85 w 85"/>
                    <a:gd name="T91" fmla="*/ 52 h 153"/>
                    <a:gd name="T92" fmla="*/ 84 w 85"/>
                    <a:gd name="T93" fmla="*/ 42 h 153"/>
                    <a:gd name="T94" fmla="*/ 65 w 85"/>
                    <a:gd name="T95" fmla="*/ 51 h 153"/>
                    <a:gd name="T96" fmla="*/ 61 w 85"/>
                    <a:gd name="T97" fmla="*/ 58 h 153"/>
                    <a:gd name="T98" fmla="*/ 59 w 85"/>
                    <a:gd name="T99" fmla="*/ 62 h 153"/>
                    <a:gd name="T100" fmla="*/ 58 w 85"/>
                    <a:gd name="T101" fmla="*/ 39 h 153"/>
                    <a:gd name="T102" fmla="*/ 66 w 85"/>
                    <a:gd name="T103" fmla="*/ 49 h 153"/>
                    <a:gd name="T104" fmla="*/ 65 w 85"/>
                    <a:gd name="T105" fmla="*/ 51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85" h="153">
                      <a:moveTo>
                        <a:pt x="84" y="42"/>
                      </a:moveTo>
                      <a:cubicBezTo>
                        <a:pt x="84" y="42"/>
                        <a:pt x="84" y="42"/>
                        <a:pt x="84" y="42"/>
                      </a:cubicBezTo>
                      <a:cubicBezTo>
                        <a:pt x="83" y="42"/>
                        <a:pt x="83" y="42"/>
                        <a:pt x="83" y="42"/>
                      </a:cubicBezTo>
                      <a:cubicBezTo>
                        <a:pt x="60" y="17"/>
                        <a:pt x="60" y="17"/>
                        <a:pt x="60" y="17"/>
                      </a:cubicBezTo>
                      <a:cubicBezTo>
                        <a:pt x="59" y="15"/>
                        <a:pt x="56" y="14"/>
                        <a:pt x="54" y="14"/>
                      </a:cubicBezTo>
                      <a:cubicBezTo>
                        <a:pt x="54" y="14"/>
                        <a:pt x="50" y="14"/>
                        <a:pt x="48" y="13"/>
                      </a:cubicBezTo>
                      <a:cubicBezTo>
                        <a:pt x="53" y="18"/>
                        <a:pt x="53" y="18"/>
                        <a:pt x="53" y="18"/>
                      </a:cubicBezTo>
                      <a:cubicBezTo>
                        <a:pt x="46" y="21"/>
                        <a:pt x="46" y="21"/>
                        <a:pt x="46" y="21"/>
                      </a:cubicBezTo>
                      <a:cubicBezTo>
                        <a:pt x="49" y="27"/>
                        <a:pt x="49" y="27"/>
                        <a:pt x="49" y="27"/>
                      </a:cubicBezTo>
                      <a:cubicBezTo>
                        <a:pt x="40" y="47"/>
                        <a:pt x="40" y="47"/>
                        <a:pt x="40" y="47"/>
                      </a:cubicBezTo>
                      <a:cubicBezTo>
                        <a:pt x="38" y="19"/>
                        <a:pt x="38" y="19"/>
                        <a:pt x="38" y="19"/>
                      </a:cubicBezTo>
                      <a:cubicBezTo>
                        <a:pt x="39" y="17"/>
                        <a:pt x="39" y="17"/>
                        <a:pt x="39" y="17"/>
                      </a:cubicBezTo>
                      <a:cubicBezTo>
                        <a:pt x="38" y="11"/>
                        <a:pt x="38" y="11"/>
                        <a:pt x="38" y="11"/>
                      </a:cubicBezTo>
                      <a:cubicBezTo>
                        <a:pt x="32" y="11"/>
                        <a:pt x="32" y="11"/>
                        <a:pt x="32" y="11"/>
                      </a:cubicBezTo>
                      <a:cubicBezTo>
                        <a:pt x="30" y="17"/>
                        <a:pt x="30" y="17"/>
                        <a:pt x="30" y="17"/>
                      </a:cubicBezTo>
                      <a:cubicBezTo>
                        <a:pt x="32" y="19"/>
                        <a:pt x="32" y="19"/>
                        <a:pt x="32" y="19"/>
                      </a:cubicBezTo>
                      <a:cubicBezTo>
                        <a:pt x="30" y="47"/>
                        <a:pt x="30" y="47"/>
                        <a:pt x="30" y="47"/>
                      </a:cubicBezTo>
                      <a:cubicBezTo>
                        <a:pt x="21" y="27"/>
                        <a:pt x="21" y="27"/>
                        <a:pt x="21" y="27"/>
                      </a:cubicBezTo>
                      <a:cubicBezTo>
                        <a:pt x="24" y="21"/>
                        <a:pt x="24" y="21"/>
                        <a:pt x="24" y="21"/>
                      </a:cubicBezTo>
                      <a:cubicBezTo>
                        <a:pt x="17" y="18"/>
                        <a:pt x="17" y="18"/>
                        <a:pt x="17" y="18"/>
                      </a:cubicBezTo>
                      <a:cubicBezTo>
                        <a:pt x="23" y="12"/>
                        <a:pt x="23" y="12"/>
                        <a:pt x="23" y="12"/>
                      </a:cubicBezTo>
                      <a:cubicBezTo>
                        <a:pt x="23" y="12"/>
                        <a:pt x="23" y="12"/>
                        <a:pt x="23" y="12"/>
                      </a:cubicBezTo>
                      <a:cubicBezTo>
                        <a:pt x="16" y="9"/>
                        <a:pt x="9" y="6"/>
                        <a:pt x="6" y="5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5" y="23"/>
                        <a:pt x="9" y="24"/>
                        <a:pt x="13" y="26"/>
                      </a:cubicBezTo>
                      <a:cubicBezTo>
                        <a:pt x="12" y="46"/>
                        <a:pt x="12" y="66"/>
                        <a:pt x="11" y="87"/>
                      </a:cubicBezTo>
                      <a:cubicBezTo>
                        <a:pt x="12" y="87"/>
                        <a:pt x="12" y="87"/>
                        <a:pt x="12" y="87"/>
                      </a:cubicBezTo>
                      <a:cubicBezTo>
                        <a:pt x="12" y="87"/>
                        <a:pt x="13" y="87"/>
                        <a:pt x="13" y="87"/>
                      </a:cubicBezTo>
                      <a:cubicBezTo>
                        <a:pt x="15" y="153"/>
                        <a:pt x="15" y="153"/>
                        <a:pt x="15" y="153"/>
                      </a:cubicBezTo>
                      <a:cubicBezTo>
                        <a:pt x="34" y="153"/>
                        <a:pt x="34" y="153"/>
                        <a:pt x="34" y="153"/>
                      </a:cubicBezTo>
                      <a:cubicBezTo>
                        <a:pt x="35" y="134"/>
                        <a:pt x="34" y="100"/>
                        <a:pt x="34" y="87"/>
                      </a:cubicBezTo>
                      <a:cubicBezTo>
                        <a:pt x="35" y="87"/>
                        <a:pt x="36" y="87"/>
                        <a:pt x="36" y="87"/>
                      </a:cubicBezTo>
                      <a:cubicBezTo>
                        <a:pt x="38" y="153"/>
                        <a:pt x="38" y="153"/>
                        <a:pt x="38" y="153"/>
                      </a:cubicBezTo>
                      <a:cubicBezTo>
                        <a:pt x="57" y="153"/>
                        <a:pt x="57" y="153"/>
                        <a:pt x="57" y="153"/>
                      </a:cubicBezTo>
                      <a:cubicBezTo>
                        <a:pt x="58" y="134"/>
                        <a:pt x="57" y="100"/>
                        <a:pt x="57" y="87"/>
                      </a:cubicBezTo>
                      <a:cubicBezTo>
                        <a:pt x="58" y="87"/>
                        <a:pt x="58" y="87"/>
                        <a:pt x="59" y="87"/>
                      </a:cubicBezTo>
                      <a:cubicBezTo>
                        <a:pt x="59" y="87"/>
                        <a:pt x="59" y="87"/>
                        <a:pt x="59" y="87"/>
                      </a:cubicBezTo>
                      <a:cubicBezTo>
                        <a:pt x="59" y="83"/>
                        <a:pt x="59" y="80"/>
                        <a:pt x="59" y="77"/>
                      </a:cubicBezTo>
                      <a:cubicBezTo>
                        <a:pt x="62" y="79"/>
                        <a:pt x="66" y="81"/>
                        <a:pt x="69" y="82"/>
                      </a:cubicBezTo>
                      <a:cubicBezTo>
                        <a:pt x="77" y="67"/>
                        <a:pt x="77" y="67"/>
                        <a:pt x="77" y="67"/>
                      </a:cubicBezTo>
                      <a:cubicBezTo>
                        <a:pt x="81" y="60"/>
                        <a:pt x="81" y="60"/>
                        <a:pt x="81" y="60"/>
                      </a:cubicBezTo>
                      <a:cubicBezTo>
                        <a:pt x="83" y="56"/>
                        <a:pt x="83" y="56"/>
                        <a:pt x="83" y="56"/>
                      </a:cubicBezTo>
                      <a:cubicBezTo>
                        <a:pt x="84" y="54"/>
                        <a:pt x="84" y="54"/>
                        <a:pt x="84" y="54"/>
                      </a:cubicBezTo>
                      <a:cubicBezTo>
                        <a:pt x="84" y="53"/>
                        <a:pt x="84" y="53"/>
                        <a:pt x="84" y="53"/>
                      </a:cubicBezTo>
                      <a:cubicBezTo>
                        <a:pt x="85" y="52"/>
                        <a:pt x="85" y="52"/>
                        <a:pt x="85" y="52"/>
                      </a:cubicBezTo>
                      <a:lnTo>
                        <a:pt x="84" y="42"/>
                      </a:lnTo>
                      <a:close/>
                      <a:moveTo>
                        <a:pt x="65" y="51"/>
                      </a:moveTo>
                      <a:cubicBezTo>
                        <a:pt x="61" y="58"/>
                        <a:pt x="61" y="58"/>
                        <a:pt x="61" y="58"/>
                      </a:cubicBezTo>
                      <a:cubicBezTo>
                        <a:pt x="59" y="62"/>
                        <a:pt x="59" y="62"/>
                        <a:pt x="59" y="62"/>
                      </a:cubicBezTo>
                      <a:cubicBezTo>
                        <a:pt x="58" y="54"/>
                        <a:pt x="58" y="47"/>
                        <a:pt x="58" y="39"/>
                      </a:cubicBezTo>
                      <a:cubicBezTo>
                        <a:pt x="66" y="49"/>
                        <a:pt x="66" y="49"/>
                        <a:pt x="66" y="49"/>
                      </a:cubicBezTo>
                      <a:lnTo>
                        <a:pt x="65" y="5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" name="Freeform 97"/>
                <p:cNvSpPr/>
                <p:nvPr/>
              </p:nvSpPr>
              <p:spPr bwMode="auto">
                <a:xfrm>
                  <a:off x="1101726" y="2401888"/>
                  <a:ext cx="233363" cy="26988"/>
                </a:xfrm>
                <a:custGeom>
                  <a:avLst/>
                  <a:gdLst>
                    <a:gd name="T0" fmla="*/ 58 w 62"/>
                    <a:gd name="T1" fmla="*/ 7 h 7"/>
                    <a:gd name="T2" fmla="*/ 3 w 62"/>
                    <a:gd name="T3" fmla="*/ 7 h 7"/>
                    <a:gd name="T4" fmla="*/ 0 w 62"/>
                    <a:gd name="T5" fmla="*/ 4 h 7"/>
                    <a:gd name="T6" fmla="*/ 3 w 62"/>
                    <a:gd name="T7" fmla="*/ 0 h 7"/>
                    <a:gd name="T8" fmla="*/ 58 w 62"/>
                    <a:gd name="T9" fmla="*/ 0 h 7"/>
                    <a:gd name="T10" fmla="*/ 62 w 62"/>
                    <a:gd name="T11" fmla="*/ 4 h 7"/>
                    <a:gd name="T12" fmla="*/ 58 w 62"/>
                    <a:gd name="T13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" h="7">
                      <a:moveTo>
                        <a:pt x="58" y="7"/>
                      </a:move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1" y="7"/>
                        <a:pt x="0" y="6"/>
                        <a:pt x="0" y="4"/>
                      </a:cubicBezTo>
                      <a:cubicBezTo>
                        <a:pt x="0" y="1"/>
                        <a:pt x="1" y="0"/>
                        <a:pt x="3" y="0"/>
                      </a:cubicBezTo>
                      <a:cubicBezTo>
                        <a:pt x="58" y="0"/>
                        <a:pt x="58" y="0"/>
                        <a:pt x="58" y="0"/>
                      </a:cubicBezTo>
                      <a:cubicBezTo>
                        <a:pt x="60" y="0"/>
                        <a:pt x="62" y="1"/>
                        <a:pt x="62" y="4"/>
                      </a:cubicBezTo>
                      <a:cubicBezTo>
                        <a:pt x="62" y="6"/>
                        <a:pt x="60" y="7"/>
                        <a:pt x="58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" name="Freeform 98"/>
                <p:cNvSpPr/>
                <p:nvPr/>
              </p:nvSpPr>
              <p:spPr bwMode="auto">
                <a:xfrm>
                  <a:off x="1101726" y="2462213"/>
                  <a:ext cx="233363" cy="26988"/>
                </a:xfrm>
                <a:custGeom>
                  <a:avLst/>
                  <a:gdLst>
                    <a:gd name="T0" fmla="*/ 58 w 62"/>
                    <a:gd name="T1" fmla="*/ 7 h 7"/>
                    <a:gd name="T2" fmla="*/ 3 w 62"/>
                    <a:gd name="T3" fmla="*/ 7 h 7"/>
                    <a:gd name="T4" fmla="*/ 0 w 62"/>
                    <a:gd name="T5" fmla="*/ 3 h 7"/>
                    <a:gd name="T6" fmla="*/ 3 w 62"/>
                    <a:gd name="T7" fmla="*/ 0 h 7"/>
                    <a:gd name="T8" fmla="*/ 58 w 62"/>
                    <a:gd name="T9" fmla="*/ 0 h 7"/>
                    <a:gd name="T10" fmla="*/ 62 w 62"/>
                    <a:gd name="T11" fmla="*/ 3 h 7"/>
                    <a:gd name="T12" fmla="*/ 58 w 62"/>
                    <a:gd name="T13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" h="7">
                      <a:moveTo>
                        <a:pt x="58" y="7"/>
                      </a:move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1" y="7"/>
                        <a:pt x="0" y="6"/>
                        <a:pt x="0" y="3"/>
                      </a:cubicBezTo>
                      <a:cubicBezTo>
                        <a:pt x="0" y="1"/>
                        <a:pt x="1" y="0"/>
                        <a:pt x="3" y="0"/>
                      </a:cubicBezTo>
                      <a:cubicBezTo>
                        <a:pt x="58" y="0"/>
                        <a:pt x="58" y="0"/>
                        <a:pt x="58" y="0"/>
                      </a:cubicBezTo>
                      <a:cubicBezTo>
                        <a:pt x="60" y="0"/>
                        <a:pt x="62" y="1"/>
                        <a:pt x="62" y="3"/>
                      </a:cubicBezTo>
                      <a:cubicBezTo>
                        <a:pt x="62" y="6"/>
                        <a:pt x="60" y="7"/>
                        <a:pt x="58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" name="Freeform 99"/>
                <p:cNvSpPr/>
                <p:nvPr/>
              </p:nvSpPr>
              <p:spPr bwMode="auto">
                <a:xfrm>
                  <a:off x="1101726" y="2522538"/>
                  <a:ext cx="233363" cy="26988"/>
                </a:xfrm>
                <a:custGeom>
                  <a:avLst/>
                  <a:gdLst>
                    <a:gd name="T0" fmla="*/ 58 w 62"/>
                    <a:gd name="T1" fmla="*/ 7 h 7"/>
                    <a:gd name="T2" fmla="*/ 3 w 62"/>
                    <a:gd name="T3" fmla="*/ 7 h 7"/>
                    <a:gd name="T4" fmla="*/ 0 w 62"/>
                    <a:gd name="T5" fmla="*/ 3 h 7"/>
                    <a:gd name="T6" fmla="*/ 3 w 62"/>
                    <a:gd name="T7" fmla="*/ 0 h 7"/>
                    <a:gd name="T8" fmla="*/ 58 w 62"/>
                    <a:gd name="T9" fmla="*/ 0 h 7"/>
                    <a:gd name="T10" fmla="*/ 62 w 62"/>
                    <a:gd name="T11" fmla="*/ 3 h 7"/>
                    <a:gd name="T12" fmla="*/ 58 w 62"/>
                    <a:gd name="T13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" h="7">
                      <a:moveTo>
                        <a:pt x="58" y="7"/>
                      </a:move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1" y="7"/>
                        <a:pt x="0" y="5"/>
                        <a:pt x="0" y="3"/>
                      </a:cubicBezTo>
                      <a:cubicBezTo>
                        <a:pt x="0" y="1"/>
                        <a:pt x="1" y="0"/>
                        <a:pt x="3" y="0"/>
                      </a:cubicBezTo>
                      <a:cubicBezTo>
                        <a:pt x="58" y="0"/>
                        <a:pt x="58" y="0"/>
                        <a:pt x="58" y="0"/>
                      </a:cubicBezTo>
                      <a:cubicBezTo>
                        <a:pt x="60" y="0"/>
                        <a:pt x="62" y="1"/>
                        <a:pt x="62" y="3"/>
                      </a:cubicBezTo>
                      <a:cubicBezTo>
                        <a:pt x="62" y="5"/>
                        <a:pt x="60" y="7"/>
                        <a:pt x="58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" name="Freeform 100"/>
                <p:cNvSpPr/>
                <p:nvPr/>
              </p:nvSpPr>
              <p:spPr bwMode="auto">
                <a:xfrm>
                  <a:off x="1101726" y="2579688"/>
                  <a:ext cx="233363" cy="30163"/>
                </a:xfrm>
                <a:custGeom>
                  <a:avLst/>
                  <a:gdLst>
                    <a:gd name="T0" fmla="*/ 58 w 62"/>
                    <a:gd name="T1" fmla="*/ 8 h 8"/>
                    <a:gd name="T2" fmla="*/ 3 w 62"/>
                    <a:gd name="T3" fmla="*/ 8 h 8"/>
                    <a:gd name="T4" fmla="*/ 0 w 62"/>
                    <a:gd name="T5" fmla="*/ 4 h 8"/>
                    <a:gd name="T6" fmla="*/ 3 w 62"/>
                    <a:gd name="T7" fmla="*/ 0 h 8"/>
                    <a:gd name="T8" fmla="*/ 58 w 62"/>
                    <a:gd name="T9" fmla="*/ 0 h 8"/>
                    <a:gd name="T10" fmla="*/ 62 w 62"/>
                    <a:gd name="T11" fmla="*/ 4 h 8"/>
                    <a:gd name="T12" fmla="*/ 58 w 62"/>
                    <a:gd name="T13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" h="8">
                      <a:moveTo>
                        <a:pt x="58" y="8"/>
                      </a:move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1" y="8"/>
                        <a:pt x="0" y="6"/>
                        <a:pt x="0" y="4"/>
                      </a:cubicBezTo>
                      <a:cubicBezTo>
                        <a:pt x="0" y="2"/>
                        <a:pt x="1" y="0"/>
                        <a:pt x="3" y="0"/>
                      </a:cubicBezTo>
                      <a:cubicBezTo>
                        <a:pt x="58" y="0"/>
                        <a:pt x="58" y="0"/>
                        <a:pt x="58" y="0"/>
                      </a:cubicBezTo>
                      <a:cubicBezTo>
                        <a:pt x="60" y="0"/>
                        <a:pt x="62" y="2"/>
                        <a:pt x="62" y="4"/>
                      </a:cubicBezTo>
                      <a:cubicBezTo>
                        <a:pt x="62" y="6"/>
                        <a:pt x="60" y="8"/>
                        <a:pt x="58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" name="Freeform 101"/>
                <p:cNvSpPr>
                  <a:spLocks noEditPoints="1"/>
                </p:cNvSpPr>
                <p:nvPr/>
              </p:nvSpPr>
              <p:spPr bwMode="auto">
                <a:xfrm>
                  <a:off x="1038226" y="2244725"/>
                  <a:ext cx="368300" cy="461963"/>
                </a:xfrm>
                <a:custGeom>
                  <a:avLst/>
                  <a:gdLst>
                    <a:gd name="T0" fmla="*/ 93 w 98"/>
                    <a:gd name="T1" fmla="*/ 0 h 123"/>
                    <a:gd name="T2" fmla="*/ 28 w 98"/>
                    <a:gd name="T3" fmla="*/ 0 h 123"/>
                    <a:gd name="T4" fmla="*/ 24 w 98"/>
                    <a:gd name="T5" fmla="*/ 2 h 123"/>
                    <a:gd name="T6" fmla="*/ 2 w 98"/>
                    <a:gd name="T7" fmla="*/ 23 h 123"/>
                    <a:gd name="T8" fmla="*/ 0 w 98"/>
                    <a:gd name="T9" fmla="*/ 27 h 123"/>
                    <a:gd name="T10" fmla="*/ 0 w 98"/>
                    <a:gd name="T11" fmla="*/ 118 h 123"/>
                    <a:gd name="T12" fmla="*/ 5 w 98"/>
                    <a:gd name="T13" fmla="*/ 123 h 123"/>
                    <a:gd name="T14" fmla="*/ 93 w 98"/>
                    <a:gd name="T15" fmla="*/ 123 h 123"/>
                    <a:gd name="T16" fmla="*/ 98 w 98"/>
                    <a:gd name="T17" fmla="*/ 118 h 123"/>
                    <a:gd name="T18" fmla="*/ 98 w 98"/>
                    <a:gd name="T19" fmla="*/ 5 h 123"/>
                    <a:gd name="T20" fmla="*/ 93 w 98"/>
                    <a:gd name="T21" fmla="*/ 0 h 123"/>
                    <a:gd name="T22" fmla="*/ 25 w 98"/>
                    <a:gd name="T23" fmla="*/ 15 h 123"/>
                    <a:gd name="T24" fmla="*/ 25 w 98"/>
                    <a:gd name="T25" fmla="*/ 23 h 123"/>
                    <a:gd name="T26" fmla="*/ 16 w 98"/>
                    <a:gd name="T27" fmla="*/ 23 h 123"/>
                    <a:gd name="T28" fmla="*/ 25 w 98"/>
                    <a:gd name="T29" fmla="*/ 15 h 123"/>
                    <a:gd name="T30" fmla="*/ 88 w 98"/>
                    <a:gd name="T31" fmla="*/ 113 h 123"/>
                    <a:gd name="T32" fmla="*/ 10 w 98"/>
                    <a:gd name="T33" fmla="*/ 113 h 123"/>
                    <a:gd name="T34" fmla="*/ 10 w 98"/>
                    <a:gd name="T35" fmla="*/ 31 h 123"/>
                    <a:gd name="T36" fmla="*/ 29 w 98"/>
                    <a:gd name="T37" fmla="*/ 31 h 123"/>
                    <a:gd name="T38" fmla="*/ 33 w 98"/>
                    <a:gd name="T39" fmla="*/ 27 h 123"/>
                    <a:gd name="T40" fmla="*/ 33 w 98"/>
                    <a:gd name="T41" fmla="*/ 10 h 123"/>
                    <a:gd name="T42" fmla="*/ 88 w 98"/>
                    <a:gd name="T43" fmla="*/ 10 h 123"/>
                    <a:gd name="T44" fmla="*/ 88 w 98"/>
                    <a:gd name="T45" fmla="*/ 113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98" h="123">
                      <a:moveTo>
                        <a:pt x="93" y="0"/>
                      </a:move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7" y="0"/>
                        <a:pt x="25" y="1"/>
                        <a:pt x="24" y="2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1" y="24"/>
                        <a:pt x="0" y="26"/>
                        <a:pt x="0" y="27"/>
                      </a:cubicBezTo>
                      <a:cubicBezTo>
                        <a:pt x="0" y="118"/>
                        <a:pt x="0" y="118"/>
                        <a:pt x="0" y="118"/>
                      </a:cubicBezTo>
                      <a:cubicBezTo>
                        <a:pt x="0" y="121"/>
                        <a:pt x="2" y="123"/>
                        <a:pt x="5" y="123"/>
                      </a:cubicBezTo>
                      <a:cubicBezTo>
                        <a:pt x="93" y="123"/>
                        <a:pt x="93" y="123"/>
                        <a:pt x="93" y="123"/>
                      </a:cubicBezTo>
                      <a:cubicBezTo>
                        <a:pt x="96" y="123"/>
                        <a:pt x="98" y="121"/>
                        <a:pt x="98" y="118"/>
                      </a:cubicBezTo>
                      <a:cubicBezTo>
                        <a:pt x="98" y="5"/>
                        <a:pt x="98" y="5"/>
                        <a:pt x="98" y="5"/>
                      </a:cubicBezTo>
                      <a:cubicBezTo>
                        <a:pt x="98" y="3"/>
                        <a:pt x="96" y="0"/>
                        <a:pt x="93" y="0"/>
                      </a:cubicBezTo>
                      <a:close/>
                      <a:moveTo>
                        <a:pt x="25" y="15"/>
                      </a:moveTo>
                      <a:cubicBezTo>
                        <a:pt x="25" y="23"/>
                        <a:pt x="25" y="23"/>
                        <a:pt x="25" y="23"/>
                      </a:cubicBezTo>
                      <a:cubicBezTo>
                        <a:pt x="16" y="23"/>
                        <a:pt x="16" y="23"/>
                        <a:pt x="16" y="23"/>
                      </a:cubicBezTo>
                      <a:lnTo>
                        <a:pt x="25" y="15"/>
                      </a:lnTo>
                      <a:close/>
                      <a:moveTo>
                        <a:pt x="88" y="113"/>
                      </a:moveTo>
                      <a:cubicBezTo>
                        <a:pt x="10" y="113"/>
                        <a:pt x="10" y="113"/>
                        <a:pt x="10" y="113"/>
                      </a:cubicBezTo>
                      <a:cubicBezTo>
                        <a:pt x="10" y="31"/>
                        <a:pt x="10" y="31"/>
                        <a:pt x="10" y="31"/>
                      </a:cubicBezTo>
                      <a:cubicBezTo>
                        <a:pt x="29" y="31"/>
                        <a:pt x="29" y="31"/>
                        <a:pt x="29" y="31"/>
                      </a:cubicBezTo>
                      <a:cubicBezTo>
                        <a:pt x="31" y="31"/>
                        <a:pt x="33" y="29"/>
                        <a:pt x="33" y="27"/>
                      </a:cubicBezTo>
                      <a:cubicBezTo>
                        <a:pt x="33" y="10"/>
                        <a:pt x="33" y="10"/>
                        <a:pt x="33" y="10"/>
                      </a:cubicBezTo>
                      <a:cubicBezTo>
                        <a:pt x="88" y="10"/>
                        <a:pt x="88" y="10"/>
                        <a:pt x="88" y="10"/>
                      </a:cubicBezTo>
                      <a:lnTo>
                        <a:pt x="88" y="11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31" name="组合 30"/>
          <p:cNvGrpSpPr/>
          <p:nvPr>
            <p:custDataLst>
              <p:tags r:id="rId1"/>
            </p:custDataLst>
          </p:nvPr>
        </p:nvGrpSpPr>
        <p:grpSpPr>
          <a:xfrm>
            <a:off x="5149526" y="2265560"/>
            <a:ext cx="1892949" cy="1771531"/>
            <a:chOff x="5311336" y="2265560"/>
            <a:chExt cx="1892949" cy="1771531"/>
          </a:xfrm>
        </p:grpSpPr>
        <p:grpSp>
          <p:nvGrpSpPr>
            <p:cNvPr id="5" name="组合 4"/>
            <p:cNvGrpSpPr/>
            <p:nvPr/>
          </p:nvGrpSpPr>
          <p:grpSpPr>
            <a:xfrm>
              <a:off x="5311336" y="2265560"/>
              <a:ext cx="1892949" cy="1746250"/>
              <a:chOff x="3377475" y="2284275"/>
              <a:chExt cx="1892949" cy="1746250"/>
            </a:xfrm>
          </p:grpSpPr>
          <p:sp>
            <p:nvSpPr>
              <p:cNvPr id="6" name="Shape 105"/>
              <p:cNvSpPr/>
              <p:nvPr/>
            </p:nvSpPr>
            <p:spPr>
              <a:xfrm>
                <a:off x="3377475" y="2284275"/>
                <a:ext cx="1746250" cy="1746250"/>
              </a:xfrm>
              <a:prstGeom prst="ellipse">
                <a:avLst/>
              </a:prstGeom>
              <a:solidFill>
                <a:srgbClr val="B6F1DC"/>
              </a:solidFill>
              <a:ln w="12700" cap="flat">
                <a:noFill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2400">
                  <a:solidFill>
                    <a:srgbClr val="FFFFFF"/>
                  </a:solidFill>
                  <a:latin typeface="+mn-lt"/>
                  <a:ea typeface="+mn-ea"/>
                  <a:sym typeface="Helvetica Light"/>
                </a:endParaRP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3439038" y="2882189"/>
                <a:ext cx="183138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输入标题</a:t>
                </a: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5870093" y="3410673"/>
              <a:ext cx="628737" cy="626418"/>
              <a:chOff x="3936232" y="3429388"/>
              <a:chExt cx="628737" cy="626418"/>
            </a:xfrm>
          </p:grpSpPr>
          <p:sp>
            <p:nvSpPr>
              <p:cNvPr id="21" name="Shape 113"/>
              <p:cNvSpPr>
                <a:spLocks noChangeArrowheads="1"/>
              </p:cNvSpPr>
              <p:nvPr/>
            </p:nvSpPr>
            <p:spPr bwMode="auto">
              <a:xfrm>
                <a:off x="3936232" y="3429388"/>
                <a:ext cx="628737" cy="626418"/>
              </a:xfrm>
              <a:prstGeom prst="ellipse">
                <a:avLst/>
              </a:prstGeom>
              <a:solidFill>
                <a:srgbClr val="FF9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50800" tIns="50800" rIns="50800" bIns="5080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 sz="2400">
                  <a:solidFill>
                    <a:srgbClr val="FFFFFF"/>
                  </a:solidFill>
                  <a:sym typeface="Helvetica Light"/>
                </a:endParaRPr>
              </a:p>
            </p:txBody>
          </p:sp>
          <p:grpSp>
            <p:nvGrpSpPr>
              <p:cNvPr id="22" name="组合 21"/>
              <p:cNvGrpSpPr>
                <a:grpSpLocks noChangeAspect="1"/>
              </p:cNvGrpSpPr>
              <p:nvPr/>
            </p:nvGrpSpPr>
            <p:grpSpPr>
              <a:xfrm>
                <a:off x="4031871" y="3606718"/>
                <a:ext cx="400599" cy="432000"/>
                <a:chOff x="1038226" y="2244725"/>
                <a:chExt cx="668338" cy="720725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23" name="Oval 95"/>
                <p:cNvSpPr>
                  <a:spLocks noChangeArrowheads="1"/>
                </p:cNvSpPr>
                <p:nvPr/>
              </p:nvSpPr>
              <p:spPr bwMode="auto">
                <a:xfrm>
                  <a:off x="1466851" y="2301875"/>
                  <a:ext cx="104775" cy="127000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" name="Freeform 96"/>
                <p:cNvSpPr>
                  <a:spLocks noEditPoints="1"/>
                </p:cNvSpPr>
                <p:nvPr/>
              </p:nvSpPr>
              <p:spPr bwMode="auto">
                <a:xfrm>
                  <a:off x="1387476" y="2390775"/>
                  <a:ext cx="319088" cy="574675"/>
                </a:xfrm>
                <a:custGeom>
                  <a:avLst/>
                  <a:gdLst>
                    <a:gd name="T0" fmla="*/ 84 w 85"/>
                    <a:gd name="T1" fmla="*/ 42 h 153"/>
                    <a:gd name="T2" fmla="*/ 84 w 85"/>
                    <a:gd name="T3" fmla="*/ 42 h 153"/>
                    <a:gd name="T4" fmla="*/ 83 w 85"/>
                    <a:gd name="T5" fmla="*/ 42 h 153"/>
                    <a:gd name="T6" fmla="*/ 60 w 85"/>
                    <a:gd name="T7" fmla="*/ 17 h 153"/>
                    <a:gd name="T8" fmla="*/ 54 w 85"/>
                    <a:gd name="T9" fmla="*/ 14 h 153"/>
                    <a:gd name="T10" fmla="*/ 48 w 85"/>
                    <a:gd name="T11" fmla="*/ 13 h 153"/>
                    <a:gd name="T12" fmla="*/ 53 w 85"/>
                    <a:gd name="T13" fmla="*/ 18 h 153"/>
                    <a:gd name="T14" fmla="*/ 46 w 85"/>
                    <a:gd name="T15" fmla="*/ 21 h 153"/>
                    <a:gd name="T16" fmla="*/ 49 w 85"/>
                    <a:gd name="T17" fmla="*/ 27 h 153"/>
                    <a:gd name="T18" fmla="*/ 40 w 85"/>
                    <a:gd name="T19" fmla="*/ 47 h 153"/>
                    <a:gd name="T20" fmla="*/ 38 w 85"/>
                    <a:gd name="T21" fmla="*/ 19 h 153"/>
                    <a:gd name="T22" fmla="*/ 39 w 85"/>
                    <a:gd name="T23" fmla="*/ 17 h 153"/>
                    <a:gd name="T24" fmla="*/ 38 w 85"/>
                    <a:gd name="T25" fmla="*/ 11 h 153"/>
                    <a:gd name="T26" fmla="*/ 32 w 85"/>
                    <a:gd name="T27" fmla="*/ 11 h 153"/>
                    <a:gd name="T28" fmla="*/ 30 w 85"/>
                    <a:gd name="T29" fmla="*/ 17 h 153"/>
                    <a:gd name="T30" fmla="*/ 32 w 85"/>
                    <a:gd name="T31" fmla="*/ 19 h 153"/>
                    <a:gd name="T32" fmla="*/ 30 w 85"/>
                    <a:gd name="T33" fmla="*/ 47 h 153"/>
                    <a:gd name="T34" fmla="*/ 21 w 85"/>
                    <a:gd name="T35" fmla="*/ 27 h 153"/>
                    <a:gd name="T36" fmla="*/ 24 w 85"/>
                    <a:gd name="T37" fmla="*/ 21 h 153"/>
                    <a:gd name="T38" fmla="*/ 17 w 85"/>
                    <a:gd name="T39" fmla="*/ 18 h 153"/>
                    <a:gd name="T40" fmla="*/ 23 w 85"/>
                    <a:gd name="T41" fmla="*/ 12 h 153"/>
                    <a:gd name="T42" fmla="*/ 23 w 85"/>
                    <a:gd name="T43" fmla="*/ 12 h 153"/>
                    <a:gd name="T44" fmla="*/ 6 w 85"/>
                    <a:gd name="T45" fmla="*/ 5 h 153"/>
                    <a:gd name="T46" fmla="*/ 0 w 85"/>
                    <a:gd name="T47" fmla="*/ 0 h 153"/>
                    <a:gd name="T48" fmla="*/ 0 w 85"/>
                    <a:gd name="T49" fmla="*/ 21 h 153"/>
                    <a:gd name="T50" fmla="*/ 13 w 85"/>
                    <a:gd name="T51" fmla="*/ 26 h 153"/>
                    <a:gd name="T52" fmla="*/ 11 w 85"/>
                    <a:gd name="T53" fmla="*/ 87 h 153"/>
                    <a:gd name="T54" fmla="*/ 12 w 85"/>
                    <a:gd name="T55" fmla="*/ 87 h 153"/>
                    <a:gd name="T56" fmla="*/ 13 w 85"/>
                    <a:gd name="T57" fmla="*/ 87 h 153"/>
                    <a:gd name="T58" fmla="*/ 15 w 85"/>
                    <a:gd name="T59" fmla="*/ 153 h 153"/>
                    <a:gd name="T60" fmla="*/ 34 w 85"/>
                    <a:gd name="T61" fmla="*/ 153 h 153"/>
                    <a:gd name="T62" fmla="*/ 34 w 85"/>
                    <a:gd name="T63" fmla="*/ 87 h 153"/>
                    <a:gd name="T64" fmla="*/ 36 w 85"/>
                    <a:gd name="T65" fmla="*/ 87 h 153"/>
                    <a:gd name="T66" fmla="*/ 38 w 85"/>
                    <a:gd name="T67" fmla="*/ 153 h 153"/>
                    <a:gd name="T68" fmla="*/ 57 w 85"/>
                    <a:gd name="T69" fmla="*/ 153 h 153"/>
                    <a:gd name="T70" fmla="*/ 57 w 85"/>
                    <a:gd name="T71" fmla="*/ 87 h 153"/>
                    <a:gd name="T72" fmla="*/ 59 w 85"/>
                    <a:gd name="T73" fmla="*/ 87 h 153"/>
                    <a:gd name="T74" fmla="*/ 59 w 85"/>
                    <a:gd name="T75" fmla="*/ 87 h 153"/>
                    <a:gd name="T76" fmla="*/ 59 w 85"/>
                    <a:gd name="T77" fmla="*/ 77 h 153"/>
                    <a:gd name="T78" fmla="*/ 69 w 85"/>
                    <a:gd name="T79" fmla="*/ 82 h 153"/>
                    <a:gd name="T80" fmla="*/ 77 w 85"/>
                    <a:gd name="T81" fmla="*/ 67 h 153"/>
                    <a:gd name="T82" fmla="*/ 81 w 85"/>
                    <a:gd name="T83" fmla="*/ 60 h 153"/>
                    <a:gd name="T84" fmla="*/ 83 w 85"/>
                    <a:gd name="T85" fmla="*/ 56 h 153"/>
                    <a:gd name="T86" fmla="*/ 84 w 85"/>
                    <a:gd name="T87" fmla="*/ 54 h 153"/>
                    <a:gd name="T88" fmla="*/ 84 w 85"/>
                    <a:gd name="T89" fmla="*/ 53 h 153"/>
                    <a:gd name="T90" fmla="*/ 85 w 85"/>
                    <a:gd name="T91" fmla="*/ 52 h 153"/>
                    <a:gd name="T92" fmla="*/ 84 w 85"/>
                    <a:gd name="T93" fmla="*/ 42 h 153"/>
                    <a:gd name="T94" fmla="*/ 65 w 85"/>
                    <a:gd name="T95" fmla="*/ 51 h 153"/>
                    <a:gd name="T96" fmla="*/ 61 w 85"/>
                    <a:gd name="T97" fmla="*/ 58 h 153"/>
                    <a:gd name="T98" fmla="*/ 59 w 85"/>
                    <a:gd name="T99" fmla="*/ 62 h 153"/>
                    <a:gd name="T100" fmla="*/ 58 w 85"/>
                    <a:gd name="T101" fmla="*/ 39 h 153"/>
                    <a:gd name="T102" fmla="*/ 66 w 85"/>
                    <a:gd name="T103" fmla="*/ 49 h 153"/>
                    <a:gd name="T104" fmla="*/ 65 w 85"/>
                    <a:gd name="T105" fmla="*/ 51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85" h="153">
                      <a:moveTo>
                        <a:pt x="84" y="42"/>
                      </a:moveTo>
                      <a:cubicBezTo>
                        <a:pt x="84" y="42"/>
                        <a:pt x="84" y="42"/>
                        <a:pt x="84" y="42"/>
                      </a:cubicBezTo>
                      <a:cubicBezTo>
                        <a:pt x="83" y="42"/>
                        <a:pt x="83" y="42"/>
                        <a:pt x="83" y="42"/>
                      </a:cubicBezTo>
                      <a:cubicBezTo>
                        <a:pt x="60" y="17"/>
                        <a:pt x="60" y="17"/>
                        <a:pt x="60" y="17"/>
                      </a:cubicBezTo>
                      <a:cubicBezTo>
                        <a:pt x="59" y="15"/>
                        <a:pt x="56" y="14"/>
                        <a:pt x="54" y="14"/>
                      </a:cubicBezTo>
                      <a:cubicBezTo>
                        <a:pt x="54" y="14"/>
                        <a:pt x="50" y="14"/>
                        <a:pt x="48" y="13"/>
                      </a:cubicBezTo>
                      <a:cubicBezTo>
                        <a:pt x="53" y="18"/>
                        <a:pt x="53" y="18"/>
                        <a:pt x="53" y="18"/>
                      </a:cubicBezTo>
                      <a:cubicBezTo>
                        <a:pt x="46" y="21"/>
                        <a:pt x="46" y="21"/>
                        <a:pt x="46" y="21"/>
                      </a:cubicBezTo>
                      <a:cubicBezTo>
                        <a:pt x="49" y="27"/>
                        <a:pt x="49" y="27"/>
                        <a:pt x="49" y="27"/>
                      </a:cubicBezTo>
                      <a:cubicBezTo>
                        <a:pt x="40" y="47"/>
                        <a:pt x="40" y="47"/>
                        <a:pt x="40" y="47"/>
                      </a:cubicBezTo>
                      <a:cubicBezTo>
                        <a:pt x="38" y="19"/>
                        <a:pt x="38" y="19"/>
                        <a:pt x="38" y="19"/>
                      </a:cubicBezTo>
                      <a:cubicBezTo>
                        <a:pt x="39" y="17"/>
                        <a:pt x="39" y="17"/>
                        <a:pt x="39" y="17"/>
                      </a:cubicBezTo>
                      <a:cubicBezTo>
                        <a:pt x="38" y="11"/>
                        <a:pt x="38" y="11"/>
                        <a:pt x="38" y="11"/>
                      </a:cubicBezTo>
                      <a:cubicBezTo>
                        <a:pt x="32" y="11"/>
                        <a:pt x="32" y="11"/>
                        <a:pt x="32" y="11"/>
                      </a:cubicBezTo>
                      <a:cubicBezTo>
                        <a:pt x="30" y="17"/>
                        <a:pt x="30" y="17"/>
                        <a:pt x="30" y="17"/>
                      </a:cubicBezTo>
                      <a:cubicBezTo>
                        <a:pt x="32" y="19"/>
                        <a:pt x="32" y="19"/>
                        <a:pt x="32" y="19"/>
                      </a:cubicBezTo>
                      <a:cubicBezTo>
                        <a:pt x="30" y="47"/>
                        <a:pt x="30" y="47"/>
                        <a:pt x="30" y="47"/>
                      </a:cubicBezTo>
                      <a:cubicBezTo>
                        <a:pt x="21" y="27"/>
                        <a:pt x="21" y="27"/>
                        <a:pt x="21" y="27"/>
                      </a:cubicBezTo>
                      <a:cubicBezTo>
                        <a:pt x="24" y="21"/>
                        <a:pt x="24" y="21"/>
                        <a:pt x="24" y="21"/>
                      </a:cubicBezTo>
                      <a:cubicBezTo>
                        <a:pt x="17" y="18"/>
                        <a:pt x="17" y="18"/>
                        <a:pt x="17" y="18"/>
                      </a:cubicBezTo>
                      <a:cubicBezTo>
                        <a:pt x="23" y="12"/>
                        <a:pt x="23" y="12"/>
                        <a:pt x="23" y="12"/>
                      </a:cubicBezTo>
                      <a:cubicBezTo>
                        <a:pt x="23" y="12"/>
                        <a:pt x="23" y="12"/>
                        <a:pt x="23" y="12"/>
                      </a:cubicBezTo>
                      <a:cubicBezTo>
                        <a:pt x="16" y="9"/>
                        <a:pt x="9" y="6"/>
                        <a:pt x="6" y="5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5" y="23"/>
                        <a:pt x="9" y="24"/>
                        <a:pt x="13" y="26"/>
                      </a:cubicBezTo>
                      <a:cubicBezTo>
                        <a:pt x="12" y="46"/>
                        <a:pt x="12" y="66"/>
                        <a:pt x="11" y="87"/>
                      </a:cubicBezTo>
                      <a:cubicBezTo>
                        <a:pt x="12" y="87"/>
                        <a:pt x="12" y="87"/>
                        <a:pt x="12" y="87"/>
                      </a:cubicBezTo>
                      <a:cubicBezTo>
                        <a:pt x="12" y="87"/>
                        <a:pt x="13" y="87"/>
                        <a:pt x="13" y="87"/>
                      </a:cubicBezTo>
                      <a:cubicBezTo>
                        <a:pt x="15" y="153"/>
                        <a:pt x="15" y="153"/>
                        <a:pt x="15" y="153"/>
                      </a:cubicBezTo>
                      <a:cubicBezTo>
                        <a:pt x="34" y="153"/>
                        <a:pt x="34" y="153"/>
                        <a:pt x="34" y="153"/>
                      </a:cubicBezTo>
                      <a:cubicBezTo>
                        <a:pt x="35" y="134"/>
                        <a:pt x="34" y="100"/>
                        <a:pt x="34" y="87"/>
                      </a:cubicBezTo>
                      <a:cubicBezTo>
                        <a:pt x="35" y="87"/>
                        <a:pt x="36" y="87"/>
                        <a:pt x="36" y="87"/>
                      </a:cubicBezTo>
                      <a:cubicBezTo>
                        <a:pt x="38" y="153"/>
                        <a:pt x="38" y="153"/>
                        <a:pt x="38" y="153"/>
                      </a:cubicBezTo>
                      <a:cubicBezTo>
                        <a:pt x="57" y="153"/>
                        <a:pt x="57" y="153"/>
                        <a:pt x="57" y="153"/>
                      </a:cubicBezTo>
                      <a:cubicBezTo>
                        <a:pt x="58" y="134"/>
                        <a:pt x="57" y="100"/>
                        <a:pt x="57" y="87"/>
                      </a:cubicBezTo>
                      <a:cubicBezTo>
                        <a:pt x="58" y="87"/>
                        <a:pt x="58" y="87"/>
                        <a:pt x="59" y="87"/>
                      </a:cubicBezTo>
                      <a:cubicBezTo>
                        <a:pt x="59" y="87"/>
                        <a:pt x="59" y="87"/>
                        <a:pt x="59" y="87"/>
                      </a:cubicBezTo>
                      <a:cubicBezTo>
                        <a:pt x="59" y="83"/>
                        <a:pt x="59" y="80"/>
                        <a:pt x="59" y="77"/>
                      </a:cubicBezTo>
                      <a:cubicBezTo>
                        <a:pt x="62" y="79"/>
                        <a:pt x="66" y="81"/>
                        <a:pt x="69" y="82"/>
                      </a:cubicBezTo>
                      <a:cubicBezTo>
                        <a:pt x="77" y="67"/>
                        <a:pt x="77" y="67"/>
                        <a:pt x="77" y="67"/>
                      </a:cubicBezTo>
                      <a:cubicBezTo>
                        <a:pt x="81" y="60"/>
                        <a:pt x="81" y="60"/>
                        <a:pt x="81" y="60"/>
                      </a:cubicBezTo>
                      <a:cubicBezTo>
                        <a:pt x="83" y="56"/>
                        <a:pt x="83" y="56"/>
                        <a:pt x="83" y="56"/>
                      </a:cubicBezTo>
                      <a:cubicBezTo>
                        <a:pt x="84" y="54"/>
                        <a:pt x="84" y="54"/>
                        <a:pt x="84" y="54"/>
                      </a:cubicBezTo>
                      <a:cubicBezTo>
                        <a:pt x="84" y="53"/>
                        <a:pt x="84" y="53"/>
                        <a:pt x="84" y="53"/>
                      </a:cubicBezTo>
                      <a:cubicBezTo>
                        <a:pt x="85" y="52"/>
                        <a:pt x="85" y="52"/>
                        <a:pt x="85" y="52"/>
                      </a:cubicBezTo>
                      <a:lnTo>
                        <a:pt x="84" y="42"/>
                      </a:lnTo>
                      <a:close/>
                      <a:moveTo>
                        <a:pt x="65" y="51"/>
                      </a:moveTo>
                      <a:cubicBezTo>
                        <a:pt x="61" y="58"/>
                        <a:pt x="61" y="58"/>
                        <a:pt x="61" y="58"/>
                      </a:cubicBezTo>
                      <a:cubicBezTo>
                        <a:pt x="59" y="62"/>
                        <a:pt x="59" y="62"/>
                        <a:pt x="59" y="62"/>
                      </a:cubicBezTo>
                      <a:cubicBezTo>
                        <a:pt x="58" y="54"/>
                        <a:pt x="58" y="47"/>
                        <a:pt x="58" y="39"/>
                      </a:cubicBezTo>
                      <a:cubicBezTo>
                        <a:pt x="66" y="49"/>
                        <a:pt x="66" y="49"/>
                        <a:pt x="66" y="49"/>
                      </a:cubicBezTo>
                      <a:lnTo>
                        <a:pt x="65" y="5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" name="Freeform 97"/>
                <p:cNvSpPr/>
                <p:nvPr/>
              </p:nvSpPr>
              <p:spPr bwMode="auto">
                <a:xfrm>
                  <a:off x="1101726" y="2401888"/>
                  <a:ext cx="233363" cy="26988"/>
                </a:xfrm>
                <a:custGeom>
                  <a:avLst/>
                  <a:gdLst>
                    <a:gd name="T0" fmla="*/ 58 w 62"/>
                    <a:gd name="T1" fmla="*/ 7 h 7"/>
                    <a:gd name="T2" fmla="*/ 3 w 62"/>
                    <a:gd name="T3" fmla="*/ 7 h 7"/>
                    <a:gd name="T4" fmla="*/ 0 w 62"/>
                    <a:gd name="T5" fmla="*/ 4 h 7"/>
                    <a:gd name="T6" fmla="*/ 3 w 62"/>
                    <a:gd name="T7" fmla="*/ 0 h 7"/>
                    <a:gd name="T8" fmla="*/ 58 w 62"/>
                    <a:gd name="T9" fmla="*/ 0 h 7"/>
                    <a:gd name="T10" fmla="*/ 62 w 62"/>
                    <a:gd name="T11" fmla="*/ 4 h 7"/>
                    <a:gd name="T12" fmla="*/ 58 w 62"/>
                    <a:gd name="T13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" h="7">
                      <a:moveTo>
                        <a:pt x="58" y="7"/>
                      </a:move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1" y="7"/>
                        <a:pt x="0" y="6"/>
                        <a:pt x="0" y="4"/>
                      </a:cubicBezTo>
                      <a:cubicBezTo>
                        <a:pt x="0" y="1"/>
                        <a:pt x="1" y="0"/>
                        <a:pt x="3" y="0"/>
                      </a:cubicBezTo>
                      <a:cubicBezTo>
                        <a:pt x="58" y="0"/>
                        <a:pt x="58" y="0"/>
                        <a:pt x="58" y="0"/>
                      </a:cubicBezTo>
                      <a:cubicBezTo>
                        <a:pt x="60" y="0"/>
                        <a:pt x="62" y="1"/>
                        <a:pt x="62" y="4"/>
                      </a:cubicBezTo>
                      <a:cubicBezTo>
                        <a:pt x="62" y="6"/>
                        <a:pt x="60" y="7"/>
                        <a:pt x="58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" name="Freeform 98"/>
                <p:cNvSpPr/>
                <p:nvPr/>
              </p:nvSpPr>
              <p:spPr bwMode="auto">
                <a:xfrm>
                  <a:off x="1101726" y="2462213"/>
                  <a:ext cx="233363" cy="26988"/>
                </a:xfrm>
                <a:custGeom>
                  <a:avLst/>
                  <a:gdLst>
                    <a:gd name="T0" fmla="*/ 58 w 62"/>
                    <a:gd name="T1" fmla="*/ 7 h 7"/>
                    <a:gd name="T2" fmla="*/ 3 w 62"/>
                    <a:gd name="T3" fmla="*/ 7 h 7"/>
                    <a:gd name="T4" fmla="*/ 0 w 62"/>
                    <a:gd name="T5" fmla="*/ 3 h 7"/>
                    <a:gd name="T6" fmla="*/ 3 w 62"/>
                    <a:gd name="T7" fmla="*/ 0 h 7"/>
                    <a:gd name="T8" fmla="*/ 58 w 62"/>
                    <a:gd name="T9" fmla="*/ 0 h 7"/>
                    <a:gd name="T10" fmla="*/ 62 w 62"/>
                    <a:gd name="T11" fmla="*/ 3 h 7"/>
                    <a:gd name="T12" fmla="*/ 58 w 62"/>
                    <a:gd name="T13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" h="7">
                      <a:moveTo>
                        <a:pt x="58" y="7"/>
                      </a:move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1" y="7"/>
                        <a:pt x="0" y="6"/>
                        <a:pt x="0" y="3"/>
                      </a:cubicBezTo>
                      <a:cubicBezTo>
                        <a:pt x="0" y="1"/>
                        <a:pt x="1" y="0"/>
                        <a:pt x="3" y="0"/>
                      </a:cubicBezTo>
                      <a:cubicBezTo>
                        <a:pt x="58" y="0"/>
                        <a:pt x="58" y="0"/>
                        <a:pt x="58" y="0"/>
                      </a:cubicBezTo>
                      <a:cubicBezTo>
                        <a:pt x="60" y="0"/>
                        <a:pt x="62" y="1"/>
                        <a:pt x="62" y="3"/>
                      </a:cubicBezTo>
                      <a:cubicBezTo>
                        <a:pt x="62" y="6"/>
                        <a:pt x="60" y="7"/>
                        <a:pt x="58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" name="Freeform 99"/>
                <p:cNvSpPr/>
                <p:nvPr/>
              </p:nvSpPr>
              <p:spPr bwMode="auto">
                <a:xfrm>
                  <a:off x="1101726" y="2522538"/>
                  <a:ext cx="233363" cy="26988"/>
                </a:xfrm>
                <a:custGeom>
                  <a:avLst/>
                  <a:gdLst>
                    <a:gd name="T0" fmla="*/ 58 w 62"/>
                    <a:gd name="T1" fmla="*/ 7 h 7"/>
                    <a:gd name="T2" fmla="*/ 3 w 62"/>
                    <a:gd name="T3" fmla="*/ 7 h 7"/>
                    <a:gd name="T4" fmla="*/ 0 w 62"/>
                    <a:gd name="T5" fmla="*/ 3 h 7"/>
                    <a:gd name="T6" fmla="*/ 3 w 62"/>
                    <a:gd name="T7" fmla="*/ 0 h 7"/>
                    <a:gd name="T8" fmla="*/ 58 w 62"/>
                    <a:gd name="T9" fmla="*/ 0 h 7"/>
                    <a:gd name="T10" fmla="*/ 62 w 62"/>
                    <a:gd name="T11" fmla="*/ 3 h 7"/>
                    <a:gd name="T12" fmla="*/ 58 w 62"/>
                    <a:gd name="T13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" h="7">
                      <a:moveTo>
                        <a:pt x="58" y="7"/>
                      </a:move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1" y="7"/>
                        <a:pt x="0" y="5"/>
                        <a:pt x="0" y="3"/>
                      </a:cubicBezTo>
                      <a:cubicBezTo>
                        <a:pt x="0" y="1"/>
                        <a:pt x="1" y="0"/>
                        <a:pt x="3" y="0"/>
                      </a:cubicBezTo>
                      <a:cubicBezTo>
                        <a:pt x="58" y="0"/>
                        <a:pt x="58" y="0"/>
                        <a:pt x="58" y="0"/>
                      </a:cubicBezTo>
                      <a:cubicBezTo>
                        <a:pt x="60" y="0"/>
                        <a:pt x="62" y="1"/>
                        <a:pt x="62" y="3"/>
                      </a:cubicBezTo>
                      <a:cubicBezTo>
                        <a:pt x="62" y="5"/>
                        <a:pt x="60" y="7"/>
                        <a:pt x="58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" name="Freeform 100"/>
                <p:cNvSpPr/>
                <p:nvPr/>
              </p:nvSpPr>
              <p:spPr bwMode="auto">
                <a:xfrm>
                  <a:off x="1101726" y="2579688"/>
                  <a:ext cx="233363" cy="30163"/>
                </a:xfrm>
                <a:custGeom>
                  <a:avLst/>
                  <a:gdLst>
                    <a:gd name="T0" fmla="*/ 58 w 62"/>
                    <a:gd name="T1" fmla="*/ 8 h 8"/>
                    <a:gd name="T2" fmla="*/ 3 w 62"/>
                    <a:gd name="T3" fmla="*/ 8 h 8"/>
                    <a:gd name="T4" fmla="*/ 0 w 62"/>
                    <a:gd name="T5" fmla="*/ 4 h 8"/>
                    <a:gd name="T6" fmla="*/ 3 w 62"/>
                    <a:gd name="T7" fmla="*/ 0 h 8"/>
                    <a:gd name="T8" fmla="*/ 58 w 62"/>
                    <a:gd name="T9" fmla="*/ 0 h 8"/>
                    <a:gd name="T10" fmla="*/ 62 w 62"/>
                    <a:gd name="T11" fmla="*/ 4 h 8"/>
                    <a:gd name="T12" fmla="*/ 58 w 62"/>
                    <a:gd name="T13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" h="8">
                      <a:moveTo>
                        <a:pt x="58" y="8"/>
                      </a:move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1" y="8"/>
                        <a:pt x="0" y="6"/>
                        <a:pt x="0" y="4"/>
                      </a:cubicBezTo>
                      <a:cubicBezTo>
                        <a:pt x="0" y="2"/>
                        <a:pt x="1" y="0"/>
                        <a:pt x="3" y="0"/>
                      </a:cubicBezTo>
                      <a:cubicBezTo>
                        <a:pt x="58" y="0"/>
                        <a:pt x="58" y="0"/>
                        <a:pt x="58" y="0"/>
                      </a:cubicBezTo>
                      <a:cubicBezTo>
                        <a:pt x="60" y="0"/>
                        <a:pt x="62" y="2"/>
                        <a:pt x="62" y="4"/>
                      </a:cubicBezTo>
                      <a:cubicBezTo>
                        <a:pt x="62" y="6"/>
                        <a:pt x="60" y="8"/>
                        <a:pt x="58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" name="Freeform 101"/>
                <p:cNvSpPr>
                  <a:spLocks noEditPoints="1"/>
                </p:cNvSpPr>
                <p:nvPr/>
              </p:nvSpPr>
              <p:spPr bwMode="auto">
                <a:xfrm>
                  <a:off x="1038226" y="2244725"/>
                  <a:ext cx="368300" cy="461963"/>
                </a:xfrm>
                <a:custGeom>
                  <a:avLst/>
                  <a:gdLst>
                    <a:gd name="T0" fmla="*/ 93 w 98"/>
                    <a:gd name="T1" fmla="*/ 0 h 123"/>
                    <a:gd name="T2" fmla="*/ 28 w 98"/>
                    <a:gd name="T3" fmla="*/ 0 h 123"/>
                    <a:gd name="T4" fmla="*/ 24 w 98"/>
                    <a:gd name="T5" fmla="*/ 2 h 123"/>
                    <a:gd name="T6" fmla="*/ 2 w 98"/>
                    <a:gd name="T7" fmla="*/ 23 h 123"/>
                    <a:gd name="T8" fmla="*/ 0 w 98"/>
                    <a:gd name="T9" fmla="*/ 27 h 123"/>
                    <a:gd name="T10" fmla="*/ 0 w 98"/>
                    <a:gd name="T11" fmla="*/ 118 h 123"/>
                    <a:gd name="T12" fmla="*/ 5 w 98"/>
                    <a:gd name="T13" fmla="*/ 123 h 123"/>
                    <a:gd name="T14" fmla="*/ 93 w 98"/>
                    <a:gd name="T15" fmla="*/ 123 h 123"/>
                    <a:gd name="T16" fmla="*/ 98 w 98"/>
                    <a:gd name="T17" fmla="*/ 118 h 123"/>
                    <a:gd name="T18" fmla="*/ 98 w 98"/>
                    <a:gd name="T19" fmla="*/ 5 h 123"/>
                    <a:gd name="T20" fmla="*/ 93 w 98"/>
                    <a:gd name="T21" fmla="*/ 0 h 123"/>
                    <a:gd name="T22" fmla="*/ 25 w 98"/>
                    <a:gd name="T23" fmla="*/ 15 h 123"/>
                    <a:gd name="T24" fmla="*/ 25 w 98"/>
                    <a:gd name="T25" fmla="*/ 23 h 123"/>
                    <a:gd name="T26" fmla="*/ 16 w 98"/>
                    <a:gd name="T27" fmla="*/ 23 h 123"/>
                    <a:gd name="T28" fmla="*/ 25 w 98"/>
                    <a:gd name="T29" fmla="*/ 15 h 123"/>
                    <a:gd name="T30" fmla="*/ 88 w 98"/>
                    <a:gd name="T31" fmla="*/ 113 h 123"/>
                    <a:gd name="T32" fmla="*/ 10 w 98"/>
                    <a:gd name="T33" fmla="*/ 113 h 123"/>
                    <a:gd name="T34" fmla="*/ 10 w 98"/>
                    <a:gd name="T35" fmla="*/ 31 h 123"/>
                    <a:gd name="T36" fmla="*/ 29 w 98"/>
                    <a:gd name="T37" fmla="*/ 31 h 123"/>
                    <a:gd name="T38" fmla="*/ 33 w 98"/>
                    <a:gd name="T39" fmla="*/ 27 h 123"/>
                    <a:gd name="T40" fmla="*/ 33 w 98"/>
                    <a:gd name="T41" fmla="*/ 10 h 123"/>
                    <a:gd name="T42" fmla="*/ 88 w 98"/>
                    <a:gd name="T43" fmla="*/ 10 h 123"/>
                    <a:gd name="T44" fmla="*/ 88 w 98"/>
                    <a:gd name="T45" fmla="*/ 113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98" h="123">
                      <a:moveTo>
                        <a:pt x="93" y="0"/>
                      </a:move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7" y="0"/>
                        <a:pt x="25" y="1"/>
                        <a:pt x="24" y="2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1" y="24"/>
                        <a:pt x="0" y="26"/>
                        <a:pt x="0" y="27"/>
                      </a:cubicBezTo>
                      <a:cubicBezTo>
                        <a:pt x="0" y="118"/>
                        <a:pt x="0" y="118"/>
                        <a:pt x="0" y="118"/>
                      </a:cubicBezTo>
                      <a:cubicBezTo>
                        <a:pt x="0" y="121"/>
                        <a:pt x="2" y="123"/>
                        <a:pt x="5" y="123"/>
                      </a:cubicBezTo>
                      <a:cubicBezTo>
                        <a:pt x="93" y="123"/>
                        <a:pt x="93" y="123"/>
                        <a:pt x="93" y="123"/>
                      </a:cubicBezTo>
                      <a:cubicBezTo>
                        <a:pt x="96" y="123"/>
                        <a:pt x="98" y="121"/>
                        <a:pt x="98" y="118"/>
                      </a:cubicBezTo>
                      <a:cubicBezTo>
                        <a:pt x="98" y="5"/>
                        <a:pt x="98" y="5"/>
                        <a:pt x="98" y="5"/>
                      </a:cubicBezTo>
                      <a:cubicBezTo>
                        <a:pt x="98" y="3"/>
                        <a:pt x="96" y="0"/>
                        <a:pt x="93" y="0"/>
                      </a:cubicBezTo>
                      <a:close/>
                      <a:moveTo>
                        <a:pt x="25" y="15"/>
                      </a:moveTo>
                      <a:cubicBezTo>
                        <a:pt x="25" y="23"/>
                        <a:pt x="25" y="23"/>
                        <a:pt x="25" y="23"/>
                      </a:cubicBezTo>
                      <a:cubicBezTo>
                        <a:pt x="16" y="23"/>
                        <a:pt x="16" y="23"/>
                        <a:pt x="16" y="23"/>
                      </a:cubicBezTo>
                      <a:lnTo>
                        <a:pt x="25" y="15"/>
                      </a:lnTo>
                      <a:close/>
                      <a:moveTo>
                        <a:pt x="88" y="113"/>
                      </a:moveTo>
                      <a:cubicBezTo>
                        <a:pt x="10" y="113"/>
                        <a:pt x="10" y="113"/>
                        <a:pt x="10" y="113"/>
                      </a:cubicBezTo>
                      <a:cubicBezTo>
                        <a:pt x="10" y="31"/>
                        <a:pt x="10" y="31"/>
                        <a:pt x="10" y="31"/>
                      </a:cubicBezTo>
                      <a:cubicBezTo>
                        <a:pt x="29" y="31"/>
                        <a:pt x="29" y="31"/>
                        <a:pt x="29" y="31"/>
                      </a:cubicBezTo>
                      <a:cubicBezTo>
                        <a:pt x="31" y="31"/>
                        <a:pt x="33" y="29"/>
                        <a:pt x="33" y="27"/>
                      </a:cubicBezTo>
                      <a:cubicBezTo>
                        <a:pt x="33" y="10"/>
                        <a:pt x="33" y="10"/>
                        <a:pt x="33" y="10"/>
                      </a:cubicBezTo>
                      <a:cubicBezTo>
                        <a:pt x="88" y="10"/>
                        <a:pt x="88" y="10"/>
                        <a:pt x="88" y="10"/>
                      </a:cubicBezTo>
                      <a:lnTo>
                        <a:pt x="88" y="11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32" name="组合 31"/>
          <p:cNvGrpSpPr/>
          <p:nvPr>
            <p:custDataLst>
              <p:tags r:id="rId2"/>
            </p:custDataLst>
          </p:nvPr>
        </p:nvGrpSpPr>
        <p:grpSpPr>
          <a:xfrm>
            <a:off x="8787958" y="2265560"/>
            <a:ext cx="1892949" cy="1771531"/>
            <a:chOff x="5311336" y="2265560"/>
            <a:chExt cx="1892949" cy="1771531"/>
          </a:xfrm>
        </p:grpSpPr>
        <p:grpSp>
          <p:nvGrpSpPr>
            <p:cNvPr id="33" name="组合 32"/>
            <p:cNvGrpSpPr/>
            <p:nvPr/>
          </p:nvGrpSpPr>
          <p:grpSpPr>
            <a:xfrm>
              <a:off x="5311336" y="2265560"/>
              <a:ext cx="1892949" cy="1746250"/>
              <a:chOff x="3377475" y="2284275"/>
              <a:chExt cx="1892949" cy="1746250"/>
            </a:xfrm>
          </p:grpSpPr>
          <p:sp>
            <p:nvSpPr>
              <p:cNvPr id="44" name="Shape 105"/>
              <p:cNvSpPr/>
              <p:nvPr/>
            </p:nvSpPr>
            <p:spPr>
              <a:xfrm>
                <a:off x="3377475" y="2284275"/>
                <a:ext cx="1746250" cy="1746250"/>
              </a:xfrm>
              <a:prstGeom prst="ellipse">
                <a:avLst/>
              </a:prstGeom>
              <a:solidFill>
                <a:srgbClr val="B6F1DC"/>
              </a:solidFill>
              <a:ln w="12700" cap="flat">
                <a:noFill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2400">
                  <a:solidFill>
                    <a:srgbClr val="FFFFFF"/>
                  </a:solidFill>
                  <a:latin typeface="+mn-lt"/>
                  <a:ea typeface="+mn-ea"/>
                  <a:sym typeface="Helvetica Light"/>
                </a:endParaRPr>
              </a:p>
            </p:txBody>
          </p:sp>
          <p:sp>
            <p:nvSpPr>
              <p:cNvPr id="45" name="文本框 44"/>
              <p:cNvSpPr txBox="1"/>
              <p:nvPr/>
            </p:nvSpPr>
            <p:spPr>
              <a:xfrm>
                <a:off x="3439038" y="2882189"/>
                <a:ext cx="183138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输入标题</a:t>
                </a:r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5870093" y="3410673"/>
              <a:ext cx="628737" cy="626418"/>
              <a:chOff x="3936232" y="3429388"/>
              <a:chExt cx="628737" cy="626418"/>
            </a:xfrm>
          </p:grpSpPr>
          <p:sp>
            <p:nvSpPr>
              <p:cNvPr id="35" name="Shape 113"/>
              <p:cNvSpPr>
                <a:spLocks noChangeArrowheads="1"/>
              </p:cNvSpPr>
              <p:nvPr/>
            </p:nvSpPr>
            <p:spPr bwMode="auto">
              <a:xfrm>
                <a:off x="3936232" y="3429388"/>
                <a:ext cx="628737" cy="626418"/>
              </a:xfrm>
              <a:prstGeom prst="ellipse">
                <a:avLst/>
              </a:prstGeom>
              <a:solidFill>
                <a:srgbClr val="FF9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50800" tIns="50800" rIns="50800" bIns="5080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 sz="2400">
                  <a:solidFill>
                    <a:srgbClr val="FFFFFF"/>
                  </a:solidFill>
                  <a:sym typeface="Helvetica Light"/>
                </a:endParaRPr>
              </a:p>
            </p:txBody>
          </p:sp>
          <p:grpSp>
            <p:nvGrpSpPr>
              <p:cNvPr id="36" name="组合 35"/>
              <p:cNvGrpSpPr>
                <a:grpSpLocks noChangeAspect="1"/>
              </p:cNvGrpSpPr>
              <p:nvPr/>
            </p:nvGrpSpPr>
            <p:grpSpPr>
              <a:xfrm>
                <a:off x="4031871" y="3606718"/>
                <a:ext cx="400599" cy="432000"/>
                <a:chOff x="1038226" y="2244725"/>
                <a:chExt cx="668338" cy="720725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37" name="Oval 95"/>
                <p:cNvSpPr>
                  <a:spLocks noChangeArrowheads="1"/>
                </p:cNvSpPr>
                <p:nvPr/>
              </p:nvSpPr>
              <p:spPr bwMode="auto">
                <a:xfrm>
                  <a:off x="1466851" y="2301875"/>
                  <a:ext cx="104775" cy="127000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8" name="Freeform 96"/>
                <p:cNvSpPr>
                  <a:spLocks noEditPoints="1"/>
                </p:cNvSpPr>
                <p:nvPr/>
              </p:nvSpPr>
              <p:spPr bwMode="auto">
                <a:xfrm>
                  <a:off x="1387476" y="2390775"/>
                  <a:ext cx="319088" cy="574675"/>
                </a:xfrm>
                <a:custGeom>
                  <a:avLst/>
                  <a:gdLst>
                    <a:gd name="T0" fmla="*/ 84 w 85"/>
                    <a:gd name="T1" fmla="*/ 42 h 153"/>
                    <a:gd name="T2" fmla="*/ 84 w 85"/>
                    <a:gd name="T3" fmla="*/ 42 h 153"/>
                    <a:gd name="T4" fmla="*/ 83 w 85"/>
                    <a:gd name="T5" fmla="*/ 42 h 153"/>
                    <a:gd name="T6" fmla="*/ 60 w 85"/>
                    <a:gd name="T7" fmla="*/ 17 h 153"/>
                    <a:gd name="T8" fmla="*/ 54 w 85"/>
                    <a:gd name="T9" fmla="*/ 14 h 153"/>
                    <a:gd name="T10" fmla="*/ 48 w 85"/>
                    <a:gd name="T11" fmla="*/ 13 h 153"/>
                    <a:gd name="T12" fmla="*/ 53 w 85"/>
                    <a:gd name="T13" fmla="*/ 18 h 153"/>
                    <a:gd name="T14" fmla="*/ 46 w 85"/>
                    <a:gd name="T15" fmla="*/ 21 h 153"/>
                    <a:gd name="T16" fmla="*/ 49 w 85"/>
                    <a:gd name="T17" fmla="*/ 27 h 153"/>
                    <a:gd name="T18" fmla="*/ 40 w 85"/>
                    <a:gd name="T19" fmla="*/ 47 h 153"/>
                    <a:gd name="T20" fmla="*/ 38 w 85"/>
                    <a:gd name="T21" fmla="*/ 19 h 153"/>
                    <a:gd name="T22" fmla="*/ 39 w 85"/>
                    <a:gd name="T23" fmla="*/ 17 h 153"/>
                    <a:gd name="T24" fmla="*/ 38 w 85"/>
                    <a:gd name="T25" fmla="*/ 11 h 153"/>
                    <a:gd name="T26" fmla="*/ 32 w 85"/>
                    <a:gd name="T27" fmla="*/ 11 h 153"/>
                    <a:gd name="T28" fmla="*/ 30 w 85"/>
                    <a:gd name="T29" fmla="*/ 17 h 153"/>
                    <a:gd name="T30" fmla="*/ 32 w 85"/>
                    <a:gd name="T31" fmla="*/ 19 h 153"/>
                    <a:gd name="T32" fmla="*/ 30 w 85"/>
                    <a:gd name="T33" fmla="*/ 47 h 153"/>
                    <a:gd name="T34" fmla="*/ 21 w 85"/>
                    <a:gd name="T35" fmla="*/ 27 h 153"/>
                    <a:gd name="T36" fmla="*/ 24 w 85"/>
                    <a:gd name="T37" fmla="*/ 21 h 153"/>
                    <a:gd name="T38" fmla="*/ 17 w 85"/>
                    <a:gd name="T39" fmla="*/ 18 h 153"/>
                    <a:gd name="T40" fmla="*/ 23 w 85"/>
                    <a:gd name="T41" fmla="*/ 12 h 153"/>
                    <a:gd name="T42" fmla="*/ 23 w 85"/>
                    <a:gd name="T43" fmla="*/ 12 h 153"/>
                    <a:gd name="T44" fmla="*/ 6 w 85"/>
                    <a:gd name="T45" fmla="*/ 5 h 153"/>
                    <a:gd name="T46" fmla="*/ 0 w 85"/>
                    <a:gd name="T47" fmla="*/ 0 h 153"/>
                    <a:gd name="T48" fmla="*/ 0 w 85"/>
                    <a:gd name="T49" fmla="*/ 21 h 153"/>
                    <a:gd name="T50" fmla="*/ 13 w 85"/>
                    <a:gd name="T51" fmla="*/ 26 h 153"/>
                    <a:gd name="T52" fmla="*/ 11 w 85"/>
                    <a:gd name="T53" fmla="*/ 87 h 153"/>
                    <a:gd name="T54" fmla="*/ 12 w 85"/>
                    <a:gd name="T55" fmla="*/ 87 h 153"/>
                    <a:gd name="T56" fmla="*/ 13 w 85"/>
                    <a:gd name="T57" fmla="*/ 87 h 153"/>
                    <a:gd name="T58" fmla="*/ 15 w 85"/>
                    <a:gd name="T59" fmla="*/ 153 h 153"/>
                    <a:gd name="T60" fmla="*/ 34 w 85"/>
                    <a:gd name="T61" fmla="*/ 153 h 153"/>
                    <a:gd name="T62" fmla="*/ 34 w 85"/>
                    <a:gd name="T63" fmla="*/ 87 h 153"/>
                    <a:gd name="T64" fmla="*/ 36 w 85"/>
                    <a:gd name="T65" fmla="*/ 87 h 153"/>
                    <a:gd name="T66" fmla="*/ 38 w 85"/>
                    <a:gd name="T67" fmla="*/ 153 h 153"/>
                    <a:gd name="T68" fmla="*/ 57 w 85"/>
                    <a:gd name="T69" fmla="*/ 153 h 153"/>
                    <a:gd name="T70" fmla="*/ 57 w 85"/>
                    <a:gd name="T71" fmla="*/ 87 h 153"/>
                    <a:gd name="T72" fmla="*/ 59 w 85"/>
                    <a:gd name="T73" fmla="*/ 87 h 153"/>
                    <a:gd name="T74" fmla="*/ 59 w 85"/>
                    <a:gd name="T75" fmla="*/ 87 h 153"/>
                    <a:gd name="T76" fmla="*/ 59 w 85"/>
                    <a:gd name="T77" fmla="*/ 77 h 153"/>
                    <a:gd name="T78" fmla="*/ 69 w 85"/>
                    <a:gd name="T79" fmla="*/ 82 h 153"/>
                    <a:gd name="T80" fmla="*/ 77 w 85"/>
                    <a:gd name="T81" fmla="*/ 67 h 153"/>
                    <a:gd name="T82" fmla="*/ 81 w 85"/>
                    <a:gd name="T83" fmla="*/ 60 h 153"/>
                    <a:gd name="T84" fmla="*/ 83 w 85"/>
                    <a:gd name="T85" fmla="*/ 56 h 153"/>
                    <a:gd name="T86" fmla="*/ 84 w 85"/>
                    <a:gd name="T87" fmla="*/ 54 h 153"/>
                    <a:gd name="T88" fmla="*/ 84 w 85"/>
                    <a:gd name="T89" fmla="*/ 53 h 153"/>
                    <a:gd name="T90" fmla="*/ 85 w 85"/>
                    <a:gd name="T91" fmla="*/ 52 h 153"/>
                    <a:gd name="T92" fmla="*/ 84 w 85"/>
                    <a:gd name="T93" fmla="*/ 42 h 153"/>
                    <a:gd name="T94" fmla="*/ 65 w 85"/>
                    <a:gd name="T95" fmla="*/ 51 h 153"/>
                    <a:gd name="T96" fmla="*/ 61 w 85"/>
                    <a:gd name="T97" fmla="*/ 58 h 153"/>
                    <a:gd name="T98" fmla="*/ 59 w 85"/>
                    <a:gd name="T99" fmla="*/ 62 h 153"/>
                    <a:gd name="T100" fmla="*/ 58 w 85"/>
                    <a:gd name="T101" fmla="*/ 39 h 153"/>
                    <a:gd name="T102" fmla="*/ 66 w 85"/>
                    <a:gd name="T103" fmla="*/ 49 h 153"/>
                    <a:gd name="T104" fmla="*/ 65 w 85"/>
                    <a:gd name="T105" fmla="*/ 51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85" h="153">
                      <a:moveTo>
                        <a:pt x="84" y="42"/>
                      </a:moveTo>
                      <a:cubicBezTo>
                        <a:pt x="84" y="42"/>
                        <a:pt x="84" y="42"/>
                        <a:pt x="84" y="42"/>
                      </a:cubicBezTo>
                      <a:cubicBezTo>
                        <a:pt x="83" y="42"/>
                        <a:pt x="83" y="42"/>
                        <a:pt x="83" y="42"/>
                      </a:cubicBezTo>
                      <a:cubicBezTo>
                        <a:pt x="60" y="17"/>
                        <a:pt x="60" y="17"/>
                        <a:pt x="60" y="17"/>
                      </a:cubicBezTo>
                      <a:cubicBezTo>
                        <a:pt x="59" y="15"/>
                        <a:pt x="56" y="14"/>
                        <a:pt x="54" y="14"/>
                      </a:cubicBezTo>
                      <a:cubicBezTo>
                        <a:pt x="54" y="14"/>
                        <a:pt x="50" y="14"/>
                        <a:pt x="48" y="13"/>
                      </a:cubicBezTo>
                      <a:cubicBezTo>
                        <a:pt x="53" y="18"/>
                        <a:pt x="53" y="18"/>
                        <a:pt x="53" y="18"/>
                      </a:cubicBezTo>
                      <a:cubicBezTo>
                        <a:pt x="46" y="21"/>
                        <a:pt x="46" y="21"/>
                        <a:pt x="46" y="21"/>
                      </a:cubicBezTo>
                      <a:cubicBezTo>
                        <a:pt x="49" y="27"/>
                        <a:pt x="49" y="27"/>
                        <a:pt x="49" y="27"/>
                      </a:cubicBezTo>
                      <a:cubicBezTo>
                        <a:pt x="40" y="47"/>
                        <a:pt x="40" y="47"/>
                        <a:pt x="40" y="47"/>
                      </a:cubicBezTo>
                      <a:cubicBezTo>
                        <a:pt x="38" y="19"/>
                        <a:pt x="38" y="19"/>
                        <a:pt x="38" y="19"/>
                      </a:cubicBezTo>
                      <a:cubicBezTo>
                        <a:pt x="39" y="17"/>
                        <a:pt x="39" y="17"/>
                        <a:pt x="39" y="17"/>
                      </a:cubicBezTo>
                      <a:cubicBezTo>
                        <a:pt x="38" y="11"/>
                        <a:pt x="38" y="11"/>
                        <a:pt x="38" y="11"/>
                      </a:cubicBezTo>
                      <a:cubicBezTo>
                        <a:pt x="32" y="11"/>
                        <a:pt x="32" y="11"/>
                        <a:pt x="32" y="11"/>
                      </a:cubicBezTo>
                      <a:cubicBezTo>
                        <a:pt x="30" y="17"/>
                        <a:pt x="30" y="17"/>
                        <a:pt x="30" y="17"/>
                      </a:cubicBezTo>
                      <a:cubicBezTo>
                        <a:pt x="32" y="19"/>
                        <a:pt x="32" y="19"/>
                        <a:pt x="32" y="19"/>
                      </a:cubicBezTo>
                      <a:cubicBezTo>
                        <a:pt x="30" y="47"/>
                        <a:pt x="30" y="47"/>
                        <a:pt x="30" y="47"/>
                      </a:cubicBezTo>
                      <a:cubicBezTo>
                        <a:pt x="21" y="27"/>
                        <a:pt x="21" y="27"/>
                        <a:pt x="21" y="27"/>
                      </a:cubicBezTo>
                      <a:cubicBezTo>
                        <a:pt x="24" y="21"/>
                        <a:pt x="24" y="21"/>
                        <a:pt x="24" y="21"/>
                      </a:cubicBezTo>
                      <a:cubicBezTo>
                        <a:pt x="17" y="18"/>
                        <a:pt x="17" y="18"/>
                        <a:pt x="17" y="18"/>
                      </a:cubicBezTo>
                      <a:cubicBezTo>
                        <a:pt x="23" y="12"/>
                        <a:pt x="23" y="12"/>
                        <a:pt x="23" y="12"/>
                      </a:cubicBezTo>
                      <a:cubicBezTo>
                        <a:pt x="23" y="12"/>
                        <a:pt x="23" y="12"/>
                        <a:pt x="23" y="12"/>
                      </a:cubicBezTo>
                      <a:cubicBezTo>
                        <a:pt x="16" y="9"/>
                        <a:pt x="9" y="6"/>
                        <a:pt x="6" y="5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5" y="23"/>
                        <a:pt x="9" y="24"/>
                        <a:pt x="13" y="26"/>
                      </a:cubicBezTo>
                      <a:cubicBezTo>
                        <a:pt x="12" y="46"/>
                        <a:pt x="12" y="66"/>
                        <a:pt x="11" y="87"/>
                      </a:cubicBezTo>
                      <a:cubicBezTo>
                        <a:pt x="12" y="87"/>
                        <a:pt x="12" y="87"/>
                        <a:pt x="12" y="87"/>
                      </a:cubicBezTo>
                      <a:cubicBezTo>
                        <a:pt x="12" y="87"/>
                        <a:pt x="13" y="87"/>
                        <a:pt x="13" y="87"/>
                      </a:cubicBezTo>
                      <a:cubicBezTo>
                        <a:pt x="15" y="153"/>
                        <a:pt x="15" y="153"/>
                        <a:pt x="15" y="153"/>
                      </a:cubicBezTo>
                      <a:cubicBezTo>
                        <a:pt x="34" y="153"/>
                        <a:pt x="34" y="153"/>
                        <a:pt x="34" y="153"/>
                      </a:cubicBezTo>
                      <a:cubicBezTo>
                        <a:pt x="35" y="134"/>
                        <a:pt x="34" y="100"/>
                        <a:pt x="34" y="87"/>
                      </a:cubicBezTo>
                      <a:cubicBezTo>
                        <a:pt x="35" y="87"/>
                        <a:pt x="36" y="87"/>
                        <a:pt x="36" y="87"/>
                      </a:cubicBezTo>
                      <a:cubicBezTo>
                        <a:pt x="38" y="153"/>
                        <a:pt x="38" y="153"/>
                        <a:pt x="38" y="153"/>
                      </a:cubicBezTo>
                      <a:cubicBezTo>
                        <a:pt x="57" y="153"/>
                        <a:pt x="57" y="153"/>
                        <a:pt x="57" y="153"/>
                      </a:cubicBezTo>
                      <a:cubicBezTo>
                        <a:pt x="58" y="134"/>
                        <a:pt x="57" y="100"/>
                        <a:pt x="57" y="87"/>
                      </a:cubicBezTo>
                      <a:cubicBezTo>
                        <a:pt x="58" y="87"/>
                        <a:pt x="58" y="87"/>
                        <a:pt x="59" y="87"/>
                      </a:cubicBezTo>
                      <a:cubicBezTo>
                        <a:pt x="59" y="87"/>
                        <a:pt x="59" y="87"/>
                        <a:pt x="59" y="87"/>
                      </a:cubicBezTo>
                      <a:cubicBezTo>
                        <a:pt x="59" y="83"/>
                        <a:pt x="59" y="80"/>
                        <a:pt x="59" y="77"/>
                      </a:cubicBezTo>
                      <a:cubicBezTo>
                        <a:pt x="62" y="79"/>
                        <a:pt x="66" y="81"/>
                        <a:pt x="69" y="82"/>
                      </a:cubicBezTo>
                      <a:cubicBezTo>
                        <a:pt x="77" y="67"/>
                        <a:pt x="77" y="67"/>
                        <a:pt x="77" y="67"/>
                      </a:cubicBezTo>
                      <a:cubicBezTo>
                        <a:pt x="81" y="60"/>
                        <a:pt x="81" y="60"/>
                        <a:pt x="81" y="60"/>
                      </a:cubicBezTo>
                      <a:cubicBezTo>
                        <a:pt x="83" y="56"/>
                        <a:pt x="83" y="56"/>
                        <a:pt x="83" y="56"/>
                      </a:cubicBezTo>
                      <a:cubicBezTo>
                        <a:pt x="84" y="54"/>
                        <a:pt x="84" y="54"/>
                        <a:pt x="84" y="54"/>
                      </a:cubicBezTo>
                      <a:cubicBezTo>
                        <a:pt x="84" y="53"/>
                        <a:pt x="84" y="53"/>
                        <a:pt x="84" y="53"/>
                      </a:cubicBezTo>
                      <a:cubicBezTo>
                        <a:pt x="85" y="52"/>
                        <a:pt x="85" y="52"/>
                        <a:pt x="85" y="52"/>
                      </a:cubicBezTo>
                      <a:lnTo>
                        <a:pt x="84" y="42"/>
                      </a:lnTo>
                      <a:close/>
                      <a:moveTo>
                        <a:pt x="65" y="51"/>
                      </a:moveTo>
                      <a:cubicBezTo>
                        <a:pt x="61" y="58"/>
                        <a:pt x="61" y="58"/>
                        <a:pt x="61" y="58"/>
                      </a:cubicBezTo>
                      <a:cubicBezTo>
                        <a:pt x="59" y="62"/>
                        <a:pt x="59" y="62"/>
                        <a:pt x="59" y="62"/>
                      </a:cubicBezTo>
                      <a:cubicBezTo>
                        <a:pt x="58" y="54"/>
                        <a:pt x="58" y="47"/>
                        <a:pt x="58" y="39"/>
                      </a:cubicBezTo>
                      <a:cubicBezTo>
                        <a:pt x="66" y="49"/>
                        <a:pt x="66" y="49"/>
                        <a:pt x="66" y="49"/>
                      </a:cubicBezTo>
                      <a:lnTo>
                        <a:pt x="65" y="5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9" name="Freeform 97"/>
                <p:cNvSpPr/>
                <p:nvPr/>
              </p:nvSpPr>
              <p:spPr bwMode="auto">
                <a:xfrm>
                  <a:off x="1101726" y="2401888"/>
                  <a:ext cx="233363" cy="26988"/>
                </a:xfrm>
                <a:custGeom>
                  <a:avLst/>
                  <a:gdLst>
                    <a:gd name="T0" fmla="*/ 58 w 62"/>
                    <a:gd name="T1" fmla="*/ 7 h 7"/>
                    <a:gd name="T2" fmla="*/ 3 w 62"/>
                    <a:gd name="T3" fmla="*/ 7 h 7"/>
                    <a:gd name="T4" fmla="*/ 0 w 62"/>
                    <a:gd name="T5" fmla="*/ 4 h 7"/>
                    <a:gd name="T6" fmla="*/ 3 w 62"/>
                    <a:gd name="T7" fmla="*/ 0 h 7"/>
                    <a:gd name="T8" fmla="*/ 58 w 62"/>
                    <a:gd name="T9" fmla="*/ 0 h 7"/>
                    <a:gd name="T10" fmla="*/ 62 w 62"/>
                    <a:gd name="T11" fmla="*/ 4 h 7"/>
                    <a:gd name="T12" fmla="*/ 58 w 62"/>
                    <a:gd name="T13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" h="7">
                      <a:moveTo>
                        <a:pt x="58" y="7"/>
                      </a:move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1" y="7"/>
                        <a:pt x="0" y="6"/>
                        <a:pt x="0" y="4"/>
                      </a:cubicBezTo>
                      <a:cubicBezTo>
                        <a:pt x="0" y="1"/>
                        <a:pt x="1" y="0"/>
                        <a:pt x="3" y="0"/>
                      </a:cubicBezTo>
                      <a:cubicBezTo>
                        <a:pt x="58" y="0"/>
                        <a:pt x="58" y="0"/>
                        <a:pt x="58" y="0"/>
                      </a:cubicBezTo>
                      <a:cubicBezTo>
                        <a:pt x="60" y="0"/>
                        <a:pt x="62" y="1"/>
                        <a:pt x="62" y="4"/>
                      </a:cubicBezTo>
                      <a:cubicBezTo>
                        <a:pt x="62" y="6"/>
                        <a:pt x="60" y="7"/>
                        <a:pt x="58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0" name="Freeform 98"/>
                <p:cNvSpPr/>
                <p:nvPr/>
              </p:nvSpPr>
              <p:spPr bwMode="auto">
                <a:xfrm>
                  <a:off x="1101726" y="2462213"/>
                  <a:ext cx="233363" cy="26988"/>
                </a:xfrm>
                <a:custGeom>
                  <a:avLst/>
                  <a:gdLst>
                    <a:gd name="T0" fmla="*/ 58 w 62"/>
                    <a:gd name="T1" fmla="*/ 7 h 7"/>
                    <a:gd name="T2" fmla="*/ 3 w 62"/>
                    <a:gd name="T3" fmla="*/ 7 h 7"/>
                    <a:gd name="T4" fmla="*/ 0 w 62"/>
                    <a:gd name="T5" fmla="*/ 3 h 7"/>
                    <a:gd name="T6" fmla="*/ 3 w 62"/>
                    <a:gd name="T7" fmla="*/ 0 h 7"/>
                    <a:gd name="T8" fmla="*/ 58 w 62"/>
                    <a:gd name="T9" fmla="*/ 0 h 7"/>
                    <a:gd name="T10" fmla="*/ 62 w 62"/>
                    <a:gd name="T11" fmla="*/ 3 h 7"/>
                    <a:gd name="T12" fmla="*/ 58 w 62"/>
                    <a:gd name="T13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" h="7">
                      <a:moveTo>
                        <a:pt x="58" y="7"/>
                      </a:move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1" y="7"/>
                        <a:pt x="0" y="6"/>
                        <a:pt x="0" y="3"/>
                      </a:cubicBezTo>
                      <a:cubicBezTo>
                        <a:pt x="0" y="1"/>
                        <a:pt x="1" y="0"/>
                        <a:pt x="3" y="0"/>
                      </a:cubicBezTo>
                      <a:cubicBezTo>
                        <a:pt x="58" y="0"/>
                        <a:pt x="58" y="0"/>
                        <a:pt x="58" y="0"/>
                      </a:cubicBezTo>
                      <a:cubicBezTo>
                        <a:pt x="60" y="0"/>
                        <a:pt x="62" y="1"/>
                        <a:pt x="62" y="3"/>
                      </a:cubicBezTo>
                      <a:cubicBezTo>
                        <a:pt x="62" y="6"/>
                        <a:pt x="60" y="7"/>
                        <a:pt x="58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" name="Freeform 99"/>
                <p:cNvSpPr/>
                <p:nvPr/>
              </p:nvSpPr>
              <p:spPr bwMode="auto">
                <a:xfrm>
                  <a:off x="1101726" y="2522538"/>
                  <a:ext cx="233363" cy="26988"/>
                </a:xfrm>
                <a:custGeom>
                  <a:avLst/>
                  <a:gdLst>
                    <a:gd name="T0" fmla="*/ 58 w 62"/>
                    <a:gd name="T1" fmla="*/ 7 h 7"/>
                    <a:gd name="T2" fmla="*/ 3 w 62"/>
                    <a:gd name="T3" fmla="*/ 7 h 7"/>
                    <a:gd name="T4" fmla="*/ 0 w 62"/>
                    <a:gd name="T5" fmla="*/ 3 h 7"/>
                    <a:gd name="T6" fmla="*/ 3 w 62"/>
                    <a:gd name="T7" fmla="*/ 0 h 7"/>
                    <a:gd name="T8" fmla="*/ 58 w 62"/>
                    <a:gd name="T9" fmla="*/ 0 h 7"/>
                    <a:gd name="T10" fmla="*/ 62 w 62"/>
                    <a:gd name="T11" fmla="*/ 3 h 7"/>
                    <a:gd name="T12" fmla="*/ 58 w 62"/>
                    <a:gd name="T13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" h="7">
                      <a:moveTo>
                        <a:pt x="58" y="7"/>
                      </a:move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1" y="7"/>
                        <a:pt x="0" y="5"/>
                        <a:pt x="0" y="3"/>
                      </a:cubicBezTo>
                      <a:cubicBezTo>
                        <a:pt x="0" y="1"/>
                        <a:pt x="1" y="0"/>
                        <a:pt x="3" y="0"/>
                      </a:cubicBezTo>
                      <a:cubicBezTo>
                        <a:pt x="58" y="0"/>
                        <a:pt x="58" y="0"/>
                        <a:pt x="58" y="0"/>
                      </a:cubicBezTo>
                      <a:cubicBezTo>
                        <a:pt x="60" y="0"/>
                        <a:pt x="62" y="1"/>
                        <a:pt x="62" y="3"/>
                      </a:cubicBezTo>
                      <a:cubicBezTo>
                        <a:pt x="62" y="5"/>
                        <a:pt x="60" y="7"/>
                        <a:pt x="58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" name="Freeform 100"/>
                <p:cNvSpPr/>
                <p:nvPr/>
              </p:nvSpPr>
              <p:spPr bwMode="auto">
                <a:xfrm>
                  <a:off x="1101726" y="2579688"/>
                  <a:ext cx="233363" cy="30163"/>
                </a:xfrm>
                <a:custGeom>
                  <a:avLst/>
                  <a:gdLst>
                    <a:gd name="T0" fmla="*/ 58 w 62"/>
                    <a:gd name="T1" fmla="*/ 8 h 8"/>
                    <a:gd name="T2" fmla="*/ 3 w 62"/>
                    <a:gd name="T3" fmla="*/ 8 h 8"/>
                    <a:gd name="T4" fmla="*/ 0 w 62"/>
                    <a:gd name="T5" fmla="*/ 4 h 8"/>
                    <a:gd name="T6" fmla="*/ 3 w 62"/>
                    <a:gd name="T7" fmla="*/ 0 h 8"/>
                    <a:gd name="T8" fmla="*/ 58 w 62"/>
                    <a:gd name="T9" fmla="*/ 0 h 8"/>
                    <a:gd name="T10" fmla="*/ 62 w 62"/>
                    <a:gd name="T11" fmla="*/ 4 h 8"/>
                    <a:gd name="T12" fmla="*/ 58 w 62"/>
                    <a:gd name="T13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" h="8">
                      <a:moveTo>
                        <a:pt x="58" y="8"/>
                      </a:move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1" y="8"/>
                        <a:pt x="0" y="6"/>
                        <a:pt x="0" y="4"/>
                      </a:cubicBezTo>
                      <a:cubicBezTo>
                        <a:pt x="0" y="2"/>
                        <a:pt x="1" y="0"/>
                        <a:pt x="3" y="0"/>
                      </a:cubicBezTo>
                      <a:cubicBezTo>
                        <a:pt x="58" y="0"/>
                        <a:pt x="58" y="0"/>
                        <a:pt x="58" y="0"/>
                      </a:cubicBezTo>
                      <a:cubicBezTo>
                        <a:pt x="60" y="0"/>
                        <a:pt x="62" y="2"/>
                        <a:pt x="62" y="4"/>
                      </a:cubicBezTo>
                      <a:cubicBezTo>
                        <a:pt x="62" y="6"/>
                        <a:pt x="60" y="8"/>
                        <a:pt x="58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" name="Freeform 101"/>
                <p:cNvSpPr>
                  <a:spLocks noEditPoints="1"/>
                </p:cNvSpPr>
                <p:nvPr/>
              </p:nvSpPr>
              <p:spPr bwMode="auto">
                <a:xfrm>
                  <a:off x="1038226" y="2244725"/>
                  <a:ext cx="368300" cy="461963"/>
                </a:xfrm>
                <a:custGeom>
                  <a:avLst/>
                  <a:gdLst>
                    <a:gd name="T0" fmla="*/ 93 w 98"/>
                    <a:gd name="T1" fmla="*/ 0 h 123"/>
                    <a:gd name="T2" fmla="*/ 28 w 98"/>
                    <a:gd name="T3" fmla="*/ 0 h 123"/>
                    <a:gd name="T4" fmla="*/ 24 w 98"/>
                    <a:gd name="T5" fmla="*/ 2 h 123"/>
                    <a:gd name="T6" fmla="*/ 2 w 98"/>
                    <a:gd name="T7" fmla="*/ 23 h 123"/>
                    <a:gd name="T8" fmla="*/ 0 w 98"/>
                    <a:gd name="T9" fmla="*/ 27 h 123"/>
                    <a:gd name="T10" fmla="*/ 0 w 98"/>
                    <a:gd name="T11" fmla="*/ 118 h 123"/>
                    <a:gd name="T12" fmla="*/ 5 w 98"/>
                    <a:gd name="T13" fmla="*/ 123 h 123"/>
                    <a:gd name="T14" fmla="*/ 93 w 98"/>
                    <a:gd name="T15" fmla="*/ 123 h 123"/>
                    <a:gd name="T16" fmla="*/ 98 w 98"/>
                    <a:gd name="T17" fmla="*/ 118 h 123"/>
                    <a:gd name="T18" fmla="*/ 98 w 98"/>
                    <a:gd name="T19" fmla="*/ 5 h 123"/>
                    <a:gd name="T20" fmla="*/ 93 w 98"/>
                    <a:gd name="T21" fmla="*/ 0 h 123"/>
                    <a:gd name="T22" fmla="*/ 25 w 98"/>
                    <a:gd name="T23" fmla="*/ 15 h 123"/>
                    <a:gd name="T24" fmla="*/ 25 w 98"/>
                    <a:gd name="T25" fmla="*/ 23 h 123"/>
                    <a:gd name="T26" fmla="*/ 16 w 98"/>
                    <a:gd name="T27" fmla="*/ 23 h 123"/>
                    <a:gd name="T28" fmla="*/ 25 w 98"/>
                    <a:gd name="T29" fmla="*/ 15 h 123"/>
                    <a:gd name="T30" fmla="*/ 88 w 98"/>
                    <a:gd name="T31" fmla="*/ 113 h 123"/>
                    <a:gd name="T32" fmla="*/ 10 w 98"/>
                    <a:gd name="T33" fmla="*/ 113 h 123"/>
                    <a:gd name="T34" fmla="*/ 10 w 98"/>
                    <a:gd name="T35" fmla="*/ 31 h 123"/>
                    <a:gd name="T36" fmla="*/ 29 w 98"/>
                    <a:gd name="T37" fmla="*/ 31 h 123"/>
                    <a:gd name="T38" fmla="*/ 33 w 98"/>
                    <a:gd name="T39" fmla="*/ 27 h 123"/>
                    <a:gd name="T40" fmla="*/ 33 w 98"/>
                    <a:gd name="T41" fmla="*/ 10 h 123"/>
                    <a:gd name="T42" fmla="*/ 88 w 98"/>
                    <a:gd name="T43" fmla="*/ 10 h 123"/>
                    <a:gd name="T44" fmla="*/ 88 w 98"/>
                    <a:gd name="T45" fmla="*/ 113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98" h="123">
                      <a:moveTo>
                        <a:pt x="93" y="0"/>
                      </a:move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7" y="0"/>
                        <a:pt x="25" y="1"/>
                        <a:pt x="24" y="2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1" y="24"/>
                        <a:pt x="0" y="26"/>
                        <a:pt x="0" y="27"/>
                      </a:cubicBezTo>
                      <a:cubicBezTo>
                        <a:pt x="0" y="118"/>
                        <a:pt x="0" y="118"/>
                        <a:pt x="0" y="118"/>
                      </a:cubicBezTo>
                      <a:cubicBezTo>
                        <a:pt x="0" y="121"/>
                        <a:pt x="2" y="123"/>
                        <a:pt x="5" y="123"/>
                      </a:cubicBezTo>
                      <a:cubicBezTo>
                        <a:pt x="93" y="123"/>
                        <a:pt x="93" y="123"/>
                        <a:pt x="93" y="123"/>
                      </a:cubicBezTo>
                      <a:cubicBezTo>
                        <a:pt x="96" y="123"/>
                        <a:pt x="98" y="121"/>
                        <a:pt x="98" y="118"/>
                      </a:cubicBezTo>
                      <a:cubicBezTo>
                        <a:pt x="98" y="5"/>
                        <a:pt x="98" y="5"/>
                        <a:pt x="98" y="5"/>
                      </a:cubicBezTo>
                      <a:cubicBezTo>
                        <a:pt x="98" y="3"/>
                        <a:pt x="96" y="0"/>
                        <a:pt x="93" y="0"/>
                      </a:cubicBezTo>
                      <a:close/>
                      <a:moveTo>
                        <a:pt x="25" y="15"/>
                      </a:moveTo>
                      <a:cubicBezTo>
                        <a:pt x="25" y="23"/>
                        <a:pt x="25" y="23"/>
                        <a:pt x="25" y="23"/>
                      </a:cubicBezTo>
                      <a:cubicBezTo>
                        <a:pt x="16" y="23"/>
                        <a:pt x="16" y="23"/>
                        <a:pt x="16" y="23"/>
                      </a:cubicBezTo>
                      <a:lnTo>
                        <a:pt x="25" y="15"/>
                      </a:lnTo>
                      <a:close/>
                      <a:moveTo>
                        <a:pt x="88" y="113"/>
                      </a:moveTo>
                      <a:cubicBezTo>
                        <a:pt x="10" y="113"/>
                        <a:pt x="10" y="113"/>
                        <a:pt x="10" y="113"/>
                      </a:cubicBezTo>
                      <a:cubicBezTo>
                        <a:pt x="10" y="31"/>
                        <a:pt x="10" y="31"/>
                        <a:pt x="10" y="31"/>
                      </a:cubicBezTo>
                      <a:cubicBezTo>
                        <a:pt x="29" y="31"/>
                        <a:pt x="29" y="31"/>
                        <a:pt x="29" y="31"/>
                      </a:cubicBezTo>
                      <a:cubicBezTo>
                        <a:pt x="31" y="31"/>
                        <a:pt x="33" y="29"/>
                        <a:pt x="33" y="27"/>
                      </a:cubicBezTo>
                      <a:cubicBezTo>
                        <a:pt x="33" y="10"/>
                        <a:pt x="33" y="10"/>
                        <a:pt x="33" y="10"/>
                      </a:cubicBezTo>
                      <a:cubicBezTo>
                        <a:pt x="88" y="10"/>
                        <a:pt x="88" y="10"/>
                        <a:pt x="88" y="10"/>
                      </a:cubicBezTo>
                      <a:lnTo>
                        <a:pt x="88" y="11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49" name="文本框 48"/>
          <p:cNvSpPr txBox="1"/>
          <p:nvPr/>
        </p:nvSpPr>
        <p:spPr>
          <a:xfrm>
            <a:off x="1032314" y="4030525"/>
            <a:ext cx="3171122" cy="126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总结是社会团体、企业单位和个人在自身的某一时期、某一项目或某些工作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4648889" y="4030525"/>
            <a:ext cx="3171122" cy="126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总结是社会团体、企业单位和个人在自身的某一时期、某一项目或某些工作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8265464" y="4030525"/>
            <a:ext cx="3171122" cy="126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总结是社会团体、企业单位和个人在自身的某一时期、某一项目或某些工作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reeform 156"/>
          <p:cNvSpPr/>
          <p:nvPr/>
        </p:nvSpPr>
        <p:spPr bwMode="auto">
          <a:xfrm>
            <a:off x="2966372" y="3573260"/>
            <a:ext cx="5287568" cy="2462703"/>
          </a:xfrm>
          <a:custGeom>
            <a:avLst/>
            <a:gdLst>
              <a:gd name="T0" fmla="*/ 354 w 1110"/>
              <a:gd name="T1" fmla="*/ 2 h 515"/>
              <a:gd name="T2" fmla="*/ 219 w 1110"/>
              <a:gd name="T3" fmla="*/ 95 h 515"/>
              <a:gd name="T4" fmla="*/ 331 w 1110"/>
              <a:gd name="T5" fmla="*/ 95 h 515"/>
              <a:gd name="T6" fmla="*/ 351 w 1110"/>
              <a:gd name="T7" fmla="*/ 42 h 515"/>
              <a:gd name="T8" fmla="*/ 432 w 1110"/>
              <a:gd name="T9" fmla="*/ 81 h 515"/>
              <a:gd name="T10" fmla="*/ 294 w 1110"/>
              <a:gd name="T11" fmla="*/ 235 h 515"/>
              <a:gd name="T12" fmla="*/ 174 w 1110"/>
              <a:gd name="T13" fmla="*/ 172 h 515"/>
              <a:gd name="T14" fmla="*/ 0 w 1110"/>
              <a:gd name="T15" fmla="*/ 259 h 515"/>
              <a:gd name="T16" fmla="*/ 116 w 1110"/>
              <a:gd name="T17" fmla="*/ 366 h 515"/>
              <a:gd name="T18" fmla="*/ 128 w 1110"/>
              <a:gd name="T19" fmla="*/ 312 h 515"/>
              <a:gd name="T20" fmla="*/ 103 w 1110"/>
              <a:gd name="T21" fmla="*/ 298 h 515"/>
              <a:gd name="T22" fmla="*/ 81 w 1110"/>
              <a:gd name="T23" fmla="*/ 325 h 515"/>
              <a:gd name="T24" fmla="*/ 99 w 1110"/>
              <a:gd name="T25" fmla="*/ 254 h 515"/>
              <a:gd name="T26" fmla="*/ 157 w 1110"/>
              <a:gd name="T27" fmla="*/ 278 h 515"/>
              <a:gd name="T28" fmla="*/ 170 w 1110"/>
              <a:gd name="T29" fmla="*/ 434 h 515"/>
              <a:gd name="T30" fmla="*/ 319 w 1110"/>
              <a:gd name="T31" fmla="*/ 415 h 515"/>
              <a:gd name="T32" fmla="*/ 365 w 1110"/>
              <a:gd name="T33" fmla="*/ 386 h 515"/>
              <a:gd name="T34" fmla="*/ 420 w 1110"/>
              <a:gd name="T35" fmla="*/ 387 h 515"/>
              <a:gd name="T36" fmla="*/ 535 w 1110"/>
              <a:gd name="T37" fmla="*/ 333 h 515"/>
              <a:gd name="T38" fmla="*/ 640 w 1110"/>
              <a:gd name="T39" fmla="*/ 364 h 515"/>
              <a:gd name="T40" fmla="*/ 586 w 1110"/>
              <a:gd name="T41" fmla="*/ 470 h 515"/>
              <a:gd name="T42" fmla="*/ 542 w 1110"/>
              <a:gd name="T43" fmla="*/ 412 h 515"/>
              <a:gd name="T44" fmla="*/ 586 w 1110"/>
              <a:gd name="T45" fmla="*/ 426 h 515"/>
              <a:gd name="T46" fmla="*/ 585 w 1110"/>
              <a:gd name="T47" fmla="*/ 381 h 515"/>
              <a:gd name="T48" fmla="*/ 503 w 1110"/>
              <a:gd name="T49" fmla="*/ 392 h 515"/>
              <a:gd name="T50" fmla="*/ 639 w 1110"/>
              <a:gd name="T51" fmla="*/ 515 h 515"/>
              <a:gd name="T52" fmla="*/ 826 w 1110"/>
              <a:gd name="T53" fmla="*/ 411 h 515"/>
              <a:gd name="T54" fmla="*/ 898 w 1110"/>
              <a:gd name="T55" fmla="*/ 430 h 515"/>
              <a:gd name="T56" fmla="*/ 1016 w 1110"/>
              <a:gd name="T57" fmla="*/ 356 h 515"/>
              <a:gd name="T58" fmla="*/ 1033 w 1110"/>
              <a:gd name="T59" fmla="*/ 357 h 515"/>
              <a:gd name="T60" fmla="*/ 1110 w 1110"/>
              <a:gd name="T61" fmla="*/ 313 h 515"/>
              <a:gd name="T62" fmla="*/ 1105 w 1110"/>
              <a:gd name="T63" fmla="*/ 308 h 515"/>
              <a:gd name="T64" fmla="*/ 1072 w 1110"/>
              <a:gd name="T65" fmla="*/ 308 h 515"/>
              <a:gd name="T66" fmla="*/ 1054 w 1110"/>
              <a:gd name="T67" fmla="*/ 309 h 515"/>
              <a:gd name="T68" fmla="*/ 998 w 1110"/>
              <a:gd name="T69" fmla="*/ 282 h 515"/>
              <a:gd name="T70" fmla="*/ 998 w 1110"/>
              <a:gd name="T71" fmla="*/ 282 h 515"/>
              <a:gd name="T72" fmla="*/ 898 w 1110"/>
              <a:gd name="T73" fmla="*/ 215 h 515"/>
              <a:gd name="T74" fmla="*/ 852 w 1110"/>
              <a:gd name="T75" fmla="*/ 256 h 515"/>
              <a:gd name="T76" fmla="*/ 885 w 1110"/>
              <a:gd name="T77" fmla="*/ 285 h 515"/>
              <a:gd name="T78" fmla="*/ 893 w 1110"/>
              <a:gd name="T79" fmla="*/ 284 h 515"/>
              <a:gd name="T80" fmla="*/ 895 w 1110"/>
              <a:gd name="T81" fmla="*/ 282 h 515"/>
              <a:gd name="T82" fmla="*/ 938 w 1110"/>
              <a:gd name="T83" fmla="*/ 270 h 515"/>
              <a:gd name="T84" fmla="*/ 859 w 1110"/>
              <a:gd name="T85" fmla="*/ 325 h 515"/>
              <a:gd name="T86" fmla="*/ 784 w 1110"/>
              <a:gd name="T87" fmla="*/ 202 h 515"/>
              <a:gd name="T88" fmla="*/ 611 w 1110"/>
              <a:gd name="T89" fmla="*/ 136 h 515"/>
              <a:gd name="T90" fmla="*/ 569 w 1110"/>
              <a:gd name="T91" fmla="*/ 105 h 515"/>
              <a:gd name="T92" fmla="*/ 446 w 1110"/>
              <a:gd name="T93" fmla="*/ 6 h 515"/>
              <a:gd name="T94" fmla="*/ 395 w 1110"/>
              <a:gd name="T95" fmla="*/ 0 h 515"/>
              <a:gd name="T96" fmla="*/ 393 w 1110"/>
              <a:gd name="T97" fmla="*/ 0 h 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110" h="515">
                <a:moveTo>
                  <a:pt x="390" y="0"/>
                </a:moveTo>
                <a:cubicBezTo>
                  <a:pt x="383" y="0"/>
                  <a:pt x="369" y="0"/>
                  <a:pt x="354" y="2"/>
                </a:cubicBezTo>
                <a:cubicBezTo>
                  <a:pt x="319" y="6"/>
                  <a:pt x="279" y="19"/>
                  <a:pt x="243" y="49"/>
                </a:cubicBezTo>
                <a:cubicBezTo>
                  <a:pt x="228" y="59"/>
                  <a:pt x="219" y="76"/>
                  <a:pt x="219" y="95"/>
                </a:cubicBezTo>
                <a:cubicBezTo>
                  <a:pt x="219" y="126"/>
                  <a:pt x="244" y="151"/>
                  <a:pt x="275" y="151"/>
                </a:cubicBezTo>
                <a:cubicBezTo>
                  <a:pt x="306" y="151"/>
                  <a:pt x="331" y="126"/>
                  <a:pt x="331" y="95"/>
                </a:cubicBezTo>
                <a:cubicBezTo>
                  <a:pt x="331" y="87"/>
                  <a:pt x="329" y="80"/>
                  <a:pt x="326" y="73"/>
                </a:cubicBezTo>
                <a:cubicBezTo>
                  <a:pt x="321" y="61"/>
                  <a:pt x="329" y="47"/>
                  <a:pt x="351" y="42"/>
                </a:cubicBezTo>
                <a:cubicBezTo>
                  <a:pt x="360" y="40"/>
                  <a:pt x="370" y="38"/>
                  <a:pt x="380" y="38"/>
                </a:cubicBezTo>
                <a:cubicBezTo>
                  <a:pt x="404" y="38"/>
                  <a:pt x="427" y="48"/>
                  <a:pt x="432" y="81"/>
                </a:cubicBezTo>
                <a:cubicBezTo>
                  <a:pt x="433" y="86"/>
                  <a:pt x="433" y="91"/>
                  <a:pt x="433" y="96"/>
                </a:cubicBezTo>
                <a:cubicBezTo>
                  <a:pt x="433" y="173"/>
                  <a:pt x="371" y="235"/>
                  <a:pt x="294" y="235"/>
                </a:cubicBezTo>
                <a:cubicBezTo>
                  <a:pt x="273" y="235"/>
                  <a:pt x="253" y="231"/>
                  <a:pt x="236" y="222"/>
                </a:cubicBezTo>
                <a:cubicBezTo>
                  <a:pt x="216" y="213"/>
                  <a:pt x="192" y="185"/>
                  <a:pt x="174" y="172"/>
                </a:cubicBezTo>
                <a:cubicBezTo>
                  <a:pt x="156" y="160"/>
                  <a:pt x="134" y="153"/>
                  <a:pt x="110" y="153"/>
                </a:cubicBezTo>
                <a:cubicBezTo>
                  <a:pt x="49" y="153"/>
                  <a:pt x="0" y="200"/>
                  <a:pt x="0" y="259"/>
                </a:cubicBezTo>
                <a:cubicBezTo>
                  <a:pt x="0" y="318"/>
                  <a:pt x="49" y="366"/>
                  <a:pt x="110" y="366"/>
                </a:cubicBezTo>
                <a:cubicBezTo>
                  <a:pt x="112" y="366"/>
                  <a:pt x="114" y="366"/>
                  <a:pt x="116" y="366"/>
                </a:cubicBezTo>
                <a:cubicBezTo>
                  <a:pt x="119" y="365"/>
                  <a:pt x="135" y="356"/>
                  <a:pt x="137" y="340"/>
                </a:cubicBezTo>
                <a:cubicBezTo>
                  <a:pt x="139" y="330"/>
                  <a:pt x="136" y="321"/>
                  <a:pt x="128" y="312"/>
                </a:cubicBezTo>
                <a:cubicBezTo>
                  <a:pt x="121" y="305"/>
                  <a:pt x="113" y="300"/>
                  <a:pt x="104" y="298"/>
                </a:cubicBezTo>
                <a:cubicBezTo>
                  <a:pt x="104" y="298"/>
                  <a:pt x="103" y="298"/>
                  <a:pt x="103" y="298"/>
                </a:cubicBezTo>
                <a:cubicBezTo>
                  <a:pt x="100" y="298"/>
                  <a:pt x="100" y="302"/>
                  <a:pt x="99" y="309"/>
                </a:cubicBezTo>
                <a:cubicBezTo>
                  <a:pt x="97" y="320"/>
                  <a:pt x="89" y="325"/>
                  <a:pt x="81" y="325"/>
                </a:cubicBezTo>
                <a:cubicBezTo>
                  <a:pt x="68" y="325"/>
                  <a:pt x="54" y="314"/>
                  <a:pt x="56" y="297"/>
                </a:cubicBezTo>
                <a:cubicBezTo>
                  <a:pt x="60" y="275"/>
                  <a:pt x="75" y="257"/>
                  <a:pt x="99" y="254"/>
                </a:cubicBezTo>
                <a:cubicBezTo>
                  <a:pt x="100" y="254"/>
                  <a:pt x="102" y="254"/>
                  <a:pt x="104" y="254"/>
                </a:cubicBezTo>
                <a:cubicBezTo>
                  <a:pt x="124" y="254"/>
                  <a:pt x="142" y="266"/>
                  <a:pt x="157" y="278"/>
                </a:cubicBezTo>
                <a:cubicBezTo>
                  <a:pt x="186" y="304"/>
                  <a:pt x="188" y="343"/>
                  <a:pt x="171" y="373"/>
                </a:cubicBezTo>
                <a:cubicBezTo>
                  <a:pt x="160" y="393"/>
                  <a:pt x="153" y="420"/>
                  <a:pt x="170" y="434"/>
                </a:cubicBezTo>
                <a:cubicBezTo>
                  <a:pt x="188" y="448"/>
                  <a:pt x="210" y="457"/>
                  <a:pt x="235" y="457"/>
                </a:cubicBezTo>
                <a:cubicBezTo>
                  <a:pt x="270" y="457"/>
                  <a:pt x="300" y="440"/>
                  <a:pt x="319" y="415"/>
                </a:cubicBezTo>
                <a:cubicBezTo>
                  <a:pt x="330" y="399"/>
                  <a:pt x="345" y="386"/>
                  <a:pt x="361" y="386"/>
                </a:cubicBezTo>
                <a:cubicBezTo>
                  <a:pt x="362" y="386"/>
                  <a:pt x="364" y="386"/>
                  <a:pt x="365" y="386"/>
                </a:cubicBezTo>
                <a:cubicBezTo>
                  <a:pt x="375" y="388"/>
                  <a:pt x="386" y="389"/>
                  <a:pt x="396" y="389"/>
                </a:cubicBezTo>
                <a:cubicBezTo>
                  <a:pt x="404" y="389"/>
                  <a:pt x="412" y="388"/>
                  <a:pt x="420" y="387"/>
                </a:cubicBezTo>
                <a:cubicBezTo>
                  <a:pt x="433" y="386"/>
                  <a:pt x="456" y="370"/>
                  <a:pt x="474" y="358"/>
                </a:cubicBezTo>
                <a:cubicBezTo>
                  <a:pt x="492" y="345"/>
                  <a:pt x="512" y="336"/>
                  <a:pt x="535" y="333"/>
                </a:cubicBezTo>
                <a:cubicBezTo>
                  <a:pt x="540" y="332"/>
                  <a:pt x="546" y="332"/>
                  <a:pt x="552" y="332"/>
                </a:cubicBezTo>
                <a:cubicBezTo>
                  <a:pt x="584" y="332"/>
                  <a:pt x="615" y="343"/>
                  <a:pt x="640" y="364"/>
                </a:cubicBezTo>
                <a:cubicBezTo>
                  <a:pt x="671" y="388"/>
                  <a:pt x="661" y="436"/>
                  <a:pt x="631" y="456"/>
                </a:cubicBezTo>
                <a:cubicBezTo>
                  <a:pt x="618" y="465"/>
                  <a:pt x="602" y="470"/>
                  <a:pt x="586" y="470"/>
                </a:cubicBezTo>
                <a:cubicBezTo>
                  <a:pt x="567" y="470"/>
                  <a:pt x="547" y="463"/>
                  <a:pt x="531" y="453"/>
                </a:cubicBezTo>
                <a:cubicBezTo>
                  <a:pt x="511" y="440"/>
                  <a:pt x="523" y="412"/>
                  <a:pt x="542" y="412"/>
                </a:cubicBezTo>
                <a:cubicBezTo>
                  <a:pt x="545" y="412"/>
                  <a:pt x="549" y="413"/>
                  <a:pt x="553" y="415"/>
                </a:cubicBezTo>
                <a:cubicBezTo>
                  <a:pt x="563" y="421"/>
                  <a:pt x="575" y="426"/>
                  <a:pt x="586" y="426"/>
                </a:cubicBezTo>
                <a:cubicBezTo>
                  <a:pt x="592" y="426"/>
                  <a:pt x="599" y="424"/>
                  <a:pt x="605" y="421"/>
                </a:cubicBezTo>
                <a:cubicBezTo>
                  <a:pt x="633" y="406"/>
                  <a:pt x="600" y="387"/>
                  <a:pt x="585" y="381"/>
                </a:cubicBezTo>
                <a:cubicBezTo>
                  <a:pt x="574" y="378"/>
                  <a:pt x="564" y="376"/>
                  <a:pt x="555" y="376"/>
                </a:cubicBezTo>
                <a:cubicBezTo>
                  <a:pt x="536" y="376"/>
                  <a:pt x="519" y="382"/>
                  <a:pt x="503" y="392"/>
                </a:cubicBezTo>
                <a:cubicBezTo>
                  <a:pt x="485" y="403"/>
                  <a:pt x="480" y="432"/>
                  <a:pt x="495" y="449"/>
                </a:cubicBezTo>
                <a:cubicBezTo>
                  <a:pt x="530" y="489"/>
                  <a:pt x="581" y="515"/>
                  <a:pt x="639" y="515"/>
                </a:cubicBezTo>
                <a:cubicBezTo>
                  <a:pt x="706" y="515"/>
                  <a:pt x="765" y="480"/>
                  <a:pt x="799" y="428"/>
                </a:cubicBezTo>
                <a:cubicBezTo>
                  <a:pt x="806" y="417"/>
                  <a:pt x="816" y="411"/>
                  <a:pt x="826" y="411"/>
                </a:cubicBezTo>
                <a:cubicBezTo>
                  <a:pt x="833" y="411"/>
                  <a:pt x="840" y="413"/>
                  <a:pt x="848" y="417"/>
                </a:cubicBezTo>
                <a:cubicBezTo>
                  <a:pt x="863" y="425"/>
                  <a:pt x="880" y="430"/>
                  <a:pt x="898" y="430"/>
                </a:cubicBezTo>
                <a:cubicBezTo>
                  <a:pt x="932" y="430"/>
                  <a:pt x="963" y="414"/>
                  <a:pt x="982" y="389"/>
                </a:cubicBezTo>
                <a:cubicBezTo>
                  <a:pt x="995" y="372"/>
                  <a:pt x="1007" y="356"/>
                  <a:pt x="1016" y="356"/>
                </a:cubicBezTo>
                <a:cubicBezTo>
                  <a:pt x="1016" y="356"/>
                  <a:pt x="1017" y="356"/>
                  <a:pt x="1017" y="356"/>
                </a:cubicBezTo>
                <a:cubicBezTo>
                  <a:pt x="1022" y="357"/>
                  <a:pt x="1028" y="357"/>
                  <a:pt x="1033" y="357"/>
                </a:cubicBezTo>
                <a:cubicBezTo>
                  <a:pt x="1076" y="357"/>
                  <a:pt x="1110" y="339"/>
                  <a:pt x="1110" y="317"/>
                </a:cubicBezTo>
                <a:cubicBezTo>
                  <a:pt x="1110" y="316"/>
                  <a:pt x="1110" y="314"/>
                  <a:pt x="1110" y="313"/>
                </a:cubicBezTo>
                <a:cubicBezTo>
                  <a:pt x="1109" y="310"/>
                  <a:pt x="1108" y="308"/>
                  <a:pt x="1107" y="308"/>
                </a:cubicBezTo>
                <a:cubicBezTo>
                  <a:pt x="1106" y="308"/>
                  <a:pt x="1105" y="308"/>
                  <a:pt x="1105" y="308"/>
                </a:cubicBezTo>
                <a:cubicBezTo>
                  <a:pt x="1100" y="307"/>
                  <a:pt x="1095" y="307"/>
                  <a:pt x="1090" y="307"/>
                </a:cubicBezTo>
                <a:cubicBezTo>
                  <a:pt x="1084" y="307"/>
                  <a:pt x="1078" y="307"/>
                  <a:pt x="1072" y="308"/>
                </a:cubicBezTo>
                <a:cubicBezTo>
                  <a:pt x="1066" y="308"/>
                  <a:pt x="1060" y="309"/>
                  <a:pt x="1054" y="309"/>
                </a:cubicBezTo>
                <a:cubicBezTo>
                  <a:pt x="1054" y="309"/>
                  <a:pt x="1054" y="309"/>
                  <a:pt x="1054" y="309"/>
                </a:cubicBezTo>
                <a:cubicBezTo>
                  <a:pt x="1043" y="309"/>
                  <a:pt x="1033" y="307"/>
                  <a:pt x="1023" y="303"/>
                </a:cubicBezTo>
                <a:cubicBezTo>
                  <a:pt x="1007" y="295"/>
                  <a:pt x="999" y="282"/>
                  <a:pt x="998" y="282"/>
                </a:cubicBezTo>
                <a:cubicBezTo>
                  <a:pt x="998" y="282"/>
                  <a:pt x="998" y="282"/>
                  <a:pt x="998" y="282"/>
                </a:cubicBezTo>
                <a:cubicBezTo>
                  <a:pt x="998" y="282"/>
                  <a:pt x="998" y="282"/>
                  <a:pt x="998" y="282"/>
                </a:cubicBezTo>
                <a:cubicBezTo>
                  <a:pt x="998" y="282"/>
                  <a:pt x="991" y="265"/>
                  <a:pt x="975" y="249"/>
                </a:cubicBezTo>
                <a:cubicBezTo>
                  <a:pt x="956" y="228"/>
                  <a:pt x="928" y="215"/>
                  <a:pt x="898" y="215"/>
                </a:cubicBezTo>
                <a:cubicBezTo>
                  <a:pt x="889" y="215"/>
                  <a:pt x="881" y="216"/>
                  <a:pt x="873" y="218"/>
                </a:cubicBezTo>
                <a:cubicBezTo>
                  <a:pt x="860" y="221"/>
                  <a:pt x="849" y="240"/>
                  <a:pt x="852" y="256"/>
                </a:cubicBezTo>
                <a:cubicBezTo>
                  <a:pt x="855" y="268"/>
                  <a:pt x="859" y="277"/>
                  <a:pt x="867" y="281"/>
                </a:cubicBezTo>
                <a:cubicBezTo>
                  <a:pt x="872" y="284"/>
                  <a:pt x="879" y="285"/>
                  <a:pt x="885" y="285"/>
                </a:cubicBezTo>
                <a:cubicBezTo>
                  <a:pt x="887" y="285"/>
                  <a:pt x="889" y="285"/>
                  <a:pt x="891" y="285"/>
                </a:cubicBezTo>
                <a:cubicBezTo>
                  <a:pt x="892" y="285"/>
                  <a:pt x="893" y="284"/>
                  <a:pt x="893" y="284"/>
                </a:cubicBezTo>
                <a:cubicBezTo>
                  <a:pt x="895" y="284"/>
                  <a:pt x="896" y="283"/>
                  <a:pt x="896" y="283"/>
                </a:cubicBezTo>
                <a:cubicBezTo>
                  <a:pt x="895" y="282"/>
                  <a:pt x="895" y="282"/>
                  <a:pt x="895" y="282"/>
                </a:cubicBezTo>
                <a:cubicBezTo>
                  <a:pt x="889" y="266"/>
                  <a:pt x="902" y="256"/>
                  <a:pt x="916" y="256"/>
                </a:cubicBezTo>
                <a:cubicBezTo>
                  <a:pt x="925" y="256"/>
                  <a:pt x="934" y="260"/>
                  <a:pt x="938" y="270"/>
                </a:cubicBezTo>
                <a:cubicBezTo>
                  <a:pt x="953" y="311"/>
                  <a:pt x="916" y="328"/>
                  <a:pt x="882" y="328"/>
                </a:cubicBezTo>
                <a:cubicBezTo>
                  <a:pt x="874" y="328"/>
                  <a:pt x="866" y="327"/>
                  <a:pt x="859" y="325"/>
                </a:cubicBezTo>
                <a:cubicBezTo>
                  <a:pt x="833" y="318"/>
                  <a:pt x="819" y="298"/>
                  <a:pt x="812" y="274"/>
                </a:cubicBezTo>
                <a:cubicBezTo>
                  <a:pt x="806" y="253"/>
                  <a:pt x="799" y="219"/>
                  <a:pt x="784" y="202"/>
                </a:cubicBezTo>
                <a:cubicBezTo>
                  <a:pt x="749" y="160"/>
                  <a:pt x="697" y="134"/>
                  <a:pt x="639" y="134"/>
                </a:cubicBezTo>
                <a:cubicBezTo>
                  <a:pt x="629" y="134"/>
                  <a:pt x="620" y="135"/>
                  <a:pt x="611" y="136"/>
                </a:cubicBezTo>
                <a:cubicBezTo>
                  <a:pt x="610" y="136"/>
                  <a:pt x="609" y="136"/>
                  <a:pt x="608" y="136"/>
                </a:cubicBezTo>
                <a:cubicBezTo>
                  <a:pt x="593" y="136"/>
                  <a:pt x="579" y="123"/>
                  <a:pt x="569" y="105"/>
                </a:cubicBezTo>
                <a:cubicBezTo>
                  <a:pt x="545" y="57"/>
                  <a:pt x="501" y="21"/>
                  <a:pt x="447" y="6"/>
                </a:cubicBezTo>
                <a:cubicBezTo>
                  <a:pt x="447" y="6"/>
                  <a:pt x="447" y="6"/>
                  <a:pt x="446" y="6"/>
                </a:cubicBezTo>
                <a:cubicBezTo>
                  <a:pt x="430" y="2"/>
                  <a:pt x="414" y="0"/>
                  <a:pt x="396" y="0"/>
                </a:cubicBezTo>
                <a:cubicBezTo>
                  <a:pt x="396" y="0"/>
                  <a:pt x="395" y="0"/>
                  <a:pt x="395" y="0"/>
                </a:cubicBezTo>
                <a:cubicBezTo>
                  <a:pt x="395" y="0"/>
                  <a:pt x="395" y="0"/>
                  <a:pt x="395" y="0"/>
                </a:cubicBezTo>
                <a:cubicBezTo>
                  <a:pt x="395" y="0"/>
                  <a:pt x="394" y="0"/>
                  <a:pt x="393" y="0"/>
                </a:cubicBezTo>
                <a:cubicBezTo>
                  <a:pt x="392" y="0"/>
                  <a:pt x="391" y="0"/>
                  <a:pt x="390" y="0"/>
                </a:cubicBezTo>
              </a:path>
            </a:pathLst>
          </a:custGeom>
          <a:solidFill>
            <a:srgbClr val="B6F1DC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grpSp>
        <p:nvGrpSpPr>
          <p:cNvPr id="2" name="组合 1"/>
          <p:cNvGrpSpPr/>
          <p:nvPr/>
        </p:nvGrpSpPr>
        <p:grpSpPr>
          <a:xfrm>
            <a:off x="447886" y="283390"/>
            <a:ext cx="3385205" cy="647322"/>
            <a:chOff x="447886" y="283390"/>
            <a:chExt cx="3385205" cy="647322"/>
          </a:xfrm>
        </p:grpSpPr>
        <p:sp>
          <p:nvSpPr>
            <p:cNvPr id="8" name="Freeform 483"/>
            <p:cNvSpPr/>
            <p:nvPr/>
          </p:nvSpPr>
          <p:spPr bwMode="auto">
            <a:xfrm>
              <a:off x="447886" y="283390"/>
              <a:ext cx="750304" cy="647322"/>
            </a:xfrm>
            <a:custGeom>
              <a:avLst/>
              <a:gdLst>
                <a:gd name="T0" fmla="*/ 30 w 43"/>
                <a:gd name="T1" fmla="*/ 29 h 37"/>
                <a:gd name="T2" fmla="*/ 34 w 43"/>
                <a:gd name="T3" fmla="*/ 30 h 37"/>
                <a:gd name="T4" fmla="*/ 39 w 43"/>
                <a:gd name="T5" fmla="*/ 30 h 37"/>
                <a:gd name="T6" fmla="*/ 36 w 43"/>
                <a:gd name="T7" fmla="*/ 23 h 37"/>
                <a:gd name="T8" fmla="*/ 30 w 43"/>
                <a:gd name="T9" fmla="*/ 17 h 37"/>
                <a:gd name="T10" fmla="*/ 28 w 43"/>
                <a:gd name="T11" fmla="*/ 14 h 37"/>
                <a:gd name="T12" fmla="*/ 34 w 43"/>
                <a:gd name="T13" fmla="*/ 13 h 37"/>
                <a:gd name="T14" fmla="*/ 39 w 43"/>
                <a:gd name="T15" fmla="*/ 12 h 37"/>
                <a:gd name="T16" fmla="*/ 43 w 43"/>
                <a:gd name="T17" fmla="*/ 10 h 37"/>
                <a:gd name="T18" fmla="*/ 38 w 43"/>
                <a:gd name="T19" fmla="*/ 8 h 37"/>
                <a:gd name="T20" fmla="*/ 35 w 43"/>
                <a:gd name="T21" fmla="*/ 6 h 37"/>
                <a:gd name="T22" fmla="*/ 35 w 43"/>
                <a:gd name="T23" fmla="*/ 4 h 37"/>
                <a:gd name="T24" fmla="*/ 28 w 43"/>
                <a:gd name="T25" fmla="*/ 6 h 37"/>
                <a:gd name="T26" fmla="*/ 26 w 43"/>
                <a:gd name="T27" fmla="*/ 5 h 37"/>
                <a:gd name="T28" fmla="*/ 26 w 43"/>
                <a:gd name="T29" fmla="*/ 0 h 37"/>
                <a:gd name="T30" fmla="*/ 22 w 43"/>
                <a:gd name="T31" fmla="*/ 3 h 37"/>
                <a:gd name="T32" fmla="*/ 18 w 43"/>
                <a:gd name="T33" fmla="*/ 11 h 37"/>
                <a:gd name="T34" fmla="*/ 10 w 43"/>
                <a:gd name="T35" fmla="*/ 6 h 37"/>
                <a:gd name="T36" fmla="*/ 5 w 43"/>
                <a:gd name="T37" fmla="*/ 4 h 37"/>
                <a:gd name="T38" fmla="*/ 1 w 43"/>
                <a:gd name="T39" fmla="*/ 1 h 37"/>
                <a:gd name="T40" fmla="*/ 0 w 43"/>
                <a:gd name="T41" fmla="*/ 1 h 37"/>
                <a:gd name="T42" fmla="*/ 7 w 43"/>
                <a:gd name="T43" fmla="*/ 5 h 37"/>
                <a:gd name="T44" fmla="*/ 18 w 43"/>
                <a:gd name="T45" fmla="*/ 11 h 37"/>
                <a:gd name="T46" fmla="*/ 9 w 43"/>
                <a:gd name="T47" fmla="*/ 17 h 37"/>
                <a:gd name="T48" fmla="*/ 10 w 43"/>
                <a:gd name="T49" fmla="*/ 19 h 37"/>
                <a:gd name="T50" fmla="*/ 13 w 43"/>
                <a:gd name="T51" fmla="*/ 21 h 37"/>
                <a:gd name="T52" fmla="*/ 11 w 43"/>
                <a:gd name="T53" fmla="*/ 27 h 37"/>
                <a:gd name="T54" fmla="*/ 14 w 43"/>
                <a:gd name="T55" fmla="*/ 30 h 37"/>
                <a:gd name="T56" fmla="*/ 18 w 43"/>
                <a:gd name="T57" fmla="*/ 37 h 37"/>
                <a:gd name="T58" fmla="*/ 20 w 43"/>
                <a:gd name="T59" fmla="*/ 31 h 37"/>
                <a:gd name="T60" fmla="*/ 20 w 43"/>
                <a:gd name="T61" fmla="*/ 24 h 37"/>
                <a:gd name="T62" fmla="*/ 23 w 43"/>
                <a:gd name="T63" fmla="*/ 22 h 37"/>
                <a:gd name="T64" fmla="*/ 27 w 43"/>
                <a:gd name="T65" fmla="*/ 26 h 37"/>
                <a:gd name="T66" fmla="*/ 30 w 43"/>
                <a:gd name="T67" fmla="*/ 29 h 37"/>
                <a:gd name="T68" fmla="*/ 30 w 43"/>
                <a:gd name="T69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" h="37">
                  <a:moveTo>
                    <a:pt x="30" y="29"/>
                  </a:moveTo>
                  <a:cubicBezTo>
                    <a:pt x="32" y="28"/>
                    <a:pt x="32" y="28"/>
                    <a:pt x="34" y="30"/>
                  </a:cubicBezTo>
                  <a:cubicBezTo>
                    <a:pt x="34" y="30"/>
                    <a:pt x="39" y="31"/>
                    <a:pt x="39" y="30"/>
                  </a:cubicBezTo>
                  <a:cubicBezTo>
                    <a:pt x="39" y="29"/>
                    <a:pt x="33" y="24"/>
                    <a:pt x="36" y="23"/>
                  </a:cubicBezTo>
                  <a:cubicBezTo>
                    <a:pt x="38" y="22"/>
                    <a:pt x="31" y="18"/>
                    <a:pt x="30" y="17"/>
                  </a:cubicBezTo>
                  <a:cubicBezTo>
                    <a:pt x="29" y="17"/>
                    <a:pt x="27" y="16"/>
                    <a:pt x="28" y="14"/>
                  </a:cubicBezTo>
                  <a:cubicBezTo>
                    <a:pt x="29" y="13"/>
                    <a:pt x="32" y="13"/>
                    <a:pt x="34" y="13"/>
                  </a:cubicBezTo>
                  <a:cubicBezTo>
                    <a:pt x="36" y="13"/>
                    <a:pt x="37" y="13"/>
                    <a:pt x="39" y="12"/>
                  </a:cubicBezTo>
                  <a:cubicBezTo>
                    <a:pt x="40" y="12"/>
                    <a:pt x="43" y="10"/>
                    <a:pt x="43" y="10"/>
                  </a:cubicBezTo>
                  <a:cubicBezTo>
                    <a:pt x="43" y="10"/>
                    <a:pt x="39" y="8"/>
                    <a:pt x="38" y="8"/>
                  </a:cubicBezTo>
                  <a:cubicBezTo>
                    <a:pt x="37" y="7"/>
                    <a:pt x="36" y="7"/>
                    <a:pt x="35" y="6"/>
                  </a:cubicBezTo>
                  <a:cubicBezTo>
                    <a:pt x="35" y="6"/>
                    <a:pt x="36" y="5"/>
                    <a:pt x="35" y="4"/>
                  </a:cubicBezTo>
                  <a:cubicBezTo>
                    <a:pt x="35" y="4"/>
                    <a:pt x="29" y="6"/>
                    <a:pt x="28" y="6"/>
                  </a:cubicBezTo>
                  <a:cubicBezTo>
                    <a:pt x="27" y="7"/>
                    <a:pt x="25" y="7"/>
                    <a:pt x="26" y="5"/>
                  </a:cubicBezTo>
                  <a:cubicBezTo>
                    <a:pt x="26" y="4"/>
                    <a:pt x="27" y="1"/>
                    <a:pt x="26" y="0"/>
                  </a:cubicBezTo>
                  <a:cubicBezTo>
                    <a:pt x="25" y="0"/>
                    <a:pt x="23" y="3"/>
                    <a:pt x="22" y="3"/>
                  </a:cubicBezTo>
                  <a:cubicBezTo>
                    <a:pt x="20" y="4"/>
                    <a:pt x="18" y="8"/>
                    <a:pt x="18" y="11"/>
                  </a:cubicBezTo>
                  <a:cubicBezTo>
                    <a:pt x="15" y="9"/>
                    <a:pt x="13" y="8"/>
                    <a:pt x="10" y="6"/>
                  </a:cubicBezTo>
                  <a:cubicBezTo>
                    <a:pt x="9" y="5"/>
                    <a:pt x="6" y="5"/>
                    <a:pt x="5" y="4"/>
                  </a:cubicBezTo>
                  <a:cubicBezTo>
                    <a:pt x="3" y="3"/>
                    <a:pt x="2" y="3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1" y="3"/>
                    <a:pt x="5" y="5"/>
                    <a:pt x="7" y="5"/>
                  </a:cubicBezTo>
                  <a:cubicBezTo>
                    <a:pt x="10" y="7"/>
                    <a:pt x="15" y="9"/>
                    <a:pt x="18" y="11"/>
                  </a:cubicBezTo>
                  <a:cubicBezTo>
                    <a:pt x="14" y="11"/>
                    <a:pt x="11" y="14"/>
                    <a:pt x="9" y="17"/>
                  </a:cubicBezTo>
                  <a:cubicBezTo>
                    <a:pt x="8" y="19"/>
                    <a:pt x="7" y="19"/>
                    <a:pt x="10" y="19"/>
                  </a:cubicBezTo>
                  <a:cubicBezTo>
                    <a:pt x="12" y="19"/>
                    <a:pt x="15" y="17"/>
                    <a:pt x="13" y="21"/>
                  </a:cubicBezTo>
                  <a:cubicBezTo>
                    <a:pt x="12" y="23"/>
                    <a:pt x="12" y="25"/>
                    <a:pt x="11" y="27"/>
                  </a:cubicBezTo>
                  <a:cubicBezTo>
                    <a:pt x="11" y="29"/>
                    <a:pt x="13" y="28"/>
                    <a:pt x="14" y="30"/>
                  </a:cubicBezTo>
                  <a:cubicBezTo>
                    <a:pt x="14" y="31"/>
                    <a:pt x="17" y="37"/>
                    <a:pt x="18" y="37"/>
                  </a:cubicBezTo>
                  <a:cubicBezTo>
                    <a:pt x="17" y="36"/>
                    <a:pt x="19" y="32"/>
                    <a:pt x="20" y="31"/>
                  </a:cubicBezTo>
                  <a:cubicBezTo>
                    <a:pt x="21" y="30"/>
                    <a:pt x="20" y="25"/>
                    <a:pt x="20" y="24"/>
                  </a:cubicBezTo>
                  <a:cubicBezTo>
                    <a:pt x="21" y="22"/>
                    <a:pt x="21" y="19"/>
                    <a:pt x="23" y="22"/>
                  </a:cubicBezTo>
                  <a:cubicBezTo>
                    <a:pt x="24" y="23"/>
                    <a:pt x="25" y="25"/>
                    <a:pt x="27" y="26"/>
                  </a:cubicBezTo>
                  <a:cubicBezTo>
                    <a:pt x="27" y="27"/>
                    <a:pt x="28" y="29"/>
                    <a:pt x="30" y="29"/>
                  </a:cubicBezTo>
                  <a:cubicBezTo>
                    <a:pt x="30" y="29"/>
                    <a:pt x="29" y="29"/>
                    <a:pt x="30" y="29"/>
                  </a:cubicBezTo>
                  <a:close/>
                </a:path>
              </a:pathLst>
            </a:custGeom>
            <a:solidFill>
              <a:srgbClr val="BE0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154975" y="345937"/>
              <a:ext cx="26781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latin typeface="文悦古典明朝体 (非商业使用) W5" pitchFamily="50" charset="-122"/>
                  <a:ea typeface="文悦古典明朝体 (非商业使用) W5" pitchFamily="50" charset="-122"/>
                </a:rPr>
                <a:t>输入您的标题</a:t>
              </a:r>
            </a:p>
          </p:txBody>
        </p:sp>
      </p:grpSp>
      <p:sp>
        <p:nvSpPr>
          <p:cNvPr id="48" name="Shape 170"/>
          <p:cNvSpPr/>
          <p:nvPr/>
        </p:nvSpPr>
        <p:spPr bwMode="auto">
          <a:xfrm>
            <a:off x="783313" y="4904872"/>
            <a:ext cx="854202" cy="493077"/>
          </a:xfrm>
          <a:custGeom>
            <a:avLst/>
            <a:gdLst>
              <a:gd name="T0" fmla="*/ 7943516 w 21600"/>
              <a:gd name="T1" fmla="*/ 2676367 h 21380"/>
              <a:gd name="T2" fmla="*/ 7943516 w 21600"/>
              <a:gd name="T3" fmla="*/ 2676367 h 21380"/>
              <a:gd name="T4" fmla="*/ 7943516 w 21600"/>
              <a:gd name="T5" fmla="*/ 2676367 h 21380"/>
              <a:gd name="T6" fmla="*/ 7943516 w 21600"/>
              <a:gd name="T7" fmla="*/ 2676367 h 2138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380" extrusionOk="0">
                <a:moveTo>
                  <a:pt x="21600" y="8686"/>
                </a:moveTo>
                <a:cubicBezTo>
                  <a:pt x="21481" y="8412"/>
                  <a:pt x="21361" y="8138"/>
                  <a:pt x="21233" y="7874"/>
                </a:cubicBezTo>
                <a:cubicBezTo>
                  <a:pt x="20516" y="6367"/>
                  <a:pt x="19719" y="5032"/>
                  <a:pt x="18859" y="3920"/>
                </a:cubicBezTo>
                <a:cubicBezTo>
                  <a:pt x="17139" y="1683"/>
                  <a:pt x="15164" y="312"/>
                  <a:pt x="13149" y="52"/>
                </a:cubicBezTo>
                <a:cubicBezTo>
                  <a:pt x="11133" y="-220"/>
                  <a:pt x="9096" y="572"/>
                  <a:pt x="7260" y="2313"/>
                </a:cubicBezTo>
                <a:cubicBezTo>
                  <a:pt x="5424" y="4044"/>
                  <a:pt x="3784" y="6700"/>
                  <a:pt x="2531" y="9999"/>
                </a:cubicBezTo>
                <a:cubicBezTo>
                  <a:pt x="1268" y="13298"/>
                  <a:pt x="390" y="17228"/>
                  <a:pt x="0" y="21380"/>
                </a:cubicBezTo>
                <a:cubicBezTo>
                  <a:pt x="408" y="17240"/>
                  <a:pt x="1299" y="13324"/>
                  <a:pt x="2571" y="10073"/>
                </a:cubicBezTo>
                <a:cubicBezTo>
                  <a:pt x="3838" y="6811"/>
                  <a:pt x="5473" y="4191"/>
                  <a:pt x="7304" y="2510"/>
                </a:cubicBezTo>
                <a:cubicBezTo>
                  <a:pt x="9132" y="831"/>
                  <a:pt x="11152" y="89"/>
                  <a:pt x="13135" y="386"/>
                </a:cubicBezTo>
                <a:cubicBezTo>
                  <a:pt x="15124" y="682"/>
                  <a:pt x="17063" y="2066"/>
                  <a:pt x="18747" y="4303"/>
                </a:cubicBezTo>
                <a:cubicBezTo>
                  <a:pt x="19589" y="5415"/>
                  <a:pt x="20364" y="6737"/>
                  <a:pt x="21062" y="8232"/>
                </a:cubicBezTo>
                <a:cubicBezTo>
                  <a:pt x="21179" y="8480"/>
                  <a:pt x="21289" y="8740"/>
                  <a:pt x="21401" y="8996"/>
                </a:cubicBezTo>
                <a:cubicBezTo>
                  <a:pt x="21406" y="8793"/>
                  <a:pt x="21506" y="8619"/>
                  <a:pt x="21600" y="8686"/>
                </a:cubicBezTo>
                <a:close/>
              </a:path>
            </a:pathLst>
          </a:custGeom>
          <a:solidFill>
            <a:srgbClr val="B6F1DC"/>
          </a:solidFill>
          <a:ln>
            <a:noFill/>
          </a:ln>
        </p:spPr>
        <p:txBody>
          <a:bodyPr lIns="28575" tIns="28575" rIns="28575" bIns="28575" anchor="ctr"/>
          <a:lstStyle/>
          <a:p>
            <a:endParaRPr lang="zh-CN" altLang="en-US"/>
          </a:p>
        </p:txBody>
      </p:sp>
      <p:sp>
        <p:nvSpPr>
          <p:cNvPr id="52" name="Shape 171"/>
          <p:cNvSpPr/>
          <p:nvPr/>
        </p:nvSpPr>
        <p:spPr bwMode="auto">
          <a:xfrm>
            <a:off x="1496306" y="4337719"/>
            <a:ext cx="1150511" cy="983837"/>
          </a:xfrm>
          <a:custGeom>
            <a:avLst/>
            <a:gdLst>
              <a:gd name="T0" fmla="*/ 14485328 w 21522"/>
              <a:gd name="T1" fmla="*/ 11139254 h 20431"/>
              <a:gd name="T2" fmla="*/ 14485328 w 21522"/>
              <a:gd name="T3" fmla="*/ 11139254 h 20431"/>
              <a:gd name="T4" fmla="*/ 14485328 w 21522"/>
              <a:gd name="T5" fmla="*/ 11139254 h 20431"/>
              <a:gd name="T6" fmla="*/ 14485328 w 21522"/>
              <a:gd name="T7" fmla="*/ 11139254 h 20431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22" h="20431" extrusionOk="0">
                <a:moveTo>
                  <a:pt x="20642" y="13217"/>
                </a:moveTo>
                <a:cubicBezTo>
                  <a:pt x="21151" y="11961"/>
                  <a:pt x="21419" y="10604"/>
                  <a:pt x="21499" y="9247"/>
                </a:cubicBezTo>
                <a:cubicBezTo>
                  <a:pt x="21578" y="7894"/>
                  <a:pt x="21456" y="6511"/>
                  <a:pt x="21141" y="5189"/>
                </a:cubicBezTo>
                <a:cubicBezTo>
                  <a:pt x="20727" y="3435"/>
                  <a:pt x="19941" y="1770"/>
                  <a:pt x="18853" y="332"/>
                </a:cubicBezTo>
                <a:cubicBezTo>
                  <a:pt x="18851" y="389"/>
                  <a:pt x="17513" y="81"/>
                  <a:pt x="17284" y="11"/>
                </a:cubicBezTo>
                <a:cubicBezTo>
                  <a:pt x="17271" y="7"/>
                  <a:pt x="17258" y="4"/>
                  <a:pt x="17245" y="0"/>
                </a:cubicBezTo>
                <a:cubicBezTo>
                  <a:pt x="18700" y="1477"/>
                  <a:pt x="19755" y="3368"/>
                  <a:pt x="20271" y="5414"/>
                </a:cubicBezTo>
                <a:cubicBezTo>
                  <a:pt x="20900" y="7877"/>
                  <a:pt x="20785" y="10533"/>
                  <a:pt x="19924" y="12934"/>
                </a:cubicBezTo>
                <a:cubicBezTo>
                  <a:pt x="17986" y="18338"/>
                  <a:pt x="14317" y="19454"/>
                  <a:pt x="13785" y="19706"/>
                </a:cubicBezTo>
                <a:cubicBezTo>
                  <a:pt x="11042" y="20493"/>
                  <a:pt x="7940" y="20148"/>
                  <a:pt x="5489" y="18605"/>
                </a:cubicBezTo>
                <a:cubicBezTo>
                  <a:pt x="4238" y="17832"/>
                  <a:pt x="3153" y="16776"/>
                  <a:pt x="2333" y="15533"/>
                </a:cubicBezTo>
                <a:cubicBezTo>
                  <a:pt x="2283" y="15462"/>
                  <a:pt x="2230" y="15374"/>
                  <a:pt x="2171" y="15299"/>
                </a:cubicBezTo>
                <a:cubicBezTo>
                  <a:pt x="2108" y="15219"/>
                  <a:pt x="2058" y="15153"/>
                  <a:pt x="2006" y="15074"/>
                </a:cubicBezTo>
                <a:cubicBezTo>
                  <a:pt x="1952" y="14999"/>
                  <a:pt x="1893" y="14923"/>
                  <a:pt x="1837" y="14848"/>
                </a:cubicBezTo>
                <a:cubicBezTo>
                  <a:pt x="686" y="13049"/>
                  <a:pt x="80" y="10896"/>
                  <a:pt x="80" y="8738"/>
                </a:cubicBezTo>
                <a:cubicBezTo>
                  <a:pt x="67" y="6559"/>
                  <a:pt x="696" y="4380"/>
                  <a:pt x="1866" y="2554"/>
                </a:cubicBezTo>
                <a:cubicBezTo>
                  <a:pt x="673" y="4366"/>
                  <a:pt x="17" y="6546"/>
                  <a:pt x="1" y="8738"/>
                </a:cubicBezTo>
                <a:cubicBezTo>
                  <a:pt x="-22" y="10586"/>
                  <a:pt x="403" y="12443"/>
                  <a:pt x="1231" y="14088"/>
                </a:cubicBezTo>
                <a:cubicBezTo>
                  <a:pt x="1232" y="14089"/>
                  <a:pt x="1233" y="14089"/>
                  <a:pt x="1234" y="14089"/>
                </a:cubicBezTo>
                <a:cubicBezTo>
                  <a:pt x="1421" y="14514"/>
                  <a:pt x="1741" y="15034"/>
                  <a:pt x="1847" y="15188"/>
                </a:cubicBezTo>
                <a:cubicBezTo>
                  <a:pt x="1900" y="15263"/>
                  <a:pt x="2115" y="15564"/>
                  <a:pt x="2167" y="15648"/>
                </a:cubicBezTo>
                <a:cubicBezTo>
                  <a:pt x="2991" y="16921"/>
                  <a:pt x="4089" y="18009"/>
                  <a:pt x="5363" y="18813"/>
                </a:cubicBezTo>
                <a:cubicBezTo>
                  <a:pt x="6636" y="19622"/>
                  <a:pt x="8082" y="20140"/>
                  <a:pt x="9570" y="20321"/>
                </a:cubicBezTo>
                <a:cubicBezTo>
                  <a:pt x="10318" y="20418"/>
                  <a:pt x="17244" y="21600"/>
                  <a:pt x="20642" y="13217"/>
                </a:cubicBezTo>
                <a:close/>
              </a:path>
            </a:pathLst>
          </a:custGeom>
          <a:solidFill>
            <a:srgbClr val="B6F1DC"/>
          </a:solidFill>
          <a:ln>
            <a:noFill/>
          </a:ln>
        </p:spPr>
        <p:txBody>
          <a:bodyPr lIns="28575" tIns="28575" rIns="28575" bIns="28575" anchor="ctr"/>
          <a:lstStyle/>
          <a:p>
            <a:endParaRPr lang="zh-CN" altLang="en-US"/>
          </a:p>
        </p:txBody>
      </p:sp>
      <p:sp>
        <p:nvSpPr>
          <p:cNvPr id="53" name="Shape 172"/>
          <p:cNvSpPr/>
          <p:nvPr/>
        </p:nvSpPr>
        <p:spPr bwMode="auto">
          <a:xfrm>
            <a:off x="2183834" y="5180347"/>
            <a:ext cx="925965" cy="817163"/>
          </a:xfrm>
          <a:custGeom>
            <a:avLst/>
            <a:gdLst>
              <a:gd name="T0" fmla="*/ 9377280 w 21502"/>
              <a:gd name="T1" fmla="*/ 7383872 h 21261"/>
              <a:gd name="T2" fmla="*/ 9377280 w 21502"/>
              <a:gd name="T3" fmla="*/ 7383872 h 21261"/>
              <a:gd name="T4" fmla="*/ 9377280 w 21502"/>
              <a:gd name="T5" fmla="*/ 7383872 h 21261"/>
              <a:gd name="T6" fmla="*/ 9377280 w 21502"/>
              <a:gd name="T7" fmla="*/ 7383872 h 21261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02" h="21261" extrusionOk="0">
                <a:moveTo>
                  <a:pt x="19226" y="17401"/>
                </a:moveTo>
                <a:cubicBezTo>
                  <a:pt x="18203" y="18567"/>
                  <a:pt x="16927" y="19500"/>
                  <a:pt x="15524" y="20122"/>
                </a:cubicBezTo>
                <a:cubicBezTo>
                  <a:pt x="12715" y="21373"/>
                  <a:pt x="9392" y="21326"/>
                  <a:pt x="6646" y="19986"/>
                </a:cubicBezTo>
                <a:cubicBezTo>
                  <a:pt x="3889" y="18672"/>
                  <a:pt x="1747" y="16114"/>
                  <a:pt x="926" y="13145"/>
                </a:cubicBezTo>
                <a:cubicBezTo>
                  <a:pt x="499" y="11668"/>
                  <a:pt x="416" y="10096"/>
                  <a:pt x="613" y="8577"/>
                </a:cubicBezTo>
                <a:cubicBezTo>
                  <a:pt x="803" y="7053"/>
                  <a:pt x="1285" y="5565"/>
                  <a:pt x="2051" y="4252"/>
                </a:cubicBezTo>
                <a:cubicBezTo>
                  <a:pt x="2814" y="2939"/>
                  <a:pt x="5612" y="440"/>
                  <a:pt x="5944" y="271"/>
                </a:cubicBezTo>
                <a:cubicBezTo>
                  <a:pt x="6110" y="187"/>
                  <a:pt x="5334" y="67"/>
                  <a:pt x="5331" y="0"/>
                </a:cubicBezTo>
                <a:cubicBezTo>
                  <a:pt x="5124" y="121"/>
                  <a:pt x="4919" y="246"/>
                  <a:pt x="4722" y="386"/>
                </a:cubicBezTo>
                <a:cubicBezTo>
                  <a:pt x="3399" y="1298"/>
                  <a:pt x="2304" y="2533"/>
                  <a:pt x="1522" y="3941"/>
                </a:cubicBezTo>
                <a:cubicBezTo>
                  <a:pt x="732" y="5344"/>
                  <a:pt x="254" y="6916"/>
                  <a:pt x="80" y="8509"/>
                </a:cubicBezTo>
                <a:cubicBezTo>
                  <a:pt x="-98" y="10112"/>
                  <a:pt x="17" y="11742"/>
                  <a:pt x="483" y="13282"/>
                </a:cubicBezTo>
                <a:cubicBezTo>
                  <a:pt x="1395" y="16362"/>
                  <a:pt x="3660" y="18968"/>
                  <a:pt x="6520" y="20270"/>
                </a:cubicBezTo>
                <a:cubicBezTo>
                  <a:pt x="9369" y="21600"/>
                  <a:pt x="12759" y="21583"/>
                  <a:pt x="15584" y="20265"/>
                </a:cubicBezTo>
                <a:cubicBezTo>
                  <a:pt x="16998" y="19611"/>
                  <a:pt x="18270" y="18646"/>
                  <a:pt x="19286" y="17454"/>
                </a:cubicBezTo>
                <a:cubicBezTo>
                  <a:pt x="20301" y="16262"/>
                  <a:pt x="21060" y="14854"/>
                  <a:pt x="21502" y="13346"/>
                </a:cubicBezTo>
                <a:cubicBezTo>
                  <a:pt x="21036" y="14843"/>
                  <a:pt x="20258" y="16241"/>
                  <a:pt x="19226" y="17401"/>
                </a:cubicBezTo>
                <a:close/>
              </a:path>
            </a:pathLst>
          </a:custGeom>
          <a:solidFill>
            <a:srgbClr val="B6F1DC"/>
          </a:solidFill>
          <a:ln>
            <a:noFill/>
          </a:ln>
        </p:spPr>
        <p:txBody>
          <a:bodyPr lIns="28575" tIns="28575" rIns="28575" bIns="28575" anchor="ctr"/>
          <a:lstStyle/>
          <a:p>
            <a:endParaRPr lang="zh-CN" altLang="en-US"/>
          </a:p>
        </p:txBody>
      </p:sp>
      <p:sp>
        <p:nvSpPr>
          <p:cNvPr id="54" name="Shape 173"/>
          <p:cNvSpPr/>
          <p:nvPr/>
        </p:nvSpPr>
        <p:spPr bwMode="auto">
          <a:xfrm>
            <a:off x="2163001" y="3233505"/>
            <a:ext cx="1319500" cy="1233849"/>
          </a:xfrm>
          <a:custGeom>
            <a:avLst/>
            <a:gdLst>
              <a:gd name="T0" fmla="*/ 19292487 w 21247"/>
              <a:gd name="T1" fmla="*/ 16731829 h 21396"/>
              <a:gd name="T2" fmla="*/ 19292487 w 21247"/>
              <a:gd name="T3" fmla="*/ 16731829 h 21396"/>
              <a:gd name="T4" fmla="*/ 19292487 w 21247"/>
              <a:gd name="T5" fmla="*/ 16731829 h 21396"/>
              <a:gd name="T6" fmla="*/ 19292487 w 21247"/>
              <a:gd name="T7" fmla="*/ 16731829 h 21396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247" h="21396" extrusionOk="0">
                <a:moveTo>
                  <a:pt x="19050" y="17024"/>
                </a:moveTo>
                <a:cubicBezTo>
                  <a:pt x="19050" y="17024"/>
                  <a:pt x="19049" y="17025"/>
                  <a:pt x="19049" y="17025"/>
                </a:cubicBezTo>
                <a:cubicBezTo>
                  <a:pt x="19559" y="16259"/>
                  <a:pt x="19986" y="15433"/>
                  <a:pt x="20322" y="14567"/>
                </a:cubicBezTo>
                <a:cubicBezTo>
                  <a:pt x="20972" y="12896"/>
                  <a:pt x="21288" y="11081"/>
                  <a:pt x="21242" y="9290"/>
                </a:cubicBezTo>
                <a:cubicBezTo>
                  <a:pt x="21197" y="11085"/>
                  <a:pt x="20772" y="12844"/>
                  <a:pt x="20071" y="14452"/>
                </a:cubicBezTo>
                <a:cubicBezTo>
                  <a:pt x="18864" y="17224"/>
                  <a:pt x="17063" y="18589"/>
                  <a:pt x="17063" y="18589"/>
                </a:cubicBezTo>
                <a:cubicBezTo>
                  <a:pt x="16004" y="19402"/>
                  <a:pt x="14799" y="20001"/>
                  <a:pt x="13537" y="20340"/>
                </a:cubicBezTo>
                <a:cubicBezTo>
                  <a:pt x="12130" y="20723"/>
                  <a:pt x="10649" y="20779"/>
                  <a:pt x="9225" y="20516"/>
                </a:cubicBezTo>
                <a:cubicBezTo>
                  <a:pt x="7866" y="20268"/>
                  <a:pt x="6561" y="19717"/>
                  <a:pt x="5411" y="18920"/>
                </a:cubicBezTo>
                <a:lnTo>
                  <a:pt x="5259" y="18804"/>
                </a:lnTo>
                <a:cubicBezTo>
                  <a:pt x="5137" y="18705"/>
                  <a:pt x="5017" y="18612"/>
                  <a:pt x="4895" y="18505"/>
                </a:cubicBezTo>
                <a:cubicBezTo>
                  <a:pt x="4653" y="18301"/>
                  <a:pt x="4422" y="18078"/>
                  <a:pt x="4200" y="17850"/>
                </a:cubicBezTo>
                <a:cubicBezTo>
                  <a:pt x="3756" y="17392"/>
                  <a:pt x="3348" y="16889"/>
                  <a:pt x="2989" y="16351"/>
                </a:cubicBezTo>
                <a:cubicBezTo>
                  <a:pt x="2269" y="15281"/>
                  <a:pt x="1731" y="14069"/>
                  <a:pt x="1412" y="12796"/>
                </a:cubicBezTo>
                <a:cubicBezTo>
                  <a:pt x="768" y="10255"/>
                  <a:pt x="1013" y="7463"/>
                  <a:pt x="2109" y="5129"/>
                </a:cubicBezTo>
                <a:cubicBezTo>
                  <a:pt x="2653" y="3960"/>
                  <a:pt x="3405" y="2907"/>
                  <a:pt x="4311" y="2033"/>
                </a:cubicBezTo>
                <a:cubicBezTo>
                  <a:pt x="5176" y="1195"/>
                  <a:pt x="6175" y="533"/>
                  <a:pt x="7255" y="44"/>
                </a:cubicBezTo>
                <a:cubicBezTo>
                  <a:pt x="6762" y="-99"/>
                  <a:pt x="4979" y="150"/>
                  <a:pt x="4584" y="130"/>
                </a:cubicBezTo>
                <a:cubicBezTo>
                  <a:pt x="4202" y="423"/>
                  <a:pt x="3839" y="740"/>
                  <a:pt x="3496" y="1083"/>
                </a:cubicBezTo>
                <a:cubicBezTo>
                  <a:pt x="2499" y="2077"/>
                  <a:pt x="1673" y="3274"/>
                  <a:pt x="1084" y="4590"/>
                </a:cubicBezTo>
                <a:cubicBezTo>
                  <a:pt x="-101" y="7227"/>
                  <a:pt x="-312" y="10303"/>
                  <a:pt x="437" y="13087"/>
                </a:cubicBezTo>
                <a:cubicBezTo>
                  <a:pt x="808" y="14480"/>
                  <a:pt x="1417" y="15796"/>
                  <a:pt x="2223" y="16953"/>
                </a:cubicBezTo>
                <a:cubicBezTo>
                  <a:pt x="2628" y="17531"/>
                  <a:pt x="3078" y="18070"/>
                  <a:pt x="3570" y="18561"/>
                </a:cubicBezTo>
                <a:cubicBezTo>
                  <a:pt x="3815" y="18808"/>
                  <a:pt x="4072" y="19043"/>
                  <a:pt x="4340" y="19263"/>
                </a:cubicBezTo>
                <a:cubicBezTo>
                  <a:pt x="4468" y="19374"/>
                  <a:pt x="4610" y="19483"/>
                  <a:pt x="4747" y="19590"/>
                </a:cubicBezTo>
                <a:cubicBezTo>
                  <a:pt x="4869" y="19678"/>
                  <a:pt x="5057" y="19809"/>
                  <a:pt x="5066" y="19829"/>
                </a:cubicBezTo>
                <a:cubicBezTo>
                  <a:pt x="5066" y="19829"/>
                  <a:pt x="6562" y="20895"/>
                  <a:pt x="9111" y="21273"/>
                </a:cubicBezTo>
                <a:cubicBezTo>
                  <a:pt x="10643" y="21501"/>
                  <a:pt x="12212" y="21417"/>
                  <a:pt x="13694" y="20979"/>
                </a:cubicBezTo>
                <a:cubicBezTo>
                  <a:pt x="15178" y="20536"/>
                  <a:pt x="16565" y="19780"/>
                  <a:pt x="17726" y="18700"/>
                </a:cubicBezTo>
                <a:cubicBezTo>
                  <a:pt x="18461" y="18017"/>
                  <a:pt x="19041" y="17038"/>
                  <a:pt x="19050" y="17024"/>
                </a:cubicBezTo>
                <a:close/>
              </a:path>
            </a:pathLst>
          </a:custGeom>
          <a:solidFill>
            <a:srgbClr val="B6F1DC"/>
          </a:solidFill>
          <a:ln>
            <a:noFill/>
          </a:ln>
        </p:spPr>
        <p:txBody>
          <a:bodyPr lIns="28575" tIns="28575" rIns="28575" bIns="28575" anchor="ctr"/>
          <a:lstStyle/>
          <a:p>
            <a:endParaRPr lang="zh-CN" altLang="en-US"/>
          </a:p>
        </p:txBody>
      </p:sp>
      <p:sp>
        <p:nvSpPr>
          <p:cNvPr id="55" name="Shape 174"/>
          <p:cNvSpPr/>
          <p:nvPr/>
        </p:nvSpPr>
        <p:spPr bwMode="auto">
          <a:xfrm>
            <a:off x="3313511" y="4096968"/>
            <a:ext cx="1143567" cy="664379"/>
          </a:xfrm>
          <a:custGeom>
            <a:avLst/>
            <a:gdLst>
              <a:gd name="T0" fmla="*/ 14215639 w 21600"/>
              <a:gd name="T1" fmla="*/ 4849623 h 21346"/>
              <a:gd name="T2" fmla="*/ 14215639 w 21600"/>
              <a:gd name="T3" fmla="*/ 4849623 h 21346"/>
              <a:gd name="T4" fmla="*/ 14215639 w 21600"/>
              <a:gd name="T5" fmla="*/ 4849623 h 21346"/>
              <a:gd name="T6" fmla="*/ 14215639 w 21600"/>
              <a:gd name="T7" fmla="*/ 4849623 h 21346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346" extrusionOk="0">
                <a:moveTo>
                  <a:pt x="19261" y="11203"/>
                </a:moveTo>
                <a:cubicBezTo>
                  <a:pt x="18100" y="8171"/>
                  <a:pt x="16580" y="5598"/>
                  <a:pt x="14834" y="3696"/>
                </a:cubicBezTo>
                <a:cubicBezTo>
                  <a:pt x="13088" y="1794"/>
                  <a:pt x="11116" y="582"/>
                  <a:pt x="9086" y="168"/>
                </a:cubicBezTo>
                <a:cubicBezTo>
                  <a:pt x="7057" y="-254"/>
                  <a:pt x="4982" y="123"/>
                  <a:pt x="3029" y="1279"/>
                </a:cubicBezTo>
                <a:cubicBezTo>
                  <a:pt x="2052" y="1850"/>
                  <a:pt x="1110" y="2621"/>
                  <a:pt x="221" y="3559"/>
                </a:cubicBezTo>
                <a:cubicBezTo>
                  <a:pt x="145" y="3638"/>
                  <a:pt x="73" y="3724"/>
                  <a:pt x="0" y="3808"/>
                </a:cubicBezTo>
                <a:cubicBezTo>
                  <a:pt x="74" y="3783"/>
                  <a:pt x="157" y="3855"/>
                  <a:pt x="150" y="4032"/>
                </a:cubicBezTo>
                <a:cubicBezTo>
                  <a:pt x="147" y="4125"/>
                  <a:pt x="135" y="4216"/>
                  <a:pt x="121" y="4306"/>
                </a:cubicBezTo>
                <a:cubicBezTo>
                  <a:pt x="153" y="4563"/>
                  <a:pt x="130" y="4830"/>
                  <a:pt x="79" y="5081"/>
                </a:cubicBezTo>
                <a:cubicBezTo>
                  <a:pt x="230" y="4898"/>
                  <a:pt x="381" y="4715"/>
                  <a:pt x="536" y="4542"/>
                </a:cubicBezTo>
                <a:cubicBezTo>
                  <a:pt x="1378" y="3604"/>
                  <a:pt x="2270" y="2824"/>
                  <a:pt x="3205" y="2236"/>
                </a:cubicBezTo>
                <a:cubicBezTo>
                  <a:pt x="5066" y="1051"/>
                  <a:pt x="7076" y="591"/>
                  <a:pt x="9048" y="922"/>
                </a:cubicBezTo>
                <a:cubicBezTo>
                  <a:pt x="11020" y="1234"/>
                  <a:pt x="12961" y="2336"/>
                  <a:pt x="14696" y="4138"/>
                </a:cubicBezTo>
                <a:cubicBezTo>
                  <a:pt x="16431" y="5920"/>
                  <a:pt x="17962" y="8401"/>
                  <a:pt x="19150" y="11350"/>
                </a:cubicBezTo>
                <a:cubicBezTo>
                  <a:pt x="20340" y="14308"/>
                  <a:pt x="21183" y="17736"/>
                  <a:pt x="21600" y="21346"/>
                </a:cubicBezTo>
                <a:cubicBezTo>
                  <a:pt x="21224" y="17717"/>
                  <a:pt x="20424" y="14235"/>
                  <a:pt x="19261" y="11203"/>
                </a:cubicBezTo>
                <a:close/>
              </a:path>
            </a:pathLst>
          </a:custGeom>
          <a:solidFill>
            <a:srgbClr val="B6F1DC"/>
          </a:solidFill>
          <a:ln>
            <a:noFill/>
          </a:ln>
        </p:spPr>
        <p:txBody>
          <a:bodyPr lIns="28575" tIns="28575" rIns="28575" bIns="28575" anchor="ctr"/>
          <a:lstStyle/>
          <a:p>
            <a:endParaRPr lang="zh-CN" altLang="en-US"/>
          </a:p>
        </p:txBody>
      </p:sp>
      <p:sp>
        <p:nvSpPr>
          <p:cNvPr id="56" name="Shape 175"/>
          <p:cNvSpPr/>
          <p:nvPr/>
        </p:nvSpPr>
        <p:spPr bwMode="auto">
          <a:xfrm>
            <a:off x="530987" y="2918677"/>
            <a:ext cx="1270887" cy="671324"/>
          </a:xfrm>
          <a:custGeom>
            <a:avLst/>
            <a:gdLst>
              <a:gd name="T0" fmla="*/ 17590381 w 21600"/>
              <a:gd name="T1" fmla="*/ 5138301 h 20649"/>
              <a:gd name="T2" fmla="*/ 17590381 w 21600"/>
              <a:gd name="T3" fmla="*/ 5138301 h 20649"/>
              <a:gd name="T4" fmla="*/ 17590381 w 21600"/>
              <a:gd name="T5" fmla="*/ 5138301 h 20649"/>
              <a:gd name="T6" fmla="*/ 17590381 w 21600"/>
              <a:gd name="T7" fmla="*/ 5138301 h 20649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0649" extrusionOk="0">
                <a:moveTo>
                  <a:pt x="21320" y="4475"/>
                </a:moveTo>
                <a:cubicBezTo>
                  <a:pt x="20062" y="2865"/>
                  <a:pt x="18708" y="1655"/>
                  <a:pt x="17301" y="916"/>
                </a:cubicBezTo>
                <a:cubicBezTo>
                  <a:pt x="13835" y="-951"/>
                  <a:pt x="10095" y="66"/>
                  <a:pt x="6957" y="3685"/>
                </a:cubicBezTo>
                <a:cubicBezTo>
                  <a:pt x="3809" y="7269"/>
                  <a:pt x="1303" y="13420"/>
                  <a:pt x="0" y="20649"/>
                </a:cubicBezTo>
                <a:cubicBezTo>
                  <a:pt x="1393" y="13508"/>
                  <a:pt x="3957" y="7584"/>
                  <a:pt x="7086" y="4263"/>
                </a:cubicBezTo>
                <a:cubicBezTo>
                  <a:pt x="10206" y="907"/>
                  <a:pt x="13850" y="162"/>
                  <a:pt x="17160" y="2160"/>
                </a:cubicBezTo>
                <a:cubicBezTo>
                  <a:pt x="18745" y="3108"/>
                  <a:pt x="20254" y="4657"/>
                  <a:pt x="21600" y="6711"/>
                </a:cubicBezTo>
                <a:cubicBezTo>
                  <a:pt x="21576" y="6535"/>
                  <a:pt x="21491" y="5590"/>
                  <a:pt x="21320" y="4475"/>
                </a:cubicBezTo>
                <a:close/>
              </a:path>
            </a:pathLst>
          </a:custGeom>
          <a:solidFill>
            <a:srgbClr val="B6F1DC"/>
          </a:solidFill>
          <a:ln>
            <a:noFill/>
          </a:ln>
        </p:spPr>
        <p:txBody>
          <a:bodyPr lIns="28575" tIns="28575" rIns="28575" bIns="28575" anchor="ctr"/>
          <a:lstStyle/>
          <a:p>
            <a:endParaRPr lang="zh-CN" altLang="en-US"/>
          </a:p>
        </p:txBody>
      </p:sp>
      <p:sp>
        <p:nvSpPr>
          <p:cNvPr id="57" name="Shape 176"/>
          <p:cNvSpPr/>
          <p:nvPr/>
        </p:nvSpPr>
        <p:spPr bwMode="auto">
          <a:xfrm>
            <a:off x="1533345" y="1636216"/>
            <a:ext cx="1655161" cy="1673682"/>
          </a:xfrm>
          <a:custGeom>
            <a:avLst/>
            <a:gdLst>
              <a:gd name="T0" fmla="*/ 30185424 w 21365"/>
              <a:gd name="T1" fmla="*/ 30935907 h 21312"/>
              <a:gd name="T2" fmla="*/ 30185424 w 21365"/>
              <a:gd name="T3" fmla="*/ 30935907 h 21312"/>
              <a:gd name="T4" fmla="*/ 30185424 w 21365"/>
              <a:gd name="T5" fmla="*/ 30935907 h 21312"/>
              <a:gd name="T6" fmla="*/ 30185424 w 21365"/>
              <a:gd name="T7" fmla="*/ 30935907 h 21312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365" h="21312" extrusionOk="0">
                <a:moveTo>
                  <a:pt x="20292" y="6442"/>
                </a:moveTo>
                <a:cubicBezTo>
                  <a:pt x="19364" y="4599"/>
                  <a:pt x="17837" y="2992"/>
                  <a:pt x="15935" y="1863"/>
                </a:cubicBezTo>
                <a:cubicBezTo>
                  <a:pt x="14038" y="723"/>
                  <a:pt x="11766" y="80"/>
                  <a:pt x="9472" y="0"/>
                </a:cubicBezTo>
                <a:lnTo>
                  <a:pt x="9455" y="0"/>
                </a:lnTo>
                <a:cubicBezTo>
                  <a:pt x="9016" y="-8"/>
                  <a:pt x="8653" y="300"/>
                  <a:pt x="8641" y="690"/>
                </a:cubicBezTo>
                <a:cubicBezTo>
                  <a:pt x="8631" y="1077"/>
                  <a:pt x="8980" y="1401"/>
                  <a:pt x="9420" y="1409"/>
                </a:cubicBezTo>
                <a:cubicBezTo>
                  <a:pt x="11431" y="1448"/>
                  <a:pt x="13425" y="1981"/>
                  <a:pt x="15114" y="2956"/>
                </a:cubicBezTo>
                <a:cubicBezTo>
                  <a:pt x="16807" y="3926"/>
                  <a:pt x="18184" y="5324"/>
                  <a:pt x="19038" y="6950"/>
                </a:cubicBezTo>
                <a:cubicBezTo>
                  <a:pt x="19900" y="8571"/>
                  <a:pt x="20228" y="10412"/>
                  <a:pt x="19998" y="12203"/>
                </a:cubicBezTo>
                <a:cubicBezTo>
                  <a:pt x="19772" y="13994"/>
                  <a:pt x="18967" y="15725"/>
                  <a:pt x="17697" y="17145"/>
                </a:cubicBezTo>
                <a:cubicBezTo>
                  <a:pt x="17063" y="17854"/>
                  <a:pt x="16317" y="18485"/>
                  <a:pt x="15484" y="19016"/>
                </a:cubicBezTo>
                <a:cubicBezTo>
                  <a:pt x="15068" y="19282"/>
                  <a:pt x="14634" y="19521"/>
                  <a:pt x="14178" y="19733"/>
                </a:cubicBezTo>
                <a:cubicBezTo>
                  <a:pt x="13948" y="19840"/>
                  <a:pt x="13727" y="19936"/>
                  <a:pt x="13485" y="20032"/>
                </a:cubicBezTo>
                <a:lnTo>
                  <a:pt x="13254" y="20120"/>
                </a:lnTo>
                <a:cubicBezTo>
                  <a:pt x="10920" y="20848"/>
                  <a:pt x="8271" y="20601"/>
                  <a:pt x="5967" y="19741"/>
                </a:cubicBezTo>
                <a:cubicBezTo>
                  <a:pt x="5352" y="19507"/>
                  <a:pt x="4761" y="19225"/>
                  <a:pt x="4203" y="18898"/>
                </a:cubicBezTo>
                <a:cubicBezTo>
                  <a:pt x="4153" y="18867"/>
                  <a:pt x="4103" y="18834"/>
                  <a:pt x="4054" y="18804"/>
                </a:cubicBezTo>
                <a:cubicBezTo>
                  <a:pt x="2902" y="17980"/>
                  <a:pt x="1936" y="16950"/>
                  <a:pt x="1242" y="15777"/>
                </a:cubicBezTo>
                <a:cubicBezTo>
                  <a:pt x="483" y="14502"/>
                  <a:pt x="55" y="13063"/>
                  <a:pt x="5" y="11601"/>
                </a:cubicBezTo>
                <a:cubicBezTo>
                  <a:pt x="-47" y="13063"/>
                  <a:pt x="278" y="14543"/>
                  <a:pt x="965" y="15895"/>
                </a:cubicBezTo>
                <a:cubicBezTo>
                  <a:pt x="1254" y="16466"/>
                  <a:pt x="1608" y="17010"/>
                  <a:pt x="2014" y="17527"/>
                </a:cubicBezTo>
                <a:cubicBezTo>
                  <a:pt x="1996" y="17517"/>
                  <a:pt x="2735" y="18494"/>
                  <a:pt x="3850" y="19354"/>
                </a:cubicBezTo>
                <a:cubicBezTo>
                  <a:pt x="3865" y="19366"/>
                  <a:pt x="3982" y="19433"/>
                  <a:pt x="3982" y="19433"/>
                </a:cubicBezTo>
                <a:cubicBezTo>
                  <a:pt x="4524" y="19763"/>
                  <a:pt x="5094" y="20049"/>
                  <a:pt x="5690" y="20293"/>
                </a:cubicBezTo>
                <a:cubicBezTo>
                  <a:pt x="6979" y="20821"/>
                  <a:pt x="8375" y="21142"/>
                  <a:pt x="9800" y="21241"/>
                </a:cubicBezTo>
                <a:cubicBezTo>
                  <a:pt x="10139" y="21268"/>
                  <a:pt x="12160" y="21592"/>
                  <a:pt x="14677" y="20584"/>
                </a:cubicBezTo>
                <a:cubicBezTo>
                  <a:pt x="15191" y="20379"/>
                  <a:pt x="15665" y="20103"/>
                  <a:pt x="16127" y="19818"/>
                </a:cubicBezTo>
                <a:cubicBezTo>
                  <a:pt x="17054" y="19249"/>
                  <a:pt x="17889" y="18562"/>
                  <a:pt x="18604" y="17790"/>
                </a:cubicBezTo>
                <a:cubicBezTo>
                  <a:pt x="20038" y="16241"/>
                  <a:pt x="20971" y="14332"/>
                  <a:pt x="21261" y="12340"/>
                </a:cubicBezTo>
                <a:cubicBezTo>
                  <a:pt x="21553" y="10354"/>
                  <a:pt x="21228" y="8283"/>
                  <a:pt x="20292" y="6442"/>
                </a:cubicBezTo>
                <a:close/>
              </a:path>
            </a:pathLst>
          </a:custGeom>
          <a:solidFill>
            <a:srgbClr val="B6F1DC"/>
          </a:solidFill>
          <a:ln>
            <a:noFill/>
          </a:ln>
        </p:spPr>
        <p:txBody>
          <a:bodyPr lIns="28575" tIns="28575" rIns="28575" bIns="28575" anchor="ctr"/>
          <a:lstStyle/>
          <a:p>
            <a:endParaRPr lang="zh-CN" altLang="en-US"/>
          </a:p>
        </p:txBody>
      </p:sp>
      <p:pic>
        <p:nvPicPr>
          <p:cNvPr id="64" name="图片 6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36491" y="1889720"/>
            <a:ext cx="1215580" cy="1215580"/>
          </a:xfrm>
          <a:custGeom>
            <a:avLst/>
            <a:gdLst>
              <a:gd name="connsiteX0" fmla="*/ 1270000 w 2540000"/>
              <a:gd name="connsiteY0" fmla="*/ 0 h 2540000"/>
              <a:gd name="connsiteX1" fmla="*/ 2540000 w 2540000"/>
              <a:gd name="connsiteY1" fmla="*/ 1270000 h 2540000"/>
              <a:gd name="connsiteX2" fmla="*/ 1270000 w 2540000"/>
              <a:gd name="connsiteY2" fmla="*/ 2540000 h 2540000"/>
              <a:gd name="connsiteX3" fmla="*/ 0 w 2540000"/>
              <a:gd name="connsiteY3" fmla="*/ 1270000 h 2540000"/>
              <a:gd name="connsiteX4" fmla="*/ 1270000 w 2540000"/>
              <a:gd name="connsiteY4" fmla="*/ 0 h 2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0000" h="2540000">
                <a:moveTo>
                  <a:pt x="1270000" y="0"/>
                </a:moveTo>
                <a:cubicBezTo>
                  <a:pt x="1971402" y="0"/>
                  <a:pt x="2540000" y="568598"/>
                  <a:pt x="2540000" y="1270000"/>
                </a:cubicBezTo>
                <a:cubicBezTo>
                  <a:pt x="2540000" y="1971402"/>
                  <a:pt x="1971402" y="2540000"/>
                  <a:pt x="1270000" y="2540000"/>
                </a:cubicBezTo>
                <a:cubicBezTo>
                  <a:pt x="568598" y="2540000"/>
                  <a:pt x="0" y="1971402"/>
                  <a:pt x="0" y="1270000"/>
                </a:cubicBezTo>
                <a:cubicBezTo>
                  <a:pt x="0" y="568598"/>
                  <a:pt x="568598" y="0"/>
                  <a:pt x="1270000" y="0"/>
                </a:cubicBezTo>
                <a:close/>
              </a:path>
            </a:pathLst>
          </a:custGeom>
          <a:effectLst/>
        </p:spPr>
      </p:pic>
      <p:pic>
        <p:nvPicPr>
          <p:cNvPr id="65" name="图片 6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44281" y="3332931"/>
            <a:ext cx="989458" cy="989458"/>
          </a:xfrm>
          <a:custGeom>
            <a:avLst/>
            <a:gdLst>
              <a:gd name="connsiteX0" fmla="*/ 1270000 w 2540000"/>
              <a:gd name="connsiteY0" fmla="*/ 0 h 2540000"/>
              <a:gd name="connsiteX1" fmla="*/ 2540000 w 2540000"/>
              <a:gd name="connsiteY1" fmla="*/ 1270000 h 2540000"/>
              <a:gd name="connsiteX2" fmla="*/ 1270000 w 2540000"/>
              <a:gd name="connsiteY2" fmla="*/ 2540000 h 2540000"/>
              <a:gd name="connsiteX3" fmla="*/ 0 w 2540000"/>
              <a:gd name="connsiteY3" fmla="*/ 1270000 h 2540000"/>
              <a:gd name="connsiteX4" fmla="*/ 1270000 w 2540000"/>
              <a:gd name="connsiteY4" fmla="*/ 0 h 2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0000" h="2540000">
                <a:moveTo>
                  <a:pt x="1270000" y="0"/>
                </a:moveTo>
                <a:cubicBezTo>
                  <a:pt x="1971402" y="0"/>
                  <a:pt x="2540000" y="568598"/>
                  <a:pt x="2540000" y="1270000"/>
                </a:cubicBezTo>
                <a:cubicBezTo>
                  <a:pt x="2540000" y="1971402"/>
                  <a:pt x="1971402" y="2540000"/>
                  <a:pt x="1270000" y="2540000"/>
                </a:cubicBezTo>
                <a:cubicBezTo>
                  <a:pt x="568598" y="2540000"/>
                  <a:pt x="0" y="1971402"/>
                  <a:pt x="0" y="1270000"/>
                </a:cubicBezTo>
                <a:cubicBezTo>
                  <a:pt x="0" y="568598"/>
                  <a:pt x="568598" y="0"/>
                  <a:pt x="1270000" y="0"/>
                </a:cubicBezTo>
                <a:close/>
              </a:path>
            </a:pathLst>
          </a:custGeom>
          <a:effectLst/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5743" y="3064685"/>
            <a:ext cx="989458" cy="989458"/>
          </a:xfrm>
          <a:custGeom>
            <a:avLst/>
            <a:gdLst>
              <a:gd name="connsiteX0" fmla="*/ 1270000 w 2540000"/>
              <a:gd name="connsiteY0" fmla="*/ 0 h 2540000"/>
              <a:gd name="connsiteX1" fmla="*/ 2540000 w 2540000"/>
              <a:gd name="connsiteY1" fmla="*/ 1270000 h 2540000"/>
              <a:gd name="connsiteX2" fmla="*/ 1270000 w 2540000"/>
              <a:gd name="connsiteY2" fmla="*/ 2540000 h 2540000"/>
              <a:gd name="connsiteX3" fmla="*/ 0 w 2540000"/>
              <a:gd name="connsiteY3" fmla="*/ 1270000 h 2540000"/>
              <a:gd name="connsiteX4" fmla="*/ 1270000 w 2540000"/>
              <a:gd name="connsiteY4" fmla="*/ 0 h 2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0000" h="2540000">
                <a:moveTo>
                  <a:pt x="1270000" y="0"/>
                </a:moveTo>
                <a:cubicBezTo>
                  <a:pt x="1971402" y="0"/>
                  <a:pt x="2540000" y="568598"/>
                  <a:pt x="2540000" y="1270000"/>
                </a:cubicBezTo>
                <a:cubicBezTo>
                  <a:pt x="2540000" y="1971402"/>
                  <a:pt x="1971402" y="2540000"/>
                  <a:pt x="1270000" y="2540000"/>
                </a:cubicBezTo>
                <a:cubicBezTo>
                  <a:pt x="568598" y="2540000"/>
                  <a:pt x="0" y="1971402"/>
                  <a:pt x="0" y="1270000"/>
                </a:cubicBezTo>
                <a:cubicBezTo>
                  <a:pt x="0" y="568598"/>
                  <a:pt x="568598" y="0"/>
                  <a:pt x="1270000" y="0"/>
                </a:cubicBezTo>
                <a:close/>
              </a:path>
            </a:pathLst>
          </a:custGeom>
          <a:effectLst/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37515" y="4361165"/>
            <a:ext cx="857112" cy="857112"/>
          </a:xfrm>
          <a:custGeom>
            <a:avLst/>
            <a:gdLst>
              <a:gd name="connsiteX0" fmla="*/ 1270000 w 2540000"/>
              <a:gd name="connsiteY0" fmla="*/ 0 h 2540000"/>
              <a:gd name="connsiteX1" fmla="*/ 2540000 w 2540000"/>
              <a:gd name="connsiteY1" fmla="*/ 1270000 h 2540000"/>
              <a:gd name="connsiteX2" fmla="*/ 1270000 w 2540000"/>
              <a:gd name="connsiteY2" fmla="*/ 2540000 h 2540000"/>
              <a:gd name="connsiteX3" fmla="*/ 0 w 2540000"/>
              <a:gd name="connsiteY3" fmla="*/ 1270000 h 2540000"/>
              <a:gd name="connsiteX4" fmla="*/ 1270000 w 2540000"/>
              <a:gd name="connsiteY4" fmla="*/ 0 h 2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0000" h="2540000">
                <a:moveTo>
                  <a:pt x="1270000" y="0"/>
                </a:moveTo>
                <a:cubicBezTo>
                  <a:pt x="1971402" y="0"/>
                  <a:pt x="2540000" y="568598"/>
                  <a:pt x="2540000" y="1270000"/>
                </a:cubicBezTo>
                <a:cubicBezTo>
                  <a:pt x="2540000" y="1971402"/>
                  <a:pt x="1971402" y="2540000"/>
                  <a:pt x="1270000" y="2540000"/>
                </a:cubicBezTo>
                <a:cubicBezTo>
                  <a:pt x="568598" y="2540000"/>
                  <a:pt x="0" y="1971402"/>
                  <a:pt x="0" y="1270000"/>
                </a:cubicBezTo>
                <a:cubicBezTo>
                  <a:pt x="0" y="568598"/>
                  <a:pt x="568598" y="0"/>
                  <a:pt x="1270000" y="0"/>
                </a:cubicBezTo>
                <a:close/>
              </a:path>
            </a:pathLst>
          </a:custGeom>
          <a:effectLst/>
        </p:spPr>
      </p:pic>
      <p:pic>
        <p:nvPicPr>
          <p:cNvPr id="68" name="图片 6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13156" y="4165136"/>
            <a:ext cx="898292" cy="898292"/>
          </a:xfrm>
          <a:custGeom>
            <a:avLst/>
            <a:gdLst>
              <a:gd name="connsiteX0" fmla="*/ 1270000 w 2540000"/>
              <a:gd name="connsiteY0" fmla="*/ 0 h 2540000"/>
              <a:gd name="connsiteX1" fmla="*/ 2540000 w 2540000"/>
              <a:gd name="connsiteY1" fmla="*/ 1270000 h 2540000"/>
              <a:gd name="connsiteX2" fmla="*/ 1270000 w 2540000"/>
              <a:gd name="connsiteY2" fmla="*/ 2540000 h 2540000"/>
              <a:gd name="connsiteX3" fmla="*/ 0 w 2540000"/>
              <a:gd name="connsiteY3" fmla="*/ 1270000 h 2540000"/>
              <a:gd name="connsiteX4" fmla="*/ 1270000 w 2540000"/>
              <a:gd name="connsiteY4" fmla="*/ 0 h 2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0000" h="2540000">
                <a:moveTo>
                  <a:pt x="1270000" y="0"/>
                </a:moveTo>
                <a:cubicBezTo>
                  <a:pt x="1971402" y="0"/>
                  <a:pt x="2540000" y="568598"/>
                  <a:pt x="2540000" y="1270000"/>
                </a:cubicBezTo>
                <a:cubicBezTo>
                  <a:pt x="2540000" y="1971402"/>
                  <a:pt x="1971402" y="2540000"/>
                  <a:pt x="1270000" y="2540000"/>
                </a:cubicBezTo>
                <a:cubicBezTo>
                  <a:pt x="568598" y="2540000"/>
                  <a:pt x="0" y="1971402"/>
                  <a:pt x="0" y="1270000"/>
                </a:cubicBezTo>
                <a:cubicBezTo>
                  <a:pt x="0" y="568598"/>
                  <a:pt x="568598" y="0"/>
                  <a:pt x="1270000" y="0"/>
                </a:cubicBezTo>
                <a:close/>
              </a:path>
            </a:pathLst>
          </a:custGeom>
          <a:effectLst/>
        </p:spPr>
      </p:pic>
      <p:pic>
        <p:nvPicPr>
          <p:cNvPr id="69" name="图片 6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2053" y="5187546"/>
            <a:ext cx="778893" cy="778893"/>
          </a:xfrm>
          <a:custGeom>
            <a:avLst/>
            <a:gdLst>
              <a:gd name="connsiteX0" fmla="*/ 1270000 w 2540000"/>
              <a:gd name="connsiteY0" fmla="*/ 0 h 2540000"/>
              <a:gd name="connsiteX1" fmla="*/ 2540000 w 2540000"/>
              <a:gd name="connsiteY1" fmla="*/ 1270000 h 2540000"/>
              <a:gd name="connsiteX2" fmla="*/ 1270000 w 2540000"/>
              <a:gd name="connsiteY2" fmla="*/ 2540000 h 2540000"/>
              <a:gd name="connsiteX3" fmla="*/ 0 w 2540000"/>
              <a:gd name="connsiteY3" fmla="*/ 1270000 h 2540000"/>
              <a:gd name="connsiteX4" fmla="*/ 1270000 w 2540000"/>
              <a:gd name="connsiteY4" fmla="*/ 0 h 2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0000" h="2540000">
                <a:moveTo>
                  <a:pt x="1270000" y="0"/>
                </a:moveTo>
                <a:cubicBezTo>
                  <a:pt x="1971402" y="0"/>
                  <a:pt x="2540000" y="568598"/>
                  <a:pt x="2540000" y="1270000"/>
                </a:cubicBezTo>
                <a:cubicBezTo>
                  <a:pt x="2540000" y="1971402"/>
                  <a:pt x="1971402" y="2540000"/>
                  <a:pt x="1270000" y="2540000"/>
                </a:cubicBezTo>
                <a:cubicBezTo>
                  <a:pt x="568598" y="2540000"/>
                  <a:pt x="0" y="1971402"/>
                  <a:pt x="0" y="1270000"/>
                </a:cubicBezTo>
                <a:cubicBezTo>
                  <a:pt x="0" y="568598"/>
                  <a:pt x="568598" y="0"/>
                  <a:pt x="1270000" y="0"/>
                </a:cubicBezTo>
                <a:close/>
              </a:path>
            </a:pathLst>
          </a:custGeom>
          <a:effectLst/>
        </p:spPr>
      </p:pic>
      <p:pic>
        <p:nvPicPr>
          <p:cNvPr id="70" name="图片 6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8784" y="5002924"/>
            <a:ext cx="589878" cy="589878"/>
          </a:xfrm>
          <a:custGeom>
            <a:avLst/>
            <a:gdLst>
              <a:gd name="connsiteX0" fmla="*/ 1270000 w 2540000"/>
              <a:gd name="connsiteY0" fmla="*/ 0 h 2540000"/>
              <a:gd name="connsiteX1" fmla="*/ 2540000 w 2540000"/>
              <a:gd name="connsiteY1" fmla="*/ 1270000 h 2540000"/>
              <a:gd name="connsiteX2" fmla="*/ 1270000 w 2540000"/>
              <a:gd name="connsiteY2" fmla="*/ 2540000 h 2540000"/>
              <a:gd name="connsiteX3" fmla="*/ 0 w 2540000"/>
              <a:gd name="connsiteY3" fmla="*/ 1270000 h 2540000"/>
              <a:gd name="connsiteX4" fmla="*/ 1270000 w 2540000"/>
              <a:gd name="connsiteY4" fmla="*/ 0 h 2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0000" h="2540000">
                <a:moveTo>
                  <a:pt x="1270000" y="0"/>
                </a:moveTo>
                <a:cubicBezTo>
                  <a:pt x="1971402" y="0"/>
                  <a:pt x="2540000" y="568598"/>
                  <a:pt x="2540000" y="1270000"/>
                </a:cubicBezTo>
                <a:cubicBezTo>
                  <a:pt x="2540000" y="1971402"/>
                  <a:pt x="1971402" y="2540000"/>
                  <a:pt x="1270000" y="2540000"/>
                </a:cubicBezTo>
                <a:cubicBezTo>
                  <a:pt x="568598" y="2540000"/>
                  <a:pt x="0" y="1971402"/>
                  <a:pt x="0" y="1270000"/>
                </a:cubicBezTo>
                <a:cubicBezTo>
                  <a:pt x="0" y="568598"/>
                  <a:pt x="568598" y="0"/>
                  <a:pt x="1270000" y="0"/>
                </a:cubicBezTo>
                <a:close/>
              </a:path>
            </a:pathLst>
          </a:custGeom>
          <a:effectLst/>
        </p:spPr>
      </p:pic>
      <p:grpSp>
        <p:nvGrpSpPr>
          <p:cNvPr id="3" name="组合 2"/>
          <p:cNvGrpSpPr/>
          <p:nvPr/>
        </p:nvGrpSpPr>
        <p:grpSpPr>
          <a:xfrm>
            <a:off x="4717527" y="1465441"/>
            <a:ext cx="4156489" cy="928438"/>
            <a:chOff x="4717527" y="1465441"/>
            <a:chExt cx="4156489" cy="928438"/>
          </a:xfrm>
        </p:grpSpPr>
        <p:sp>
          <p:nvSpPr>
            <p:cNvPr id="71" name="Freeform 357"/>
            <p:cNvSpPr/>
            <p:nvPr/>
          </p:nvSpPr>
          <p:spPr bwMode="auto">
            <a:xfrm>
              <a:off x="4717527" y="1636216"/>
              <a:ext cx="2030235" cy="757663"/>
            </a:xfrm>
            <a:custGeom>
              <a:avLst/>
              <a:gdLst>
                <a:gd name="T0" fmla="*/ 110 w 116"/>
                <a:gd name="T1" fmla="*/ 25 h 43"/>
                <a:gd name="T2" fmla="*/ 99 w 116"/>
                <a:gd name="T3" fmla="*/ 26 h 43"/>
                <a:gd name="T4" fmla="*/ 91 w 116"/>
                <a:gd name="T5" fmla="*/ 33 h 43"/>
                <a:gd name="T6" fmla="*/ 75 w 116"/>
                <a:gd name="T7" fmla="*/ 40 h 43"/>
                <a:gd name="T8" fmla="*/ 64 w 116"/>
                <a:gd name="T9" fmla="*/ 37 h 43"/>
                <a:gd name="T10" fmla="*/ 67 w 116"/>
                <a:gd name="T11" fmla="*/ 22 h 43"/>
                <a:gd name="T12" fmla="*/ 71 w 116"/>
                <a:gd name="T13" fmla="*/ 25 h 43"/>
                <a:gd name="T14" fmla="*/ 70 w 116"/>
                <a:gd name="T15" fmla="*/ 31 h 43"/>
                <a:gd name="T16" fmla="*/ 75 w 116"/>
                <a:gd name="T17" fmla="*/ 22 h 43"/>
                <a:gd name="T18" fmla="*/ 70 w 116"/>
                <a:gd name="T19" fmla="*/ 20 h 43"/>
                <a:gd name="T20" fmla="*/ 58 w 116"/>
                <a:gd name="T21" fmla="*/ 25 h 43"/>
                <a:gd name="T22" fmla="*/ 56 w 116"/>
                <a:gd name="T23" fmla="*/ 35 h 43"/>
                <a:gd name="T24" fmla="*/ 52 w 116"/>
                <a:gd name="T25" fmla="*/ 39 h 43"/>
                <a:gd name="T26" fmla="*/ 39 w 116"/>
                <a:gd name="T27" fmla="*/ 42 h 43"/>
                <a:gd name="T28" fmla="*/ 30 w 116"/>
                <a:gd name="T29" fmla="*/ 38 h 43"/>
                <a:gd name="T30" fmla="*/ 19 w 116"/>
                <a:gd name="T31" fmla="*/ 29 h 43"/>
                <a:gd name="T32" fmla="*/ 10 w 116"/>
                <a:gd name="T33" fmla="*/ 32 h 43"/>
                <a:gd name="T34" fmla="*/ 2 w 116"/>
                <a:gd name="T35" fmla="*/ 27 h 43"/>
                <a:gd name="T36" fmla="*/ 3 w 116"/>
                <a:gd name="T37" fmla="*/ 26 h 43"/>
                <a:gd name="T38" fmla="*/ 16 w 116"/>
                <a:gd name="T39" fmla="*/ 23 h 43"/>
                <a:gd name="T40" fmla="*/ 24 w 116"/>
                <a:gd name="T41" fmla="*/ 24 h 43"/>
                <a:gd name="T42" fmla="*/ 34 w 116"/>
                <a:gd name="T43" fmla="*/ 25 h 43"/>
                <a:gd name="T44" fmla="*/ 37 w 116"/>
                <a:gd name="T45" fmla="*/ 23 h 43"/>
                <a:gd name="T46" fmla="*/ 54 w 116"/>
                <a:gd name="T47" fmla="*/ 18 h 43"/>
                <a:gd name="T48" fmla="*/ 45 w 116"/>
                <a:gd name="T49" fmla="*/ 15 h 43"/>
                <a:gd name="T50" fmla="*/ 49 w 116"/>
                <a:gd name="T51" fmla="*/ 17 h 43"/>
                <a:gd name="T52" fmla="*/ 49 w 116"/>
                <a:gd name="T53" fmla="*/ 21 h 43"/>
                <a:gd name="T54" fmla="*/ 42 w 116"/>
                <a:gd name="T55" fmla="*/ 22 h 43"/>
                <a:gd name="T56" fmla="*/ 39 w 116"/>
                <a:gd name="T57" fmla="*/ 14 h 43"/>
                <a:gd name="T58" fmla="*/ 49 w 116"/>
                <a:gd name="T59" fmla="*/ 9 h 43"/>
                <a:gd name="T60" fmla="*/ 56 w 116"/>
                <a:gd name="T61" fmla="*/ 2 h 43"/>
                <a:gd name="T62" fmla="*/ 69 w 116"/>
                <a:gd name="T63" fmla="*/ 2 h 43"/>
                <a:gd name="T64" fmla="*/ 72 w 116"/>
                <a:gd name="T65" fmla="*/ 7 h 43"/>
                <a:gd name="T66" fmla="*/ 79 w 116"/>
                <a:gd name="T67" fmla="*/ 13 h 43"/>
                <a:gd name="T68" fmla="*/ 84 w 116"/>
                <a:gd name="T69" fmla="*/ 15 h 43"/>
                <a:gd name="T70" fmla="*/ 92 w 116"/>
                <a:gd name="T71" fmla="*/ 23 h 43"/>
                <a:gd name="T72" fmla="*/ 102 w 116"/>
                <a:gd name="T73" fmla="*/ 20 h 43"/>
                <a:gd name="T74" fmla="*/ 108 w 116"/>
                <a:gd name="T75" fmla="*/ 23 h 43"/>
                <a:gd name="T76" fmla="*/ 112 w 116"/>
                <a:gd name="T77" fmla="*/ 22 h 43"/>
                <a:gd name="T78" fmla="*/ 116 w 116"/>
                <a:gd name="T79" fmla="*/ 2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6" h="43">
                  <a:moveTo>
                    <a:pt x="114" y="21"/>
                  </a:moveTo>
                  <a:cubicBezTo>
                    <a:pt x="112" y="22"/>
                    <a:pt x="111" y="23"/>
                    <a:pt x="110" y="25"/>
                  </a:cubicBezTo>
                  <a:cubicBezTo>
                    <a:pt x="108" y="27"/>
                    <a:pt x="107" y="28"/>
                    <a:pt x="104" y="27"/>
                  </a:cubicBezTo>
                  <a:cubicBezTo>
                    <a:pt x="102" y="26"/>
                    <a:pt x="100" y="25"/>
                    <a:pt x="99" y="26"/>
                  </a:cubicBezTo>
                  <a:cubicBezTo>
                    <a:pt x="96" y="26"/>
                    <a:pt x="95" y="29"/>
                    <a:pt x="94" y="31"/>
                  </a:cubicBezTo>
                  <a:cubicBezTo>
                    <a:pt x="94" y="33"/>
                    <a:pt x="92" y="33"/>
                    <a:pt x="91" y="33"/>
                  </a:cubicBezTo>
                  <a:cubicBezTo>
                    <a:pt x="89" y="33"/>
                    <a:pt x="87" y="33"/>
                    <a:pt x="85" y="33"/>
                  </a:cubicBezTo>
                  <a:cubicBezTo>
                    <a:pt x="81" y="34"/>
                    <a:pt x="79" y="38"/>
                    <a:pt x="75" y="40"/>
                  </a:cubicBezTo>
                  <a:cubicBezTo>
                    <a:pt x="74" y="40"/>
                    <a:pt x="71" y="41"/>
                    <a:pt x="70" y="40"/>
                  </a:cubicBezTo>
                  <a:cubicBezTo>
                    <a:pt x="68" y="40"/>
                    <a:pt x="66" y="38"/>
                    <a:pt x="64" y="37"/>
                  </a:cubicBezTo>
                  <a:cubicBezTo>
                    <a:pt x="61" y="35"/>
                    <a:pt x="58" y="29"/>
                    <a:pt x="61" y="26"/>
                  </a:cubicBezTo>
                  <a:cubicBezTo>
                    <a:pt x="63" y="24"/>
                    <a:pt x="65" y="23"/>
                    <a:pt x="67" y="22"/>
                  </a:cubicBezTo>
                  <a:cubicBezTo>
                    <a:pt x="68" y="22"/>
                    <a:pt x="69" y="22"/>
                    <a:pt x="70" y="23"/>
                  </a:cubicBezTo>
                  <a:cubicBezTo>
                    <a:pt x="70" y="24"/>
                    <a:pt x="71" y="24"/>
                    <a:pt x="71" y="25"/>
                  </a:cubicBezTo>
                  <a:cubicBezTo>
                    <a:pt x="71" y="25"/>
                    <a:pt x="71" y="25"/>
                    <a:pt x="70" y="26"/>
                  </a:cubicBezTo>
                  <a:cubicBezTo>
                    <a:pt x="68" y="26"/>
                    <a:pt x="67" y="31"/>
                    <a:pt x="70" y="31"/>
                  </a:cubicBezTo>
                  <a:cubicBezTo>
                    <a:pt x="72" y="32"/>
                    <a:pt x="75" y="31"/>
                    <a:pt x="76" y="29"/>
                  </a:cubicBezTo>
                  <a:cubicBezTo>
                    <a:pt x="76" y="27"/>
                    <a:pt x="76" y="24"/>
                    <a:pt x="75" y="22"/>
                  </a:cubicBezTo>
                  <a:cubicBezTo>
                    <a:pt x="74" y="22"/>
                    <a:pt x="74" y="21"/>
                    <a:pt x="73" y="21"/>
                  </a:cubicBezTo>
                  <a:cubicBezTo>
                    <a:pt x="72" y="20"/>
                    <a:pt x="71" y="20"/>
                    <a:pt x="70" y="20"/>
                  </a:cubicBezTo>
                  <a:cubicBezTo>
                    <a:pt x="67" y="19"/>
                    <a:pt x="65" y="20"/>
                    <a:pt x="63" y="21"/>
                  </a:cubicBezTo>
                  <a:cubicBezTo>
                    <a:pt x="61" y="22"/>
                    <a:pt x="60" y="23"/>
                    <a:pt x="58" y="25"/>
                  </a:cubicBezTo>
                  <a:cubicBezTo>
                    <a:pt x="57" y="26"/>
                    <a:pt x="56" y="29"/>
                    <a:pt x="56" y="31"/>
                  </a:cubicBezTo>
                  <a:cubicBezTo>
                    <a:pt x="56" y="32"/>
                    <a:pt x="56" y="34"/>
                    <a:pt x="56" y="35"/>
                  </a:cubicBezTo>
                  <a:cubicBezTo>
                    <a:pt x="56" y="35"/>
                    <a:pt x="56" y="36"/>
                    <a:pt x="56" y="36"/>
                  </a:cubicBezTo>
                  <a:cubicBezTo>
                    <a:pt x="55" y="37"/>
                    <a:pt x="54" y="38"/>
                    <a:pt x="52" y="39"/>
                  </a:cubicBezTo>
                  <a:cubicBezTo>
                    <a:pt x="50" y="41"/>
                    <a:pt x="46" y="43"/>
                    <a:pt x="43" y="43"/>
                  </a:cubicBezTo>
                  <a:cubicBezTo>
                    <a:pt x="42" y="42"/>
                    <a:pt x="40" y="42"/>
                    <a:pt x="39" y="42"/>
                  </a:cubicBezTo>
                  <a:cubicBezTo>
                    <a:pt x="37" y="42"/>
                    <a:pt x="35" y="41"/>
                    <a:pt x="34" y="40"/>
                  </a:cubicBezTo>
                  <a:cubicBezTo>
                    <a:pt x="33" y="40"/>
                    <a:pt x="31" y="39"/>
                    <a:pt x="30" y="38"/>
                  </a:cubicBezTo>
                  <a:cubicBezTo>
                    <a:pt x="29" y="37"/>
                    <a:pt x="28" y="35"/>
                    <a:pt x="27" y="34"/>
                  </a:cubicBezTo>
                  <a:cubicBezTo>
                    <a:pt x="25" y="32"/>
                    <a:pt x="22" y="29"/>
                    <a:pt x="19" y="29"/>
                  </a:cubicBezTo>
                  <a:cubicBezTo>
                    <a:pt x="18" y="30"/>
                    <a:pt x="16" y="30"/>
                    <a:pt x="15" y="31"/>
                  </a:cubicBezTo>
                  <a:cubicBezTo>
                    <a:pt x="13" y="32"/>
                    <a:pt x="11" y="33"/>
                    <a:pt x="10" y="32"/>
                  </a:cubicBezTo>
                  <a:cubicBezTo>
                    <a:pt x="8" y="32"/>
                    <a:pt x="7" y="30"/>
                    <a:pt x="5" y="29"/>
                  </a:cubicBezTo>
                  <a:cubicBezTo>
                    <a:pt x="4" y="28"/>
                    <a:pt x="3" y="27"/>
                    <a:pt x="2" y="27"/>
                  </a:cubicBezTo>
                  <a:cubicBezTo>
                    <a:pt x="1" y="27"/>
                    <a:pt x="0" y="27"/>
                    <a:pt x="0" y="27"/>
                  </a:cubicBezTo>
                  <a:cubicBezTo>
                    <a:pt x="1" y="27"/>
                    <a:pt x="2" y="26"/>
                    <a:pt x="3" y="26"/>
                  </a:cubicBezTo>
                  <a:cubicBezTo>
                    <a:pt x="5" y="25"/>
                    <a:pt x="7" y="27"/>
                    <a:pt x="8" y="27"/>
                  </a:cubicBezTo>
                  <a:cubicBezTo>
                    <a:pt x="12" y="28"/>
                    <a:pt x="14" y="25"/>
                    <a:pt x="16" y="23"/>
                  </a:cubicBezTo>
                  <a:cubicBezTo>
                    <a:pt x="18" y="22"/>
                    <a:pt x="20" y="21"/>
                    <a:pt x="21" y="23"/>
                  </a:cubicBezTo>
                  <a:cubicBezTo>
                    <a:pt x="22" y="23"/>
                    <a:pt x="23" y="23"/>
                    <a:pt x="24" y="24"/>
                  </a:cubicBezTo>
                  <a:cubicBezTo>
                    <a:pt x="25" y="24"/>
                    <a:pt x="26" y="25"/>
                    <a:pt x="27" y="25"/>
                  </a:cubicBezTo>
                  <a:cubicBezTo>
                    <a:pt x="29" y="25"/>
                    <a:pt x="32" y="25"/>
                    <a:pt x="34" y="25"/>
                  </a:cubicBezTo>
                  <a:cubicBezTo>
                    <a:pt x="35" y="24"/>
                    <a:pt x="36" y="24"/>
                    <a:pt x="37" y="23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9" y="25"/>
                    <a:pt x="42" y="25"/>
                    <a:pt x="44" y="26"/>
                  </a:cubicBezTo>
                  <a:cubicBezTo>
                    <a:pt x="49" y="26"/>
                    <a:pt x="53" y="23"/>
                    <a:pt x="54" y="18"/>
                  </a:cubicBezTo>
                  <a:cubicBezTo>
                    <a:pt x="54" y="16"/>
                    <a:pt x="52" y="13"/>
                    <a:pt x="50" y="12"/>
                  </a:cubicBezTo>
                  <a:cubicBezTo>
                    <a:pt x="48" y="11"/>
                    <a:pt x="45" y="12"/>
                    <a:pt x="45" y="15"/>
                  </a:cubicBezTo>
                  <a:cubicBezTo>
                    <a:pt x="45" y="17"/>
                    <a:pt x="47" y="17"/>
                    <a:pt x="48" y="16"/>
                  </a:cubicBezTo>
                  <a:cubicBezTo>
                    <a:pt x="48" y="17"/>
                    <a:pt x="49" y="17"/>
                    <a:pt x="49" y="17"/>
                  </a:cubicBezTo>
                  <a:cubicBezTo>
                    <a:pt x="49" y="17"/>
                    <a:pt x="50" y="18"/>
                    <a:pt x="50" y="19"/>
                  </a:cubicBezTo>
                  <a:cubicBezTo>
                    <a:pt x="50" y="20"/>
                    <a:pt x="49" y="21"/>
                    <a:pt x="49" y="21"/>
                  </a:cubicBezTo>
                  <a:cubicBezTo>
                    <a:pt x="48" y="22"/>
                    <a:pt x="47" y="23"/>
                    <a:pt x="45" y="23"/>
                  </a:cubicBezTo>
                  <a:cubicBezTo>
                    <a:pt x="44" y="22"/>
                    <a:pt x="43" y="22"/>
                    <a:pt x="42" y="22"/>
                  </a:cubicBezTo>
                  <a:cubicBezTo>
                    <a:pt x="41" y="22"/>
                    <a:pt x="41" y="21"/>
                    <a:pt x="40" y="20"/>
                  </a:cubicBezTo>
                  <a:cubicBezTo>
                    <a:pt x="39" y="18"/>
                    <a:pt x="38" y="16"/>
                    <a:pt x="39" y="14"/>
                  </a:cubicBezTo>
                  <a:cubicBezTo>
                    <a:pt x="40" y="12"/>
                    <a:pt x="41" y="10"/>
                    <a:pt x="43" y="9"/>
                  </a:cubicBezTo>
                  <a:cubicBezTo>
                    <a:pt x="45" y="8"/>
                    <a:pt x="47" y="8"/>
                    <a:pt x="49" y="9"/>
                  </a:cubicBezTo>
                  <a:cubicBezTo>
                    <a:pt x="51" y="9"/>
                    <a:pt x="52" y="9"/>
                    <a:pt x="54" y="8"/>
                  </a:cubicBezTo>
                  <a:cubicBezTo>
                    <a:pt x="56" y="7"/>
                    <a:pt x="56" y="4"/>
                    <a:pt x="56" y="2"/>
                  </a:cubicBezTo>
                  <a:cubicBezTo>
                    <a:pt x="57" y="0"/>
                    <a:pt x="60" y="0"/>
                    <a:pt x="62" y="0"/>
                  </a:cubicBezTo>
                  <a:cubicBezTo>
                    <a:pt x="65" y="0"/>
                    <a:pt x="67" y="1"/>
                    <a:pt x="69" y="2"/>
                  </a:cubicBezTo>
                  <a:cubicBezTo>
                    <a:pt x="70" y="3"/>
                    <a:pt x="71" y="4"/>
                    <a:pt x="72" y="5"/>
                  </a:cubicBezTo>
                  <a:cubicBezTo>
                    <a:pt x="72" y="5"/>
                    <a:pt x="72" y="7"/>
                    <a:pt x="72" y="7"/>
                  </a:cubicBezTo>
                  <a:cubicBezTo>
                    <a:pt x="71" y="10"/>
                    <a:pt x="72" y="11"/>
                    <a:pt x="74" y="13"/>
                  </a:cubicBezTo>
                  <a:cubicBezTo>
                    <a:pt x="76" y="14"/>
                    <a:pt x="78" y="14"/>
                    <a:pt x="79" y="13"/>
                  </a:cubicBezTo>
                  <a:cubicBezTo>
                    <a:pt x="80" y="12"/>
                    <a:pt x="81" y="13"/>
                    <a:pt x="82" y="13"/>
                  </a:cubicBezTo>
                  <a:cubicBezTo>
                    <a:pt x="84" y="13"/>
                    <a:pt x="84" y="14"/>
                    <a:pt x="84" y="15"/>
                  </a:cubicBezTo>
                  <a:cubicBezTo>
                    <a:pt x="86" y="17"/>
                    <a:pt x="85" y="19"/>
                    <a:pt x="87" y="21"/>
                  </a:cubicBezTo>
                  <a:cubicBezTo>
                    <a:pt x="88" y="22"/>
                    <a:pt x="90" y="23"/>
                    <a:pt x="92" y="23"/>
                  </a:cubicBezTo>
                  <a:cubicBezTo>
                    <a:pt x="94" y="23"/>
                    <a:pt x="97" y="21"/>
                    <a:pt x="98" y="19"/>
                  </a:cubicBezTo>
                  <a:cubicBezTo>
                    <a:pt x="99" y="18"/>
                    <a:pt x="101" y="19"/>
                    <a:pt x="102" y="20"/>
                  </a:cubicBezTo>
                  <a:cubicBezTo>
                    <a:pt x="102" y="21"/>
                    <a:pt x="103" y="22"/>
                    <a:pt x="105" y="23"/>
                  </a:cubicBezTo>
                  <a:cubicBezTo>
                    <a:pt x="106" y="23"/>
                    <a:pt x="107" y="23"/>
                    <a:pt x="108" y="23"/>
                  </a:cubicBezTo>
                  <a:cubicBezTo>
                    <a:pt x="109" y="23"/>
                    <a:pt x="110" y="23"/>
                    <a:pt x="111" y="23"/>
                  </a:cubicBezTo>
                  <a:cubicBezTo>
                    <a:pt x="111" y="22"/>
                    <a:pt x="112" y="22"/>
                    <a:pt x="112" y="22"/>
                  </a:cubicBezTo>
                  <a:cubicBezTo>
                    <a:pt x="113" y="21"/>
                    <a:pt x="113" y="21"/>
                    <a:pt x="115" y="21"/>
                  </a:cubicBezTo>
                  <a:cubicBezTo>
                    <a:pt x="115" y="20"/>
                    <a:pt x="116" y="20"/>
                    <a:pt x="116" y="21"/>
                  </a:cubicBezTo>
                  <a:cubicBezTo>
                    <a:pt x="116" y="21"/>
                    <a:pt x="115" y="21"/>
                    <a:pt x="114" y="21"/>
                  </a:cubicBezTo>
                  <a:close/>
                </a:path>
              </a:pathLst>
            </a:custGeom>
            <a:solidFill>
              <a:srgbClr val="B6F1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6195900" y="1465441"/>
              <a:ext cx="26781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latin typeface="文悦古典明朝体 (非商业使用) W5" pitchFamily="50" charset="-122"/>
                  <a:ea typeface="文悦古典明朝体 (非商业使用) W5" pitchFamily="50" charset="-122"/>
                </a:rPr>
                <a:t>输入您的标题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225328" y="1990275"/>
            <a:ext cx="5181228" cy="3541968"/>
            <a:chOff x="6225328" y="1990275"/>
            <a:chExt cx="5181228" cy="3541968"/>
          </a:xfrm>
        </p:grpSpPr>
        <p:sp>
          <p:nvSpPr>
            <p:cNvPr id="73" name="文本框 72"/>
            <p:cNvSpPr txBox="1"/>
            <p:nvPr/>
          </p:nvSpPr>
          <p:spPr>
            <a:xfrm>
              <a:off x="6225328" y="1990275"/>
              <a:ext cx="5181228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总结是社会团体、企业单位和个人在自身的某一时期、某一项目或某些工作</a:t>
              </a:r>
            </a:p>
          </p:txBody>
        </p:sp>
        <p:sp>
          <p:nvSpPr>
            <p:cNvPr id="74" name="文本框 73"/>
            <p:cNvSpPr txBox="1"/>
            <p:nvPr/>
          </p:nvSpPr>
          <p:spPr>
            <a:xfrm>
              <a:off x="6225328" y="2873414"/>
              <a:ext cx="5181228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总结是社会团体、企业单位和个人在自身的某一时期、某一项目或某些工作</a:t>
              </a:r>
            </a:p>
          </p:txBody>
        </p:sp>
        <p:sp>
          <p:nvSpPr>
            <p:cNvPr id="75" name="文本框 74"/>
            <p:cNvSpPr txBox="1"/>
            <p:nvPr/>
          </p:nvSpPr>
          <p:spPr>
            <a:xfrm>
              <a:off x="6225328" y="3756553"/>
              <a:ext cx="5181228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总结是社会团体、企业单位和个人在自身的某一时期、某一项目或某些工作</a:t>
              </a:r>
            </a:p>
          </p:txBody>
        </p:sp>
        <p:sp>
          <p:nvSpPr>
            <p:cNvPr id="76" name="文本框 75"/>
            <p:cNvSpPr txBox="1"/>
            <p:nvPr/>
          </p:nvSpPr>
          <p:spPr>
            <a:xfrm>
              <a:off x="6225328" y="4639691"/>
              <a:ext cx="5181228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总结是社会团体、企业单位和个人在自身的某一时期、某一项目或某些工作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0"/>
                            </p:stCondLst>
                            <p:childTnLst>
                              <p:par>
                                <p:cTn id="7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3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4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000"/>
                            </p:stCondLst>
                            <p:childTnLst>
                              <p:par>
                                <p:cTn id="7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9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0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1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5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48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6105874" y="2996925"/>
            <a:ext cx="2222334" cy="972543"/>
            <a:chOff x="6154313" y="3077973"/>
            <a:chExt cx="1448011" cy="633682"/>
          </a:xfrm>
        </p:grpSpPr>
        <p:sp>
          <p:nvSpPr>
            <p:cNvPr id="3" name="Shape 1149"/>
            <p:cNvSpPr/>
            <p:nvPr/>
          </p:nvSpPr>
          <p:spPr bwMode="auto">
            <a:xfrm rot="1044877">
              <a:off x="6712668" y="3364730"/>
              <a:ext cx="889656" cy="346925"/>
            </a:xfrm>
            <a:custGeom>
              <a:avLst/>
              <a:gdLst>
                <a:gd name="T0" fmla="*/ 109760668 w 21600"/>
                <a:gd name="T1" fmla="*/ 24463527 h 14745"/>
                <a:gd name="T2" fmla="*/ 109760668 w 21600"/>
                <a:gd name="T3" fmla="*/ 24463527 h 14745"/>
                <a:gd name="T4" fmla="*/ 109760668 w 21600"/>
                <a:gd name="T5" fmla="*/ 24463527 h 14745"/>
                <a:gd name="T6" fmla="*/ 109760668 w 21600"/>
                <a:gd name="T7" fmla="*/ 24463527 h 14745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14745" extrusionOk="0">
                  <a:moveTo>
                    <a:pt x="16670" y="7868"/>
                  </a:moveTo>
                  <a:cubicBezTo>
                    <a:pt x="13000" y="7210"/>
                    <a:pt x="9745" y="4282"/>
                    <a:pt x="7354" y="0"/>
                  </a:cubicBezTo>
                  <a:lnTo>
                    <a:pt x="0" y="10544"/>
                  </a:lnTo>
                  <a:cubicBezTo>
                    <a:pt x="8373" y="21600"/>
                    <a:pt x="21600" y="7336"/>
                    <a:pt x="21600" y="7336"/>
                  </a:cubicBezTo>
                  <a:cubicBezTo>
                    <a:pt x="20026" y="7970"/>
                    <a:pt x="18366" y="8172"/>
                    <a:pt x="16670" y="7868"/>
                  </a:cubicBezTo>
                  <a:close/>
                </a:path>
              </a:pathLst>
            </a:custGeom>
            <a:solidFill>
              <a:srgbClr val="B6F1DC"/>
            </a:solidFill>
            <a:ln>
              <a:noFill/>
            </a:ln>
          </p:spPr>
          <p:txBody>
            <a:bodyPr lIns="28575" tIns="28575" rIns="28575" bIns="28575" anchor="ctr"/>
            <a:lstStyle/>
            <a:p>
              <a:endParaRPr lang="zh-CN" altLang="en-US"/>
            </a:p>
          </p:txBody>
        </p:sp>
        <p:sp>
          <p:nvSpPr>
            <p:cNvPr id="4" name="Shape 1150"/>
            <p:cNvSpPr/>
            <p:nvPr/>
          </p:nvSpPr>
          <p:spPr bwMode="auto">
            <a:xfrm rot="1044877">
              <a:off x="6154313" y="3077973"/>
              <a:ext cx="901700" cy="338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731" extrusionOk="0">
                  <a:moveTo>
                    <a:pt x="14304" y="14731"/>
                  </a:moveTo>
                  <a:lnTo>
                    <a:pt x="21600" y="3940"/>
                  </a:lnTo>
                  <a:cubicBezTo>
                    <a:pt x="9358" y="-6869"/>
                    <a:pt x="0" y="7992"/>
                    <a:pt x="0" y="7992"/>
                  </a:cubicBezTo>
                  <a:cubicBezTo>
                    <a:pt x="1720" y="7150"/>
                    <a:pt x="3550" y="6846"/>
                    <a:pt x="5419" y="7195"/>
                  </a:cubicBezTo>
                  <a:cubicBezTo>
                    <a:pt x="8900" y="7844"/>
                    <a:pt x="11976" y="10619"/>
                    <a:pt x="14304" y="1473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2700" cap="flat">
              <a:noFill/>
              <a:miter lim="400000"/>
            </a:ln>
            <a:effectLst/>
          </p:spPr>
          <p:txBody>
            <a:bodyPr lIns="28575" tIns="28575" rIns="28575" bIns="2857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2400">
                <a:solidFill>
                  <a:srgbClr val="FFFFFF"/>
                </a:solidFill>
                <a:latin typeface="+mn-lt"/>
                <a:ea typeface="+mn-ea"/>
                <a:sym typeface="Helvetica Light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2"/>
            </p:custDataLst>
          </p:nvPr>
        </p:nvGrpSpPr>
        <p:grpSpPr>
          <a:xfrm>
            <a:off x="6254495" y="1920965"/>
            <a:ext cx="1839515" cy="1251382"/>
            <a:chOff x="6251151" y="2376907"/>
            <a:chExt cx="1198577" cy="815366"/>
          </a:xfrm>
        </p:grpSpPr>
        <p:sp>
          <p:nvSpPr>
            <p:cNvPr id="6" name="Shape 1152"/>
            <p:cNvSpPr/>
            <p:nvPr/>
          </p:nvSpPr>
          <p:spPr bwMode="auto">
            <a:xfrm rot="1044877">
              <a:off x="6874316" y="2376907"/>
              <a:ext cx="575412" cy="681976"/>
            </a:xfrm>
            <a:custGeom>
              <a:avLst/>
              <a:gdLst>
                <a:gd name="T0" fmla="*/ 45959199 w 21600"/>
                <a:gd name="T1" fmla="*/ 64584315 h 21600"/>
                <a:gd name="T2" fmla="*/ 45959199 w 21600"/>
                <a:gd name="T3" fmla="*/ 64584315 h 21600"/>
                <a:gd name="T4" fmla="*/ 45959199 w 21600"/>
                <a:gd name="T5" fmla="*/ 64584315 h 21600"/>
                <a:gd name="T6" fmla="*/ 45959199 w 21600"/>
                <a:gd name="T7" fmla="*/ 64584315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16545" y="4825"/>
                  </a:moveTo>
                  <a:cubicBezTo>
                    <a:pt x="12124" y="7861"/>
                    <a:pt x="6738" y="9319"/>
                    <a:pt x="1452" y="9268"/>
                  </a:cubicBezTo>
                  <a:lnTo>
                    <a:pt x="0" y="21600"/>
                  </a:lnTo>
                  <a:cubicBezTo>
                    <a:pt x="16054" y="19706"/>
                    <a:pt x="21600" y="0"/>
                    <a:pt x="21600" y="0"/>
                  </a:cubicBezTo>
                  <a:cubicBezTo>
                    <a:pt x="20275" y="1785"/>
                    <a:pt x="18590" y="3421"/>
                    <a:pt x="16545" y="4825"/>
                  </a:cubicBezTo>
                  <a:close/>
                </a:path>
              </a:pathLst>
            </a:custGeom>
            <a:solidFill>
              <a:srgbClr val="B6F1DC"/>
            </a:solidFill>
            <a:ln>
              <a:noFill/>
            </a:ln>
          </p:spPr>
          <p:txBody>
            <a:bodyPr lIns="28575" tIns="28575" rIns="28575" bIns="28575" anchor="ctr"/>
            <a:lstStyle/>
            <a:p>
              <a:endParaRPr lang="zh-CN" altLang="en-US"/>
            </a:p>
          </p:txBody>
        </p:sp>
        <p:sp>
          <p:nvSpPr>
            <p:cNvPr id="7" name="Shape 1153"/>
            <p:cNvSpPr/>
            <p:nvPr/>
          </p:nvSpPr>
          <p:spPr bwMode="auto">
            <a:xfrm rot="1044877">
              <a:off x="6251151" y="2489011"/>
              <a:ext cx="571500" cy="703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086" y="11996"/>
                  </a:moveTo>
                  <a:lnTo>
                    <a:pt x="21600" y="0"/>
                  </a:lnTo>
                  <a:cubicBezTo>
                    <a:pt x="1316" y="5704"/>
                    <a:pt x="0" y="21600"/>
                    <a:pt x="0" y="21600"/>
                  </a:cubicBezTo>
                  <a:cubicBezTo>
                    <a:pt x="1401" y="19622"/>
                    <a:pt x="3256" y="17811"/>
                    <a:pt x="5554" y="16291"/>
                  </a:cubicBezTo>
                  <a:cubicBezTo>
                    <a:pt x="9834" y="13459"/>
                    <a:pt x="14966" y="12055"/>
                    <a:pt x="20086" y="1199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2700" cap="flat">
              <a:noFill/>
              <a:miter lim="400000"/>
            </a:ln>
            <a:effectLst/>
          </p:spPr>
          <p:txBody>
            <a:bodyPr lIns="28575" tIns="28575" rIns="28575" bIns="2857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2400">
                <a:solidFill>
                  <a:srgbClr val="FFFFFF"/>
                </a:solidFill>
                <a:latin typeface="+mn-lt"/>
                <a:ea typeface="+mn-ea"/>
                <a:sym typeface="Helvetica Light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3"/>
            </p:custDataLst>
          </p:nvPr>
        </p:nvGrpSpPr>
        <p:grpSpPr>
          <a:xfrm>
            <a:off x="3834765" y="2187411"/>
            <a:ext cx="2212635" cy="967882"/>
            <a:chOff x="4674522" y="2550516"/>
            <a:chExt cx="1441691" cy="630645"/>
          </a:xfrm>
        </p:grpSpPr>
        <p:sp>
          <p:nvSpPr>
            <p:cNvPr id="9" name="Shape 1155"/>
            <p:cNvSpPr/>
            <p:nvPr/>
          </p:nvSpPr>
          <p:spPr bwMode="auto">
            <a:xfrm rot="1044877">
              <a:off x="4674522" y="2550516"/>
              <a:ext cx="888832" cy="346537"/>
            </a:xfrm>
            <a:custGeom>
              <a:avLst/>
              <a:gdLst>
                <a:gd name="T0" fmla="*/ 109760668 w 21600"/>
                <a:gd name="T1" fmla="*/ 24464264 h 14744"/>
                <a:gd name="T2" fmla="*/ 109760668 w 21600"/>
                <a:gd name="T3" fmla="*/ 24464264 h 14744"/>
                <a:gd name="T4" fmla="*/ 109760668 w 21600"/>
                <a:gd name="T5" fmla="*/ 24464264 h 14744"/>
                <a:gd name="T6" fmla="*/ 109760668 w 21600"/>
                <a:gd name="T7" fmla="*/ 24464264 h 14744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14744" extrusionOk="0">
                  <a:moveTo>
                    <a:pt x="4930" y="6876"/>
                  </a:moveTo>
                  <a:cubicBezTo>
                    <a:pt x="8600" y="7534"/>
                    <a:pt x="11855" y="10462"/>
                    <a:pt x="14246" y="14744"/>
                  </a:cubicBezTo>
                  <a:lnTo>
                    <a:pt x="21600" y="4201"/>
                  </a:lnTo>
                  <a:cubicBezTo>
                    <a:pt x="13227" y="-6856"/>
                    <a:pt x="0" y="7408"/>
                    <a:pt x="0" y="7408"/>
                  </a:cubicBezTo>
                  <a:cubicBezTo>
                    <a:pt x="1574" y="6775"/>
                    <a:pt x="3234" y="6571"/>
                    <a:pt x="4930" y="6876"/>
                  </a:cubicBezTo>
                  <a:close/>
                </a:path>
              </a:pathLst>
            </a:custGeom>
            <a:solidFill>
              <a:srgbClr val="B6F1DC"/>
            </a:solidFill>
            <a:ln>
              <a:noFill/>
            </a:ln>
          </p:spPr>
          <p:txBody>
            <a:bodyPr lIns="28575" tIns="28575" rIns="28575" bIns="28575" anchor="ctr"/>
            <a:lstStyle/>
            <a:p>
              <a:endParaRPr lang="zh-CN" altLang="en-US"/>
            </a:p>
          </p:txBody>
        </p:sp>
        <p:sp>
          <p:nvSpPr>
            <p:cNvPr id="10" name="Shape 1156"/>
            <p:cNvSpPr/>
            <p:nvPr/>
          </p:nvSpPr>
          <p:spPr bwMode="auto">
            <a:xfrm rot="1044877">
              <a:off x="5214513" y="2843023"/>
              <a:ext cx="901700" cy="338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731" extrusionOk="0">
                  <a:moveTo>
                    <a:pt x="7296" y="0"/>
                  </a:moveTo>
                  <a:lnTo>
                    <a:pt x="0" y="10791"/>
                  </a:lnTo>
                  <a:cubicBezTo>
                    <a:pt x="12242" y="21600"/>
                    <a:pt x="21600" y="6738"/>
                    <a:pt x="21600" y="6738"/>
                  </a:cubicBezTo>
                  <a:cubicBezTo>
                    <a:pt x="19880" y="7581"/>
                    <a:pt x="18050" y="7884"/>
                    <a:pt x="16181" y="7536"/>
                  </a:cubicBezTo>
                  <a:cubicBezTo>
                    <a:pt x="12700" y="6887"/>
                    <a:pt x="9624" y="4113"/>
                    <a:pt x="729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2700" cap="flat">
              <a:noFill/>
              <a:miter lim="400000"/>
            </a:ln>
            <a:effectLst/>
          </p:spPr>
          <p:txBody>
            <a:bodyPr lIns="28575" tIns="28575" rIns="28575" bIns="2857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2400">
                <a:solidFill>
                  <a:srgbClr val="FFFFFF"/>
                </a:solidFill>
                <a:latin typeface="+mn-lt"/>
                <a:ea typeface="+mn-ea"/>
                <a:sym typeface="Helvetica Light"/>
              </a:endParaRPr>
            </a:p>
          </p:txBody>
        </p:sp>
      </p:grpSp>
      <p:grpSp>
        <p:nvGrpSpPr>
          <p:cNvPr id="11" name="组合 10"/>
          <p:cNvGrpSpPr/>
          <p:nvPr>
            <p:custDataLst>
              <p:tags r:id="rId4"/>
            </p:custDataLst>
          </p:nvPr>
        </p:nvGrpSpPr>
        <p:grpSpPr>
          <a:xfrm>
            <a:off x="4056929" y="2972562"/>
            <a:ext cx="1841849" cy="1251303"/>
            <a:chOff x="4819278" y="3062098"/>
            <a:chExt cx="1200098" cy="815314"/>
          </a:xfrm>
        </p:grpSpPr>
        <p:sp>
          <p:nvSpPr>
            <p:cNvPr id="12" name="Shape 1158"/>
            <p:cNvSpPr/>
            <p:nvPr/>
          </p:nvSpPr>
          <p:spPr bwMode="auto">
            <a:xfrm rot="1044877">
              <a:off x="4819278" y="3194931"/>
              <a:ext cx="575842" cy="682481"/>
            </a:xfrm>
            <a:custGeom>
              <a:avLst/>
              <a:gdLst>
                <a:gd name="T0" fmla="*/ 45959199 w 21600"/>
                <a:gd name="T1" fmla="*/ 64584276 h 21600"/>
                <a:gd name="T2" fmla="*/ 45959199 w 21600"/>
                <a:gd name="T3" fmla="*/ 64584276 h 21600"/>
                <a:gd name="T4" fmla="*/ 45959199 w 21600"/>
                <a:gd name="T5" fmla="*/ 64584276 h 21600"/>
                <a:gd name="T6" fmla="*/ 45959199 w 21600"/>
                <a:gd name="T7" fmla="*/ 6458427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5055" y="16775"/>
                  </a:moveTo>
                  <a:cubicBezTo>
                    <a:pt x="9476" y="13739"/>
                    <a:pt x="14862" y="12281"/>
                    <a:pt x="20148" y="12332"/>
                  </a:cubicBezTo>
                  <a:lnTo>
                    <a:pt x="21600" y="0"/>
                  </a:lnTo>
                  <a:cubicBezTo>
                    <a:pt x="5546" y="1894"/>
                    <a:pt x="0" y="21600"/>
                    <a:pt x="0" y="21600"/>
                  </a:cubicBezTo>
                  <a:cubicBezTo>
                    <a:pt x="1325" y="19815"/>
                    <a:pt x="3010" y="18179"/>
                    <a:pt x="5055" y="16775"/>
                  </a:cubicBezTo>
                  <a:close/>
                </a:path>
              </a:pathLst>
            </a:custGeom>
            <a:solidFill>
              <a:srgbClr val="B6F1DC"/>
            </a:solidFill>
            <a:ln>
              <a:noFill/>
            </a:ln>
          </p:spPr>
          <p:txBody>
            <a:bodyPr lIns="28575" tIns="28575" rIns="28575" bIns="28575" anchor="ctr"/>
            <a:lstStyle/>
            <a:p>
              <a:endParaRPr lang="zh-CN" altLang="en-US"/>
            </a:p>
          </p:txBody>
        </p:sp>
        <p:sp>
          <p:nvSpPr>
            <p:cNvPr id="13" name="Shape 1159"/>
            <p:cNvSpPr/>
            <p:nvPr/>
          </p:nvSpPr>
          <p:spPr bwMode="auto">
            <a:xfrm rot="1044877">
              <a:off x="5447876" y="3062098"/>
              <a:ext cx="571500" cy="703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14" y="9604"/>
                  </a:moveTo>
                  <a:lnTo>
                    <a:pt x="0" y="21600"/>
                  </a:lnTo>
                  <a:cubicBezTo>
                    <a:pt x="20284" y="15896"/>
                    <a:pt x="21600" y="0"/>
                    <a:pt x="21600" y="0"/>
                  </a:cubicBezTo>
                  <a:cubicBezTo>
                    <a:pt x="20199" y="1978"/>
                    <a:pt x="18344" y="3789"/>
                    <a:pt x="16046" y="5310"/>
                  </a:cubicBezTo>
                  <a:cubicBezTo>
                    <a:pt x="11766" y="8141"/>
                    <a:pt x="6634" y="9545"/>
                    <a:pt x="1514" y="960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2700" cap="flat">
              <a:noFill/>
              <a:miter lim="400000"/>
            </a:ln>
            <a:effectLst/>
          </p:spPr>
          <p:txBody>
            <a:bodyPr lIns="28575" tIns="28575" rIns="28575" bIns="2857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2400">
                <a:solidFill>
                  <a:srgbClr val="FFFFFF"/>
                </a:solidFill>
                <a:latin typeface="+mn-lt"/>
                <a:ea typeface="+mn-ea"/>
                <a:sym typeface="Helvetica Light"/>
              </a:endParaRPr>
            </a:p>
          </p:txBody>
        </p:sp>
      </p:grpSp>
      <p:grpSp>
        <p:nvGrpSpPr>
          <p:cNvPr id="14" name="组合 13"/>
          <p:cNvGrpSpPr/>
          <p:nvPr>
            <p:custDataLst>
              <p:tags r:id="rId5"/>
            </p:custDataLst>
          </p:nvPr>
        </p:nvGrpSpPr>
        <p:grpSpPr>
          <a:xfrm>
            <a:off x="5179528" y="3111438"/>
            <a:ext cx="965328" cy="2222315"/>
            <a:chOff x="5550732" y="3152586"/>
            <a:chExt cx="628981" cy="1447999"/>
          </a:xfrm>
        </p:grpSpPr>
        <p:sp>
          <p:nvSpPr>
            <p:cNvPr id="15" name="Shape 1161"/>
            <p:cNvSpPr/>
            <p:nvPr/>
          </p:nvSpPr>
          <p:spPr bwMode="auto">
            <a:xfrm rot="1044877">
              <a:off x="5550732" y="3710664"/>
              <a:ext cx="346775" cy="889921"/>
            </a:xfrm>
            <a:custGeom>
              <a:avLst/>
              <a:gdLst>
                <a:gd name="T0" fmla="*/ 24464563 w 14745"/>
                <a:gd name="T1" fmla="*/ 109752654 h 21600"/>
                <a:gd name="T2" fmla="*/ 24464563 w 14745"/>
                <a:gd name="T3" fmla="*/ 109752654 h 21600"/>
                <a:gd name="T4" fmla="*/ 24464563 w 14745"/>
                <a:gd name="T5" fmla="*/ 109752654 h 21600"/>
                <a:gd name="T6" fmla="*/ 24464563 w 14745"/>
                <a:gd name="T7" fmla="*/ 109752654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745" h="21600" extrusionOk="0">
                  <a:moveTo>
                    <a:pt x="6877" y="16670"/>
                  </a:moveTo>
                  <a:cubicBezTo>
                    <a:pt x="7535" y="13000"/>
                    <a:pt x="10463" y="9744"/>
                    <a:pt x="14745" y="7353"/>
                  </a:cubicBezTo>
                  <a:lnTo>
                    <a:pt x="4202" y="0"/>
                  </a:lnTo>
                  <a:cubicBezTo>
                    <a:pt x="-6855" y="8373"/>
                    <a:pt x="7409" y="21600"/>
                    <a:pt x="7409" y="21600"/>
                  </a:cubicBezTo>
                  <a:cubicBezTo>
                    <a:pt x="6775" y="20026"/>
                    <a:pt x="6572" y="18367"/>
                    <a:pt x="6877" y="16670"/>
                  </a:cubicBezTo>
                  <a:close/>
                </a:path>
              </a:pathLst>
            </a:custGeom>
            <a:solidFill>
              <a:srgbClr val="B6F1DC"/>
            </a:solidFill>
            <a:ln>
              <a:noFill/>
            </a:ln>
          </p:spPr>
          <p:txBody>
            <a:bodyPr lIns="28575" tIns="28575" rIns="28575" bIns="28575" anchor="ctr"/>
            <a:lstStyle/>
            <a:p>
              <a:endParaRPr lang="zh-CN" altLang="en-US"/>
            </a:p>
          </p:txBody>
        </p:sp>
        <p:sp>
          <p:nvSpPr>
            <p:cNvPr id="16" name="Shape 1162"/>
            <p:cNvSpPr/>
            <p:nvPr/>
          </p:nvSpPr>
          <p:spPr bwMode="auto">
            <a:xfrm rot="1044877">
              <a:off x="5841576" y="3152586"/>
              <a:ext cx="338137" cy="901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731" h="21600" extrusionOk="0">
                  <a:moveTo>
                    <a:pt x="0" y="14304"/>
                  </a:moveTo>
                  <a:lnTo>
                    <a:pt x="10792" y="21600"/>
                  </a:lnTo>
                  <a:cubicBezTo>
                    <a:pt x="21600" y="9359"/>
                    <a:pt x="6739" y="0"/>
                    <a:pt x="6739" y="0"/>
                  </a:cubicBezTo>
                  <a:cubicBezTo>
                    <a:pt x="7581" y="1720"/>
                    <a:pt x="7884" y="3550"/>
                    <a:pt x="7536" y="5419"/>
                  </a:cubicBezTo>
                  <a:cubicBezTo>
                    <a:pt x="6887" y="8900"/>
                    <a:pt x="4112" y="11976"/>
                    <a:pt x="0" y="1430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2700" cap="flat">
              <a:noFill/>
              <a:miter lim="400000"/>
            </a:ln>
            <a:effectLst/>
          </p:spPr>
          <p:txBody>
            <a:bodyPr lIns="28575" tIns="28575" rIns="28575" bIns="2857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2400">
                <a:solidFill>
                  <a:srgbClr val="FFFFFF"/>
                </a:solidFill>
                <a:latin typeface="+mn-lt"/>
                <a:ea typeface="+mn-ea"/>
                <a:sym typeface="Helvetica Light"/>
              </a:endParaRPr>
            </a:p>
          </p:txBody>
        </p:sp>
      </p:grpSp>
      <p:grpSp>
        <p:nvGrpSpPr>
          <p:cNvPr id="17" name="组合 16"/>
          <p:cNvGrpSpPr/>
          <p:nvPr>
            <p:custDataLst>
              <p:tags r:id="rId6"/>
            </p:custDataLst>
          </p:nvPr>
        </p:nvGrpSpPr>
        <p:grpSpPr>
          <a:xfrm>
            <a:off x="5957254" y="3274677"/>
            <a:ext cx="1256226" cy="1829881"/>
            <a:chOff x="6057476" y="3258948"/>
            <a:chExt cx="818522" cy="1192300"/>
          </a:xfrm>
        </p:grpSpPr>
        <p:sp>
          <p:nvSpPr>
            <p:cNvPr id="18" name="Shape 1164"/>
            <p:cNvSpPr/>
            <p:nvPr/>
          </p:nvSpPr>
          <p:spPr bwMode="auto">
            <a:xfrm rot="1044877">
              <a:off x="6193813" y="3876313"/>
              <a:ext cx="682185" cy="574935"/>
            </a:xfrm>
            <a:custGeom>
              <a:avLst/>
              <a:gdLst>
                <a:gd name="T0" fmla="*/ 64585359 w 21600"/>
                <a:gd name="T1" fmla="*/ 45958318 h 21600"/>
                <a:gd name="T2" fmla="*/ 64585359 w 21600"/>
                <a:gd name="T3" fmla="*/ 45958318 h 21600"/>
                <a:gd name="T4" fmla="*/ 64585359 w 21600"/>
                <a:gd name="T5" fmla="*/ 45958318 h 21600"/>
                <a:gd name="T6" fmla="*/ 64585359 w 21600"/>
                <a:gd name="T7" fmla="*/ 45958318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16775" y="16546"/>
                  </a:moveTo>
                  <a:cubicBezTo>
                    <a:pt x="13739" y="12124"/>
                    <a:pt x="12280" y="6739"/>
                    <a:pt x="12332" y="1452"/>
                  </a:cubicBezTo>
                  <a:lnTo>
                    <a:pt x="0" y="0"/>
                  </a:lnTo>
                  <a:cubicBezTo>
                    <a:pt x="1894" y="16053"/>
                    <a:pt x="21600" y="21600"/>
                    <a:pt x="21600" y="21600"/>
                  </a:cubicBezTo>
                  <a:cubicBezTo>
                    <a:pt x="19815" y="20276"/>
                    <a:pt x="18178" y="18590"/>
                    <a:pt x="16775" y="16546"/>
                  </a:cubicBezTo>
                  <a:close/>
                </a:path>
              </a:pathLst>
            </a:custGeom>
            <a:solidFill>
              <a:srgbClr val="B6F1DC"/>
            </a:solidFill>
            <a:ln>
              <a:noFill/>
            </a:ln>
          </p:spPr>
          <p:txBody>
            <a:bodyPr lIns="28575" tIns="28575" rIns="28575" bIns="28575" anchor="ctr"/>
            <a:lstStyle/>
            <a:p>
              <a:endParaRPr lang="zh-CN" altLang="en-US"/>
            </a:p>
          </p:txBody>
        </p:sp>
        <p:sp>
          <p:nvSpPr>
            <p:cNvPr id="19" name="Shape 1165"/>
            <p:cNvSpPr/>
            <p:nvPr/>
          </p:nvSpPr>
          <p:spPr bwMode="auto">
            <a:xfrm rot="1044877">
              <a:off x="6057476" y="3258948"/>
              <a:ext cx="703262" cy="571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604" y="20087"/>
                  </a:moveTo>
                  <a:lnTo>
                    <a:pt x="21600" y="21600"/>
                  </a:lnTo>
                  <a:cubicBezTo>
                    <a:pt x="15896" y="1314"/>
                    <a:pt x="0" y="0"/>
                    <a:pt x="0" y="0"/>
                  </a:cubicBezTo>
                  <a:cubicBezTo>
                    <a:pt x="1978" y="1400"/>
                    <a:pt x="3789" y="3256"/>
                    <a:pt x="5310" y="5553"/>
                  </a:cubicBezTo>
                  <a:cubicBezTo>
                    <a:pt x="8141" y="9833"/>
                    <a:pt x="9545" y="14967"/>
                    <a:pt x="9604" y="2008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2700" cap="flat">
              <a:noFill/>
              <a:miter lim="400000"/>
            </a:ln>
            <a:effectLst/>
          </p:spPr>
          <p:txBody>
            <a:bodyPr lIns="28575" tIns="28575" rIns="28575" bIns="2857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2400">
                <a:solidFill>
                  <a:srgbClr val="FFFFFF"/>
                </a:solidFill>
                <a:latin typeface="+mn-lt"/>
                <a:ea typeface="+mn-ea"/>
                <a:sym typeface="Helvetica Light"/>
              </a:endParaRPr>
            </a:p>
          </p:txBody>
        </p:sp>
      </p:grpSp>
      <p:grpSp>
        <p:nvGrpSpPr>
          <p:cNvPr id="20" name="组合 19"/>
          <p:cNvGrpSpPr/>
          <p:nvPr>
            <p:custDataLst>
              <p:tags r:id="rId7"/>
            </p:custDataLst>
          </p:nvPr>
        </p:nvGrpSpPr>
        <p:grpSpPr>
          <a:xfrm>
            <a:off x="5499207" y="2477970"/>
            <a:ext cx="1137804" cy="1140242"/>
            <a:chOff x="5759026" y="2739836"/>
            <a:chExt cx="741362" cy="742950"/>
          </a:xfrm>
        </p:grpSpPr>
        <p:sp>
          <p:nvSpPr>
            <p:cNvPr id="21" name="Shape 1167"/>
            <p:cNvSpPr/>
            <p:nvPr/>
          </p:nvSpPr>
          <p:spPr bwMode="auto">
            <a:xfrm>
              <a:off x="5759026" y="2739836"/>
              <a:ext cx="741362" cy="742950"/>
            </a:xfrm>
            <a:custGeom>
              <a:avLst/>
              <a:gdLst>
                <a:gd name="T0" fmla="*/ 83893297 w 19679"/>
                <a:gd name="T1" fmla="*/ 83893297 h 19679"/>
                <a:gd name="T2" fmla="*/ 83893297 w 19679"/>
                <a:gd name="T3" fmla="*/ 83893297 h 19679"/>
                <a:gd name="T4" fmla="*/ 83893297 w 19679"/>
                <a:gd name="T5" fmla="*/ 83893297 h 19679"/>
                <a:gd name="T6" fmla="*/ 83893297 w 19679"/>
                <a:gd name="T7" fmla="*/ 83893297 h 1967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B6F1DC"/>
            </a:solidFill>
            <a:ln>
              <a:noFill/>
            </a:ln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22" name="Shape 1168"/>
            <p:cNvSpPr/>
            <p:nvPr/>
          </p:nvSpPr>
          <p:spPr bwMode="auto">
            <a:xfrm>
              <a:off x="5993976" y="2977961"/>
              <a:ext cx="271462" cy="271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95" y="15576"/>
                  </a:moveTo>
                  <a:cubicBezTo>
                    <a:pt x="12143" y="16865"/>
                    <a:pt x="9843" y="18851"/>
                    <a:pt x="8177" y="21277"/>
                  </a:cubicBezTo>
                  <a:cubicBezTo>
                    <a:pt x="9016" y="21487"/>
                    <a:pt x="9894" y="21600"/>
                    <a:pt x="10799" y="21600"/>
                  </a:cubicBezTo>
                  <a:cubicBezTo>
                    <a:pt x="12428" y="21600"/>
                    <a:pt x="13971" y="21237"/>
                    <a:pt x="15356" y="20591"/>
                  </a:cubicBezTo>
                  <a:cubicBezTo>
                    <a:pt x="15579" y="19502"/>
                    <a:pt x="15697" y="18376"/>
                    <a:pt x="15697" y="17223"/>
                  </a:cubicBezTo>
                  <a:cubicBezTo>
                    <a:pt x="15697" y="16807"/>
                    <a:pt x="15678" y="16393"/>
                    <a:pt x="15646" y="15985"/>
                  </a:cubicBezTo>
                  <a:cubicBezTo>
                    <a:pt x="15369" y="15896"/>
                    <a:pt x="15114" y="15759"/>
                    <a:pt x="14895" y="15576"/>
                  </a:cubicBezTo>
                  <a:close/>
                  <a:moveTo>
                    <a:pt x="18049" y="2795"/>
                  </a:moveTo>
                  <a:cubicBezTo>
                    <a:pt x="16317" y="2963"/>
                    <a:pt x="14665" y="3399"/>
                    <a:pt x="13127" y="4049"/>
                  </a:cubicBezTo>
                  <a:cubicBezTo>
                    <a:pt x="13134" y="4126"/>
                    <a:pt x="13139" y="4202"/>
                    <a:pt x="13139" y="4280"/>
                  </a:cubicBezTo>
                  <a:cubicBezTo>
                    <a:pt x="13139" y="4643"/>
                    <a:pt x="13052" y="4984"/>
                    <a:pt x="12903" y="5288"/>
                  </a:cubicBezTo>
                  <a:cubicBezTo>
                    <a:pt x="14442" y="7095"/>
                    <a:pt x="15635" y="9197"/>
                    <a:pt x="16388" y="11500"/>
                  </a:cubicBezTo>
                  <a:cubicBezTo>
                    <a:pt x="17324" y="11518"/>
                    <a:pt x="18122" y="12089"/>
                    <a:pt x="18466" y="12902"/>
                  </a:cubicBezTo>
                  <a:cubicBezTo>
                    <a:pt x="19506" y="12797"/>
                    <a:pt x="20518" y="12597"/>
                    <a:pt x="21492" y="12311"/>
                  </a:cubicBezTo>
                  <a:cubicBezTo>
                    <a:pt x="21563" y="11818"/>
                    <a:pt x="21600" y="11313"/>
                    <a:pt x="21600" y="10800"/>
                  </a:cubicBezTo>
                  <a:cubicBezTo>
                    <a:pt x="21599" y="7626"/>
                    <a:pt x="20230" y="4770"/>
                    <a:pt x="18049" y="2795"/>
                  </a:cubicBezTo>
                  <a:close/>
                  <a:moveTo>
                    <a:pt x="13739" y="14350"/>
                  </a:moveTo>
                  <a:cubicBezTo>
                    <a:pt x="11072" y="13907"/>
                    <a:pt x="8601" y="12889"/>
                    <a:pt x="6449" y="11434"/>
                  </a:cubicBezTo>
                  <a:cubicBezTo>
                    <a:pt x="6099" y="11648"/>
                    <a:pt x="5689" y="11773"/>
                    <a:pt x="5251" y="11773"/>
                  </a:cubicBezTo>
                  <a:cubicBezTo>
                    <a:pt x="5087" y="11773"/>
                    <a:pt x="4931" y="11756"/>
                    <a:pt x="4779" y="11725"/>
                  </a:cubicBezTo>
                  <a:cubicBezTo>
                    <a:pt x="3749" y="13676"/>
                    <a:pt x="3091" y="15853"/>
                    <a:pt x="2902" y="18163"/>
                  </a:cubicBezTo>
                  <a:cubicBezTo>
                    <a:pt x="3930" y="19266"/>
                    <a:pt x="5183" y="20154"/>
                    <a:pt x="6593" y="20751"/>
                  </a:cubicBezTo>
                  <a:cubicBezTo>
                    <a:pt x="8345" y="18059"/>
                    <a:pt x="10791" y="15834"/>
                    <a:pt x="13739" y="14350"/>
                  </a:cubicBezTo>
                  <a:close/>
                  <a:moveTo>
                    <a:pt x="17257" y="15907"/>
                  </a:moveTo>
                  <a:cubicBezTo>
                    <a:pt x="17287" y="16343"/>
                    <a:pt x="17305" y="16781"/>
                    <a:pt x="17305" y="17223"/>
                  </a:cubicBezTo>
                  <a:cubicBezTo>
                    <a:pt x="17305" y="18003"/>
                    <a:pt x="17255" y="18771"/>
                    <a:pt x="17162" y="19525"/>
                  </a:cubicBezTo>
                  <a:cubicBezTo>
                    <a:pt x="18993" y="18189"/>
                    <a:pt x="20388" y="16288"/>
                    <a:pt x="21091" y="14080"/>
                  </a:cubicBezTo>
                  <a:cubicBezTo>
                    <a:pt x="20257" y="14282"/>
                    <a:pt x="19403" y="14426"/>
                    <a:pt x="18530" y="14508"/>
                  </a:cubicBezTo>
                  <a:cubicBezTo>
                    <a:pt x="18327" y="15139"/>
                    <a:pt x="17859" y="15646"/>
                    <a:pt x="17257" y="15907"/>
                  </a:cubicBezTo>
                  <a:close/>
                  <a:moveTo>
                    <a:pt x="14276" y="12805"/>
                  </a:moveTo>
                  <a:cubicBezTo>
                    <a:pt x="14419" y="12507"/>
                    <a:pt x="14622" y="12243"/>
                    <a:pt x="14874" y="12035"/>
                  </a:cubicBezTo>
                  <a:cubicBezTo>
                    <a:pt x="14195" y="9949"/>
                    <a:pt x="13121" y="8039"/>
                    <a:pt x="11737" y="6396"/>
                  </a:cubicBezTo>
                  <a:cubicBezTo>
                    <a:pt x="11463" y="6514"/>
                    <a:pt x="11160" y="6577"/>
                    <a:pt x="10841" y="6577"/>
                  </a:cubicBezTo>
                  <a:cubicBezTo>
                    <a:pt x="10342" y="6577"/>
                    <a:pt x="9882" y="6417"/>
                    <a:pt x="9506" y="6149"/>
                  </a:cubicBezTo>
                  <a:cubicBezTo>
                    <a:pt x="8672" y="6781"/>
                    <a:pt x="7901" y="7491"/>
                    <a:pt x="7200" y="8265"/>
                  </a:cubicBezTo>
                  <a:cubicBezTo>
                    <a:pt x="7421" y="8616"/>
                    <a:pt x="7549" y="9031"/>
                    <a:pt x="7549" y="9475"/>
                  </a:cubicBezTo>
                  <a:cubicBezTo>
                    <a:pt x="7549" y="9714"/>
                    <a:pt x="7512" y="9945"/>
                    <a:pt x="7444" y="10163"/>
                  </a:cubicBezTo>
                  <a:cubicBezTo>
                    <a:pt x="9459" y="11509"/>
                    <a:pt x="11779" y="12434"/>
                    <a:pt x="14276" y="12805"/>
                  </a:cubicBezTo>
                  <a:close/>
                  <a:moveTo>
                    <a:pt x="10842" y="1983"/>
                  </a:moveTo>
                  <a:cubicBezTo>
                    <a:pt x="11448" y="1983"/>
                    <a:pt x="11998" y="2218"/>
                    <a:pt x="12410" y="2604"/>
                  </a:cubicBezTo>
                  <a:cubicBezTo>
                    <a:pt x="13609" y="2088"/>
                    <a:pt x="14870" y="1691"/>
                    <a:pt x="16184" y="1439"/>
                  </a:cubicBezTo>
                  <a:cubicBezTo>
                    <a:pt x="14598" y="525"/>
                    <a:pt x="12760" y="0"/>
                    <a:pt x="10799" y="0"/>
                  </a:cubicBezTo>
                  <a:cubicBezTo>
                    <a:pt x="9463" y="0"/>
                    <a:pt x="8183" y="245"/>
                    <a:pt x="7001" y="690"/>
                  </a:cubicBezTo>
                  <a:cubicBezTo>
                    <a:pt x="7938" y="1154"/>
                    <a:pt x="8833" y="1694"/>
                    <a:pt x="9673" y="2304"/>
                  </a:cubicBezTo>
                  <a:cubicBezTo>
                    <a:pt x="10017" y="2100"/>
                    <a:pt x="10415" y="1983"/>
                    <a:pt x="10842" y="1983"/>
                  </a:cubicBezTo>
                  <a:close/>
                  <a:moveTo>
                    <a:pt x="2953" y="9475"/>
                  </a:moveTo>
                  <a:cubicBezTo>
                    <a:pt x="2953" y="9153"/>
                    <a:pt x="3021" y="8845"/>
                    <a:pt x="3140" y="8568"/>
                  </a:cubicBezTo>
                  <a:cubicBezTo>
                    <a:pt x="2402" y="7756"/>
                    <a:pt x="1735" y="6882"/>
                    <a:pt x="1150" y="5952"/>
                  </a:cubicBezTo>
                  <a:cubicBezTo>
                    <a:pt x="417" y="7409"/>
                    <a:pt x="0" y="9057"/>
                    <a:pt x="0" y="10801"/>
                  </a:cubicBezTo>
                  <a:cubicBezTo>
                    <a:pt x="0" y="12819"/>
                    <a:pt x="556" y="14708"/>
                    <a:pt x="1520" y="16324"/>
                  </a:cubicBezTo>
                  <a:cubicBezTo>
                    <a:pt x="1865" y="14382"/>
                    <a:pt x="2519" y="12546"/>
                    <a:pt x="3421" y="10863"/>
                  </a:cubicBezTo>
                  <a:cubicBezTo>
                    <a:pt x="3128" y="10478"/>
                    <a:pt x="2953" y="9996"/>
                    <a:pt x="2953" y="9475"/>
                  </a:cubicBezTo>
                  <a:close/>
                  <a:moveTo>
                    <a:pt x="5252" y="7178"/>
                  </a:moveTo>
                  <a:cubicBezTo>
                    <a:pt x="5486" y="7178"/>
                    <a:pt x="5714" y="7212"/>
                    <a:pt x="5928" y="7279"/>
                  </a:cubicBezTo>
                  <a:cubicBezTo>
                    <a:pt x="6738" y="6372"/>
                    <a:pt x="7636" y="5546"/>
                    <a:pt x="8608" y="4814"/>
                  </a:cubicBezTo>
                  <a:cubicBezTo>
                    <a:pt x="8567" y="4643"/>
                    <a:pt x="8545" y="4463"/>
                    <a:pt x="8545" y="4280"/>
                  </a:cubicBezTo>
                  <a:cubicBezTo>
                    <a:pt x="8545" y="4025"/>
                    <a:pt x="8587" y="3780"/>
                    <a:pt x="8664" y="3551"/>
                  </a:cubicBezTo>
                  <a:cubicBezTo>
                    <a:pt x="7574" y="2771"/>
                    <a:pt x="6390" y="2115"/>
                    <a:pt x="5130" y="1609"/>
                  </a:cubicBezTo>
                  <a:cubicBezTo>
                    <a:pt x="3950" y="2339"/>
                    <a:pt x="2920" y="3289"/>
                    <a:pt x="2099" y="4404"/>
                  </a:cubicBezTo>
                  <a:cubicBezTo>
                    <a:pt x="2708" y="5484"/>
                    <a:pt x="3432" y="6490"/>
                    <a:pt x="4256" y="7406"/>
                  </a:cubicBezTo>
                  <a:cubicBezTo>
                    <a:pt x="4557" y="7261"/>
                    <a:pt x="4893" y="7178"/>
                    <a:pt x="5252" y="7178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700" cap="flat">
              <a:noFill/>
              <a:miter lim="400000"/>
            </a:ln>
            <a:effectLst/>
          </p:spPr>
          <p:txBody>
            <a:bodyPr lIns="32742" tIns="32742" rIns="32742" bIns="32742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2400">
                <a:solidFill>
                  <a:srgbClr val="FFFFFF"/>
                </a:solidFill>
                <a:latin typeface="+mn-lt"/>
                <a:ea typeface="+mn-ea"/>
                <a:sym typeface="Helvetica Ligh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47886" y="283390"/>
            <a:ext cx="3385205" cy="647322"/>
            <a:chOff x="447886" y="283390"/>
            <a:chExt cx="3385205" cy="647322"/>
          </a:xfrm>
        </p:grpSpPr>
        <p:sp>
          <p:nvSpPr>
            <p:cNvPr id="25" name="Freeform 483"/>
            <p:cNvSpPr/>
            <p:nvPr/>
          </p:nvSpPr>
          <p:spPr bwMode="auto">
            <a:xfrm>
              <a:off x="447886" y="283390"/>
              <a:ext cx="750304" cy="647322"/>
            </a:xfrm>
            <a:custGeom>
              <a:avLst/>
              <a:gdLst>
                <a:gd name="T0" fmla="*/ 30 w 43"/>
                <a:gd name="T1" fmla="*/ 29 h 37"/>
                <a:gd name="T2" fmla="*/ 34 w 43"/>
                <a:gd name="T3" fmla="*/ 30 h 37"/>
                <a:gd name="T4" fmla="*/ 39 w 43"/>
                <a:gd name="T5" fmla="*/ 30 h 37"/>
                <a:gd name="T6" fmla="*/ 36 w 43"/>
                <a:gd name="T7" fmla="*/ 23 h 37"/>
                <a:gd name="T8" fmla="*/ 30 w 43"/>
                <a:gd name="T9" fmla="*/ 17 h 37"/>
                <a:gd name="T10" fmla="*/ 28 w 43"/>
                <a:gd name="T11" fmla="*/ 14 h 37"/>
                <a:gd name="T12" fmla="*/ 34 w 43"/>
                <a:gd name="T13" fmla="*/ 13 h 37"/>
                <a:gd name="T14" fmla="*/ 39 w 43"/>
                <a:gd name="T15" fmla="*/ 12 h 37"/>
                <a:gd name="T16" fmla="*/ 43 w 43"/>
                <a:gd name="T17" fmla="*/ 10 h 37"/>
                <a:gd name="T18" fmla="*/ 38 w 43"/>
                <a:gd name="T19" fmla="*/ 8 h 37"/>
                <a:gd name="T20" fmla="*/ 35 w 43"/>
                <a:gd name="T21" fmla="*/ 6 h 37"/>
                <a:gd name="T22" fmla="*/ 35 w 43"/>
                <a:gd name="T23" fmla="*/ 4 h 37"/>
                <a:gd name="T24" fmla="*/ 28 w 43"/>
                <a:gd name="T25" fmla="*/ 6 h 37"/>
                <a:gd name="T26" fmla="*/ 26 w 43"/>
                <a:gd name="T27" fmla="*/ 5 h 37"/>
                <a:gd name="T28" fmla="*/ 26 w 43"/>
                <a:gd name="T29" fmla="*/ 0 h 37"/>
                <a:gd name="T30" fmla="*/ 22 w 43"/>
                <a:gd name="T31" fmla="*/ 3 h 37"/>
                <a:gd name="T32" fmla="*/ 18 w 43"/>
                <a:gd name="T33" fmla="*/ 11 h 37"/>
                <a:gd name="T34" fmla="*/ 10 w 43"/>
                <a:gd name="T35" fmla="*/ 6 h 37"/>
                <a:gd name="T36" fmla="*/ 5 w 43"/>
                <a:gd name="T37" fmla="*/ 4 h 37"/>
                <a:gd name="T38" fmla="*/ 1 w 43"/>
                <a:gd name="T39" fmla="*/ 1 h 37"/>
                <a:gd name="T40" fmla="*/ 0 w 43"/>
                <a:gd name="T41" fmla="*/ 1 h 37"/>
                <a:gd name="T42" fmla="*/ 7 w 43"/>
                <a:gd name="T43" fmla="*/ 5 h 37"/>
                <a:gd name="T44" fmla="*/ 18 w 43"/>
                <a:gd name="T45" fmla="*/ 11 h 37"/>
                <a:gd name="T46" fmla="*/ 9 w 43"/>
                <a:gd name="T47" fmla="*/ 17 h 37"/>
                <a:gd name="T48" fmla="*/ 10 w 43"/>
                <a:gd name="T49" fmla="*/ 19 h 37"/>
                <a:gd name="T50" fmla="*/ 13 w 43"/>
                <a:gd name="T51" fmla="*/ 21 h 37"/>
                <a:gd name="T52" fmla="*/ 11 w 43"/>
                <a:gd name="T53" fmla="*/ 27 h 37"/>
                <a:gd name="T54" fmla="*/ 14 w 43"/>
                <a:gd name="T55" fmla="*/ 30 h 37"/>
                <a:gd name="T56" fmla="*/ 18 w 43"/>
                <a:gd name="T57" fmla="*/ 37 h 37"/>
                <a:gd name="T58" fmla="*/ 20 w 43"/>
                <a:gd name="T59" fmla="*/ 31 h 37"/>
                <a:gd name="T60" fmla="*/ 20 w 43"/>
                <a:gd name="T61" fmla="*/ 24 h 37"/>
                <a:gd name="T62" fmla="*/ 23 w 43"/>
                <a:gd name="T63" fmla="*/ 22 h 37"/>
                <a:gd name="T64" fmla="*/ 27 w 43"/>
                <a:gd name="T65" fmla="*/ 26 h 37"/>
                <a:gd name="T66" fmla="*/ 30 w 43"/>
                <a:gd name="T67" fmla="*/ 29 h 37"/>
                <a:gd name="T68" fmla="*/ 30 w 43"/>
                <a:gd name="T69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" h="37">
                  <a:moveTo>
                    <a:pt x="30" y="29"/>
                  </a:moveTo>
                  <a:cubicBezTo>
                    <a:pt x="32" y="28"/>
                    <a:pt x="32" y="28"/>
                    <a:pt x="34" y="30"/>
                  </a:cubicBezTo>
                  <a:cubicBezTo>
                    <a:pt x="34" y="30"/>
                    <a:pt x="39" y="31"/>
                    <a:pt x="39" y="30"/>
                  </a:cubicBezTo>
                  <a:cubicBezTo>
                    <a:pt x="39" y="29"/>
                    <a:pt x="33" y="24"/>
                    <a:pt x="36" y="23"/>
                  </a:cubicBezTo>
                  <a:cubicBezTo>
                    <a:pt x="38" y="22"/>
                    <a:pt x="31" y="18"/>
                    <a:pt x="30" y="17"/>
                  </a:cubicBezTo>
                  <a:cubicBezTo>
                    <a:pt x="29" y="17"/>
                    <a:pt x="27" y="16"/>
                    <a:pt x="28" y="14"/>
                  </a:cubicBezTo>
                  <a:cubicBezTo>
                    <a:pt x="29" y="13"/>
                    <a:pt x="32" y="13"/>
                    <a:pt x="34" y="13"/>
                  </a:cubicBezTo>
                  <a:cubicBezTo>
                    <a:pt x="36" y="13"/>
                    <a:pt x="37" y="13"/>
                    <a:pt x="39" y="12"/>
                  </a:cubicBezTo>
                  <a:cubicBezTo>
                    <a:pt x="40" y="12"/>
                    <a:pt x="43" y="10"/>
                    <a:pt x="43" y="10"/>
                  </a:cubicBezTo>
                  <a:cubicBezTo>
                    <a:pt x="43" y="10"/>
                    <a:pt x="39" y="8"/>
                    <a:pt x="38" y="8"/>
                  </a:cubicBezTo>
                  <a:cubicBezTo>
                    <a:pt x="37" y="7"/>
                    <a:pt x="36" y="7"/>
                    <a:pt x="35" y="6"/>
                  </a:cubicBezTo>
                  <a:cubicBezTo>
                    <a:pt x="35" y="6"/>
                    <a:pt x="36" y="5"/>
                    <a:pt x="35" y="4"/>
                  </a:cubicBezTo>
                  <a:cubicBezTo>
                    <a:pt x="35" y="4"/>
                    <a:pt x="29" y="6"/>
                    <a:pt x="28" y="6"/>
                  </a:cubicBezTo>
                  <a:cubicBezTo>
                    <a:pt x="27" y="7"/>
                    <a:pt x="25" y="7"/>
                    <a:pt x="26" y="5"/>
                  </a:cubicBezTo>
                  <a:cubicBezTo>
                    <a:pt x="26" y="4"/>
                    <a:pt x="27" y="1"/>
                    <a:pt x="26" y="0"/>
                  </a:cubicBezTo>
                  <a:cubicBezTo>
                    <a:pt x="25" y="0"/>
                    <a:pt x="23" y="3"/>
                    <a:pt x="22" y="3"/>
                  </a:cubicBezTo>
                  <a:cubicBezTo>
                    <a:pt x="20" y="4"/>
                    <a:pt x="18" y="8"/>
                    <a:pt x="18" y="11"/>
                  </a:cubicBezTo>
                  <a:cubicBezTo>
                    <a:pt x="15" y="9"/>
                    <a:pt x="13" y="8"/>
                    <a:pt x="10" y="6"/>
                  </a:cubicBezTo>
                  <a:cubicBezTo>
                    <a:pt x="9" y="5"/>
                    <a:pt x="6" y="5"/>
                    <a:pt x="5" y="4"/>
                  </a:cubicBezTo>
                  <a:cubicBezTo>
                    <a:pt x="3" y="3"/>
                    <a:pt x="2" y="3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1" y="3"/>
                    <a:pt x="5" y="5"/>
                    <a:pt x="7" y="5"/>
                  </a:cubicBezTo>
                  <a:cubicBezTo>
                    <a:pt x="10" y="7"/>
                    <a:pt x="15" y="9"/>
                    <a:pt x="18" y="11"/>
                  </a:cubicBezTo>
                  <a:cubicBezTo>
                    <a:pt x="14" y="11"/>
                    <a:pt x="11" y="14"/>
                    <a:pt x="9" y="17"/>
                  </a:cubicBezTo>
                  <a:cubicBezTo>
                    <a:pt x="8" y="19"/>
                    <a:pt x="7" y="19"/>
                    <a:pt x="10" y="19"/>
                  </a:cubicBezTo>
                  <a:cubicBezTo>
                    <a:pt x="12" y="19"/>
                    <a:pt x="15" y="17"/>
                    <a:pt x="13" y="21"/>
                  </a:cubicBezTo>
                  <a:cubicBezTo>
                    <a:pt x="12" y="23"/>
                    <a:pt x="12" y="25"/>
                    <a:pt x="11" y="27"/>
                  </a:cubicBezTo>
                  <a:cubicBezTo>
                    <a:pt x="11" y="29"/>
                    <a:pt x="13" y="28"/>
                    <a:pt x="14" y="30"/>
                  </a:cubicBezTo>
                  <a:cubicBezTo>
                    <a:pt x="14" y="31"/>
                    <a:pt x="17" y="37"/>
                    <a:pt x="18" y="37"/>
                  </a:cubicBezTo>
                  <a:cubicBezTo>
                    <a:pt x="17" y="36"/>
                    <a:pt x="19" y="32"/>
                    <a:pt x="20" y="31"/>
                  </a:cubicBezTo>
                  <a:cubicBezTo>
                    <a:pt x="21" y="30"/>
                    <a:pt x="20" y="25"/>
                    <a:pt x="20" y="24"/>
                  </a:cubicBezTo>
                  <a:cubicBezTo>
                    <a:pt x="21" y="22"/>
                    <a:pt x="21" y="19"/>
                    <a:pt x="23" y="22"/>
                  </a:cubicBezTo>
                  <a:cubicBezTo>
                    <a:pt x="24" y="23"/>
                    <a:pt x="25" y="25"/>
                    <a:pt x="27" y="26"/>
                  </a:cubicBezTo>
                  <a:cubicBezTo>
                    <a:pt x="27" y="27"/>
                    <a:pt x="28" y="29"/>
                    <a:pt x="30" y="29"/>
                  </a:cubicBezTo>
                  <a:cubicBezTo>
                    <a:pt x="30" y="29"/>
                    <a:pt x="29" y="29"/>
                    <a:pt x="30" y="29"/>
                  </a:cubicBezTo>
                  <a:close/>
                </a:path>
              </a:pathLst>
            </a:custGeom>
            <a:solidFill>
              <a:srgbClr val="BE0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154975" y="345937"/>
              <a:ext cx="26781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latin typeface="文悦古典明朝体 (非商业使用) W5" pitchFamily="50" charset="-122"/>
                  <a:ea typeface="文悦古典明朝体 (非商业使用) W5" pitchFamily="50" charset="-122"/>
                </a:rPr>
                <a:t>输入您的标题</a:t>
              </a: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379034" y="2309551"/>
            <a:ext cx="403348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总结是社会团体、企业单位和个人在自身的某一时期、某一项目或某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1043703" y="3702412"/>
            <a:ext cx="403348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总结是社会团体、企业单位和个人在自身的某一时期、某一项目或某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2395777" y="5095273"/>
            <a:ext cx="403348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总结是社会团体、企业单位和个人在自身的某一时期、某一项目或某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6447522" y="5093692"/>
            <a:ext cx="403348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总结是社会团体、企业单位和个人在自身的某一时期、某一项目或某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7737782" y="2309551"/>
            <a:ext cx="403348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总结是社会团体、企业单位和个人在自身的某一时期、某一项目或某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6951023" y="3701621"/>
            <a:ext cx="403348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总结是社会团体、企业单位和个人在自身的某一时期、某一项目或某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Freeform 362"/>
          <p:cNvSpPr/>
          <p:nvPr/>
        </p:nvSpPr>
        <p:spPr bwMode="auto">
          <a:xfrm>
            <a:off x="6420663" y="5158251"/>
            <a:ext cx="932765" cy="525607"/>
          </a:xfrm>
          <a:custGeom>
            <a:avLst/>
            <a:gdLst>
              <a:gd name="T0" fmla="*/ 1 w 53"/>
              <a:gd name="T1" fmla="*/ 29 h 30"/>
              <a:gd name="T2" fmla="*/ 0 w 53"/>
              <a:gd name="T3" fmla="*/ 30 h 30"/>
              <a:gd name="T4" fmla="*/ 2 w 53"/>
              <a:gd name="T5" fmla="*/ 29 h 30"/>
              <a:gd name="T6" fmla="*/ 6 w 53"/>
              <a:gd name="T7" fmla="*/ 28 h 30"/>
              <a:gd name="T8" fmla="*/ 11 w 53"/>
              <a:gd name="T9" fmla="*/ 28 h 30"/>
              <a:gd name="T10" fmla="*/ 13 w 53"/>
              <a:gd name="T11" fmla="*/ 29 h 30"/>
              <a:gd name="T12" fmla="*/ 15 w 53"/>
              <a:gd name="T13" fmla="*/ 28 h 30"/>
              <a:gd name="T14" fmla="*/ 18 w 53"/>
              <a:gd name="T15" fmla="*/ 27 h 30"/>
              <a:gd name="T16" fmla="*/ 20 w 53"/>
              <a:gd name="T17" fmla="*/ 26 h 30"/>
              <a:gd name="T18" fmla="*/ 24 w 53"/>
              <a:gd name="T19" fmla="*/ 26 h 30"/>
              <a:gd name="T20" fmla="*/ 27 w 53"/>
              <a:gd name="T21" fmla="*/ 27 h 30"/>
              <a:gd name="T22" fmla="*/ 30 w 53"/>
              <a:gd name="T23" fmla="*/ 29 h 30"/>
              <a:gd name="T24" fmla="*/ 33 w 53"/>
              <a:gd name="T25" fmla="*/ 30 h 30"/>
              <a:gd name="T26" fmla="*/ 34 w 53"/>
              <a:gd name="T27" fmla="*/ 29 h 30"/>
              <a:gd name="T28" fmla="*/ 36 w 53"/>
              <a:gd name="T29" fmla="*/ 27 h 30"/>
              <a:gd name="T30" fmla="*/ 38 w 53"/>
              <a:gd name="T31" fmla="*/ 26 h 30"/>
              <a:gd name="T32" fmla="*/ 42 w 53"/>
              <a:gd name="T33" fmla="*/ 26 h 30"/>
              <a:gd name="T34" fmla="*/ 44 w 53"/>
              <a:gd name="T35" fmla="*/ 27 h 30"/>
              <a:gd name="T36" fmla="*/ 46 w 53"/>
              <a:gd name="T37" fmla="*/ 27 h 30"/>
              <a:gd name="T38" fmla="*/ 48 w 53"/>
              <a:gd name="T39" fmla="*/ 26 h 30"/>
              <a:gd name="T40" fmla="*/ 50 w 53"/>
              <a:gd name="T41" fmla="*/ 25 h 30"/>
              <a:gd name="T42" fmla="*/ 52 w 53"/>
              <a:gd name="T43" fmla="*/ 22 h 30"/>
              <a:gd name="T44" fmla="*/ 53 w 53"/>
              <a:gd name="T45" fmla="*/ 21 h 30"/>
              <a:gd name="T46" fmla="*/ 51 w 53"/>
              <a:gd name="T47" fmla="*/ 20 h 30"/>
              <a:gd name="T48" fmla="*/ 51 w 53"/>
              <a:gd name="T49" fmla="*/ 20 h 30"/>
              <a:gd name="T50" fmla="*/ 51 w 53"/>
              <a:gd name="T51" fmla="*/ 19 h 30"/>
              <a:gd name="T52" fmla="*/ 42 w 53"/>
              <a:gd name="T53" fmla="*/ 14 h 30"/>
              <a:gd name="T54" fmla="*/ 42 w 53"/>
              <a:gd name="T55" fmla="*/ 14 h 30"/>
              <a:gd name="T56" fmla="*/ 37 w 53"/>
              <a:gd name="T57" fmla="*/ 17 h 30"/>
              <a:gd name="T58" fmla="*/ 34 w 53"/>
              <a:gd name="T59" fmla="*/ 17 h 30"/>
              <a:gd name="T60" fmla="*/ 32 w 53"/>
              <a:gd name="T61" fmla="*/ 16 h 30"/>
              <a:gd name="T62" fmla="*/ 29 w 53"/>
              <a:gd name="T63" fmla="*/ 13 h 30"/>
              <a:gd name="T64" fmla="*/ 33 w 53"/>
              <a:gd name="T65" fmla="*/ 6 h 30"/>
              <a:gd name="T66" fmla="*/ 34 w 53"/>
              <a:gd name="T67" fmla="*/ 6 h 30"/>
              <a:gd name="T68" fmla="*/ 33 w 53"/>
              <a:gd name="T69" fmla="*/ 9 h 30"/>
              <a:gd name="T70" fmla="*/ 33 w 53"/>
              <a:gd name="T71" fmla="*/ 9 h 30"/>
              <a:gd name="T72" fmla="*/ 32 w 53"/>
              <a:gd name="T73" fmla="*/ 10 h 30"/>
              <a:gd name="T74" fmla="*/ 32 w 53"/>
              <a:gd name="T75" fmla="*/ 13 h 30"/>
              <a:gd name="T76" fmla="*/ 39 w 53"/>
              <a:gd name="T77" fmla="*/ 14 h 30"/>
              <a:gd name="T78" fmla="*/ 41 w 53"/>
              <a:gd name="T79" fmla="*/ 10 h 30"/>
              <a:gd name="T80" fmla="*/ 41 w 53"/>
              <a:gd name="T81" fmla="*/ 6 h 30"/>
              <a:gd name="T82" fmla="*/ 39 w 53"/>
              <a:gd name="T83" fmla="*/ 3 h 30"/>
              <a:gd name="T84" fmla="*/ 33 w 53"/>
              <a:gd name="T85" fmla="*/ 1 h 30"/>
              <a:gd name="T86" fmla="*/ 28 w 53"/>
              <a:gd name="T87" fmla="*/ 2 h 30"/>
              <a:gd name="T88" fmla="*/ 26 w 53"/>
              <a:gd name="T89" fmla="*/ 5 h 30"/>
              <a:gd name="T90" fmla="*/ 25 w 53"/>
              <a:gd name="T91" fmla="*/ 7 h 30"/>
              <a:gd name="T92" fmla="*/ 25 w 53"/>
              <a:gd name="T93" fmla="*/ 10 h 30"/>
              <a:gd name="T94" fmla="*/ 25 w 53"/>
              <a:gd name="T95" fmla="*/ 12 h 30"/>
              <a:gd name="T96" fmla="*/ 26 w 53"/>
              <a:gd name="T97" fmla="*/ 13 h 30"/>
              <a:gd name="T98" fmla="*/ 25 w 53"/>
              <a:gd name="T99" fmla="*/ 14 h 30"/>
              <a:gd name="T100" fmla="*/ 23 w 53"/>
              <a:gd name="T101" fmla="*/ 13 h 30"/>
              <a:gd name="T102" fmla="*/ 23 w 53"/>
              <a:gd name="T103" fmla="*/ 12 h 30"/>
              <a:gd name="T104" fmla="*/ 21 w 53"/>
              <a:gd name="T105" fmla="*/ 11 h 30"/>
              <a:gd name="T106" fmla="*/ 20 w 53"/>
              <a:gd name="T107" fmla="*/ 11 h 30"/>
              <a:gd name="T108" fmla="*/ 18 w 53"/>
              <a:gd name="T109" fmla="*/ 12 h 30"/>
              <a:gd name="T110" fmla="*/ 14 w 53"/>
              <a:gd name="T111" fmla="*/ 15 h 30"/>
              <a:gd name="T112" fmla="*/ 14 w 53"/>
              <a:gd name="T113" fmla="*/ 18 h 30"/>
              <a:gd name="T114" fmla="*/ 15 w 53"/>
              <a:gd name="T115" fmla="*/ 19 h 30"/>
              <a:gd name="T116" fmla="*/ 15 w 53"/>
              <a:gd name="T117" fmla="*/ 21 h 30"/>
              <a:gd name="T118" fmla="*/ 11 w 53"/>
              <a:gd name="T119" fmla="*/ 24 h 30"/>
              <a:gd name="T120" fmla="*/ 6 w 53"/>
              <a:gd name="T121" fmla="*/ 26 h 30"/>
              <a:gd name="T122" fmla="*/ 1 w 53"/>
              <a:gd name="T123" fmla="*/ 29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" h="30">
                <a:moveTo>
                  <a:pt x="1" y="29"/>
                </a:moveTo>
                <a:cubicBezTo>
                  <a:pt x="1" y="29"/>
                  <a:pt x="1" y="29"/>
                  <a:pt x="0" y="30"/>
                </a:cubicBezTo>
                <a:cubicBezTo>
                  <a:pt x="1" y="29"/>
                  <a:pt x="2" y="29"/>
                  <a:pt x="2" y="29"/>
                </a:cubicBezTo>
                <a:cubicBezTo>
                  <a:pt x="3" y="28"/>
                  <a:pt x="5" y="28"/>
                  <a:pt x="6" y="28"/>
                </a:cubicBezTo>
                <a:cubicBezTo>
                  <a:pt x="8" y="28"/>
                  <a:pt x="9" y="28"/>
                  <a:pt x="11" y="28"/>
                </a:cubicBezTo>
                <a:cubicBezTo>
                  <a:pt x="11" y="29"/>
                  <a:pt x="12" y="29"/>
                  <a:pt x="13" y="29"/>
                </a:cubicBezTo>
                <a:cubicBezTo>
                  <a:pt x="14" y="29"/>
                  <a:pt x="15" y="28"/>
                  <a:pt x="15" y="28"/>
                </a:cubicBezTo>
                <a:cubicBezTo>
                  <a:pt x="16" y="28"/>
                  <a:pt x="17" y="27"/>
                  <a:pt x="18" y="27"/>
                </a:cubicBezTo>
                <a:cubicBezTo>
                  <a:pt x="18" y="26"/>
                  <a:pt x="19" y="26"/>
                  <a:pt x="20" y="26"/>
                </a:cubicBezTo>
                <a:cubicBezTo>
                  <a:pt x="21" y="25"/>
                  <a:pt x="22" y="25"/>
                  <a:pt x="24" y="26"/>
                </a:cubicBezTo>
                <a:cubicBezTo>
                  <a:pt x="25" y="26"/>
                  <a:pt x="26" y="26"/>
                  <a:pt x="27" y="27"/>
                </a:cubicBezTo>
                <a:cubicBezTo>
                  <a:pt x="28" y="28"/>
                  <a:pt x="29" y="29"/>
                  <a:pt x="30" y="29"/>
                </a:cubicBezTo>
                <a:cubicBezTo>
                  <a:pt x="31" y="29"/>
                  <a:pt x="32" y="30"/>
                  <a:pt x="33" y="30"/>
                </a:cubicBezTo>
                <a:cubicBezTo>
                  <a:pt x="33" y="30"/>
                  <a:pt x="34" y="29"/>
                  <a:pt x="34" y="29"/>
                </a:cubicBezTo>
                <a:cubicBezTo>
                  <a:pt x="35" y="28"/>
                  <a:pt x="35" y="28"/>
                  <a:pt x="36" y="27"/>
                </a:cubicBezTo>
                <a:cubicBezTo>
                  <a:pt x="37" y="27"/>
                  <a:pt x="37" y="26"/>
                  <a:pt x="38" y="26"/>
                </a:cubicBezTo>
                <a:cubicBezTo>
                  <a:pt x="40" y="25"/>
                  <a:pt x="41" y="25"/>
                  <a:pt x="42" y="26"/>
                </a:cubicBezTo>
                <a:cubicBezTo>
                  <a:pt x="43" y="26"/>
                  <a:pt x="43" y="27"/>
                  <a:pt x="44" y="27"/>
                </a:cubicBezTo>
                <a:cubicBezTo>
                  <a:pt x="45" y="27"/>
                  <a:pt x="45" y="27"/>
                  <a:pt x="46" y="27"/>
                </a:cubicBezTo>
                <a:cubicBezTo>
                  <a:pt x="47" y="27"/>
                  <a:pt x="47" y="27"/>
                  <a:pt x="48" y="26"/>
                </a:cubicBezTo>
                <a:cubicBezTo>
                  <a:pt x="49" y="26"/>
                  <a:pt x="49" y="26"/>
                  <a:pt x="50" y="25"/>
                </a:cubicBezTo>
                <a:cubicBezTo>
                  <a:pt x="51" y="24"/>
                  <a:pt x="51" y="23"/>
                  <a:pt x="52" y="22"/>
                </a:cubicBezTo>
                <a:cubicBezTo>
                  <a:pt x="52" y="22"/>
                  <a:pt x="52" y="21"/>
                  <a:pt x="53" y="21"/>
                </a:cubicBezTo>
                <a:cubicBezTo>
                  <a:pt x="52" y="21"/>
                  <a:pt x="51" y="21"/>
                  <a:pt x="51" y="20"/>
                </a:cubicBezTo>
                <a:cubicBezTo>
                  <a:pt x="51" y="20"/>
                  <a:pt x="51" y="20"/>
                  <a:pt x="51" y="20"/>
                </a:cubicBezTo>
                <a:cubicBezTo>
                  <a:pt x="51" y="19"/>
                  <a:pt x="51" y="19"/>
                  <a:pt x="51" y="19"/>
                </a:cubicBezTo>
                <a:cubicBezTo>
                  <a:pt x="47" y="20"/>
                  <a:pt x="44" y="18"/>
                  <a:pt x="42" y="14"/>
                </a:cubicBezTo>
                <a:cubicBezTo>
                  <a:pt x="42" y="14"/>
                  <a:pt x="42" y="14"/>
                  <a:pt x="42" y="14"/>
                </a:cubicBezTo>
                <a:cubicBezTo>
                  <a:pt x="41" y="16"/>
                  <a:pt x="39" y="17"/>
                  <a:pt x="37" y="17"/>
                </a:cubicBezTo>
                <a:cubicBezTo>
                  <a:pt x="36" y="17"/>
                  <a:pt x="35" y="17"/>
                  <a:pt x="34" y="17"/>
                </a:cubicBezTo>
                <a:cubicBezTo>
                  <a:pt x="33" y="17"/>
                  <a:pt x="33" y="16"/>
                  <a:pt x="32" y="16"/>
                </a:cubicBezTo>
                <a:cubicBezTo>
                  <a:pt x="30" y="15"/>
                  <a:pt x="29" y="14"/>
                  <a:pt x="29" y="13"/>
                </a:cubicBezTo>
                <a:cubicBezTo>
                  <a:pt x="28" y="10"/>
                  <a:pt x="30" y="6"/>
                  <a:pt x="33" y="6"/>
                </a:cubicBezTo>
                <a:cubicBezTo>
                  <a:pt x="33" y="6"/>
                  <a:pt x="34" y="6"/>
                  <a:pt x="34" y="6"/>
                </a:cubicBezTo>
                <a:cubicBezTo>
                  <a:pt x="36" y="7"/>
                  <a:pt x="34" y="10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2" y="9"/>
                  <a:pt x="32" y="10"/>
                  <a:pt x="32" y="10"/>
                </a:cubicBezTo>
                <a:cubicBezTo>
                  <a:pt x="31" y="11"/>
                  <a:pt x="32" y="12"/>
                  <a:pt x="32" y="13"/>
                </a:cubicBezTo>
                <a:cubicBezTo>
                  <a:pt x="34" y="15"/>
                  <a:pt x="37" y="15"/>
                  <a:pt x="39" y="14"/>
                </a:cubicBezTo>
                <a:cubicBezTo>
                  <a:pt x="40" y="14"/>
                  <a:pt x="42" y="12"/>
                  <a:pt x="41" y="10"/>
                </a:cubicBezTo>
                <a:cubicBezTo>
                  <a:pt x="41" y="9"/>
                  <a:pt x="41" y="8"/>
                  <a:pt x="41" y="6"/>
                </a:cubicBezTo>
                <a:cubicBezTo>
                  <a:pt x="40" y="5"/>
                  <a:pt x="39" y="4"/>
                  <a:pt x="39" y="3"/>
                </a:cubicBezTo>
                <a:cubicBezTo>
                  <a:pt x="37" y="1"/>
                  <a:pt x="35" y="0"/>
                  <a:pt x="33" y="1"/>
                </a:cubicBezTo>
                <a:cubicBezTo>
                  <a:pt x="31" y="1"/>
                  <a:pt x="29" y="1"/>
                  <a:pt x="28" y="2"/>
                </a:cubicBezTo>
                <a:cubicBezTo>
                  <a:pt x="27" y="3"/>
                  <a:pt x="27" y="4"/>
                  <a:pt x="26" y="5"/>
                </a:cubicBezTo>
                <a:cubicBezTo>
                  <a:pt x="26" y="6"/>
                  <a:pt x="26" y="6"/>
                  <a:pt x="25" y="7"/>
                </a:cubicBezTo>
                <a:cubicBezTo>
                  <a:pt x="25" y="8"/>
                  <a:pt x="25" y="9"/>
                  <a:pt x="25" y="10"/>
                </a:cubicBezTo>
                <a:cubicBezTo>
                  <a:pt x="25" y="11"/>
                  <a:pt x="25" y="11"/>
                  <a:pt x="25" y="12"/>
                </a:cubicBezTo>
                <a:cubicBezTo>
                  <a:pt x="25" y="12"/>
                  <a:pt x="26" y="13"/>
                  <a:pt x="26" y="13"/>
                </a:cubicBezTo>
                <a:cubicBezTo>
                  <a:pt x="26" y="14"/>
                  <a:pt x="25" y="14"/>
                  <a:pt x="25" y="14"/>
                </a:cubicBezTo>
                <a:cubicBezTo>
                  <a:pt x="25" y="13"/>
                  <a:pt x="24" y="13"/>
                  <a:pt x="23" y="13"/>
                </a:cubicBezTo>
                <a:cubicBezTo>
                  <a:pt x="23" y="12"/>
                  <a:pt x="23" y="12"/>
                  <a:pt x="23" y="12"/>
                </a:cubicBezTo>
                <a:cubicBezTo>
                  <a:pt x="22" y="11"/>
                  <a:pt x="21" y="11"/>
                  <a:pt x="21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19" y="12"/>
                  <a:pt x="19" y="12"/>
                  <a:pt x="18" y="12"/>
                </a:cubicBezTo>
                <a:cubicBezTo>
                  <a:pt x="16" y="12"/>
                  <a:pt x="15" y="13"/>
                  <a:pt x="14" y="15"/>
                </a:cubicBezTo>
                <a:cubicBezTo>
                  <a:pt x="14" y="16"/>
                  <a:pt x="15" y="17"/>
                  <a:pt x="14" y="18"/>
                </a:cubicBezTo>
                <a:cubicBezTo>
                  <a:pt x="14" y="18"/>
                  <a:pt x="15" y="19"/>
                  <a:pt x="15" y="19"/>
                </a:cubicBezTo>
                <a:cubicBezTo>
                  <a:pt x="15" y="20"/>
                  <a:pt x="15" y="20"/>
                  <a:pt x="15" y="21"/>
                </a:cubicBezTo>
                <a:cubicBezTo>
                  <a:pt x="14" y="22"/>
                  <a:pt x="13" y="23"/>
                  <a:pt x="11" y="24"/>
                </a:cubicBezTo>
                <a:cubicBezTo>
                  <a:pt x="9" y="25"/>
                  <a:pt x="8" y="25"/>
                  <a:pt x="6" y="26"/>
                </a:cubicBezTo>
                <a:cubicBezTo>
                  <a:pt x="4" y="26"/>
                  <a:pt x="3" y="28"/>
                  <a:pt x="1" y="29"/>
                </a:cubicBezTo>
                <a:close/>
              </a:path>
            </a:pathLst>
          </a:custGeom>
          <a:solidFill>
            <a:srgbClr val="B6F1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63" name="Freeform 361"/>
          <p:cNvSpPr/>
          <p:nvPr/>
        </p:nvSpPr>
        <p:spPr bwMode="auto">
          <a:xfrm>
            <a:off x="5157219" y="5827728"/>
            <a:ext cx="872817" cy="292973"/>
          </a:xfrm>
          <a:custGeom>
            <a:avLst/>
            <a:gdLst>
              <a:gd name="T0" fmla="*/ 5 w 60"/>
              <a:gd name="T1" fmla="*/ 1 h 20"/>
              <a:gd name="T2" fmla="*/ 8 w 60"/>
              <a:gd name="T3" fmla="*/ 1 h 20"/>
              <a:gd name="T4" fmla="*/ 12 w 60"/>
              <a:gd name="T5" fmla="*/ 0 h 20"/>
              <a:gd name="T6" fmla="*/ 18 w 60"/>
              <a:gd name="T7" fmla="*/ 2 h 20"/>
              <a:gd name="T8" fmla="*/ 20 w 60"/>
              <a:gd name="T9" fmla="*/ 4 h 20"/>
              <a:gd name="T10" fmla="*/ 26 w 60"/>
              <a:gd name="T11" fmla="*/ 8 h 20"/>
              <a:gd name="T12" fmla="*/ 32 w 60"/>
              <a:gd name="T13" fmla="*/ 7 h 20"/>
              <a:gd name="T14" fmla="*/ 38 w 60"/>
              <a:gd name="T15" fmla="*/ 7 h 20"/>
              <a:gd name="T16" fmla="*/ 43 w 60"/>
              <a:gd name="T17" fmla="*/ 13 h 20"/>
              <a:gd name="T18" fmla="*/ 50 w 60"/>
              <a:gd name="T19" fmla="*/ 14 h 20"/>
              <a:gd name="T20" fmla="*/ 54 w 60"/>
              <a:gd name="T21" fmla="*/ 13 h 20"/>
              <a:gd name="T22" fmla="*/ 57 w 60"/>
              <a:gd name="T23" fmla="*/ 16 h 20"/>
              <a:gd name="T24" fmla="*/ 60 w 60"/>
              <a:gd name="T25" fmla="*/ 17 h 20"/>
              <a:gd name="T26" fmla="*/ 57 w 60"/>
              <a:gd name="T27" fmla="*/ 17 h 20"/>
              <a:gd name="T28" fmla="*/ 54 w 60"/>
              <a:gd name="T29" fmla="*/ 16 h 20"/>
              <a:gd name="T30" fmla="*/ 49 w 60"/>
              <a:gd name="T31" fmla="*/ 17 h 20"/>
              <a:gd name="T32" fmla="*/ 43 w 60"/>
              <a:gd name="T33" fmla="*/ 19 h 20"/>
              <a:gd name="T34" fmla="*/ 35 w 60"/>
              <a:gd name="T35" fmla="*/ 17 h 20"/>
              <a:gd name="T36" fmla="*/ 29 w 60"/>
              <a:gd name="T37" fmla="*/ 16 h 20"/>
              <a:gd name="T38" fmla="*/ 27 w 60"/>
              <a:gd name="T39" fmla="*/ 18 h 20"/>
              <a:gd name="T40" fmla="*/ 22 w 60"/>
              <a:gd name="T41" fmla="*/ 20 h 20"/>
              <a:gd name="T42" fmla="*/ 19 w 60"/>
              <a:gd name="T43" fmla="*/ 19 h 20"/>
              <a:gd name="T44" fmla="*/ 14 w 60"/>
              <a:gd name="T45" fmla="*/ 18 h 20"/>
              <a:gd name="T46" fmla="*/ 12 w 60"/>
              <a:gd name="T47" fmla="*/ 19 h 20"/>
              <a:gd name="T48" fmla="*/ 10 w 60"/>
              <a:gd name="T49" fmla="*/ 20 h 20"/>
              <a:gd name="T50" fmla="*/ 6 w 60"/>
              <a:gd name="T51" fmla="*/ 20 h 20"/>
              <a:gd name="T52" fmla="*/ 3 w 60"/>
              <a:gd name="T53" fmla="*/ 18 h 20"/>
              <a:gd name="T54" fmla="*/ 2 w 60"/>
              <a:gd name="T55" fmla="*/ 16 h 20"/>
              <a:gd name="T56" fmla="*/ 0 w 60"/>
              <a:gd name="T57" fmla="*/ 12 h 20"/>
              <a:gd name="T58" fmla="*/ 5 w 60"/>
              <a:gd name="T59" fmla="*/ 6 h 20"/>
              <a:gd name="T60" fmla="*/ 9 w 60"/>
              <a:gd name="T61" fmla="*/ 7 h 20"/>
              <a:gd name="T62" fmla="*/ 11 w 60"/>
              <a:gd name="T63" fmla="*/ 10 h 20"/>
              <a:gd name="T64" fmla="*/ 7 w 60"/>
              <a:gd name="T65" fmla="*/ 12 h 20"/>
              <a:gd name="T66" fmla="*/ 6 w 60"/>
              <a:gd name="T67" fmla="*/ 11 h 20"/>
              <a:gd name="T68" fmla="*/ 4 w 60"/>
              <a:gd name="T69" fmla="*/ 12 h 20"/>
              <a:gd name="T70" fmla="*/ 9 w 60"/>
              <a:gd name="T71" fmla="*/ 15 h 20"/>
              <a:gd name="T72" fmla="*/ 12 w 60"/>
              <a:gd name="T73" fmla="*/ 10 h 20"/>
              <a:gd name="T74" fmla="*/ 11 w 60"/>
              <a:gd name="T75" fmla="*/ 7 h 20"/>
              <a:gd name="T76" fmla="*/ 5 w 60"/>
              <a:gd name="T77" fmla="*/ 4 h 20"/>
              <a:gd name="T78" fmla="*/ 2 w 60"/>
              <a:gd name="T79" fmla="*/ 5 h 20"/>
              <a:gd name="T80" fmla="*/ 4 w 60"/>
              <a:gd name="T81" fmla="*/ 3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0" h="20">
                <a:moveTo>
                  <a:pt x="4" y="3"/>
                </a:moveTo>
                <a:cubicBezTo>
                  <a:pt x="5" y="3"/>
                  <a:pt x="5" y="2"/>
                  <a:pt x="5" y="1"/>
                </a:cubicBezTo>
                <a:cubicBezTo>
                  <a:pt x="5" y="1"/>
                  <a:pt x="6" y="0"/>
                  <a:pt x="7" y="1"/>
                </a:cubicBezTo>
                <a:cubicBezTo>
                  <a:pt x="7" y="1"/>
                  <a:pt x="8" y="1"/>
                  <a:pt x="8" y="1"/>
                </a:cubicBezTo>
                <a:cubicBezTo>
                  <a:pt x="9" y="2"/>
                  <a:pt x="10" y="2"/>
                  <a:pt x="11" y="1"/>
                </a:cubicBezTo>
                <a:cubicBezTo>
                  <a:pt x="12" y="1"/>
                  <a:pt x="12" y="1"/>
                  <a:pt x="12" y="0"/>
                </a:cubicBezTo>
                <a:cubicBezTo>
                  <a:pt x="13" y="0"/>
                  <a:pt x="14" y="0"/>
                  <a:pt x="14" y="0"/>
                </a:cubicBezTo>
                <a:cubicBezTo>
                  <a:pt x="16" y="0"/>
                  <a:pt x="17" y="1"/>
                  <a:pt x="18" y="2"/>
                </a:cubicBezTo>
                <a:cubicBezTo>
                  <a:pt x="19" y="2"/>
                  <a:pt x="19" y="2"/>
                  <a:pt x="19" y="3"/>
                </a:cubicBezTo>
                <a:cubicBezTo>
                  <a:pt x="20" y="3"/>
                  <a:pt x="20" y="4"/>
                  <a:pt x="20" y="4"/>
                </a:cubicBezTo>
                <a:cubicBezTo>
                  <a:pt x="21" y="5"/>
                  <a:pt x="22" y="7"/>
                  <a:pt x="23" y="7"/>
                </a:cubicBezTo>
                <a:cubicBezTo>
                  <a:pt x="24" y="8"/>
                  <a:pt x="25" y="8"/>
                  <a:pt x="26" y="8"/>
                </a:cubicBezTo>
                <a:cubicBezTo>
                  <a:pt x="28" y="8"/>
                  <a:pt x="29" y="8"/>
                  <a:pt x="31" y="8"/>
                </a:cubicBezTo>
                <a:cubicBezTo>
                  <a:pt x="31" y="7"/>
                  <a:pt x="32" y="7"/>
                  <a:pt x="32" y="7"/>
                </a:cubicBezTo>
                <a:cubicBezTo>
                  <a:pt x="33" y="6"/>
                  <a:pt x="33" y="6"/>
                  <a:pt x="34" y="6"/>
                </a:cubicBezTo>
                <a:cubicBezTo>
                  <a:pt x="35" y="5"/>
                  <a:pt x="36" y="6"/>
                  <a:pt x="38" y="7"/>
                </a:cubicBezTo>
                <a:cubicBezTo>
                  <a:pt x="39" y="7"/>
                  <a:pt x="40" y="8"/>
                  <a:pt x="41" y="9"/>
                </a:cubicBezTo>
                <a:cubicBezTo>
                  <a:pt x="41" y="11"/>
                  <a:pt x="42" y="12"/>
                  <a:pt x="43" y="13"/>
                </a:cubicBezTo>
                <a:cubicBezTo>
                  <a:pt x="44" y="14"/>
                  <a:pt x="45" y="14"/>
                  <a:pt x="46" y="14"/>
                </a:cubicBezTo>
                <a:cubicBezTo>
                  <a:pt x="47" y="14"/>
                  <a:pt x="49" y="15"/>
                  <a:pt x="50" y="14"/>
                </a:cubicBezTo>
                <a:cubicBezTo>
                  <a:pt x="50" y="14"/>
                  <a:pt x="51" y="13"/>
                  <a:pt x="51" y="13"/>
                </a:cubicBezTo>
                <a:cubicBezTo>
                  <a:pt x="52" y="13"/>
                  <a:pt x="53" y="12"/>
                  <a:pt x="54" y="13"/>
                </a:cubicBezTo>
                <a:cubicBezTo>
                  <a:pt x="54" y="13"/>
                  <a:pt x="55" y="14"/>
                  <a:pt x="56" y="14"/>
                </a:cubicBezTo>
                <a:cubicBezTo>
                  <a:pt x="56" y="15"/>
                  <a:pt x="57" y="15"/>
                  <a:pt x="57" y="16"/>
                </a:cubicBezTo>
                <a:cubicBezTo>
                  <a:pt x="58" y="16"/>
                  <a:pt x="59" y="17"/>
                  <a:pt x="60" y="17"/>
                </a:cubicBezTo>
                <a:cubicBezTo>
                  <a:pt x="60" y="17"/>
                  <a:pt x="60" y="17"/>
                  <a:pt x="60" y="17"/>
                </a:cubicBezTo>
                <a:cubicBezTo>
                  <a:pt x="59" y="17"/>
                  <a:pt x="59" y="17"/>
                  <a:pt x="59" y="17"/>
                </a:cubicBezTo>
                <a:cubicBezTo>
                  <a:pt x="58" y="17"/>
                  <a:pt x="58" y="17"/>
                  <a:pt x="57" y="17"/>
                </a:cubicBezTo>
                <a:cubicBezTo>
                  <a:pt x="57" y="17"/>
                  <a:pt x="55" y="17"/>
                  <a:pt x="55" y="17"/>
                </a:cubicBezTo>
                <a:cubicBezTo>
                  <a:pt x="55" y="16"/>
                  <a:pt x="54" y="16"/>
                  <a:pt x="54" y="16"/>
                </a:cubicBezTo>
                <a:cubicBezTo>
                  <a:pt x="53" y="16"/>
                  <a:pt x="53" y="15"/>
                  <a:pt x="52" y="15"/>
                </a:cubicBezTo>
                <a:cubicBezTo>
                  <a:pt x="51" y="15"/>
                  <a:pt x="50" y="16"/>
                  <a:pt x="49" y="17"/>
                </a:cubicBezTo>
                <a:cubicBezTo>
                  <a:pt x="48" y="18"/>
                  <a:pt x="47" y="18"/>
                  <a:pt x="46" y="19"/>
                </a:cubicBezTo>
                <a:cubicBezTo>
                  <a:pt x="45" y="19"/>
                  <a:pt x="44" y="19"/>
                  <a:pt x="43" y="19"/>
                </a:cubicBezTo>
                <a:cubicBezTo>
                  <a:pt x="41" y="19"/>
                  <a:pt x="40" y="19"/>
                  <a:pt x="39" y="18"/>
                </a:cubicBezTo>
                <a:cubicBezTo>
                  <a:pt x="38" y="18"/>
                  <a:pt x="36" y="17"/>
                  <a:pt x="35" y="17"/>
                </a:cubicBezTo>
                <a:cubicBezTo>
                  <a:pt x="34" y="16"/>
                  <a:pt x="33" y="16"/>
                  <a:pt x="32" y="16"/>
                </a:cubicBezTo>
                <a:cubicBezTo>
                  <a:pt x="31" y="15"/>
                  <a:pt x="30" y="16"/>
                  <a:pt x="29" y="16"/>
                </a:cubicBezTo>
                <a:cubicBezTo>
                  <a:pt x="29" y="16"/>
                  <a:pt x="28" y="17"/>
                  <a:pt x="28" y="17"/>
                </a:cubicBezTo>
                <a:cubicBezTo>
                  <a:pt x="28" y="18"/>
                  <a:pt x="27" y="18"/>
                  <a:pt x="27" y="18"/>
                </a:cubicBezTo>
                <a:cubicBezTo>
                  <a:pt x="26" y="19"/>
                  <a:pt x="25" y="19"/>
                  <a:pt x="24" y="20"/>
                </a:cubicBezTo>
                <a:cubicBezTo>
                  <a:pt x="23" y="20"/>
                  <a:pt x="23" y="20"/>
                  <a:pt x="22" y="20"/>
                </a:cubicBezTo>
                <a:cubicBezTo>
                  <a:pt x="22" y="20"/>
                  <a:pt x="21" y="20"/>
                  <a:pt x="20" y="20"/>
                </a:cubicBezTo>
                <a:cubicBezTo>
                  <a:pt x="20" y="19"/>
                  <a:pt x="19" y="19"/>
                  <a:pt x="19" y="19"/>
                </a:cubicBezTo>
                <a:cubicBezTo>
                  <a:pt x="18" y="19"/>
                  <a:pt x="18" y="19"/>
                  <a:pt x="17" y="19"/>
                </a:cubicBezTo>
                <a:cubicBezTo>
                  <a:pt x="16" y="18"/>
                  <a:pt x="15" y="18"/>
                  <a:pt x="14" y="18"/>
                </a:cubicBezTo>
                <a:cubicBezTo>
                  <a:pt x="14" y="19"/>
                  <a:pt x="13" y="19"/>
                  <a:pt x="12" y="19"/>
                </a:cubicBezTo>
                <a:cubicBezTo>
                  <a:pt x="12" y="19"/>
                  <a:pt x="12" y="19"/>
                  <a:pt x="12" y="19"/>
                </a:cubicBezTo>
                <a:cubicBezTo>
                  <a:pt x="12" y="20"/>
                  <a:pt x="11" y="20"/>
                  <a:pt x="11" y="20"/>
                </a:cubicBezTo>
                <a:cubicBezTo>
                  <a:pt x="11" y="20"/>
                  <a:pt x="10" y="20"/>
                  <a:pt x="10" y="20"/>
                </a:cubicBezTo>
                <a:cubicBezTo>
                  <a:pt x="9" y="20"/>
                  <a:pt x="9" y="20"/>
                  <a:pt x="8" y="20"/>
                </a:cubicBezTo>
                <a:cubicBezTo>
                  <a:pt x="7" y="20"/>
                  <a:pt x="6" y="20"/>
                  <a:pt x="6" y="20"/>
                </a:cubicBezTo>
                <a:cubicBezTo>
                  <a:pt x="5" y="20"/>
                  <a:pt x="5" y="19"/>
                  <a:pt x="4" y="19"/>
                </a:cubicBezTo>
                <a:cubicBezTo>
                  <a:pt x="4" y="19"/>
                  <a:pt x="3" y="18"/>
                  <a:pt x="3" y="18"/>
                </a:cubicBezTo>
                <a:cubicBezTo>
                  <a:pt x="3" y="18"/>
                  <a:pt x="2" y="17"/>
                  <a:pt x="2" y="17"/>
                </a:cubicBezTo>
                <a:cubicBezTo>
                  <a:pt x="2" y="17"/>
                  <a:pt x="2" y="17"/>
                  <a:pt x="2" y="16"/>
                </a:cubicBezTo>
                <a:cubicBezTo>
                  <a:pt x="1" y="15"/>
                  <a:pt x="1" y="15"/>
                  <a:pt x="0" y="14"/>
                </a:cubicBezTo>
                <a:cubicBezTo>
                  <a:pt x="0" y="13"/>
                  <a:pt x="0" y="12"/>
                  <a:pt x="0" y="12"/>
                </a:cubicBezTo>
                <a:cubicBezTo>
                  <a:pt x="0" y="11"/>
                  <a:pt x="0" y="10"/>
                  <a:pt x="1" y="9"/>
                </a:cubicBezTo>
                <a:cubicBezTo>
                  <a:pt x="2" y="8"/>
                  <a:pt x="3" y="7"/>
                  <a:pt x="5" y="6"/>
                </a:cubicBezTo>
                <a:cubicBezTo>
                  <a:pt x="5" y="6"/>
                  <a:pt x="6" y="6"/>
                  <a:pt x="7" y="6"/>
                </a:cubicBezTo>
                <a:cubicBezTo>
                  <a:pt x="8" y="6"/>
                  <a:pt x="9" y="7"/>
                  <a:pt x="9" y="7"/>
                </a:cubicBezTo>
                <a:cubicBezTo>
                  <a:pt x="10" y="8"/>
                  <a:pt x="11" y="9"/>
                  <a:pt x="11" y="9"/>
                </a:cubicBezTo>
                <a:cubicBezTo>
                  <a:pt x="11" y="10"/>
                  <a:pt x="11" y="10"/>
                  <a:pt x="11" y="10"/>
                </a:cubicBezTo>
                <a:cubicBezTo>
                  <a:pt x="11" y="11"/>
                  <a:pt x="11" y="12"/>
                  <a:pt x="10" y="12"/>
                </a:cubicBezTo>
                <a:cubicBezTo>
                  <a:pt x="10" y="13"/>
                  <a:pt x="7" y="13"/>
                  <a:pt x="7" y="12"/>
                </a:cubicBezTo>
                <a:cubicBezTo>
                  <a:pt x="7" y="12"/>
                  <a:pt x="7" y="11"/>
                  <a:pt x="6" y="11"/>
                </a:cubicBezTo>
                <a:cubicBezTo>
                  <a:pt x="6" y="11"/>
                  <a:pt x="6" y="11"/>
                  <a:pt x="6" y="11"/>
                </a:cubicBezTo>
                <a:cubicBezTo>
                  <a:pt x="6" y="11"/>
                  <a:pt x="5" y="11"/>
                  <a:pt x="5" y="11"/>
                </a:cubicBezTo>
                <a:cubicBezTo>
                  <a:pt x="5" y="11"/>
                  <a:pt x="4" y="12"/>
                  <a:pt x="4" y="12"/>
                </a:cubicBezTo>
                <a:cubicBezTo>
                  <a:pt x="4" y="13"/>
                  <a:pt x="5" y="14"/>
                  <a:pt x="6" y="15"/>
                </a:cubicBezTo>
                <a:cubicBezTo>
                  <a:pt x="7" y="15"/>
                  <a:pt x="8" y="15"/>
                  <a:pt x="9" y="15"/>
                </a:cubicBezTo>
                <a:cubicBezTo>
                  <a:pt x="10" y="15"/>
                  <a:pt x="11" y="14"/>
                  <a:pt x="11" y="13"/>
                </a:cubicBezTo>
                <a:cubicBezTo>
                  <a:pt x="12" y="12"/>
                  <a:pt x="12" y="11"/>
                  <a:pt x="12" y="10"/>
                </a:cubicBezTo>
                <a:cubicBezTo>
                  <a:pt x="12" y="10"/>
                  <a:pt x="12" y="10"/>
                  <a:pt x="12" y="10"/>
                </a:cubicBezTo>
                <a:cubicBezTo>
                  <a:pt x="12" y="8"/>
                  <a:pt x="12" y="8"/>
                  <a:pt x="11" y="7"/>
                </a:cubicBezTo>
                <a:cubicBezTo>
                  <a:pt x="10" y="6"/>
                  <a:pt x="9" y="5"/>
                  <a:pt x="8" y="4"/>
                </a:cubicBezTo>
                <a:cubicBezTo>
                  <a:pt x="7" y="4"/>
                  <a:pt x="6" y="4"/>
                  <a:pt x="5" y="4"/>
                </a:cubicBezTo>
                <a:cubicBezTo>
                  <a:pt x="4" y="4"/>
                  <a:pt x="4" y="4"/>
                  <a:pt x="3" y="4"/>
                </a:cubicBezTo>
                <a:cubicBezTo>
                  <a:pt x="3" y="5"/>
                  <a:pt x="2" y="5"/>
                  <a:pt x="2" y="5"/>
                </a:cubicBezTo>
                <a:cubicBezTo>
                  <a:pt x="2" y="5"/>
                  <a:pt x="2" y="4"/>
                  <a:pt x="2" y="4"/>
                </a:cubicBezTo>
                <a:cubicBezTo>
                  <a:pt x="2" y="3"/>
                  <a:pt x="3" y="3"/>
                  <a:pt x="4" y="3"/>
                </a:cubicBezTo>
                <a:close/>
              </a:path>
            </a:pathLst>
          </a:custGeom>
          <a:solidFill>
            <a:srgbClr val="B6F1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839832" y="5553063"/>
            <a:ext cx="640881" cy="653087"/>
            <a:chOff x="4839832" y="5553063"/>
            <a:chExt cx="640881" cy="653087"/>
          </a:xfrm>
        </p:grpSpPr>
        <p:sp>
          <p:nvSpPr>
            <p:cNvPr id="1397" name="Line 395"/>
            <p:cNvSpPr>
              <a:spLocks noChangeShapeType="1"/>
            </p:cNvSpPr>
            <p:nvPr/>
          </p:nvSpPr>
          <p:spPr bwMode="auto">
            <a:xfrm>
              <a:off x="4839832" y="5870450"/>
              <a:ext cx="640881" cy="0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98" name="Line 396"/>
            <p:cNvSpPr>
              <a:spLocks noChangeShapeType="1"/>
            </p:cNvSpPr>
            <p:nvPr/>
          </p:nvSpPr>
          <p:spPr bwMode="auto">
            <a:xfrm>
              <a:off x="5157219" y="5553063"/>
              <a:ext cx="0" cy="653087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99" name="Line 397"/>
            <p:cNvSpPr>
              <a:spLocks noChangeShapeType="1"/>
            </p:cNvSpPr>
            <p:nvPr/>
          </p:nvSpPr>
          <p:spPr bwMode="auto">
            <a:xfrm>
              <a:off x="4925282" y="5656827"/>
              <a:ext cx="451666" cy="451666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00" name="Line 398"/>
            <p:cNvSpPr>
              <a:spLocks noChangeShapeType="1"/>
            </p:cNvSpPr>
            <p:nvPr/>
          </p:nvSpPr>
          <p:spPr bwMode="auto">
            <a:xfrm flipH="1">
              <a:off x="4925282" y="5656827"/>
              <a:ext cx="451666" cy="451666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01" name="Line 399"/>
            <p:cNvSpPr>
              <a:spLocks noChangeShapeType="1"/>
            </p:cNvSpPr>
            <p:nvPr/>
          </p:nvSpPr>
          <p:spPr bwMode="auto">
            <a:xfrm flipV="1">
              <a:off x="4852039" y="5754484"/>
              <a:ext cx="598153" cy="250249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02" name="Line 400"/>
            <p:cNvSpPr>
              <a:spLocks noChangeShapeType="1"/>
            </p:cNvSpPr>
            <p:nvPr/>
          </p:nvSpPr>
          <p:spPr bwMode="auto">
            <a:xfrm>
              <a:off x="5029045" y="5583583"/>
              <a:ext cx="244144" cy="598153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03" name="Line 401"/>
            <p:cNvSpPr>
              <a:spLocks noChangeShapeType="1"/>
            </p:cNvSpPr>
            <p:nvPr/>
          </p:nvSpPr>
          <p:spPr bwMode="auto">
            <a:xfrm>
              <a:off x="4852039" y="5754484"/>
              <a:ext cx="598153" cy="250249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04" name="Line 402"/>
            <p:cNvSpPr>
              <a:spLocks noChangeShapeType="1"/>
            </p:cNvSpPr>
            <p:nvPr/>
          </p:nvSpPr>
          <p:spPr bwMode="auto">
            <a:xfrm flipH="1">
              <a:off x="5029045" y="5583583"/>
              <a:ext cx="244144" cy="598153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05" name="Line 403"/>
            <p:cNvSpPr>
              <a:spLocks noChangeShapeType="1"/>
            </p:cNvSpPr>
            <p:nvPr/>
          </p:nvSpPr>
          <p:spPr bwMode="auto">
            <a:xfrm flipV="1">
              <a:off x="4882559" y="5699550"/>
              <a:ext cx="537117" cy="360114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06" name="Line 404"/>
            <p:cNvSpPr>
              <a:spLocks noChangeShapeType="1"/>
            </p:cNvSpPr>
            <p:nvPr/>
          </p:nvSpPr>
          <p:spPr bwMode="auto">
            <a:xfrm>
              <a:off x="4986318" y="5614100"/>
              <a:ext cx="347908" cy="537117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07" name="Line 405"/>
            <p:cNvSpPr>
              <a:spLocks noChangeShapeType="1"/>
            </p:cNvSpPr>
            <p:nvPr/>
          </p:nvSpPr>
          <p:spPr bwMode="auto">
            <a:xfrm>
              <a:off x="4839832" y="5815520"/>
              <a:ext cx="622567" cy="128177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08" name="Line 406"/>
            <p:cNvSpPr>
              <a:spLocks noChangeShapeType="1"/>
            </p:cNvSpPr>
            <p:nvPr/>
          </p:nvSpPr>
          <p:spPr bwMode="auto">
            <a:xfrm flipH="1">
              <a:off x="5102288" y="5565271"/>
              <a:ext cx="115971" cy="628673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09" name="Line 407"/>
            <p:cNvSpPr>
              <a:spLocks noChangeShapeType="1"/>
            </p:cNvSpPr>
            <p:nvPr/>
          </p:nvSpPr>
          <p:spPr bwMode="auto">
            <a:xfrm flipH="1" flipV="1">
              <a:off x="4882559" y="5699550"/>
              <a:ext cx="537117" cy="360114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10" name="Line 408"/>
            <p:cNvSpPr>
              <a:spLocks noChangeShapeType="1"/>
            </p:cNvSpPr>
            <p:nvPr/>
          </p:nvSpPr>
          <p:spPr bwMode="auto">
            <a:xfrm flipH="1">
              <a:off x="4986318" y="5614100"/>
              <a:ext cx="347908" cy="537117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11" name="Line 409"/>
            <p:cNvSpPr>
              <a:spLocks noChangeShapeType="1"/>
            </p:cNvSpPr>
            <p:nvPr/>
          </p:nvSpPr>
          <p:spPr bwMode="auto">
            <a:xfrm flipH="1">
              <a:off x="4839832" y="5815520"/>
              <a:ext cx="622567" cy="128177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12" name="Line 410"/>
            <p:cNvSpPr>
              <a:spLocks noChangeShapeType="1"/>
            </p:cNvSpPr>
            <p:nvPr/>
          </p:nvSpPr>
          <p:spPr bwMode="auto">
            <a:xfrm>
              <a:off x="5102288" y="5565271"/>
              <a:ext cx="115971" cy="628673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6" name="组合 255"/>
          <p:cNvGrpSpPr/>
          <p:nvPr/>
        </p:nvGrpSpPr>
        <p:grpSpPr>
          <a:xfrm>
            <a:off x="3994638" y="1583484"/>
            <a:ext cx="4015010" cy="4015011"/>
            <a:chOff x="3994638" y="1583484"/>
            <a:chExt cx="4015010" cy="4015011"/>
          </a:xfrm>
        </p:grpSpPr>
        <p:sp>
          <p:nvSpPr>
            <p:cNvPr id="254" name="Oval 252"/>
            <p:cNvSpPr>
              <a:spLocks noChangeArrowheads="1"/>
            </p:cNvSpPr>
            <p:nvPr/>
          </p:nvSpPr>
          <p:spPr bwMode="auto">
            <a:xfrm>
              <a:off x="3994638" y="1583484"/>
              <a:ext cx="4015010" cy="4015011"/>
            </a:xfrm>
            <a:prstGeom prst="ellipse">
              <a:avLst/>
            </a:prstGeom>
            <a:solidFill>
              <a:srgbClr val="FBC0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9"/>
            <p:cNvSpPr/>
            <p:nvPr/>
          </p:nvSpPr>
          <p:spPr bwMode="auto">
            <a:xfrm>
              <a:off x="5117135" y="2254269"/>
              <a:ext cx="79486" cy="54283"/>
            </a:xfrm>
            <a:custGeom>
              <a:avLst/>
              <a:gdLst>
                <a:gd name="T0" fmla="*/ 24 w 83"/>
                <a:gd name="T1" fmla="*/ 0 h 55"/>
                <a:gd name="T2" fmla="*/ 33 w 83"/>
                <a:gd name="T3" fmla="*/ 0 h 55"/>
                <a:gd name="T4" fmla="*/ 43 w 83"/>
                <a:gd name="T5" fmla="*/ 5 h 55"/>
                <a:gd name="T6" fmla="*/ 50 w 83"/>
                <a:gd name="T7" fmla="*/ 11 h 55"/>
                <a:gd name="T8" fmla="*/ 59 w 83"/>
                <a:gd name="T9" fmla="*/ 20 h 55"/>
                <a:gd name="T10" fmla="*/ 66 w 83"/>
                <a:gd name="T11" fmla="*/ 28 h 55"/>
                <a:gd name="T12" fmla="*/ 75 w 83"/>
                <a:gd name="T13" fmla="*/ 37 h 55"/>
                <a:gd name="T14" fmla="*/ 83 w 83"/>
                <a:gd name="T15" fmla="*/ 43 h 55"/>
                <a:gd name="T16" fmla="*/ 77 w 83"/>
                <a:gd name="T17" fmla="*/ 50 h 55"/>
                <a:gd name="T18" fmla="*/ 67 w 83"/>
                <a:gd name="T19" fmla="*/ 54 h 55"/>
                <a:gd name="T20" fmla="*/ 55 w 83"/>
                <a:gd name="T21" fmla="*/ 55 h 55"/>
                <a:gd name="T22" fmla="*/ 42 w 83"/>
                <a:gd name="T23" fmla="*/ 54 h 55"/>
                <a:gd name="T24" fmla="*/ 28 w 83"/>
                <a:gd name="T25" fmla="*/ 50 h 55"/>
                <a:gd name="T26" fmla="*/ 16 w 83"/>
                <a:gd name="T27" fmla="*/ 44 h 55"/>
                <a:gd name="T28" fmla="*/ 7 w 83"/>
                <a:gd name="T29" fmla="*/ 36 h 55"/>
                <a:gd name="T30" fmla="*/ 0 w 83"/>
                <a:gd name="T31" fmla="*/ 26 h 55"/>
                <a:gd name="T32" fmla="*/ 0 w 83"/>
                <a:gd name="T33" fmla="*/ 15 h 55"/>
                <a:gd name="T34" fmla="*/ 13 w 83"/>
                <a:gd name="T35" fmla="*/ 4 h 55"/>
                <a:gd name="T36" fmla="*/ 24 w 83"/>
                <a:gd name="T3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3" h="55">
                  <a:moveTo>
                    <a:pt x="24" y="0"/>
                  </a:moveTo>
                  <a:lnTo>
                    <a:pt x="33" y="0"/>
                  </a:lnTo>
                  <a:lnTo>
                    <a:pt x="43" y="5"/>
                  </a:lnTo>
                  <a:lnTo>
                    <a:pt x="50" y="11"/>
                  </a:lnTo>
                  <a:lnTo>
                    <a:pt x="59" y="20"/>
                  </a:lnTo>
                  <a:lnTo>
                    <a:pt x="66" y="28"/>
                  </a:lnTo>
                  <a:lnTo>
                    <a:pt x="75" y="37"/>
                  </a:lnTo>
                  <a:lnTo>
                    <a:pt x="83" y="43"/>
                  </a:lnTo>
                  <a:lnTo>
                    <a:pt x="77" y="50"/>
                  </a:lnTo>
                  <a:lnTo>
                    <a:pt x="67" y="54"/>
                  </a:lnTo>
                  <a:lnTo>
                    <a:pt x="55" y="55"/>
                  </a:lnTo>
                  <a:lnTo>
                    <a:pt x="42" y="54"/>
                  </a:lnTo>
                  <a:lnTo>
                    <a:pt x="28" y="50"/>
                  </a:lnTo>
                  <a:lnTo>
                    <a:pt x="16" y="44"/>
                  </a:lnTo>
                  <a:lnTo>
                    <a:pt x="7" y="36"/>
                  </a:lnTo>
                  <a:lnTo>
                    <a:pt x="0" y="26"/>
                  </a:lnTo>
                  <a:lnTo>
                    <a:pt x="0" y="15"/>
                  </a:lnTo>
                  <a:lnTo>
                    <a:pt x="13" y="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10"/>
            <p:cNvSpPr/>
            <p:nvPr/>
          </p:nvSpPr>
          <p:spPr bwMode="auto">
            <a:xfrm>
              <a:off x="7009287" y="2335694"/>
              <a:ext cx="133769" cy="176420"/>
            </a:xfrm>
            <a:custGeom>
              <a:avLst/>
              <a:gdLst>
                <a:gd name="T0" fmla="*/ 0 w 139"/>
                <a:gd name="T1" fmla="*/ 0 h 182"/>
                <a:gd name="T2" fmla="*/ 14 w 139"/>
                <a:gd name="T3" fmla="*/ 2 h 182"/>
                <a:gd name="T4" fmla="*/ 27 w 139"/>
                <a:gd name="T5" fmla="*/ 6 h 182"/>
                <a:gd name="T6" fmla="*/ 38 w 139"/>
                <a:gd name="T7" fmla="*/ 14 h 182"/>
                <a:gd name="T8" fmla="*/ 47 w 139"/>
                <a:gd name="T9" fmla="*/ 22 h 182"/>
                <a:gd name="T10" fmla="*/ 56 w 139"/>
                <a:gd name="T11" fmla="*/ 30 h 182"/>
                <a:gd name="T12" fmla="*/ 67 w 139"/>
                <a:gd name="T13" fmla="*/ 37 h 182"/>
                <a:gd name="T14" fmla="*/ 80 w 139"/>
                <a:gd name="T15" fmla="*/ 41 h 182"/>
                <a:gd name="T16" fmla="*/ 96 w 139"/>
                <a:gd name="T17" fmla="*/ 42 h 182"/>
                <a:gd name="T18" fmla="*/ 89 w 139"/>
                <a:gd name="T19" fmla="*/ 49 h 182"/>
                <a:gd name="T20" fmla="*/ 81 w 139"/>
                <a:gd name="T21" fmla="*/ 55 h 182"/>
                <a:gd name="T22" fmla="*/ 76 w 139"/>
                <a:gd name="T23" fmla="*/ 61 h 182"/>
                <a:gd name="T24" fmla="*/ 73 w 139"/>
                <a:gd name="T25" fmla="*/ 67 h 182"/>
                <a:gd name="T26" fmla="*/ 75 w 139"/>
                <a:gd name="T27" fmla="*/ 72 h 182"/>
                <a:gd name="T28" fmla="*/ 83 w 139"/>
                <a:gd name="T29" fmla="*/ 77 h 182"/>
                <a:gd name="T30" fmla="*/ 96 w 139"/>
                <a:gd name="T31" fmla="*/ 83 h 182"/>
                <a:gd name="T32" fmla="*/ 95 w 139"/>
                <a:gd name="T33" fmla="*/ 89 h 182"/>
                <a:gd name="T34" fmla="*/ 90 w 139"/>
                <a:gd name="T35" fmla="*/ 93 h 182"/>
                <a:gd name="T36" fmla="*/ 83 w 139"/>
                <a:gd name="T37" fmla="*/ 94 h 182"/>
                <a:gd name="T38" fmla="*/ 75 w 139"/>
                <a:gd name="T39" fmla="*/ 95 h 182"/>
                <a:gd name="T40" fmla="*/ 69 w 139"/>
                <a:gd name="T41" fmla="*/ 97 h 182"/>
                <a:gd name="T42" fmla="*/ 69 w 139"/>
                <a:gd name="T43" fmla="*/ 108 h 182"/>
                <a:gd name="T44" fmla="*/ 73 w 139"/>
                <a:gd name="T45" fmla="*/ 116 h 182"/>
                <a:gd name="T46" fmla="*/ 76 w 139"/>
                <a:gd name="T47" fmla="*/ 125 h 182"/>
                <a:gd name="T48" fmla="*/ 80 w 139"/>
                <a:gd name="T49" fmla="*/ 132 h 182"/>
                <a:gd name="T50" fmla="*/ 83 w 139"/>
                <a:gd name="T51" fmla="*/ 140 h 182"/>
                <a:gd name="T52" fmla="*/ 83 w 139"/>
                <a:gd name="T53" fmla="*/ 153 h 182"/>
                <a:gd name="T54" fmla="*/ 92 w 139"/>
                <a:gd name="T55" fmla="*/ 148 h 182"/>
                <a:gd name="T56" fmla="*/ 100 w 139"/>
                <a:gd name="T57" fmla="*/ 142 h 182"/>
                <a:gd name="T58" fmla="*/ 107 w 139"/>
                <a:gd name="T59" fmla="*/ 134 h 182"/>
                <a:gd name="T60" fmla="*/ 111 w 139"/>
                <a:gd name="T61" fmla="*/ 125 h 182"/>
                <a:gd name="T62" fmla="*/ 117 w 139"/>
                <a:gd name="T63" fmla="*/ 128 h 182"/>
                <a:gd name="T64" fmla="*/ 120 w 139"/>
                <a:gd name="T65" fmla="*/ 134 h 182"/>
                <a:gd name="T66" fmla="*/ 123 w 139"/>
                <a:gd name="T67" fmla="*/ 143 h 182"/>
                <a:gd name="T68" fmla="*/ 124 w 139"/>
                <a:gd name="T69" fmla="*/ 151 h 182"/>
                <a:gd name="T70" fmla="*/ 126 w 139"/>
                <a:gd name="T71" fmla="*/ 159 h 182"/>
                <a:gd name="T72" fmla="*/ 130 w 139"/>
                <a:gd name="T73" fmla="*/ 164 h 182"/>
                <a:gd name="T74" fmla="*/ 139 w 139"/>
                <a:gd name="T75" fmla="*/ 166 h 182"/>
                <a:gd name="T76" fmla="*/ 137 w 139"/>
                <a:gd name="T77" fmla="*/ 175 h 182"/>
                <a:gd name="T78" fmla="*/ 132 w 139"/>
                <a:gd name="T79" fmla="*/ 179 h 182"/>
                <a:gd name="T80" fmla="*/ 125 w 139"/>
                <a:gd name="T81" fmla="*/ 182 h 182"/>
                <a:gd name="T82" fmla="*/ 117 w 139"/>
                <a:gd name="T83" fmla="*/ 182 h 182"/>
                <a:gd name="T84" fmla="*/ 107 w 139"/>
                <a:gd name="T85" fmla="*/ 181 h 182"/>
                <a:gd name="T86" fmla="*/ 96 w 139"/>
                <a:gd name="T87" fmla="*/ 179 h 182"/>
                <a:gd name="T88" fmla="*/ 86 w 139"/>
                <a:gd name="T89" fmla="*/ 179 h 182"/>
                <a:gd name="T90" fmla="*/ 76 w 139"/>
                <a:gd name="T91" fmla="*/ 178 h 182"/>
                <a:gd name="T92" fmla="*/ 69 w 139"/>
                <a:gd name="T93" fmla="*/ 181 h 182"/>
                <a:gd name="T94" fmla="*/ 61 w 139"/>
                <a:gd name="T95" fmla="*/ 165 h 182"/>
                <a:gd name="T96" fmla="*/ 56 w 139"/>
                <a:gd name="T97" fmla="*/ 154 h 182"/>
                <a:gd name="T98" fmla="*/ 53 w 139"/>
                <a:gd name="T99" fmla="*/ 144 h 182"/>
                <a:gd name="T100" fmla="*/ 50 w 139"/>
                <a:gd name="T101" fmla="*/ 137 h 182"/>
                <a:gd name="T102" fmla="*/ 46 w 139"/>
                <a:gd name="T103" fmla="*/ 131 h 182"/>
                <a:gd name="T104" fmla="*/ 39 w 139"/>
                <a:gd name="T105" fmla="*/ 125 h 182"/>
                <a:gd name="T106" fmla="*/ 29 w 139"/>
                <a:gd name="T107" fmla="*/ 119 h 182"/>
                <a:gd name="T108" fmla="*/ 13 w 139"/>
                <a:gd name="T109" fmla="*/ 111 h 182"/>
                <a:gd name="T110" fmla="*/ 20 w 139"/>
                <a:gd name="T111" fmla="*/ 92 h 182"/>
                <a:gd name="T112" fmla="*/ 23 w 139"/>
                <a:gd name="T113" fmla="*/ 75 h 182"/>
                <a:gd name="T114" fmla="*/ 23 w 139"/>
                <a:gd name="T115" fmla="*/ 60 h 182"/>
                <a:gd name="T116" fmla="*/ 19 w 139"/>
                <a:gd name="T117" fmla="*/ 45 h 182"/>
                <a:gd name="T118" fmla="*/ 14 w 139"/>
                <a:gd name="T119" fmla="*/ 32 h 182"/>
                <a:gd name="T120" fmla="*/ 7 w 139"/>
                <a:gd name="T121" fmla="*/ 16 h 182"/>
                <a:gd name="T122" fmla="*/ 0 w 139"/>
                <a:gd name="T123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9" h="182">
                  <a:moveTo>
                    <a:pt x="0" y="0"/>
                  </a:moveTo>
                  <a:lnTo>
                    <a:pt x="14" y="2"/>
                  </a:lnTo>
                  <a:lnTo>
                    <a:pt x="27" y="6"/>
                  </a:lnTo>
                  <a:lnTo>
                    <a:pt x="38" y="14"/>
                  </a:lnTo>
                  <a:lnTo>
                    <a:pt x="47" y="22"/>
                  </a:lnTo>
                  <a:lnTo>
                    <a:pt x="56" y="30"/>
                  </a:lnTo>
                  <a:lnTo>
                    <a:pt x="67" y="37"/>
                  </a:lnTo>
                  <a:lnTo>
                    <a:pt x="80" y="41"/>
                  </a:lnTo>
                  <a:lnTo>
                    <a:pt x="96" y="42"/>
                  </a:lnTo>
                  <a:lnTo>
                    <a:pt x="89" y="49"/>
                  </a:lnTo>
                  <a:lnTo>
                    <a:pt x="81" y="55"/>
                  </a:lnTo>
                  <a:lnTo>
                    <a:pt x="76" y="61"/>
                  </a:lnTo>
                  <a:lnTo>
                    <a:pt x="73" y="67"/>
                  </a:lnTo>
                  <a:lnTo>
                    <a:pt x="75" y="72"/>
                  </a:lnTo>
                  <a:lnTo>
                    <a:pt x="83" y="77"/>
                  </a:lnTo>
                  <a:lnTo>
                    <a:pt x="96" y="83"/>
                  </a:lnTo>
                  <a:lnTo>
                    <a:pt x="95" y="89"/>
                  </a:lnTo>
                  <a:lnTo>
                    <a:pt x="90" y="93"/>
                  </a:lnTo>
                  <a:lnTo>
                    <a:pt x="83" y="94"/>
                  </a:lnTo>
                  <a:lnTo>
                    <a:pt x="75" y="95"/>
                  </a:lnTo>
                  <a:lnTo>
                    <a:pt x="69" y="97"/>
                  </a:lnTo>
                  <a:lnTo>
                    <a:pt x="69" y="108"/>
                  </a:lnTo>
                  <a:lnTo>
                    <a:pt x="73" y="116"/>
                  </a:lnTo>
                  <a:lnTo>
                    <a:pt x="76" y="125"/>
                  </a:lnTo>
                  <a:lnTo>
                    <a:pt x="80" y="132"/>
                  </a:lnTo>
                  <a:lnTo>
                    <a:pt x="83" y="140"/>
                  </a:lnTo>
                  <a:lnTo>
                    <a:pt x="83" y="153"/>
                  </a:lnTo>
                  <a:lnTo>
                    <a:pt x="92" y="148"/>
                  </a:lnTo>
                  <a:lnTo>
                    <a:pt x="100" y="142"/>
                  </a:lnTo>
                  <a:lnTo>
                    <a:pt x="107" y="134"/>
                  </a:lnTo>
                  <a:lnTo>
                    <a:pt x="111" y="125"/>
                  </a:lnTo>
                  <a:lnTo>
                    <a:pt x="117" y="128"/>
                  </a:lnTo>
                  <a:lnTo>
                    <a:pt x="120" y="134"/>
                  </a:lnTo>
                  <a:lnTo>
                    <a:pt x="123" y="143"/>
                  </a:lnTo>
                  <a:lnTo>
                    <a:pt x="124" y="151"/>
                  </a:lnTo>
                  <a:lnTo>
                    <a:pt x="126" y="159"/>
                  </a:lnTo>
                  <a:lnTo>
                    <a:pt x="130" y="164"/>
                  </a:lnTo>
                  <a:lnTo>
                    <a:pt x="139" y="166"/>
                  </a:lnTo>
                  <a:lnTo>
                    <a:pt x="137" y="175"/>
                  </a:lnTo>
                  <a:lnTo>
                    <a:pt x="132" y="179"/>
                  </a:lnTo>
                  <a:lnTo>
                    <a:pt x="125" y="182"/>
                  </a:lnTo>
                  <a:lnTo>
                    <a:pt x="117" y="182"/>
                  </a:lnTo>
                  <a:lnTo>
                    <a:pt x="107" y="181"/>
                  </a:lnTo>
                  <a:lnTo>
                    <a:pt x="96" y="179"/>
                  </a:lnTo>
                  <a:lnTo>
                    <a:pt x="86" y="179"/>
                  </a:lnTo>
                  <a:lnTo>
                    <a:pt x="76" y="178"/>
                  </a:lnTo>
                  <a:lnTo>
                    <a:pt x="69" y="181"/>
                  </a:lnTo>
                  <a:lnTo>
                    <a:pt x="61" y="165"/>
                  </a:lnTo>
                  <a:lnTo>
                    <a:pt x="56" y="154"/>
                  </a:lnTo>
                  <a:lnTo>
                    <a:pt x="53" y="144"/>
                  </a:lnTo>
                  <a:lnTo>
                    <a:pt x="50" y="137"/>
                  </a:lnTo>
                  <a:lnTo>
                    <a:pt x="46" y="131"/>
                  </a:lnTo>
                  <a:lnTo>
                    <a:pt x="39" y="125"/>
                  </a:lnTo>
                  <a:lnTo>
                    <a:pt x="29" y="119"/>
                  </a:lnTo>
                  <a:lnTo>
                    <a:pt x="13" y="111"/>
                  </a:lnTo>
                  <a:lnTo>
                    <a:pt x="20" y="92"/>
                  </a:lnTo>
                  <a:lnTo>
                    <a:pt x="23" y="75"/>
                  </a:lnTo>
                  <a:lnTo>
                    <a:pt x="23" y="60"/>
                  </a:lnTo>
                  <a:lnTo>
                    <a:pt x="19" y="45"/>
                  </a:lnTo>
                  <a:lnTo>
                    <a:pt x="14" y="32"/>
                  </a:lnTo>
                  <a:lnTo>
                    <a:pt x="7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11"/>
            <p:cNvSpPr/>
            <p:nvPr/>
          </p:nvSpPr>
          <p:spPr bwMode="auto">
            <a:xfrm>
              <a:off x="5586295" y="2347326"/>
              <a:ext cx="52344" cy="69793"/>
            </a:xfrm>
            <a:custGeom>
              <a:avLst/>
              <a:gdLst>
                <a:gd name="T0" fmla="*/ 39 w 55"/>
                <a:gd name="T1" fmla="*/ 0 h 71"/>
                <a:gd name="T2" fmla="*/ 55 w 55"/>
                <a:gd name="T3" fmla="*/ 1 h 71"/>
                <a:gd name="T4" fmla="*/ 50 w 55"/>
                <a:gd name="T5" fmla="*/ 8 h 71"/>
                <a:gd name="T6" fmla="*/ 46 w 55"/>
                <a:gd name="T7" fmla="*/ 17 h 71"/>
                <a:gd name="T8" fmla="*/ 44 w 55"/>
                <a:gd name="T9" fmla="*/ 26 h 71"/>
                <a:gd name="T10" fmla="*/ 41 w 55"/>
                <a:gd name="T11" fmla="*/ 37 h 71"/>
                <a:gd name="T12" fmla="*/ 39 w 55"/>
                <a:gd name="T13" fmla="*/ 47 h 71"/>
                <a:gd name="T14" fmla="*/ 35 w 55"/>
                <a:gd name="T15" fmla="*/ 56 h 71"/>
                <a:gd name="T16" fmla="*/ 30 w 55"/>
                <a:gd name="T17" fmla="*/ 63 h 71"/>
                <a:gd name="T18" fmla="*/ 23 w 55"/>
                <a:gd name="T19" fmla="*/ 69 h 71"/>
                <a:gd name="T20" fmla="*/ 13 w 55"/>
                <a:gd name="T21" fmla="*/ 71 h 71"/>
                <a:gd name="T22" fmla="*/ 0 w 55"/>
                <a:gd name="T23" fmla="*/ 70 h 71"/>
                <a:gd name="T24" fmla="*/ 0 w 55"/>
                <a:gd name="T25" fmla="*/ 56 h 71"/>
                <a:gd name="T26" fmla="*/ 2 w 55"/>
                <a:gd name="T27" fmla="*/ 41 h 71"/>
                <a:gd name="T28" fmla="*/ 5 w 55"/>
                <a:gd name="T29" fmla="*/ 28 h 71"/>
                <a:gd name="T30" fmla="*/ 8 w 55"/>
                <a:gd name="T31" fmla="*/ 17 h 71"/>
                <a:gd name="T32" fmla="*/ 16 w 55"/>
                <a:gd name="T33" fmla="*/ 8 h 71"/>
                <a:gd name="T34" fmla="*/ 25 w 55"/>
                <a:gd name="T35" fmla="*/ 2 h 71"/>
                <a:gd name="T36" fmla="*/ 39 w 55"/>
                <a:gd name="T3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5" h="71">
                  <a:moveTo>
                    <a:pt x="39" y="0"/>
                  </a:moveTo>
                  <a:lnTo>
                    <a:pt x="55" y="1"/>
                  </a:lnTo>
                  <a:lnTo>
                    <a:pt x="50" y="8"/>
                  </a:lnTo>
                  <a:lnTo>
                    <a:pt x="46" y="17"/>
                  </a:lnTo>
                  <a:lnTo>
                    <a:pt x="44" y="26"/>
                  </a:lnTo>
                  <a:lnTo>
                    <a:pt x="41" y="37"/>
                  </a:lnTo>
                  <a:lnTo>
                    <a:pt x="39" y="47"/>
                  </a:lnTo>
                  <a:lnTo>
                    <a:pt x="35" y="56"/>
                  </a:lnTo>
                  <a:lnTo>
                    <a:pt x="30" y="63"/>
                  </a:lnTo>
                  <a:lnTo>
                    <a:pt x="23" y="69"/>
                  </a:lnTo>
                  <a:lnTo>
                    <a:pt x="13" y="71"/>
                  </a:lnTo>
                  <a:lnTo>
                    <a:pt x="0" y="70"/>
                  </a:lnTo>
                  <a:lnTo>
                    <a:pt x="0" y="56"/>
                  </a:lnTo>
                  <a:lnTo>
                    <a:pt x="2" y="41"/>
                  </a:lnTo>
                  <a:lnTo>
                    <a:pt x="5" y="28"/>
                  </a:lnTo>
                  <a:lnTo>
                    <a:pt x="8" y="17"/>
                  </a:lnTo>
                  <a:lnTo>
                    <a:pt x="16" y="8"/>
                  </a:lnTo>
                  <a:lnTo>
                    <a:pt x="25" y="2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12"/>
            <p:cNvSpPr/>
            <p:nvPr/>
          </p:nvSpPr>
          <p:spPr bwMode="auto">
            <a:xfrm>
              <a:off x="6014744" y="2413241"/>
              <a:ext cx="42651" cy="56222"/>
            </a:xfrm>
            <a:custGeom>
              <a:avLst/>
              <a:gdLst>
                <a:gd name="T0" fmla="*/ 27 w 44"/>
                <a:gd name="T1" fmla="*/ 0 h 57"/>
                <a:gd name="T2" fmla="*/ 35 w 44"/>
                <a:gd name="T3" fmla="*/ 1 h 57"/>
                <a:gd name="T4" fmla="*/ 40 w 44"/>
                <a:gd name="T5" fmla="*/ 5 h 57"/>
                <a:gd name="T6" fmla="*/ 42 w 44"/>
                <a:gd name="T7" fmla="*/ 12 h 57"/>
                <a:gd name="T8" fmla="*/ 44 w 44"/>
                <a:gd name="T9" fmla="*/ 19 h 57"/>
                <a:gd name="T10" fmla="*/ 44 w 44"/>
                <a:gd name="T11" fmla="*/ 29 h 57"/>
                <a:gd name="T12" fmla="*/ 42 w 44"/>
                <a:gd name="T13" fmla="*/ 39 h 57"/>
                <a:gd name="T14" fmla="*/ 42 w 44"/>
                <a:gd name="T15" fmla="*/ 49 h 57"/>
                <a:gd name="T16" fmla="*/ 42 w 44"/>
                <a:gd name="T17" fmla="*/ 57 h 57"/>
                <a:gd name="T18" fmla="*/ 1 w 44"/>
                <a:gd name="T19" fmla="*/ 57 h 57"/>
                <a:gd name="T20" fmla="*/ 0 w 44"/>
                <a:gd name="T21" fmla="*/ 45 h 57"/>
                <a:gd name="T22" fmla="*/ 1 w 44"/>
                <a:gd name="T23" fmla="*/ 35 h 57"/>
                <a:gd name="T24" fmla="*/ 3 w 44"/>
                <a:gd name="T25" fmla="*/ 27 h 57"/>
                <a:gd name="T26" fmla="*/ 8 w 44"/>
                <a:gd name="T27" fmla="*/ 18 h 57"/>
                <a:gd name="T28" fmla="*/ 12 w 44"/>
                <a:gd name="T29" fmla="*/ 11 h 57"/>
                <a:gd name="T30" fmla="*/ 14 w 44"/>
                <a:gd name="T31" fmla="*/ 2 h 57"/>
                <a:gd name="T32" fmla="*/ 27 w 44"/>
                <a:gd name="T3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" h="57">
                  <a:moveTo>
                    <a:pt x="27" y="0"/>
                  </a:moveTo>
                  <a:lnTo>
                    <a:pt x="35" y="1"/>
                  </a:lnTo>
                  <a:lnTo>
                    <a:pt x="40" y="5"/>
                  </a:lnTo>
                  <a:lnTo>
                    <a:pt x="42" y="12"/>
                  </a:lnTo>
                  <a:lnTo>
                    <a:pt x="44" y="19"/>
                  </a:lnTo>
                  <a:lnTo>
                    <a:pt x="44" y="29"/>
                  </a:lnTo>
                  <a:lnTo>
                    <a:pt x="42" y="39"/>
                  </a:lnTo>
                  <a:lnTo>
                    <a:pt x="42" y="49"/>
                  </a:lnTo>
                  <a:lnTo>
                    <a:pt x="42" y="57"/>
                  </a:lnTo>
                  <a:lnTo>
                    <a:pt x="1" y="57"/>
                  </a:lnTo>
                  <a:lnTo>
                    <a:pt x="0" y="45"/>
                  </a:lnTo>
                  <a:lnTo>
                    <a:pt x="1" y="35"/>
                  </a:lnTo>
                  <a:lnTo>
                    <a:pt x="3" y="27"/>
                  </a:lnTo>
                  <a:lnTo>
                    <a:pt x="8" y="18"/>
                  </a:lnTo>
                  <a:lnTo>
                    <a:pt x="12" y="11"/>
                  </a:lnTo>
                  <a:lnTo>
                    <a:pt x="14" y="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13"/>
            <p:cNvSpPr/>
            <p:nvPr/>
          </p:nvSpPr>
          <p:spPr bwMode="auto">
            <a:xfrm>
              <a:off x="5425385" y="2444260"/>
              <a:ext cx="81425" cy="79486"/>
            </a:xfrm>
            <a:custGeom>
              <a:avLst/>
              <a:gdLst>
                <a:gd name="T0" fmla="*/ 0 w 85"/>
                <a:gd name="T1" fmla="*/ 0 h 83"/>
                <a:gd name="T2" fmla="*/ 14 w 85"/>
                <a:gd name="T3" fmla="*/ 1 h 83"/>
                <a:gd name="T4" fmla="*/ 23 w 85"/>
                <a:gd name="T5" fmla="*/ 5 h 83"/>
                <a:gd name="T6" fmla="*/ 33 w 85"/>
                <a:gd name="T7" fmla="*/ 10 h 83"/>
                <a:gd name="T8" fmla="*/ 40 w 85"/>
                <a:gd name="T9" fmla="*/ 17 h 83"/>
                <a:gd name="T10" fmla="*/ 48 w 85"/>
                <a:gd name="T11" fmla="*/ 22 h 83"/>
                <a:gd name="T12" fmla="*/ 55 w 85"/>
                <a:gd name="T13" fmla="*/ 26 h 83"/>
                <a:gd name="T14" fmla="*/ 63 w 85"/>
                <a:gd name="T15" fmla="*/ 27 h 83"/>
                <a:gd name="T16" fmla="*/ 73 w 85"/>
                <a:gd name="T17" fmla="*/ 23 h 83"/>
                <a:gd name="T18" fmla="*/ 84 w 85"/>
                <a:gd name="T19" fmla="*/ 14 h 83"/>
                <a:gd name="T20" fmla="*/ 85 w 85"/>
                <a:gd name="T21" fmla="*/ 25 h 83"/>
                <a:gd name="T22" fmla="*/ 83 w 85"/>
                <a:gd name="T23" fmla="*/ 32 h 83"/>
                <a:gd name="T24" fmla="*/ 78 w 85"/>
                <a:gd name="T25" fmla="*/ 38 h 83"/>
                <a:gd name="T26" fmla="*/ 73 w 85"/>
                <a:gd name="T27" fmla="*/ 42 h 83"/>
                <a:gd name="T28" fmla="*/ 66 w 85"/>
                <a:gd name="T29" fmla="*/ 45 h 83"/>
                <a:gd name="T30" fmla="*/ 60 w 85"/>
                <a:gd name="T31" fmla="*/ 48 h 83"/>
                <a:gd name="T32" fmla="*/ 55 w 85"/>
                <a:gd name="T33" fmla="*/ 53 h 83"/>
                <a:gd name="T34" fmla="*/ 52 w 85"/>
                <a:gd name="T35" fmla="*/ 60 h 83"/>
                <a:gd name="T36" fmla="*/ 52 w 85"/>
                <a:gd name="T37" fmla="*/ 70 h 83"/>
                <a:gd name="T38" fmla="*/ 56 w 85"/>
                <a:gd name="T39" fmla="*/ 83 h 83"/>
                <a:gd name="T40" fmla="*/ 44 w 85"/>
                <a:gd name="T41" fmla="*/ 68 h 83"/>
                <a:gd name="T42" fmla="*/ 34 w 85"/>
                <a:gd name="T43" fmla="*/ 57 h 83"/>
                <a:gd name="T44" fmla="*/ 26 w 85"/>
                <a:gd name="T45" fmla="*/ 48 h 83"/>
                <a:gd name="T46" fmla="*/ 17 w 85"/>
                <a:gd name="T47" fmla="*/ 36 h 83"/>
                <a:gd name="T48" fmla="*/ 9 w 85"/>
                <a:gd name="T49" fmla="*/ 21 h 83"/>
                <a:gd name="T50" fmla="*/ 0 w 85"/>
                <a:gd name="T5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5" h="83">
                  <a:moveTo>
                    <a:pt x="0" y="0"/>
                  </a:moveTo>
                  <a:lnTo>
                    <a:pt x="14" y="1"/>
                  </a:lnTo>
                  <a:lnTo>
                    <a:pt x="23" y="5"/>
                  </a:lnTo>
                  <a:lnTo>
                    <a:pt x="33" y="10"/>
                  </a:lnTo>
                  <a:lnTo>
                    <a:pt x="40" y="17"/>
                  </a:lnTo>
                  <a:lnTo>
                    <a:pt x="48" y="22"/>
                  </a:lnTo>
                  <a:lnTo>
                    <a:pt x="55" y="26"/>
                  </a:lnTo>
                  <a:lnTo>
                    <a:pt x="63" y="27"/>
                  </a:lnTo>
                  <a:lnTo>
                    <a:pt x="73" y="23"/>
                  </a:lnTo>
                  <a:lnTo>
                    <a:pt x="84" y="14"/>
                  </a:lnTo>
                  <a:lnTo>
                    <a:pt x="85" y="25"/>
                  </a:lnTo>
                  <a:lnTo>
                    <a:pt x="83" y="32"/>
                  </a:lnTo>
                  <a:lnTo>
                    <a:pt x="78" y="38"/>
                  </a:lnTo>
                  <a:lnTo>
                    <a:pt x="73" y="42"/>
                  </a:lnTo>
                  <a:lnTo>
                    <a:pt x="66" y="45"/>
                  </a:lnTo>
                  <a:lnTo>
                    <a:pt x="60" y="48"/>
                  </a:lnTo>
                  <a:lnTo>
                    <a:pt x="55" y="53"/>
                  </a:lnTo>
                  <a:lnTo>
                    <a:pt x="52" y="60"/>
                  </a:lnTo>
                  <a:lnTo>
                    <a:pt x="52" y="70"/>
                  </a:lnTo>
                  <a:lnTo>
                    <a:pt x="56" y="83"/>
                  </a:lnTo>
                  <a:lnTo>
                    <a:pt x="44" y="68"/>
                  </a:lnTo>
                  <a:lnTo>
                    <a:pt x="34" y="57"/>
                  </a:lnTo>
                  <a:lnTo>
                    <a:pt x="26" y="48"/>
                  </a:lnTo>
                  <a:lnTo>
                    <a:pt x="17" y="36"/>
                  </a:lnTo>
                  <a:lnTo>
                    <a:pt x="9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14"/>
            <p:cNvSpPr/>
            <p:nvPr/>
          </p:nvSpPr>
          <p:spPr bwMode="auto">
            <a:xfrm>
              <a:off x="5089993" y="2564458"/>
              <a:ext cx="91118" cy="65915"/>
            </a:xfrm>
            <a:custGeom>
              <a:avLst/>
              <a:gdLst>
                <a:gd name="T0" fmla="*/ 0 w 95"/>
                <a:gd name="T1" fmla="*/ 0 h 70"/>
                <a:gd name="T2" fmla="*/ 9 w 95"/>
                <a:gd name="T3" fmla="*/ 3 h 70"/>
                <a:gd name="T4" fmla="*/ 18 w 95"/>
                <a:gd name="T5" fmla="*/ 8 h 70"/>
                <a:gd name="T6" fmla="*/ 27 w 95"/>
                <a:gd name="T7" fmla="*/ 14 h 70"/>
                <a:gd name="T8" fmla="*/ 38 w 95"/>
                <a:gd name="T9" fmla="*/ 21 h 70"/>
                <a:gd name="T10" fmla="*/ 48 w 95"/>
                <a:gd name="T11" fmla="*/ 26 h 70"/>
                <a:gd name="T12" fmla="*/ 59 w 95"/>
                <a:gd name="T13" fmla="*/ 29 h 70"/>
                <a:gd name="T14" fmla="*/ 69 w 95"/>
                <a:gd name="T15" fmla="*/ 29 h 70"/>
                <a:gd name="T16" fmla="*/ 77 w 95"/>
                <a:gd name="T17" fmla="*/ 25 h 70"/>
                <a:gd name="T18" fmla="*/ 83 w 95"/>
                <a:gd name="T19" fmla="*/ 15 h 70"/>
                <a:gd name="T20" fmla="*/ 93 w 95"/>
                <a:gd name="T21" fmla="*/ 20 h 70"/>
                <a:gd name="T22" fmla="*/ 95 w 95"/>
                <a:gd name="T23" fmla="*/ 27 h 70"/>
                <a:gd name="T24" fmla="*/ 95 w 95"/>
                <a:gd name="T25" fmla="*/ 36 h 70"/>
                <a:gd name="T26" fmla="*/ 91 w 95"/>
                <a:gd name="T27" fmla="*/ 46 h 70"/>
                <a:gd name="T28" fmla="*/ 83 w 95"/>
                <a:gd name="T29" fmla="*/ 54 h 70"/>
                <a:gd name="T30" fmla="*/ 75 w 95"/>
                <a:gd name="T31" fmla="*/ 61 h 70"/>
                <a:gd name="T32" fmla="*/ 64 w 95"/>
                <a:gd name="T33" fmla="*/ 66 h 70"/>
                <a:gd name="T34" fmla="*/ 53 w 95"/>
                <a:gd name="T35" fmla="*/ 70 h 70"/>
                <a:gd name="T36" fmla="*/ 42 w 95"/>
                <a:gd name="T37" fmla="*/ 70 h 70"/>
                <a:gd name="T38" fmla="*/ 42 w 95"/>
                <a:gd name="T39" fmla="*/ 55 h 70"/>
                <a:gd name="T40" fmla="*/ 42 w 95"/>
                <a:gd name="T41" fmla="*/ 48 h 70"/>
                <a:gd name="T42" fmla="*/ 39 w 95"/>
                <a:gd name="T43" fmla="*/ 44 h 70"/>
                <a:gd name="T44" fmla="*/ 36 w 95"/>
                <a:gd name="T45" fmla="*/ 46 h 70"/>
                <a:gd name="T46" fmla="*/ 31 w 95"/>
                <a:gd name="T47" fmla="*/ 48 h 70"/>
                <a:gd name="T48" fmla="*/ 25 w 95"/>
                <a:gd name="T49" fmla="*/ 52 h 70"/>
                <a:gd name="T50" fmla="*/ 19 w 95"/>
                <a:gd name="T51" fmla="*/ 55 h 70"/>
                <a:gd name="T52" fmla="*/ 10 w 95"/>
                <a:gd name="T53" fmla="*/ 57 h 70"/>
                <a:gd name="T54" fmla="*/ 0 w 95"/>
                <a:gd name="T55" fmla="*/ 57 h 70"/>
                <a:gd name="T56" fmla="*/ 0 w 95"/>
                <a:gd name="T5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5" h="70">
                  <a:moveTo>
                    <a:pt x="0" y="0"/>
                  </a:moveTo>
                  <a:lnTo>
                    <a:pt x="9" y="3"/>
                  </a:lnTo>
                  <a:lnTo>
                    <a:pt x="18" y="8"/>
                  </a:lnTo>
                  <a:lnTo>
                    <a:pt x="27" y="14"/>
                  </a:lnTo>
                  <a:lnTo>
                    <a:pt x="38" y="21"/>
                  </a:lnTo>
                  <a:lnTo>
                    <a:pt x="48" y="26"/>
                  </a:lnTo>
                  <a:lnTo>
                    <a:pt x="59" y="29"/>
                  </a:lnTo>
                  <a:lnTo>
                    <a:pt x="69" y="29"/>
                  </a:lnTo>
                  <a:lnTo>
                    <a:pt x="77" y="25"/>
                  </a:lnTo>
                  <a:lnTo>
                    <a:pt x="83" y="15"/>
                  </a:lnTo>
                  <a:lnTo>
                    <a:pt x="93" y="20"/>
                  </a:lnTo>
                  <a:lnTo>
                    <a:pt x="95" y="27"/>
                  </a:lnTo>
                  <a:lnTo>
                    <a:pt x="95" y="36"/>
                  </a:lnTo>
                  <a:lnTo>
                    <a:pt x="91" y="46"/>
                  </a:lnTo>
                  <a:lnTo>
                    <a:pt x="83" y="54"/>
                  </a:lnTo>
                  <a:lnTo>
                    <a:pt x="75" y="61"/>
                  </a:lnTo>
                  <a:lnTo>
                    <a:pt x="64" y="66"/>
                  </a:lnTo>
                  <a:lnTo>
                    <a:pt x="53" y="70"/>
                  </a:lnTo>
                  <a:lnTo>
                    <a:pt x="42" y="70"/>
                  </a:lnTo>
                  <a:lnTo>
                    <a:pt x="42" y="55"/>
                  </a:lnTo>
                  <a:lnTo>
                    <a:pt x="42" y="48"/>
                  </a:lnTo>
                  <a:lnTo>
                    <a:pt x="39" y="44"/>
                  </a:lnTo>
                  <a:lnTo>
                    <a:pt x="36" y="46"/>
                  </a:lnTo>
                  <a:lnTo>
                    <a:pt x="31" y="48"/>
                  </a:lnTo>
                  <a:lnTo>
                    <a:pt x="25" y="52"/>
                  </a:lnTo>
                  <a:lnTo>
                    <a:pt x="19" y="55"/>
                  </a:lnTo>
                  <a:lnTo>
                    <a:pt x="10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15"/>
            <p:cNvSpPr/>
            <p:nvPr/>
          </p:nvSpPr>
          <p:spPr bwMode="auto">
            <a:xfrm>
              <a:off x="6578900" y="2603232"/>
              <a:ext cx="63976" cy="94995"/>
            </a:xfrm>
            <a:custGeom>
              <a:avLst/>
              <a:gdLst>
                <a:gd name="T0" fmla="*/ 27 w 64"/>
                <a:gd name="T1" fmla="*/ 0 h 97"/>
                <a:gd name="T2" fmla="*/ 44 w 64"/>
                <a:gd name="T3" fmla="*/ 1 h 97"/>
                <a:gd name="T4" fmla="*/ 55 w 64"/>
                <a:gd name="T5" fmla="*/ 5 h 97"/>
                <a:gd name="T6" fmla="*/ 62 w 64"/>
                <a:gd name="T7" fmla="*/ 11 h 97"/>
                <a:gd name="T8" fmla="*/ 64 w 64"/>
                <a:gd name="T9" fmla="*/ 17 h 97"/>
                <a:gd name="T10" fmla="*/ 64 w 64"/>
                <a:gd name="T11" fmla="*/ 25 h 97"/>
                <a:gd name="T12" fmla="*/ 63 w 64"/>
                <a:gd name="T13" fmla="*/ 35 h 97"/>
                <a:gd name="T14" fmla="*/ 61 w 64"/>
                <a:gd name="T15" fmla="*/ 46 h 97"/>
                <a:gd name="T16" fmla="*/ 57 w 64"/>
                <a:gd name="T17" fmla="*/ 57 h 97"/>
                <a:gd name="T18" fmla="*/ 55 w 64"/>
                <a:gd name="T19" fmla="*/ 71 h 97"/>
                <a:gd name="T20" fmla="*/ 53 w 64"/>
                <a:gd name="T21" fmla="*/ 84 h 97"/>
                <a:gd name="T22" fmla="*/ 55 w 64"/>
                <a:gd name="T23" fmla="*/ 97 h 97"/>
                <a:gd name="T24" fmla="*/ 40 w 64"/>
                <a:gd name="T25" fmla="*/ 91 h 97"/>
                <a:gd name="T26" fmla="*/ 27 w 64"/>
                <a:gd name="T27" fmla="*/ 84 h 97"/>
                <a:gd name="T28" fmla="*/ 16 w 64"/>
                <a:gd name="T29" fmla="*/ 74 h 97"/>
                <a:gd name="T30" fmla="*/ 7 w 64"/>
                <a:gd name="T31" fmla="*/ 62 h 97"/>
                <a:gd name="T32" fmla="*/ 1 w 64"/>
                <a:gd name="T33" fmla="*/ 46 h 97"/>
                <a:gd name="T34" fmla="*/ 0 w 64"/>
                <a:gd name="T35" fmla="*/ 28 h 97"/>
                <a:gd name="T36" fmla="*/ 9 w 64"/>
                <a:gd name="T37" fmla="*/ 29 h 97"/>
                <a:gd name="T38" fmla="*/ 17 w 64"/>
                <a:gd name="T39" fmla="*/ 27 h 97"/>
                <a:gd name="T40" fmla="*/ 22 w 64"/>
                <a:gd name="T41" fmla="*/ 22 h 97"/>
                <a:gd name="T42" fmla="*/ 24 w 64"/>
                <a:gd name="T43" fmla="*/ 16 h 97"/>
                <a:gd name="T44" fmla="*/ 27 w 64"/>
                <a:gd name="T45" fmla="*/ 8 h 97"/>
                <a:gd name="T46" fmla="*/ 27 w 64"/>
                <a:gd name="T4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4" h="97">
                  <a:moveTo>
                    <a:pt x="27" y="0"/>
                  </a:moveTo>
                  <a:lnTo>
                    <a:pt x="44" y="1"/>
                  </a:lnTo>
                  <a:lnTo>
                    <a:pt x="55" y="5"/>
                  </a:lnTo>
                  <a:lnTo>
                    <a:pt x="62" y="11"/>
                  </a:lnTo>
                  <a:lnTo>
                    <a:pt x="64" y="17"/>
                  </a:lnTo>
                  <a:lnTo>
                    <a:pt x="64" y="25"/>
                  </a:lnTo>
                  <a:lnTo>
                    <a:pt x="63" y="35"/>
                  </a:lnTo>
                  <a:lnTo>
                    <a:pt x="61" y="46"/>
                  </a:lnTo>
                  <a:lnTo>
                    <a:pt x="57" y="57"/>
                  </a:lnTo>
                  <a:lnTo>
                    <a:pt x="55" y="71"/>
                  </a:lnTo>
                  <a:lnTo>
                    <a:pt x="53" y="84"/>
                  </a:lnTo>
                  <a:lnTo>
                    <a:pt x="55" y="97"/>
                  </a:lnTo>
                  <a:lnTo>
                    <a:pt x="40" y="91"/>
                  </a:lnTo>
                  <a:lnTo>
                    <a:pt x="27" y="84"/>
                  </a:lnTo>
                  <a:lnTo>
                    <a:pt x="16" y="74"/>
                  </a:lnTo>
                  <a:lnTo>
                    <a:pt x="7" y="62"/>
                  </a:lnTo>
                  <a:lnTo>
                    <a:pt x="1" y="46"/>
                  </a:lnTo>
                  <a:lnTo>
                    <a:pt x="0" y="28"/>
                  </a:lnTo>
                  <a:lnTo>
                    <a:pt x="9" y="29"/>
                  </a:lnTo>
                  <a:lnTo>
                    <a:pt x="17" y="27"/>
                  </a:lnTo>
                  <a:lnTo>
                    <a:pt x="22" y="22"/>
                  </a:lnTo>
                  <a:lnTo>
                    <a:pt x="24" y="16"/>
                  </a:lnTo>
                  <a:lnTo>
                    <a:pt x="27" y="8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16"/>
            <p:cNvSpPr/>
            <p:nvPr/>
          </p:nvSpPr>
          <p:spPr bwMode="auto">
            <a:xfrm>
              <a:off x="7505590" y="2630373"/>
              <a:ext cx="81425" cy="108566"/>
            </a:xfrm>
            <a:custGeom>
              <a:avLst/>
              <a:gdLst>
                <a:gd name="T0" fmla="*/ 28 w 84"/>
                <a:gd name="T1" fmla="*/ 0 h 111"/>
                <a:gd name="T2" fmla="*/ 43 w 84"/>
                <a:gd name="T3" fmla="*/ 11 h 111"/>
                <a:gd name="T4" fmla="*/ 56 w 84"/>
                <a:gd name="T5" fmla="*/ 23 h 111"/>
                <a:gd name="T6" fmla="*/ 68 w 84"/>
                <a:gd name="T7" fmla="*/ 35 h 111"/>
                <a:gd name="T8" fmla="*/ 78 w 84"/>
                <a:gd name="T9" fmla="*/ 51 h 111"/>
                <a:gd name="T10" fmla="*/ 84 w 84"/>
                <a:gd name="T11" fmla="*/ 69 h 111"/>
                <a:gd name="T12" fmla="*/ 71 w 84"/>
                <a:gd name="T13" fmla="*/ 64 h 111"/>
                <a:gd name="T14" fmla="*/ 63 w 84"/>
                <a:gd name="T15" fmla="*/ 61 h 111"/>
                <a:gd name="T16" fmla="*/ 60 w 84"/>
                <a:gd name="T17" fmla="*/ 61 h 111"/>
                <a:gd name="T18" fmla="*/ 58 w 84"/>
                <a:gd name="T19" fmla="*/ 63 h 111"/>
                <a:gd name="T20" fmla="*/ 60 w 84"/>
                <a:gd name="T21" fmla="*/ 67 h 111"/>
                <a:gd name="T22" fmla="*/ 63 w 84"/>
                <a:gd name="T23" fmla="*/ 72 h 111"/>
                <a:gd name="T24" fmla="*/ 68 w 84"/>
                <a:gd name="T25" fmla="*/ 79 h 111"/>
                <a:gd name="T26" fmla="*/ 73 w 84"/>
                <a:gd name="T27" fmla="*/ 86 h 111"/>
                <a:gd name="T28" fmla="*/ 78 w 84"/>
                <a:gd name="T29" fmla="*/ 94 h 111"/>
                <a:gd name="T30" fmla="*/ 82 w 84"/>
                <a:gd name="T31" fmla="*/ 102 h 111"/>
                <a:gd name="T32" fmla="*/ 84 w 84"/>
                <a:gd name="T33" fmla="*/ 111 h 111"/>
                <a:gd name="T34" fmla="*/ 73 w 84"/>
                <a:gd name="T35" fmla="*/ 111 h 111"/>
                <a:gd name="T36" fmla="*/ 65 w 84"/>
                <a:gd name="T37" fmla="*/ 110 h 111"/>
                <a:gd name="T38" fmla="*/ 57 w 84"/>
                <a:gd name="T39" fmla="*/ 106 h 111"/>
                <a:gd name="T40" fmla="*/ 51 w 84"/>
                <a:gd name="T41" fmla="*/ 102 h 111"/>
                <a:gd name="T42" fmla="*/ 45 w 84"/>
                <a:gd name="T43" fmla="*/ 97 h 111"/>
                <a:gd name="T44" fmla="*/ 38 w 84"/>
                <a:gd name="T45" fmla="*/ 95 h 111"/>
                <a:gd name="T46" fmla="*/ 27 w 84"/>
                <a:gd name="T47" fmla="*/ 95 h 111"/>
                <a:gd name="T48" fmla="*/ 15 w 84"/>
                <a:gd name="T49" fmla="*/ 97 h 111"/>
                <a:gd name="T50" fmla="*/ 17 w 84"/>
                <a:gd name="T51" fmla="*/ 84 h 111"/>
                <a:gd name="T52" fmla="*/ 16 w 84"/>
                <a:gd name="T53" fmla="*/ 74 h 111"/>
                <a:gd name="T54" fmla="*/ 13 w 84"/>
                <a:gd name="T55" fmla="*/ 67 h 111"/>
                <a:gd name="T56" fmla="*/ 10 w 84"/>
                <a:gd name="T57" fmla="*/ 60 h 111"/>
                <a:gd name="T58" fmla="*/ 6 w 84"/>
                <a:gd name="T59" fmla="*/ 54 h 111"/>
                <a:gd name="T60" fmla="*/ 2 w 84"/>
                <a:gd name="T61" fmla="*/ 47 h 111"/>
                <a:gd name="T62" fmla="*/ 0 w 84"/>
                <a:gd name="T63" fmla="*/ 39 h 111"/>
                <a:gd name="T64" fmla="*/ 1 w 84"/>
                <a:gd name="T65" fmla="*/ 28 h 111"/>
                <a:gd name="T66" fmla="*/ 10 w 84"/>
                <a:gd name="T67" fmla="*/ 23 h 111"/>
                <a:gd name="T68" fmla="*/ 18 w 84"/>
                <a:gd name="T69" fmla="*/ 17 h 111"/>
                <a:gd name="T70" fmla="*/ 24 w 84"/>
                <a:gd name="T71" fmla="*/ 10 h 111"/>
                <a:gd name="T72" fmla="*/ 28 w 84"/>
                <a:gd name="T73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4" h="111">
                  <a:moveTo>
                    <a:pt x="28" y="0"/>
                  </a:moveTo>
                  <a:lnTo>
                    <a:pt x="43" y="11"/>
                  </a:lnTo>
                  <a:lnTo>
                    <a:pt x="56" y="23"/>
                  </a:lnTo>
                  <a:lnTo>
                    <a:pt x="68" y="35"/>
                  </a:lnTo>
                  <a:lnTo>
                    <a:pt x="78" y="51"/>
                  </a:lnTo>
                  <a:lnTo>
                    <a:pt x="84" y="69"/>
                  </a:lnTo>
                  <a:lnTo>
                    <a:pt x="71" y="64"/>
                  </a:lnTo>
                  <a:lnTo>
                    <a:pt x="63" y="61"/>
                  </a:lnTo>
                  <a:lnTo>
                    <a:pt x="60" y="61"/>
                  </a:lnTo>
                  <a:lnTo>
                    <a:pt x="58" y="63"/>
                  </a:lnTo>
                  <a:lnTo>
                    <a:pt x="60" y="67"/>
                  </a:lnTo>
                  <a:lnTo>
                    <a:pt x="63" y="72"/>
                  </a:lnTo>
                  <a:lnTo>
                    <a:pt x="68" y="79"/>
                  </a:lnTo>
                  <a:lnTo>
                    <a:pt x="73" y="86"/>
                  </a:lnTo>
                  <a:lnTo>
                    <a:pt x="78" y="94"/>
                  </a:lnTo>
                  <a:lnTo>
                    <a:pt x="82" y="102"/>
                  </a:lnTo>
                  <a:lnTo>
                    <a:pt x="84" y="111"/>
                  </a:lnTo>
                  <a:lnTo>
                    <a:pt x="73" y="111"/>
                  </a:lnTo>
                  <a:lnTo>
                    <a:pt x="65" y="110"/>
                  </a:lnTo>
                  <a:lnTo>
                    <a:pt x="57" y="106"/>
                  </a:lnTo>
                  <a:lnTo>
                    <a:pt x="51" y="102"/>
                  </a:lnTo>
                  <a:lnTo>
                    <a:pt x="45" y="97"/>
                  </a:lnTo>
                  <a:lnTo>
                    <a:pt x="38" y="95"/>
                  </a:lnTo>
                  <a:lnTo>
                    <a:pt x="27" y="95"/>
                  </a:lnTo>
                  <a:lnTo>
                    <a:pt x="15" y="97"/>
                  </a:lnTo>
                  <a:lnTo>
                    <a:pt x="17" y="84"/>
                  </a:lnTo>
                  <a:lnTo>
                    <a:pt x="16" y="74"/>
                  </a:lnTo>
                  <a:lnTo>
                    <a:pt x="13" y="67"/>
                  </a:lnTo>
                  <a:lnTo>
                    <a:pt x="10" y="60"/>
                  </a:lnTo>
                  <a:lnTo>
                    <a:pt x="6" y="54"/>
                  </a:lnTo>
                  <a:lnTo>
                    <a:pt x="2" y="47"/>
                  </a:lnTo>
                  <a:lnTo>
                    <a:pt x="0" y="39"/>
                  </a:lnTo>
                  <a:lnTo>
                    <a:pt x="1" y="28"/>
                  </a:lnTo>
                  <a:lnTo>
                    <a:pt x="10" y="23"/>
                  </a:lnTo>
                  <a:lnTo>
                    <a:pt x="18" y="17"/>
                  </a:lnTo>
                  <a:lnTo>
                    <a:pt x="24" y="1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17"/>
            <p:cNvSpPr/>
            <p:nvPr/>
          </p:nvSpPr>
          <p:spPr bwMode="auto">
            <a:xfrm>
              <a:off x="4461860" y="2791284"/>
              <a:ext cx="50406" cy="67854"/>
            </a:xfrm>
            <a:custGeom>
              <a:avLst/>
              <a:gdLst>
                <a:gd name="T0" fmla="*/ 40 w 52"/>
                <a:gd name="T1" fmla="*/ 0 h 69"/>
                <a:gd name="T2" fmla="*/ 52 w 52"/>
                <a:gd name="T3" fmla="*/ 1 h 69"/>
                <a:gd name="T4" fmla="*/ 45 w 52"/>
                <a:gd name="T5" fmla="*/ 13 h 69"/>
                <a:gd name="T6" fmla="*/ 39 w 52"/>
                <a:gd name="T7" fmla="*/ 29 h 69"/>
                <a:gd name="T8" fmla="*/ 36 w 52"/>
                <a:gd name="T9" fmla="*/ 47 h 69"/>
                <a:gd name="T10" fmla="*/ 38 w 52"/>
                <a:gd name="T11" fmla="*/ 69 h 69"/>
                <a:gd name="T12" fmla="*/ 30 w 52"/>
                <a:gd name="T13" fmla="*/ 64 h 69"/>
                <a:gd name="T14" fmla="*/ 24 w 52"/>
                <a:gd name="T15" fmla="*/ 61 h 69"/>
                <a:gd name="T16" fmla="*/ 18 w 52"/>
                <a:gd name="T17" fmla="*/ 59 h 69"/>
                <a:gd name="T18" fmla="*/ 13 w 52"/>
                <a:gd name="T19" fmla="*/ 62 h 69"/>
                <a:gd name="T20" fmla="*/ 11 w 52"/>
                <a:gd name="T21" fmla="*/ 69 h 69"/>
                <a:gd name="T22" fmla="*/ 4 w 52"/>
                <a:gd name="T23" fmla="*/ 64 h 69"/>
                <a:gd name="T24" fmla="*/ 0 w 52"/>
                <a:gd name="T25" fmla="*/ 54 h 69"/>
                <a:gd name="T26" fmla="*/ 0 w 52"/>
                <a:gd name="T27" fmla="*/ 45 h 69"/>
                <a:gd name="T28" fmla="*/ 4 w 52"/>
                <a:gd name="T29" fmla="*/ 32 h 69"/>
                <a:gd name="T30" fmla="*/ 10 w 52"/>
                <a:gd name="T31" fmla="*/ 22 h 69"/>
                <a:gd name="T32" fmla="*/ 18 w 52"/>
                <a:gd name="T33" fmla="*/ 12 h 69"/>
                <a:gd name="T34" fmla="*/ 28 w 52"/>
                <a:gd name="T35" fmla="*/ 4 h 69"/>
                <a:gd name="T36" fmla="*/ 40 w 52"/>
                <a:gd name="T3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2" h="69">
                  <a:moveTo>
                    <a:pt x="40" y="0"/>
                  </a:moveTo>
                  <a:lnTo>
                    <a:pt x="52" y="1"/>
                  </a:lnTo>
                  <a:lnTo>
                    <a:pt x="45" y="13"/>
                  </a:lnTo>
                  <a:lnTo>
                    <a:pt x="39" y="29"/>
                  </a:lnTo>
                  <a:lnTo>
                    <a:pt x="36" y="47"/>
                  </a:lnTo>
                  <a:lnTo>
                    <a:pt x="38" y="69"/>
                  </a:lnTo>
                  <a:lnTo>
                    <a:pt x="30" y="64"/>
                  </a:lnTo>
                  <a:lnTo>
                    <a:pt x="24" y="61"/>
                  </a:lnTo>
                  <a:lnTo>
                    <a:pt x="18" y="59"/>
                  </a:lnTo>
                  <a:lnTo>
                    <a:pt x="13" y="62"/>
                  </a:lnTo>
                  <a:lnTo>
                    <a:pt x="11" y="69"/>
                  </a:lnTo>
                  <a:lnTo>
                    <a:pt x="4" y="64"/>
                  </a:lnTo>
                  <a:lnTo>
                    <a:pt x="0" y="54"/>
                  </a:lnTo>
                  <a:lnTo>
                    <a:pt x="0" y="45"/>
                  </a:lnTo>
                  <a:lnTo>
                    <a:pt x="4" y="32"/>
                  </a:lnTo>
                  <a:lnTo>
                    <a:pt x="10" y="22"/>
                  </a:lnTo>
                  <a:lnTo>
                    <a:pt x="18" y="12"/>
                  </a:lnTo>
                  <a:lnTo>
                    <a:pt x="28" y="4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18"/>
            <p:cNvSpPr/>
            <p:nvPr/>
          </p:nvSpPr>
          <p:spPr bwMode="auto">
            <a:xfrm>
              <a:off x="6807665" y="2940562"/>
              <a:ext cx="54283" cy="52344"/>
            </a:xfrm>
            <a:custGeom>
              <a:avLst/>
              <a:gdLst>
                <a:gd name="T0" fmla="*/ 28 w 56"/>
                <a:gd name="T1" fmla="*/ 0 h 55"/>
                <a:gd name="T2" fmla="*/ 40 w 56"/>
                <a:gd name="T3" fmla="*/ 9 h 55"/>
                <a:gd name="T4" fmla="*/ 48 w 56"/>
                <a:gd name="T5" fmla="*/ 21 h 55"/>
                <a:gd name="T6" fmla="*/ 53 w 56"/>
                <a:gd name="T7" fmla="*/ 37 h 55"/>
                <a:gd name="T8" fmla="*/ 56 w 56"/>
                <a:gd name="T9" fmla="*/ 55 h 55"/>
                <a:gd name="T10" fmla="*/ 0 w 56"/>
                <a:gd name="T11" fmla="*/ 55 h 55"/>
                <a:gd name="T12" fmla="*/ 8 w 56"/>
                <a:gd name="T13" fmla="*/ 37 h 55"/>
                <a:gd name="T14" fmla="*/ 19 w 56"/>
                <a:gd name="T15" fmla="*/ 18 h 55"/>
                <a:gd name="T16" fmla="*/ 28 w 56"/>
                <a:gd name="T1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5">
                  <a:moveTo>
                    <a:pt x="28" y="0"/>
                  </a:moveTo>
                  <a:lnTo>
                    <a:pt x="40" y="9"/>
                  </a:lnTo>
                  <a:lnTo>
                    <a:pt x="48" y="21"/>
                  </a:lnTo>
                  <a:lnTo>
                    <a:pt x="53" y="37"/>
                  </a:lnTo>
                  <a:lnTo>
                    <a:pt x="56" y="55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19"/>
            <p:cNvSpPr/>
            <p:nvPr/>
          </p:nvSpPr>
          <p:spPr bwMode="auto">
            <a:xfrm>
              <a:off x="4578181" y="3060760"/>
              <a:ext cx="69793" cy="122137"/>
            </a:xfrm>
            <a:custGeom>
              <a:avLst/>
              <a:gdLst>
                <a:gd name="T0" fmla="*/ 72 w 72"/>
                <a:gd name="T1" fmla="*/ 0 h 126"/>
                <a:gd name="T2" fmla="*/ 64 w 72"/>
                <a:gd name="T3" fmla="*/ 20 h 126"/>
                <a:gd name="T4" fmla="*/ 56 w 72"/>
                <a:gd name="T5" fmla="*/ 34 h 126"/>
                <a:gd name="T6" fmla="*/ 50 w 72"/>
                <a:gd name="T7" fmla="*/ 47 h 126"/>
                <a:gd name="T8" fmla="*/ 45 w 72"/>
                <a:gd name="T9" fmla="*/ 58 h 126"/>
                <a:gd name="T10" fmla="*/ 43 w 72"/>
                <a:gd name="T11" fmla="*/ 69 h 126"/>
                <a:gd name="T12" fmla="*/ 43 w 72"/>
                <a:gd name="T13" fmla="*/ 80 h 126"/>
                <a:gd name="T14" fmla="*/ 45 w 72"/>
                <a:gd name="T15" fmla="*/ 92 h 126"/>
                <a:gd name="T16" fmla="*/ 50 w 72"/>
                <a:gd name="T17" fmla="*/ 106 h 126"/>
                <a:gd name="T18" fmla="*/ 57 w 72"/>
                <a:gd name="T19" fmla="*/ 125 h 126"/>
                <a:gd name="T20" fmla="*/ 51 w 72"/>
                <a:gd name="T21" fmla="*/ 126 h 126"/>
                <a:gd name="T22" fmla="*/ 46 w 72"/>
                <a:gd name="T23" fmla="*/ 126 h 126"/>
                <a:gd name="T24" fmla="*/ 42 w 72"/>
                <a:gd name="T25" fmla="*/ 125 h 126"/>
                <a:gd name="T26" fmla="*/ 39 w 72"/>
                <a:gd name="T27" fmla="*/ 123 h 126"/>
                <a:gd name="T28" fmla="*/ 37 w 72"/>
                <a:gd name="T29" fmla="*/ 121 h 126"/>
                <a:gd name="T30" fmla="*/ 36 w 72"/>
                <a:gd name="T31" fmla="*/ 119 h 126"/>
                <a:gd name="T32" fmla="*/ 36 w 72"/>
                <a:gd name="T33" fmla="*/ 117 h 126"/>
                <a:gd name="T34" fmla="*/ 36 w 72"/>
                <a:gd name="T35" fmla="*/ 115 h 126"/>
                <a:gd name="T36" fmla="*/ 38 w 72"/>
                <a:gd name="T37" fmla="*/ 114 h 126"/>
                <a:gd name="T38" fmla="*/ 40 w 72"/>
                <a:gd name="T39" fmla="*/ 112 h 126"/>
                <a:gd name="T40" fmla="*/ 44 w 72"/>
                <a:gd name="T41" fmla="*/ 111 h 126"/>
                <a:gd name="T42" fmla="*/ 40 w 72"/>
                <a:gd name="T43" fmla="*/ 104 h 126"/>
                <a:gd name="T44" fmla="*/ 36 w 72"/>
                <a:gd name="T45" fmla="*/ 100 h 126"/>
                <a:gd name="T46" fmla="*/ 28 w 72"/>
                <a:gd name="T47" fmla="*/ 99 h 126"/>
                <a:gd name="T48" fmla="*/ 22 w 72"/>
                <a:gd name="T49" fmla="*/ 101 h 126"/>
                <a:gd name="T50" fmla="*/ 18 w 72"/>
                <a:gd name="T51" fmla="*/ 105 h 126"/>
                <a:gd name="T52" fmla="*/ 16 w 72"/>
                <a:gd name="T53" fmla="*/ 111 h 126"/>
                <a:gd name="T54" fmla="*/ 6 w 72"/>
                <a:gd name="T55" fmla="*/ 109 h 126"/>
                <a:gd name="T56" fmla="*/ 1 w 72"/>
                <a:gd name="T57" fmla="*/ 105 h 126"/>
                <a:gd name="T58" fmla="*/ 0 w 72"/>
                <a:gd name="T59" fmla="*/ 100 h 126"/>
                <a:gd name="T60" fmla="*/ 3 w 72"/>
                <a:gd name="T61" fmla="*/ 94 h 126"/>
                <a:gd name="T62" fmla="*/ 8 w 72"/>
                <a:gd name="T63" fmla="*/ 87 h 126"/>
                <a:gd name="T64" fmla="*/ 11 w 72"/>
                <a:gd name="T65" fmla="*/ 80 h 126"/>
                <a:gd name="T66" fmla="*/ 16 w 72"/>
                <a:gd name="T67" fmla="*/ 73 h 126"/>
                <a:gd name="T68" fmla="*/ 18 w 72"/>
                <a:gd name="T69" fmla="*/ 67 h 126"/>
                <a:gd name="T70" fmla="*/ 17 w 72"/>
                <a:gd name="T71" fmla="*/ 61 h 126"/>
                <a:gd name="T72" fmla="*/ 12 w 72"/>
                <a:gd name="T73" fmla="*/ 58 h 126"/>
                <a:gd name="T74" fmla="*/ 3 w 72"/>
                <a:gd name="T75" fmla="*/ 56 h 126"/>
                <a:gd name="T76" fmla="*/ 8 w 72"/>
                <a:gd name="T77" fmla="*/ 50 h 126"/>
                <a:gd name="T78" fmla="*/ 15 w 72"/>
                <a:gd name="T79" fmla="*/ 44 h 126"/>
                <a:gd name="T80" fmla="*/ 21 w 72"/>
                <a:gd name="T81" fmla="*/ 39 h 126"/>
                <a:gd name="T82" fmla="*/ 26 w 72"/>
                <a:gd name="T83" fmla="*/ 36 h 126"/>
                <a:gd name="T84" fmla="*/ 25 w 72"/>
                <a:gd name="T85" fmla="*/ 32 h 126"/>
                <a:gd name="T86" fmla="*/ 16 w 72"/>
                <a:gd name="T87" fmla="*/ 28 h 126"/>
                <a:gd name="T88" fmla="*/ 25 w 72"/>
                <a:gd name="T89" fmla="*/ 16 h 126"/>
                <a:gd name="T90" fmla="*/ 38 w 72"/>
                <a:gd name="T91" fmla="*/ 8 h 126"/>
                <a:gd name="T92" fmla="*/ 54 w 72"/>
                <a:gd name="T93" fmla="*/ 3 h 126"/>
                <a:gd name="T94" fmla="*/ 72 w 72"/>
                <a:gd name="T95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2" h="126">
                  <a:moveTo>
                    <a:pt x="72" y="0"/>
                  </a:moveTo>
                  <a:lnTo>
                    <a:pt x="64" y="20"/>
                  </a:lnTo>
                  <a:lnTo>
                    <a:pt x="56" y="34"/>
                  </a:lnTo>
                  <a:lnTo>
                    <a:pt x="50" y="47"/>
                  </a:lnTo>
                  <a:lnTo>
                    <a:pt x="45" y="58"/>
                  </a:lnTo>
                  <a:lnTo>
                    <a:pt x="43" y="69"/>
                  </a:lnTo>
                  <a:lnTo>
                    <a:pt x="43" y="80"/>
                  </a:lnTo>
                  <a:lnTo>
                    <a:pt x="45" y="92"/>
                  </a:lnTo>
                  <a:lnTo>
                    <a:pt x="50" y="106"/>
                  </a:lnTo>
                  <a:lnTo>
                    <a:pt x="57" y="125"/>
                  </a:lnTo>
                  <a:lnTo>
                    <a:pt x="51" y="126"/>
                  </a:lnTo>
                  <a:lnTo>
                    <a:pt x="46" y="126"/>
                  </a:lnTo>
                  <a:lnTo>
                    <a:pt x="42" y="125"/>
                  </a:lnTo>
                  <a:lnTo>
                    <a:pt x="39" y="123"/>
                  </a:lnTo>
                  <a:lnTo>
                    <a:pt x="37" y="121"/>
                  </a:lnTo>
                  <a:lnTo>
                    <a:pt x="36" y="119"/>
                  </a:lnTo>
                  <a:lnTo>
                    <a:pt x="36" y="117"/>
                  </a:lnTo>
                  <a:lnTo>
                    <a:pt x="36" y="115"/>
                  </a:lnTo>
                  <a:lnTo>
                    <a:pt x="38" y="114"/>
                  </a:lnTo>
                  <a:lnTo>
                    <a:pt x="40" y="112"/>
                  </a:lnTo>
                  <a:lnTo>
                    <a:pt x="44" y="111"/>
                  </a:lnTo>
                  <a:lnTo>
                    <a:pt x="40" y="104"/>
                  </a:lnTo>
                  <a:lnTo>
                    <a:pt x="36" y="100"/>
                  </a:lnTo>
                  <a:lnTo>
                    <a:pt x="28" y="99"/>
                  </a:lnTo>
                  <a:lnTo>
                    <a:pt x="22" y="101"/>
                  </a:lnTo>
                  <a:lnTo>
                    <a:pt x="18" y="105"/>
                  </a:lnTo>
                  <a:lnTo>
                    <a:pt x="16" y="111"/>
                  </a:lnTo>
                  <a:lnTo>
                    <a:pt x="6" y="109"/>
                  </a:lnTo>
                  <a:lnTo>
                    <a:pt x="1" y="105"/>
                  </a:lnTo>
                  <a:lnTo>
                    <a:pt x="0" y="100"/>
                  </a:lnTo>
                  <a:lnTo>
                    <a:pt x="3" y="94"/>
                  </a:lnTo>
                  <a:lnTo>
                    <a:pt x="8" y="87"/>
                  </a:lnTo>
                  <a:lnTo>
                    <a:pt x="11" y="80"/>
                  </a:lnTo>
                  <a:lnTo>
                    <a:pt x="16" y="73"/>
                  </a:lnTo>
                  <a:lnTo>
                    <a:pt x="18" y="67"/>
                  </a:lnTo>
                  <a:lnTo>
                    <a:pt x="17" y="61"/>
                  </a:lnTo>
                  <a:lnTo>
                    <a:pt x="12" y="58"/>
                  </a:lnTo>
                  <a:lnTo>
                    <a:pt x="3" y="56"/>
                  </a:lnTo>
                  <a:lnTo>
                    <a:pt x="8" y="50"/>
                  </a:lnTo>
                  <a:lnTo>
                    <a:pt x="15" y="44"/>
                  </a:lnTo>
                  <a:lnTo>
                    <a:pt x="21" y="39"/>
                  </a:lnTo>
                  <a:lnTo>
                    <a:pt x="26" y="36"/>
                  </a:lnTo>
                  <a:lnTo>
                    <a:pt x="25" y="32"/>
                  </a:lnTo>
                  <a:lnTo>
                    <a:pt x="16" y="28"/>
                  </a:lnTo>
                  <a:lnTo>
                    <a:pt x="25" y="16"/>
                  </a:lnTo>
                  <a:lnTo>
                    <a:pt x="38" y="8"/>
                  </a:lnTo>
                  <a:lnTo>
                    <a:pt x="54" y="3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20"/>
            <p:cNvSpPr/>
            <p:nvPr/>
          </p:nvSpPr>
          <p:spPr bwMode="auto">
            <a:xfrm>
              <a:off x="4673177" y="3078209"/>
              <a:ext cx="54283" cy="48467"/>
            </a:xfrm>
            <a:custGeom>
              <a:avLst/>
              <a:gdLst>
                <a:gd name="T0" fmla="*/ 36 w 56"/>
                <a:gd name="T1" fmla="*/ 0 h 50"/>
                <a:gd name="T2" fmla="*/ 46 w 56"/>
                <a:gd name="T3" fmla="*/ 1 h 50"/>
                <a:gd name="T4" fmla="*/ 56 w 56"/>
                <a:gd name="T5" fmla="*/ 9 h 50"/>
                <a:gd name="T6" fmla="*/ 56 w 56"/>
                <a:gd name="T7" fmla="*/ 24 h 50"/>
                <a:gd name="T8" fmla="*/ 52 w 56"/>
                <a:gd name="T9" fmla="*/ 35 h 50"/>
                <a:gd name="T10" fmla="*/ 46 w 56"/>
                <a:gd name="T11" fmla="*/ 42 h 50"/>
                <a:gd name="T12" fmla="*/ 38 w 56"/>
                <a:gd name="T13" fmla="*/ 47 h 50"/>
                <a:gd name="T14" fmla="*/ 29 w 56"/>
                <a:gd name="T15" fmla="*/ 50 h 50"/>
                <a:gd name="T16" fmla="*/ 18 w 56"/>
                <a:gd name="T17" fmla="*/ 48 h 50"/>
                <a:gd name="T18" fmla="*/ 8 w 56"/>
                <a:gd name="T19" fmla="*/ 43 h 50"/>
                <a:gd name="T20" fmla="*/ 0 w 56"/>
                <a:gd name="T21" fmla="*/ 37 h 50"/>
                <a:gd name="T22" fmla="*/ 6 w 56"/>
                <a:gd name="T23" fmla="*/ 26 h 50"/>
                <a:gd name="T24" fmla="*/ 12 w 56"/>
                <a:gd name="T25" fmla="*/ 17 h 50"/>
                <a:gd name="T26" fmla="*/ 19 w 56"/>
                <a:gd name="T27" fmla="*/ 8 h 50"/>
                <a:gd name="T28" fmla="*/ 28 w 56"/>
                <a:gd name="T29" fmla="*/ 2 h 50"/>
                <a:gd name="T30" fmla="*/ 36 w 56"/>
                <a:gd name="T3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" h="50">
                  <a:moveTo>
                    <a:pt x="36" y="0"/>
                  </a:moveTo>
                  <a:lnTo>
                    <a:pt x="46" y="1"/>
                  </a:lnTo>
                  <a:lnTo>
                    <a:pt x="56" y="9"/>
                  </a:lnTo>
                  <a:lnTo>
                    <a:pt x="56" y="24"/>
                  </a:lnTo>
                  <a:lnTo>
                    <a:pt x="52" y="35"/>
                  </a:lnTo>
                  <a:lnTo>
                    <a:pt x="46" y="42"/>
                  </a:lnTo>
                  <a:lnTo>
                    <a:pt x="38" y="47"/>
                  </a:lnTo>
                  <a:lnTo>
                    <a:pt x="29" y="50"/>
                  </a:lnTo>
                  <a:lnTo>
                    <a:pt x="18" y="48"/>
                  </a:lnTo>
                  <a:lnTo>
                    <a:pt x="8" y="43"/>
                  </a:lnTo>
                  <a:lnTo>
                    <a:pt x="0" y="37"/>
                  </a:lnTo>
                  <a:lnTo>
                    <a:pt x="6" y="26"/>
                  </a:lnTo>
                  <a:lnTo>
                    <a:pt x="12" y="17"/>
                  </a:lnTo>
                  <a:lnTo>
                    <a:pt x="19" y="8"/>
                  </a:lnTo>
                  <a:lnTo>
                    <a:pt x="28" y="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21"/>
            <p:cNvSpPr/>
            <p:nvPr/>
          </p:nvSpPr>
          <p:spPr bwMode="auto">
            <a:xfrm>
              <a:off x="7088773" y="3072392"/>
              <a:ext cx="81425" cy="38774"/>
            </a:xfrm>
            <a:custGeom>
              <a:avLst/>
              <a:gdLst>
                <a:gd name="T0" fmla="*/ 20 w 82"/>
                <a:gd name="T1" fmla="*/ 0 h 40"/>
                <a:gd name="T2" fmla="*/ 30 w 82"/>
                <a:gd name="T3" fmla="*/ 3 h 40"/>
                <a:gd name="T4" fmla="*/ 39 w 82"/>
                <a:gd name="T5" fmla="*/ 7 h 40"/>
                <a:gd name="T6" fmla="*/ 49 w 82"/>
                <a:gd name="T7" fmla="*/ 13 h 40"/>
                <a:gd name="T8" fmla="*/ 60 w 82"/>
                <a:gd name="T9" fmla="*/ 17 h 40"/>
                <a:gd name="T10" fmla="*/ 71 w 82"/>
                <a:gd name="T11" fmla="*/ 18 h 40"/>
                <a:gd name="T12" fmla="*/ 82 w 82"/>
                <a:gd name="T13" fmla="*/ 15 h 40"/>
                <a:gd name="T14" fmla="*/ 73 w 82"/>
                <a:gd name="T15" fmla="*/ 29 h 40"/>
                <a:gd name="T16" fmla="*/ 62 w 82"/>
                <a:gd name="T17" fmla="*/ 36 h 40"/>
                <a:gd name="T18" fmla="*/ 48 w 82"/>
                <a:gd name="T19" fmla="*/ 40 h 40"/>
                <a:gd name="T20" fmla="*/ 36 w 82"/>
                <a:gd name="T21" fmla="*/ 37 h 40"/>
                <a:gd name="T22" fmla="*/ 23 w 82"/>
                <a:gd name="T23" fmla="*/ 32 h 40"/>
                <a:gd name="T24" fmla="*/ 11 w 82"/>
                <a:gd name="T25" fmla="*/ 25 h 40"/>
                <a:gd name="T26" fmla="*/ 0 w 82"/>
                <a:gd name="T27" fmla="*/ 15 h 40"/>
                <a:gd name="T28" fmla="*/ 6 w 82"/>
                <a:gd name="T29" fmla="*/ 4 h 40"/>
                <a:gd name="T30" fmla="*/ 13 w 82"/>
                <a:gd name="T31" fmla="*/ 0 h 40"/>
                <a:gd name="T32" fmla="*/ 20 w 82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2" h="40">
                  <a:moveTo>
                    <a:pt x="20" y="0"/>
                  </a:moveTo>
                  <a:lnTo>
                    <a:pt x="30" y="3"/>
                  </a:lnTo>
                  <a:lnTo>
                    <a:pt x="39" y="7"/>
                  </a:lnTo>
                  <a:lnTo>
                    <a:pt x="49" y="13"/>
                  </a:lnTo>
                  <a:lnTo>
                    <a:pt x="60" y="17"/>
                  </a:lnTo>
                  <a:lnTo>
                    <a:pt x="71" y="18"/>
                  </a:lnTo>
                  <a:lnTo>
                    <a:pt x="82" y="15"/>
                  </a:lnTo>
                  <a:lnTo>
                    <a:pt x="73" y="29"/>
                  </a:lnTo>
                  <a:lnTo>
                    <a:pt x="62" y="36"/>
                  </a:lnTo>
                  <a:lnTo>
                    <a:pt x="48" y="40"/>
                  </a:lnTo>
                  <a:lnTo>
                    <a:pt x="36" y="37"/>
                  </a:lnTo>
                  <a:lnTo>
                    <a:pt x="23" y="32"/>
                  </a:lnTo>
                  <a:lnTo>
                    <a:pt x="11" y="25"/>
                  </a:lnTo>
                  <a:lnTo>
                    <a:pt x="0" y="15"/>
                  </a:lnTo>
                  <a:lnTo>
                    <a:pt x="6" y="4"/>
                  </a:lnTo>
                  <a:lnTo>
                    <a:pt x="13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22"/>
            <p:cNvSpPr/>
            <p:nvPr/>
          </p:nvSpPr>
          <p:spPr bwMode="auto">
            <a:xfrm>
              <a:off x="4593691" y="3248812"/>
              <a:ext cx="40712" cy="67854"/>
            </a:xfrm>
            <a:custGeom>
              <a:avLst/>
              <a:gdLst>
                <a:gd name="T0" fmla="*/ 0 w 43"/>
                <a:gd name="T1" fmla="*/ 0 h 69"/>
                <a:gd name="T2" fmla="*/ 41 w 43"/>
                <a:gd name="T3" fmla="*/ 0 h 69"/>
                <a:gd name="T4" fmla="*/ 43 w 43"/>
                <a:gd name="T5" fmla="*/ 22 h 69"/>
                <a:gd name="T6" fmla="*/ 40 w 43"/>
                <a:gd name="T7" fmla="*/ 41 h 69"/>
                <a:gd name="T8" fmla="*/ 35 w 43"/>
                <a:gd name="T9" fmla="*/ 56 h 69"/>
                <a:gd name="T10" fmla="*/ 28 w 43"/>
                <a:gd name="T11" fmla="*/ 69 h 69"/>
                <a:gd name="T12" fmla="*/ 17 w 43"/>
                <a:gd name="T13" fmla="*/ 67 h 69"/>
                <a:gd name="T14" fmla="*/ 9 w 43"/>
                <a:gd name="T15" fmla="*/ 61 h 69"/>
                <a:gd name="T16" fmla="*/ 4 w 43"/>
                <a:gd name="T17" fmla="*/ 52 h 69"/>
                <a:gd name="T18" fmla="*/ 1 w 43"/>
                <a:gd name="T19" fmla="*/ 41 h 69"/>
                <a:gd name="T20" fmla="*/ 0 w 43"/>
                <a:gd name="T21" fmla="*/ 29 h 69"/>
                <a:gd name="T22" fmla="*/ 0 w 43"/>
                <a:gd name="T23" fmla="*/ 15 h 69"/>
                <a:gd name="T24" fmla="*/ 0 w 43"/>
                <a:gd name="T25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69">
                  <a:moveTo>
                    <a:pt x="0" y="0"/>
                  </a:moveTo>
                  <a:lnTo>
                    <a:pt x="41" y="0"/>
                  </a:lnTo>
                  <a:lnTo>
                    <a:pt x="43" y="22"/>
                  </a:lnTo>
                  <a:lnTo>
                    <a:pt x="40" y="41"/>
                  </a:lnTo>
                  <a:lnTo>
                    <a:pt x="35" y="56"/>
                  </a:lnTo>
                  <a:lnTo>
                    <a:pt x="28" y="69"/>
                  </a:lnTo>
                  <a:lnTo>
                    <a:pt x="17" y="67"/>
                  </a:lnTo>
                  <a:lnTo>
                    <a:pt x="9" y="61"/>
                  </a:lnTo>
                  <a:lnTo>
                    <a:pt x="4" y="52"/>
                  </a:lnTo>
                  <a:lnTo>
                    <a:pt x="1" y="41"/>
                  </a:lnTo>
                  <a:lnTo>
                    <a:pt x="0" y="29"/>
                  </a:lnTo>
                  <a:lnTo>
                    <a:pt x="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23"/>
            <p:cNvSpPr/>
            <p:nvPr/>
          </p:nvSpPr>
          <p:spPr bwMode="auto">
            <a:xfrm>
              <a:off x="5557215" y="3289525"/>
              <a:ext cx="65915" cy="48467"/>
            </a:xfrm>
            <a:custGeom>
              <a:avLst/>
              <a:gdLst>
                <a:gd name="T0" fmla="*/ 1 w 68"/>
                <a:gd name="T1" fmla="*/ 0 h 50"/>
                <a:gd name="T2" fmla="*/ 7 w 68"/>
                <a:gd name="T3" fmla="*/ 1 h 50"/>
                <a:gd name="T4" fmla="*/ 14 w 68"/>
                <a:gd name="T5" fmla="*/ 5 h 50"/>
                <a:gd name="T6" fmla="*/ 20 w 68"/>
                <a:gd name="T7" fmla="*/ 11 h 50"/>
                <a:gd name="T8" fmla="*/ 28 w 68"/>
                <a:gd name="T9" fmla="*/ 18 h 50"/>
                <a:gd name="T10" fmla="*/ 34 w 68"/>
                <a:gd name="T11" fmla="*/ 24 h 50"/>
                <a:gd name="T12" fmla="*/ 40 w 68"/>
                <a:gd name="T13" fmla="*/ 28 h 50"/>
                <a:gd name="T14" fmla="*/ 46 w 68"/>
                <a:gd name="T15" fmla="*/ 28 h 50"/>
                <a:gd name="T16" fmla="*/ 52 w 68"/>
                <a:gd name="T17" fmla="*/ 24 h 50"/>
                <a:gd name="T18" fmla="*/ 57 w 68"/>
                <a:gd name="T19" fmla="*/ 13 h 50"/>
                <a:gd name="T20" fmla="*/ 65 w 68"/>
                <a:gd name="T21" fmla="*/ 24 h 50"/>
                <a:gd name="T22" fmla="*/ 68 w 68"/>
                <a:gd name="T23" fmla="*/ 34 h 50"/>
                <a:gd name="T24" fmla="*/ 65 w 68"/>
                <a:gd name="T25" fmla="*/ 41 h 50"/>
                <a:gd name="T26" fmla="*/ 59 w 68"/>
                <a:gd name="T27" fmla="*/ 46 h 50"/>
                <a:gd name="T28" fmla="*/ 51 w 68"/>
                <a:gd name="T29" fmla="*/ 48 h 50"/>
                <a:gd name="T30" fmla="*/ 41 w 68"/>
                <a:gd name="T31" fmla="*/ 50 h 50"/>
                <a:gd name="T32" fmla="*/ 30 w 68"/>
                <a:gd name="T33" fmla="*/ 47 h 50"/>
                <a:gd name="T34" fmla="*/ 19 w 68"/>
                <a:gd name="T35" fmla="*/ 44 h 50"/>
                <a:gd name="T36" fmla="*/ 9 w 68"/>
                <a:gd name="T37" fmla="*/ 36 h 50"/>
                <a:gd name="T38" fmla="*/ 3 w 68"/>
                <a:gd name="T39" fmla="*/ 26 h 50"/>
                <a:gd name="T40" fmla="*/ 0 w 68"/>
                <a:gd name="T41" fmla="*/ 14 h 50"/>
                <a:gd name="T42" fmla="*/ 1 w 68"/>
                <a:gd name="T4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8" h="50">
                  <a:moveTo>
                    <a:pt x="1" y="0"/>
                  </a:moveTo>
                  <a:lnTo>
                    <a:pt x="7" y="1"/>
                  </a:lnTo>
                  <a:lnTo>
                    <a:pt x="14" y="5"/>
                  </a:lnTo>
                  <a:lnTo>
                    <a:pt x="20" y="11"/>
                  </a:lnTo>
                  <a:lnTo>
                    <a:pt x="28" y="18"/>
                  </a:lnTo>
                  <a:lnTo>
                    <a:pt x="34" y="24"/>
                  </a:lnTo>
                  <a:lnTo>
                    <a:pt x="40" y="28"/>
                  </a:lnTo>
                  <a:lnTo>
                    <a:pt x="46" y="28"/>
                  </a:lnTo>
                  <a:lnTo>
                    <a:pt x="52" y="24"/>
                  </a:lnTo>
                  <a:lnTo>
                    <a:pt x="57" y="13"/>
                  </a:lnTo>
                  <a:lnTo>
                    <a:pt x="65" y="24"/>
                  </a:lnTo>
                  <a:lnTo>
                    <a:pt x="68" y="34"/>
                  </a:lnTo>
                  <a:lnTo>
                    <a:pt x="65" y="41"/>
                  </a:lnTo>
                  <a:lnTo>
                    <a:pt x="59" y="46"/>
                  </a:lnTo>
                  <a:lnTo>
                    <a:pt x="51" y="48"/>
                  </a:lnTo>
                  <a:lnTo>
                    <a:pt x="41" y="50"/>
                  </a:lnTo>
                  <a:lnTo>
                    <a:pt x="30" y="47"/>
                  </a:lnTo>
                  <a:lnTo>
                    <a:pt x="19" y="44"/>
                  </a:lnTo>
                  <a:lnTo>
                    <a:pt x="9" y="36"/>
                  </a:lnTo>
                  <a:lnTo>
                    <a:pt x="3" y="26"/>
                  </a:lnTo>
                  <a:lnTo>
                    <a:pt x="0" y="1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24"/>
            <p:cNvSpPr/>
            <p:nvPr/>
          </p:nvSpPr>
          <p:spPr bwMode="auto">
            <a:xfrm>
              <a:off x="5223762" y="3301157"/>
              <a:ext cx="106627" cy="31019"/>
            </a:xfrm>
            <a:custGeom>
              <a:avLst/>
              <a:gdLst>
                <a:gd name="T0" fmla="*/ 32 w 111"/>
                <a:gd name="T1" fmla="*/ 0 h 33"/>
                <a:gd name="T2" fmla="*/ 45 w 111"/>
                <a:gd name="T3" fmla="*/ 0 h 33"/>
                <a:gd name="T4" fmla="*/ 60 w 111"/>
                <a:gd name="T5" fmla="*/ 2 h 33"/>
                <a:gd name="T6" fmla="*/ 74 w 111"/>
                <a:gd name="T7" fmla="*/ 6 h 33"/>
                <a:gd name="T8" fmla="*/ 88 w 111"/>
                <a:gd name="T9" fmla="*/ 11 h 33"/>
                <a:gd name="T10" fmla="*/ 100 w 111"/>
                <a:gd name="T11" fmla="*/ 14 h 33"/>
                <a:gd name="T12" fmla="*/ 111 w 111"/>
                <a:gd name="T13" fmla="*/ 15 h 33"/>
                <a:gd name="T14" fmla="*/ 102 w 111"/>
                <a:gd name="T15" fmla="*/ 25 h 33"/>
                <a:gd name="T16" fmla="*/ 92 w 111"/>
                <a:gd name="T17" fmla="*/ 30 h 33"/>
                <a:gd name="T18" fmla="*/ 79 w 111"/>
                <a:gd name="T19" fmla="*/ 33 h 33"/>
                <a:gd name="T20" fmla="*/ 65 w 111"/>
                <a:gd name="T21" fmla="*/ 31 h 33"/>
                <a:gd name="T22" fmla="*/ 50 w 111"/>
                <a:gd name="T23" fmla="*/ 29 h 33"/>
                <a:gd name="T24" fmla="*/ 36 w 111"/>
                <a:gd name="T25" fmla="*/ 25 h 33"/>
                <a:gd name="T26" fmla="*/ 22 w 111"/>
                <a:gd name="T27" fmla="*/ 22 h 33"/>
                <a:gd name="T28" fmla="*/ 10 w 111"/>
                <a:gd name="T29" fmla="*/ 18 h 33"/>
                <a:gd name="T30" fmla="*/ 0 w 111"/>
                <a:gd name="T31" fmla="*/ 15 h 33"/>
                <a:gd name="T32" fmla="*/ 8 w 111"/>
                <a:gd name="T33" fmla="*/ 6 h 33"/>
                <a:gd name="T34" fmla="*/ 18 w 111"/>
                <a:gd name="T35" fmla="*/ 1 h 33"/>
                <a:gd name="T36" fmla="*/ 32 w 111"/>
                <a:gd name="T3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1" h="33">
                  <a:moveTo>
                    <a:pt x="32" y="0"/>
                  </a:moveTo>
                  <a:lnTo>
                    <a:pt x="45" y="0"/>
                  </a:lnTo>
                  <a:lnTo>
                    <a:pt x="60" y="2"/>
                  </a:lnTo>
                  <a:lnTo>
                    <a:pt x="74" y="6"/>
                  </a:lnTo>
                  <a:lnTo>
                    <a:pt x="88" y="11"/>
                  </a:lnTo>
                  <a:lnTo>
                    <a:pt x="100" y="14"/>
                  </a:lnTo>
                  <a:lnTo>
                    <a:pt x="111" y="15"/>
                  </a:lnTo>
                  <a:lnTo>
                    <a:pt x="102" y="25"/>
                  </a:lnTo>
                  <a:lnTo>
                    <a:pt x="92" y="30"/>
                  </a:lnTo>
                  <a:lnTo>
                    <a:pt x="79" y="33"/>
                  </a:lnTo>
                  <a:lnTo>
                    <a:pt x="65" y="31"/>
                  </a:lnTo>
                  <a:lnTo>
                    <a:pt x="50" y="29"/>
                  </a:lnTo>
                  <a:lnTo>
                    <a:pt x="36" y="25"/>
                  </a:lnTo>
                  <a:lnTo>
                    <a:pt x="22" y="22"/>
                  </a:lnTo>
                  <a:lnTo>
                    <a:pt x="10" y="18"/>
                  </a:lnTo>
                  <a:lnTo>
                    <a:pt x="0" y="15"/>
                  </a:lnTo>
                  <a:lnTo>
                    <a:pt x="8" y="6"/>
                  </a:lnTo>
                  <a:lnTo>
                    <a:pt x="18" y="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25"/>
            <p:cNvSpPr/>
            <p:nvPr/>
          </p:nvSpPr>
          <p:spPr bwMode="auto">
            <a:xfrm>
              <a:off x="6311362" y="3301157"/>
              <a:ext cx="40712" cy="69793"/>
            </a:xfrm>
            <a:custGeom>
              <a:avLst/>
              <a:gdLst>
                <a:gd name="T0" fmla="*/ 15 w 43"/>
                <a:gd name="T1" fmla="*/ 0 h 71"/>
                <a:gd name="T2" fmla="*/ 26 w 43"/>
                <a:gd name="T3" fmla="*/ 4 h 71"/>
                <a:gd name="T4" fmla="*/ 33 w 43"/>
                <a:gd name="T5" fmla="*/ 10 h 71"/>
                <a:gd name="T6" fmla="*/ 38 w 43"/>
                <a:gd name="T7" fmla="*/ 18 h 71"/>
                <a:gd name="T8" fmla="*/ 42 w 43"/>
                <a:gd name="T9" fmla="*/ 29 h 71"/>
                <a:gd name="T10" fmla="*/ 43 w 43"/>
                <a:gd name="T11" fmla="*/ 41 h 71"/>
                <a:gd name="T12" fmla="*/ 43 w 43"/>
                <a:gd name="T13" fmla="*/ 56 h 71"/>
                <a:gd name="T14" fmla="*/ 42 w 43"/>
                <a:gd name="T15" fmla="*/ 71 h 71"/>
                <a:gd name="T16" fmla="*/ 27 w 43"/>
                <a:gd name="T17" fmla="*/ 69 h 71"/>
                <a:gd name="T18" fmla="*/ 17 w 43"/>
                <a:gd name="T19" fmla="*/ 63 h 71"/>
                <a:gd name="T20" fmla="*/ 10 w 43"/>
                <a:gd name="T21" fmla="*/ 55 h 71"/>
                <a:gd name="T22" fmla="*/ 5 w 43"/>
                <a:gd name="T23" fmla="*/ 44 h 71"/>
                <a:gd name="T24" fmla="*/ 3 w 43"/>
                <a:gd name="T25" fmla="*/ 30 h 71"/>
                <a:gd name="T26" fmla="*/ 1 w 43"/>
                <a:gd name="T27" fmla="*/ 16 h 71"/>
                <a:gd name="T28" fmla="*/ 0 w 43"/>
                <a:gd name="T29" fmla="*/ 1 h 71"/>
                <a:gd name="T30" fmla="*/ 15 w 43"/>
                <a:gd name="T3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" h="71">
                  <a:moveTo>
                    <a:pt x="15" y="0"/>
                  </a:moveTo>
                  <a:lnTo>
                    <a:pt x="26" y="4"/>
                  </a:lnTo>
                  <a:lnTo>
                    <a:pt x="33" y="10"/>
                  </a:lnTo>
                  <a:lnTo>
                    <a:pt x="38" y="18"/>
                  </a:lnTo>
                  <a:lnTo>
                    <a:pt x="42" y="29"/>
                  </a:lnTo>
                  <a:lnTo>
                    <a:pt x="43" y="41"/>
                  </a:lnTo>
                  <a:lnTo>
                    <a:pt x="43" y="56"/>
                  </a:lnTo>
                  <a:lnTo>
                    <a:pt x="42" y="71"/>
                  </a:lnTo>
                  <a:lnTo>
                    <a:pt x="27" y="69"/>
                  </a:lnTo>
                  <a:lnTo>
                    <a:pt x="17" y="63"/>
                  </a:lnTo>
                  <a:lnTo>
                    <a:pt x="10" y="55"/>
                  </a:lnTo>
                  <a:lnTo>
                    <a:pt x="5" y="44"/>
                  </a:lnTo>
                  <a:lnTo>
                    <a:pt x="3" y="30"/>
                  </a:lnTo>
                  <a:lnTo>
                    <a:pt x="1" y="16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26"/>
            <p:cNvSpPr/>
            <p:nvPr/>
          </p:nvSpPr>
          <p:spPr bwMode="auto">
            <a:xfrm>
              <a:off x="4512266" y="3692770"/>
              <a:ext cx="67854" cy="67854"/>
            </a:xfrm>
            <a:custGeom>
              <a:avLst/>
              <a:gdLst>
                <a:gd name="T0" fmla="*/ 0 w 70"/>
                <a:gd name="T1" fmla="*/ 0 h 70"/>
                <a:gd name="T2" fmla="*/ 15 w 70"/>
                <a:gd name="T3" fmla="*/ 4 h 70"/>
                <a:gd name="T4" fmla="*/ 25 w 70"/>
                <a:gd name="T5" fmla="*/ 6 h 70"/>
                <a:gd name="T6" fmla="*/ 32 w 70"/>
                <a:gd name="T7" fmla="*/ 7 h 70"/>
                <a:gd name="T8" fmla="*/ 38 w 70"/>
                <a:gd name="T9" fmla="*/ 7 h 70"/>
                <a:gd name="T10" fmla="*/ 44 w 70"/>
                <a:gd name="T11" fmla="*/ 6 h 70"/>
                <a:gd name="T12" fmla="*/ 54 w 70"/>
                <a:gd name="T13" fmla="*/ 4 h 70"/>
                <a:gd name="T14" fmla="*/ 70 w 70"/>
                <a:gd name="T15" fmla="*/ 0 h 70"/>
                <a:gd name="T16" fmla="*/ 70 w 70"/>
                <a:gd name="T17" fmla="*/ 10 h 70"/>
                <a:gd name="T18" fmla="*/ 68 w 70"/>
                <a:gd name="T19" fmla="*/ 17 h 70"/>
                <a:gd name="T20" fmla="*/ 64 w 70"/>
                <a:gd name="T21" fmla="*/ 22 h 70"/>
                <a:gd name="T22" fmla="*/ 57 w 70"/>
                <a:gd name="T23" fmla="*/ 24 h 70"/>
                <a:gd name="T24" fmla="*/ 50 w 70"/>
                <a:gd name="T25" fmla="*/ 27 h 70"/>
                <a:gd name="T26" fmla="*/ 42 w 70"/>
                <a:gd name="T27" fmla="*/ 27 h 70"/>
                <a:gd name="T28" fmla="*/ 47 w 70"/>
                <a:gd name="T29" fmla="*/ 35 h 70"/>
                <a:gd name="T30" fmla="*/ 51 w 70"/>
                <a:gd name="T31" fmla="*/ 45 h 70"/>
                <a:gd name="T32" fmla="*/ 55 w 70"/>
                <a:gd name="T33" fmla="*/ 56 h 70"/>
                <a:gd name="T34" fmla="*/ 55 w 70"/>
                <a:gd name="T35" fmla="*/ 70 h 70"/>
                <a:gd name="T36" fmla="*/ 39 w 70"/>
                <a:gd name="T37" fmla="*/ 67 h 70"/>
                <a:gd name="T38" fmla="*/ 27 w 70"/>
                <a:gd name="T39" fmla="*/ 62 h 70"/>
                <a:gd name="T40" fmla="*/ 17 w 70"/>
                <a:gd name="T41" fmla="*/ 52 h 70"/>
                <a:gd name="T42" fmla="*/ 11 w 70"/>
                <a:gd name="T43" fmla="*/ 41 h 70"/>
                <a:gd name="T44" fmla="*/ 6 w 70"/>
                <a:gd name="T45" fmla="*/ 28 h 70"/>
                <a:gd name="T46" fmla="*/ 3 w 70"/>
                <a:gd name="T47" fmla="*/ 15 h 70"/>
                <a:gd name="T48" fmla="*/ 0 w 70"/>
                <a:gd name="T4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0" h="70">
                  <a:moveTo>
                    <a:pt x="0" y="0"/>
                  </a:moveTo>
                  <a:lnTo>
                    <a:pt x="15" y="4"/>
                  </a:lnTo>
                  <a:lnTo>
                    <a:pt x="25" y="6"/>
                  </a:lnTo>
                  <a:lnTo>
                    <a:pt x="32" y="7"/>
                  </a:lnTo>
                  <a:lnTo>
                    <a:pt x="38" y="7"/>
                  </a:lnTo>
                  <a:lnTo>
                    <a:pt x="44" y="6"/>
                  </a:lnTo>
                  <a:lnTo>
                    <a:pt x="54" y="4"/>
                  </a:lnTo>
                  <a:lnTo>
                    <a:pt x="70" y="0"/>
                  </a:lnTo>
                  <a:lnTo>
                    <a:pt x="70" y="10"/>
                  </a:lnTo>
                  <a:lnTo>
                    <a:pt x="68" y="17"/>
                  </a:lnTo>
                  <a:lnTo>
                    <a:pt x="64" y="22"/>
                  </a:lnTo>
                  <a:lnTo>
                    <a:pt x="57" y="24"/>
                  </a:lnTo>
                  <a:lnTo>
                    <a:pt x="50" y="27"/>
                  </a:lnTo>
                  <a:lnTo>
                    <a:pt x="42" y="27"/>
                  </a:lnTo>
                  <a:lnTo>
                    <a:pt x="47" y="35"/>
                  </a:lnTo>
                  <a:lnTo>
                    <a:pt x="51" y="45"/>
                  </a:lnTo>
                  <a:lnTo>
                    <a:pt x="55" y="56"/>
                  </a:lnTo>
                  <a:lnTo>
                    <a:pt x="55" y="70"/>
                  </a:lnTo>
                  <a:lnTo>
                    <a:pt x="39" y="67"/>
                  </a:lnTo>
                  <a:lnTo>
                    <a:pt x="27" y="62"/>
                  </a:lnTo>
                  <a:lnTo>
                    <a:pt x="17" y="52"/>
                  </a:lnTo>
                  <a:lnTo>
                    <a:pt x="11" y="41"/>
                  </a:lnTo>
                  <a:lnTo>
                    <a:pt x="6" y="28"/>
                  </a:lnTo>
                  <a:lnTo>
                    <a:pt x="3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27"/>
            <p:cNvSpPr/>
            <p:nvPr/>
          </p:nvSpPr>
          <p:spPr bwMode="auto">
            <a:xfrm>
              <a:off x="6377277" y="3706341"/>
              <a:ext cx="67854" cy="48467"/>
            </a:xfrm>
            <a:custGeom>
              <a:avLst/>
              <a:gdLst>
                <a:gd name="T0" fmla="*/ 28 w 69"/>
                <a:gd name="T1" fmla="*/ 0 h 52"/>
                <a:gd name="T2" fmla="*/ 43 w 69"/>
                <a:gd name="T3" fmla="*/ 0 h 52"/>
                <a:gd name="T4" fmla="*/ 56 w 69"/>
                <a:gd name="T5" fmla="*/ 5 h 52"/>
                <a:gd name="T6" fmla="*/ 64 w 69"/>
                <a:gd name="T7" fmla="*/ 14 h 52"/>
                <a:gd name="T8" fmla="*/ 69 w 69"/>
                <a:gd name="T9" fmla="*/ 26 h 52"/>
                <a:gd name="T10" fmla="*/ 69 w 69"/>
                <a:gd name="T11" fmla="*/ 42 h 52"/>
                <a:gd name="T12" fmla="*/ 60 w 69"/>
                <a:gd name="T13" fmla="*/ 49 h 52"/>
                <a:gd name="T14" fmla="*/ 53 w 69"/>
                <a:gd name="T15" fmla="*/ 52 h 52"/>
                <a:gd name="T16" fmla="*/ 47 w 69"/>
                <a:gd name="T17" fmla="*/ 52 h 52"/>
                <a:gd name="T18" fmla="*/ 41 w 69"/>
                <a:gd name="T19" fmla="*/ 49 h 52"/>
                <a:gd name="T20" fmla="*/ 34 w 69"/>
                <a:gd name="T21" fmla="*/ 46 h 52"/>
                <a:gd name="T22" fmla="*/ 25 w 69"/>
                <a:gd name="T23" fmla="*/ 42 h 52"/>
                <a:gd name="T24" fmla="*/ 14 w 69"/>
                <a:gd name="T25" fmla="*/ 41 h 52"/>
                <a:gd name="T26" fmla="*/ 0 w 69"/>
                <a:gd name="T27" fmla="*/ 42 h 52"/>
                <a:gd name="T28" fmla="*/ 6 w 69"/>
                <a:gd name="T29" fmla="*/ 36 h 52"/>
                <a:gd name="T30" fmla="*/ 12 w 69"/>
                <a:gd name="T31" fmla="*/ 31 h 52"/>
                <a:gd name="T32" fmla="*/ 19 w 69"/>
                <a:gd name="T33" fmla="*/ 26 h 52"/>
                <a:gd name="T34" fmla="*/ 24 w 69"/>
                <a:gd name="T35" fmla="*/ 20 h 52"/>
                <a:gd name="T36" fmla="*/ 28 w 69"/>
                <a:gd name="T37" fmla="*/ 13 h 52"/>
                <a:gd name="T38" fmla="*/ 28 w 69"/>
                <a:gd name="T3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9" h="52">
                  <a:moveTo>
                    <a:pt x="28" y="0"/>
                  </a:moveTo>
                  <a:lnTo>
                    <a:pt x="43" y="0"/>
                  </a:lnTo>
                  <a:lnTo>
                    <a:pt x="56" y="5"/>
                  </a:lnTo>
                  <a:lnTo>
                    <a:pt x="64" y="14"/>
                  </a:lnTo>
                  <a:lnTo>
                    <a:pt x="69" y="26"/>
                  </a:lnTo>
                  <a:lnTo>
                    <a:pt x="69" y="42"/>
                  </a:lnTo>
                  <a:lnTo>
                    <a:pt x="60" y="49"/>
                  </a:lnTo>
                  <a:lnTo>
                    <a:pt x="53" y="52"/>
                  </a:lnTo>
                  <a:lnTo>
                    <a:pt x="47" y="52"/>
                  </a:lnTo>
                  <a:lnTo>
                    <a:pt x="41" y="49"/>
                  </a:lnTo>
                  <a:lnTo>
                    <a:pt x="34" y="46"/>
                  </a:lnTo>
                  <a:lnTo>
                    <a:pt x="25" y="42"/>
                  </a:lnTo>
                  <a:lnTo>
                    <a:pt x="14" y="41"/>
                  </a:lnTo>
                  <a:lnTo>
                    <a:pt x="0" y="42"/>
                  </a:lnTo>
                  <a:lnTo>
                    <a:pt x="6" y="36"/>
                  </a:lnTo>
                  <a:lnTo>
                    <a:pt x="12" y="31"/>
                  </a:lnTo>
                  <a:lnTo>
                    <a:pt x="19" y="26"/>
                  </a:lnTo>
                  <a:lnTo>
                    <a:pt x="24" y="20"/>
                  </a:lnTo>
                  <a:lnTo>
                    <a:pt x="28" y="1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28"/>
            <p:cNvSpPr/>
            <p:nvPr/>
          </p:nvSpPr>
          <p:spPr bwMode="auto">
            <a:xfrm>
              <a:off x="4954285" y="3840110"/>
              <a:ext cx="54283" cy="67854"/>
            </a:xfrm>
            <a:custGeom>
              <a:avLst/>
              <a:gdLst>
                <a:gd name="T0" fmla="*/ 56 w 56"/>
                <a:gd name="T1" fmla="*/ 0 h 70"/>
                <a:gd name="T2" fmla="*/ 52 w 56"/>
                <a:gd name="T3" fmla="*/ 15 h 70"/>
                <a:gd name="T4" fmla="*/ 50 w 56"/>
                <a:gd name="T5" fmla="*/ 25 h 70"/>
                <a:gd name="T6" fmla="*/ 48 w 56"/>
                <a:gd name="T7" fmla="*/ 32 h 70"/>
                <a:gd name="T8" fmla="*/ 48 w 56"/>
                <a:gd name="T9" fmla="*/ 38 h 70"/>
                <a:gd name="T10" fmla="*/ 50 w 56"/>
                <a:gd name="T11" fmla="*/ 44 h 70"/>
                <a:gd name="T12" fmla="*/ 52 w 56"/>
                <a:gd name="T13" fmla="*/ 54 h 70"/>
                <a:gd name="T14" fmla="*/ 56 w 56"/>
                <a:gd name="T15" fmla="*/ 70 h 70"/>
                <a:gd name="T16" fmla="*/ 36 w 56"/>
                <a:gd name="T17" fmla="*/ 60 h 70"/>
                <a:gd name="T18" fmla="*/ 19 w 56"/>
                <a:gd name="T19" fmla="*/ 50 h 70"/>
                <a:gd name="T20" fmla="*/ 0 w 56"/>
                <a:gd name="T21" fmla="*/ 42 h 70"/>
                <a:gd name="T22" fmla="*/ 6 w 56"/>
                <a:gd name="T23" fmla="*/ 31 h 70"/>
                <a:gd name="T24" fmla="*/ 12 w 56"/>
                <a:gd name="T25" fmla="*/ 21 h 70"/>
                <a:gd name="T26" fmla="*/ 19 w 56"/>
                <a:gd name="T27" fmla="*/ 13 h 70"/>
                <a:gd name="T28" fmla="*/ 28 w 56"/>
                <a:gd name="T29" fmla="*/ 5 h 70"/>
                <a:gd name="T30" fmla="*/ 40 w 56"/>
                <a:gd name="T31" fmla="*/ 0 h 70"/>
                <a:gd name="T32" fmla="*/ 56 w 56"/>
                <a:gd name="T3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70">
                  <a:moveTo>
                    <a:pt x="56" y="0"/>
                  </a:moveTo>
                  <a:lnTo>
                    <a:pt x="52" y="15"/>
                  </a:lnTo>
                  <a:lnTo>
                    <a:pt x="50" y="25"/>
                  </a:lnTo>
                  <a:lnTo>
                    <a:pt x="48" y="32"/>
                  </a:lnTo>
                  <a:lnTo>
                    <a:pt x="48" y="38"/>
                  </a:lnTo>
                  <a:lnTo>
                    <a:pt x="50" y="44"/>
                  </a:lnTo>
                  <a:lnTo>
                    <a:pt x="52" y="54"/>
                  </a:lnTo>
                  <a:lnTo>
                    <a:pt x="56" y="70"/>
                  </a:lnTo>
                  <a:lnTo>
                    <a:pt x="36" y="60"/>
                  </a:lnTo>
                  <a:lnTo>
                    <a:pt x="19" y="50"/>
                  </a:lnTo>
                  <a:lnTo>
                    <a:pt x="0" y="42"/>
                  </a:lnTo>
                  <a:lnTo>
                    <a:pt x="6" y="31"/>
                  </a:lnTo>
                  <a:lnTo>
                    <a:pt x="12" y="21"/>
                  </a:lnTo>
                  <a:lnTo>
                    <a:pt x="19" y="13"/>
                  </a:lnTo>
                  <a:lnTo>
                    <a:pt x="28" y="5"/>
                  </a:lnTo>
                  <a:lnTo>
                    <a:pt x="40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30"/>
            <p:cNvSpPr/>
            <p:nvPr/>
          </p:nvSpPr>
          <p:spPr bwMode="auto">
            <a:xfrm>
              <a:off x="5235394" y="4192950"/>
              <a:ext cx="81425" cy="104689"/>
            </a:xfrm>
            <a:custGeom>
              <a:avLst/>
              <a:gdLst>
                <a:gd name="T0" fmla="*/ 43 w 84"/>
                <a:gd name="T1" fmla="*/ 0 h 107"/>
                <a:gd name="T2" fmla="*/ 54 w 84"/>
                <a:gd name="T3" fmla="*/ 1 h 107"/>
                <a:gd name="T4" fmla="*/ 67 w 84"/>
                <a:gd name="T5" fmla="*/ 4 h 107"/>
                <a:gd name="T6" fmla="*/ 84 w 84"/>
                <a:gd name="T7" fmla="*/ 9 h 107"/>
                <a:gd name="T8" fmla="*/ 78 w 84"/>
                <a:gd name="T9" fmla="*/ 24 h 107"/>
                <a:gd name="T10" fmla="*/ 76 w 84"/>
                <a:gd name="T11" fmla="*/ 37 h 107"/>
                <a:gd name="T12" fmla="*/ 76 w 84"/>
                <a:gd name="T13" fmla="*/ 50 h 107"/>
                <a:gd name="T14" fmla="*/ 78 w 84"/>
                <a:gd name="T15" fmla="*/ 60 h 107"/>
                <a:gd name="T16" fmla="*/ 81 w 84"/>
                <a:gd name="T17" fmla="*/ 71 h 107"/>
                <a:gd name="T18" fmla="*/ 81 w 84"/>
                <a:gd name="T19" fmla="*/ 82 h 107"/>
                <a:gd name="T20" fmla="*/ 78 w 84"/>
                <a:gd name="T21" fmla="*/ 93 h 107"/>
                <a:gd name="T22" fmla="*/ 71 w 84"/>
                <a:gd name="T23" fmla="*/ 107 h 107"/>
                <a:gd name="T24" fmla="*/ 50 w 84"/>
                <a:gd name="T25" fmla="*/ 107 h 107"/>
                <a:gd name="T26" fmla="*/ 33 w 84"/>
                <a:gd name="T27" fmla="*/ 102 h 107"/>
                <a:gd name="T28" fmla="*/ 21 w 84"/>
                <a:gd name="T29" fmla="*/ 95 h 107"/>
                <a:gd name="T30" fmla="*/ 11 w 84"/>
                <a:gd name="T31" fmla="*/ 84 h 107"/>
                <a:gd name="T32" fmla="*/ 5 w 84"/>
                <a:gd name="T33" fmla="*/ 69 h 107"/>
                <a:gd name="T34" fmla="*/ 2 w 84"/>
                <a:gd name="T35" fmla="*/ 51 h 107"/>
                <a:gd name="T36" fmla="*/ 0 w 84"/>
                <a:gd name="T37" fmla="*/ 31 h 107"/>
                <a:gd name="T38" fmla="*/ 2 w 84"/>
                <a:gd name="T39" fmla="*/ 9 h 107"/>
                <a:gd name="T40" fmla="*/ 19 w 84"/>
                <a:gd name="T41" fmla="*/ 4 h 107"/>
                <a:gd name="T42" fmla="*/ 32 w 84"/>
                <a:gd name="T43" fmla="*/ 1 h 107"/>
                <a:gd name="T44" fmla="*/ 43 w 84"/>
                <a:gd name="T4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4" h="107">
                  <a:moveTo>
                    <a:pt x="43" y="0"/>
                  </a:moveTo>
                  <a:lnTo>
                    <a:pt x="54" y="1"/>
                  </a:lnTo>
                  <a:lnTo>
                    <a:pt x="67" y="4"/>
                  </a:lnTo>
                  <a:lnTo>
                    <a:pt x="84" y="9"/>
                  </a:lnTo>
                  <a:lnTo>
                    <a:pt x="78" y="24"/>
                  </a:lnTo>
                  <a:lnTo>
                    <a:pt x="76" y="37"/>
                  </a:lnTo>
                  <a:lnTo>
                    <a:pt x="76" y="50"/>
                  </a:lnTo>
                  <a:lnTo>
                    <a:pt x="78" y="60"/>
                  </a:lnTo>
                  <a:lnTo>
                    <a:pt x="81" y="71"/>
                  </a:lnTo>
                  <a:lnTo>
                    <a:pt x="81" y="82"/>
                  </a:lnTo>
                  <a:lnTo>
                    <a:pt x="78" y="93"/>
                  </a:lnTo>
                  <a:lnTo>
                    <a:pt x="71" y="107"/>
                  </a:lnTo>
                  <a:lnTo>
                    <a:pt x="50" y="107"/>
                  </a:lnTo>
                  <a:lnTo>
                    <a:pt x="33" y="102"/>
                  </a:lnTo>
                  <a:lnTo>
                    <a:pt x="21" y="95"/>
                  </a:lnTo>
                  <a:lnTo>
                    <a:pt x="11" y="84"/>
                  </a:lnTo>
                  <a:lnTo>
                    <a:pt x="5" y="69"/>
                  </a:lnTo>
                  <a:lnTo>
                    <a:pt x="2" y="51"/>
                  </a:lnTo>
                  <a:lnTo>
                    <a:pt x="0" y="31"/>
                  </a:lnTo>
                  <a:lnTo>
                    <a:pt x="2" y="9"/>
                  </a:lnTo>
                  <a:lnTo>
                    <a:pt x="19" y="4"/>
                  </a:lnTo>
                  <a:lnTo>
                    <a:pt x="32" y="1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 31"/>
            <p:cNvSpPr/>
            <p:nvPr/>
          </p:nvSpPr>
          <p:spPr bwMode="auto">
            <a:xfrm>
              <a:off x="5669659" y="4243356"/>
              <a:ext cx="77547" cy="63976"/>
            </a:xfrm>
            <a:custGeom>
              <a:avLst/>
              <a:gdLst>
                <a:gd name="T0" fmla="*/ 11 w 79"/>
                <a:gd name="T1" fmla="*/ 0 h 67"/>
                <a:gd name="T2" fmla="*/ 19 w 79"/>
                <a:gd name="T3" fmla="*/ 7 h 67"/>
                <a:gd name="T4" fmla="*/ 27 w 79"/>
                <a:gd name="T5" fmla="*/ 16 h 67"/>
                <a:gd name="T6" fmla="*/ 34 w 79"/>
                <a:gd name="T7" fmla="*/ 24 h 67"/>
                <a:gd name="T8" fmla="*/ 43 w 79"/>
                <a:gd name="T9" fmla="*/ 31 h 67"/>
                <a:gd name="T10" fmla="*/ 53 w 79"/>
                <a:gd name="T11" fmla="*/ 38 h 67"/>
                <a:gd name="T12" fmla="*/ 65 w 79"/>
                <a:gd name="T13" fmla="*/ 41 h 67"/>
                <a:gd name="T14" fmla="*/ 79 w 79"/>
                <a:gd name="T15" fmla="*/ 41 h 67"/>
                <a:gd name="T16" fmla="*/ 75 w 79"/>
                <a:gd name="T17" fmla="*/ 55 h 67"/>
                <a:gd name="T18" fmla="*/ 67 w 79"/>
                <a:gd name="T19" fmla="*/ 63 h 67"/>
                <a:gd name="T20" fmla="*/ 58 w 79"/>
                <a:gd name="T21" fmla="*/ 67 h 67"/>
                <a:gd name="T22" fmla="*/ 47 w 79"/>
                <a:gd name="T23" fmla="*/ 67 h 67"/>
                <a:gd name="T24" fmla="*/ 36 w 79"/>
                <a:gd name="T25" fmla="*/ 63 h 67"/>
                <a:gd name="T26" fmla="*/ 25 w 79"/>
                <a:gd name="T27" fmla="*/ 57 h 67"/>
                <a:gd name="T28" fmla="*/ 15 w 79"/>
                <a:gd name="T29" fmla="*/ 48 h 67"/>
                <a:gd name="T30" fmla="*/ 8 w 79"/>
                <a:gd name="T31" fmla="*/ 39 h 67"/>
                <a:gd name="T32" fmla="*/ 3 w 79"/>
                <a:gd name="T33" fmla="*/ 29 h 67"/>
                <a:gd name="T34" fmla="*/ 0 w 79"/>
                <a:gd name="T35" fmla="*/ 18 h 67"/>
                <a:gd name="T36" fmla="*/ 3 w 79"/>
                <a:gd name="T37" fmla="*/ 8 h 67"/>
                <a:gd name="T38" fmla="*/ 11 w 79"/>
                <a:gd name="T3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7">
                  <a:moveTo>
                    <a:pt x="11" y="0"/>
                  </a:moveTo>
                  <a:lnTo>
                    <a:pt x="19" y="7"/>
                  </a:lnTo>
                  <a:lnTo>
                    <a:pt x="27" y="16"/>
                  </a:lnTo>
                  <a:lnTo>
                    <a:pt x="34" y="24"/>
                  </a:lnTo>
                  <a:lnTo>
                    <a:pt x="43" y="31"/>
                  </a:lnTo>
                  <a:lnTo>
                    <a:pt x="53" y="38"/>
                  </a:lnTo>
                  <a:lnTo>
                    <a:pt x="65" y="41"/>
                  </a:lnTo>
                  <a:lnTo>
                    <a:pt x="79" y="41"/>
                  </a:lnTo>
                  <a:lnTo>
                    <a:pt x="75" y="55"/>
                  </a:lnTo>
                  <a:lnTo>
                    <a:pt x="67" y="63"/>
                  </a:lnTo>
                  <a:lnTo>
                    <a:pt x="58" y="67"/>
                  </a:lnTo>
                  <a:lnTo>
                    <a:pt x="47" y="67"/>
                  </a:lnTo>
                  <a:lnTo>
                    <a:pt x="36" y="63"/>
                  </a:lnTo>
                  <a:lnTo>
                    <a:pt x="25" y="57"/>
                  </a:lnTo>
                  <a:lnTo>
                    <a:pt x="15" y="48"/>
                  </a:lnTo>
                  <a:lnTo>
                    <a:pt x="8" y="39"/>
                  </a:lnTo>
                  <a:lnTo>
                    <a:pt x="3" y="29"/>
                  </a:lnTo>
                  <a:lnTo>
                    <a:pt x="0" y="18"/>
                  </a:lnTo>
                  <a:lnTo>
                    <a:pt x="3" y="8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32"/>
            <p:cNvSpPr/>
            <p:nvPr/>
          </p:nvSpPr>
          <p:spPr bwMode="auto">
            <a:xfrm>
              <a:off x="6834806" y="4303455"/>
              <a:ext cx="67854" cy="62038"/>
            </a:xfrm>
            <a:custGeom>
              <a:avLst/>
              <a:gdLst>
                <a:gd name="T0" fmla="*/ 34 w 69"/>
                <a:gd name="T1" fmla="*/ 0 h 63"/>
                <a:gd name="T2" fmla="*/ 50 w 69"/>
                <a:gd name="T3" fmla="*/ 1 h 63"/>
                <a:gd name="T4" fmla="*/ 69 w 69"/>
                <a:gd name="T5" fmla="*/ 7 h 63"/>
                <a:gd name="T6" fmla="*/ 67 w 69"/>
                <a:gd name="T7" fmla="*/ 16 h 63"/>
                <a:gd name="T8" fmla="*/ 63 w 69"/>
                <a:gd name="T9" fmla="*/ 22 h 63"/>
                <a:gd name="T10" fmla="*/ 57 w 69"/>
                <a:gd name="T11" fmla="*/ 27 h 63"/>
                <a:gd name="T12" fmla="*/ 51 w 69"/>
                <a:gd name="T13" fmla="*/ 32 h 63"/>
                <a:gd name="T14" fmla="*/ 46 w 69"/>
                <a:gd name="T15" fmla="*/ 35 h 63"/>
                <a:gd name="T16" fmla="*/ 41 w 69"/>
                <a:gd name="T17" fmla="*/ 41 h 63"/>
                <a:gd name="T18" fmla="*/ 40 w 69"/>
                <a:gd name="T19" fmla="*/ 51 h 63"/>
                <a:gd name="T20" fmla="*/ 41 w 69"/>
                <a:gd name="T21" fmla="*/ 62 h 63"/>
                <a:gd name="T22" fmla="*/ 31 w 69"/>
                <a:gd name="T23" fmla="*/ 63 h 63"/>
                <a:gd name="T24" fmla="*/ 24 w 69"/>
                <a:gd name="T25" fmla="*/ 61 h 63"/>
                <a:gd name="T26" fmla="*/ 19 w 69"/>
                <a:gd name="T27" fmla="*/ 57 h 63"/>
                <a:gd name="T28" fmla="*/ 13 w 69"/>
                <a:gd name="T29" fmla="*/ 53 h 63"/>
                <a:gd name="T30" fmla="*/ 7 w 69"/>
                <a:gd name="T31" fmla="*/ 50 h 63"/>
                <a:gd name="T32" fmla="*/ 0 w 69"/>
                <a:gd name="T33" fmla="*/ 49 h 63"/>
                <a:gd name="T34" fmla="*/ 5 w 69"/>
                <a:gd name="T35" fmla="*/ 28 h 63"/>
                <a:gd name="T36" fmla="*/ 12 w 69"/>
                <a:gd name="T37" fmla="*/ 12 h 63"/>
                <a:gd name="T38" fmla="*/ 22 w 69"/>
                <a:gd name="T39" fmla="*/ 4 h 63"/>
                <a:gd name="T40" fmla="*/ 34 w 69"/>
                <a:gd name="T4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63">
                  <a:moveTo>
                    <a:pt x="34" y="0"/>
                  </a:moveTo>
                  <a:lnTo>
                    <a:pt x="50" y="1"/>
                  </a:lnTo>
                  <a:lnTo>
                    <a:pt x="69" y="7"/>
                  </a:lnTo>
                  <a:lnTo>
                    <a:pt x="67" y="16"/>
                  </a:lnTo>
                  <a:lnTo>
                    <a:pt x="63" y="22"/>
                  </a:lnTo>
                  <a:lnTo>
                    <a:pt x="57" y="27"/>
                  </a:lnTo>
                  <a:lnTo>
                    <a:pt x="51" y="32"/>
                  </a:lnTo>
                  <a:lnTo>
                    <a:pt x="46" y="35"/>
                  </a:lnTo>
                  <a:lnTo>
                    <a:pt x="41" y="41"/>
                  </a:lnTo>
                  <a:lnTo>
                    <a:pt x="40" y="51"/>
                  </a:lnTo>
                  <a:lnTo>
                    <a:pt x="41" y="62"/>
                  </a:lnTo>
                  <a:lnTo>
                    <a:pt x="31" y="63"/>
                  </a:lnTo>
                  <a:lnTo>
                    <a:pt x="24" y="61"/>
                  </a:lnTo>
                  <a:lnTo>
                    <a:pt x="19" y="57"/>
                  </a:lnTo>
                  <a:lnTo>
                    <a:pt x="13" y="53"/>
                  </a:lnTo>
                  <a:lnTo>
                    <a:pt x="7" y="50"/>
                  </a:lnTo>
                  <a:lnTo>
                    <a:pt x="0" y="49"/>
                  </a:lnTo>
                  <a:lnTo>
                    <a:pt x="5" y="28"/>
                  </a:lnTo>
                  <a:lnTo>
                    <a:pt x="12" y="12"/>
                  </a:lnTo>
                  <a:lnTo>
                    <a:pt x="22" y="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 33"/>
            <p:cNvSpPr/>
            <p:nvPr/>
          </p:nvSpPr>
          <p:spPr bwMode="auto">
            <a:xfrm>
              <a:off x="6084536" y="4646602"/>
              <a:ext cx="87241" cy="93057"/>
            </a:xfrm>
            <a:custGeom>
              <a:avLst/>
              <a:gdLst>
                <a:gd name="T0" fmla="*/ 26 w 90"/>
                <a:gd name="T1" fmla="*/ 0 h 98"/>
                <a:gd name="T2" fmla="*/ 37 w 90"/>
                <a:gd name="T3" fmla="*/ 1 h 98"/>
                <a:gd name="T4" fmla="*/ 48 w 90"/>
                <a:gd name="T5" fmla="*/ 5 h 98"/>
                <a:gd name="T6" fmla="*/ 59 w 90"/>
                <a:gd name="T7" fmla="*/ 12 h 98"/>
                <a:gd name="T8" fmla="*/ 69 w 90"/>
                <a:gd name="T9" fmla="*/ 21 h 98"/>
                <a:gd name="T10" fmla="*/ 77 w 90"/>
                <a:gd name="T11" fmla="*/ 32 h 98"/>
                <a:gd name="T12" fmla="*/ 84 w 90"/>
                <a:gd name="T13" fmla="*/ 43 h 98"/>
                <a:gd name="T14" fmla="*/ 88 w 90"/>
                <a:gd name="T15" fmla="*/ 55 h 98"/>
                <a:gd name="T16" fmla="*/ 90 w 90"/>
                <a:gd name="T17" fmla="*/ 66 h 98"/>
                <a:gd name="T18" fmla="*/ 90 w 90"/>
                <a:gd name="T19" fmla="*/ 77 h 98"/>
                <a:gd name="T20" fmla="*/ 86 w 90"/>
                <a:gd name="T21" fmla="*/ 85 h 98"/>
                <a:gd name="T22" fmla="*/ 79 w 90"/>
                <a:gd name="T23" fmla="*/ 93 h 98"/>
                <a:gd name="T24" fmla="*/ 68 w 90"/>
                <a:gd name="T25" fmla="*/ 96 h 98"/>
                <a:gd name="T26" fmla="*/ 53 w 90"/>
                <a:gd name="T27" fmla="*/ 98 h 98"/>
                <a:gd name="T28" fmla="*/ 54 w 90"/>
                <a:gd name="T29" fmla="*/ 89 h 98"/>
                <a:gd name="T30" fmla="*/ 56 w 90"/>
                <a:gd name="T31" fmla="*/ 81 h 98"/>
                <a:gd name="T32" fmla="*/ 56 w 90"/>
                <a:gd name="T33" fmla="*/ 74 h 98"/>
                <a:gd name="T34" fmla="*/ 54 w 90"/>
                <a:gd name="T35" fmla="*/ 70 h 98"/>
                <a:gd name="T36" fmla="*/ 53 w 90"/>
                <a:gd name="T37" fmla="*/ 65 h 98"/>
                <a:gd name="T38" fmla="*/ 51 w 90"/>
                <a:gd name="T39" fmla="*/ 62 h 98"/>
                <a:gd name="T40" fmla="*/ 49 w 90"/>
                <a:gd name="T41" fmla="*/ 61 h 98"/>
                <a:gd name="T42" fmla="*/ 47 w 90"/>
                <a:gd name="T43" fmla="*/ 60 h 98"/>
                <a:gd name="T44" fmla="*/ 45 w 90"/>
                <a:gd name="T45" fmla="*/ 61 h 98"/>
                <a:gd name="T46" fmla="*/ 42 w 90"/>
                <a:gd name="T47" fmla="*/ 62 h 98"/>
                <a:gd name="T48" fmla="*/ 41 w 90"/>
                <a:gd name="T49" fmla="*/ 65 h 98"/>
                <a:gd name="T50" fmla="*/ 38 w 90"/>
                <a:gd name="T51" fmla="*/ 70 h 98"/>
                <a:gd name="T52" fmla="*/ 38 w 90"/>
                <a:gd name="T53" fmla="*/ 74 h 98"/>
                <a:gd name="T54" fmla="*/ 37 w 90"/>
                <a:gd name="T55" fmla="*/ 81 h 98"/>
                <a:gd name="T56" fmla="*/ 38 w 90"/>
                <a:gd name="T57" fmla="*/ 89 h 98"/>
                <a:gd name="T58" fmla="*/ 40 w 90"/>
                <a:gd name="T59" fmla="*/ 98 h 98"/>
                <a:gd name="T60" fmla="*/ 23 w 90"/>
                <a:gd name="T61" fmla="*/ 96 h 98"/>
                <a:gd name="T62" fmla="*/ 12 w 90"/>
                <a:gd name="T63" fmla="*/ 93 h 98"/>
                <a:gd name="T64" fmla="*/ 4 w 90"/>
                <a:gd name="T65" fmla="*/ 85 h 98"/>
                <a:gd name="T66" fmla="*/ 1 w 90"/>
                <a:gd name="T67" fmla="*/ 76 h 98"/>
                <a:gd name="T68" fmla="*/ 0 w 90"/>
                <a:gd name="T69" fmla="*/ 66 h 98"/>
                <a:gd name="T70" fmla="*/ 1 w 90"/>
                <a:gd name="T71" fmla="*/ 54 h 98"/>
                <a:gd name="T72" fmla="*/ 4 w 90"/>
                <a:gd name="T73" fmla="*/ 42 h 98"/>
                <a:gd name="T74" fmla="*/ 9 w 90"/>
                <a:gd name="T75" fmla="*/ 29 h 98"/>
                <a:gd name="T76" fmla="*/ 15 w 90"/>
                <a:gd name="T77" fmla="*/ 18 h 98"/>
                <a:gd name="T78" fmla="*/ 20 w 90"/>
                <a:gd name="T79" fmla="*/ 9 h 98"/>
                <a:gd name="T80" fmla="*/ 26 w 90"/>
                <a:gd name="T8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98">
                  <a:moveTo>
                    <a:pt x="26" y="0"/>
                  </a:moveTo>
                  <a:lnTo>
                    <a:pt x="37" y="1"/>
                  </a:lnTo>
                  <a:lnTo>
                    <a:pt x="48" y="5"/>
                  </a:lnTo>
                  <a:lnTo>
                    <a:pt x="59" y="12"/>
                  </a:lnTo>
                  <a:lnTo>
                    <a:pt x="69" y="21"/>
                  </a:lnTo>
                  <a:lnTo>
                    <a:pt x="77" y="32"/>
                  </a:lnTo>
                  <a:lnTo>
                    <a:pt x="84" y="43"/>
                  </a:lnTo>
                  <a:lnTo>
                    <a:pt x="88" y="55"/>
                  </a:lnTo>
                  <a:lnTo>
                    <a:pt x="90" y="66"/>
                  </a:lnTo>
                  <a:lnTo>
                    <a:pt x="90" y="77"/>
                  </a:lnTo>
                  <a:lnTo>
                    <a:pt x="86" y="85"/>
                  </a:lnTo>
                  <a:lnTo>
                    <a:pt x="79" y="93"/>
                  </a:lnTo>
                  <a:lnTo>
                    <a:pt x="68" y="96"/>
                  </a:lnTo>
                  <a:lnTo>
                    <a:pt x="53" y="98"/>
                  </a:lnTo>
                  <a:lnTo>
                    <a:pt x="54" y="89"/>
                  </a:lnTo>
                  <a:lnTo>
                    <a:pt x="56" y="81"/>
                  </a:lnTo>
                  <a:lnTo>
                    <a:pt x="56" y="74"/>
                  </a:lnTo>
                  <a:lnTo>
                    <a:pt x="54" y="70"/>
                  </a:lnTo>
                  <a:lnTo>
                    <a:pt x="53" y="65"/>
                  </a:lnTo>
                  <a:lnTo>
                    <a:pt x="51" y="62"/>
                  </a:lnTo>
                  <a:lnTo>
                    <a:pt x="49" y="61"/>
                  </a:lnTo>
                  <a:lnTo>
                    <a:pt x="47" y="60"/>
                  </a:lnTo>
                  <a:lnTo>
                    <a:pt x="45" y="61"/>
                  </a:lnTo>
                  <a:lnTo>
                    <a:pt x="42" y="62"/>
                  </a:lnTo>
                  <a:lnTo>
                    <a:pt x="41" y="65"/>
                  </a:lnTo>
                  <a:lnTo>
                    <a:pt x="38" y="70"/>
                  </a:lnTo>
                  <a:lnTo>
                    <a:pt x="38" y="74"/>
                  </a:lnTo>
                  <a:lnTo>
                    <a:pt x="37" y="81"/>
                  </a:lnTo>
                  <a:lnTo>
                    <a:pt x="38" y="89"/>
                  </a:lnTo>
                  <a:lnTo>
                    <a:pt x="40" y="98"/>
                  </a:lnTo>
                  <a:lnTo>
                    <a:pt x="23" y="96"/>
                  </a:lnTo>
                  <a:lnTo>
                    <a:pt x="12" y="93"/>
                  </a:lnTo>
                  <a:lnTo>
                    <a:pt x="4" y="85"/>
                  </a:lnTo>
                  <a:lnTo>
                    <a:pt x="1" y="76"/>
                  </a:lnTo>
                  <a:lnTo>
                    <a:pt x="0" y="66"/>
                  </a:lnTo>
                  <a:lnTo>
                    <a:pt x="1" y="54"/>
                  </a:lnTo>
                  <a:lnTo>
                    <a:pt x="4" y="42"/>
                  </a:lnTo>
                  <a:lnTo>
                    <a:pt x="9" y="29"/>
                  </a:lnTo>
                  <a:lnTo>
                    <a:pt x="15" y="18"/>
                  </a:lnTo>
                  <a:lnTo>
                    <a:pt x="20" y="9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34"/>
            <p:cNvSpPr/>
            <p:nvPr/>
          </p:nvSpPr>
          <p:spPr bwMode="auto">
            <a:xfrm>
              <a:off x="5291616" y="4793941"/>
              <a:ext cx="56222" cy="54283"/>
            </a:xfrm>
            <a:custGeom>
              <a:avLst/>
              <a:gdLst>
                <a:gd name="T0" fmla="*/ 0 w 58"/>
                <a:gd name="T1" fmla="*/ 0 h 56"/>
                <a:gd name="T2" fmla="*/ 6 w 58"/>
                <a:gd name="T3" fmla="*/ 5 h 56"/>
                <a:gd name="T4" fmla="*/ 13 w 58"/>
                <a:gd name="T5" fmla="*/ 9 h 56"/>
                <a:gd name="T6" fmla="*/ 23 w 58"/>
                <a:gd name="T7" fmla="*/ 11 h 56"/>
                <a:gd name="T8" fmla="*/ 31 w 58"/>
                <a:gd name="T9" fmla="*/ 14 h 56"/>
                <a:gd name="T10" fmla="*/ 40 w 58"/>
                <a:gd name="T11" fmla="*/ 16 h 56"/>
                <a:gd name="T12" fmla="*/ 48 w 58"/>
                <a:gd name="T13" fmla="*/ 19 h 56"/>
                <a:gd name="T14" fmla="*/ 53 w 58"/>
                <a:gd name="T15" fmla="*/ 25 h 56"/>
                <a:gd name="T16" fmla="*/ 57 w 58"/>
                <a:gd name="T17" fmla="*/ 32 h 56"/>
                <a:gd name="T18" fmla="*/ 58 w 58"/>
                <a:gd name="T19" fmla="*/ 42 h 56"/>
                <a:gd name="T20" fmla="*/ 54 w 58"/>
                <a:gd name="T21" fmla="*/ 56 h 56"/>
                <a:gd name="T22" fmla="*/ 35 w 58"/>
                <a:gd name="T23" fmla="*/ 54 h 56"/>
                <a:gd name="T24" fmla="*/ 20 w 58"/>
                <a:gd name="T25" fmla="*/ 47 h 56"/>
                <a:gd name="T26" fmla="*/ 9 w 58"/>
                <a:gd name="T27" fmla="*/ 36 h 56"/>
                <a:gd name="T28" fmla="*/ 2 w 58"/>
                <a:gd name="T29" fmla="*/ 20 h 56"/>
                <a:gd name="T30" fmla="*/ 0 w 58"/>
                <a:gd name="T3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56">
                  <a:moveTo>
                    <a:pt x="0" y="0"/>
                  </a:moveTo>
                  <a:lnTo>
                    <a:pt x="6" y="5"/>
                  </a:lnTo>
                  <a:lnTo>
                    <a:pt x="13" y="9"/>
                  </a:lnTo>
                  <a:lnTo>
                    <a:pt x="23" y="11"/>
                  </a:lnTo>
                  <a:lnTo>
                    <a:pt x="31" y="14"/>
                  </a:lnTo>
                  <a:lnTo>
                    <a:pt x="40" y="16"/>
                  </a:lnTo>
                  <a:lnTo>
                    <a:pt x="48" y="19"/>
                  </a:lnTo>
                  <a:lnTo>
                    <a:pt x="53" y="25"/>
                  </a:lnTo>
                  <a:lnTo>
                    <a:pt x="57" y="32"/>
                  </a:lnTo>
                  <a:lnTo>
                    <a:pt x="58" y="42"/>
                  </a:lnTo>
                  <a:lnTo>
                    <a:pt x="54" y="56"/>
                  </a:lnTo>
                  <a:lnTo>
                    <a:pt x="35" y="54"/>
                  </a:lnTo>
                  <a:lnTo>
                    <a:pt x="20" y="47"/>
                  </a:lnTo>
                  <a:lnTo>
                    <a:pt x="9" y="36"/>
                  </a:lnTo>
                  <a:lnTo>
                    <a:pt x="2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35"/>
            <p:cNvSpPr/>
            <p:nvPr/>
          </p:nvSpPr>
          <p:spPr bwMode="auto">
            <a:xfrm>
              <a:off x="6082598" y="4914140"/>
              <a:ext cx="135708" cy="122137"/>
            </a:xfrm>
            <a:custGeom>
              <a:avLst/>
              <a:gdLst>
                <a:gd name="T0" fmla="*/ 124 w 140"/>
                <a:gd name="T1" fmla="*/ 0 h 124"/>
                <a:gd name="T2" fmla="*/ 135 w 140"/>
                <a:gd name="T3" fmla="*/ 2 h 124"/>
                <a:gd name="T4" fmla="*/ 140 w 140"/>
                <a:gd name="T5" fmla="*/ 6 h 124"/>
                <a:gd name="T6" fmla="*/ 140 w 140"/>
                <a:gd name="T7" fmla="*/ 11 h 124"/>
                <a:gd name="T8" fmla="*/ 138 w 140"/>
                <a:gd name="T9" fmla="*/ 17 h 124"/>
                <a:gd name="T10" fmla="*/ 134 w 140"/>
                <a:gd name="T11" fmla="*/ 24 h 124"/>
                <a:gd name="T12" fmla="*/ 129 w 140"/>
                <a:gd name="T13" fmla="*/ 30 h 124"/>
                <a:gd name="T14" fmla="*/ 126 w 140"/>
                <a:gd name="T15" fmla="*/ 38 h 124"/>
                <a:gd name="T16" fmla="*/ 123 w 140"/>
                <a:gd name="T17" fmla="*/ 44 h 124"/>
                <a:gd name="T18" fmla="*/ 123 w 140"/>
                <a:gd name="T19" fmla="*/ 49 h 124"/>
                <a:gd name="T20" fmla="*/ 128 w 140"/>
                <a:gd name="T21" fmla="*/ 53 h 124"/>
                <a:gd name="T22" fmla="*/ 139 w 140"/>
                <a:gd name="T23" fmla="*/ 55 h 124"/>
                <a:gd name="T24" fmla="*/ 134 w 140"/>
                <a:gd name="T25" fmla="*/ 60 h 124"/>
                <a:gd name="T26" fmla="*/ 128 w 140"/>
                <a:gd name="T27" fmla="*/ 63 h 124"/>
                <a:gd name="T28" fmla="*/ 121 w 140"/>
                <a:gd name="T29" fmla="*/ 63 h 124"/>
                <a:gd name="T30" fmla="*/ 112 w 140"/>
                <a:gd name="T31" fmla="*/ 63 h 124"/>
                <a:gd name="T32" fmla="*/ 104 w 140"/>
                <a:gd name="T33" fmla="*/ 63 h 124"/>
                <a:gd name="T34" fmla="*/ 96 w 140"/>
                <a:gd name="T35" fmla="*/ 62 h 124"/>
                <a:gd name="T36" fmla="*/ 90 w 140"/>
                <a:gd name="T37" fmla="*/ 62 h 124"/>
                <a:gd name="T38" fmla="*/ 88 w 140"/>
                <a:gd name="T39" fmla="*/ 62 h 124"/>
                <a:gd name="T40" fmla="*/ 87 w 140"/>
                <a:gd name="T41" fmla="*/ 64 h 124"/>
                <a:gd name="T42" fmla="*/ 90 w 140"/>
                <a:gd name="T43" fmla="*/ 68 h 124"/>
                <a:gd name="T44" fmla="*/ 98 w 140"/>
                <a:gd name="T45" fmla="*/ 74 h 124"/>
                <a:gd name="T46" fmla="*/ 111 w 140"/>
                <a:gd name="T47" fmla="*/ 83 h 124"/>
                <a:gd name="T48" fmla="*/ 110 w 140"/>
                <a:gd name="T49" fmla="*/ 91 h 124"/>
                <a:gd name="T50" fmla="*/ 105 w 140"/>
                <a:gd name="T51" fmla="*/ 95 h 124"/>
                <a:gd name="T52" fmla="*/ 98 w 140"/>
                <a:gd name="T53" fmla="*/ 97 h 124"/>
                <a:gd name="T54" fmla="*/ 89 w 140"/>
                <a:gd name="T55" fmla="*/ 99 h 124"/>
                <a:gd name="T56" fmla="*/ 79 w 140"/>
                <a:gd name="T57" fmla="*/ 97 h 124"/>
                <a:gd name="T58" fmla="*/ 70 w 140"/>
                <a:gd name="T59" fmla="*/ 96 h 124"/>
                <a:gd name="T60" fmla="*/ 59 w 140"/>
                <a:gd name="T61" fmla="*/ 96 h 124"/>
                <a:gd name="T62" fmla="*/ 50 w 140"/>
                <a:gd name="T63" fmla="*/ 96 h 124"/>
                <a:gd name="T64" fmla="*/ 44 w 140"/>
                <a:gd name="T65" fmla="*/ 99 h 124"/>
                <a:gd name="T66" fmla="*/ 39 w 140"/>
                <a:gd name="T67" fmla="*/ 103 h 124"/>
                <a:gd name="T68" fmla="*/ 38 w 140"/>
                <a:gd name="T69" fmla="*/ 112 h 124"/>
                <a:gd name="T70" fmla="*/ 42 w 140"/>
                <a:gd name="T71" fmla="*/ 124 h 124"/>
                <a:gd name="T72" fmla="*/ 36 w 140"/>
                <a:gd name="T73" fmla="*/ 119 h 124"/>
                <a:gd name="T74" fmla="*/ 31 w 140"/>
                <a:gd name="T75" fmla="*/ 112 h 124"/>
                <a:gd name="T76" fmla="*/ 26 w 140"/>
                <a:gd name="T77" fmla="*/ 106 h 124"/>
                <a:gd name="T78" fmla="*/ 20 w 140"/>
                <a:gd name="T79" fmla="*/ 100 h 124"/>
                <a:gd name="T80" fmla="*/ 11 w 140"/>
                <a:gd name="T81" fmla="*/ 96 h 124"/>
                <a:gd name="T82" fmla="*/ 0 w 140"/>
                <a:gd name="T83" fmla="*/ 96 h 124"/>
                <a:gd name="T84" fmla="*/ 4 w 140"/>
                <a:gd name="T85" fmla="*/ 89 h 124"/>
                <a:gd name="T86" fmla="*/ 9 w 140"/>
                <a:gd name="T87" fmla="*/ 82 h 124"/>
                <a:gd name="T88" fmla="*/ 15 w 140"/>
                <a:gd name="T89" fmla="*/ 75 h 124"/>
                <a:gd name="T90" fmla="*/ 20 w 140"/>
                <a:gd name="T91" fmla="*/ 73 h 124"/>
                <a:gd name="T92" fmla="*/ 25 w 140"/>
                <a:gd name="T93" fmla="*/ 75 h 124"/>
                <a:gd name="T94" fmla="*/ 28 w 140"/>
                <a:gd name="T95" fmla="*/ 83 h 124"/>
                <a:gd name="T96" fmla="*/ 34 w 140"/>
                <a:gd name="T97" fmla="*/ 72 h 124"/>
                <a:gd name="T98" fmla="*/ 44 w 140"/>
                <a:gd name="T99" fmla="*/ 63 h 124"/>
                <a:gd name="T100" fmla="*/ 55 w 140"/>
                <a:gd name="T101" fmla="*/ 56 h 124"/>
                <a:gd name="T102" fmla="*/ 67 w 140"/>
                <a:gd name="T103" fmla="*/ 51 h 124"/>
                <a:gd name="T104" fmla="*/ 81 w 140"/>
                <a:gd name="T105" fmla="*/ 46 h 124"/>
                <a:gd name="T106" fmla="*/ 93 w 140"/>
                <a:gd name="T107" fmla="*/ 40 h 124"/>
                <a:gd name="T108" fmla="*/ 104 w 140"/>
                <a:gd name="T109" fmla="*/ 34 h 124"/>
                <a:gd name="T110" fmla="*/ 114 w 140"/>
                <a:gd name="T111" fmla="*/ 25 h 124"/>
                <a:gd name="T112" fmla="*/ 121 w 140"/>
                <a:gd name="T113" fmla="*/ 15 h 124"/>
                <a:gd name="T114" fmla="*/ 124 w 140"/>
                <a:gd name="T115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0" h="124">
                  <a:moveTo>
                    <a:pt x="124" y="0"/>
                  </a:moveTo>
                  <a:lnTo>
                    <a:pt x="135" y="2"/>
                  </a:lnTo>
                  <a:lnTo>
                    <a:pt x="140" y="6"/>
                  </a:lnTo>
                  <a:lnTo>
                    <a:pt x="140" y="11"/>
                  </a:lnTo>
                  <a:lnTo>
                    <a:pt x="138" y="17"/>
                  </a:lnTo>
                  <a:lnTo>
                    <a:pt x="134" y="24"/>
                  </a:lnTo>
                  <a:lnTo>
                    <a:pt x="129" y="30"/>
                  </a:lnTo>
                  <a:lnTo>
                    <a:pt x="126" y="38"/>
                  </a:lnTo>
                  <a:lnTo>
                    <a:pt x="123" y="44"/>
                  </a:lnTo>
                  <a:lnTo>
                    <a:pt x="123" y="49"/>
                  </a:lnTo>
                  <a:lnTo>
                    <a:pt x="128" y="53"/>
                  </a:lnTo>
                  <a:lnTo>
                    <a:pt x="139" y="55"/>
                  </a:lnTo>
                  <a:lnTo>
                    <a:pt x="134" y="60"/>
                  </a:lnTo>
                  <a:lnTo>
                    <a:pt x="128" y="63"/>
                  </a:lnTo>
                  <a:lnTo>
                    <a:pt x="121" y="63"/>
                  </a:lnTo>
                  <a:lnTo>
                    <a:pt x="112" y="63"/>
                  </a:lnTo>
                  <a:lnTo>
                    <a:pt x="104" y="63"/>
                  </a:lnTo>
                  <a:lnTo>
                    <a:pt x="96" y="62"/>
                  </a:lnTo>
                  <a:lnTo>
                    <a:pt x="90" y="62"/>
                  </a:lnTo>
                  <a:lnTo>
                    <a:pt x="88" y="62"/>
                  </a:lnTo>
                  <a:lnTo>
                    <a:pt x="87" y="64"/>
                  </a:lnTo>
                  <a:lnTo>
                    <a:pt x="90" y="68"/>
                  </a:lnTo>
                  <a:lnTo>
                    <a:pt x="98" y="74"/>
                  </a:lnTo>
                  <a:lnTo>
                    <a:pt x="111" y="83"/>
                  </a:lnTo>
                  <a:lnTo>
                    <a:pt x="110" y="91"/>
                  </a:lnTo>
                  <a:lnTo>
                    <a:pt x="105" y="95"/>
                  </a:lnTo>
                  <a:lnTo>
                    <a:pt x="98" y="97"/>
                  </a:lnTo>
                  <a:lnTo>
                    <a:pt x="89" y="99"/>
                  </a:lnTo>
                  <a:lnTo>
                    <a:pt x="79" y="97"/>
                  </a:lnTo>
                  <a:lnTo>
                    <a:pt x="70" y="96"/>
                  </a:lnTo>
                  <a:lnTo>
                    <a:pt x="59" y="96"/>
                  </a:lnTo>
                  <a:lnTo>
                    <a:pt x="50" y="96"/>
                  </a:lnTo>
                  <a:lnTo>
                    <a:pt x="44" y="99"/>
                  </a:lnTo>
                  <a:lnTo>
                    <a:pt x="39" y="103"/>
                  </a:lnTo>
                  <a:lnTo>
                    <a:pt x="38" y="112"/>
                  </a:lnTo>
                  <a:lnTo>
                    <a:pt x="42" y="124"/>
                  </a:lnTo>
                  <a:lnTo>
                    <a:pt x="36" y="119"/>
                  </a:lnTo>
                  <a:lnTo>
                    <a:pt x="31" y="112"/>
                  </a:lnTo>
                  <a:lnTo>
                    <a:pt x="26" y="106"/>
                  </a:lnTo>
                  <a:lnTo>
                    <a:pt x="20" y="100"/>
                  </a:lnTo>
                  <a:lnTo>
                    <a:pt x="11" y="96"/>
                  </a:lnTo>
                  <a:lnTo>
                    <a:pt x="0" y="96"/>
                  </a:lnTo>
                  <a:lnTo>
                    <a:pt x="4" y="89"/>
                  </a:lnTo>
                  <a:lnTo>
                    <a:pt x="9" y="82"/>
                  </a:lnTo>
                  <a:lnTo>
                    <a:pt x="15" y="75"/>
                  </a:lnTo>
                  <a:lnTo>
                    <a:pt x="20" y="73"/>
                  </a:lnTo>
                  <a:lnTo>
                    <a:pt x="25" y="75"/>
                  </a:lnTo>
                  <a:lnTo>
                    <a:pt x="28" y="83"/>
                  </a:lnTo>
                  <a:lnTo>
                    <a:pt x="34" y="72"/>
                  </a:lnTo>
                  <a:lnTo>
                    <a:pt x="44" y="63"/>
                  </a:lnTo>
                  <a:lnTo>
                    <a:pt x="55" y="56"/>
                  </a:lnTo>
                  <a:lnTo>
                    <a:pt x="67" y="51"/>
                  </a:lnTo>
                  <a:lnTo>
                    <a:pt x="81" y="46"/>
                  </a:lnTo>
                  <a:lnTo>
                    <a:pt x="93" y="40"/>
                  </a:lnTo>
                  <a:lnTo>
                    <a:pt x="104" y="34"/>
                  </a:lnTo>
                  <a:lnTo>
                    <a:pt x="114" y="25"/>
                  </a:lnTo>
                  <a:lnTo>
                    <a:pt x="121" y="15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36"/>
            <p:cNvSpPr/>
            <p:nvPr/>
          </p:nvSpPr>
          <p:spPr bwMode="auto">
            <a:xfrm>
              <a:off x="5169479" y="5049847"/>
              <a:ext cx="67854" cy="52344"/>
            </a:xfrm>
            <a:custGeom>
              <a:avLst/>
              <a:gdLst>
                <a:gd name="T0" fmla="*/ 0 w 71"/>
                <a:gd name="T1" fmla="*/ 0 h 55"/>
                <a:gd name="T2" fmla="*/ 16 w 71"/>
                <a:gd name="T3" fmla="*/ 0 h 55"/>
                <a:gd name="T4" fmla="*/ 29 w 71"/>
                <a:gd name="T5" fmla="*/ 1 h 55"/>
                <a:gd name="T6" fmla="*/ 43 w 71"/>
                <a:gd name="T7" fmla="*/ 3 h 55"/>
                <a:gd name="T8" fmla="*/ 54 w 71"/>
                <a:gd name="T9" fmla="*/ 8 h 55"/>
                <a:gd name="T10" fmla="*/ 62 w 71"/>
                <a:gd name="T11" fmla="*/ 16 h 55"/>
                <a:gd name="T12" fmla="*/ 68 w 71"/>
                <a:gd name="T13" fmla="*/ 25 h 55"/>
                <a:gd name="T14" fmla="*/ 71 w 71"/>
                <a:gd name="T15" fmla="*/ 38 h 55"/>
                <a:gd name="T16" fmla="*/ 70 w 71"/>
                <a:gd name="T17" fmla="*/ 55 h 55"/>
                <a:gd name="T18" fmla="*/ 67 w 71"/>
                <a:gd name="T19" fmla="*/ 45 h 55"/>
                <a:gd name="T20" fmla="*/ 61 w 71"/>
                <a:gd name="T21" fmla="*/ 38 h 55"/>
                <a:gd name="T22" fmla="*/ 53 w 71"/>
                <a:gd name="T23" fmla="*/ 34 h 55"/>
                <a:gd name="T24" fmla="*/ 43 w 71"/>
                <a:gd name="T25" fmla="*/ 31 h 55"/>
                <a:gd name="T26" fmla="*/ 32 w 71"/>
                <a:gd name="T27" fmla="*/ 30 h 55"/>
                <a:gd name="T28" fmla="*/ 22 w 71"/>
                <a:gd name="T29" fmla="*/ 28 h 55"/>
                <a:gd name="T30" fmla="*/ 12 w 71"/>
                <a:gd name="T31" fmla="*/ 25 h 55"/>
                <a:gd name="T32" fmla="*/ 5 w 71"/>
                <a:gd name="T33" fmla="*/ 19 h 55"/>
                <a:gd name="T34" fmla="*/ 1 w 71"/>
                <a:gd name="T35" fmla="*/ 12 h 55"/>
                <a:gd name="T36" fmla="*/ 0 w 71"/>
                <a:gd name="T3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1" h="55">
                  <a:moveTo>
                    <a:pt x="0" y="0"/>
                  </a:moveTo>
                  <a:lnTo>
                    <a:pt x="16" y="0"/>
                  </a:lnTo>
                  <a:lnTo>
                    <a:pt x="29" y="1"/>
                  </a:lnTo>
                  <a:lnTo>
                    <a:pt x="43" y="3"/>
                  </a:lnTo>
                  <a:lnTo>
                    <a:pt x="54" y="8"/>
                  </a:lnTo>
                  <a:lnTo>
                    <a:pt x="62" y="16"/>
                  </a:lnTo>
                  <a:lnTo>
                    <a:pt x="68" y="25"/>
                  </a:lnTo>
                  <a:lnTo>
                    <a:pt x="71" y="38"/>
                  </a:lnTo>
                  <a:lnTo>
                    <a:pt x="70" y="55"/>
                  </a:lnTo>
                  <a:lnTo>
                    <a:pt x="67" y="45"/>
                  </a:lnTo>
                  <a:lnTo>
                    <a:pt x="61" y="38"/>
                  </a:lnTo>
                  <a:lnTo>
                    <a:pt x="53" y="34"/>
                  </a:lnTo>
                  <a:lnTo>
                    <a:pt x="43" y="31"/>
                  </a:lnTo>
                  <a:lnTo>
                    <a:pt x="32" y="30"/>
                  </a:lnTo>
                  <a:lnTo>
                    <a:pt x="22" y="28"/>
                  </a:lnTo>
                  <a:lnTo>
                    <a:pt x="12" y="25"/>
                  </a:lnTo>
                  <a:lnTo>
                    <a:pt x="5" y="19"/>
                  </a:lnTo>
                  <a:lnTo>
                    <a:pt x="1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38"/>
            <p:cNvSpPr/>
            <p:nvPr/>
          </p:nvSpPr>
          <p:spPr bwMode="auto">
            <a:xfrm>
              <a:off x="4593691" y="2188354"/>
              <a:ext cx="133769" cy="133769"/>
            </a:xfrm>
            <a:custGeom>
              <a:avLst/>
              <a:gdLst>
                <a:gd name="T0" fmla="*/ 139 w 139"/>
                <a:gd name="T1" fmla="*/ 0 h 138"/>
                <a:gd name="T2" fmla="*/ 134 w 139"/>
                <a:gd name="T3" fmla="*/ 9 h 138"/>
                <a:gd name="T4" fmla="*/ 128 w 139"/>
                <a:gd name="T5" fmla="*/ 16 h 138"/>
                <a:gd name="T6" fmla="*/ 121 w 139"/>
                <a:gd name="T7" fmla="*/ 23 h 138"/>
                <a:gd name="T8" fmla="*/ 114 w 139"/>
                <a:gd name="T9" fmla="*/ 31 h 138"/>
                <a:gd name="T10" fmla="*/ 111 w 139"/>
                <a:gd name="T11" fmla="*/ 42 h 138"/>
                <a:gd name="T12" fmla="*/ 102 w 139"/>
                <a:gd name="T13" fmla="*/ 46 h 138"/>
                <a:gd name="T14" fmla="*/ 94 w 139"/>
                <a:gd name="T15" fmla="*/ 51 h 138"/>
                <a:gd name="T16" fmla="*/ 88 w 139"/>
                <a:gd name="T17" fmla="*/ 59 h 138"/>
                <a:gd name="T18" fmla="*/ 83 w 139"/>
                <a:gd name="T19" fmla="*/ 68 h 138"/>
                <a:gd name="T20" fmla="*/ 68 w 139"/>
                <a:gd name="T21" fmla="*/ 77 h 138"/>
                <a:gd name="T22" fmla="*/ 56 w 139"/>
                <a:gd name="T23" fmla="*/ 88 h 138"/>
                <a:gd name="T24" fmla="*/ 46 w 139"/>
                <a:gd name="T25" fmla="*/ 101 h 138"/>
                <a:gd name="T26" fmla="*/ 37 w 139"/>
                <a:gd name="T27" fmla="*/ 115 h 138"/>
                <a:gd name="T28" fmla="*/ 27 w 139"/>
                <a:gd name="T29" fmla="*/ 128 h 138"/>
                <a:gd name="T30" fmla="*/ 13 w 139"/>
                <a:gd name="T31" fmla="*/ 138 h 138"/>
                <a:gd name="T32" fmla="*/ 0 w 139"/>
                <a:gd name="T33" fmla="*/ 138 h 138"/>
                <a:gd name="T34" fmla="*/ 43 w 139"/>
                <a:gd name="T35" fmla="*/ 88 h 138"/>
                <a:gd name="T36" fmla="*/ 89 w 139"/>
                <a:gd name="T37" fmla="*/ 42 h 138"/>
                <a:gd name="T38" fmla="*/ 139 w 139"/>
                <a:gd name="T39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9" h="138">
                  <a:moveTo>
                    <a:pt x="139" y="0"/>
                  </a:moveTo>
                  <a:lnTo>
                    <a:pt x="134" y="9"/>
                  </a:lnTo>
                  <a:lnTo>
                    <a:pt x="128" y="16"/>
                  </a:lnTo>
                  <a:lnTo>
                    <a:pt x="121" y="23"/>
                  </a:lnTo>
                  <a:lnTo>
                    <a:pt x="114" y="31"/>
                  </a:lnTo>
                  <a:lnTo>
                    <a:pt x="111" y="42"/>
                  </a:lnTo>
                  <a:lnTo>
                    <a:pt x="102" y="46"/>
                  </a:lnTo>
                  <a:lnTo>
                    <a:pt x="94" y="51"/>
                  </a:lnTo>
                  <a:lnTo>
                    <a:pt x="88" y="59"/>
                  </a:lnTo>
                  <a:lnTo>
                    <a:pt x="83" y="68"/>
                  </a:lnTo>
                  <a:lnTo>
                    <a:pt x="68" y="77"/>
                  </a:lnTo>
                  <a:lnTo>
                    <a:pt x="56" y="88"/>
                  </a:lnTo>
                  <a:lnTo>
                    <a:pt x="46" y="101"/>
                  </a:lnTo>
                  <a:lnTo>
                    <a:pt x="37" y="115"/>
                  </a:lnTo>
                  <a:lnTo>
                    <a:pt x="27" y="128"/>
                  </a:lnTo>
                  <a:lnTo>
                    <a:pt x="13" y="138"/>
                  </a:lnTo>
                  <a:lnTo>
                    <a:pt x="0" y="138"/>
                  </a:lnTo>
                  <a:lnTo>
                    <a:pt x="43" y="88"/>
                  </a:lnTo>
                  <a:lnTo>
                    <a:pt x="89" y="42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39"/>
            <p:cNvSpPr/>
            <p:nvPr/>
          </p:nvSpPr>
          <p:spPr bwMode="auto">
            <a:xfrm>
              <a:off x="4539408" y="2254269"/>
              <a:ext cx="133769" cy="124076"/>
            </a:xfrm>
            <a:custGeom>
              <a:avLst/>
              <a:gdLst>
                <a:gd name="T0" fmla="*/ 138 w 138"/>
                <a:gd name="T1" fmla="*/ 0 h 127"/>
                <a:gd name="T2" fmla="*/ 134 w 138"/>
                <a:gd name="T3" fmla="*/ 16 h 127"/>
                <a:gd name="T4" fmla="*/ 126 w 138"/>
                <a:gd name="T5" fmla="*/ 31 h 127"/>
                <a:gd name="T6" fmla="*/ 115 w 138"/>
                <a:gd name="T7" fmla="*/ 45 h 127"/>
                <a:gd name="T8" fmla="*/ 101 w 138"/>
                <a:gd name="T9" fmla="*/ 59 h 127"/>
                <a:gd name="T10" fmla="*/ 89 w 138"/>
                <a:gd name="T11" fmla="*/ 72 h 127"/>
                <a:gd name="T12" fmla="*/ 79 w 138"/>
                <a:gd name="T13" fmla="*/ 84 h 127"/>
                <a:gd name="T14" fmla="*/ 71 w 138"/>
                <a:gd name="T15" fmla="*/ 94 h 127"/>
                <a:gd name="T16" fmla="*/ 67 w 138"/>
                <a:gd name="T17" fmla="*/ 104 h 127"/>
                <a:gd name="T18" fmla="*/ 68 w 138"/>
                <a:gd name="T19" fmla="*/ 112 h 127"/>
                <a:gd name="T20" fmla="*/ 62 w 138"/>
                <a:gd name="T21" fmla="*/ 122 h 127"/>
                <a:gd name="T22" fmla="*/ 55 w 138"/>
                <a:gd name="T23" fmla="*/ 127 h 127"/>
                <a:gd name="T24" fmla="*/ 48 w 138"/>
                <a:gd name="T25" fmla="*/ 127 h 127"/>
                <a:gd name="T26" fmla="*/ 39 w 138"/>
                <a:gd name="T27" fmla="*/ 123 h 127"/>
                <a:gd name="T28" fmla="*/ 29 w 138"/>
                <a:gd name="T29" fmla="*/ 120 h 127"/>
                <a:gd name="T30" fmla="*/ 21 w 138"/>
                <a:gd name="T31" fmla="*/ 116 h 127"/>
                <a:gd name="T32" fmla="*/ 14 w 138"/>
                <a:gd name="T33" fmla="*/ 115 h 127"/>
                <a:gd name="T34" fmla="*/ 6 w 138"/>
                <a:gd name="T35" fmla="*/ 117 h 127"/>
                <a:gd name="T36" fmla="*/ 0 w 138"/>
                <a:gd name="T37" fmla="*/ 126 h 127"/>
                <a:gd name="T38" fmla="*/ 15 w 138"/>
                <a:gd name="T39" fmla="*/ 103 h 127"/>
                <a:gd name="T40" fmla="*/ 33 w 138"/>
                <a:gd name="T41" fmla="*/ 84 h 127"/>
                <a:gd name="T42" fmla="*/ 55 w 138"/>
                <a:gd name="T43" fmla="*/ 70 h 127"/>
                <a:gd name="T44" fmla="*/ 68 w 138"/>
                <a:gd name="T45" fmla="*/ 70 h 127"/>
                <a:gd name="T46" fmla="*/ 82 w 138"/>
                <a:gd name="T47" fmla="*/ 60 h 127"/>
                <a:gd name="T48" fmla="*/ 92 w 138"/>
                <a:gd name="T49" fmla="*/ 47 h 127"/>
                <a:gd name="T50" fmla="*/ 101 w 138"/>
                <a:gd name="T51" fmla="*/ 33 h 127"/>
                <a:gd name="T52" fmla="*/ 111 w 138"/>
                <a:gd name="T53" fmla="*/ 20 h 127"/>
                <a:gd name="T54" fmla="*/ 123 w 138"/>
                <a:gd name="T55" fmla="*/ 9 h 127"/>
                <a:gd name="T56" fmla="*/ 138 w 138"/>
                <a:gd name="T5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8" h="127">
                  <a:moveTo>
                    <a:pt x="138" y="0"/>
                  </a:moveTo>
                  <a:lnTo>
                    <a:pt x="134" y="16"/>
                  </a:lnTo>
                  <a:lnTo>
                    <a:pt x="126" y="31"/>
                  </a:lnTo>
                  <a:lnTo>
                    <a:pt x="115" y="45"/>
                  </a:lnTo>
                  <a:lnTo>
                    <a:pt x="101" y="59"/>
                  </a:lnTo>
                  <a:lnTo>
                    <a:pt x="89" y="72"/>
                  </a:lnTo>
                  <a:lnTo>
                    <a:pt x="79" y="84"/>
                  </a:lnTo>
                  <a:lnTo>
                    <a:pt x="71" y="94"/>
                  </a:lnTo>
                  <a:lnTo>
                    <a:pt x="67" y="104"/>
                  </a:lnTo>
                  <a:lnTo>
                    <a:pt x="68" y="112"/>
                  </a:lnTo>
                  <a:lnTo>
                    <a:pt x="62" y="122"/>
                  </a:lnTo>
                  <a:lnTo>
                    <a:pt x="55" y="127"/>
                  </a:lnTo>
                  <a:lnTo>
                    <a:pt x="48" y="127"/>
                  </a:lnTo>
                  <a:lnTo>
                    <a:pt x="39" y="123"/>
                  </a:lnTo>
                  <a:lnTo>
                    <a:pt x="29" y="120"/>
                  </a:lnTo>
                  <a:lnTo>
                    <a:pt x="21" y="116"/>
                  </a:lnTo>
                  <a:lnTo>
                    <a:pt x="14" y="115"/>
                  </a:lnTo>
                  <a:lnTo>
                    <a:pt x="6" y="117"/>
                  </a:lnTo>
                  <a:lnTo>
                    <a:pt x="0" y="126"/>
                  </a:lnTo>
                  <a:lnTo>
                    <a:pt x="15" y="103"/>
                  </a:lnTo>
                  <a:lnTo>
                    <a:pt x="33" y="84"/>
                  </a:lnTo>
                  <a:lnTo>
                    <a:pt x="55" y="70"/>
                  </a:lnTo>
                  <a:lnTo>
                    <a:pt x="68" y="70"/>
                  </a:lnTo>
                  <a:lnTo>
                    <a:pt x="82" y="60"/>
                  </a:lnTo>
                  <a:lnTo>
                    <a:pt x="92" y="47"/>
                  </a:lnTo>
                  <a:lnTo>
                    <a:pt x="101" y="33"/>
                  </a:lnTo>
                  <a:lnTo>
                    <a:pt x="111" y="20"/>
                  </a:lnTo>
                  <a:lnTo>
                    <a:pt x="123" y="9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40"/>
            <p:cNvSpPr/>
            <p:nvPr/>
          </p:nvSpPr>
          <p:spPr bwMode="auto">
            <a:xfrm>
              <a:off x="7398962" y="2229066"/>
              <a:ext cx="106627" cy="122137"/>
            </a:xfrm>
            <a:custGeom>
              <a:avLst/>
              <a:gdLst>
                <a:gd name="T0" fmla="*/ 28 w 111"/>
                <a:gd name="T1" fmla="*/ 0 h 125"/>
                <a:gd name="T2" fmla="*/ 38 w 111"/>
                <a:gd name="T3" fmla="*/ 14 h 125"/>
                <a:gd name="T4" fmla="*/ 50 w 111"/>
                <a:gd name="T5" fmla="*/ 28 h 125"/>
                <a:gd name="T6" fmla="*/ 65 w 111"/>
                <a:gd name="T7" fmla="*/ 40 h 125"/>
                <a:gd name="T8" fmla="*/ 78 w 111"/>
                <a:gd name="T9" fmla="*/ 51 h 125"/>
                <a:gd name="T10" fmla="*/ 92 w 111"/>
                <a:gd name="T11" fmla="*/ 64 h 125"/>
                <a:gd name="T12" fmla="*/ 103 w 111"/>
                <a:gd name="T13" fmla="*/ 79 h 125"/>
                <a:gd name="T14" fmla="*/ 111 w 111"/>
                <a:gd name="T15" fmla="*/ 96 h 125"/>
                <a:gd name="T16" fmla="*/ 101 w 111"/>
                <a:gd name="T17" fmla="*/ 92 h 125"/>
                <a:gd name="T18" fmla="*/ 94 w 111"/>
                <a:gd name="T19" fmla="*/ 85 h 125"/>
                <a:gd name="T20" fmla="*/ 87 w 111"/>
                <a:gd name="T21" fmla="*/ 79 h 125"/>
                <a:gd name="T22" fmla="*/ 80 w 111"/>
                <a:gd name="T23" fmla="*/ 73 h 125"/>
                <a:gd name="T24" fmla="*/ 70 w 111"/>
                <a:gd name="T25" fmla="*/ 69 h 125"/>
                <a:gd name="T26" fmla="*/ 75 w 111"/>
                <a:gd name="T27" fmla="*/ 75 h 125"/>
                <a:gd name="T28" fmla="*/ 77 w 111"/>
                <a:gd name="T29" fmla="*/ 84 h 125"/>
                <a:gd name="T30" fmla="*/ 81 w 111"/>
                <a:gd name="T31" fmla="*/ 92 h 125"/>
                <a:gd name="T32" fmla="*/ 83 w 111"/>
                <a:gd name="T33" fmla="*/ 101 h 125"/>
                <a:gd name="T34" fmla="*/ 89 w 111"/>
                <a:gd name="T35" fmla="*/ 107 h 125"/>
                <a:gd name="T36" fmla="*/ 97 w 111"/>
                <a:gd name="T37" fmla="*/ 110 h 125"/>
                <a:gd name="T38" fmla="*/ 92 w 111"/>
                <a:gd name="T39" fmla="*/ 120 h 125"/>
                <a:gd name="T40" fmla="*/ 87 w 111"/>
                <a:gd name="T41" fmla="*/ 125 h 125"/>
                <a:gd name="T42" fmla="*/ 81 w 111"/>
                <a:gd name="T43" fmla="*/ 125 h 125"/>
                <a:gd name="T44" fmla="*/ 75 w 111"/>
                <a:gd name="T45" fmla="*/ 121 h 125"/>
                <a:gd name="T46" fmla="*/ 67 w 111"/>
                <a:gd name="T47" fmla="*/ 115 h 125"/>
                <a:gd name="T48" fmla="*/ 61 w 111"/>
                <a:gd name="T49" fmla="*/ 108 h 125"/>
                <a:gd name="T50" fmla="*/ 54 w 111"/>
                <a:gd name="T51" fmla="*/ 102 h 125"/>
                <a:gd name="T52" fmla="*/ 48 w 111"/>
                <a:gd name="T53" fmla="*/ 97 h 125"/>
                <a:gd name="T54" fmla="*/ 42 w 111"/>
                <a:gd name="T55" fmla="*/ 96 h 125"/>
                <a:gd name="T56" fmla="*/ 24 w 111"/>
                <a:gd name="T57" fmla="*/ 86 h 125"/>
                <a:gd name="T58" fmla="*/ 10 w 111"/>
                <a:gd name="T59" fmla="*/ 73 h 125"/>
                <a:gd name="T60" fmla="*/ 0 w 111"/>
                <a:gd name="T61" fmla="*/ 54 h 125"/>
                <a:gd name="T62" fmla="*/ 3 w 111"/>
                <a:gd name="T63" fmla="*/ 46 h 125"/>
                <a:gd name="T64" fmla="*/ 7 w 111"/>
                <a:gd name="T65" fmla="*/ 43 h 125"/>
                <a:gd name="T66" fmla="*/ 11 w 111"/>
                <a:gd name="T67" fmla="*/ 45 h 125"/>
                <a:gd name="T68" fmla="*/ 18 w 111"/>
                <a:gd name="T69" fmla="*/ 48 h 125"/>
                <a:gd name="T70" fmla="*/ 24 w 111"/>
                <a:gd name="T71" fmla="*/ 54 h 125"/>
                <a:gd name="T72" fmla="*/ 30 w 111"/>
                <a:gd name="T73" fmla="*/ 63 h 125"/>
                <a:gd name="T74" fmla="*/ 36 w 111"/>
                <a:gd name="T75" fmla="*/ 70 h 125"/>
                <a:gd name="T76" fmla="*/ 39 w 111"/>
                <a:gd name="T77" fmla="*/ 77 h 125"/>
                <a:gd name="T78" fmla="*/ 42 w 111"/>
                <a:gd name="T79" fmla="*/ 82 h 125"/>
                <a:gd name="T80" fmla="*/ 54 w 111"/>
                <a:gd name="T81" fmla="*/ 74 h 125"/>
                <a:gd name="T82" fmla="*/ 63 w 111"/>
                <a:gd name="T83" fmla="*/ 68 h 125"/>
                <a:gd name="T84" fmla="*/ 65 w 111"/>
                <a:gd name="T85" fmla="*/ 65 h 125"/>
                <a:gd name="T86" fmla="*/ 64 w 111"/>
                <a:gd name="T87" fmla="*/ 63 h 125"/>
                <a:gd name="T88" fmla="*/ 60 w 111"/>
                <a:gd name="T89" fmla="*/ 63 h 125"/>
                <a:gd name="T90" fmla="*/ 54 w 111"/>
                <a:gd name="T91" fmla="*/ 62 h 125"/>
                <a:gd name="T92" fmla="*/ 46 w 111"/>
                <a:gd name="T93" fmla="*/ 60 h 125"/>
                <a:gd name="T94" fmla="*/ 37 w 111"/>
                <a:gd name="T95" fmla="*/ 58 h 125"/>
                <a:gd name="T96" fmla="*/ 28 w 111"/>
                <a:gd name="T97" fmla="*/ 54 h 125"/>
                <a:gd name="T98" fmla="*/ 31 w 111"/>
                <a:gd name="T99" fmla="*/ 47 h 125"/>
                <a:gd name="T100" fmla="*/ 36 w 111"/>
                <a:gd name="T101" fmla="*/ 42 h 125"/>
                <a:gd name="T102" fmla="*/ 39 w 111"/>
                <a:gd name="T103" fmla="*/ 36 h 125"/>
                <a:gd name="T104" fmla="*/ 42 w 111"/>
                <a:gd name="T105" fmla="*/ 26 h 125"/>
                <a:gd name="T106" fmla="*/ 30 w 111"/>
                <a:gd name="T107" fmla="*/ 32 h 125"/>
                <a:gd name="T108" fmla="*/ 22 w 111"/>
                <a:gd name="T109" fmla="*/ 36 h 125"/>
                <a:gd name="T110" fmla="*/ 19 w 111"/>
                <a:gd name="T111" fmla="*/ 37 h 125"/>
                <a:gd name="T112" fmla="*/ 19 w 111"/>
                <a:gd name="T113" fmla="*/ 35 h 125"/>
                <a:gd name="T114" fmla="*/ 21 w 111"/>
                <a:gd name="T115" fmla="*/ 30 h 125"/>
                <a:gd name="T116" fmla="*/ 24 w 111"/>
                <a:gd name="T117" fmla="*/ 23 h 125"/>
                <a:gd name="T118" fmla="*/ 26 w 111"/>
                <a:gd name="T119" fmla="*/ 12 h 125"/>
                <a:gd name="T120" fmla="*/ 28 w 111"/>
                <a:gd name="T12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1" h="125">
                  <a:moveTo>
                    <a:pt x="28" y="0"/>
                  </a:moveTo>
                  <a:lnTo>
                    <a:pt x="38" y="14"/>
                  </a:lnTo>
                  <a:lnTo>
                    <a:pt x="50" y="28"/>
                  </a:lnTo>
                  <a:lnTo>
                    <a:pt x="65" y="40"/>
                  </a:lnTo>
                  <a:lnTo>
                    <a:pt x="78" y="51"/>
                  </a:lnTo>
                  <a:lnTo>
                    <a:pt x="92" y="64"/>
                  </a:lnTo>
                  <a:lnTo>
                    <a:pt x="103" y="79"/>
                  </a:lnTo>
                  <a:lnTo>
                    <a:pt x="111" y="96"/>
                  </a:lnTo>
                  <a:lnTo>
                    <a:pt x="101" y="92"/>
                  </a:lnTo>
                  <a:lnTo>
                    <a:pt x="94" y="85"/>
                  </a:lnTo>
                  <a:lnTo>
                    <a:pt x="87" y="79"/>
                  </a:lnTo>
                  <a:lnTo>
                    <a:pt x="80" y="73"/>
                  </a:lnTo>
                  <a:lnTo>
                    <a:pt x="70" y="69"/>
                  </a:lnTo>
                  <a:lnTo>
                    <a:pt x="75" y="75"/>
                  </a:lnTo>
                  <a:lnTo>
                    <a:pt x="77" y="84"/>
                  </a:lnTo>
                  <a:lnTo>
                    <a:pt x="81" y="92"/>
                  </a:lnTo>
                  <a:lnTo>
                    <a:pt x="83" y="101"/>
                  </a:lnTo>
                  <a:lnTo>
                    <a:pt x="89" y="107"/>
                  </a:lnTo>
                  <a:lnTo>
                    <a:pt x="97" y="110"/>
                  </a:lnTo>
                  <a:lnTo>
                    <a:pt x="92" y="120"/>
                  </a:lnTo>
                  <a:lnTo>
                    <a:pt x="87" y="125"/>
                  </a:lnTo>
                  <a:lnTo>
                    <a:pt x="81" y="125"/>
                  </a:lnTo>
                  <a:lnTo>
                    <a:pt x="75" y="121"/>
                  </a:lnTo>
                  <a:lnTo>
                    <a:pt x="67" y="115"/>
                  </a:lnTo>
                  <a:lnTo>
                    <a:pt x="61" y="108"/>
                  </a:lnTo>
                  <a:lnTo>
                    <a:pt x="54" y="102"/>
                  </a:lnTo>
                  <a:lnTo>
                    <a:pt x="48" y="97"/>
                  </a:lnTo>
                  <a:lnTo>
                    <a:pt x="42" y="96"/>
                  </a:lnTo>
                  <a:lnTo>
                    <a:pt x="24" y="86"/>
                  </a:lnTo>
                  <a:lnTo>
                    <a:pt x="10" y="73"/>
                  </a:lnTo>
                  <a:lnTo>
                    <a:pt x="0" y="54"/>
                  </a:lnTo>
                  <a:lnTo>
                    <a:pt x="3" y="46"/>
                  </a:lnTo>
                  <a:lnTo>
                    <a:pt x="7" y="43"/>
                  </a:lnTo>
                  <a:lnTo>
                    <a:pt x="11" y="45"/>
                  </a:lnTo>
                  <a:lnTo>
                    <a:pt x="18" y="48"/>
                  </a:lnTo>
                  <a:lnTo>
                    <a:pt x="24" y="54"/>
                  </a:lnTo>
                  <a:lnTo>
                    <a:pt x="30" y="63"/>
                  </a:lnTo>
                  <a:lnTo>
                    <a:pt x="36" y="70"/>
                  </a:lnTo>
                  <a:lnTo>
                    <a:pt x="39" y="77"/>
                  </a:lnTo>
                  <a:lnTo>
                    <a:pt x="42" y="82"/>
                  </a:lnTo>
                  <a:lnTo>
                    <a:pt x="54" y="74"/>
                  </a:lnTo>
                  <a:lnTo>
                    <a:pt x="63" y="68"/>
                  </a:lnTo>
                  <a:lnTo>
                    <a:pt x="65" y="65"/>
                  </a:lnTo>
                  <a:lnTo>
                    <a:pt x="64" y="63"/>
                  </a:lnTo>
                  <a:lnTo>
                    <a:pt x="60" y="63"/>
                  </a:lnTo>
                  <a:lnTo>
                    <a:pt x="54" y="62"/>
                  </a:lnTo>
                  <a:lnTo>
                    <a:pt x="46" y="60"/>
                  </a:lnTo>
                  <a:lnTo>
                    <a:pt x="37" y="58"/>
                  </a:lnTo>
                  <a:lnTo>
                    <a:pt x="28" y="54"/>
                  </a:lnTo>
                  <a:lnTo>
                    <a:pt x="31" y="47"/>
                  </a:lnTo>
                  <a:lnTo>
                    <a:pt x="36" y="42"/>
                  </a:lnTo>
                  <a:lnTo>
                    <a:pt x="39" y="36"/>
                  </a:lnTo>
                  <a:lnTo>
                    <a:pt x="42" y="26"/>
                  </a:lnTo>
                  <a:lnTo>
                    <a:pt x="30" y="32"/>
                  </a:lnTo>
                  <a:lnTo>
                    <a:pt x="22" y="36"/>
                  </a:lnTo>
                  <a:lnTo>
                    <a:pt x="19" y="37"/>
                  </a:lnTo>
                  <a:lnTo>
                    <a:pt x="19" y="35"/>
                  </a:lnTo>
                  <a:lnTo>
                    <a:pt x="21" y="30"/>
                  </a:lnTo>
                  <a:lnTo>
                    <a:pt x="24" y="23"/>
                  </a:lnTo>
                  <a:lnTo>
                    <a:pt x="26" y="1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41"/>
            <p:cNvSpPr>
              <a:spLocks noEditPoints="1"/>
            </p:cNvSpPr>
            <p:nvPr/>
          </p:nvSpPr>
          <p:spPr bwMode="auto">
            <a:xfrm>
              <a:off x="4655728" y="1676542"/>
              <a:ext cx="2227545" cy="957709"/>
            </a:xfrm>
            <a:custGeom>
              <a:avLst/>
              <a:gdLst>
                <a:gd name="T0" fmla="*/ 1125 w 2299"/>
                <a:gd name="T1" fmla="*/ 684 h 988"/>
                <a:gd name="T2" fmla="*/ 1236 w 2299"/>
                <a:gd name="T3" fmla="*/ 749 h 988"/>
                <a:gd name="T4" fmla="*/ 1276 w 2299"/>
                <a:gd name="T5" fmla="*/ 785 h 988"/>
                <a:gd name="T6" fmla="*/ 1525 w 2299"/>
                <a:gd name="T7" fmla="*/ 740 h 988"/>
                <a:gd name="T8" fmla="*/ 1566 w 2299"/>
                <a:gd name="T9" fmla="*/ 798 h 988"/>
                <a:gd name="T10" fmla="*/ 1494 w 2299"/>
                <a:gd name="T11" fmla="*/ 845 h 988"/>
                <a:gd name="T12" fmla="*/ 1422 w 2299"/>
                <a:gd name="T13" fmla="*/ 841 h 988"/>
                <a:gd name="T14" fmla="*/ 1364 w 2299"/>
                <a:gd name="T15" fmla="*/ 889 h 988"/>
                <a:gd name="T16" fmla="*/ 1289 w 2299"/>
                <a:gd name="T17" fmla="*/ 984 h 988"/>
                <a:gd name="T18" fmla="*/ 1251 w 2299"/>
                <a:gd name="T19" fmla="*/ 845 h 988"/>
                <a:gd name="T20" fmla="*/ 1016 w 2299"/>
                <a:gd name="T21" fmla="*/ 840 h 988"/>
                <a:gd name="T22" fmla="*/ 919 w 2299"/>
                <a:gd name="T23" fmla="*/ 832 h 988"/>
                <a:gd name="T24" fmla="*/ 852 w 2299"/>
                <a:gd name="T25" fmla="*/ 763 h 988"/>
                <a:gd name="T26" fmla="*/ 954 w 2299"/>
                <a:gd name="T27" fmla="*/ 656 h 988"/>
                <a:gd name="T28" fmla="*/ 1001 w 2299"/>
                <a:gd name="T29" fmla="*/ 638 h 988"/>
                <a:gd name="T30" fmla="*/ 827 w 2299"/>
                <a:gd name="T31" fmla="*/ 184 h 988"/>
                <a:gd name="T32" fmla="*/ 1694 w 2299"/>
                <a:gd name="T33" fmla="*/ 0 h 988"/>
                <a:gd name="T34" fmla="*/ 1746 w 2299"/>
                <a:gd name="T35" fmla="*/ 87 h 988"/>
                <a:gd name="T36" fmla="*/ 2289 w 2299"/>
                <a:gd name="T37" fmla="*/ 180 h 988"/>
                <a:gd name="T38" fmla="*/ 2251 w 2299"/>
                <a:gd name="T39" fmla="*/ 237 h 988"/>
                <a:gd name="T40" fmla="*/ 2232 w 2299"/>
                <a:gd name="T41" fmla="*/ 248 h 988"/>
                <a:gd name="T42" fmla="*/ 2193 w 2299"/>
                <a:gd name="T43" fmla="*/ 238 h 988"/>
                <a:gd name="T44" fmla="*/ 2125 w 2299"/>
                <a:gd name="T45" fmla="*/ 230 h 988"/>
                <a:gd name="T46" fmla="*/ 1998 w 2299"/>
                <a:gd name="T47" fmla="*/ 249 h 988"/>
                <a:gd name="T48" fmla="*/ 1937 w 2299"/>
                <a:gd name="T49" fmla="*/ 201 h 988"/>
                <a:gd name="T50" fmla="*/ 1970 w 2299"/>
                <a:gd name="T51" fmla="*/ 305 h 988"/>
                <a:gd name="T52" fmla="*/ 1848 w 2299"/>
                <a:gd name="T53" fmla="*/ 363 h 988"/>
                <a:gd name="T54" fmla="*/ 1980 w 2299"/>
                <a:gd name="T55" fmla="*/ 505 h 988"/>
                <a:gd name="T56" fmla="*/ 1984 w 2299"/>
                <a:gd name="T57" fmla="*/ 545 h 988"/>
                <a:gd name="T58" fmla="*/ 1908 w 2299"/>
                <a:gd name="T59" fmla="*/ 594 h 988"/>
                <a:gd name="T60" fmla="*/ 1723 w 2299"/>
                <a:gd name="T61" fmla="*/ 484 h 988"/>
                <a:gd name="T62" fmla="*/ 1683 w 2299"/>
                <a:gd name="T63" fmla="*/ 618 h 988"/>
                <a:gd name="T64" fmla="*/ 1680 w 2299"/>
                <a:gd name="T65" fmla="*/ 721 h 988"/>
                <a:gd name="T66" fmla="*/ 1556 w 2299"/>
                <a:gd name="T67" fmla="*/ 705 h 988"/>
                <a:gd name="T68" fmla="*/ 1609 w 2299"/>
                <a:gd name="T69" fmla="*/ 609 h 988"/>
                <a:gd name="T70" fmla="*/ 1610 w 2299"/>
                <a:gd name="T71" fmla="*/ 584 h 988"/>
                <a:gd name="T72" fmla="*/ 1592 w 2299"/>
                <a:gd name="T73" fmla="*/ 483 h 988"/>
                <a:gd name="T74" fmla="*/ 1487 w 2299"/>
                <a:gd name="T75" fmla="*/ 448 h 988"/>
                <a:gd name="T76" fmla="*/ 1371 w 2299"/>
                <a:gd name="T77" fmla="*/ 415 h 988"/>
                <a:gd name="T78" fmla="*/ 1327 w 2299"/>
                <a:gd name="T79" fmla="*/ 344 h 988"/>
                <a:gd name="T80" fmla="*/ 1416 w 2299"/>
                <a:gd name="T81" fmla="*/ 336 h 988"/>
                <a:gd name="T82" fmla="*/ 1208 w 2299"/>
                <a:gd name="T83" fmla="*/ 370 h 988"/>
                <a:gd name="T84" fmla="*/ 1057 w 2299"/>
                <a:gd name="T85" fmla="*/ 541 h 988"/>
                <a:gd name="T86" fmla="*/ 1112 w 2299"/>
                <a:gd name="T87" fmla="*/ 471 h 988"/>
                <a:gd name="T88" fmla="*/ 1107 w 2299"/>
                <a:gd name="T89" fmla="*/ 324 h 988"/>
                <a:gd name="T90" fmla="*/ 953 w 2299"/>
                <a:gd name="T91" fmla="*/ 377 h 988"/>
                <a:gd name="T92" fmla="*/ 892 w 2299"/>
                <a:gd name="T93" fmla="*/ 444 h 988"/>
                <a:gd name="T94" fmla="*/ 843 w 2299"/>
                <a:gd name="T95" fmla="*/ 442 h 988"/>
                <a:gd name="T96" fmla="*/ 802 w 2299"/>
                <a:gd name="T97" fmla="*/ 333 h 988"/>
                <a:gd name="T98" fmla="*/ 849 w 2299"/>
                <a:gd name="T99" fmla="*/ 369 h 988"/>
                <a:gd name="T100" fmla="*/ 886 w 2299"/>
                <a:gd name="T101" fmla="*/ 202 h 988"/>
                <a:gd name="T102" fmla="*/ 947 w 2299"/>
                <a:gd name="T103" fmla="*/ 109 h 988"/>
                <a:gd name="T104" fmla="*/ 804 w 2299"/>
                <a:gd name="T105" fmla="*/ 179 h 988"/>
                <a:gd name="T106" fmla="*/ 530 w 2299"/>
                <a:gd name="T107" fmla="*/ 290 h 988"/>
                <a:gd name="T108" fmla="*/ 198 w 2299"/>
                <a:gd name="T109" fmla="*/ 443 h 988"/>
                <a:gd name="T110" fmla="*/ 42 w 2299"/>
                <a:gd name="T111" fmla="*/ 614 h 988"/>
                <a:gd name="T112" fmla="*/ 40 w 2299"/>
                <a:gd name="T113" fmla="*/ 711 h 988"/>
                <a:gd name="T114" fmla="*/ 32 w 2299"/>
                <a:gd name="T115" fmla="*/ 755 h 988"/>
                <a:gd name="T116" fmla="*/ 21 w 2299"/>
                <a:gd name="T117" fmla="*/ 649 h 988"/>
                <a:gd name="T118" fmla="*/ 249 w 2299"/>
                <a:gd name="T119" fmla="*/ 369 h 988"/>
                <a:gd name="T120" fmla="*/ 628 w 2299"/>
                <a:gd name="T121" fmla="*/ 210 h 988"/>
                <a:gd name="T122" fmla="*/ 1420 w 2299"/>
                <a:gd name="T123" fmla="*/ 34 h 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99" h="988">
                  <a:moveTo>
                    <a:pt x="984" y="637"/>
                  </a:moveTo>
                  <a:lnTo>
                    <a:pt x="1001" y="638"/>
                  </a:lnTo>
                  <a:lnTo>
                    <a:pt x="1001" y="646"/>
                  </a:lnTo>
                  <a:lnTo>
                    <a:pt x="1003" y="654"/>
                  </a:lnTo>
                  <a:lnTo>
                    <a:pt x="1006" y="660"/>
                  </a:lnTo>
                  <a:lnTo>
                    <a:pt x="1011" y="665"/>
                  </a:lnTo>
                  <a:lnTo>
                    <a:pt x="1013" y="671"/>
                  </a:lnTo>
                  <a:lnTo>
                    <a:pt x="1015" y="679"/>
                  </a:lnTo>
                  <a:lnTo>
                    <a:pt x="1028" y="676"/>
                  </a:lnTo>
                  <a:lnTo>
                    <a:pt x="1041" y="673"/>
                  </a:lnTo>
                  <a:lnTo>
                    <a:pt x="1055" y="670"/>
                  </a:lnTo>
                  <a:lnTo>
                    <a:pt x="1067" y="666"/>
                  </a:lnTo>
                  <a:lnTo>
                    <a:pt x="1077" y="660"/>
                  </a:lnTo>
                  <a:lnTo>
                    <a:pt x="1084" y="651"/>
                  </a:lnTo>
                  <a:lnTo>
                    <a:pt x="1097" y="668"/>
                  </a:lnTo>
                  <a:lnTo>
                    <a:pt x="1111" y="678"/>
                  </a:lnTo>
                  <a:lnTo>
                    <a:pt x="1125" y="684"/>
                  </a:lnTo>
                  <a:lnTo>
                    <a:pt x="1141" y="687"/>
                  </a:lnTo>
                  <a:lnTo>
                    <a:pt x="1158" y="688"/>
                  </a:lnTo>
                  <a:lnTo>
                    <a:pt x="1177" y="689"/>
                  </a:lnTo>
                  <a:lnTo>
                    <a:pt x="1195" y="693"/>
                  </a:lnTo>
                  <a:lnTo>
                    <a:pt x="1180" y="706"/>
                  </a:lnTo>
                  <a:lnTo>
                    <a:pt x="1164" y="712"/>
                  </a:lnTo>
                  <a:lnTo>
                    <a:pt x="1149" y="713"/>
                  </a:lnTo>
                  <a:lnTo>
                    <a:pt x="1132" y="712"/>
                  </a:lnTo>
                  <a:lnTo>
                    <a:pt x="1112" y="707"/>
                  </a:lnTo>
                  <a:lnTo>
                    <a:pt x="1112" y="734"/>
                  </a:lnTo>
                  <a:lnTo>
                    <a:pt x="1122" y="737"/>
                  </a:lnTo>
                  <a:lnTo>
                    <a:pt x="1135" y="738"/>
                  </a:lnTo>
                  <a:lnTo>
                    <a:pt x="1155" y="738"/>
                  </a:lnTo>
                  <a:lnTo>
                    <a:pt x="1175" y="738"/>
                  </a:lnTo>
                  <a:lnTo>
                    <a:pt x="1196" y="739"/>
                  </a:lnTo>
                  <a:lnTo>
                    <a:pt x="1218" y="743"/>
                  </a:lnTo>
                  <a:lnTo>
                    <a:pt x="1236" y="749"/>
                  </a:lnTo>
                  <a:lnTo>
                    <a:pt x="1231" y="761"/>
                  </a:lnTo>
                  <a:lnTo>
                    <a:pt x="1226" y="771"/>
                  </a:lnTo>
                  <a:lnTo>
                    <a:pt x="1223" y="778"/>
                  </a:lnTo>
                  <a:lnTo>
                    <a:pt x="1219" y="783"/>
                  </a:lnTo>
                  <a:lnTo>
                    <a:pt x="1218" y="787"/>
                  </a:lnTo>
                  <a:lnTo>
                    <a:pt x="1218" y="791"/>
                  </a:lnTo>
                  <a:lnTo>
                    <a:pt x="1220" y="798"/>
                  </a:lnTo>
                  <a:lnTo>
                    <a:pt x="1226" y="806"/>
                  </a:lnTo>
                  <a:lnTo>
                    <a:pt x="1236" y="817"/>
                  </a:lnTo>
                  <a:lnTo>
                    <a:pt x="1244" y="815"/>
                  </a:lnTo>
                  <a:lnTo>
                    <a:pt x="1245" y="810"/>
                  </a:lnTo>
                  <a:lnTo>
                    <a:pt x="1242" y="804"/>
                  </a:lnTo>
                  <a:lnTo>
                    <a:pt x="1239" y="796"/>
                  </a:lnTo>
                  <a:lnTo>
                    <a:pt x="1236" y="787"/>
                  </a:lnTo>
                  <a:lnTo>
                    <a:pt x="1236" y="776"/>
                  </a:lnTo>
                  <a:lnTo>
                    <a:pt x="1257" y="782"/>
                  </a:lnTo>
                  <a:lnTo>
                    <a:pt x="1276" y="785"/>
                  </a:lnTo>
                  <a:lnTo>
                    <a:pt x="1297" y="790"/>
                  </a:lnTo>
                  <a:lnTo>
                    <a:pt x="1317" y="796"/>
                  </a:lnTo>
                  <a:lnTo>
                    <a:pt x="1334" y="804"/>
                  </a:lnTo>
                  <a:lnTo>
                    <a:pt x="1360" y="783"/>
                  </a:lnTo>
                  <a:lnTo>
                    <a:pt x="1390" y="762"/>
                  </a:lnTo>
                  <a:lnTo>
                    <a:pt x="1418" y="743"/>
                  </a:lnTo>
                  <a:lnTo>
                    <a:pt x="1444" y="721"/>
                  </a:lnTo>
                  <a:lnTo>
                    <a:pt x="1459" y="726"/>
                  </a:lnTo>
                  <a:lnTo>
                    <a:pt x="1470" y="728"/>
                  </a:lnTo>
                  <a:lnTo>
                    <a:pt x="1480" y="727"/>
                  </a:lnTo>
                  <a:lnTo>
                    <a:pt x="1488" y="726"/>
                  </a:lnTo>
                  <a:lnTo>
                    <a:pt x="1494" y="726"/>
                  </a:lnTo>
                  <a:lnTo>
                    <a:pt x="1502" y="728"/>
                  </a:lnTo>
                  <a:lnTo>
                    <a:pt x="1508" y="735"/>
                  </a:lnTo>
                  <a:lnTo>
                    <a:pt x="1514" y="749"/>
                  </a:lnTo>
                  <a:lnTo>
                    <a:pt x="1520" y="745"/>
                  </a:lnTo>
                  <a:lnTo>
                    <a:pt x="1525" y="740"/>
                  </a:lnTo>
                  <a:lnTo>
                    <a:pt x="1528" y="735"/>
                  </a:lnTo>
                  <a:lnTo>
                    <a:pt x="1532" y="729"/>
                  </a:lnTo>
                  <a:lnTo>
                    <a:pt x="1536" y="723"/>
                  </a:lnTo>
                  <a:lnTo>
                    <a:pt x="1540" y="720"/>
                  </a:lnTo>
                  <a:lnTo>
                    <a:pt x="1547" y="717"/>
                  </a:lnTo>
                  <a:lnTo>
                    <a:pt x="1556" y="717"/>
                  </a:lnTo>
                  <a:lnTo>
                    <a:pt x="1568" y="721"/>
                  </a:lnTo>
                  <a:lnTo>
                    <a:pt x="1567" y="734"/>
                  </a:lnTo>
                  <a:lnTo>
                    <a:pt x="1568" y="745"/>
                  </a:lnTo>
                  <a:lnTo>
                    <a:pt x="1572" y="755"/>
                  </a:lnTo>
                  <a:lnTo>
                    <a:pt x="1576" y="762"/>
                  </a:lnTo>
                  <a:lnTo>
                    <a:pt x="1581" y="770"/>
                  </a:lnTo>
                  <a:lnTo>
                    <a:pt x="1583" y="779"/>
                  </a:lnTo>
                  <a:lnTo>
                    <a:pt x="1584" y="790"/>
                  </a:lnTo>
                  <a:lnTo>
                    <a:pt x="1583" y="804"/>
                  </a:lnTo>
                  <a:lnTo>
                    <a:pt x="1568" y="804"/>
                  </a:lnTo>
                  <a:lnTo>
                    <a:pt x="1566" y="798"/>
                  </a:lnTo>
                  <a:lnTo>
                    <a:pt x="1561" y="793"/>
                  </a:lnTo>
                  <a:lnTo>
                    <a:pt x="1555" y="789"/>
                  </a:lnTo>
                  <a:lnTo>
                    <a:pt x="1550" y="787"/>
                  </a:lnTo>
                  <a:lnTo>
                    <a:pt x="1544" y="782"/>
                  </a:lnTo>
                  <a:lnTo>
                    <a:pt x="1540" y="777"/>
                  </a:lnTo>
                  <a:lnTo>
                    <a:pt x="1538" y="771"/>
                  </a:lnTo>
                  <a:lnTo>
                    <a:pt x="1538" y="761"/>
                  </a:lnTo>
                  <a:lnTo>
                    <a:pt x="1542" y="749"/>
                  </a:lnTo>
                  <a:lnTo>
                    <a:pt x="1534" y="752"/>
                  </a:lnTo>
                  <a:lnTo>
                    <a:pt x="1527" y="761"/>
                  </a:lnTo>
                  <a:lnTo>
                    <a:pt x="1520" y="771"/>
                  </a:lnTo>
                  <a:lnTo>
                    <a:pt x="1512" y="783"/>
                  </a:lnTo>
                  <a:lnTo>
                    <a:pt x="1505" y="796"/>
                  </a:lnTo>
                  <a:lnTo>
                    <a:pt x="1500" y="810"/>
                  </a:lnTo>
                  <a:lnTo>
                    <a:pt x="1495" y="823"/>
                  </a:lnTo>
                  <a:lnTo>
                    <a:pt x="1494" y="835"/>
                  </a:lnTo>
                  <a:lnTo>
                    <a:pt x="1494" y="845"/>
                  </a:lnTo>
                  <a:lnTo>
                    <a:pt x="1497" y="854"/>
                  </a:lnTo>
                  <a:lnTo>
                    <a:pt x="1504" y="858"/>
                  </a:lnTo>
                  <a:lnTo>
                    <a:pt x="1514" y="860"/>
                  </a:lnTo>
                  <a:lnTo>
                    <a:pt x="1508" y="869"/>
                  </a:lnTo>
                  <a:lnTo>
                    <a:pt x="1500" y="876"/>
                  </a:lnTo>
                  <a:lnTo>
                    <a:pt x="1492" y="876"/>
                  </a:lnTo>
                  <a:lnTo>
                    <a:pt x="1483" y="872"/>
                  </a:lnTo>
                  <a:lnTo>
                    <a:pt x="1476" y="866"/>
                  </a:lnTo>
                  <a:lnTo>
                    <a:pt x="1469" y="857"/>
                  </a:lnTo>
                  <a:lnTo>
                    <a:pt x="1464" y="847"/>
                  </a:lnTo>
                  <a:lnTo>
                    <a:pt x="1460" y="839"/>
                  </a:lnTo>
                  <a:lnTo>
                    <a:pt x="1459" y="832"/>
                  </a:lnTo>
                  <a:lnTo>
                    <a:pt x="1447" y="832"/>
                  </a:lnTo>
                  <a:lnTo>
                    <a:pt x="1438" y="834"/>
                  </a:lnTo>
                  <a:lnTo>
                    <a:pt x="1431" y="837"/>
                  </a:lnTo>
                  <a:lnTo>
                    <a:pt x="1427" y="839"/>
                  </a:lnTo>
                  <a:lnTo>
                    <a:pt x="1422" y="841"/>
                  </a:lnTo>
                  <a:lnTo>
                    <a:pt x="1418" y="841"/>
                  </a:lnTo>
                  <a:lnTo>
                    <a:pt x="1411" y="838"/>
                  </a:lnTo>
                  <a:lnTo>
                    <a:pt x="1403" y="832"/>
                  </a:lnTo>
                  <a:lnTo>
                    <a:pt x="1393" y="844"/>
                  </a:lnTo>
                  <a:lnTo>
                    <a:pt x="1387" y="852"/>
                  </a:lnTo>
                  <a:lnTo>
                    <a:pt x="1386" y="860"/>
                  </a:lnTo>
                  <a:lnTo>
                    <a:pt x="1387" y="866"/>
                  </a:lnTo>
                  <a:lnTo>
                    <a:pt x="1391" y="871"/>
                  </a:lnTo>
                  <a:lnTo>
                    <a:pt x="1397" y="874"/>
                  </a:lnTo>
                  <a:lnTo>
                    <a:pt x="1403" y="878"/>
                  </a:lnTo>
                  <a:lnTo>
                    <a:pt x="1409" y="882"/>
                  </a:lnTo>
                  <a:lnTo>
                    <a:pt x="1413" y="886"/>
                  </a:lnTo>
                  <a:lnTo>
                    <a:pt x="1416" y="893"/>
                  </a:lnTo>
                  <a:lnTo>
                    <a:pt x="1416" y="901"/>
                  </a:lnTo>
                  <a:lnTo>
                    <a:pt x="1398" y="893"/>
                  </a:lnTo>
                  <a:lnTo>
                    <a:pt x="1380" y="889"/>
                  </a:lnTo>
                  <a:lnTo>
                    <a:pt x="1364" y="889"/>
                  </a:lnTo>
                  <a:lnTo>
                    <a:pt x="1349" y="893"/>
                  </a:lnTo>
                  <a:lnTo>
                    <a:pt x="1335" y="899"/>
                  </a:lnTo>
                  <a:lnTo>
                    <a:pt x="1320" y="906"/>
                  </a:lnTo>
                  <a:lnTo>
                    <a:pt x="1306" y="914"/>
                  </a:lnTo>
                  <a:lnTo>
                    <a:pt x="1306" y="860"/>
                  </a:lnTo>
                  <a:lnTo>
                    <a:pt x="1296" y="863"/>
                  </a:lnTo>
                  <a:lnTo>
                    <a:pt x="1289" y="871"/>
                  </a:lnTo>
                  <a:lnTo>
                    <a:pt x="1285" y="880"/>
                  </a:lnTo>
                  <a:lnTo>
                    <a:pt x="1282" y="891"/>
                  </a:lnTo>
                  <a:lnTo>
                    <a:pt x="1282" y="904"/>
                  </a:lnTo>
                  <a:lnTo>
                    <a:pt x="1284" y="918"/>
                  </a:lnTo>
                  <a:lnTo>
                    <a:pt x="1286" y="932"/>
                  </a:lnTo>
                  <a:lnTo>
                    <a:pt x="1289" y="945"/>
                  </a:lnTo>
                  <a:lnTo>
                    <a:pt x="1290" y="957"/>
                  </a:lnTo>
                  <a:lnTo>
                    <a:pt x="1291" y="968"/>
                  </a:lnTo>
                  <a:lnTo>
                    <a:pt x="1290" y="977"/>
                  </a:lnTo>
                  <a:lnTo>
                    <a:pt x="1289" y="984"/>
                  </a:lnTo>
                  <a:lnTo>
                    <a:pt x="1284" y="988"/>
                  </a:lnTo>
                  <a:lnTo>
                    <a:pt x="1275" y="988"/>
                  </a:lnTo>
                  <a:lnTo>
                    <a:pt x="1264" y="984"/>
                  </a:lnTo>
                  <a:lnTo>
                    <a:pt x="1265" y="967"/>
                  </a:lnTo>
                  <a:lnTo>
                    <a:pt x="1264" y="952"/>
                  </a:lnTo>
                  <a:lnTo>
                    <a:pt x="1262" y="936"/>
                  </a:lnTo>
                  <a:lnTo>
                    <a:pt x="1259" y="922"/>
                  </a:lnTo>
                  <a:lnTo>
                    <a:pt x="1258" y="906"/>
                  </a:lnTo>
                  <a:lnTo>
                    <a:pt x="1258" y="890"/>
                  </a:lnTo>
                  <a:lnTo>
                    <a:pt x="1261" y="872"/>
                  </a:lnTo>
                  <a:lnTo>
                    <a:pt x="1267" y="852"/>
                  </a:lnTo>
                  <a:lnTo>
                    <a:pt x="1279" y="832"/>
                  </a:lnTo>
                  <a:lnTo>
                    <a:pt x="1267" y="828"/>
                  </a:lnTo>
                  <a:lnTo>
                    <a:pt x="1259" y="829"/>
                  </a:lnTo>
                  <a:lnTo>
                    <a:pt x="1254" y="833"/>
                  </a:lnTo>
                  <a:lnTo>
                    <a:pt x="1252" y="839"/>
                  </a:lnTo>
                  <a:lnTo>
                    <a:pt x="1251" y="845"/>
                  </a:lnTo>
                  <a:lnTo>
                    <a:pt x="1248" y="852"/>
                  </a:lnTo>
                  <a:lnTo>
                    <a:pt x="1246" y="857"/>
                  </a:lnTo>
                  <a:lnTo>
                    <a:pt x="1241" y="861"/>
                  </a:lnTo>
                  <a:lnTo>
                    <a:pt x="1234" y="862"/>
                  </a:lnTo>
                  <a:lnTo>
                    <a:pt x="1223" y="860"/>
                  </a:lnTo>
                  <a:lnTo>
                    <a:pt x="1219" y="846"/>
                  </a:lnTo>
                  <a:lnTo>
                    <a:pt x="1208" y="834"/>
                  </a:lnTo>
                  <a:lnTo>
                    <a:pt x="1194" y="823"/>
                  </a:lnTo>
                  <a:lnTo>
                    <a:pt x="1173" y="813"/>
                  </a:lnTo>
                  <a:lnTo>
                    <a:pt x="1150" y="806"/>
                  </a:lnTo>
                  <a:lnTo>
                    <a:pt x="1124" y="800"/>
                  </a:lnTo>
                  <a:lnTo>
                    <a:pt x="1099" y="798"/>
                  </a:lnTo>
                  <a:lnTo>
                    <a:pt x="1072" y="798"/>
                  </a:lnTo>
                  <a:lnTo>
                    <a:pt x="1046" y="801"/>
                  </a:lnTo>
                  <a:lnTo>
                    <a:pt x="1022" y="807"/>
                  </a:lnTo>
                  <a:lnTo>
                    <a:pt x="1001" y="817"/>
                  </a:lnTo>
                  <a:lnTo>
                    <a:pt x="1016" y="840"/>
                  </a:lnTo>
                  <a:lnTo>
                    <a:pt x="1034" y="858"/>
                  </a:lnTo>
                  <a:lnTo>
                    <a:pt x="1057" y="873"/>
                  </a:lnTo>
                  <a:lnTo>
                    <a:pt x="1043" y="884"/>
                  </a:lnTo>
                  <a:lnTo>
                    <a:pt x="1032" y="889"/>
                  </a:lnTo>
                  <a:lnTo>
                    <a:pt x="1021" y="889"/>
                  </a:lnTo>
                  <a:lnTo>
                    <a:pt x="1011" y="885"/>
                  </a:lnTo>
                  <a:lnTo>
                    <a:pt x="1001" y="879"/>
                  </a:lnTo>
                  <a:lnTo>
                    <a:pt x="993" y="872"/>
                  </a:lnTo>
                  <a:lnTo>
                    <a:pt x="984" y="863"/>
                  </a:lnTo>
                  <a:lnTo>
                    <a:pt x="976" y="855"/>
                  </a:lnTo>
                  <a:lnTo>
                    <a:pt x="966" y="849"/>
                  </a:lnTo>
                  <a:lnTo>
                    <a:pt x="956" y="845"/>
                  </a:lnTo>
                  <a:lnTo>
                    <a:pt x="945" y="845"/>
                  </a:lnTo>
                  <a:lnTo>
                    <a:pt x="932" y="849"/>
                  </a:lnTo>
                  <a:lnTo>
                    <a:pt x="919" y="860"/>
                  </a:lnTo>
                  <a:lnTo>
                    <a:pt x="917" y="844"/>
                  </a:lnTo>
                  <a:lnTo>
                    <a:pt x="919" y="832"/>
                  </a:lnTo>
                  <a:lnTo>
                    <a:pt x="925" y="823"/>
                  </a:lnTo>
                  <a:lnTo>
                    <a:pt x="933" y="818"/>
                  </a:lnTo>
                  <a:lnTo>
                    <a:pt x="947" y="817"/>
                  </a:lnTo>
                  <a:lnTo>
                    <a:pt x="938" y="815"/>
                  </a:lnTo>
                  <a:lnTo>
                    <a:pt x="929" y="809"/>
                  </a:lnTo>
                  <a:lnTo>
                    <a:pt x="921" y="801"/>
                  </a:lnTo>
                  <a:lnTo>
                    <a:pt x="912" y="794"/>
                  </a:lnTo>
                  <a:lnTo>
                    <a:pt x="904" y="787"/>
                  </a:lnTo>
                  <a:lnTo>
                    <a:pt x="897" y="780"/>
                  </a:lnTo>
                  <a:lnTo>
                    <a:pt x="889" y="779"/>
                  </a:lnTo>
                  <a:lnTo>
                    <a:pt x="882" y="782"/>
                  </a:lnTo>
                  <a:lnTo>
                    <a:pt x="877" y="790"/>
                  </a:lnTo>
                  <a:lnTo>
                    <a:pt x="867" y="789"/>
                  </a:lnTo>
                  <a:lnTo>
                    <a:pt x="860" y="785"/>
                  </a:lnTo>
                  <a:lnTo>
                    <a:pt x="856" y="779"/>
                  </a:lnTo>
                  <a:lnTo>
                    <a:pt x="854" y="771"/>
                  </a:lnTo>
                  <a:lnTo>
                    <a:pt x="852" y="763"/>
                  </a:lnTo>
                  <a:lnTo>
                    <a:pt x="848" y="756"/>
                  </a:lnTo>
                  <a:lnTo>
                    <a:pt x="843" y="751"/>
                  </a:lnTo>
                  <a:lnTo>
                    <a:pt x="835" y="749"/>
                  </a:lnTo>
                  <a:lnTo>
                    <a:pt x="843" y="746"/>
                  </a:lnTo>
                  <a:lnTo>
                    <a:pt x="853" y="742"/>
                  </a:lnTo>
                  <a:lnTo>
                    <a:pt x="865" y="737"/>
                  </a:lnTo>
                  <a:lnTo>
                    <a:pt x="878" y="732"/>
                  </a:lnTo>
                  <a:lnTo>
                    <a:pt x="892" y="728"/>
                  </a:lnTo>
                  <a:lnTo>
                    <a:pt x="906" y="729"/>
                  </a:lnTo>
                  <a:lnTo>
                    <a:pt x="919" y="734"/>
                  </a:lnTo>
                  <a:lnTo>
                    <a:pt x="927" y="727"/>
                  </a:lnTo>
                  <a:lnTo>
                    <a:pt x="933" y="716"/>
                  </a:lnTo>
                  <a:lnTo>
                    <a:pt x="937" y="705"/>
                  </a:lnTo>
                  <a:lnTo>
                    <a:pt x="942" y="692"/>
                  </a:lnTo>
                  <a:lnTo>
                    <a:pt x="945" y="679"/>
                  </a:lnTo>
                  <a:lnTo>
                    <a:pt x="949" y="667"/>
                  </a:lnTo>
                  <a:lnTo>
                    <a:pt x="954" y="656"/>
                  </a:lnTo>
                  <a:lnTo>
                    <a:pt x="961" y="646"/>
                  </a:lnTo>
                  <a:lnTo>
                    <a:pt x="971" y="640"/>
                  </a:lnTo>
                  <a:lnTo>
                    <a:pt x="984" y="637"/>
                  </a:lnTo>
                  <a:close/>
                  <a:moveTo>
                    <a:pt x="1043" y="554"/>
                  </a:moveTo>
                  <a:lnTo>
                    <a:pt x="1043" y="575"/>
                  </a:lnTo>
                  <a:lnTo>
                    <a:pt x="1045" y="589"/>
                  </a:lnTo>
                  <a:lnTo>
                    <a:pt x="1049" y="601"/>
                  </a:lnTo>
                  <a:lnTo>
                    <a:pt x="1054" y="610"/>
                  </a:lnTo>
                  <a:lnTo>
                    <a:pt x="1060" y="617"/>
                  </a:lnTo>
                  <a:lnTo>
                    <a:pt x="1065" y="623"/>
                  </a:lnTo>
                  <a:lnTo>
                    <a:pt x="1068" y="631"/>
                  </a:lnTo>
                  <a:lnTo>
                    <a:pt x="1071" y="638"/>
                  </a:lnTo>
                  <a:lnTo>
                    <a:pt x="1062" y="643"/>
                  </a:lnTo>
                  <a:lnTo>
                    <a:pt x="1050" y="648"/>
                  </a:lnTo>
                  <a:lnTo>
                    <a:pt x="1034" y="648"/>
                  </a:lnTo>
                  <a:lnTo>
                    <a:pt x="1018" y="645"/>
                  </a:lnTo>
                  <a:lnTo>
                    <a:pt x="1001" y="638"/>
                  </a:lnTo>
                  <a:lnTo>
                    <a:pt x="990" y="631"/>
                  </a:lnTo>
                  <a:lnTo>
                    <a:pt x="984" y="625"/>
                  </a:lnTo>
                  <a:lnTo>
                    <a:pt x="985" y="617"/>
                  </a:lnTo>
                  <a:lnTo>
                    <a:pt x="989" y="609"/>
                  </a:lnTo>
                  <a:lnTo>
                    <a:pt x="998" y="601"/>
                  </a:lnTo>
                  <a:lnTo>
                    <a:pt x="1007" y="593"/>
                  </a:lnTo>
                  <a:lnTo>
                    <a:pt x="1017" y="583"/>
                  </a:lnTo>
                  <a:lnTo>
                    <a:pt x="1028" y="575"/>
                  </a:lnTo>
                  <a:lnTo>
                    <a:pt x="1037" y="565"/>
                  </a:lnTo>
                  <a:lnTo>
                    <a:pt x="1043" y="554"/>
                  </a:lnTo>
                  <a:close/>
                  <a:moveTo>
                    <a:pt x="863" y="193"/>
                  </a:moveTo>
                  <a:lnTo>
                    <a:pt x="863" y="193"/>
                  </a:lnTo>
                  <a:lnTo>
                    <a:pt x="863" y="193"/>
                  </a:lnTo>
                  <a:lnTo>
                    <a:pt x="863" y="193"/>
                  </a:lnTo>
                  <a:close/>
                  <a:moveTo>
                    <a:pt x="815" y="179"/>
                  </a:moveTo>
                  <a:lnTo>
                    <a:pt x="819" y="180"/>
                  </a:lnTo>
                  <a:lnTo>
                    <a:pt x="827" y="184"/>
                  </a:lnTo>
                  <a:lnTo>
                    <a:pt x="837" y="188"/>
                  </a:lnTo>
                  <a:lnTo>
                    <a:pt x="845" y="192"/>
                  </a:lnTo>
                  <a:lnTo>
                    <a:pt x="854" y="195"/>
                  </a:lnTo>
                  <a:lnTo>
                    <a:pt x="863" y="193"/>
                  </a:lnTo>
                  <a:lnTo>
                    <a:pt x="850" y="204"/>
                  </a:lnTo>
                  <a:lnTo>
                    <a:pt x="835" y="221"/>
                  </a:lnTo>
                  <a:lnTo>
                    <a:pt x="830" y="216"/>
                  </a:lnTo>
                  <a:lnTo>
                    <a:pt x="825" y="209"/>
                  </a:lnTo>
                  <a:lnTo>
                    <a:pt x="820" y="203"/>
                  </a:lnTo>
                  <a:lnTo>
                    <a:pt x="814" y="197"/>
                  </a:lnTo>
                  <a:lnTo>
                    <a:pt x="805" y="193"/>
                  </a:lnTo>
                  <a:lnTo>
                    <a:pt x="793" y="193"/>
                  </a:lnTo>
                  <a:lnTo>
                    <a:pt x="798" y="184"/>
                  </a:lnTo>
                  <a:lnTo>
                    <a:pt x="803" y="180"/>
                  </a:lnTo>
                  <a:lnTo>
                    <a:pt x="815" y="179"/>
                  </a:lnTo>
                  <a:close/>
                  <a:moveTo>
                    <a:pt x="1542" y="0"/>
                  </a:moveTo>
                  <a:lnTo>
                    <a:pt x="1694" y="0"/>
                  </a:lnTo>
                  <a:lnTo>
                    <a:pt x="1718" y="6"/>
                  </a:lnTo>
                  <a:lnTo>
                    <a:pt x="1744" y="9"/>
                  </a:lnTo>
                  <a:lnTo>
                    <a:pt x="1771" y="12"/>
                  </a:lnTo>
                  <a:lnTo>
                    <a:pt x="1797" y="14"/>
                  </a:lnTo>
                  <a:lnTo>
                    <a:pt x="1823" y="18"/>
                  </a:lnTo>
                  <a:lnTo>
                    <a:pt x="1847" y="23"/>
                  </a:lnTo>
                  <a:lnTo>
                    <a:pt x="1869" y="30"/>
                  </a:lnTo>
                  <a:lnTo>
                    <a:pt x="1887" y="41"/>
                  </a:lnTo>
                  <a:lnTo>
                    <a:pt x="1863" y="56"/>
                  </a:lnTo>
                  <a:lnTo>
                    <a:pt x="1839" y="64"/>
                  </a:lnTo>
                  <a:lnTo>
                    <a:pt x="1814" y="67"/>
                  </a:lnTo>
                  <a:lnTo>
                    <a:pt x="1789" y="67"/>
                  </a:lnTo>
                  <a:lnTo>
                    <a:pt x="1761" y="63"/>
                  </a:lnTo>
                  <a:lnTo>
                    <a:pt x="1729" y="59"/>
                  </a:lnTo>
                  <a:lnTo>
                    <a:pt x="1694" y="56"/>
                  </a:lnTo>
                  <a:lnTo>
                    <a:pt x="1721" y="74"/>
                  </a:lnTo>
                  <a:lnTo>
                    <a:pt x="1746" y="87"/>
                  </a:lnTo>
                  <a:lnTo>
                    <a:pt x="1771" y="96"/>
                  </a:lnTo>
                  <a:lnTo>
                    <a:pt x="1795" y="102"/>
                  </a:lnTo>
                  <a:lnTo>
                    <a:pt x="1819" y="104"/>
                  </a:lnTo>
                  <a:lnTo>
                    <a:pt x="1845" y="106"/>
                  </a:lnTo>
                  <a:lnTo>
                    <a:pt x="1870" y="107"/>
                  </a:lnTo>
                  <a:lnTo>
                    <a:pt x="1898" y="108"/>
                  </a:lnTo>
                  <a:lnTo>
                    <a:pt x="1929" y="110"/>
                  </a:lnTo>
                  <a:lnTo>
                    <a:pt x="1932" y="100"/>
                  </a:lnTo>
                  <a:lnTo>
                    <a:pt x="1939" y="91"/>
                  </a:lnTo>
                  <a:lnTo>
                    <a:pt x="1947" y="82"/>
                  </a:lnTo>
                  <a:lnTo>
                    <a:pt x="1958" y="72"/>
                  </a:lnTo>
                  <a:lnTo>
                    <a:pt x="1970" y="56"/>
                  </a:lnTo>
                  <a:lnTo>
                    <a:pt x="2041" y="74"/>
                  </a:lnTo>
                  <a:lnTo>
                    <a:pt x="2106" y="97"/>
                  </a:lnTo>
                  <a:lnTo>
                    <a:pt x="2170" y="121"/>
                  </a:lnTo>
                  <a:lnTo>
                    <a:pt x="2231" y="149"/>
                  </a:lnTo>
                  <a:lnTo>
                    <a:pt x="2289" y="180"/>
                  </a:lnTo>
                  <a:lnTo>
                    <a:pt x="2282" y="185"/>
                  </a:lnTo>
                  <a:lnTo>
                    <a:pt x="2274" y="188"/>
                  </a:lnTo>
                  <a:lnTo>
                    <a:pt x="2266" y="191"/>
                  </a:lnTo>
                  <a:lnTo>
                    <a:pt x="2257" y="195"/>
                  </a:lnTo>
                  <a:lnTo>
                    <a:pt x="2251" y="199"/>
                  </a:lnTo>
                  <a:lnTo>
                    <a:pt x="2248" y="208"/>
                  </a:lnTo>
                  <a:lnTo>
                    <a:pt x="2244" y="208"/>
                  </a:lnTo>
                  <a:lnTo>
                    <a:pt x="2240" y="208"/>
                  </a:lnTo>
                  <a:lnTo>
                    <a:pt x="2238" y="209"/>
                  </a:lnTo>
                  <a:lnTo>
                    <a:pt x="2237" y="210"/>
                  </a:lnTo>
                  <a:lnTo>
                    <a:pt x="2235" y="213"/>
                  </a:lnTo>
                  <a:lnTo>
                    <a:pt x="2234" y="215"/>
                  </a:lnTo>
                  <a:lnTo>
                    <a:pt x="2234" y="219"/>
                  </a:lnTo>
                  <a:lnTo>
                    <a:pt x="2233" y="221"/>
                  </a:lnTo>
                  <a:lnTo>
                    <a:pt x="2237" y="230"/>
                  </a:lnTo>
                  <a:lnTo>
                    <a:pt x="2243" y="234"/>
                  </a:lnTo>
                  <a:lnTo>
                    <a:pt x="2251" y="237"/>
                  </a:lnTo>
                  <a:lnTo>
                    <a:pt x="2260" y="238"/>
                  </a:lnTo>
                  <a:lnTo>
                    <a:pt x="2270" y="240"/>
                  </a:lnTo>
                  <a:lnTo>
                    <a:pt x="2278" y="242"/>
                  </a:lnTo>
                  <a:lnTo>
                    <a:pt x="2285" y="246"/>
                  </a:lnTo>
                  <a:lnTo>
                    <a:pt x="2289" y="253"/>
                  </a:lnTo>
                  <a:lnTo>
                    <a:pt x="2289" y="263"/>
                  </a:lnTo>
                  <a:lnTo>
                    <a:pt x="2296" y="270"/>
                  </a:lnTo>
                  <a:lnTo>
                    <a:pt x="2299" y="273"/>
                  </a:lnTo>
                  <a:lnTo>
                    <a:pt x="2298" y="273"/>
                  </a:lnTo>
                  <a:lnTo>
                    <a:pt x="2294" y="270"/>
                  </a:lnTo>
                  <a:lnTo>
                    <a:pt x="2288" y="265"/>
                  </a:lnTo>
                  <a:lnTo>
                    <a:pt x="2281" y="260"/>
                  </a:lnTo>
                  <a:lnTo>
                    <a:pt x="2271" y="255"/>
                  </a:lnTo>
                  <a:lnTo>
                    <a:pt x="2261" y="251"/>
                  </a:lnTo>
                  <a:lnTo>
                    <a:pt x="2250" y="247"/>
                  </a:lnTo>
                  <a:lnTo>
                    <a:pt x="2240" y="246"/>
                  </a:lnTo>
                  <a:lnTo>
                    <a:pt x="2232" y="248"/>
                  </a:lnTo>
                  <a:lnTo>
                    <a:pt x="2225" y="253"/>
                  </a:lnTo>
                  <a:lnTo>
                    <a:pt x="2220" y="263"/>
                  </a:lnTo>
                  <a:lnTo>
                    <a:pt x="2211" y="262"/>
                  </a:lnTo>
                  <a:lnTo>
                    <a:pt x="2205" y="257"/>
                  </a:lnTo>
                  <a:lnTo>
                    <a:pt x="2204" y="249"/>
                  </a:lnTo>
                  <a:lnTo>
                    <a:pt x="2204" y="242"/>
                  </a:lnTo>
                  <a:lnTo>
                    <a:pt x="2206" y="234"/>
                  </a:lnTo>
                  <a:lnTo>
                    <a:pt x="2210" y="225"/>
                  </a:lnTo>
                  <a:lnTo>
                    <a:pt x="2215" y="218"/>
                  </a:lnTo>
                  <a:lnTo>
                    <a:pt x="2217" y="212"/>
                  </a:lnTo>
                  <a:lnTo>
                    <a:pt x="2220" y="208"/>
                  </a:lnTo>
                  <a:lnTo>
                    <a:pt x="2211" y="208"/>
                  </a:lnTo>
                  <a:lnTo>
                    <a:pt x="2204" y="212"/>
                  </a:lnTo>
                  <a:lnTo>
                    <a:pt x="2200" y="218"/>
                  </a:lnTo>
                  <a:lnTo>
                    <a:pt x="2198" y="224"/>
                  </a:lnTo>
                  <a:lnTo>
                    <a:pt x="2195" y="231"/>
                  </a:lnTo>
                  <a:lnTo>
                    <a:pt x="2193" y="238"/>
                  </a:lnTo>
                  <a:lnTo>
                    <a:pt x="2189" y="244"/>
                  </a:lnTo>
                  <a:lnTo>
                    <a:pt x="2183" y="249"/>
                  </a:lnTo>
                  <a:lnTo>
                    <a:pt x="2176" y="251"/>
                  </a:lnTo>
                  <a:lnTo>
                    <a:pt x="2164" y="249"/>
                  </a:lnTo>
                  <a:lnTo>
                    <a:pt x="2156" y="240"/>
                  </a:lnTo>
                  <a:lnTo>
                    <a:pt x="2154" y="232"/>
                  </a:lnTo>
                  <a:lnTo>
                    <a:pt x="2155" y="227"/>
                  </a:lnTo>
                  <a:lnTo>
                    <a:pt x="2158" y="221"/>
                  </a:lnTo>
                  <a:lnTo>
                    <a:pt x="2164" y="216"/>
                  </a:lnTo>
                  <a:lnTo>
                    <a:pt x="2169" y="210"/>
                  </a:lnTo>
                  <a:lnTo>
                    <a:pt x="2175" y="203"/>
                  </a:lnTo>
                  <a:lnTo>
                    <a:pt x="2178" y="193"/>
                  </a:lnTo>
                  <a:lnTo>
                    <a:pt x="2167" y="199"/>
                  </a:lnTo>
                  <a:lnTo>
                    <a:pt x="2156" y="208"/>
                  </a:lnTo>
                  <a:lnTo>
                    <a:pt x="2147" y="215"/>
                  </a:lnTo>
                  <a:lnTo>
                    <a:pt x="2137" y="224"/>
                  </a:lnTo>
                  <a:lnTo>
                    <a:pt x="2125" y="230"/>
                  </a:lnTo>
                  <a:lnTo>
                    <a:pt x="2111" y="234"/>
                  </a:lnTo>
                  <a:lnTo>
                    <a:pt x="2096" y="236"/>
                  </a:lnTo>
                  <a:lnTo>
                    <a:pt x="2089" y="226"/>
                  </a:lnTo>
                  <a:lnTo>
                    <a:pt x="2077" y="219"/>
                  </a:lnTo>
                  <a:lnTo>
                    <a:pt x="2063" y="214"/>
                  </a:lnTo>
                  <a:lnTo>
                    <a:pt x="2046" y="212"/>
                  </a:lnTo>
                  <a:lnTo>
                    <a:pt x="2027" y="210"/>
                  </a:lnTo>
                  <a:lnTo>
                    <a:pt x="2010" y="210"/>
                  </a:lnTo>
                  <a:lnTo>
                    <a:pt x="1993" y="210"/>
                  </a:lnTo>
                  <a:lnTo>
                    <a:pt x="1980" y="209"/>
                  </a:lnTo>
                  <a:lnTo>
                    <a:pt x="1970" y="208"/>
                  </a:lnTo>
                  <a:lnTo>
                    <a:pt x="1976" y="214"/>
                  </a:lnTo>
                  <a:lnTo>
                    <a:pt x="1982" y="219"/>
                  </a:lnTo>
                  <a:lnTo>
                    <a:pt x="1990" y="224"/>
                  </a:lnTo>
                  <a:lnTo>
                    <a:pt x="1994" y="230"/>
                  </a:lnTo>
                  <a:lnTo>
                    <a:pt x="1998" y="238"/>
                  </a:lnTo>
                  <a:lnTo>
                    <a:pt x="1998" y="249"/>
                  </a:lnTo>
                  <a:lnTo>
                    <a:pt x="1990" y="252"/>
                  </a:lnTo>
                  <a:lnTo>
                    <a:pt x="1982" y="249"/>
                  </a:lnTo>
                  <a:lnTo>
                    <a:pt x="1975" y="246"/>
                  </a:lnTo>
                  <a:lnTo>
                    <a:pt x="1968" y="241"/>
                  </a:lnTo>
                  <a:lnTo>
                    <a:pt x="1962" y="237"/>
                  </a:lnTo>
                  <a:lnTo>
                    <a:pt x="1956" y="234"/>
                  </a:lnTo>
                  <a:lnTo>
                    <a:pt x="1951" y="234"/>
                  </a:lnTo>
                  <a:lnTo>
                    <a:pt x="1946" y="238"/>
                  </a:lnTo>
                  <a:lnTo>
                    <a:pt x="1943" y="249"/>
                  </a:lnTo>
                  <a:lnTo>
                    <a:pt x="1934" y="244"/>
                  </a:lnTo>
                  <a:lnTo>
                    <a:pt x="1930" y="238"/>
                  </a:lnTo>
                  <a:lnTo>
                    <a:pt x="1930" y="234"/>
                  </a:lnTo>
                  <a:lnTo>
                    <a:pt x="1932" y="226"/>
                  </a:lnTo>
                  <a:lnTo>
                    <a:pt x="1936" y="220"/>
                  </a:lnTo>
                  <a:lnTo>
                    <a:pt x="1940" y="213"/>
                  </a:lnTo>
                  <a:lnTo>
                    <a:pt x="1940" y="207"/>
                  </a:lnTo>
                  <a:lnTo>
                    <a:pt x="1937" y="201"/>
                  </a:lnTo>
                  <a:lnTo>
                    <a:pt x="1929" y="193"/>
                  </a:lnTo>
                  <a:lnTo>
                    <a:pt x="1917" y="201"/>
                  </a:lnTo>
                  <a:lnTo>
                    <a:pt x="1909" y="207"/>
                  </a:lnTo>
                  <a:lnTo>
                    <a:pt x="1907" y="213"/>
                  </a:lnTo>
                  <a:lnTo>
                    <a:pt x="1907" y="220"/>
                  </a:lnTo>
                  <a:lnTo>
                    <a:pt x="1908" y="229"/>
                  </a:lnTo>
                  <a:lnTo>
                    <a:pt x="1908" y="237"/>
                  </a:lnTo>
                  <a:lnTo>
                    <a:pt x="1907" y="249"/>
                  </a:lnTo>
                  <a:lnTo>
                    <a:pt x="1902" y="263"/>
                  </a:lnTo>
                  <a:lnTo>
                    <a:pt x="1909" y="269"/>
                  </a:lnTo>
                  <a:lnTo>
                    <a:pt x="1915" y="276"/>
                  </a:lnTo>
                  <a:lnTo>
                    <a:pt x="1921" y="285"/>
                  </a:lnTo>
                  <a:lnTo>
                    <a:pt x="1928" y="292"/>
                  </a:lnTo>
                  <a:lnTo>
                    <a:pt x="1935" y="299"/>
                  </a:lnTo>
                  <a:lnTo>
                    <a:pt x="1943" y="304"/>
                  </a:lnTo>
                  <a:lnTo>
                    <a:pt x="1956" y="307"/>
                  </a:lnTo>
                  <a:lnTo>
                    <a:pt x="1970" y="305"/>
                  </a:lnTo>
                  <a:lnTo>
                    <a:pt x="1980" y="309"/>
                  </a:lnTo>
                  <a:lnTo>
                    <a:pt x="1981" y="313"/>
                  </a:lnTo>
                  <a:lnTo>
                    <a:pt x="1975" y="316"/>
                  </a:lnTo>
                  <a:lnTo>
                    <a:pt x="1965" y="319"/>
                  </a:lnTo>
                  <a:lnTo>
                    <a:pt x="1953" y="320"/>
                  </a:lnTo>
                  <a:lnTo>
                    <a:pt x="1937" y="321"/>
                  </a:lnTo>
                  <a:lnTo>
                    <a:pt x="1923" y="321"/>
                  </a:lnTo>
                  <a:lnTo>
                    <a:pt x="1908" y="320"/>
                  </a:lnTo>
                  <a:lnTo>
                    <a:pt x="1897" y="316"/>
                  </a:lnTo>
                  <a:lnTo>
                    <a:pt x="1890" y="311"/>
                  </a:lnTo>
                  <a:lnTo>
                    <a:pt x="1887" y="305"/>
                  </a:lnTo>
                  <a:lnTo>
                    <a:pt x="1869" y="311"/>
                  </a:lnTo>
                  <a:lnTo>
                    <a:pt x="1857" y="320"/>
                  </a:lnTo>
                  <a:lnTo>
                    <a:pt x="1850" y="330"/>
                  </a:lnTo>
                  <a:lnTo>
                    <a:pt x="1846" y="340"/>
                  </a:lnTo>
                  <a:lnTo>
                    <a:pt x="1846" y="352"/>
                  </a:lnTo>
                  <a:lnTo>
                    <a:pt x="1848" y="363"/>
                  </a:lnTo>
                  <a:lnTo>
                    <a:pt x="1851" y="375"/>
                  </a:lnTo>
                  <a:lnTo>
                    <a:pt x="1852" y="387"/>
                  </a:lnTo>
                  <a:lnTo>
                    <a:pt x="1853" y="398"/>
                  </a:lnTo>
                  <a:lnTo>
                    <a:pt x="1851" y="408"/>
                  </a:lnTo>
                  <a:lnTo>
                    <a:pt x="1845" y="416"/>
                  </a:lnTo>
                  <a:lnTo>
                    <a:pt x="1835" y="424"/>
                  </a:lnTo>
                  <a:lnTo>
                    <a:pt x="1818" y="430"/>
                  </a:lnTo>
                  <a:lnTo>
                    <a:pt x="1845" y="438"/>
                  </a:lnTo>
                  <a:lnTo>
                    <a:pt x="1873" y="444"/>
                  </a:lnTo>
                  <a:lnTo>
                    <a:pt x="1902" y="449"/>
                  </a:lnTo>
                  <a:lnTo>
                    <a:pt x="1931" y="455"/>
                  </a:lnTo>
                  <a:lnTo>
                    <a:pt x="1959" y="461"/>
                  </a:lnTo>
                  <a:lnTo>
                    <a:pt x="1985" y="471"/>
                  </a:lnTo>
                  <a:lnTo>
                    <a:pt x="1977" y="484"/>
                  </a:lnTo>
                  <a:lnTo>
                    <a:pt x="1975" y="494"/>
                  </a:lnTo>
                  <a:lnTo>
                    <a:pt x="1976" y="502"/>
                  </a:lnTo>
                  <a:lnTo>
                    <a:pt x="1980" y="505"/>
                  </a:lnTo>
                  <a:lnTo>
                    <a:pt x="1985" y="508"/>
                  </a:lnTo>
                  <a:lnTo>
                    <a:pt x="1993" y="509"/>
                  </a:lnTo>
                  <a:lnTo>
                    <a:pt x="2002" y="510"/>
                  </a:lnTo>
                  <a:lnTo>
                    <a:pt x="2012" y="512"/>
                  </a:lnTo>
                  <a:lnTo>
                    <a:pt x="2021" y="515"/>
                  </a:lnTo>
                  <a:lnTo>
                    <a:pt x="2031" y="520"/>
                  </a:lnTo>
                  <a:lnTo>
                    <a:pt x="2040" y="527"/>
                  </a:lnTo>
                  <a:lnTo>
                    <a:pt x="2041" y="533"/>
                  </a:lnTo>
                  <a:lnTo>
                    <a:pt x="2037" y="537"/>
                  </a:lnTo>
                  <a:lnTo>
                    <a:pt x="2031" y="539"/>
                  </a:lnTo>
                  <a:lnTo>
                    <a:pt x="2022" y="541"/>
                  </a:lnTo>
                  <a:lnTo>
                    <a:pt x="2014" y="542"/>
                  </a:lnTo>
                  <a:lnTo>
                    <a:pt x="2004" y="542"/>
                  </a:lnTo>
                  <a:lnTo>
                    <a:pt x="1996" y="542"/>
                  </a:lnTo>
                  <a:lnTo>
                    <a:pt x="1988" y="543"/>
                  </a:lnTo>
                  <a:lnTo>
                    <a:pt x="1985" y="544"/>
                  </a:lnTo>
                  <a:lnTo>
                    <a:pt x="1984" y="545"/>
                  </a:lnTo>
                  <a:lnTo>
                    <a:pt x="1988" y="549"/>
                  </a:lnTo>
                  <a:lnTo>
                    <a:pt x="1998" y="554"/>
                  </a:lnTo>
                  <a:lnTo>
                    <a:pt x="1996" y="564"/>
                  </a:lnTo>
                  <a:lnTo>
                    <a:pt x="1992" y="569"/>
                  </a:lnTo>
                  <a:lnTo>
                    <a:pt x="1985" y="571"/>
                  </a:lnTo>
                  <a:lnTo>
                    <a:pt x="1977" y="570"/>
                  </a:lnTo>
                  <a:lnTo>
                    <a:pt x="1969" y="567"/>
                  </a:lnTo>
                  <a:lnTo>
                    <a:pt x="1960" y="564"/>
                  </a:lnTo>
                  <a:lnTo>
                    <a:pt x="1953" y="560"/>
                  </a:lnTo>
                  <a:lnTo>
                    <a:pt x="1947" y="556"/>
                  </a:lnTo>
                  <a:lnTo>
                    <a:pt x="1943" y="554"/>
                  </a:lnTo>
                  <a:lnTo>
                    <a:pt x="1937" y="564"/>
                  </a:lnTo>
                  <a:lnTo>
                    <a:pt x="1932" y="571"/>
                  </a:lnTo>
                  <a:lnTo>
                    <a:pt x="1928" y="577"/>
                  </a:lnTo>
                  <a:lnTo>
                    <a:pt x="1923" y="583"/>
                  </a:lnTo>
                  <a:lnTo>
                    <a:pt x="1917" y="588"/>
                  </a:lnTo>
                  <a:lnTo>
                    <a:pt x="1908" y="594"/>
                  </a:lnTo>
                  <a:lnTo>
                    <a:pt x="1896" y="600"/>
                  </a:lnTo>
                  <a:lnTo>
                    <a:pt x="1880" y="606"/>
                  </a:lnTo>
                  <a:lnTo>
                    <a:pt x="1859" y="614"/>
                  </a:lnTo>
                  <a:lnTo>
                    <a:pt x="1833" y="623"/>
                  </a:lnTo>
                  <a:lnTo>
                    <a:pt x="1835" y="608"/>
                  </a:lnTo>
                  <a:lnTo>
                    <a:pt x="1833" y="595"/>
                  </a:lnTo>
                  <a:lnTo>
                    <a:pt x="1828" y="586"/>
                  </a:lnTo>
                  <a:lnTo>
                    <a:pt x="1819" y="581"/>
                  </a:lnTo>
                  <a:lnTo>
                    <a:pt x="1807" y="579"/>
                  </a:lnTo>
                  <a:lnTo>
                    <a:pt x="1790" y="582"/>
                  </a:lnTo>
                  <a:lnTo>
                    <a:pt x="1796" y="559"/>
                  </a:lnTo>
                  <a:lnTo>
                    <a:pt x="1797" y="538"/>
                  </a:lnTo>
                  <a:lnTo>
                    <a:pt x="1792" y="520"/>
                  </a:lnTo>
                  <a:lnTo>
                    <a:pt x="1783" y="506"/>
                  </a:lnTo>
                  <a:lnTo>
                    <a:pt x="1768" y="495"/>
                  </a:lnTo>
                  <a:lnTo>
                    <a:pt x="1747" y="488"/>
                  </a:lnTo>
                  <a:lnTo>
                    <a:pt x="1723" y="484"/>
                  </a:lnTo>
                  <a:lnTo>
                    <a:pt x="1694" y="484"/>
                  </a:lnTo>
                  <a:lnTo>
                    <a:pt x="1705" y="495"/>
                  </a:lnTo>
                  <a:lnTo>
                    <a:pt x="1710" y="504"/>
                  </a:lnTo>
                  <a:lnTo>
                    <a:pt x="1712" y="511"/>
                  </a:lnTo>
                  <a:lnTo>
                    <a:pt x="1711" y="517"/>
                  </a:lnTo>
                  <a:lnTo>
                    <a:pt x="1708" y="523"/>
                  </a:lnTo>
                  <a:lnTo>
                    <a:pt x="1705" y="531"/>
                  </a:lnTo>
                  <a:lnTo>
                    <a:pt x="1701" y="537"/>
                  </a:lnTo>
                  <a:lnTo>
                    <a:pt x="1699" y="545"/>
                  </a:lnTo>
                  <a:lnTo>
                    <a:pt x="1699" y="555"/>
                  </a:lnTo>
                  <a:lnTo>
                    <a:pt x="1701" y="567"/>
                  </a:lnTo>
                  <a:lnTo>
                    <a:pt x="1707" y="582"/>
                  </a:lnTo>
                  <a:lnTo>
                    <a:pt x="1666" y="582"/>
                  </a:lnTo>
                  <a:lnTo>
                    <a:pt x="1676" y="595"/>
                  </a:lnTo>
                  <a:lnTo>
                    <a:pt x="1680" y="606"/>
                  </a:lnTo>
                  <a:lnTo>
                    <a:pt x="1683" y="612"/>
                  </a:lnTo>
                  <a:lnTo>
                    <a:pt x="1683" y="618"/>
                  </a:lnTo>
                  <a:lnTo>
                    <a:pt x="1679" y="622"/>
                  </a:lnTo>
                  <a:lnTo>
                    <a:pt x="1674" y="626"/>
                  </a:lnTo>
                  <a:lnTo>
                    <a:pt x="1667" y="629"/>
                  </a:lnTo>
                  <a:lnTo>
                    <a:pt x="1659" y="634"/>
                  </a:lnTo>
                  <a:lnTo>
                    <a:pt x="1649" y="642"/>
                  </a:lnTo>
                  <a:lnTo>
                    <a:pt x="1638" y="651"/>
                  </a:lnTo>
                  <a:lnTo>
                    <a:pt x="1637" y="664"/>
                  </a:lnTo>
                  <a:lnTo>
                    <a:pt x="1638" y="672"/>
                  </a:lnTo>
                  <a:lnTo>
                    <a:pt x="1642" y="678"/>
                  </a:lnTo>
                  <a:lnTo>
                    <a:pt x="1646" y="683"/>
                  </a:lnTo>
                  <a:lnTo>
                    <a:pt x="1654" y="687"/>
                  </a:lnTo>
                  <a:lnTo>
                    <a:pt x="1661" y="689"/>
                  </a:lnTo>
                  <a:lnTo>
                    <a:pt x="1668" y="692"/>
                  </a:lnTo>
                  <a:lnTo>
                    <a:pt x="1674" y="696"/>
                  </a:lnTo>
                  <a:lnTo>
                    <a:pt x="1679" y="701"/>
                  </a:lnTo>
                  <a:lnTo>
                    <a:pt x="1680" y="710"/>
                  </a:lnTo>
                  <a:lnTo>
                    <a:pt x="1680" y="721"/>
                  </a:lnTo>
                  <a:lnTo>
                    <a:pt x="1672" y="716"/>
                  </a:lnTo>
                  <a:lnTo>
                    <a:pt x="1666" y="712"/>
                  </a:lnTo>
                  <a:lnTo>
                    <a:pt x="1660" y="711"/>
                  </a:lnTo>
                  <a:lnTo>
                    <a:pt x="1655" y="713"/>
                  </a:lnTo>
                  <a:lnTo>
                    <a:pt x="1652" y="721"/>
                  </a:lnTo>
                  <a:lnTo>
                    <a:pt x="1638" y="721"/>
                  </a:lnTo>
                  <a:lnTo>
                    <a:pt x="1629" y="728"/>
                  </a:lnTo>
                  <a:lnTo>
                    <a:pt x="1622" y="731"/>
                  </a:lnTo>
                  <a:lnTo>
                    <a:pt x="1616" y="729"/>
                  </a:lnTo>
                  <a:lnTo>
                    <a:pt x="1610" y="727"/>
                  </a:lnTo>
                  <a:lnTo>
                    <a:pt x="1604" y="724"/>
                  </a:lnTo>
                  <a:lnTo>
                    <a:pt x="1595" y="721"/>
                  </a:lnTo>
                  <a:lnTo>
                    <a:pt x="1583" y="720"/>
                  </a:lnTo>
                  <a:lnTo>
                    <a:pt x="1568" y="721"/>
                  </a:lnTo>
                  <a:lnTo>
                    <a:pt x="1568" y="712"/>
                  </a:lnTo>
                  <a:lnTo>
                    <a:pt x="1564" y="707"/>
                  </a:lnTo>
                  <a:lnTo>
                    <a:pt x="1556" y="705"/>
                  </a:lnTo>
                  <a:lnTo>
                    <a:pt x="1548" y="705"/>
                  </a:lnTo>
                  <a:lnTo>
                    <a:pt x="1538" y="706"/>
                  </a:lnTo>
                  <a:lnTo>
                    <a:pt x="1527" y="707"/>
                  </a:lnTo>
                  <a:lnTo>
                    <a:pt x="1517" y="709"/>
                  </a:lnTo>
                  <a:lnTo>
                    <a:pt x="1508" y="709"/>
                  </a:lnTo>
                  <a:lnTo>
                    <a:pt x="1500" y="707"/>
                  </a:lnTo>
                  <a:lnTo>
                    <a:pt x="1508" y="696"/>
                  </a:lnTo>
                  <a:lnTo>
                    <a:pt x="1516" y="689"/>
                  </a:lnTo>
                  <a:lnTo>
                    <a:pt x="1527" y="683"/>
                  </a:lnTo>
                  <a:lnTo>
                    <a:pt x="1539" y="677"/>
                  </a:lnTo>
                  <a:lnTo>
                    <a:pt x="1551" y="672"/>
                  </a:lnTo>
                  <a:lnTo>
                    <a:pt x="1562" y="665"/>
                  </a:lnTo>
                  <a:lnTo>
                    <a:pt x="1573" y="656"/>
                  </a:lnTo>
                  <a:lnTo>
                    <a:pt x="1583" y="644"/>
                  </a:lnTo>
                  <a:lnTo>
                    <a:pt x="1592" y="629"/>
                  </a:lnTo>
                  <a:lnTo>
                    <a:pt x="1596" y="610"/>
                  </a:lnTo>
                  <a:lnTo>
                    <a:pt x="1609" y="609"/>
                  </a:lnTo>
                  <a:lnTo>
                    <a:pt x="1620" y="610"/>
                  </a:lnTo>
                  <a:lnTo>
                    <a:pt x="1628" y="611"/>
                  </a:lnTo>
                  <a:lnTo>
                    <a:pt x="1635" y="616"/>
                  </a:lnTo>
                  <a:lnTo>
                    <a:pt x="1638" y="623"/>
                  </a:lnTo>
                  <a:lnTo>
                    <a:pt x="1644" y="617"/>
                  </a:lnTo>
                  <a:lnTo>
                    <a:pt x="1646" y="609"/>
                  </a:lnTo>
                  <a:lnTo>
                    <a:pt x="1648" y="600"/>
                  </a:lnTo>
                  <a:lnTo>
                    <a:pt x="1650" y="590"/>
                  </a:lnTo>
                  <a:lnTo>
                    <a:pt x="1655" y="579"/>
                  </a:lnTo>
                  <a:lnTo>
                    <a:pt x="1666" y="569"/>
                  </a:lnTo>
                  <a:lnTo>
                    <a:pt x="1655" y="567"/>
                  </a:lnTo>
                  <a:lnTo>
                    <a:pt x="1646" y="570"/>
                  </a:lnTo>
                  <a:lnTo>
                    <a:pt x="1640" y="573"/>
                  </a:lnTo>
                  <a:lnTo>
                    <a:pt x="1633" y="577"/>
                  </a:lnTo>
                  <a:lnTo>
                    <a:pt x="1627" y="581"/>
                  </a:lnTo>
                  <a:lnTo>
                    <a:pt x="1620" y="584"/>
                  </a:lnTo>
                  <a:lnTo>
                    <a:pt x="1610" y="584"/>
                  </a:lnTo>
                  <a:lnTo>
                    <a:pt x="1596" y="582"/>
                  </a:lnTo>
                  <a:lnTo>
                    <a:pt x="1594" y="570"/>
                  </a:lnTo>
                  <a:lnTo>
                    <a:pt x="1595" y="562"/>
                  </a:lnTo>
                  <a:lnTo>
                    <a:pt x="1599" y="558"/>
                  </a:lnTo>
                  <a:lnTo>
                    <a:pt x="1606" y="554"/>
                  </a:lnTo>
                  <a:lnTo>
                    <a:pt x="1615" y="554"/>
                  </a:lnTo>
                  <a:lnTo>
                    <a:pt x="1623" y="554"/>
                  </a:lnTo>
                  <a:lnTo>
                    <a:pt x="1634" y="554"/>
                  </a:lnTo>
                  <a:lnTo>
                    <a:pt x="1643" y="555"/>
                  </a:lnTo>
                  <a:lnTo>
                    <a:pt x="1652" y="554"/>
                  </a:lnTo>
                  <a:lnTo>
                    <a:pt x="1650" y="534"/>
                  </a:lnTo>
                  <a:lnTo>
                    <a:pt x="1645" y="519"/>
                  </a:lnTo>
                  <a:lnTo>
                    <a:pt x="1638" y="506"/>
                  </a:lnTo>
                  <a:lnTo>
                    <a:pt x="1628" y="497"/>
                  </a:lnTo>
                  <a:lnTo>
                    <a:pt x="1617" y="491"/>
                  </a:lnTo>
                  <a:lnTo>
                    <a:pt x="1605" y="486"/>
                  </a:lnTo>
                  <a:lnTo>
                    <a:pt x="1592" y="483"/>
                  </a:lnTo>
                  <a:lnTo>
                    <a:pt x="1578" y="481"/>
                  </a:lnTo>
                  <a:lnTo>
                    <a:pt x="1565" y="478"/>
                  </a:lnTo>
                  <a:lnTo>
                    <a:pt x="1553" y="476"/>
                  </a:lnTo>
                  <a:lnTo>
                    <a:pt x="1540" y="474"/>
                  </a:lnTo>
                  <a:lnTo>
                    <a:pt x="1531" y="469"/>
                  </a:lnTo>
                  <a:lnTo>
                    <a:pt x="1521" y="461"/>
                  </a:lnTo>
                  <a:lnTo>
                    <a:pt x="1515" y="452"/>
                  </a:lnTo>
                  <a:lnTo>
                    <a:pt x="1511" y="439"/>
                  </a:lnTo>
                  <a:lnTo>
                    <a:pt x="1511" y="422"/>
                  </a:lnTo>
                  <a:lnTo>
                    <a:pt x="1514" y="402"/>
                  </a:lnTo>
                  <a:lnTo>
                    <a:pt x="1503" y="402"/>
                  </a:lnTo>
                  <a:lnTo>
                    <a:pt x="1497" y="405"/>
                  </a:lnTo>
                  <a:lnTo>
                    <a:pt x="1492" y="411"/>
                  </a:lnTo>
                  <a:lnTo>
                    <a:pt x="1489" y="419"/>
                  </a:lnTo>
                  <a:lnTo>
                    <a:pt x="1488" y="428"/>
                  </a:lnTo>
                  <a:lnTo>
                    <a:pt x="1488" y="438"/>
                  </a:lnTo>
                  <a:lnTo>
                    <a:pt x="1487" y="448"/>
                  </a:lnTo>
                  <a:lnTo>
                    <a:pt x="1486" y="458"/>
                  </a:lnTo>
                  <a:lnTo>
                    <a:pt x="1483" y="465"/>
                  </a:lnTo>
                  <a:lnTo>
                    <a:pt x="1478" y="470"/>
                  </a:lnTo>
                  <a:lnTo>
                    <a:pt x="1470" y="472"/>
                  </a:lnTo>
                  <a:lnTo>
                    <a:pt x="1459" y="471"/>
                  </a:lnTo>
                  <a:lnTo>
                    <a:pt x="1457" y="456"/>
                  </a:lnTo>
                  <a:lnTo>
                    <a:pt x="1459" y="445"/>
                  </a:lnTo>
                  <a:lnTo>
                    <a:pt x="1461" y="437"/>
                  </a:lnTo>
                  <a:lnTo>
                    <a:pt x="1465" y="430"/>
                  </a:lnTo>
                  <a:lnTo>
                    <a:pt x="1467" y="424"/>
                  </a:lnTo>
                  <a:lnTo>
                    <a:pt x="1469" y="417"/>
                  </a:lnTo>
                  <a:lnTo>
                    <a:pt x="1465" y="410"/>
                  </a:lnTo>
                  <a:lnTo>
                    <a:pt x="1459" y="402"/>
                  </a:lnTo>
                  <a:lnTo>
                    <a:pt x="1433" y="411"/>
                  </a:lnTo>
                  <a:lnTo>
                    <a:pt x="1411" y="416"/>
                  </a:lnTo>
                  <a:lnTo>
                    <a:pt x="1391" y="416"/>
                  </a:lnTo>
                  <a:lnTo>
                    <a:pt x="1371" y="415"/>
                  </a:lnTo>
                  <a:lnTo>
                    <a:pt x="1353" y="411"/>
                  </a:lnTo>
                  <a:lnTo>
                    <a:pt x="1334" y="408"/>
                  </a:lnTo>
                  <a:lnTo>
                    <a:pt x="1314" y="404"/>
                  </a:lnTo>
                  <a:lnTo>
                    <a:pt x="1292" y="402"/>
                  </a:lnTo>
                  <a:lnTo>
                    <a:pt x="1298" y="397"/>
                  </a:lnTo>
                  <a:lnTo>
                    <a:pt x="1306" y="392"/>
                  </a:lnTo>
                  <a:lnTo>
                    <a:pt x="1313" y="387"/>
                  </a:lnTo>
                  <a:lnTo>
                    <a:pt x="1320" y="383"/>
                  </a:lnTo>
                  <a:lnTo>
                    <a:pt x="1326" y="381"/>
                  </a:lnTo>
                  <a:lnTo>
                    <a:pt x="1329" y="378"/>
                  </a:lnTo>
                  <a:lnTo>
                    <a:pt x="1327" y="377"/>
                  </a:lnTo>
                  <a:lnTo>
                    <a:pt x="1321" y="376"/>
                  </a:lnTo>
                  <a:lnTo>
                    <a:pt x="1310" y="375"/>
                  </a:lnTo>
                  <a:lnTo>
                    <a:pt x="1292" y="374"/>
                  </a:lnTo>
                  <a:lnTo>
                    <a:pt x="1304" y="361"/>
                  </a:lnTo>
                  <a:lnTo>
                    <a:pt x="1317" y="352"/>
                  </a:lnTo>
                  <a:lnTo>
                    <a:pt x="1327" y="344"/>
                  </a:lnTo>
                  <a:lnTo>
                    <a:pt x="1338" y="341"/>
                  </a:lnTo>
                  <a:lnTo>
                    <a:pt x="1351" y="341"/>
                  </a:lnTo>
                  <a:lnTo>
                    <a:pt x="1363" y="348"/>
                  </a:lnTo>
                  <a:lnTo>
                    <a:pt x="1375" y="360"/>
                  </a:lnTo>
                  <a:lnTo>
                    <a:pt x="1373" y="366"/>
                  </a:lnTo>
                  <a:lnTo>
                    <a:pt x="1366" y="370"/>
                  </a:lnTo>
                  <a:lnTo>
                    <a:pt x="1360" y="372"/>
                  </a:lnTo>
                  <a:lnTo>
                    <a:pt x="1354" y="376"/>
                  </a:lnTo>
                  <a:lnTo>
                    <a:pt x="1349" y="381"/>
                  </a:lnTo>
                  <a:lnTo>
                    <a:pt x="1347" y="388"/>
                  </a:lnTo>
                  <a:lnTo>
                    <a:pt x="1368" y="382"/>
                  </a:lnTo>
                  <a:lnTo>
                    <a:pt x="1387" y="377"/>
                  </a:lnTo>
                  <a:lnTo>
                    <a:pt x="1408" y="374"/>
                  </a:lnTo>
                  <a:lnTo>
                    <a:pt x="1432" y="372"/>
                  </a:lnTo>
                  <a:lnTo>
                    <a:pt x="1459" y="374"/>
                  </a:lnTo>
                  <a:lnTo>
                    <a:pt x="1438" y="352"/>
                  </a:lnTo>
                  <a:lnTo>
                    <a:pt x="1416" y="336"/>
                  </a:lnTo>
                  <a:lnTo>
                    <a:pt x="1394" y="326"/>
                  </a:lnTo>
                  <a:lnTo>
                    <a:pt x="1370" y="320"/>
                  </a:lnTo>
                  <a:lnTo>
                    <a:pt x="1345" y="318"/>
                  </a:lnTo>
                  <a:lnTo>
                    <a:pt x="1319" y="319"/>
                  </a:lnTo>
                  <a:lnTo>
                    <a:pt x="1291" y="321"/>
                  </a:lnTo>
                  <a:lnTo>
                    <a:pt x="1261" y="325"/>
                  </a:lnTo>
                  <a:lnTo>
                    <a:pt x="1229" y="330"/>
                  </a:lnTo>
                  <a:lnTo>
                    <a:pt x="1195" y="332"/>
                  </a:lnTo>
                  <a:lnTo>
                    <a:pt x="1198" y="340"/>
                  </a:lnTo>
                  <a:lnTo>
                    <a:pt x="1203" y="343"/>
                  </a:lnTo>
                  <a:lnTo>
                    <a:pt x="1211" y="344"/>
                  </a:lnTo>
                  <a:lnTo>
                    <a:pt x="1219" y="346"/>
                  </a:lnTo>
                  <a:lnTo>
                    <a:pt x="1228" y="346"/>
                  </a:lnTo>
                  <a:lnTo>
                    <a:pt x="1236" y="347"/>
                  </a:lnTo>
                  <a:lnTo>
                    <a:pt x="1229" y="359"/>
                  </a:lnTo>
                  <a:lnTo>
                    <a:pt x="1219" y="366"/>
                  </a:lnTo>
                  <a:lnTo>
                    <a:pt x="1208" y="370"/>
                  </a:lnTo>
                  <a:lnTo>
                    <a:pt x="1196" y="371"/>
                  </a:lnTo>
                  <a:lnTo>
                    <a:pt x="1184" y="370"/>
                  </a:lnTo>
                  <a:lnTo>
                    <a:pt x="1172" y="369"/>
                  </a:lnTo>
                  <a:lnTo>
                    <a:pt x="1160" y="368"/>
                  </a:lnTo>
                  <a:lnTo>
                    <a:pt x="1147" y="368"/>
                  </a:lnTo>
                  <a:lnTo>
                    <a:pt x="1136" y="369"/>
                  </a:lnTo>
                  <a:lnTo>
                    <a:pt x="1127" y="375"/>
                  </a:lnTo>
                  <a:lnTo>
                    <a:pt x="1119" y="386"/>
                  </a:lnTo>
                  <a:lnTo>
                    <a:pt x="1112" y="402"/>
                  </a:lnTo>
                  <a:lnTo>
                    <a:pt x="1124" y="422"/>
                  </a:lnTo>
                  <a:lnTo>
                    <a:pt x="1129" y="442"/>
                  </a:lnTo>
                  <a:lnTo>
                    <a:pt x="1127" y="460"/>
                  </a:lnTo>
                  <a:lnTo>
                    <a:pt x="1119" y="478"/>
                  </a:lnTo>
                  <a:lnTo>
                    <a:pt x="1107" y="495"/>
                  </a:lnTo>
                  <a:lnTo>
                    <a:pt x="1091" y="511"/>
                  </a:lnTo>
                  <a:lnTo>
                    <a:pt x="1074" y="526"/>
                  </a:lnTo>
                  <a:lnTo>
                    <a:pt x="1057" y="541"/>
                  </a:lnTo>
                  <a:lnTo>
                    <a:pt x="1061" y="531"/>
                  </a:lnTo>
                  <a:lnTo>
                    <a:pt x="1067" y="523"/>
                  </a:lnTo>
                  <a:lnTo>
                    <a:pt x="1074" y="516"/>
                  </a:lnTo>
                  <a:lnTo>
                    <a:pt x="1084" y="512"/>
                  </a:lnTo>
                  <a:lnTo>
                    <a:pt x="1083" y="506"/>
                  </a:lnTo>
                  <a:lnTo>
                    <a:pt x="1078" y="503"/>
                  </a:lnTo>
                  <a:lnTo>
                    <a:pt x="1071" y="502"/>
                  </a:lnTo>
                  <a:lnTo>
                    <a:pt x="1063" y="500"/>
                  </a:lnTo>
                  <a:lnTo>
                    <a:pt x="1057" y="499"/>
                  </a:lnTo>
                  <a:lnTo>
                    <a:pt x="1060" y="491"/>
                  </a:lnTo>
                  <a:lnTo>
                    <a:pt x="1065" y="487"/>
                  </a:lnTo>
                  <a:lnTo>
                    <a:pt x="1073" y="483"/>
                  </a:lnTo>
                  <a:lnTo>
                    <a:pt x="1082" y="482"/>
                  </a:lnTo>
                  <a:lnTo>
                    <a:pt x="1091" y="482"/>
                  </a:lnTo>
                  <a:lnTo>
                    <a:pt x="1100" y="480"/>
                  </a:lnTo>
                  <a:lnTo>
                    <a:pt x="1107" y="477"/>
                  </a:lnTo>
                  <a:lnTo>
                    <a:pt x="1112" y="471"/>
                  </a:lnTo>
                  <a:lnTo>
                    <a:pt x="1099" y="454"/>
                  </a:lnTo>
                  <a:lnTo>
                    <a:pt x="1091" y="439"/>
                  </a:lnTo>
                  <a:lnTo>
                    <a:pt x="1088" y="425"/>
                  </a:lnTo>
                  <a:lnTo>
                    <a:pt x="1086" y="411"/>
                  </a:lnTo>
                  <a:lnTo>
                    <a:pt x="1086" y="399"/>
                  </a:lnTo>
                  <a:lnTo>
                    <a:pt x="1085" y="386"/>
                  </a:lnTo>
                  <a:lnTo>
                    <a:pt x="1082" y="374"/>
                  </a:lnTo>
                  <a:lnTo>
                    <a:pt x="1074" y="360"/>
                  </a:lnTo>
                  <a:lnTo>
                    <a:pt x="1062" y="347"/>
                  </a:lnTo>
                  <a:lnTo>
                    <a:pt x="1043" y="332"/>
                  </a:lnTo>
                  <a:lnTo>
                    <a:pt x="1037" y="330"/>
                  </a:lnTo>
                  <a:lnTo>
                    <a:pt x="1038" y="329"/>
                  </a:lnTo>
                  <a:lnTo>
                    <a:pt x="1045" y="327"/>
                  </a:lnTo>
                  <a:lnTo>
                    <a:pt x="1057" y="326"/>
                  </a:lnTo>
                  <a:lnTo>
                    <a:pt x="1072" y="326"/>
                  </a:lnTo>
                  <a:lnTo>
                    <a:pt x="1089" y="325"/>
                  </a:lnTo>
                  <a:lnTo>
                    <a:pt x="1107" y="324"/>
                  </a:lnTo>
                  <a:lnTo>
                    <a:pt x="1124" y="321"/>
                  </a:lnTo>
                  <a:lnTo>
                    <a:pt x="1140" y="319"/>
                  </a:lnTo>
                  <a:lnTo>
                    <a:pt x="1111" y="307"/>
                  </a:lnTo>
                  <a:lnTo>
                    <a:pt x="1083" y="299"/>
                  </a:lnTo>
                  <a:lnTo>
                    <a:pt x="1057" y="297"/>
                  </a:lnTo>
                  <a:lnTo>
                    <a:pt x="1035" y="298"/>
                  </a:lnTo>
                  <a:lnTo>
                    <a:pt x="1015" y="305"/>
                  </a:lnTo>
                  <a:lnTo>
                    <a:pt x="1018" y="313"/>
                  </a:lnTo>
                  <a:lnTo>
                    <a:pt x="1015" y="319"/>
                  </a:lnTo>
                  <a:lnTo>
                    <a:pt x="1007" y="326"/>
                  </a:lnTo>
                  <a:lnTo>
                    <a:pt x="998" y="332"/>
                  </a:lnTo>
                  <a:lnTo>
                    <a:pt x="985" y="338"/>
                  </a:lnTo>
                  <a:lnTo>
                    <a:pt x="975" y="344"/>
                  </a:lnTo>
                  <a:lnTo>
                    <a:pt x="964" y="352"/>
                  </a:lnTo>
                  <a:lnTo>
                    <a:pt x="955" y="359"/>
                  </a:lnTo>
                  <a:lnTo>
                    <a:pt x="951" y="368"/>
                  </a:lnTo>
                  <a:lnTo>
                    <a:pt x="953" y="377"/>
                  </a:lnTo>
                  <a:lnTo>
                    <a:pt x="960" y="388"/>
                  </a:lnTo>
                  <a:lnTo>
                    <a:pt x="932" y="396"/>
                  </a:lnTo>
                  <a:lnTo>
                    <a:pt x="904" y="399"/>
                  </a:lnTo>
                  <a:lnTo>
                    <a:pt x="877" y="398"/>
                  </a:lnTo>
                  <a:lnTo>
                    <a:pt x="850" y="394"/>
                  </a:lnTo>
                  <a:lnTo>
                    <a:pt x="821" y="388"/>
                  </a:lnTo>
                  <a:lnTo>
                    <a:pt x="825" y="398"/>
                  </a:lnTo>
                  <a:lnTo>
                    <a:pt x="831" y="407"/>
                  </a:lnTo>
                  <a:lnTo>
                    <a:pt x="838" y="413"/>
                  </a:lnTo>
                  <a:lnTo>
                    <a:pt x="847" y="419"/>
                  </a:lnTo>
                  <a:lnTo>
                    <a:pt x="854" y="425"/>
                  </a:lnTo>
                  <a:lnTo>
                    <a:pt x="860" y="432"/>
                  </a:lnTo>
                  <a:lnTo>
                    <a:pt x="864" y="443"/>
                  </a:lnTo>
                  <a:lnTo>
                    <a:pt x="863" y="458"/>
                  </a:lnTo>
                  <a:lnTo>
                    <a:pt x="871" y="452"/>
                  </a:lnTo>
                  <a:lnTo>
                    <a:pt x="881" y="448"/>
                  </a:lnTo>
                  <a:lnTo>
                    <a:pt x="892" y="444"/>
                  </a:lnTo>
                  <a:lnTo>
                    <a:pt x="904" y="443"/>
                  </a:lnTo>
                  <a:lnTo>
                    <a:pt x="893" y="454"/>
                  </a:lnTo>
                  <a:lnTo>
                    <a:pt x="887" y="464"/>
                  </a:lnTo>
                  <a:lnTo>
                    <a:pt x="886" y="475"/>
                  </a:lnTo>
                  <a:lnTo>
                    <a:pt x="887" y="484"/>
                  </a:lnTo>
                  <a:lnTo>
                    <a:pt x="887" y="493"/>
                  </a:lnTo>
                  <a:lnTo>
                    <a:pt x="884" y="503"/>
                  </a:lnTo>
                  <a:lnTo>
                    <a:pt x="877" y="512"/>
                  </a:lnTo>
                  <a:lnTo>
                    <a:pt x="872" y="506"/>
                  </a:lnTo>
                  <a:lnTo>
                    <a:pt x="870" y="500"/>
                  </a:lnTo>
                  <a:lnTo>
                    <a:pt x="867" y="494"/>
                  </a:lnTo>
                  <a:lnTo>
                    <a:pt x="865" y="487"/>
                  </a:lnTo>
                  <a:lnTo>
                    <a:pt x="860" y="481"/>
                  </a:lnTo>
                  <a:lnTo>
                    <a:pt x="850" y="475"/>
                  </a:lnTo>
                  <a:lnTo>
                    <a:pt x="835" y="471"/>
                  </a:lnTo>
                  <a:lnTo>
                    <a:pt x="843" y="455"/>
                  </a:lnTo>
                  <a:lnTo>
                    <a:pt x="843" y="442"/>
                  </a:lnTo>
                  <a:lnTo>
                    <a:pt x="838" y="428"/>
                  </a:lnTo>
                  <a:lnTo>
                    <a:pt x="827" y="416"/>
                  </a:lnTo>
                  <a:lnTo>
                    <a:pt x="814" y="407"/>
                  </a:lnTo>
                  <a:lnTo>
                    <a:pt x="796" y="399"/>
                  </a:lnTo>
                  <a:lnTo>
                    <a:pt x="777" y="393"/>
                  </a:lnTo>
                  <a:lnTo>
                    <a:pt x="758" y="389"/>
                  </a:lnTo>
                  <a:lnTo>
                    <a:pt x="738" y="388"/>
                  </a:lnTo>
                  <a:lnTo>
                    <a:pt x="751" y="377"/>
                  </a:lnTo>
                  <a:lnTo>
                    <a:pt x="765" y="370"/>
                  </a:lnTo>
                  <a:lnTo>
                    <a:pt x="782" y="365"/>
                  </a:lnTo>
                  <a:lnTo>
                    <a:pt x="800" y="361"/>
                  </a:lnTo>
                  <a:lnTo>
                    <a:pt x="821" y="360"/>
                  </a:lnTo>
                  <a:lnTo>
                    <a:pt x="822" y="350"/>
                  </a:lnTo>
                  <a:lnTo>
                    <a:pt x="820" y="343"/>
                  </a:lnTo>
                  <a:lnTo>
                    <a:pt x="816" y="338"/>
                  </a:lnTo>
                  <a:lnTo>
                    <a:pt x="809" y="335"/>
                  </a:lnTo>
                  <a:lnTo>
                    <a:pt x="802" y="333"/>
                  </a:lnTo>
                  <a:lnTo>
                    <a:pt x="793" y="332"/>
                  </a:lnTo>
                  <a:lnTo>
                    <a:pt x="798" y="325"/>
                  </a:lnTo>
                  <a:lnTo>
                    <a:pt x="805" y="321"/>
                  </a:lnTo>
                  <a:lnTo>
                    <a:pt x="815" y="320"/>
                  </a:lnTo>
                  <a:lnTo>
                    <a:pt x="826" y="319"/>
                  </a:lnTo>
                  <a:lnTo>
                    <a:pt x="838" y="319"/>
                  </a:lnTo>
                  <a:lnTo>
                    <a:pt x="849" y="319"/>
                  </a:lnTo>
                  <a:lnTo>
                    <a:pt x="850" y="331"/>
                  </a:lnTo>
                  <a:lnTo>
                    <a:pt x="849" y="340"/>
                  </a:lnTo>
                  <a:lnTo>
                    <a:pt x="844" y="346"/>
                  </a:lnTo>
                  <a:lnTo>
                    <a:pt x="839" y="350"/>
                  </a:lnTo>
                  <a:lnTo>
                    <a:pt x="833" y="354"/>
                  </a:lnTo>
                  <a:lnTo>
                    <a:pt x="827" y="359"/>
                  </a:lnTo>
                  <a:lnTo>
                    <a:pt x="822" y="365"/>
                  </a:lnTo>
                  <a:lnTo>
                    <a:pt x="821" y="374"/>
                  </a:lnTo>
                  <a:lnTo>
                    <a:pt x="837" y="374"/>
                  </a:lnTo>
                  <a:lnTo>
                    <a:pt x="849" y="369"/>
                  </a:lnTo>
                  <a:lnTo>
                    <a:pt x="859" y="364"/>
                  </a:lnTo>
                  <a:lnTo>
                    <a:pt x="869" y="357"/>
                  </a:lnTo>
                  <a:lnTo>
                    <a:pt x="878" y="350"/>
                  </a:lnTo>
                  <a:lnTo>
                    <a:pt x="891" y="347"/>
                  </a:lnTo>
                  <a:lnTo>
                    <a:pt x="878" y="336"/>
                  </a:lnTo>
                  <a:lnTo>
                    <a:pt x="869" y="325"/>
                  </a:lnTo>
                  <a:lnTo>
                    <a:pt x="863" y="314"/>
                  </a:lnTo>
                  <a:lnTo>
                    <a:pt x="858" y="303"/>
                  </a:lnTo>
                  <a:lnTo>
                    <a:pt x="853" y="292"/>
                  </a:lnTo>
                  <a:lnTo>
                    <a:pt x="848" y="282"/>
                  </a:lnTo>
                  <a:lnTo>
                    <a:pt x="842" y="275"/>
                  </a:lnTo>
                  <a:lnTo>
                    <a:pt x="833" y="269"/>
                  </a:lnTo>
                  <a:lnTo>
                    <a:pt x="822" y="264"/>
                  </a:lnTo>
                  <a:lnTo>
                    <a:pt x="808" y="263"/>
                  </a:lnTo>
                  <a:lnTo>
                    <a:pt x="833" y="242"/>
                  </a:lnTo>
                  <a:lnTo>
                    <a:pt x="859" y="221"/>
                  </a:lnTo>
                  <a:lnTo>
                    <a:pt x="886" y="202"/>
                  </a:lnTo>
                  <a:lnTo>
                    <a:pt x="912" y="182"/>
                  </a:lnTo>
                  <a:lnTo>
                    <a:pt x="942" y="167"/>
                  </a:lnTo>
                  <a:lnTo>
                    <a:pt x="971" y="153"/>
                  </a:lnTo>
                  <a:lnTo>
                    <a:pt x="1003" y="143"/>
                  </a:lnTo>
                  <a:lnTo>
                    <a:pt x="1035" y="139"/>
                  </a:lnTo>
                  <a:lnTo>
                    <a:pt x="1071" y="139"/>
                  </a:lnTo>
                  <a:lnTo>
                    <a:pt x="1050" y="134"/>
                  </a:lnTo>
                  <a:lnTo>
                    <a:pt x="1034" y="128"/>
                  </a:lnTo>
                  <a:lnTo>
                    <a:pt x="1022" y="121"/>
                  </a:lnTo>
                  <a:lnTo>
                    <a:pt x="1012" y="117"/>
                  </a:lnTo>
                  <a:lnTo>
                    <a:pt x="1004" y="112"/>
                  </a:lnTo>
                  <a:lnTo>
                    <a:pt x="996" y="107"/>
                  </a:lnTo>
                  <a:lnTo>
                    <a:pt x="990" y="104"/>
                  </a:lnTo>
                  <a:lnTo>
                    <a:pt x="982" y="103"/>
                  </a:lnTo>
                  <a:lnTo>
                    <a:pt x="973" y="103"/>
                  </a:lnTo>
                  <a:lnTo>
                    <a:pt x="961" y="104"/>
                  </a:lnTo>
                  <a:lnTo>
                    <a:pt x="947" y="109"/>
                  </a:lnTo>
                  <a:lnTo>
                    <a:pt x="928" y="115"/>
                  </a:lnTo>
                  <a:lnTo>
                    <a:pt x="904" y="125"/>
                  </a:lnTo>
                  <a:lnTo>
                    <a:pt x="909" y="134"/>
                  </a:lnTo>
                  <a:lnTo>
                    <a:pt x="915" y="142"/>
                  </a:lnTo>
                  <a:lnTo>
                    <a:pt x="922" y="148"/>
                  </a:lnTo>
                  <a:lnTo>
                    <a:pt x="932" y="152"/>
                  </a:lnTo>
                  <a:lnTo>
                    <a:pt x="916" y="163"/>
                  </a:lnTo>
                  <a:lnTo>
                    <a:pt x="901" y="171"/>
                  </a:lnTo>
                  <a:lnTo>
                    <a:pt x="889" y="177"/>
                  </a:lnTo>
                  <a:lnTo>
                    <a:pt x="877" y="184"/>
                  </a:lnTo>
                  <a:lnTo>
                    <a:pt x="864" y="192"/>
                  </a:lnTo>
                  <a:lnTo>
                    <a:pt x="863" y="193"/>
                  </a:lnTo>
                  <a:lnTo>
                    <a:pt x="839" y="182"/>
                  </a:lnTo>
                  <a:lnTo>
                    <a:pt x="816" y="179"/>
                  </a:lnTo>
                  <a:lnTo>
                    <a:pt x="815" y="179"/>
                  </a:lnTo>
                  <a:lnTo>
                    <a:pt x="811" y="177"/>
                  </a:lnTo>
                  <a:lnTo>
                    <a:pt x="804" y="179"/>
                  </a:lnTo>
                  <a:lnTo>
                    <a:pt x="803" y="180"/>
                  </a:lnTo>
                  <a:lnTo>
                    <a:pt x="794" y="180"/>
                  </a:lnTo>
                  <a:lnTo>
                    <a:pt x="774" y="186"/>
                  </a:lnTo>
                  <a:lnTo>
                    <a:pt x="753" y="197"/>
                  </a:lnTo>
                  <a:lnTo>
                    <a:pt x="732" y="210"/>
                  </a:lnTo>
                  <a:lnTo>
                    <a:pt x="712" y="225"/>
                  </a:lnTo>
                  <a:lnTo>
                    <a:pt x="691" y="242"/>
                  </a:lnTo>
                  <a:lnTo>
                    <a:pt x="670" y="259"/>
                  </a:lnTo>
                  <a:lnTo>
                    <a:pt x="647" y="276"/>
                  </a:lnTo>
                  <a:lnTo>
                    <a:pt x="624" y="291"/>
                  </a:lnTo>
                  <a:lnTo>
                    <a:pt x="600" y="303"/>
                  </a:lnTo>
                  <a:lnTo>
                    <a:pt x="574" y="313"/>
                  </a:lnTo>
                  <a:lnTo>
                    <a:pt x="546" y="319"/>
                  </a:lnTo>
                  <a:lnTo>
                    <a:pt x="517" y="319"/>
                  </a:lnTo>
                  <a:lnTo>
                    <a:pt x="522" y="310"/>
                  </a:lnTo>
                  <a:lnTo>
                    <a:pt x="527" y="301"/>
                  </a:lnTo>
                  <a:lnTo>
                    <a:pt x="530" y="290"/>
                  </a:lnTo>
                  <a:lnTo>
                    <a:pt x="530" y="277"/>
                  </a:lnTo>
                  <a:lnTo>
                    <a:pt x="489" y="290"/>
                  </a:lnTo>
                  <a:lnTo>
                    <a:pt x="449" y="303"/>
                  </a:lnTo>
                  <a:lnTo>
                    <a:pt x="409" y="318"/>
                  </a:lnTo>
                  <a:lnTo>
                    <a:pt x="371" y="333"/>
                  </a:lnTo>
                  <a:lnTo>
                    <a:pt x="336" y="352"/>
                  </a:lnTo>
                  <a:lnTo>
                    <a:pt x="301" y="372"/>
                  </a:lnTo>
                  <a:lnTo>
                    <a:pt x="270" y="394"/>
                  </a:lnTo>
                  <a:lnTo>
                    <a:pt x="243" y="421"/>
                  </a:lnTo>
                  <a:lnTo>
                    <a:pt x="219" y="450"/>
                  </a:lnTo>
                  <a:lnTo>
                    <a:pt x="198" y="484"/>
                  </a:lnTo>
                  <a:lnTo>
                    <a:pt x="189" y="480"/>
                  </a:lnTo>
                  <a:lnTo>
                    <a:pt x="187" y="474"/>
                  </a:lnTo>
                  <a:lnTo>
                    <a:pt x="188" y="466"/>
                  </a:lnTo>
                  <a:lnTo>
                    <a:pt x="192" y="459"/>
                  </a:lnTo>
                  <a:lnTo>
                    <a:pt x="196" y="452"/>
                  </a:lnTo>
                  <a:lnTo>
                    <a:pt x="198" y="443"/>
                  </a:lnTo>
                  <a:lnTo>
                    <a:pt x="189" y="449"/>
                  </a:lnTo>
                  <a:lnTo>
                    <a:pt x="181" y="453"/>
                  </a:lnTo>
                  <a:lnTo>
                    <a:pt x="170" y="456"/>
                  </a:lnTo>
                  <a:lnTo>
                    <a:pt x="157" y="458"/>
                  </a:lnTo>
                  <a:lnTo>
                    <a:pt x="160" y="472"/>
                  </a:lnTo>
                  <a:lnTo>
                    <a:pt x="159" y="487"/>
                  </a:lnTo>
                  <a:lnTo>
                    <a:pt x="153" y="500"/>
                  </a:lnTo>
                  <a:lnTo>
                    <a:pt x="144" y="512"/>
                  </a:lnTo>
                  <a:lnTo>
                    <a:pt x="132" y="525"/>
                  </a:lnTo>
                  <a:lnTo>
                    <a:pt x="119" y="537"/>
                  </a:lnTo>
                  <a:lnTo>
                    <a:pt x="104" y="548"/>
                  </a:lnTo>
                  <a:lnTo>
                    <a:pt x="90" y="559"/>
                  </a:lnTo>
                  <a:lnTo>
                    <a:pt x="75" y="570"/>
                  </a:lnTo>
                  <a:lnTo>
                    <a:pt x="63" y="581"/>
                  </a:lnTo>
                  <a:lnTo>
                    <a:pt x="52" y="592"/>
                  </a:lnTo>
                  <a:lnTo>
                    <a:pt x="46" y="603"/>
                  </a:lnTo>
                  <a:lnTo>
                    <a:pt x="42" y="614"/>
                  </a:lnTo>
                  <a:lnTo>
                    <a:pt x="45" y="626"/>
                  </a:lnTo>
                  <a:lnTo>
                    <a:pt x="52" y="638"/>
                  </a:lnTo>
                  <a:lnTo>
                    <a:pt x="67" y="651"/>
                  </a:lnTo>
                  <a:lnTo>
                    <a:pt x="87" y="665"/>
                  </a:lnTo>
                  <a:lnTo>
                    <a:pt x="82" y="675"/>
                  </a:lnTo>
                  <a:lnTo>
                    <a:pt x="77" y="678"/>
                  </a:lnTo>
                  <a:lnTo>
                    <a:pt x="71" y="678"/>
                  </a:lnTo>
                  <a:lnTo>
                    <a:pt x="65" y="676"/>
                  </a:lnTo>
                  <a:lnTo>
                    <a:pt x="58" y="672"/>
                  </a:lnTo>
                  <a:lnTo>
                    <a:pt x="52" y="668"/>
                  </a:lnTo>
                  <a:lnTo>
                    <a:pt x="45" y="668"/>
                  </a:lnTo>
                  <a:lnTo>
                    <a:pt x="39" y="671"/>
                  </a:lnTo>
                  <a:lnTo>
                    <a:pt x="32" y="679"/>
                  </a:lnTo>
                  <a:lnTo>
                    <a:pt x="30" y="687"/>
                  </a:lnTo>
                  <a:lnTo>
                    <a:pt x="31" y="695"/>
                  </a:lnTo>
                  <a:lnTo>
                    <a:pt x="35" y="704"/>
                  </a:lnTo>
                  <a:lnTo>
                    <a:pt x="40" y="711"/>
                  </a:lnTo>
                  <a:lnTo>
                    <a:pt x="45" y="716"/>
                  </a:lnTo>
                  <a:lnTo>
                    <a:pt x="51" y="720"/>
                  </a:lnTo>
                  <a:lnTo>
                    <a:pt x="56" y="720"/>
                  </a:lnTo>
                  <a:lnTo>
                    <a:pt x="58" y="715"/>
                  </a:lnTo>
                  <a:lnTo>
                    <a:pt x="59" y="707"/>
                  </a:lnTo>
                  <a:lnTo>
                    <a:pt x="70" y="711"/>
                  </a:lnTo>
                  <a:lnTo>
                    <a:pt x="75" y="717"/>
                  </a:lnTo>
                  <a:lnTo>
                    <a:pt x="75" y="723"/>
                  </a:lnTo>
                  <a:lnTo>
                    <a:pt x="71" y="729"/>
                  </a:lnTo>
                  <a:lnTo>
                    <a:pt x="65" y="735"/>
                  </a:lnTo>
                  <a:lnTo>
                    <a:pt x="58" y="743"/>
                  </a:lnTo>
                  <a:lnTo>
                    <a:pt x="52" y="749"/>
                  </a:lnTo>
                  <a:lnTo>
                    <a:pt x="47" y="756"/>
                  </a:lnTo>
                  <a:lnTo>
                    <a:pt x="46" y="762"/>
                  </a:lnTo>
                  <a:lnTo>
                    <a:pt x="40" y="763"/>
                  </a:lnTo>
                  <a:lnTo>
                    <a:pt x="36" y="760"/>
                  </a:lnTo>
                  <a:lnTo>
                    <a:pt x="32" y="755"/>
                  </a:lnTo>
                  <a:lnTo>
                    <a:pt x="31" y="746"/>
                  </a:lnTo>
                  <a:lnTo>
                    <a:pt x="30" y="738"/>
                  </a:lnTo>
                  <a:lnTo>
                    <a:pt x="30" y="729"/>
                  </a:lnTo>
                  <a:lnTo>
                    <a:pt x="29" y="723"/>
                  </a:lnTo>
                  <a:lnTo>
                    <a:pt x="28" y="720"/>
                  </a:lnTo>
                  <a:lnTo>
                    <a:pt x="25" y="720"/>
                  </a:lnTo>
                  <a:lnTo>
                    <a:pt x="23" y="723"/>
                  </a:lnTo>
                  <a:lnTo>
                    <a:pt x="18" y="734"/>
                  </a:lnTo>
                  <a:lnTo>
                    <a:pt x="14" y="721"/>
                  </a:lnTo>
                  <a:lnTo>
                    <a:pt x="9" y="707"/>
                  </a:lnTo>
                  <a:lnTo>
                    <a:pt x="6" y="696"/>
                  </a:lnTo>
                  <a:lnTo>
                    <a:pt x="2" y="685"/>
                  </a:lnTo>
                  <a:lnTo>
                    <a:pt x="0" y="672"/>
                  </a:lnTo>
                  <a:lnTo>
                    <a:pt x="1" y="656"/>
                  </a:lnTo>
                  <a:lnTo>
                    <a:pt x="4" y="638"/>
                  </a:lnTo>
                  <a:lnTo>
                    <a:pt x="14" y="642"/>
                  </a:lnTo>
                  <a:lnTo>
                    <a:pt x="21" y="649"/>
                  </a:lnTo>
                  <a:lnTo>
                    <a:pt x="28" y="655"/>
                  </a:lnTo>
                  <a:lnTo>
                    <a:pt x="36" y="661"/>
                  </a:lnTo>
                  <a:lnTo>
                    <a:pt x="46" y="665"/>
                  </a:lnTo>
                  <a:lnTo>
                    <a:pt x="37" y="646"/>
                  </a:lnTo>
                  <a:lnTo>
                    <a:pt x="35" y="628"/>
                  </a:lnTo>
                  <a:lnTo>
                    <a:pt x="35" y="612"/>
                  </a:lnTo>
                  <a:lnTo>
                    <a:pt x="37" y="597"/>
                  </a:lnTo>
                  <a:lnTo>
                    <a:pt x="42" y="582"/>
                  </a:lnTo>
                  <a:lnTo>
                    <a:pt x="46" y="569"/>
                  </a:lnTo>
                  <a:lnTo>
                    <a:pt x="49" y="558"/>
                  </a:lnTo>
                  <a:lnTo>
                    <a:pt x="56" y="550"/>
                  </a:lnTo>
                  <a:lnTo>
                    <a:pt x="63" y="543"/>
                  </a:lnTo>
                  <a:lnTo>
                    <a:pt x="69" y="536"/>
                  </a:lnTo>
                  <a:lnTo>
                    <a:pt x="74" y="527"/>
                  </a:lnTo>
                  <a:lnTo>
                    <a:pt x="129" y="471"/>
                  </a:lnTo>
                  <a:lnTo>
                    <a:pt x="187" y="419"/>
                  </a:lnTo>
                  <a:lnTo>
                    <a:pt x="249" y="369"/>
                  </a:lnTo>
                  <a:lnTo>
                    <a:pt x="314" y="322"/>
                  </a:lnTo>
                  <a:lnTo>
                    <a:pt x="382" y="281"/>
                  </a:lnTo>
                  <a:lnTo>
                    <a:pt x="454" y="242"/>
                  </a:lnTo>
                  <a:lnTo>
                    <a:pt x="530" y="208"/>
                  </a:lnTo>
                  <a:lnTo>
                    <a:pt x="538" y="212"/>
                  </a:lnTo>
                  <a:lnTo>
                    <a:pt x="539" y="216"/>
                  </a:lnTo>
                  <a:lnTo>
                    <a:pt x="536" y="223"/>
                  </a:lnTo>
                  <a:lnTo>
                    <a:pt x="533" y="230"/>
                  </a:lnTo>
                  <a:lnTo>
                    <a:pt x="530" y="238"/>
                  </a:lnTo>
                  <a:lnTo>
                    <a:pt x="530" y="249"/>
                  </a:lnTo>
                  <a:lnTo>
                    <a:pt x="547" y="248"/>
                  </a:lnTo>
                  <a:lnTo>
                    <a:pt x="562" y="244"/>
                  </a:lnTo>
                  <a:lnTo>
                    <a:pt x="576" y="237"/>
                  </a:lnTo>
                  <a:lnTo>
                    <a:pt x="590" y="230"/>
                  </a:lnTo>
                  <a:lnTo>
                    <a:pt x="602" y="223"/>
                  </a:lnTo>
                  <a:lnTo>
                    <a:pt x="615" y="215"/>
                  </a:lnTo>
                  <a:lnTo>
                    <a:pt x="628" y="210"/>
                  </a:lnTo>
                  <a:lnTo>
                    <a:pt x="641" y="209"/>
                  </a:lnTo>
                  <a:lnTo>
                    <a:pt x="654" y="213"/>
                  </a:lnTo>
                  <a:lnTo>
                    <a:pt x="669" y="221"/>
                  </a:lnTo>
                  <a:lnTo>
                    <a:pt x="715" y="186"/>
                  </a:lnTo>
                  <a:lnTo>
                    <a:pt x="764" y="156"/>
                  </a:lnTo>
                  <a:lnTo>
                    <a:pt x="813" y="132"/>
                  </a:lnTo>
                  <a:lnTo>
                    <a:pt x="863" y="114"/>
                  </a:lnTo>
                  <a:lnTo>
                    <a:pt x="914" y="100"/>
                  </a:lnTo>
                  <a:lnTo>
                    <a:pt x="966" y="89"/>
                  </a:lnTo>
                  <a:lnTo>
                    <a:pt x="1020" y="80"/>
                  </a:lnTo>
                  <a:lnTo>
                    <a:pt x="1074" y="74"/>
                  </a:lnTo>
                  <a:lnTo>
                    <a:pt x="1129" y="69"/>
                  </a:lnTo>
                  <a:lnTo>
                    <a:pt x="1185" y="64"/>
                  </a:lnTo>
                  <a:lnTo>
                    <a:pt x="1242" y="59"/>
                  </a:lnTo>
                  <a:lnTo>
                    <a:pt x="1301" y="53"/>
                  </a:lnTo>
                  <a:lnTo>
                    <a:pt x="1359" y="45"/>
                  </a:lnTo>
                  <a:lnTo>
                    <a:pt x="1420" y="34"/>
                  </a:lnTo>
                  <a:lnTo>
                    <a:pt x="1480" y="19"/>
                  </a:lnTo>
                  <a:lnTo>
                    <a:pt x="1542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7" name="Freeform 51"/>
            <p:cNvSpPr/>
            <p:nvPr/>
          </p:nvSpPr>
          <p:spPr bwMode="auto">
            <a:xfrm>
              <a:off x="5873220" y="2448137"/>
              <a:ext cx="87241" cy="75609"/>
            </a:xfrm>
            <a:custGeom>
              <a:avLst/>
              <a:gdLst>
                <a:gd name="T0" fmla="*/ 0 w 90"/>
                <a:gd name="T1" fmla="*/ 0 h 78"/>
                <a:gd name="T2" fmla="*/ 2 w 90"/>
                <a:gd name="T3" fmla="*/ 0 h 78"/>
                <a:gd name="T4" fmla="*/ 8 w 90"/>
                <a:gd name="T5" fmla="*/ 3 h 78"/>
                <a:gd name="T6" fmla="*/ 17 w 90"/>
                <a:gd name="T7" fmla="*/ 7 h 78"/>
                <a:gd name="T8" fmla="*/ 27 w 90"/>
                <a:gd name="T9" fmla="*/ 12 h 78"/>
                <a:gd name="T10" fmla="*/ 39 w 90"/>
                <a:gd name="T11" fmla="*/ 18 h 78"/>
                <a:gd name="T12" fmla="*/ 52 w 90"/>
                <a:gd name="T13" fmla="*/ 22 h 78"/>
                <a:gd name="T14" fmla="*/ 66 w 90"/>
                <a:gd name="T15" fmla="*/ 24 h 78"/>
                <a:gd name="T16" fmla="*/ 78 w 90"/>
                <a:gd name="T17" fmla="*/ 26 h 78"/>
                <a:gd name="T18" fmla="*/ 90 w 90"/>
                <a:gd name="T19" fmla="*/ 22 h 78"/>
                <a:gd name="T20" fmla="*/ 90 w 90"/>
                <a:gd name="T21" fmla="*/ 33 h 78"/>
                <a:gd name="T22" fmla="*/ 88 w 90"/>
                <a:gd name="T23" fmla="*/ 43 h 78"/>
                <a:gd name="T24" fmla="*/ 83 w 90"/>
                <a:gd name="T25" fmla="*/ 50 h 78"/>
                <a:gd name="T26" fmla="*/ 79 w 90"/>
                <a:gd name="T27" fmla="*/ 57 h 78"/>
                <a:gd name="T28" fmla="*/ 77 w 90"/>
                <a:gd name="T29" fmla="*/ 67 h 78"/>
                <a:gd name="T30" fmla="*/ 77 w 90"/>
                <a:gd name="T31" fmla="*/ 78 h 78"/>
                <a:gd name="T32" fmla="*/ 68 w 90"/>
                <a:gd name="T33" fmla="*/ 63 h 78"/>
                <a:gd name="T34" fmla="*/ 61 w 90"/>
                <a:gd name="T35" fmla="*/ 52 h 78"/>
                <a:gd name="T36" fmla="*/ 53 w 90"/>
                <a:gd name="T37" fmla="*/ 46 h 78"/>
                <a:gd name="T38" fmla="*/ 46 w 90"/>
                <a:gd name="T39" fmla="*/ 42 h 78"/>
                <a:gd name="T40" fmla="*/ 38 w 90"/>
                <a:gd name="T41" fmla="*/ 37 h 78"/>
                <a:gd name="T42" fmla="*/ 29 w 90"/>
                <a:gd name="T43" fmla="*/ 32 h 78"/>
                <a:gd name="T44" fmla="*/ 19 w 90"/>
                <a:gd name="T45" fmla="*/ 22 h 78"/>
                <a:gd name="T46" fmla="*/ 7 w 90"/>
                <a:gd name="T47" fmla="*/ 9 h 78"/>
                <a:gd name="T48" fmla="*/ 2 w 90"/>
                <a:gd name="T49" fmla="*/ 3 h 78"/>
                <a:gd name="T50" fmla="*/ 0 w 90"/>
                <a:gd name="T5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0" h="78">
                  <a:moveTo>
                    <a:pt x="0" y="0"/>
                  </a:moveTo>
                  <a:lnTo>
                    <a:pt x="2" y="0"/>
                  </a:lnTo>
                  <a:lnTo>
                    <a:pt x="8" y="3"/>
                  </a:lnTo>
                  <a:lnTo>
                    <a:pt x="17" y="7"/>
                  </a:lnTo>
                  <a:lnTo>
                    <a:pt x="27" y="12"/>
                  </a:lnTo>
                  <a:lnTo>
                    <a:pt x="39" y="18"/>
                  </a:lnTo>
                  <a:lnTo>
                    <a:pt x="52" y="22"/>
                  </a:lnTo>
                  <a:lnTo>
                    <a:pt x="66" y="24"/>
                  </a:lnTo>
                  <a:lnTo>
                    <a:pt x="78" y="26"/>
                  </a:lnTo>
                  <a:lnTo>
                    <a:pt x="90" y="22"/>
                  </a:lnTo>
                  <a:lnTo>
                    <a:pt x="90" y="33"/>
                  </a:lnTo>
                  <a:lnTo>
                    <a:pt x="88" y="43"/>
                  </a:lnTo>
                  <a:lnTo>
                    <a:pt x="83" y="50"/>
                  </a:lnTo>
                  <a:lnTo>
                    <a:pt x="79" y="57"/>
                  </a:lnTo>
                  <a:lnTo>
                    <a:pt x="77" y="67"/>
                  </a:lnTo>
                  <a:lnTo>
                    <a:pt x="77" y="78"/>
                  </a:lnTo>
                  <a:lnTo>
                    <a:pt x="68" y="63"/>
                  </a:lnTo>
                  <a:lnTo>
                    <a:pt x="61" y="52"/>
                  </a:lnTo>
                  <a:lnTo>
                    <a:pt x="53" y="46"/>
                  </a:lnTo>
                  <a:lnTo>
                    <a:pt x="46" y="42"/>
                  </a:lnTo>
                  <a:lnTo>
                    <a:pt x="38" y="37"/>
                  </a:lnTo>
                  <a:lnTo>
                    <a:pt x="29" y="32"/>
                  </a:lnTo>
                  <a:lnTo>
                    <a:pt x="19" y="22"/>
                  </a:lnTo>
                  <a:lnTo>
                    <a:pt x="7" y="9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8" name="Freeform 52"/>
            <p:cNvSpPr/>
            <p:nvPr/>
          </p:nvSpPr>
          <p:spPr bwMode="auto">
            <a:xfrm>
              <a:off x="5586295" y="2347326"/>
              <a:ext cx="52344" cy="69793"/>
            </a:xfrm>
            <a:custGeom>
              <a:avLst/>
              <a:gdLst>
                <a:gd name="T0" fmla="*/ 39 w 55"/>
                <a:gd name="T1" fmla="*/ 0 h 71"/>
                <a:gd name="T2" fmla="*/ 55 w 55"/>
                <a:gd name="T3" fmla="*/ 1 h 71"/>
                <a:gd name="T4" fmla="*/ 50 w 55"/>
                <a:gd name="T5" fmla="*/ 8 h 71"/>
                <a:gd name="T6" fmla="*/ 46 w 55"/>
                <a:gd name="T7" fmla="*/ 17 h 71"/>
                <a:gd name="T8" fmla="*/ 44 w 55"/>
                <a:gd name="T9" fmla="*/ 26 h 71"/>
                <a:gd name="T10" fmla="*/ 41 w 55"/>
                <a:gd name="T11" fmla="*/ 37 h 71"/>
                <a:gd name="T12" fmla="*/ 39 w 55"/>
                <a:gd name="T13" fmla="*/ 47 h 71"/>
                <a:gd name="T14" fmla="*/ 35 w 55"/>
                <a:gd name="T15" fmla="*/ 56 h 71"/>
                <a:gd name="T16" fmla="*/ 30 w 55"/>
                <a:gd name="T17" fmla="*/ 63 h 71"/>
                <a:gd name="T18" fmla="*/ 23 w 55"/>
                <a:gd name="T19" fmla="*/ 69 h 71"/>
                <a:gd name="T20" fmla="*/ 13 w 55"/>
                <a:gd name="T21" fmla="*/ 71 h 71"/>
                <a:gd name="T22" fmla="*/ 0 w 55"/>
                <a:gd name="T23" fmla="*/ 70 h 71"/>
                <a:gd name="T24" fmla="*/ 0 w 55"/>
                <a:gd name="T25" fmla="*/ 56 h 71"/>
                <a:gd name="T26" fmla="*/ 2 w 55"/>
                <a:gd name="T27" fmla="*/ 41 h 71"/>
                <a:gd name="T28" fmla="*/ 5 w 55"/>
                <a:gd name="T29" fmla="*/ 28 h 71"/>
                <a:gd name="T30" fmla="*/ 8 w 55"/>
                <a:gd name="T31" fmla="*/ 17 h 71"/>
                <a:gd name="T32" fmla="*/ 16 w 55"/>
                <a:gd name="T33" fmla="*/ 8 h 71"/>
                <a:gd name="T34" fmla="*/ 25 w 55"/>
                <a:gd name="T35" fmla="*/ 2 h 71"/>
                <a:gd name="T36" fmla="*/ 39 w 55"/>
                <a:gd name="T3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5" h="71">
                  <a:moveTo>
                    <a:pt x="39" y="0"/>
                  </a:moveTo>
                  <a:lnTo>
                    <a:pt x="55" y="1"/>
                  </a:lnTo>
                  <a:lnTo>
                    <a:pt x="50" y="8"/>
                  </a:lnTo>
                  <a:lnTo>
                    <a:pt x="46" y="17"/>
                  </a:lnTo>
                  <a:lnTo>
                    <a:pt x="44" y="26"/>
                  </a:lnTo>
                  <a:lnTo>
                    <a:pt x="41" y="37"/>
                  </a:lnTo>
                  <a:lnTo>
                    <a:pt x="39" y="47"/>
                  </a:lnTo>
                  <a:lnTo>
                    <a:pt x="35" y="56"/>
                  </a:lnTo>
                  <a:lnTo>
                    <a:pt x="30" y="63"/>
                  </a:lnTo>
                  <a:lnTo>
                    <a:pt x="23" y="69"/>
                  </a:lnTo>
                  <a:lnTo>
                    <a:pt x="13" y="71"/>
                  </a:lnTo>
                  <a:lnTo>
                    <a:pt x="0" y="70"/>
                  </a:lnTo>
                  <a:lnTo>
                    <a:pt x="0" y="56"/>
                  </a:lnTo>
                  <a:lnTo>
                    <a:pt x="2" y="41"/>
                  </a:lnTo>
                  <a:lnTo>
                    <a:pt x="5" y="28"/>
                  </a:lnTo>
                  <a:lnTo>
                    <a:pt x="8" y="17"/>
                  </a:lnTo>
                  <a:lnTo>
                    <a:pt x="16" y="8"/>
                  </a:lnTo>
                  <a:lnTo>
                    <a:pt x="25" y="2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9" name="Freeform 53"/>
            <p:cNvSpPr/>
            <p:nvPr/>
          </p:nvSpPr>
          <p:spPr bwMode="auto">
            <a:xfrm>
              <a:off x="6014744" y="2413241"/>
              <a:ext cx="42651" cy="56222"/>
            </a:xfrm>
            <a:custGeom>
              <a:avLst/>
              <a:gdLst>
                <a:gd name="T0" fmla="*/ 27 w 44"/>
                <a:gd name="T1" fmla="*/ 0 h 57"/>
                <a:gd name="T2" fmla="*/ 35 w 44"/>
                <a:gd name="T3" fmla="*/ 1 h 57"/>
                <a:gd name="T4" fmla="*/ 40 w 44"/>
                <a:gd name="T5" fmla="*/ 5 h 57"/>
                <a:gd name="T6" fmla="*/ 42 w 44"/>
                <a:gd name="T7" fmla="*/ 12 h 57"/>
                <a:gd name="T8" fmla="*/ 44 w 44"/>
                <a:gd name="T9" fmla="*/ 19 h 57"/>
                <a:gd name="T10" fmla="*/ 44 w 44"/>
                <a:gd name="T11" fmla="*/ 29 h 57"/>
                <a:gd name="T12" fmla="*/ 42 w 44"/>
                <a:gd name="T13" fmla="*/ 39 h 57"/>
                <a:gd name="T14" fmla="*/ 42 w 44"/>
                <a:gd name="T15" fmla="*/ 49 h 57"/>
                <a:gd name="T16" fmla="*/ 42 w 44"/>
                <a:gd name="T17" fmla="*/ 57 h 57"/>
                <a:gd name="T18" fmla="*/ 1 w 44"/>
                <a:gd name="T19" fmla="*/ 57 h 57"/>
                <a:gd name="T20" fmla="*/ 0 w 44"/>
                <a:gd name="T21" fmla="*/ 45 h 57"/>
                <a:gd name="T22" fmla="*/ 1 w 44"/>
                <a:gd name="T23" fmla="*/ 35 h 57"/>
                <a:gd name="T24" fmla="*/ 3 w 44"/>
                <a:gd name="T25" fmla="*/ 27 h 57"/>
                <a:gd name="T26" fmla="*/ 8 w 44"/>
                <a:gd name="T27" fmla="*/ 18 h 57"/>
                <a:gd name="T28" fmla="*/ 12 w 44"/>
                <a:gd name="T29" fmla="*/ 11 h 57"/>
                <a:gd name="T30" fmla="*/ 14 w 44"/>
                <a:gd name="T31" fmla="*/ 2 h 57"/>
                <a:gd name="T32" fmla="*/ 27 w 44"/>
                <a:gd name="T3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" h="57">
                  <a:moveTo>
                    <a:pt x="27" y="0"/>
                  </a:moveTo>
                  <a:lnTo>
                    <a:pt x="35" y="1"/>
                  </a:lnTo>
                  <a:lnTo>
                    <a:pt x="40" y="5"/>
                  </a:lnTo>
                  <a:lnTo>
                    <a:pt x="42" y="12"/>
                  </a:lnTo>
                  <a:lnTo>
                    <a:pt x="44" y="19"/>
                  </a:lnTo>
                  <a:lnTo>
                    <a:pt x="44" y="29"/>
                  </a:lnTo>
                  <a:lnTo>
                    <a:pt x="42" y="39"/>
                  </a:lnTo>
                  <a:lnTo>
                    <a:pt x="42" y="49"/>
                  </a:lnTo>
                  <a:lnTo>
                    <a:pt x="42" y="57"/>
                  </a:lnTo>
                  <a:lnTo>
                    <a:pt x="1" y="57"/>
                  </a:lnTo>
                  <a:lnTo>
                    <a:pt x="0" y="45"/>
                  </a:lnTo>
                  <a:lnTo>
                    <a:pt x="1" y="35"/>
                  </a:lnTo>
                  <a:lnTo>
                    <a:pt x="3" y="27"/>
                  </a:lnTo>
                  <a:lnTo>
                    <a:pt x="8" y="18"/>
                  </a:lnTo>
                  <a:lnTo>
                    <a:pt x="12" y="11"/>
                  </a:lnTo>
                  <a:lnTo>
                    <a:pt x="14" y="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1" name="Freeform 55"/>
            <p:cNvSpPr>
              <a:spLocks noEditPoints="1"/>
            </p:cNvSpPr>
            <p:nvPr/>
          </p:nvSpPr>
          <p:spPr bwMode="auto">
            <a:xfrm>
              <a:off x="5613437" y="1864594"/>
              <a:ext cx="2134488" cy="2260502"/>
            </a:xfrm>
            <a:custGeom>
              <a:avLst/>
              <a:gdLst>
                <a:gd name="T0" fmla="*/ 946 w 2202"/>
                <a:gd name="T1" fmla="*/ 51 h 2332"/>
                <a:gd name="T2" fmla="*/ 1176 w 2202"/>
                <a:gd name="T3" fmla="*/ 23 h 2332"/>
                <a:gd name="T4" fmla="*/ 1311 w 2202"/>
                <a:gd name="T5" fmla="*/ 80 h 2332"/>
                <a:gd name="T6" fmla="*/ 1482 w 2202"/>
                <a:gd name="T7" fmla="*/ 166 h 2332"/>
                <a:gd name="T8" fmla="*/ 1785 w 2202"/>
                <a:gd name="T9" fmla="*/ 430 h 2332"/>
                <a:gd name="T10" fmla="*/ 1953 w 2202"/>
                <a:gd name="T11" fmla="*/ 530 h 2332"/>
                <a:gd name="T12" fmla="*/ 2034 w 2202"/>
                <a:gd name="T13" fmla="*/ 697 h 2332"/>
                <a:gd name="T14" fmla="*/ 1841 w 2202"/>
                <a:gd name="T15" fmla="*/ 689 h 2332"/>
                <a:gd name="T16" fmla="*/ 1714 w 2202"/>
                <a:gd name="T17" fmla="*/ 562 h 2332"/>
                <a:gd name="T18" fmla="*/ 1329 w 2202"/>
                <a:gd name="T19" fmla="*/ 237 h 2332"/>
                <a:gd name="T20" fmla="*/ 1076 w 2202"/>
                <a:gd name="T21" fmla="*/ 199 h 2332"/>
                <a:gd name="T22" fmla="*/ 1100 w 2202"/>
                <a:gd name="T23" fmla="*/ 402 h 2332"/>
                <a:gd name="T24" fmla="*/ 1092 w 2202"/>
                <a:gd name="T25" fmla="*/ 544 h 2332"/>
                <a:gd name="T26" fmla="*/ 1189 w 2202"/>
                <a:gd name="T27" fmla="*/ 601 h 2332"/>
                <a:gd name="T28" fmla="*/ 1233 w 2202"/>
                <a:gd name="T29" fmla="*/ 578 h 2332"/>
                <a:gd name="T30" fmla="*/ 1515 w 2202"/>
                <a:gd name="T31" fmla="*/ 842 h 2332"/>
                <a:gd name="T32" fmla="*/ 1519 w 2202"/>
                <a:gd name="T33" fmla="*/ 1116 h 2332"/>
                <a:gd name="T34" fmla="*/ 1495 w 2202"/>
                <a:gd name="T35" fmla="*/ 930 h 2332"/>
                <a:gd name="T36" fmla="*/ 1350 w 2202"/>
                <a:gd name="T37" fmla="*/ 959 h 2332"/>
                <a:gd name="T38" fmla="*/ 1232 w 2202"/>
                <a:gd name="T39" fmla="*/ 791 h 2332"/>
                <a:gd name="T40" fmla="*/ 1120 w 2202"/>
                <a:gd name="T41" fmla="*/ 787 h 2332"/>
                <a:gd name="T42" fmla="*/ 958 w 2202"/>
                <a:gd name="T43" fmla="*/ 952 h 2332"/>
                <a:gd name="T44" fmla="*/ 645 w 2202"/>
                <a:gd name="T45" fmla="*/ 1201 h 2332"/>
                <a:gd name="T46" fmla="*/ 467 w 2202"/>
                <a:gd name="T47" fmla="*/ 1178 h 2332"/>
                <a:gd name="T48" fmla="*/ 515 w 2202"/>
                <a:gd name="T49" fmla="*/ 1439 h 2332"/>
                <a:gd name="T50" fmla="*/ 752 w 2202"/>
                <a:gd name="T51" fmla="*/ 1735 h 2332"/>
                <a:gd name="T52" fmla="*/ 830 w 2202"/>
                <a:gd name="T53" fmla="*/ 1636 h 2332"/>
                <a:gd name="T54" fmla="*/ 811 w 2202"/>
                <a:gd name="T55" fmla="*/ 1463 h 2332"/>
                <a:gd name="T56" fmla="*/ 871 w 2202"/>
                <a:gd name="T57" fmla="*/ 1406 h 2332"/>
                <a:gd name="T58" fmla="*/ 871 w 2202"/>
                <a:gd name="T59" fmla="*/ 1525 h 2332"/>
                <a:gd name="T60" fmla="*/ 1020 w 2202"/>
                <a:gd name="T61" fmla="*/ 1491 h 2332"/>
                <a:gd name="T62" fmla="*/ 830 w 2202"/>
                <a:gd name="T63" fmla="*/ 1249 h 2332"/>
                <a:gd name="T64" fmla="*/ 1093 w 2202"/>
                <a:gd name="T65" fmla="*/ 1317 h 2332"/>
                <a:gd name="T66" fmla="*/ 1205 w 2202"/>
                <a:gd name="T67" fmla="*/ 1495 h 2332"/>
                <a:gd name="T68" fmla="*/ 1290 w 2202"/>
                <a:gd name="T69" fmla="*/ 1703 h 2332"/>
                <a:gd name="T70" fmla="*/ 1357 w 2202"/>
                <a:gd name="T71" fmla="*/ 1997 h 2332"/>
                <a:gd name="T72" fmla="*/ 1600 w 2202"/>
                <a:gd name="T73" fmla="*/ 2180 h 2332"/>
                <a:gd name="T74" fmla="*/ 1508 w 2202"/>
                <a:gd name="T75" fmla="*/ 2154 h 2332"/>
                <a:gd name="T76" fmla="*/ 1443 w 2202"/>
                <a:gd name="T77" fmla="*/ 2029 h 2332"/>
                <a:gd name="T78" fmla="*/ 972 w 2202"/>
                <a:gd name="T79" fmla="*/ 2148 h 2332"/>
                <a:gd name="T80" fmla="*/ 656 w 2202"/>
                <a:gd name="T81" fmla="*/ 2312 h 2332"/>
                <a:gd name="T82" fmla="*/ 561 w 2202"/>
                <a:gd name="T83" fmla="*/ 2147 h 2332"/>
                <a:gd name="T84" fmla="*/ 556 w 2202"/>
                <a:gd name="T85" fmla="*/ 1956 h 2332"/>
                <a:gd name="T86" fmla="*/ 359 w 2202"/>
                <a:gd name="T87" fmla="*/ 1913 h 2332"/>
                <a:gd name="T88" fmla="*/ 330 w 2202"/>
                <a:gd name="T89" fmla="*/ 1920 h 2332"/>
                <a:gd name="T90" fmla="*/ 276 w 2202"/>
                <a:gd name="T91" fmla="*/ 1789 h 2332"/>
                <a:gd name="T92" fmla="*/ 102 w 2202"/>
                <a:gd name="T93" fmla="*/ 1572 h 2332"/>
                <a:gd name="T94" fmla="*/ 179 w 2202"/>
                <a:gd name="T95" fmla="*/ 1473 h 2332"/>
                <a:gd name="T96" fmla="*/ 406 w 2202"/>
                <a:gd name="T97" fmla="*/ 1292 h 2332"/>
                <a:gd name="T98" fmla="*/ 507 w 2202"/>
                <a:gd name="T99" fmla="*/ 1117 h 2332"/>
                <a:gd name="T100" fmla="*/ 719 w 2202"/>
                <a:gd name="T101" fmla="*/ 937 h 2332"/>
                <a:gd name="T102" fmla="*/ 975 w 2202"/>
                <a:gd name="T103" fmla="*/ 830 h 2332"/>
                <a:gd name="T104" fmla="*/ 986 w 2202"/>
                <a:gd name="T105" fmla="*/ 584 h 2332"/>
                <a:gd name="T106" fmla="*/ 845 w 2202"/>
                <a:gd name="T107" fmla="*/ 639 h 2332"/>
                <a:gd name="T108" fmla="*/ 636 w 2202"/>
                <a:gd name="T109" fmla="*/ 891 h 2332"/>
                <a:gd name="T110" fmla="*/ 353 w 2202"/>
                <a:gd name="T111" fmla="*/ 843 h 2332"/>
                <a:gd name="T112" fmla="*/ 297 w 2202"/>
                <a:gd name="T113" fmla="*/ 687 h 2332"/>
                <a:gd name="T114" fmla="*/ 495 w 2202"/>
                <a:gd name="T115" fmla="*/ 679 h 2332"/>
                <a:gd name="T116" fmla="*/ 630 w 2202"/>
                <a:gd name="T117" fmla="*/ 648 h 2332"/>
                <a:gd name="T118" fmla="*/ 667 w 2202"/>
                <a:gd name="T119" fmla="*/ 520 h 2332"/>
                <a:gd name="T120" fmla="*/ 722 w 2202"/>
                <a:gd name="T121" fmla="*/ 311 h 2332"/>
                <a:gd name="T122" fmla="*/ 1010 w 2202"/>
                <a:gd name="T123" fmla="*/ 361 h 2332"/>
                <a:gd name="T124" fmla="*/ 863 w 2202"/>
                <a:gd name="T125" fmla="*/ 182 h 2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02" h="2332">
                  <a:moveTo>
                    <a:pt x="969" y="1484"/>
                  </a:moveTo>
                  <a:lnTo>
                    <a:pt x="979" y="1487"/>
                  </a:lnTo>
                  <a:lnTo>
                    <a:pt x="983" y="1491"/>
                  </a:lnTo>
                  <a:lnTo>
                    <a:pt x="983" y="1497"/>
                  </a:lnTo>
                  <a:lnTo>
                    <a:pt x="981" y="1505"/>
                  </a:lnTo>
                  <a:lnTo>
                    <a:pt x="976" y="1512"/>
                  </a:lnTo>
                  <a:lnTo>
                    <a:pt x="971" y="1521"/>
                  </a:lnTo>
                  <a:lnTo>
                    <a:pt x="968" y="1529"/>
                  </a:lnTo>
                  <a:lnTo>
                    <a:pt x="966" y="1538"/>
                  </a:lnTo>
                  <a:lnTo>
                    <a:pt x="966" y="1544"/>
                  </a:lnTo>
                  <a:lnTo>
                    <a:pt x="972" y="1550"/>
                  </a:lnTo>
                  <a:lnTo>
                    <a:pt x="982" y="1554"/>
                  </a:lnTo>
                  <a:lnTo>
                    <a:pt x="977" y="1564"/>
                  </a:lnTo>
                  <a:lnTo>
                    <a:pt x="971" y="1569"/>
                  </a:lnTo>
                  <a:lnTo>
                    <a:pt x="966" y="1568"/>
                  </a:lnTo>
                  <a:lnTo>
                    <a:pt x="960" y="1563"/>
                  </a:lnTo>
                  <a:lnTo>
                    <a:pt x="957" y="1555"/>
                  </a:lnTo>
                  <a:lnTo>
                    <a:pt x="953" y="1545"/>
                  </a:lnTo>
                  <a:lnTo>
                    <a:pt x="952" y="1533"/>
                  </a:lnTo>
                  <a:lnTo>
                    <a:pt x="952" y="1522"/>
                  </a:lnTo>
                  <a:lnTo>
                    <a:pt x="955" y="1511"/>
                  </a:lnTo>
                  <a:lnTo>
                    <a:pt x="961" y="1510"/>
                  </a:lnTo>
                  <a:lnTo>
                    <a:pt x="965" y="1505"/>
                  </a:lnTo>
                  <a:lnTo>
                    <a:pt x="966" y="1497"/>
                  </a:lnTo>
                  <a:lnTo>
                    <a:pt x="968" y="1491"/>
                  </a:lnTo>
                  <a:lnTo>
                    <a:pt x="969" y="1484"/>
                  </a:lnTo>
                  <a:close/>
                  <a:moveTo>
                    <a:pt x="941" y="0"/>
                  </a:moveTo>
                  <a:lnTo>
                    <a:pt x="949" y="8"/>
                  </a:lnTo>
                  <a:lnTo>
                    <a:pt x="952" y="14"/>
                  </a:lnTo>
                  <a:lnTo>
                    <a:pt x="952" y="20"/>
                  </a:lnTo>
                  <a:lnTo>
                    <a:pt x="948" y="27"/>
                  </a:lnTo>
                  <a:lnTo>
                    <a:pt x="944" y="33"/>
                  </a:lnTo>
                  <a:lnTo>
                    <a:pt x="942" y="41"/>
                  </a:lnTo>
                  <a:lnTo>
                    <a:pt x="942" y="45"/>
                  </a:lnTo>
                  <a:lnTo>
                    <a:pt x="946" y="51"/>
                  </a:lnTo>
                  <a:lnTo>
                    <a:pt x="955" y="56"/>
                  </a:lnTo>
                  <a:lnTo>
                    <a:pt x="958" y="45"/>
                  </a:lnTo>
                  <a:lnTo>
                    <a:pt x="963" y="41"/>
                  </a:lnTo>
                  <a:lnTo>
                    <a:pt x="968" y="41"/>
                  </a:lnTo>
                  <a:lnTo>
                    <a:pt x="974" y="44"/>
                  </a:lnTo>
                  <a:lnTo>
                    <a:pt x="980" y="48"/>
                  </a:lnTo>
                  <a:lnTo>
                    <a:pt x="987" y="53"/>
                  </a:lnTo>
                  <a:lnTo>
                    <a:pt x="994" y="56"/>
                  </a:lnTo>
                  <a:lnTo>
                    <a:pt x="1002" y="59"/>
                  </a:lnTo>
                  <a:lnTo>
                    <a:pt x="1010" y="56"/>
                  </a:lnTo>
                  <a:lnTo>
                    <a:pt x="1010" y="45"/>
                  </a:lnTo>
                  <a:lnTo>
                    <a:pt x="1006" y="37"/>
                  </a:lnTo>
                  <a:lnTo>
                    <a:pt x="1002" y="31"/>
                  </a:lnTo>
                  <a:lnTo>
                    <a:pt x="994" y="26"/>
                  </a:lnTo>
                  <a:lnTo>
                    <a:pt x="988" y="21"/>
                  </a:lnTo>
                  <a:lnTo>
                    <a:pt x="982" y="15"/>
                  </a:lnTo>
                  <a:lnTo>
                    <a:pt x="992" y="16"/>
                  </a:lnTo>
                  <a:lnTo>
                    <a:pt x="1005" y="17"/>
                  </a:lnTo>
                  <a:lnTo>
                    <a:pt x="1022" y="17"/>
                  </a:lnTo>
                  <a:lnTo>
                    <a:pt x="1039" y="17"/>
                  </a:lnTo>
                  <a:lnTo>
                    <a:pt x="1058" y="19"/>
                  </a:lnTo>
                  <a:lnTo>
                    <a:pt x="1075" y="21"/>
                  </a:lnTo>
                  <a:lnTo>
                    <a:pt x="1089" y="26"/>
                  </a:lnTo>
                  <a:lnTo>
                    <a:pt x="1101" y="33"/>
                  </a:lnTo>
                  <a:lnTo>
                    <a:pt x="1108" y="43"/>
                  </a:lnTo>
                  <a:lnTo>
                    <a:pt x="1123" y="41"/>
                  </a:lnTo>
                  <a:lnTo>
                    <a:pt x="1137" y="37"/>
                  </a:lnTo>
                  <a:lnTo>
                    <a:pt x="1149" y="31"/>
                  </a:lnTo>
                  <a:lnTo>
                    <a:pt x="1159" y="22"/>
                  </a:lnTo>
                  <a:lnTo>
                    <a:pt x="1168" y="15"/>
                  </a:lnTo>
                  <a:lnTo>
                    <a:pt x="1179" y="6"/>
                  </a:lnTo>
                  <a:lnTo>
                    <a:pt x="1190" y="0"/>
                  </a:lnTo>
                  <a:lnTo>
                    <a:pt x="1187" y="10"/>
                  </a:lnTo>
                  <a:lnTo>
                    <a:pt x="1181" y="17"/>
                  </a:lnTo>
                  <a:lnTo>
                    <a:pt x="1176" y="23"/>
                  </a:lnTo>
                  <a:lnTo>
                    <a:pt x="1170" y="28"/>
                  </a:lnTo>
                  <a:lnTo>
                    <a:pt x="1167" y="34"/>
                  </a:lnTo>
                  <a:lnTo>
                    <a:pt x="1166" y="39"/>
                  </a:lnTo>
                  <a:lnTo>
                    <a:pt x="1168" y="47"/>
                  </a:lnTo>
                  <a:lnTo>
                    <a:pt x="1176" y="56"/>
                  </a:lnTo>
                  <a:lnTo>
                    <a:pt x="1188" y="58"/>
                  </a:lnTo>
                  <a:lnTo>
                    <a:pt x="1195" y="56"/>
                  </a:lnTo>
                  <a:lnTo>
                    <a:pt x="1201" y="51"/>
                  </a:lnTo>
                  <a:lnTo>
                    <a:pt x="1205" y="45"/>
                  </a:lnTo>
                  <a:lnTo>
                    <a:pt x="1207" y="38"/>
                  </a:lnTo>
                  <a:lnTo>
                    <a:pt x="1210" y="31"/>
                  </a:lnTo>
                  <a:lnTo>
                    <a:pt x="1212" y="25"/>
                  </a:lnTo>
                  <a:lnTo>
                    <a:pt x="1216" y="19"/>
                  </a:lnTo>
                  <a:lnTo>
                    <a:pt x="1223" y="15"/>
                  </a:lnTo>
                  <a:lnTo>
                    <a:pt x="1232" y="15"/>
                  </a:lnTo>
                  <a:lnTo>
                    <a:pt x="1229" y="19"/>
                  </a:lnTo>
                  <a:lnTo>
                    <a:pt x="1227" y="25"/>
                  </a:lnTo>
                  <a:lnTo>
                    <a:pt x="1222" y="32"/>
                  </a:lnTo>
                  <a:lnTo>
                    <a:pt x="1218" y="41"/>
                  </a:lnTo>
                  <a:lnTo>
                    <a:pt x="1216" y="49"/>
                  </a:lnTo>
                  <a:lnTo>
                    <a:pt x="1216" y="56"/>
                  </a:lnTo>
                  <a:lnTo>
                    <a:pt x="1217" y="64"/>
                  </a:lnTo>
                  <a:lnTo>
                    <a:pt x="1223" y="69"/>
                  </a:lnTo>
                  <a:lnTo>
                    <a:pt x="1232" y="70"/>
                  </a:lnTo>
                  <a:lnTo>
                    <a:pt x="1237" y="60"/>
                  </a:lnTo>
                  <a:lnTo>
                    <a:pt x="1244" y="55"/>
                  </a:lnTo>
                  <a:lnTo>
                    <a:pt x="1252" y="53"/>
                  </a:lnTo>
                  <a:lnTo>
                    <a:pt x="1262" y="54"/>
                  </a:lnTo>
                  <a:lnTo>
                    <a:pt x="1273" y="58"/>
                  </a:lnTo>
                  <a:lnTo>
                    <a:pt x="1283" y="62"/>
                  </a:lnTo>
                  <a:lnTo>
                    <a:pt x="1293" y="67"/>
                  </a:lnTo>
                  <a:lnTo>
                    <a:pt x="1300" y="72"/>
                  </a:lnTo>
                  <a:lnTo>
                    <a:pt x="1306" y="77"/>
                  </a:lnTo>
                  <a:lnTo>
                    <a:pt x="1310" y="80"/>
                  </a:lnTo>
                  <a:lnTo>
                    <a:pt x="1311" y="80"/>
                  </a:lnTo>
                  <a:lnTo>
                    <a:pt x="1308" y="77"/>
                  </a:lnTo>
                  <a:lnTo>
                    <a:pt x="1301" y="70"/>
                  </a:lnTo>
                  <a:lnTo>
                    <a:pt x="1301" y="60"/>
                  </a:lnTo>
                  <a:lnTo>
                    <a:pt x="1297" y="53"/>
                  </a:lnTo>
                  <a:lnTo>
                    <a:pt x="1290" y="49"/>
                  </a:lnTo>
                  <a:lnTo>
                    <a:pt x="1282" y="47"/>
                  </a:lnTo>
                  <a:lnTo>
                    <a:pt x="1272" y="45"/>
                  </a:lnTo>
                  <a:lnTo>
                    <a:pt x="1263" y="44"/>
                  </a:lnTo>
                  <a:lnTo>
                    <a:pt x="1255" y="41"/>
                  </a:lnTo>
                  <a:lnTo>
                    <a:pt x="1249" y="37"/>
                  </a:lnTo>
                  <a:lnTo>
                    <a:pt x="1245" y="28"/>
                  </a:lnTo>
                  <a:lnTo>
                    <a:pt x="1246" y="26"/>
                  </a:lnTo>
                  <a:lnTo>
                    <a:pt x="1246" y="22"/>
                  </a:lnTo>
                  <a:lnTo>
                    <a:pt x="1247" y="20"/>
                  </a:lnTo>
                  <a:lnTo>
                    <a:pt x="1249" y="17"/>
                  </a:lnTo>
                  <a:lnTo>
                    <a:pt x="1250" y="16"/>
                  </a:lnTo>
                  <a:lnTo>
                    <a:pt x="1252" y="15"/>
                  </a:lnTo>
                  <a:lnTo>
                    <a:pt x="1256" y="15"/>
                  </a:lnTo>
                  <a:lnTo>
                    <a:pt x="1260" y="15"/>
                  </a:lnTo>
                  <a:lnTo>
                    <a:pt x="1288" y="15"/>
                  </a:lnTo>
                  <a:lnTo>
                    <a:pt x="1297" y="32"/>
                  </a:lnTo>
                  <a:lnTo>
                    <a:pt x="1312" y="47"/>
                  </a:lnTo>
                  <a:lnTo>
                    <a:pt x="1328" y="58"/>
                  </a:lnTo>
                  <a:lnTo>
                    <a:pt x="1346" y="66"/>
                  </a:lnTo>
                  <a:lnTo>
                    <a:pt x="1366" y="75"/>
                  </a:lnTo>
                  <a:lnTo>
                    <a:pt x="1386" y="82"/>
                  </a:lnTo>
                  <a:lnTo>
                    <a:pt x="1407" y="89"/>
                  </a:lnTo>
                  <a:lnTo>
                    <a:pt x="1425" y="98"/>
                  </a:lnTo>
                  <a:lnTo>
                    <a:pt x="1422" y="114"/>
                  </a:lnTo>
                  <a:lnTo>
                    <a:pt x="1423" y="126"/>
                  </a:lnTo>
                  <a:lnTo>
                    <a:pt x="1429" y="137"/>
                  </a:lnTo>
                  <a:lnTo>
                    <a:pt x="1439" y="145"/>
                  </a:lnTo>
                  <a:lnTo>
                    <a:pt x="1451" y="154"/>
                  </a:lnTo>
                  <a:lnTo>
                    <a:pt x="1465" y="160"/>
                  </a:lnTo>
                  <a:lnTo>
                    <a:pt x="1482" y="166"/>
                  </a:lnTo>
                  <a:lnTo>
                    <a:pt x="1499" y="172"/>
                  </a:lnTo>
                  <a:lnTo>
                    <a:pt x="1518" y="177"/>
                  </a:lnTo>
                  <a:lnTo>
                    <a:pt x="1535" y="183"/>
                  </a:lnTo>
                  <a:lnTo>
                    <a:pt x="1551" y="188"/>
                  </a:lnTo>
                  <a:lnTo>
                    <a:pt x="1564" y="195"/>
                  </a:lnTo>
                  <a:lnTo>
                    <a:pt x="1562" y="201"/>
                  </a:lnTo>
                  <a:lnTo>
                    <a:pt x="1555" y="205"/>
                  </a:lnTo>
                  <a:lnTo>
                    <a:pt x="1548" y="207"/>
                  </a:lnTo>
                  <a:lnTo>
                    <a:pt x="1540" y="207"/>
                  </a:lnTo>
                  <a:lnTo>
                    <a:pt x="1531" y="209"/>
                  </a:lnTo>
                  <a:lnTo>
                    <a:pt x="1523" y="209"/>
                  </a:lnTo>
                  <a:lnTo>
                    <a:pt x="1529" y="218"/>
                  </a:lnTo>
                  <a:lnTo>
                    <a:pt x="1531" y="226"/>
                  </a:lnTo>
                  <a:lnTo>
                    <a:pt x="1531" y="232"/>
                  </a:lnTo>
                  <a:lnTo>
                    <a:pt x="1530" y="237"/>
                  </a:lnTo>
                  <a:lnTo>
                    <a:pt x="1527" y="242"/>
                  </a:lnTo>
                  <a:lnTo>
                    <a:pt x="1527" y="248"/>
                  </a:lnTo>
                  <a:lnTo>
                    <a:pt x="1530" y="255"/>
                  </a:lnTo>
                  <a:lnTo>
                    <a:pt x="1536" y="265"/>
                  </a:lnTo>
                  <a:lnTo>
                    <a:pt x="1560" y="260"/>
                  </a:lnTo>
                  <a:lnTo>
                    <a:pt x="1579" y="257"/>
                  </a:lnTo>
                  <a:lnTo>
                    <a:pt x="1593" y="259"/>
                  </a:lnTo>
                  <a:lnTo>
                    <a:pt x="1605" y="260"/>
                  </a:lnTo>
                  <a:lnTo>
                    <a:pt x="1614" y="265"/>
                  </a:lnTo>
                  <a:lnTo>
                    <a:pt x="1624" y="268"/>
                  </a:lnTo>
                  <a:lnTo>
                    <a:pt x="1632" y="274"/>
                  </a:lnTo>
                  <a:lnTo>
                    <a:pt x="1643" y="281"/>
                  </a:lnTo>
                  <a:lnTo>
                    <a:pt x="1656" y="287"/>
                  </a:lnTo>
                  <a:lnTo>
                    <a:pt x="1675" y="291"/>
                  </a:lnTo>
                  <a:lnTo>
                    <a:pt x="1689" y="291"/>
                  </a:lnTo>
                  <a:lnTo>
                    <a:pt x="1709" y="319"/>
                  </a:lnTo>
                  <a:lnTo>
                    <a:pt x="1729" y="346"/>
                  </a:lnTo>
                  <a:lnTo>
                    <a:pt x="1750" y="372"/>
                  </a:lnTo>
                  <a:lnTo>
                    <a:pt x="1770" y="400"/>
                  </a:lnTo>
                  <a:lnTo>
                    <a:pt x="1785" y="430"/>
                  </a:lnTo>
                  <a:lnTo>
                    <a:pt x="1800" y="422"/>
                  </a:lnTo>
                  <a:lnTo>
                    <a:pt x="1813" y="418"/>
                  </a:lnTo>
                  <a:lnTo>
                    <a:pt x="1827" y="422"/>
                  </a:lnTo>
                  <a:lnTo>
                    <a:pt x="1841" y="430"/>
                  </a:lnTo>
                  <a:lnTo>
                    <a:pt x="1851" y="449"/>
                  </a:lnTo>
                  <a:lnTo>
                    <a:pt x="1865" y="462"/>
                  </a:lnTo>
                  <a:lnTo>
                    <a:pt x="1883" y="472"/>
                  </a:lnTo>
                  <a:lnTo>
                    <a:pt x="1876" y="484"/>
                  </a:lnTo>
                  <a:lnTo>
                    <a:pt x="1869" y="488"/>
                  </a:lnTo>
                  <a:lnTo>
                    <a:pt x="1862" y="486"/>
                  </a:lnTo>
                  <a:lnTo>
                    <a:pt x="1856" y="480"/>
                  </a:lnTo>
                  <a:lnTo>
                    <a:pt x="1850" y="473"/>
                  </a:lnTo>
                  <a:lnTo>
                    <a:pt x="1844" y="463"/>
                  </a:lnTo>
                  <a:lnTo>
                    <a:pt x="1838" y="455"/>
                  </a:lnTo>
                  <a:lnTo>
                    <a:pt x="1833" y="447"/>
                  </a:lnTo>
                  <a:lnTo>
                    <a:pt x="1827" y="445"/>
                  </a:lnTo>
                  <a:lnTo>
                    <a:pt x="1821" y="456"/>
                  </a:lnTo>
                  <a:lnTo>
                    <a:pt x="1820" y="468"/>
                  </a:lnTo>
                  <a:lnTo>
                    <a:pt x="1826" y="479"/>
                  </a:lnTo>
                  <a:lnTo>
                    <a:pt x="1834" y="491"/>
                  </a:lnTo>
                  <a:lnTo>
                    <a:pt x="1848" y="502"/>
                  </a:lnTo>
                  <a:lnTo>
                    <a:pt x="1861" y="513"/>
                  </a:lnTo>
                  <a:lnTo>
                    <a:pt x="1874" y="524"/>
                  </a:lnTo>
                  <a:lnTo>
                    <a:pt x="1887" y="533"/>
                  </a:lnTo>
                  <a:lnTo>
                    <a:pt x="1896" y="541"/>
                  </a:lnTo>
                  <a:lnTo>
                    <a:pt x="1905" y="540"/>
                  </a:lnTo>
                  <a:lnTo>
                    <a:pt x="1911" y="535"/>
                  </a:lnTo>
                  <a:lnTo>
                    <a:pt x="1916" y="530"/>
                  </a:lnTo>
                  <a:lnTo>
                    <a:pt x="1921" y="524"/>
                  </a:lnTo>
                  <a:lnTo>
                    <a:pt x="1925" y="518"/>
                  </a:lnTo>
                  <a:lnTo>
                    <a:pt x="1932" y="514"/>
                  </a:lnTo>
                  <a:lnTo>
                    <a:pt x="1940" y="512"/>
                  </a:lnTo>
                  <a:lnTo>
                    <a:pt x="1952" y="514"/>
                  </a:lnTo>
                  <a:lnTo>
                    <a:pt x="1951" y="523"/>
                  </a:lnTo>
                  <a:lnTo>
                    <a:pt x="1953" y="530"/>
                  </a:lnTo>
                  <a:lnTo>
                    <a:pt x="1957" y="536"/>
                  </a:lnTo>
                  <a:lnTo>
                    <a:pt x="1961" y="541"/>
                  </a:lnTo>
                  <a:lnTo>
                    <a:pt x="1964" y="547"/>
                  </a:lnTo>
                  <a:lnTo>
                    <a:pt x="1966" y="556"/>
                  </a:lnTo>
                  <a:lnTo>
                    <a:pt x="1978" y="555"/>
                  </a:lnTo>
                  <a:lnTo>
                    <a:pt x="1986" y="552"/>
                  </a:lnTo>
                  <a:lnTo>
                    <a:pt x="1992" y="550"/>
                  </a:lnTo>
                  <a:lnTo>
                    <a:pt x="1997" y="547"/>
                  </a:lnTo>
                  <a:lnTo>
                    <a:pt x="2001" y="546"/>
                  </a:lnTo>
                  <a:lnTo>
                    <a:pt x="2006" y="546"/>
                  </a:lnTo>
                  <a:lnTo>
                    <a:pt x="2012" y="549"/>
                  </a:lnTo>
                  <a:lnTo>
                    <a:pt x="2022" y="556"/>
                  </a:lnTo>
                  <a:lnTo>
                    <a:pt x="2052" y="586"/>
                  </a:lnTo>
                  <a:lnTo>
                    <a:pt x="2079" y="620"/>
                  </a:lnTo>
                  <a:lnTo>
                    <a:pt x="2104" y="656"/>
                  </a:lnTo>
                  <a:lnTo>
                    <a:pt x="2128" y="693"/>
                  </a:lnTo>
                  <a:lnTo>
                    <a:pt x="2152" y="731"/>
                  </a:lnTo>
                  <a:lnTo>
                    <a:pt x="2175" y="769"/>
                  </a:lnTo>
                  <a:lnTo>
                    <a:pt x="2202" y="804"/>
                  </a:lnTo>
                  <a:lnTo>
                    <a:pt x="2190" y="806"/>
                  </a:lnTo>
                  <a:lnTo>
                    <a:pt x="2181" y="808"/>
                  </a:lnTo>
                  <a:lnTo>
                    <a:pt x="2174" y="812"/>
                  </a:lnTo>
                  <a:lnTo>
                    <a:pt x="2166" y="817"/>
                  </a:lnTo>
                  <a:lnTo>
                    <a:pt x="2158" y="819"/>
                  </a:lnTo>
                  <a:lnTo>
                    <a:pt x="2146" y="819"/>
                  </a:lnTo>
                  <a:lnTo>
                    <a:pt x="2130" y="802"/>
                  </a:lnTo>
                  <a:lnTo>
                    <a:pt x="2115" y="786"/>
                  </a:lnTo>
                  <a:lnTo>
                    <a:pt x="2102" y="771"/>
                  </a:lnTo>
                  <a:lnTo>
                    <a:pt x="2089" y="758"/>
                  </a:lnTo>
                  <a:lnTo>
                    <a:pt x="2075" y="750"/>
                  </a:lnTo>
                  <a:lnTo>
                    <a:pt x="2063" y="747"/>
                  </a:lnTo>
                  <a:lnTo>
                    <a:pt x="2048" y="750"/>
                  </a:lnTo>
                  <a:lnTo>
                    <a:pt x="2047" y="735"/>
                  </a:lnTo>
                  <a:lnTo>
                    <a:pt x="2042" y="717"/>
                  </a:lnTo>
                  <a:lnTo>
                    <a:pt x="2034" y="697"/>
                  </a:lnTo>
                  <a:lnTo>
                    <a:pt x="2023" y="678"/>
                  </a:lnTo>
                  <a:lnTo>
                    <a:pt x="2009" y="658"/>
                  </a:lnTo>
                  <a:lnTo>
                    <a:pt x="1995" y="640"/>
                  </a:lnTo>
                  <a:lnTo>
                    <a:pt x="1979" y="624"/>
                  </a:lnTo>
                  <a:lnTo>
                    <a:pt x="1972" y="630"/>
                  </a:lnTo>
                  <a:lnTo>
                    <a:pt x="1969" y="639"/>
                  </a:lnTo>
                  <a:lnTo>
                    <a:pt x="1970" y="648"/>
                  </a:lnTo>
                  <a:lnTo>
                    <a:pt x="1975" y="659"/>
                  </a:lnTo>
                  <a:lnTo>
                    <a:pt x="1981" y="669"/>
                  </a:lnTo>
                  <a:lnTo>
                    <a:pt x="1991" y="679"/>
                  </a:lnTo>
                  <a:lnTo>
                    <a:pt x="2001" y="686"/>
                  </a:lnTo>
                  <a:lnTo>
                    <a:pt x="2011" y="692"/>
                  </a:lnTo>
                  <a:lnTo>
                    <a:pt x="2022" y="693"/>
                  </a:lnTo>
                  <a:lnTo>
                    <a:pt x="2013" y="704"/>
                  </a:lnTo>
                  <a:lnTo>
                    <a:pt x="2009" y="713"/>
                  </a:lnTo>
                  <a:lnTo>
                    <a:pt x="2009" y="721"/>
                  </a:lnTo>
                  <a:lnTo>
                    <a:pt x="2012" y="730"/>
                  </a:lnTo>
                  <a:lnTo>
                    <a:pt x="2016" y="739"/>
                  </a:lnTo>
                  <a:lnTo>
                    <a:pt x="2019" y="750"/>
                  </a:lnTo>
                  <a:lnTo>
                    <a:pt x="2022" y="763"/>
                  </a:lnTo>
                  <a:lnTo>
                    <a:pt x="2002" y="754"/>
                  </a:lnTo>
                  <a:lnTo>
                    <a:pt x="1985" y="750"/>
                  </a:lnTo>
                  <a:lnTo>
                    <a:pt x="1969" y="746"/>
                  </a:lnTo>
                  <a:lnTo>
                    <a:pt x="1953" y="743"/>
                  </a:lnTo>
                  <a:lnTo>
                    <a:pt x="1938" y="742"/>
                  </a:lnTo>
                  <a:lnTo>
                    <a:pt x="1918" y="741"/>
                  </a:lnTo>
                  <a:lnTo>
                    <a:pt x="1896" y="739"/>
                  </a:lnTo>
                  <a:lnTo>
                    <a:pt x="1869" y="736"/>
                  </a:lnTo>
                  <a:lnTo>
                    <a:pt x="1871" y="713"/>
                  </a:lnTo>
                  <a:lnTo>
                    <a:pt x="1868" y="695"/>
                  </a:lnTo>
                  <a:lnTo>
                    <a:pt x="1862" y="679"/>
                  </a:lnTo>
                  <a:lnTo>
                    <a:pt x="1855" y="667"/>
                  </a:lnTo>
                  <a:lnTo>
                    <a:pt x="1848" y="670"/>
                  </a:lnTo>
                  <a:lnTo>
                    <a:pt x="1843" y="679"/>
                  </a:lnTo>
                  <a:lnTo>
                    <a:pt x="1841" y="689"/>
                  </a:lnTo>
                  <a:lnTo>
                    <a:pt x="1843" y="697"/>
                  </a:lnTo>
                  <a:lnTo>
                    <a:pt x="1848" y="704"/>
                  </a:lnTo>
                  <a:lnTo>
                    <a:pt x="1855" y="708"/>
                  </a:lnTo>
                  <a:lnTo>
                    <a:pt x="1851" y="718"/>
                  </a:lnTo>
                  <a:lnTo>
                    <a:pt x="1848" y="723"/>
                  </a:lnTo>
                  <a:lnTo>
                    <a:pt x="1843" y="723"/>
                  </a:lnTo>
                  <a:lnTo>
                    <a:pt x="1837" y="720"/>
                  </a:lnTo>
                  <a:lnTo>
                    <a:pt x="1831" y="715"/>
                  </a:lnTo>
                  <a:lnTo>
                    <a:pt x="1823" y="711"/>
                  </a:lnTo>
                  <a:lnTo>
                    <a:pt x="1816" y="707"/>
                  </a:lnTo>
                  <a:lnTo>
                    <a:pt x="1807" y="706"/>
                  </a:lnTo>
                  <a:lnTo>
                    <a:pt x="1800" y="708"/>
                  </a:lnTo>
                  <a:lnTo>
                    <a:pt x="1800" y="695"/>
                  </a:lnTo>
                  <a:lnTo>
                    <a:pt x="1805" y="685"/>
                  </a:lnTo>
                  <a:lnTo>
                    <a:pt x="1811" y="678"/>
                  </a:lnTo>
                  <a:lnTo>
                    <a:pt x="1820" y="673"/>
                  </a:lnTo>
                  <a:lnTo>
                    <a:pt x="1828" y="667"/>
                  </a:lnTo>
                  <a:lnTo>
                    <a:pt x="1835" y="661"/>
                  </a:lnTo>
                  <a:lnTo>
                    <a:pt x="1841" y="652"/>
                  </a:lnTo>
                  <a:lnTo>
                    <a:pt x="1838" y="644"/>
                  </a:lnTo>
                  <a:lnTo>
                    <a:pt x="1833" y="641"/>
                  </a:lnTo>
                  <a:lnTo>
                    <a:pt x="1826" y="644"/>
                  </a:lnTo>
                  <a:lnTo>
                    <a:pt x="1820" y="648"/>
                  </a:lnTo>
                  <a:lnTo>
                    <a:pt x="1811" y="654"/>
                  </a:lnTo>
                  <a:lnTo>
                    <a:pt x="1803" y="661"/>
                  </a:lnTo>
                  <a:lnTo>
                    <a:pt x="1793" y="665"/>
                  </a:lnTo>
                  <a:lnTo>
                    <a:pt x="1783" y="668"/>
                  </a:lnTo>
                  <a:lnTo>
                    <a:pt x="1772" y="667"/>
                  </a:lnTo>
                  <a:lnTo>
                    <a:pt x="1760" y="648"/>
                  </a:lnTo>
                  <a:lnTo>
                    <a:pt x="1750" y="633"/>
                  </a:lnTo>
                  <a:lnTo>
                    <a:pt x="1743" y="619"/>
                  </a:lnTo>
                  <a:lnTo>
                    <a:pt x="1736" y="607"/>
                  </a:lnTo>
                  <a:lnTo>
                    <a:pt x="1729" y="594"/>
                  </a:lnTo>
                  <a:lnTo>
                    <a:pt x="1722" y="579"/>
                  </a:lnTo>
                  <a:lnTo>
                    <a:pt x="1714" y="562"/>
                  </a:lnTo>
                  <a:lnTo>
                    <a:pt x="1703" y="541"/>
                  </a:lnTo>
                  <a:lnTo>
                    <a:pt x="1675" y="544"/>
                  </a:lnTo>
                  <a:lnTo>
                    <a:pt x="1650" y="542"/>
                  </a:lnTo>
                  <a:lnTo>
                    <a:pt x="1628" y="535"/>
                  </a:lnTo>
                  <a:lnTo>
                    <a:pt x="1608" y="524"/>
                  </a:lnTo>
                  <a:lnTo>
                    <a:pt x="1590" y="508"/>
                  </a:lnTo>
                  <a:lnTo>
                    <a:pt x="1572" y="489"/>
                  </a:lnTo>
                  <a:lnTo>
                    <a:pt x="1554" y="466"/>
                  </a:lnTo>
                  <a:lnTo>
                    <a:pt x="1536" y="439"/>
                  </a:lnTo>
                  <a:lnTo>
                    <a:pt x="1516" y="408"/>
                  </a:lnTo>
                  <a:lnTo>
                    <a:pt x="1495" y="376"/>
                  </a:lnTo>
                  <a:lnTo>
                    <a:pt x="1502" y="378"/>
                  </a:lnTo>
                  <a:lnTo>
                    <a:pt x="1508" y="383"/>
                  </a:lnTo>
                  <a:lnTo>
                    <a:pt x="1514" y="388"/>
                  </a:lnTo>
                  <a:lnTo>
                    <a:pt x="1523" y="389"/>
                  </a:lnTo>
                  <a:lnTo>
                    <a:pt x="1523" y="378"/>
                  </a:lnTo>
                  <a:lnTo>
                    <a:pt x="1523" y="367"/>
                  </a:lnTo>
                  <a:lnTo>
                    <a:pt x="1524" y="357"/>
                  </a:lnTo>
                  <a:lnTo>
                    <a:pt x="1529" y="351"/>
                  </a:lnTo>
                  <a:lnTo>
                    <a:pt x="1536" y="348"/>
                  </a:lnTo>
                  <a:lnTo>
                    <a:pt x="1527" y="335"/>
                  </a:lnTo>
                  <a:lnTo>
                    <a:pt x="1516" y="327"/>
                  </a:lnTo>
                  <a:lnTo>
                    <a:pt x="1503" y="323"/>
                  </a:lnTo>
                  <a:lnTo>
                    <a:pt x="1487" y="321"/>
                  </a:lnTo>
                  <a:lnTo>
                    <a:pt x="1471" y="322"/>
                  </a:lnTo>
                  <a:lnTo>
                    <a:pt x="1456" y="324"/>
                  </a:lnTo>
                  <a:lnTo>
                    <a:pt x="1440" y="328"/>
                  </a:lnTo>
                  <a:lnTo>
                    <a:pt x="1425" y="334"/>
                  </a:lnTo>
                  <a:lnTo>
                    <a:pt x="1419" y="312"/>
                  </a:lnTo>
                  <a:lnTo>
                    <a:pt x="1408" y="296"/>
                  </a:lnTo>
                  <a:lnTo>
                    <a:pt x="1395" y="282"/>
                  </a:lnTo>
                  <a:lnTo>
                    <a:pt x="1379" y="270"/>
                  </a:lnTo>
                  <a:lnTo>
                    <a:pt x="1362" y="259"/>
                  </a:lnTo>
                  <a:lnTo>
                    <a:pt x="1345" y="248"/>
                  </a:lnTo>
                  <a:lnTo>
                    <a:pt x="1329" y="237"/>
                  </a:lnTo>
                  <a:lnTo>
                    <a:pt x="1338" y="220"/>
                  </a:lnTo>
                  <a:lnTo>
                    <a:pt x="1339" y="205"/>
                  </a:lnTo>
                  <a:lnTo>
                    <a:pt x="1334" y="190"/>
                  </a:lnTo>
                  <a:lnTo>
                    <a:pt x="1324" y="177"/>
                  </a:lnTo>
                  <a:lnTo>
                    <a:pt x="1310" y="165"/>
                  </a:lnTo>
                  <a:lnTo>
                    <a:pt x="1293" y="154"/>
                  </a:lnTo>
                  <a:lnTo>
                    <a:pt x="1272" y="143"/>
                  </a:lnTo>
                  <a:lnTo>
                    <a:pt x="1250" y="132"/>
                  </a:lnTo>
                  <a:lnTo>
                    <a:pt x="1227" y="120"/>
                  </a:lnTo>
                  <a:lnTo>
                    <a:pt x="1205" y="109"/>
                  </a:lnTo>
                  <a:lnTo>
                    <a:pt x="1183" y="97"/>
                  </a:lnTo>
                  <a:lnTo>
                    <a:pt x="1162" y="84"/>
                  </a:lnTo>
                  <a:lnTo>
                    <a:pt x="1183" y="115"/>
                  </a:lnTo>
                  <a:lnTo>
                    <a:pt x="1204" y="138"/>
                  </a:lnTo>
                  <a:lnTo>
                    <a:pt x="1224" y="156"/>
                  </a:lnTo>
                  <a:lnTo>
                    <a:pt x="1245" y="173"/>
                  </a:lnTo>
                  <a:lnTo>
                    <a:pt x="1266" y="189"/>
                  </a:lnTo>
                  <a:lnTo>
                    <a:pt x="1288" y="209"/>
                  </a:lnTo>
                  <a:lnTo>
                    <a:pt x="1268" y="212"/>
                  </a:lnTo>
                  <a:lnTo>
                    <a:pt x="1250" y="210"/>
                  </a:lnTo>
                  <a:lnTo>
                    <a:pt x="1229" y="201"/>
                  </a:lnTo>
                  <a:lnTo>
                    <a:pt x="1209" y="189"/>
                  </a:lnTo>
                  <a:lnTo>
                    <a:pt x="1188" y="177"/>
                  </a:lnTo>
                  <a:lnTo>
                    <a:pt x="1166" y="164"/>
                  </a:lnTo>
                  <a:lnTo>
                    <a:pt x="1143" y="151"/>
                  </a:lnTo>
                  <a:lnTo>
                    <a:pt x="1118" y="143"/>
                  </a:lnTo>
                  <a:lnTo>
                    <a:pt x="1093" y="139"/>
                  </a:lnTo>
                  <a:lnTo>
                    <a:pt x="1087" y="145"/>
                  </a:lnTo>
                  <a:lnTo>
                    <a:pt x="1082" y="151"/>
                  </a:lnTo>
                  <a:lnTo>
                    <a:pt x="1077" y="159"/>
                  </a:lnTo>
                  <a:lnTo>
                    <a:pt x="1071" y="164"/>
                  </a:lnTo>
                  <a:lnTo>
                    <a:pt x="1064" y="167"/>
                  </a:lnTo>
                  <a:lnTo>
                    <a:pt x="1052" y="167"/>
                  </a:lnTo>
                  <a:lnTo>
                    <a:pt x="1061" y="185"/>
                  </a:lnTo>
                  <a:lnTo>
                    <a:pt x="1076" y="199"/>
                  </a:lnTo>
                  <a:lnTo>
                    <a:pt x="1093" y="209"/>
                  </a:lnTo>
                  <a:lnTo>
                    <a:pt x="1100" y="205"/>
                  </a:lnTo>
                  <a:lnTo>
                    <a:pt x="1105" y="200"/>
                  </a:lnTo>
                  <a:lnTo>
                    <a:pt x="1109" y="194"/>
                  </a:lnTo>
                  <a:lnTo>
                    <a:pt x="1111" y="190"/>
                  </a:lnTo>
                  <a:lnTo>
                    <a:pt x="1114" y="187"/>
                  </a:lnTo>
                  <a:lnTo>
                    <a:pt x="1116" y="184"/>
                  </a:lnTo>
                  <a:lnTo>
                    <a:pt x="1120" y="184"/>
                  </a:lnTo>
                  <a:lnTo>
                    <a:pt x="1126" y="188"/>
                  </a:lnTo>
                  <a:lnTo>
                    <a:pt x="1136" y="195"/>
                  </a:lnTo>
                  <a:lnTo>
                    <a:pt x="1122" y="205"/>
                  </a:lnTo>
                  <a:lnTo>
                    <a:pt x="1116" y="216"/>
                  </a:lnTo>
                  <a:lnTo>
                    <a:pt x="1114" y="228"/>
                  </a:lnTo>
                  <a:lnTo>
                    <a:pt x="1115" y="242"/>
                  </a:lnTo>
                  <a:lnTo>
                    <a:pt x="1118" y="255"/>
                  </a:lnTo>
                  <a:lnTo>
                    <a:pt x="1125" y="268"/>
                  </a:lnTo>
                  <a:lnTo>
                    <a:pt x="1129" y="282"/>
                  </a:lnTo>
                  <a:lnTo>
                    <a:pt x="1134" y="295"/>
                  </a:lnTo>
                  <a:lnTo>
                    <a:pt x="1136" y="309"/>
                  </a:lnTo>
                  <a:lnTo>
                    <a:pt x="1136" y="319"/>
                  </a:lnTo>
                  <a:lnTo>
                    <a:pt x="1123" y="329"/>
                  </a:lnTo>
                  <a:lnTo>
                    <a:pt x="1110" y="337"/>
                  </a:lnTo>
                  <a:lnTo>
                    <a:pt x="1094" y="341"/>
                  </a:lnTo>
                  <a:lnTo>
                    <a:pt x="1078" y="346"/>
                  </a:lnTo>
                  <a:lnTo>
                    <a:pt x="1064" y="352"/>
                  </a:lnTo>
                  <a:lnTo>
                    <a:pt x="1052" y="361"/>
                  </a:lnTo>
                  <a:lnTo>
                    <a:pt x="1056" y="368"/>
                  </a:lnTo>
                  <a:lnTo>
                    <a:pt x="1064" y="373"/>
                  </a:lnTo>
                  <a:lnTo>
                    <a:pt x="1073" y="374"/>
                  </a:lnTo>
                  <a:lnTo>
                    <a:pt x="1084" y="374"/>
                  </a:lnTo>
                  <a:lnTo>
                    <a:pt x="1097" y="374"/>
                  </a:lnTo>
                  <a:lnTo>
                    <a:pt x="1108" y="376"/>
                  </a:lnTo>
                  <a:lnTo>
                    <a:pt x="1109" y="388"/>
                  </a:lnTo>
                  <a:lnTo>
                    <a:pt x="1106" y="396"/>
                  </a:lnTo>
                  <a:lnTo>
                    <a:pt x="1100" y="402"/>
                  </a:lnTo>
                  <a:lnTo>
                    <a:pt x="1093" y="406"/>
                  </a:lnTo>
                  <a:lnTo>
                    <a:pt x="1086" y="408"/>
                  </a:lnTo>
                  <a:lnTo>
                    <a:pt x="1076" y="411"/>
                  </a:lnTo>
                  <a:lnTo>
                    <a:pt x="1067" y="413"/>
                  </a:lnTo>
                  <a:lnTo>
                    <a:pt x="1060" y="417"/>
                  </a:lnTo>
                  <a:lnTo>
                    <a:pt x="1055" y="422"/>
                  </a:lnTo>
                  <a:lnTo>
                    <a:pt x="1052" y="430"/>
                  </a:lnTo>
                  <a:lnTo>
                    <a:pt x="1053" y="435"/>
                  </a:lnTo>
                  <a:lnTo>
                    <a:pt x="1055" y="438"/>
                  </a:lnTo>
                  <a:lnTo>
                    <a:pt x="1056" y="439"/>
                  </a:lnTo>
                  <a:lnTo>
                    <a:pt x="1059" y="440"/>
                  </a:lnTo>
                  <a:lnTo>
                    <a:pt x="1061" y="439"/>
                  </a:lnTo>
                  <a:lnTo>
                    <a:pt x="1062" y="438"/>
                  </a:lnTo>
                  <a:lnTo>
                    <a:pt x="1064" y="435"/>
                  </a:lnTo>
                  <a:lnTo>
                    <a:pt x="1065" y="433"/>
                  </a:lnTo>
                  <a:lnTo>
                    <a:pt x="1066" y="430"/>
                  </a:lnTo>
                  <a:lnTo>
                    <a:pt x="1070" y="435"/>
                  </a:lnTo>
                  <a:lnTo>
                    <a:pt x="1072" y="443"/>
                  </a:lnTo>
                  <a:lnTo>
                    <a:pt x="1076" y="450"/>
                  </a:lnTo>
                  <a:lnTo>
                    <a:pt x="1080" y="460"/>
                  </a:lnTo>
                  <a:lnTo>
                    <a:pt x="1084" y="468"/>
                  </a:lnTo>
                  <a:lnTo>
                    <a:pt x="1093" y="475"/>
                  </a:lnTo>
                  <a:lnTo>
                    <a:pt x="1103" y="482"/>
                  </a:lnTo>
                  <a:lnTo>
                    <a:pt x="1117" y="485"/>
                  </a:lnTo>
                  <a:lnTo>
                    <a:pt x="1136" y="486"/>
                  </a:lnTo>
                  <a:lnTo>
                    <a:pt x="1133" y="501"/>
                  </a:lnTo>
                  <a:lnTo>
                    <a:pt x="1128" y="511"/>
                  </a:lnTo>
                  <a:lnTo>
                    <a:pt x="1120" y="518"/>
                  </a:lnTo>
                  <a:lnTo>
                    <a:pt x="1109" y="523"/>
                  </a:lnTo>
                  <a:lnTo>
                    <a:pt x="1095" y="525"/>
                  </a:lnTo>
                  <a:lnTo>
                    <a:pt x="1081" y="527"/>
                  </a:lnTo>
                  <a:lnTo>
                    <a:pt x="1066" y="528"/>
                  </a:lnTo>
                  <a:lnTo>
                    <a:pt x="1072" y="536"/>
                  </a:lnTo>
                  <a:lnTo>
                    <a:pt x="1081" y="541"/>
                  </a:lnTo>
                  <a:lnTo>
                    <a:pt x="1092" y="544"/>
                  </a:lnTo>
                  <a:lnTo>
                    <a:pt x="1104" y="542"/>
                  </a:lnTo>
                  <a:lnTo>
                    <a:pt x="1116" y="539"/>
                  </a:lnTo>
                  <a:lnTo>
                    <a:pt x="1128" y="534"/>
                  </a:lnTo>
                  <a:lnTo>
                    <a:pt x="1138" y="528"/>
                  </a:lnTo>
                  <a:lnTo>
                    <a:pt x="1145" y="520"/>
                  </a:lnTo>
                  <a:lnTo>
                    <a:pt x="1149" y="514"/>
                  </a:lnTo>
                  <a:lnTo>
                    <a:pt x="1157" y="519"/>
                  </a:lnTo>
                  <a:lnTo>
                    <a:pt x="1165" y="527"/>
                  </a:lnTo>
                  <a:lnTo>
                    <a:pt x="1170" y="535"/>
                  </a:lnTo>
                  <a:lnTo>
                    <a:pt x="1172" y="545"/>
                  </a:lnTo>
                  <a:lnTo>
                    <a:pt x="1172" y="553"/>
                  </a:lnTo>
                  <a:lnTo>
                    <a:pt x="1168" y="561"/>
                  </a:lnTo>
                  <a:lnTo>
                    <a:pt x="1161" y="566"/>
                  </a:lnTo>
                  <a:lnTo>
                    <a:pt x="1150" y="569"/>
                  </a:lnTo>
                  <a:lnTo>
                    <a:pt x="1136" y="569"/>
                  </a:lnTo>
                  <a:lnTo>
                    <a:pt x="1142" y="557"/>
                  </a:lnTo>
                  <a:lnTo>
                    <a:pt x="1144" y="551"/>
                  </a:lnTo>
                  <a:lnTo>
                    <a:pt x="1145" y="547"/>
                  </a:lnTo>
                  <a:lnTo>
                    <a:pt x="1144" y="546"/>
                  </a:lnTo>
                  <a:lnTo>
                    <a:pt x="1140" y="547"/>
                  </a:lnTo>
                  <a:lnTo>
                    <a:pt x="1134" y="550"/>
                  </a:lnTo>
                  <a:lnTo>
                    <a:pt x="1126" y="552"/>
                  </a:lnTo>
                  <a:lnTo>
                    <a:pt x="1117" y="555"/>
                  </a:lnTo>
                  <a:lnTo>
                    <a:pt x="1105" y="556"/>
                  </a:lnTo>
                  <a:lnTo>
                    <a:pt x="1093" y="556"/>
                  </a:lnTo>
                  <a:lnTo>
                    <a:pt x="1101" y="569"/>
                  </a:lnTo>
                  <a:lnTo>
                    <a:pt x="1106" y="589"/>
                  </a:lnTo>
                  <a:lnTo>
                    <a:pt x="1108" y="611"/>
                  </a:lnTo>
                  <a:lnTo>
                    <a:pt x="1123" y="606"/>
                  </a:lnTo>
                  <a:lnTo>
                    <a:pt x="1137" y="603"/>
                  </a:lnTo>
                  <a:lnTo>
                    <a:pt x="1148" y="602"/>
                  </a:lnTo>
                  <a:lnTo>
                    <a:pt x="1157" y="602"/>
                  </a:lnTo>
                  <a:lnTo>
                    <a:pt x="1166" y="603"/>
                  </a:lnTo>
                  <a:lnTo>
                    <a:pt x="1177" y="603"/>
                  </a:lnTo>
                  <a:lnTo>
                    <a:pt x="1189" y="601"/>
                  </a:lnTo>
                  <a:lnTo>
                    <a:pt x="1205" y="597"/>
                  </a:lnTo>
                  <a:lnTo>
                    <a:pt x="1202" y="578"/>
                  </a:lnTo>
                  <a:lnTo>
                    <a:pt x="1204" y="561"/>
                  </a:lnTo>
                  <a:lnTo>
                    <a:pt x="1209" y="547"/>
                  </a:lnTo>
                  <a:lnTo>
                    <a:pt x="1213" y="535"/>
                  </a:lnTo>
                  <a:lnTo>
                    <a:pt x="1220" y="523"/>
                  </a:lnTo>
                  <a:lnTo>
                    <a:pt x="1227" y="512"/>
                  </a:lnTo>
                  <a:lnTo>
                    <a:pt x="1232" y="500"/>
                  </a:lnTo>
                  <a:lnTo>
                    <a:pt x="1244" y="499"/>
                  </a:lnTo>
                  <a:lnTo>
                    <a:pt x="1252" y="500"/>
                  </a:lnTo>
                  <a:lnTo>
                    <a:pt x="1258" y="505"/>
                  </a:lnTo>
                  <a:lnTo>
                    <a:pt x="1263" y="510"/>
                  </a:lnTo>
                  <a:lnTo>
                    <a:pt x="1267" y="516"/>
                  </a:lnTo>
                  <a:lnTo>
                    <a:pt x="1272" y="522"/>
                  </a:lnTo>
                  <a:lnTo>
                    <a:pt x="1278" y="525"/>
                  </a:lnTo>
                  <a:lnTo>
                    <a:pt x="1288" y="528"/>
                  </a:lnTo>
                  <a:lnTo>
                    <a:pt x="1273" y="531"/>
                  </a:lnTo>
                  <a:lnTo>
                    <a:pt x="1266" y="538"/>
                  </a:lnTo>
                  <a:lnTo>
                    <a:pt x="1265" y="545"/>
                  </a:lnTo>
                  <a:lnTo>
                    <a:pt x="1268" y="551"/>
                  </a:lnTo>
                  <a:lnTo>
                    <a:pt x="1275" y="558"/>
                  </a:lnTo>
                  <a:lnTo>
                    <a:pt x="1286" y="563"/>
                  </a:lnTo>
                  <a:lnTo>
                    <a:pt x="1300" y="568"/>
                  </a:lnTo>
                  <a:lnTo>
                    <a:pt x="1314" y="569"/>
                  </a:lnTo>
                  <a:lnTo>
                    <a:pt x="1312" y="578"/>
                  </a:lnTo>
                  <a:lnTo>
                    <a:pt x="1306" y="583"/>
                  </a:lnTo>
                  <a:lnTo>
                    <a:pt x="1297" y="585"/>
                  </a:lnTo>
                  <a:lnTo>
                    <a:pt x="1288" y="585"/>
                  </a:lnTo>
                  <a:lnTo>
                    <a:pt x="1277" y="583"/>
                  </a:lnTo>
                  <a:lnTo>
                    <a:pt x="1267" y="580"/>
                  </a:lnTo>
                  <a:lnTo>
                    <a:pt x="1257" y="577"/>
                  </a:lnTo>
                  <a:lnTo>
                    <a:pt x="1250" y="573"/>
                  </a:lnTo>
                  <a:lnTo>
                    <a:pt x="1245" y="569"/>
                  </a:lnTo>
                  <a:lnTo>
                    <a:pt x="1239" y="573"/>
                  </a:lnTo>
                  <a:lnTo>
                    <a:pt x="1233" y="578"/>
                  </a:lnTo>
                  <a:lnTo>
                    <a:pt x="1227" y="581"/>
                  </a:lnTo>
                  <a:lnTo>
                    <a:pt x="1218" y="583"/>
                  </a:lnTo>
                  <a:lnTo>
                    <a:pt x="1227" y="592"/>
                  </a:lnTo>
                  <a:lnTo>
                    <a:pt x="1237" y="600"/>
                  </a:lnTo>
                  <a:lnTo>
                    <a:pt x="1249" y="606"/>
                  </a:lnTo>
                  <a:lnTo>
                    <a:pt x="1261" y="611"/>
                  </a:lnTo>
                  <a:lnTo>
                    <a:pt x="1273" y="616"/>
                  </a:lnTo>
                  <a:lnTo>
                    <a:pt x="1285" y="622"/>
                  </a:lnTo>
                  <a:lnTo>
                    <a:pt x="1296" y="629"/>
                  </a:lnTo>
                  <a:lnTo>
                    <a:pt x="1305" y="637"/>
                  </a:lnTo>
                  <a:lnTo>
                    <a:pt x="1312" y="648"/>
                  </a:lnTo>
                  <a:lnTo>
                    <a:pt x="1314" y="662"/>
                  </a:lnTo>
                  <a:lnTo>
                    <a:pt x="1314" y="680"/>
                  </a:lnTo>
                  <a:lnTo>
                    <a:pt x="1302" y="679"/>
                  </a:lnTo>
                  <a:lnTo>
                    <a:pt x="1294" y="678"/>
                  </a:lnTo>
                  <a:lnTo>
                    <a:pt x="1288" y="674"/>
                  </a:lnTo>
                  <a:lnTo>
                    <a:pt x="1283" y="672"/>
                  </a:lnTo>
                  <a:lnTo>
                    <a:pt x="1279" y="670"/>
                  </a:lnTo>
                  <a:lnTo>
                    <a:pt x="1274" y="670"/>
                  </a:lnTo>
                  <a:lnTo>
                    <a:pt x="1268" y="674"/>
                  </a:lnTo>
                  <a:lnTo>
                    <a:pt x="1260" y="680"/>
                  </a:lnTo>
                  <a:lnTo>
                    <a:pt x="1277" y="703"/>
                  </a:lnTo>
                  <a:lnTo>
                    <a:pt x="1291" y="723"/>
                  </a:lnTo>
                  <a:lnTo>
                    <a:pt x="1305" y="737"/>
                  </a:lnTo>
                  <a:lnTo>
                    <a:pt x="1318" y="747"/>
                  </a:lnTo>
                  <a:lnTo>
                    <a:pt x="1331" y="754"/>
                  </a:lnTo>
                  <a:lnTo>
                    <a:pt x="1345" y="758"/>
                  </a:lnTo>
                  <a:lnTo>
                    <a:pt x="1362" y="760"/>
                  </a:lnTo>
                  <a:lnTo>
                    <a:pt x="1380" y="760"/>
                  </a:lnTo>
                  <a:lnTo>
                    <a:pt x="1402" y="758"/>
                  </a:lnTo>
                  <a:lnTo>
                    <a:pt x="1428" y="756"/>
                  </a:lnTo>
                  <a:lnTo>
                    <a:pt x="1458" y="753"/>
                  </a:lnTo>
                  <a:lnTo>
                    <a:pt x="1495" y="750"/>
                  </a:lnTo>
                  <a:lnTo>
                    <a:pt x="1502" y="796"/>
                  </a:lnTo>
                  <a:lnTo>
                    <a:pt x="1515" y="842"/>
                  </a:lnTo>
                  <a:lnTo>
                    <a:pt x="1531" y="890"/>
                  </a:lnTo>
                  <a:lnTo>
                    <a:pt x="1552" y="936"/>
                  </a:lnTo>
                  <a:lnTo>
                    <a:pt x="1574" y="979"/>
                  </a:lnTo>
                  <a:lnTo>
                    <a:pt x="1597" y="1019"/>
                  </a:lnTo>
                  <a:lnTo>
                    <a:pt x="1620" y="1054"/>
                  </a:lnTo>
                  <a:lnTo>
                    <a:pt x="1620" y="1165"/>
                  </a:lnTo>
                  <a:lnTo>
                    <a:pt x="1605" y="1160"/>
                  </a:lnTo>
                  <a:lnTo>
                    <a:pt x="1592" y="1161"/>
                  </a:lnTo>
                  <a:lnTo>
                    <a:pt x="1582" y="1169"/>
                  </a:lnTo>
                  <a:lnTo>
                    <a:pt x="1575" y="1180"/>
                  </a:lnTo>
                  <a:lnTo>
                    <a:pt x="1572" y="1195"/>
                  </a:lnTo>
                  <a:lnTo>
                    <a:pt x="1572" y="1214"/>
                  </a:lnTo>
                  <a:lnTo>
                    <a:pt x="1579" y="1234"/>
                  </a:lnTo>
                  <a:lnTo>
                    <a:pt x="1566" y="1236"/>
                  </a:lnTo>
                  <a:lnTo>
                    <a:pt x="1559" y="1233"/>
                  </a:lnTo>
                  <a:lnTo>
                    <a:pt x="1554" y="1227"/>
                  </a:lnTo>
                  <a:lnTo>
                    <a:pt x="1551" y="1221"/>
                  </a:lnTo>
                  <a:lnTo>
                    <a:pt x="1548" y="1212"/>
                  </a:lnTo>
                  <a:lnTo>
                    <a:pt x="1547" y="1204"/>
                  </a:lnTo>
                  <a:lnTo>
                    <a:pt x="1544" y="1195"/>
                  </a:lnTo>
                  <a:lnTo>
                    <a:pt x="1542" y="1188"/>
                  </a:lnTo>
                  <a:lnTo>
                    <a:pt x="1537" y="1182"/>
                  </a:lnTo>
                  <a:lnTo>
                    <a:pt x="1531" y="1177"/>
                  </a:lnTo>
                  <a:lnTo>
                    <a:pt x="1521" y="1176"/>
                  </a:lnTo>
                  <a:lnTo>
                    <a:pt x="1509" y="1180"/>
                  </a:lnTo>
                  <a:lnTo>
                    <a:pt x="1516" y="1172"/>
                  </a:lnTo>
                  <a:lnTo>
                    <a:pt x="1520" y="1166"/>
                  </a:lnTo>
                  <a:lnTo>
                    <a:pt x="1519" y="1159"/>
                  </a:lnTo>
                  <a:lnTo>
                    <a:pt x="1515" y="1153"/>
                  </a:lnTo>
                  <a:lnTo>
                    <a:pt x="1512" y="1147"/>
                  </a:lnTo>
                  <a:lnTo>
                    <a:pt x="1509" y="1139"/>
                  </a:lnTo>
                  <a:lnTo>
                    <a:pt x="1509" y="1133"/>
                  </a:lnTo>
                  <a:lnTo>
                    <a:pt x="1513" y="1128"/>
                  </a:lnTo>
                  <a:lnTo>
                    <a:pt x="1523" y="1123"/>
                  </a:lnTo>
                  <a:lnTo>
                    <a:pt x="1519" y="1116"/>
                  </a:lnTo>
                  <a:lnTo>
                    <a:pt x="1514" y="1115"/>
                  </a:lnTo>
                  <a:lnTo>
                    <a:pt x="1508" y="1117"/>
                  </a:lnTo>
                  <a:lnTo>
                    <a:pt x="1501" y="1121"/>
                  </a:lnTo>
                  <a:lnTo>
                    <a:pt x="1492" y="1123"/>
                  </a:lnTo>
                  <a:lnTo>
                    <a:pt x="1481" y="1123"/>
                  </a:lnTo>
                  <a:lnTo>
                    <a:pt x="1482" y="1114"/>
                  </a:lnTo>
                  <a:lnTo>
                    <a:pt x="1480" y="1106"/>
                  </a:lnTo>
                  <a:lnTo>
                    <a:pt x="1475" y="1102"/>
                  </a:lnTo>
                  <a:lnTo>
                    <a:pt x="1469" y="1098"/>
                  </a:lnTo>
                  <a:lnTo>
                    <a:pt x="1462" y="1097"/>
                  </a:lnTo>
                  <a:lnTo>
                    <a:pt x="1453" y="1095"/>
                  </a:lnTo>
                  <a:lnTo>
                    <a:pt x="1467" y="1088"/>
                  </a:lnTo>
                  <a:lnTo>
                    <a:pt x="1473" y="1077"/>
                  </a:lnTo>
                  <a:lnTo>
                    <a:pt x="1475" y="1065"/>
                  </a:lnTo>
                  <a:lnTo>
                    <a:pt x="1471" y="1053"/>
                  </a:lnTo>
                  <a:lnTo>
                    <a:pt x="1464" y="1039"/>
                  </a:lnTo>
                  <a:lnTo>
                    <a:pt x="1453" y="1026"/>
                  </a:lnTo>
                  <a:lnTo>
                    <a:pt x="1458" y="1013"/>
                  </a:lnTo>
                  <a:lnTo>
                    <a:pt x="1464" y="1007"/>
                  </a:lnTo>
                  <a:lnTo>
                    <a:pt x="1470" y="1004"/>
                  </a:lnTo>
                  <a:lnTo>
                    <a:pt x="1476" y="1005"/>
                  </a:lnTo>
                  <a:lnTo>
                    <a:pt x="1484" y="1007"/>
                  </a:lnTo>
                  <a:lnTo>
                    <a:pt x="1492" y="1008"/>
                  </a:lnTo>
                  <a:lnTo>
                    <a:pt x="1499" y="1005"/>
                  </a:lnTo>
                  <a:lnTo>
                    <a:pt x="1509" y="999"/>
                  </a:lnTo>
                  <a:lnTo>
                    <a:pt x="1508" y="988"/>
                  </a:lnTo>
                  <a:lnTo>
                    <a:pt x="1504" y="980"/>
                  </a:lnTo>
                  <a:lnTo>
                    <a:pt x="1499" y="974"/>
                  </a:lnTo>
                  <a:lnTo>
                    <a:pt x="1495" y="968"/>
                  </a:lnTo>
                  <a:lnTo>
                    <a:pt x="1488" y="964"/>
                  </a:lnTo>
                  <a:lnTo>
                    <a:pt x="1484" y="959"/>
                  </a:lnTo>
                  <a:lnTo>
                    <a:pt x="1481" y="953"/>
                  </a:lnTo>
                  <a:lnTo>
                    <a:pt x="1482" y="947"/>
                  </a:lnTo>
                  <a:lnTo>
                    <a:pt x="1486" y="940"/>
                  </a:lnTo>
                  <a:lnTo>
                    <a:pt x="1495" y="930"/>
                  </a:lnTo>
                  <a:lnTo>
                    <a:pt x="1484" y="930"/>
                  </a:lnTo>
                  <a:lnTo>
                    <a:pt x="1475" y="933"/>
                  </a:lnTo>
                  <a:lnTo>
                    <a:pt x="1468" y="937"/>
                  </a:lnTo>
                  <a:lnTo>
                    <a:pt x="1460" y="941"/>
                  </a:lnTo>
                  <a:lnTo>
                    <a:pt x="1451" y="943"/>
                  </a:lnTo>
                  <a:lnTo>
                    <a:pt x="1440" y="943"/>
                  </a:lnTo>
                  <a:lnTo>
                    <a:pt x="1445" y="949"/>
                  </a:lnTo>
                  <a:lnTo>
                    <a:pt x="1452" y="954"/>
                  </a:lnTo>
                  <a:lnTo>
                    <a:pt x="1458" y="959"/>
                  </a:lnTo>
                  <a:lnTo>
                    <a:pt x="1464" y="965"/>
                  </a:lnTo>
                  <a:lnTo>
                    <a:pt x="1468" y="974"/>
                  </a:lnTo>
                  <a:lnTo>
                    <a:pt x="1467" y="985"/>
                  </a:lnTo>
                  <a:lnTo>
                    <a:pt x="1462" y="982"/>
                  </a:lnTo>
                  <a:lnTo>
                    <a:pt x="1456" y="979"/>
                  </a:lnTo>
                  <a:lnTo>
                    <a:pt x="1448" y="975"/>
                  </a:lnTo>
                  <a:lnTo>
                    <a:pt x="1441" y="972"/>
                  </a:lnTo>
                  <a:lnTo>
                    <a:pt x="1435" y="971"/>
                  </a:lnTo>
                  <a:lnTo>
                    <a:pt x="1429" y="972"/>
                  </a:lnTo>
                  <a:lnTo>
                    <a:pt x="1425" y="977"/>
                  </a:lnTo>
                  <a:lnTo>
                    <a:pt x="1424" y="986"/>
                  </a:lnTo>
                  <a:lnTo>
                    <a:pt x="1425" y="999"/>
                  </a:lnTo>
                  <a:lnTo>
                    <a:pt x="1415" y="996"/>
                  </a:lnTo>
                  <a:lnTo>
                    <a:pt x="1411" y="991"/>
                  </a:lnTo>
                  <a:lnTo>
                    <a:pt x="1411" y="986"/>
                  </a:lnTo>
                  <a:lnTo>
                    <a:pt x="1413" y="981"/>
                  </a:lnTo>
                  <a:lnTo>
                    <a:pt x="1418" y="974"/>
                  </a:lnTo>
                  <a:lnTo>
                    <a:pt x="1423" y="968"/>
                  </a:lnTo>
                  <a:lnTo>
                    <a:pt x="1426" y="959"/>
                  </a:lnTo>
                  <a:lnTo>
                    <a:pt x="1428" y="952"/>
                  </a:lnTo>
                  <a:lnTo>
                    <a:pt x="1425" y="943"/>
                  </a:lnTo>
                  <a:lnTo>
                    <a:pt x="1411" y="947"/>
                  </a:lnTo>
                  <a:lnTo>
                    <a:pt x="1396" y="951"/>
                  </a:lnTo>
                  <a:lnTo>
                    <a:pt x="1381" y="955"/>
                  </a:lnTo>
                  <a:lnTo>
                    <a:pt x="1367" y="958"/>
                  </a:lnTo>
                  <a:lnTo>
                    <a:pt x="1350" y="959"/>
                  </a:lnTo>
                  <a:lnTo>
                    <a:pt x="1329" y="958"/>
                  </a:lnTo>
                  <a:lnTo>
                    <a:pt x="1331" y="946"/>
                  </a:lnTo>
                  <a:lnTo>
                    <a:pt x="1338" y="938"/>
                  </a:lnTo>
                  <a:lnTo>
                    <a:pt x="1346" y="933"/>
                  </a:lnTo>
                  <a:lnTo>
                    <a:pt x="1357" y="930"/>
                  </a:lnTo>
                  <a:lnTo>
                    <a:pt x="1369" y="929"/>
                  </a:lnTo>
                  <a:lnTo>
                    <a:pt x="1384" y="929"/>
                  </a:lnTo>
                  <a:lnTo>
                    <a:pt x="1398" y="930"/>
                  </a:lnTo>
                  <a:lnTo>
                    <a:pt x="1391" y="921"/>
                  </a:lnTo>
                  <a:lnTo>
                    <a:pt x="1380" y="915"/>
                  </a:lnTo>
                  <a:lnTo>
                    <a:pt x="1368" y="910"/>
                  </a:lnTo>
                  <a:lnTo>
                    <a:pt x="1355" y="908"/>
                  </a:lnTo>
                  <a:lnTo>
                    <a:pt x="1341" y="905"/>
                  </a:lnTo>
                  <a:lnTo>
                    <a:pt x="1329" y="902"/>
                  </a:lnTo>
                  <a:lnTo>
                    <a:pt x="1329" y="879"/>
                  </a:lnTo>
                  <a:lnTo>
                    <a:pt x="1334" y="859"/>
                  </a:lnTo>
                  <a:lnTo>
                    <a:pt x="1344" y="843"/>
                  </a:lnTo>
                  <a:lnTo>
                    <a:pt x="1357" y="832"/>
                  </a:lnTo>
                  <a:lnTo>
                    <a:pt x="1346" y="819"/>
                  </a:lnTo>
                  <a:lnTo>
                    <a:pt x="1334" y="812"/>
                  </a:lnTo>
                  <a:lnTo>
                    <a:pt x="1321" y="809"/>
                  </a:lnTo>
                  <a:lnTo>
                    <a:pt x="1306" y="810"/>
                  </a:lnTo>
                  <a:lnTo>
                    <a:pt x="1290" y="814"/>
                  </a:lnTo>
                  <a:lnTo>
                    <a:pt x="1273" y="819"/>
                  </a:lnTo>
                  <a:lnTo>
                    <a:pt x="1267" y="814"/>
                  </a:lnTo>
                  <a:lnTo>
                    <a:pt x="1262" y="807"/>
                  </a:lnTo>
                  <a:lnTo>
                    <a:pt x="1260" y="799"/>
                  </a:lnTo>
                  <a:lnTo>
                    <a:pt x="1257" y="792"/>
                  </a:lnTo>
                  <a:lnTo>
                    <a:pt x="1256" y="785"/>
                  </a:lnTo>
                  <a:lnTo>
                    <a:pt x="1255" y="779"/>
                  </a:lnTo>
                  <a:lnTo>
                    <a:pt x="1254" y="775"/>
                  </a:lnTo>
                  <a:lnTo>
                    <a:pt x="1250" y="774"/>
                  </a:lnTo>
                  <a:lnTo>
                    <a:pt x="1246" y="775"/>
                  </a:lnTo>
                  <a:lnTo>
                    <a:pt x="1240" y="781"/>
                  </a:lnTo>
                  <a:lnTo>
                    <a:pt x="1232" y="791"/>
                  </a:lnTo>
                  <a:lnTo>
                    <a:pt x="1223" y="788"/>
                  </a:lnTo>
                  <a:lnTo>
                    <a:pt x="1220" y="786"/>
                  </a:lnTo>
                  <a:lnTo>
                    <a:pt x="1221" y="782"/>
                  </a:lnTo>
                  <a:lnTo>
                    <a:pt x="1223" y="776"/>
                  </a:lnTo>
                  <a:lnTo>
                    <a:pt x="1228" y="770"/>
                  </a:lnTo>
                  <a:lnTo>
                    <a:pt x="1233" y="763"/>
                  </a:lnTo>
                  <a:lnTo>
                    <a:pt x="1235" y="754"/>
                  </a:lnTo>
                  <a:lnTo>
                    <a:pt x="1235" y="746"/>
                  </a:lnTo>
                  <a:lnTo>
                    <a:pt x="1232" y="736"/>
                  </a:lnTo>
                  <a:lnTo>
                    <a:pt x="1229" y="731"/>
                  </a:lnTo>
                  <a:lnTo>
                    <a:pt x="1226" y="729"/>
                  </a:lnTo>
                  <a:lnTo>
                    <a:pt x="1220" y="729"/>
                  </a:lnTo>
                  <a:lnTo>
                    <a:pt x="1211" y="729"/>
                  </a:lnTo>
                  <a:lnTo>
                    <a:pt x="1204" y="730"/>
                  </a:lnTo>
                  <a:lnTo>
                    <a:pt x="1195" y="730"/>
                  </a:lnTo>
                  <a:lnTo>
                    <a:pt x="1188" y="729"/>
                  </a:lnTo>
                  <a:lnTo>
                    <a:pt x="1182" y="725"/>
                  </a:lnTo>
                  <a:lnTo>
                    <a:pt x="1177" y="719"/>
                  </a:lnTo>
                  <a:lnTo>
                    <a:pt x="1176" y="709"/>
                  </a:lnTo>
                  <a:lnTo>
                    <a:pt x="1176" y="693"/>
                  </a:lnTo>
                  <a:lnTo>
                    <a:pt x="1167" y="697"/>
                  </a:lnTo>
                  <a:lnTo>
                    <a:pt x="1164" y="702"/>
                  </a:lnTo>
                  <a:lnTo>
                    <a:pt x="1162" y="709"/>
                  </a:lnTo>
                  <a:lnTo>
                    <a:pt x="1165" y="718"/>
                  </a:lnTo>
                  <a:lnTo>
                    <a:pt x="1168" y="726"/>
                  </a:lnTo>
                  <a:lnTo>
                    <a:pt x="1173" y="734"/>
                  </a:lnTo>
                  <a:lnTo>
                    <a:pt x="1179" y="741"/>
                  </a:lnTo>
                  <a:lnTo>
                    <a:pt x="1185" y="747"/>
                  </a:lnTo>
                  <a:lnTo>
                    <a:pt x="1190" y="750"/>
                  </a:lnTo>
                  <a:lnTo>
                    <a:pt x="1176" y="759"/>
                  </a:lnTo>
                  <a:lnTo>
                    <a:pt x="1157" y="767"/>
                  </a:lnTo>
                  <a:lnTo>
                    <a:pt x="1137" y="771"/>
                  </a:lnTo>
                  <a:lnTo>
                    <a:pt x="1115" y="774"/>
                  </a:lnTo>
                  <a:lnTo>
                    <a:pt x="1093" y="778"/>
                  </a:lnTo>
                  <a:lnTo>
                    <a:pt x="1120" y="787"/>
                  </a:lnTo>
                  <a:lnTo>
                    <a:pt x="1142" y="801"/>
                  </a:lnTo>
                  <a:lnTo>
                    <a:pt x="1159" y="817"/>
                  </a:lnTo>
                  <a:lnTo>
                    <a:pt x="1172" y="836"/>
                  </a:lnTo>
                  <a:lnTo>
                    <a:pt x="1183" y="858"/>
                  </a:lnTo>
                  <a:lnTo>
                    <a:pt x="1189" y="881"/>
                  </a:lnTo>
                  <a:lnTo>
                    <a:pt x="1193" y="905"/>
                  </a:lnTo>
                  <a:lnTo>
                    <a:pt x="1193" y="931"/>
                  </a:lnTo>
                  <a:lnTo>
                    <a:pt x="1190" y="958"/>
                  </a:lnTo>
                  <a:lnTo>
                    <a:pt x="1182" y="941"/>
                  </a:lnTo>
                  <a:lnTo>
                    <a:pt x="1172" y="929"/>
                  </a:lnTo>
                  <a:lnTo>
                    <a:pt x="1161" y="920"/>
                  </a:lnTo>
                  <a:lnTo>
                    <a:pt x="1149" y="915"/>
                  </a:lnTo>
                  <a:lnTo>
                    <a:pt x="1137" y="912"/>
                  </a:lnTo>
                  <a:lnTo>
                    <a:pt x="1125" y="908"/>
                  </a:lnTo>
                  <a:lnTo>
                    <a:pt x="1112" y="904"/>
                  </a:lnTo>
                  <a:lnTo>
                    <a:pt x="1103" y="899"/>
                  </a:lnTo>
                  <a:lnTo>
                    <a:pt x="1093" y="891"/>
                  </a:lnTo>
                  <a:lnTo>
                    <a:pt x="1084" y="877"/>
                  </a:lnTo>
                  <a:lnTo>
                    <a:pt x="1080" y="860"/>
                  </a:lnTo>
                  <a:lnTo>
                    <a:pt x="1069" y="869"/>
                  </a:lnTo>
                  <a:lnTo>
                    <a:pt x="1060" y="871"/>
                  </a:lnTo>
                  <a:lnTo>
                    <a:pt x="1052" y="871"/>
                  </a:lnTo>
                  <a:lnTo>
                    <a:pt x="1044" y="869"/>
                  </a:lnTo>
                  <a:lnTo>
                    <a:pt x="1034" y="865"/>
                  </a:lnTo>
                  <a:lnTo>
                    <a:pt x="1024" y="862"/>
                  </a:lnTo>
                  <a:lnTo>
                    <a:pt x="1010" y="860"/>
                  </a:lnTo>
                  <a:lnTo>
                    <a:pt x="1014" y="871"/>
                  </a:lnTo>
                  <a:lnTo>
                    <a:pt x="1013" y="884"/>
                  </a:lnTo>
                  <a:lnTo>
                    <a:pt x="1008" y="896"/>
                  </a:lnTo>
                  <a:lnTo>
                    <a:pt x="1002" y="908"/>
                  </a:lnTo>
                  <a:lnTo>
                    <a:pt x="997" y="919"/>
                  </a:lnTo>
                  <a:lnTo>
                    <a:pt x="997" y="930"/>
                  </a:lnTo>
                  <a:lnTo>
                    <a:pt x="986" y="940"/>
                  </a:lnTo>
                  <a:lnTo>
                    <a:pt x="972" y="947"/>
                  </a:lnTo>
                  <a:lnTo>
                    <a:pt x="958" y="952"/>
                  </a:lnTo>
                  <a:lnTo>
                    <a:pt x="941" y="954"/>
                  </a:lnTo>
                  <a:lnTo>
                    <a:pt x="924" y="955"/>
                  </a:lnTo>
                  <a:lnTo>
                    <a:pt x="905" y="957"/>
                  </a:lnTo>
                  <a:lnTo>
                    <a:pt x="888" y="957"/>
                  </a:lnTo>
                  <a:lnTo>
                    <a:pt x="871" y="959"/>
                  </a:lnTo>
                  <a:lnTo>
                    <a:pt x="856" y="961"/>
                  </a:lnTo>
                  <a:lnTo>
                    <a:pt x="842" y="965"/>
                  </a:lnTo>
                  <a:lnTo>
                    <a:pt x="831" y="971"/>
                  </a:lnTo>
                  <a:lnTo>
                    <a:pt x="823" y="981"/>
                  </a:lnTo>
                  <a:lnTo>
                    <a:pt x="818" y="994"/>
                  </a:lnTo>
                  <a:lnTo>
                    <a:pt x="817" y="1013"/>
                  </a:lnTo>
                  <a:lnTo>
                    <a:pt x="803" y="1014"/>
                  </a:lnTo>
                  <a:lnTo>
                    <a:pt x="793" y="1013"/>
                  </a:lnTo>
                  <a:lnTo>
                    <a:pt x="785" y="1009"/>
                  </a:lnTo>
                  <a:lnTo>
                    <a:pt x="778" y="1005"/>
                  </a:lnTo>
                  <a:lnTo>
                    <a:pt x="769" y="1002"/>
                  </a:lnTo>
                  <a:lnTo>
                    <a:pt x="761" y="999"/>
                  </a:lnTo>
                  <a:lnTo>
                    <a:pt x="741" y="1011"/>
                  </a:lnTo>
                  <a:lnTo>
                    <a:pt x="725" y="1024"/>
                  </a:lnTo>
                  <a:lnTo>
                    <a:pt x="714" y="1036"/>
                  </a:lnTo>
                  <a:lnTo>
                    <a:pt x="707" y="1048"/>
                  </a:lnTo>
                  <a:lnTo>
                    <a:pt x="703" y="1063"/>
                  </a:lnTo>
                  <a:lnTo>
                    <a:pt x="705" y="1080"/>
                  </a:lnTo>
                  <a:lnTo>
                    <a:pt x="711" y="1099"/>
                  </a:lnTo>
                  <a:lnTo>
                    <a:pt x="719" y="1123"/>
                  </a:lnTo>
                  <a:lnTo>
                    <a:pt x="706" y="1125"/>
                  </a:lnTo>
                  <a:lnTo>
                    <a:pt x="696" y="1131"/>
                  </a:lnTo>
                  <a:lnTo>
                    <a:pt x="689" y="1138"/>
                  </a:lnTo>
                  <a:lnTo>
                    <a:pt x="683" y="1149"/>
                  </a:lnTo>
                  <a:lnTo>
                    <a:pt x="679" y="1160"/>
                  </a:lnTo>
                  <a:lnTo>
                    <a:pt x="677" y="1172"/>
                  </a:lnTo>
                  <a:lnTo>
                    <a:pt x="673" y="1184"/>
                  </a:lnTo>
                  <a:lnTo>
                    <a:pt x="669" y="1197"/>
                  </a:lnTo>
                  <a:lnTo>
                    <a:pt x="664" y="1206"/>
                  </a:lnTo>
                  <a:lnTo>
                    <a:pt x="645" y="1201"/>
                  </a:lnTo>
                  <a:lnTo>
                    <a:pt x="628" y="1197"/>
                  </a:lnTo>
                  <a:lnTo>
                    <a:pt x="615" y="1192"/>
                  </a:lnTo>
                  <a:lnTo>
                    <a:pt x="602" y="1189"/>
                  </a:lnTo>
                  <a:lnTo>
                    <a:pt x="591" y="1188"/>
                  </a:lnTo>
                  <a:lnTo>
                    <a:pt x="580" y="1190"/>
                  </a:lnTo>
                  <a:lnTo>
                    <a:pt x="567" y="1197"/>
                  </a:lnTo>
                  <a:lnTo>
                    <a:pt x="554" y="1206"/>
                  </a:lnTo>
                  <a:lnTo>
                    <a:pt x="561" y="1193"/>
                  </a:lnTo>
                  <a:lnTo>
                    <a:pt x="562" y="1182"/>
                  </a:lnTo>
                  <a:lnTo>
                    <a:pt x="559" y="1172"/>
                  </a:lnTo>
                  <a:lnTo>
                    <a:pt x="550" y="1164"/>
                  </a:lnTo>
                  <a:lnTo>
                    <a:pt x="539" y="1156"/>
                  </a:lnTo>
                  <a:lnTo>
                    <a:pt x="527" y="1150"/>
                  </a:lnTo>
                  <a:lnTo>
                    <a:pt x="514" y="1143"/>
                  </a:lnTo>
                  <a:lnTo>
                    <a:pt x="500" y="1136"/>
                  </a:lnTo>
                  <a:lnTo>
                    <a:pt x="487" y="1128"/>
                  </a:lnTo>
                  <a:lnTo>
                    <a:pt x="477" y="1120"/>
                  </a:lnTo>
                  <a:lnTo>
                    <a:pt x="471" y="1110"/>
                  </a:lnTo>
                  <a:lnTo>
                    <a:pt x="464" y="1113"/>
                  </a:lnTo>
                  <a:lnTo>
                    <a:pt x="461" y="1116"/>
                  </a:lnTo>
                  <a:lnTo>
                    <a:pt x="461" y="1122"/>
                  </a:lnTo>
                  <a:lnTo>
                    <a:pt x="465" y="1128"/>
                  </a:lnTo>
                  <a:lnTo>
                    <a:pt x="469" y="1136"/>
                  </a:lnTo>
                  <a:lnTo>
                    <a:pt x="472" y="1143"/>
                  </a:lnTo>
                  <a:lnTo>
                    <a:pt x="477" y="1150"/>
                  </a:lnTo>
                  <a:lnTo>
                    <a:pt x="479" y="1156"/>
                  </a:lnTo>
                  <a:lnTo>
                    <a:pt x="479" y="1161"/>
                  </a:lnTo>
                  <a:lnTo>
                    <a:pt x="477" y="1165"/>
                  </a:lnTo>
                  <a:lnTo>
                    <a:pt x="471" y="1167"/>
                  </a:lnTo>
                  <a:lnTo>
                    <a:pt x="460" y="1167"/>
                  </a:lnTo>
                  <a:lnTo>
                    <a:pt x="443" y="1165"/>
                  </a:lnTo>
                  <a:lnTo>
                    <a:pt x="445" y="1171"/>
                  </a:lnTo>
                  <a:lnTo>
                    <a:pt x="450" y="1176"/>
                  </a:lnTo>
                  <a:lnTo>
                    <a:pt x="459" y="1177"/>
                  </a:lnTo>
                  <a:lnTo>
                    <a:pt x="467" y="1178"/>
                  </a:lnTo>
                  <a:lnTo>
                    <a:pt x="476" y="1178"/>
                  </a:lnTo>
                  <a:lnTo>
                    <a:pt x="484" y="1180"/>
                  </a:lnTo>
                  <a:lnTo>
                    <a:pt x="479" y="1201"/>
                  </a:lnTo>
                  <a:lnTo>
                    <a:pt x="473" y="1223"/>
                  </a:lnTo>
                  <a:lnTo>
                    <a:pt x="465" y="1243"/>
                  </a:lnTo>
                  <a:lnTo>
                    <a:pt x="456" y="1262"/>
                  </a:lnTo>
                  <a:lnTo>
                    <a:pt x="479" y="1290"/>
                  </a:lnTo>
                  <a:lnTo>
                    <a:pt x="500" y="1314"/>
                  </a:lnTo>
                  <a:lnTo>
                    <a:pt x="520" y="1332"/>
                  </a:lnTo>
                  <a:lnTo>
                    <a:pt x="539" y="1345"/>
                  </a:lnTo>
                  <a:lnTo>
                    <a:pt x="537" y="1356"/>
                  </a:lnTo>
                  <a:lnTo>
                    <a:pt x="532" y="1360"/>
                  </a:lnTo>
                  <a:lnTo>
                    <a:pt x="527" y="1361"/>
                  </a:lnTo>
                  <a:lnTo>
                    <a:pt x="521" y="1357"/>
                  </a:lnTo>
                  <a:lnTo>
                    <a:pt x="515" y="1354"/>
                  </a:lnTo>
                  <a:lnTo>
                    <a:pt x="507" y="1349"/>
                  </a:lnTo>
                  <a:lnTo>
                    <a:pt x="500" y="1345"/>
                  </a:lnTo>
                  <a:lnTo>
                    <a:pt x="493" y="1343"/>
                  </a:lnTo>
                  <a:lnTo>
                    <a:pt x="484" y="1345"/>
                  </a:lnTo>
                  <a:lnTo>
                    <a:pt x="487" y="1360"/>
                  </a:lnTo>
                  <a:lnTo>
                    <a:pt x="494" y="1371"/>
                  </a:lnTo>
                  <a:lnTo>
                    <a:pt x="503" y="1378"/>
                  </a:lnTo>
                  <a:lnTo>
                    <a:pt x="515" y="1384"/>
                  </a:lnTo>
                  <a:lnTo>
                    <a:pt x="527" y="1389"/>
                  </a:lnTo>
                  <a:lnTo>
                    <a:pt x="540" y="1393"/>
                  </a:lnTo>
                  <a:lnTo>
                    <a:pt x="554" y="1396"/>
                  </a:lnTo>
                  <a:lnTo>
                    <a:pt x="567" y="1401"/>
                  </a:lnTo>
                  <a:lnTo>
                    <a:pt x="566" y="1416"/>
                  </a:lnTo>
                  <a:lnTo>
                    <a:pt x="560" y="1426"/>
                  </a:lnTo>
                  <a:lnTo>
                    <a:pt x="551" y="1433"/>
                  </a:lnTo>
                  <a:lnTo>
                    <a:pt x="542" y="1437"/>
                  </a:lnTo>
                  <a:lnTo>
                    <a:pt x="531" y="1438"/>
                  </a:lnTo>
                  <a:lnTo>
                    <a:pt x="520" y="1434"/>
                  </a:lnTo>
                  <a:lnTo>
                    <a:pt x="512" y="1428"/>
                  </a:lnTo>
                  <a:lnTo>
                    <a:pt x="515" y="1439"/>
                  </a:lnTo>
                  <a:lnTo>
                    <a:pt x="521" y="1448"/>
                  </a:lnTo>
                  <a:lnTo>
                    <a:pt x="529" y="1452"/>
                  </a:lnTo>
                  <a:lnTo>
                    <a:pt x="539" y="1456"/>
                  </a:lnTo>
                  <a:lnTo>
                    <a:pt x="550" y="1460"/>
                  </a:lnTo>
                  <a:lnTo>
                    <a:pt x="559" y="1465"/>
                  </a:lnTo>
                  <a:lnTo>
                    <a:pt x="565" y="1473"/>
                  </a:lnTo>
                  <a:lnTo>
                    <a:pt x="567" y="1484"/>
                  </a:lnTo>
                  <a:lnTo>
                    <a:pt x="608" y="1443"/>
                  </a:lnTo>
                  <a:lnTo>
                    <a:pt x="621" y="1451"/>
                  </a:lnTo>
                  <a:lnTo>
                    <a:pt x="629" y="1463"/>
                  </a:lnTo>
                  <a:lnTo>
                    <a:pt x="634" y="1479"/>
                  </a:lnTo>
                  <a:lnTo>
                    <a:pt x="636" y="1497"/>
                  </a:lnTo>
                  <a:lnTo>
                    <a:pt x="595" y="1497"/>
                  </a:lnTo>
                  <a:lnTo>
                    <a:pt x="608" y="1510"/>
                  </a:lnTo>
                  <a:lnTo>
                    <a:pt x="619" y="1525"/>
                  </a:lnTo>
                  <a:lnTo>
                    <a:pt x="629" y="1545"/>
                  </a:lnTo>
                  <a:lnTo>
                    <a:pt x="635" y="1568"/>
                  </a:lnTo>
                  <a:lnTo>
                    <a:pt x="638" y="1591"/>
                  </a:lnTo>
                  <a:lnTo>
                    <a:pt x="636" y="1616"/>
                  </a:lnTo>
                  <a:lnTo>
                    <a:pt x="633" y="1639"/>
                  </a:lnTo>
                  <a:lnTo>
                    <a:pt x="623" y="1659"/>
                  </a:lnTo>
                  <a:lnTo>
                    <a:pt x="608" y="1678"/>
                  </a:lnTo>
                  <a:lnTo>
                    <a:pt x="626" y="1683"/>
                  </a:lnTo>
                  <a:lnTo>
                    <a:pt x="641" y="1691"/>
                  </a:lnTo>
                  <a:lnTo>
                    <a:pt x="655" y="1701"/>
                  </a:lnTo>
                  <a:lnTo>
                    <a:pt x="668" y="1711"/>
                  </a:lnTo>
                  <a:lnTo>
                    <a:pt x="679" y="1722"/>
                  </a:lnTo>
                  <a:lnTo>
                    <a:pt x="689" y="1733"/>
                  </a:lnTo>
                  <a:lnTo>
                    <a:pt x="699" y="1741"/>
                  </a:lnTo>
                  <a:lnTo>
                    <a:pt x="707" y="1748"/>
                  </a:lnTo>
                  <a:lnTo>
                    <a:pt x="717" y="1755"/>
                  </a:lnTo>
                  <a:lnTo>
                    <a:pt x="725" y="1756"/>
                  </a:lnTo>
                  <a:lnTo>
                    <a:pt x="734" y="1753"/>
                  </a:lnTo>
                  <a:lnTo>
                    <a:pt x="742" y="1747"/>
                  </a:lnTo>
                  <a:lnTo>
                    <a:pt x="752" y="1735"/>
                  </a:lnTo>
                  <a:lnTo>
                    <a:pt x="763" y="1717"/>
                  </a:lnTo>
                  <a:lnTo>
                    <a:pt x="775" y="1691"/>
                  </a:lnTo>
                  <a:lnTo>
                    <a:pt x="798" y="1689"/>
                  </a:lnTo>
                  <a:lnTo>
                    <a:pt x="815" y="1686"/>
                  </a:lnTo>
                  <a:lnTo>
                    <a:pt x="830" y="1686"/>
                  </a:lnTo>
                  <a:lnTo>
                    <a:pt x="842" y="1688"/>
                  </a:lnTo>
                  <a:lnTo>
                    <a:pt x="853" y="1690"/>
                  </a:lnTo>
                  <a:lnTo>
                    <a:pt x="865" y="1694"/>
                  </a:lnTo>
                  <a:lnTo>
                    <a:pt x="881" y="1698"/>
                  </a:lnTo>
                  <a:lnTo>
                    <a:pt x="899" y="1706"/>
                  </a:lnTo>
                  <a:lnTo>
                    <a:pt x="887" y="1684"/>
                  </a:lnTo>
                  <a:lnTo>
                    <a:pt x="874" y="1670"/>
                  </a:lnTo>
                  <a:lnTo>
                    <a:pt x="862" y="1663"/>
                  </a:lnTo>
                  <a:lnTo>
                    <a:pt x="848" y="1661"/>
                  </a:lnTo>
                  <a:lnTo>
                    <a:pt x="835" y="1662"/>
                  </a:lnTo>
                  <a:lnTo>
                    <a:pt x="819" y="1663"/>
                  </a:lnTo>
                  <a:lnTo>
                    <a:pt x="803" y="1664"/>
                  </a:lnTo>
                  <a:lnTo>
                    <a:pt x="786" y="1663"/>
                  </a:lnTo>
                  <a:lnTo>
                    <a:pt x="768" y="1659"/>
                  </a:lnTo>
                  <a:lnTo>
                    <a:pt x="747" y="1650"/>
                  </a:lnTo>
                  <a:lnTo>
                    <a:pt x="751" y="1638"/>
                  </a:lnTo>
                  <a:lnTo>
                    <a:pt x="756" y="1628"/>
                  </a:lnTo>
                  <a:lnTo>
                    <a:pt x="763" y="1618"/>
                  </a:lnTo>
                  <a:lnTo>
                    <a:pt x="772" y="1611"/>
                  </a:lnTo>
                  <a:lnTo>
                    <a:pt x="784" y="1607"/>
                  </a:lnTo>
                  <a:lnTo>
                    <a:pt x="798" y="1606"/>
                  </a:lnTo>
                  <a:lnTo>
                    <a:pt x="817" y="1608"/>
                  </a:lnTo>
                  <a:lnTo>
                    <a:pt x="809" y="1616"/>
                  </a:lnTo>
                  <a:lnTo>
                    <a:pt x="802" y="1622"/>
                  </a:lnTo>
                  <a:lnTo>
                    <a:pt x="797" y="1627"/>
                  </a:lnTo>
                  <a:lnTo>
                    <a:pt x="795" y="1630"/>
                  </a:lnTo>
                  <a:lnTo>
                    <a:pt x="795" y="1634"/>
                  </a:lnTo>
                  <a:lnTo>
                    <a:pt x="801" y="1635"/>
                  </a:lnTo>
                  <a:lnTo>
                    <a:pt x="812" y="1636"/>
                  </a:lnTo>
                  <a:lnTo>
                    <a:pt x="830" y="1636"/>
                  </a:lnTo>
                  <a:lnTo>
                    <a:pt x="830" y="1617"/>
                  </a:lnTo>
                  <a:lnTo>
                    <a:pt x="826" y="1603"/>
                  </a:lnTo>
                  <a:lnTo>
                    <a:pt x="820" y="1594"/>
                  </a:lnTo>
                  <a:lnTo>
                    <a:pt x="812" y="1589"/>
                  </a:lnTo>
                  <a:lnTo>
                    <a:pt x="801" y="1586"/>
                  </a:lnTo>
                  <a:lnTo>
                    <a:pt x="789" y="1585"/>
                  </a:lnTo>
                  <a:lnTo>
                    <a:pt x="776" y="1588"/>
                  </a:lnTo>
                  <a:lnTo>
                    <a:pt x="762" y="1590"/>
                  </a:lnTo>
                  <a:lnTo>
                    <a:pt x="747" y="1592"/>
                  </a:lnTo>
                  <a:lnTo>
                    <a:pt x="734" y="1595"/>
                  </a:lnTo>
                  <a:lnTo>
                    <a:pt x="735" y="1588"/>
                  </a:lnTo>
                  <a:lnTo>
                    <a:pt x="740" y="1582"/>
                  </a:lnTo>
                  <a:lnTo>
                    <a:pt x="746" y="1575"/>
                  </a:lnTo>
                  <a:lnTo>
                    <a:pt x="756" y="1571"/>
                  </a:lnTo>
                  <a:lnTo>
                    <a:pt x="764" y="1567"/>
                  </a:lnTo>
                  <a:lnTo>
                    <a:pt x="774" y="1563"/>
                  </a:lnTo>
                  <a:lnTo>
                    <a:pt x="783" y="1558"/>
                  </a:lnTo>
                  <a:lnTo>
                    <a:pt x="789" y="1554"/>
                  </a:lnTo>
                  <a:lnTo>
                    <a:pt x="792" y="1549"/>
                  </a:lnTo>
                  <a:lnTo>
                    <a:pt x="791" y="1541"/>
                  </a:lnTo>
                  <a:lnTo>
                    <a:pt x="786" y="1534"/>
                  </a:lnTo>
                  <a:lnTo>
                    <a:pt x="775" y="1525"/>
                  </a:lnTo>
                  <a:lnTo>
                    <a:pt x="779" y="1518"/>
                  </a:lnTo>
                  <a:lnTo>
                    <a:pt x="783" y="1517"/>
                  </a:lnTo>
                  <a:lnTo>
                    <a:pt x="789" y="1519"/>
                  </a:lnTo>
                  <a:lnTo>
                    <a:pt x="796" y="1523"/>
                  </a:lnTo>
                  <a:lnTo>
                    <a:pt x="806" y="1525"/>
                  </a:lnTo>
                  <a:lnTo>
                    <a:pt x="817" y="1525"/>
                  </a:lnTo>
                  <a:lnTo>
                    <a:pt x="809" y="1515"/>
                  </a:lnTo>
                  <a:lnTo>
                    <a:pt x="807" y="1505"/>
                  </a:lnTo>
                  <a:lnTo>
                    <a:pt x="807" y="1495"/>
                  </a:lnTo>
                  <a:lnTo>
                    <a:pt x="808" y="1485"/>
                  </a:lnTo>
                  <a:lnTo>
                    <a:pt x="811" y="1477"/>
                  </a:lnTo>
                  <a:lnTo>
                    <a:pt x="812" y="1469"/>
                  </a:lnTo>
                  <a:lnTo>
                    <a:pt x="811" y="1463"/>
                  </a:lnTo>
                  <a:lnTo>
                    <a:pt x="808" y="1460"/>
                  </a:lnTo>
                  <a:lnTo>
                    <a:pt x="801" y="1456"/>
                  </a:lnTo>
                  <a:lnTo>
                    <a:pt x="789" y="1456"/>
                  </a:lnTo>
                  <a:lnTo>
                    <a:pt x="795" y="1450"/>
                  </a:lnTo>
                  <a:lnTo>
                    <a:pt x="801" y="1445"/>
                  </a:lnTo>
                  <a:lnTo>
                    <a:pt x="808" y="1440"/>
                  </a:lnTo>
                  <a:lnTo>
                    <a:pt x="813" y="1434"/>
                  </a:lnTo>
                  <a:lnTo>
                    <a:pt x="817" y="1426"/>
                  </a:lnTo>
                  <a:lnTo>
                    <a:pt x="817" y="1415"/>
                  </a:lnTo>
                  <a:lnTo>
                    <a:pt x="828" y="1417"/>
                  </a:lnTo>
                  <a:lnTo>
                    <a:pt x="836" y="1423"/>
                  </a:lnTo>
                  <a:lnTo>
                    <a:pt x="841" y="1432"/>
                  </a:lnTo>
                  <a:lnTo>
                    <a:pt x="845" y="1444"/>
                  </a:lnTo>
                  <a:lnTo>
                    <a:pt x="845" y="1456"/>
                  </a:lnTo>
                  <a:lnTo>
                    <a:pt x="843" y="1468"/>
                  </a:lnTo>
                  <a:lnTo>
                    <a:pt x="841" y="1480"/>
                  </a:lnTo>
                  <a:lnTo>
                    <a:pt x="836" y="1490"/>
                  </a:lnTo>
                  <a:lnTo>
                    <a:pt x="830" y="1497"/>
                  </a:lnTo>
                  <a:lnTo>
                    <a:pt x="840" y="1491"/>
                  </a:lnTo>
                  <a:lnTo>
                    <a:pt x="847" y="1489"/>
                  </a:lnTo>
                  <a:lnTo>
                    <a:pt x="853" y="1489"/>
                  </a:lnTo>
                  <a:lnTo>
                    <a:pt x="858" y="1490"/>
                  </a:lnTo>
                  <a:lnTo>
                    <a:pt x="863" y="1493"/>
                  </a:lnTo>
                  <a:lnTo>
                    <a:pt x="869" y="1493"/>
                  </a:lnTo>
                  <a:lnTo>
                    <a:pt x="876" y="1490"/>
                  </a:lnTo>
                  <a:lnTo>
                    <a:pt x="886" y="1484"/>
                  </a:lnTo>
                  <a:lnTo>
                    <a:pt x="884" y="1473"/>
                  </a:lnTo>
                  <a:lnTo>
                    <a:pt x="879" y="1463"/>
                  </a:lnTo>
                  <a:lnTo>
                    <a:pt x="874" y="1454"/>
                  </a:lnTo>
                  <a:lnTo>
                    <a:pt x="869" y="1444"/>
                  </a:lnTo>
                  <a:lnTo>
                    <a:pt x="864" y="1434"/>
                  </a:lnTo>
                  <a:lnTo>
                    <a:pt x="862" y="1426"/>
                  </a:lnTo>
                  <a:lnTo>
                    <a:pt x="862" y="1418"/>
                  </a:lnTo>
                  <a:lnTo>
                    <a:pt x="864" y="1412"/>
                  </a:lnTo>
                  <a:lnTo>
                    <a:pt x="871" y="1406"/>
                  </a:lnTo>
                  <a:lnTo>
                    <a:pt x="882" y="1402"/>
                  </a:lnTo>
                  <a:lnTo>
                    <a:pt x="899" y="1401"/>
                  </a:lnTo>
                  <a:lnTo>
                    <a:pt x="893" y="1412"/>
                  </a:lnTo>
                  <a:lnTo>
                    <a:pt x="893" y="1421"/>
                  </a:lnTo>
                  <a:lnTo>
                    <a:pt x="897" y="1427"/>
                  </a:lnTo>
                  <a:lnTo>
                    <a:pt x="903" y="1430"/>
                  </a:lnTo>
                  <a:lnTo>
                    <a:pt x="912" y="1432"/>
                  </a:lnTo>
                  <a:lnTo>
                    <a:pt x="923" y="1433"/>
                  </a:lnTo>
                  <a:lnTo>
                    <a:pt x="933" y="1434"/>
                  </a:lnTo>
                  <a:lnTo>
                    <a:pt x="944" y="1434"/>
                  </a:lnTo>
                  <a:lnTo>
                    <a:pt x="955" y="1435"/>
                  </a:lnTo>
                  <a:lnTo>
                    <a:pt x="964" y="1438"/>
                  </a:lnTo>
                  <a:lnTo>
                    <a:pt x="969" y="1443"/>
                  </a:lnTo>
                  <a:lnTo>
                    <a:pt x="970" y="1452"/>
                  </a:lnTo>
                  <a:lnTo>
                    <a:pt x="968" y="1458"/>
                  </a:lnTo>
                  <a:lnTo>
                    <a:pt x="964" y="1463"/>
                  </a:lnTo>
                  <a:lnTo>
                    <a:pt x="958" y="1466"/>
                  </a:lnTo>
                  <a:lnTo>
                    <a:pt x="953" y="1469"/>
                  </a:lnTo>
                  <a:lnTo>
                    <a:pt x="947" y="1472"/>
                  </a:lnTo>
                  <a:lnTo>
                    <a:pt x="943" y="1477"/>
                  </a:lnTo>
                  <a:lnTo>
                    <a:pt x="941" y="1484"/>
                  </a:lnTo>
                  <a:lnTo>
                    <a:pt x="944" y="1491"/>
                  </a:lnTo>
                  <a:lnTo>
                    <a:pt x="949" y="1496"/>
                  </a:lnTo>
                  <a:lnTo>
                    <a:pt x="953" y="1502"/>
                  </a:lnTo>
                  <a:lnTo>
                    <a:pt x="955" y="1511"/>
                  </a:lnTo>
                  <a:lnTo>
                    <a:pt x="943" y="1517"/>
                  </a:lnTo>
                  <a:lnTo>
                    <a:pt x="935" y="1524"/>
                  </a:lnTo>
                  <a:lnTo>
                    <a:pt x="927" y="1532"/>
                  </a:lnTo>
                  <a:lnTo>
                    <a:pt x="920" y="1539"/>
                  </a:lnTo>
                  <a:lnTo>
                    <a:pt x="914" y="1544"/>
                  </a:lnTo>
                  <a:lnTo>
                    <a:pt x="908" y="1547"/>
                  </a:lnTo>
                  <a:lnTo>
                    <a:pt x="902" y="1547"/>
                  </a:lnTo>
                  <a:lnTo>
                    <a:pt x="893" y="1545"/>
                  </a:lnTo>
                  <a:lnTo>
                    <a:pt x="884" y="1538"/>
                  </a:lnTo>
                  <a:lnTo>
                    <a:pt x="871" y="1525"/>
                  </a:lnTo>
                  <a:lnTo>
                    <a:pt x="860" y="1536"/>
                  </a:lnTo>
                  <a:lnTo>
                    <a:pt x="852" y="1551"/>
                  </a:lnTo>
                  <a:lnTo>
                    <a:pt x="845" y="1567"/>
                  </a:lnTo>
                  <a:lnTo>
                    <a:pt x="879" y="1569"/>
                  </a:lnTo>
                  <a:lnTo>
                    <a:pt x="916" y="1577"/>
                  </a:lnTo>
                  <a:lnTo>
                    <a:pt x="957" y="1590"/>
                  </a:lnTo>
                  <a:lnTo>
                    <a:pt x="998" y="1610"/>
                  </a:lnTo>
                  <a:lnTo>
                    <a:pt x="1038" y="1636"/>
                  </a:lnTo>
                  <a:lnTo>
                    <a:pt x="1045" y="1634"/>
                  </a:lnTo>
                  <a:lnTo>
                    <a:pt x="1050" y="1628"/>
                  </a:lnTo>
                  <a:lnTo>
                    <a:pt x="1053" y="1621"/>
                  </a:lnTo>
                  <a:lnTo>
                    <a:pt x="1054" y="1611"/>
                  </a:lnTo>
                  <a:lnTo>
                    <a:pt x="1055" y="1601"/>
                  </a:lnTo>
                  <a:lnTo>
                    <a:pt x="1056" y="1592"/>
                  </a:lnTo>
                  <a:lnTo>
                    <a:pt x="1060" y="1585"/>
                  </a:lnTo>
                  <a:lnTo>
                    <a:pt x="1066" y="1580"/>
                  </a:lnTo>
                  <a:lnTo>
                    <a:pt x="1052" y="1579"/>
                  </a:lnTo>
                  <a:lnTo>
                    <a:pt x="1041" y="1580"/>
                  </a:lnTo>
                  <a:lnTo>
                    <a:pt x="1032" y="1583"/>
                  </a:lnTo>
                  <a:lnTo>
                    <a:pt x="1025" y="1588"/>
                  </a:lnTo>
                  <a:lnTo>
                    <a:pt x="1016" y="1592"/>
                  </a:lnTo>
                  <a:lnTo>
                    <a:pt x="1008" y="1595"/>
                  </a:lnTo>
                  <a:lnTo>
                    <a:pt x="997" y="1596"/>
                  </a:lnTo>
                  <a:lnTo>
                    <a:pt x="982" y="1595"/>
                  </a:lnTo>
                  <a:lnTo>
                    <a:pt x="987" y="1582"/>
                  </a:lnTo>
                  <a:lnTo>
                    <a:pt x="994" y="1573"/>
                  </a:lnTo>
                  <a:lnTo>
                    <a:pt x="1005" y="1568"/>
                  </a:lnTo>
                  <a:lnTo>
                    <a:pt x="1020" y="1566"/>
                  </a:lnTo>
                  <a:lnTo>
                    <a:pt x="1038" y="1567"/>
                  </a:lnTo>
                  <a:lnTo>
                    <a:pt x="1043" y="1552"/>
                  </a:lnTo>
                  <a:lnTo>
                    <a:pt x="1043" y="1539"/>
                  </a:lnTo>
                  <a:lnTo>
                    <a:pt x="1041" y="1525"/>
                  </a:lnTo>
                  <a:lnTo>
                    <a:pt x="1034" y="1513"/>
                  </a:lnTo>
                  <a:lnTo>
                    <a:pt x="1027" y="1502"/>
                  </a:lnTo>
                  <a:lnTo>
                    <a:pt x="1020" y="1491"/>
                  </a:lnTo>
                  <a:lnTo>
                    <a:pt x="1013" y="1482"/>
                  </a:lnTo>
                  <a:lnTo>
                    <a:pt x="1005" y="1473"/>
                  </a:lnTo>
                  <a:lnTo>
                    <a:pt x="1000" y="1466"/>
                  </a:lnTo>
                  <a:lnTo>
                    <a:pt x="999" y="1458"/>
                  </a:lnTo>
                  <a:lnTo>
                    <a:pt x="1000" y="1454"/>
                  </a:lnTo>
                  <a:lnTo>
                    <a:pt x="1008" y="1449"/>
                  </a:lnTo>
                  <a:lnTo>
                    <a:pt x="1020" y="1445"/>
                  </a:lnTo>
                  <a:lnTo>
                    <a:pt x="1038" y="1443"/>
                  </a:lnTo>
                  <a:lnTo>
                    <a:pt x="1033" y="1428"/>
                  </a:lnTo>
                  <a:lnTo>
                    <a:pt x="1027" y="1421"/>
                  </a:lnTo>
                  <a:lnTo>
                    <a:pt x="1020" y="1417"/>
                  </a:lnTo>
                  <a:lnTo>
                    <a:pt x="1013" y="1417"/>
                  </a:lnTo>
                  <a:lnTo>
                    <a:pt x="1003" y="1420"/>
                  </a:lnTo>
                  <a:lnTo>
                    <a:pt x="992" y="1423"/>
                  </a:lnTo>
                  <a:lnTo>
                    <a:pt x="981" y="1427"/>
                  </a:lnTo>
                  <a:lnTo>
                    <a:pt x="969" y="1428"/>
                  </a:lnTo>
                  <a:lnTo>
                    <a:pt x="955" y="1428"/>
                  </a:lnTo>
                  <a:lnTo>
                    <a:pt x="960" y="1410"/>
                  </a:lnTo>
                  <a:lnTo>
                    <a:pt x="963" y="1395"/>
                  </a:lnTo>
                  <a:lnTo>
                    <a:pt x="961" y="1385"/>
                  </a:lnTo>
                  <a:lnTo>
                    <a:pt x="955" y="1381"/>
                  </a:lnTo>
                  <a:lnTo>
                    <a:pt x="946" y="1379"/>
                  </a:lnTo>
                  <a:lnTo>
                    <a:pt x="932" y="1381"/>
                  </a:lnTo>
                  <a:lnTo>
                    <a:pt x="914" y="1387"/>
                  </a:lnTo>
                  <a:lnTo>
                    <a:pt x="924" y="1367"/>
                  </a:lnTo>
                  <a:lnTo>
                    <a:pt x="927" y="1350"/>
                  </a:lnTo>
                  <a:lnTo>
                    <a:pt x="925" y="1335"/>
                  </a:lnTo>
                  <a:lnTo>
                    <a:pt x="919" y="1323"/>
                  </a:lnTo>
                  <a:lnTo>
                    <a:pt x="909" y="1311"/>
                  </a:lnTo>
                  <a:lnTo>
                    <a:pt x="897" y="1301"/>
                  </a:lnTo>
                  <a:lnTo>
                    <a:pt x="881" y="1292"/>
                  </a:lnTo>
                  <a:lnTo>
                    <a:pt x="865" y="1282"/>
                  </a:lnTo>
                  <a:lnTo>
                    <a:pt x="847" y="1272"/>
                  </a:lnTo>
                  <a:lnTo>
                    <a:pt x="830" y="1262"/>
                  </a:lnTo>
                  <a:lnTo>
                    <a:pt x="830" y="1249"/>
                  </a:lnTo>
                  <a:lnTo>
                    <a:pt x="835" y="1239"/>
                  </a:lnTo>
                  <a:lnTo>
                    <a:pt x="845" y="1234"/>
                  </a:lnTo>
                  <a:lnTo>
                    <a:pt x="858" y="1234"/>
                  </a:lnTo>
                  <a:lnTo>
                    <a:pt x="867" y="1236"/>
                  </a:lnTo>
                  <a:lnTo>
                    <a:pt x="869" y="1237"/>
                  </a:lnTo>
                  <a:lnTo>
                    <a:pt x="869" y="1240"/>
                  </a:lnTo>
                  <a:lnTo>
                    <a:pt x="867" y="1245"/>
                  </a:lnTo>
                  <a:lnTo>
                    <a:pt x="863" y="1251"/>
                  </a:lnTo>
                  <a:lnTo>
                    <a:pt x="859" y="1259"/>
                  </a:lnTo>
                  <a:lnTo>
                    <a:pt x="857" y="1266"/>
                  </a:lnTo>
                  <a:lnTo>
                    <a:pt x="858" y="1276"/>
                  </a:lnTo>
                  <a:lnTo>
                    <a:pt x="867" y="1272"/>
                  </a:lnTo>
                  <a:lnTo>
                    <a:pt x="874" y="1267"/>
                  </a:lnTo>
                  <a:lnTo>
                    <a:pt x="880" y="1261"/>
                  </a:lnTo>
                  <a:lnTo>
                    <a:pt x="886" y="1255"/>
                  </a:lnTo>
                  <a:lnTo>
                    <a:pt x="893" y="1250"/>
                  </a:lnTo>
                  <a:lnTo>
                    <a:pt x="902" y="1247"/>
                  </a:lnTo>
                  <a:lnTo>
                    <a:pt x="913" y="1245"/>
                  </a:lnTo>
                  <a:lnTo>
                    <a:pt x="927" y="1248"/>
                  </a:lnTo>
                  <a:lnTo>
                    <a:pt x="932" y="1256"/>
                  </a:lnTo>
                  <a:lnTo>
                    <a:pt x="937" y="1266"/>
                  </a:lnTo>
                  <a:lnTo>
                    <a:pt x="941" y="1277"/>
                  </a:lnTo>
                  <a:lnTo>
                    <a:pt x="941" y="1290"/>
                  </a:lnTo>
                  <a:lnTo>
                    <a:pt x="947" y="1284"/>
                  </a:lnTo>
                  <a:lnTo>
                    <a:pt x="952" y="1278"/>
                  </a:lnTo>
                  <a:lnTo>
                    <a:pt x="957" y="1271"/>
                  </a:lnTo>
                  <a:lnTo>
                    <a:pt x="963" y="1266"/>
                  </a:lnTo>
                  <a:lnTo>
                    <a:pt x="971" y="1262"/>
                  </a:lnTo>
                  <a:lnTo>
                    <a:pt x="982" y="1262"/>
                  </a:lnTo>
                  <a:lnTo>
                    <a:pt x="993" y="1279"/>
                  </a:lnTo>
                  <a:lnTo>
                    <a:pt x="1006" y="1294"/>
                  </a:lnTo>
                  <a:lnTo>
                    <a:pt x="1024" y="1304"/>
                  </a:lnTo>
                  <a:lnTo>
                    <a:pt x="1044" y="1311"/>
                  </a:lnTo>
                  <a:lnTo>
                    <a:pt x="1067" y="1316"/>
                  </a:lnTo>
                  <a:lnTo>
                    <a:pt x="1093" y="1317"/>
                  </a:lnTo>
                  <a:lnTo>
                    <a:pt x="1101" y="1337"/>
                  </a:lnTo>
                  <a:lnTo>
                    <a:pt x="1114" y="1353"/>
                  </a:lnTo>
                  <a:lnTo>
                    <a:pt x="1126" y="1368"/>
                  </a:lnTo>
                  <a:lnTo>
                    <a:pt x="1139" y="1383"/>
                  </a:lnTo>
                  <a:lnTo>
                    <a:pt x="1151" y="1398"/>
                  </a:lnTo>
                  <a:lnTo>
                    <a:pt x="1162" y="1415"/>
                  </a:lnTo>
                  <a:lnTo>
                    <a:pt x="1149" y="1415"/>
                  </a:lnTo>
                  <a:lnTo>
                    <a:pt x="1138" y="1411"/>
                  </a:lnTo>
                  <a:lnTo>
                    <a:pt x="1131" y="1405"/>
                  </a:lnTo>
                  <a:lnTo>
                    <a:pt x="1125" y="1398"/>
                  </a:lnTo>
                  <a:lnTo>
                    <a:pt x="1118" y="1389"/>
                  </a:lnTo>
                  <a:lnTo>
                    <a:pt x="1112" y="1382"/>
                  </a:lnTo>
                  <a:lnTo>
                    <a:pt x="1104" y="1376"/>
                  </a:lnTo>
                  <a:lnTo>
                    <a:pt x="1093" y="1373"/>
                  </a:lnTo>
                  <a:lnTo>
                    <a:pt x="1095" y="1385"/>
                  </a:lnTo>
                  <a:lnTo>
                    <a:pt x="1100" y="1396"/>
                  </a:lnTo>
                  <a:lnTo>
                    <a:pt x="1106" y="1407"/>
                  </a:lnTo>
                  <a:lnTo>
                    <a:pt x="1112" y="1417"/>
                  </a:lnTo>
                  <a:lnTo>
                    <a:pt x="1117" y="1427"/>
                  </a:lnTo>
                  <a:lnTo>
                    <a:pt x="1121" y="1437"/>
                  </a:lnTo>
                  <a:lnTo>
                    <a:pt x="1121" y="1446"/>
                  </a:lnTo>
                  <a:lnTo>
                    <a:pt x="1117" y="1458"/>
                  </a:lnTo>
                  <a:lnTo>
                    <a:pt x="1108" y="1471"/>
                  </a:lnTo>
                  <a:lnTo>
                    <a:pt x="1120" y="1477"/>
                  </a:lnTo>
                  <a:lnTo>
                    <a:pt x="1132" y="1478"/>
                  </a:lnTo>
                  <a:lnTo>
                    <a:pt x="1143" y="1477"/>
                  </a:lnTo>
                  <a:lnTo>
                    <a:pt x="1155" y="1473"/>
                  </a:lnTo>
                  <a:lnTo>
                    <a:pt x="1167" y="1469"/>
                  </a:lnTo>
                  <a:lnTo>
                    <a:pt x="1178" y="1466"/>
                  </a:lnTo>
                  <a:lnTo>
                    <a:pt x="1190" y="1463"/>
                  </a:lnTo>
                  <a:lnTo>
                    <a:pt x="1204" y="1466"/>
                  </a:lnTo>
                  <a:lnTo>
                    <a:pt x="1217" y="1472"/>
                  </a:lnTo>
                  <a:lnTo>
                    <a:pt x="1232" y="1484"/>
                  </a:lnTo>
                  <a:lnTo>
                    <a:pt x="1218" y="1493"/>
                  </a:lnTo>
                  <a:lnTo>
                    <a:pt x="1205" y="1495"/>
                  </a:lnTo>
                  <a:lnTo>
                    <a:pt x="1192" y="1493"/>
                  </a:lnTo>
                  <a:lnTo>
                    <a:pt x="1177" y="1488"/>
                  </a:lnTo>
                  <a:lnTo>
                    <a:pt x="1162" y="1484"/>
                  </a:lnTo>
                  <a:lnTo>
                    <a:pt x="1168" y="1496"/>
                  </a:lnTo>
                  <a:lnTo>
                    <a:pt x="1177" y="1506"/>
                  </a:lnTo>
                  <a:lnTo>
                    <a:pt x="1187" y="1513"/>
                  </a:lnTo>
                  <a:lnTo>
                    <a:pt x="1198" y="1521"/>
                  </a:lnTo>
                  <a:lnTo>
                    <a:pt x="1209" y="1527"/>
                  </a:lnTo>
                  <a:lnTo>
                    <a:pt x="1221" y="1533"/>
                  </a:lnTo>
                  <a:lnTo>
                    <a:pt x="1230" y="1539"/>
                  </a:lnTo>
                  <a:lnTo>
                    <a:pt x="1239" y="1546"/>
                  </a:lnTo>
                  <a:lnTo>
                    <a:pt x="1246" y="1555"/>
                  </a:lnTo>
                  <a:lnTo>
                    <a:pt x="1250" y="1566"/>
                  </a:lnTo>
                  <a:lnTo>
                    <a:pt x="1250" y="1579"/>
                  </a:lnTo>
                  <a:lnTo>
                    <a:pt x="1245" y="1595"/>
                  </a:lnTo>
                  <a:lnTo>
                    <a:pt x="1266" y="1595"/>
                  </a:lnTo>
                  <a:lnTo>
                    <a:pt x="1283" y="1599"/>
                  </a:lnTo>
                  <a:lnTo>
                    <a:pt x="1299" y="1605"/>
                  </a:lnTo>
                  <a:lnTo>
                    <a:pt x="1312" y="1612"/>
                  </a:lnTo>
                  <a:lnTo>
                    <a:pt x="1324" y="1619"/>
                  </a:lnTo>
                  <a:lnTo>
                    <a:pt x="1338" y="1627"/>
                  </a:lnTo>
                  <a:lnTo>
                    <a:pt x="1353" y="1633"/>
                  </a:lnTo>
                  <a:lnTo>
                    <a:pt x="1370" y="1636"/>
                  </a:lnTo>
                  <a:lnTo>
                    <a:pt x="1358" y="1647"/>
                  </a:lnTo>
                  <a:lnTo>
                    <a:pt x="1352" y="1657"/>
                  </a:lnTo>
                  <a:lnTo>
                    <a:pt x="1351" y="1669"/>
                  </a:lnTo>
                  <a:lnTo>
                    <a:pt x="1352" y="1680"/>
                  </a:lnTo>
                  <a:lnTo>
                    <a:pt x="1353" y="1692"/>
                  </a:lnTo>
                  <a:lnTo>
                    <a:pt x="1353" y="1705"/>
                  </a:lnTo>
                  <a:lnTo>
                    <a:pt x="1351" y="1718"/>
                  </a:lnTo>
                  <a:lnTo>
                    <a:pt x="1342" y="1733"/>
                  </a:lnTo>
                  <a:lnTo>
                    <a:pt x="1325" y="1719"/>
                  </a:lnTo>
                  <a:lnTo>
                    <a:pt x="1312" y="1711"/>
                  </a:lnTo>
                  <a:lnTo>
                    <a:pt x="1301" y="1706"/>
                  </a:lnTo>
                  <a:lnTo>
                    <a:pt x="1290" y="1703"/>
                  </a:lnTo>
                  <a:lnTo>
                    <a:pt x="1278" y="1706"/>
                  </a:lnTo>
                  <a:lnTo>
                    <a:pt x="1266" y="1712"/>
                  </a:lnTo>
                  <a:lnTo>
                    <a:pt x="1251" y="1720"/>
                  </a:lnTo>
                  <a:lnTo>
                    <a:pt x="1232" y="1733"/>
                  </a:lnTo>
                  <a:lnTo>
                    <a:pt x="1238" y="1744"/>
                  </a:lnTo>
                  <a:lnTo>
                    <a:pt x="1245" y="1753"/>
                  </a:lnTo>
                  <a:lnTo>
                    <a:pt x="1255" y="1762"/>
                  </a:lnTo>
                  <a:lnTo>
                    <a:pt x="1266" y="1770"/>
                  </a:lnTo>
                  <a:lnTo>
                    <a:pt x="1275" y="1779"/>
                  </a:lnTo>
                  <a:lnTo>
                    <a:pt x="1285" y="1787"/>
                  </a:lnTo>
                  <a:lnTo>
                    <a:pt x="1294" y="1797"/>
                  </a:lnTo>
                  <a:lnTo>
                    <a:pt x="1299" y="1807"/>
                  </a:lnTo>
                  <a:lnTo>
                    <a:pt x="1300" y="1818"/>
                  </a:lnTo>
                  <a:lnTo>
                    <a:pt x="1296" y="1830"/>
                  </a:lnTo>
                  <a:lnTo>
                    <a:pt x="1288" y="1845"/>
                  </a:lnTo>
                  <a:lnTo>
                    <a:pt x="1299" y="1845"/>
                  </a:lnTo>
                  <a:lnTo>
                    <a:pt x="1307" y="1842"/>
                  </a:lnTo>
                  <a:lnTo>
                    <a:pt x="1313" y="1839"/>
                  </a:lnTo>
                  <a:lnTo>
                    <a:pt x="1319" y="1835"/>
                  </a:lnTo>
                  <a:lnTo>
                    <a:pt x="1327" y="1831"/>
                  </a:lnTo>
                  <a:lnTo>
                    <a:pt x="1334" y="1829"/>
                  </a:lnTo>
                  <a:lnTo>
                    <a:pt x="1344" y="1828"/>
                  </a:lnTo>
                  <a:lnTo>
                    <a:pt x="1357" y="1830"/>
                  </a:lnTo>
                  <a:lnTo>
                    <a:pt x="1364" y="1850"/>
                  </a:lnTo>
                  <a:lnTo>
                    <a:pt x="1377" y="1865"/>
                  </a:lnTo>
                  <a:lnTo>
                    <a:pt x="1392" y="1878"/>
                  </a:lnTo>
                  <a:lnTo>
                    <a:pt x="1412" y="1886"/>
                  </a:lnTo>
                  <a:lnTo>
                    <a:pt x="1398" y="1887"/>
                  </a:lnTo>
                  <a:lnTo>
                    <a:pt x="1385" y="1895"/>
                  </a:lnTo>
                  <a:lnTo>
                    <a:pt x="1372" y="1906"/>
                  </a:lnTo>
                  <a:lnTo>
                    <a:pt x="1359" y="1920"/>
                  </a:lnTo>
                  <a:lnTo>
                    <a:pt x="1351" y="1937"/>
                  </a:lnTo>
                  <a:lnTo>
                    <a:pt x="1346" y="1956"/>
                  </a:lnTo>
                  <a:lnTo>
                    <a:pt x="1349" y="1976"/>
                  </a:lnTo>
                  <a:lnTo>
                    <a:pt x="1357" y="1997"/>
                  </a:lnTo>
                  <a:lnTo>
                    <a:pt x="1364" y="1988"/>
                  </a:lnTo>
                  <a:lnTo>
                    <a:pt x="1370" y="1980"/>
                  </a:lnTo>
                  <a:lnTo>
                    <a:pt x="1378" y="1971"/>
                  </a:lnTo>
                  <a:lnTo>
                    <a:pt x="1385" y="1963"/>
                  </a:lnTo>
                  <a:lnTo>
                    <a:pt x="1395" y="1957"/>
                  </a:lnTo>
                  <a:lnTo>
                    <a:pt x="1406" y="1953"/>
                  </a:lnTo>
                  <a:lnTo>
                    <a:pt x="1420" y="1952"/>
                  </a:lnTo>
                  <a:lnTo>
                    <a:pt x="1440" y="1956"/>
                  </a:lnTo>
                  <a:lnTo>
                    <a:pt x="1447" y="1982"/>
                  </a:lnTo>
                  <a:lnTo>
                    <a:pt x="1454" y="2002"/>
                  </a:lnTo>
                  <a:lnTo>
                    <a:pt x="1464" y="2018"/>
                  </a:lnTo>
                  <a:lnTo>
                    <a:pt x="1475" y="2029"/>
                  </a:lnTo>
                  <a:lnTo>
                    <a:pt x="1488" y="2038"/>
                  </a:lnTo>
                  <a:lnTo>
                    <a:pt x="1502" y="2047"/>
                  </a:lnTo>
                  <a:lnTo>
                    <a:pt x="1518" y="2055"/>
                  </a:lnTo>
                  <a:lnTo>
                    <a:pt x="1536" y="2066"/>
                  </a:lnTo>
                  <a:lnTo>
                    <a:pt x="1534" y="2071"/>
                  </a:lnTo>
                  <a:lnTo>
                    <a:pt x="1527" y="2076"/>
                  </a:lnTo>
                  <a:lnTo>
                    <a:pt x="1521" y="2079"/>
                  </a:lnTo>
                  <a:lnTo>
                    <a:pt x="1515" y="2081"/>
                  </a:lnTo>
                  <a:lnTo>
                    <a:pt x="1510" y="2086"/>
                  </a:lnTo>
                  <a:lnTo>
                    <a:pt x="1509" y="2093"/>
                  </a:lnTo>
                  <a:lnTo>
                    <a:pt x="1520" y="2097"/>
                  </a:lnTo>
                  <a:lnTo>
                    <a:pt x="1530" y="2103"/>
                  </a:lnTo>
                  <a:lnTo>
                    <a:pt x="1536" y="2110"/>
                  </a:lnTo>
                  <a:lnTo>
                    <a:pt x="1542" y="2120"/>
                  </a:lnTo>
                  <a:lnTo>
                    <a:pt x="1547" y="2128"/>
                  </a:lnTo>
                  <a:lnTo>
                    <a:pt x="1552" y="2138"/>
                  </a:lnTo>
                  <a:lnTo>
                    <a:pt x="1557" y="2146"/>
                  </a:lnTo>
                  <a:lnTo>
                    <a:pt x="1563" y="2152"/>
                  </a:lnTo>
                  <a:lnTo>
                    <a:pt x="1570" y="2154"/>
                  </a:lnTo>
                  <a:lnTo>
                    <a:pt x="1580" y="2154"/>
                  </a:lnTo>
                  <a:lnTo>
                    <a:pt x="1592" y="2149"/>
                  </a:lnTo>
                  <a:lnTo>
                    <a:pt x="1596" y="2164"/>
                  </a:lnTo>
                  <a:lnTo>
                    <a:pt x="1600" y="2180"/>
                  </a:lnTo>
                  <a:lnTo>
                    <a:pt x="1603" y="2199"/>
                  </a:lnTo>
                  <a:lnTo>
                    <a:pt x="1605" y="2219"/>
                  </a:lnTo>
                  <a:lnTo>
                    <a:pt x="1607" y="2239"/>
                  </a:lnTo>
                  <a:lnTo>
                    <a:pt x="1604" y="2259"/>
                  </a:lnTo>
                  <a:lnTo>
                    <a:pt x="1600" y="2277"/>
                  </a:lnTo>
                  <a:lnTo>
                    <a:pt x="1592" y="2293"/>
                  </a:lnTo>
                  <a:lnTo>
                    <a:pt x="1581" y="2305"/>
                  </a:lnTo>
                  <a:lnTo>
                    <a:pt x="1564" y="2315"/>
                  </a:lnTo>
                  <a:lnTo>
                    <a:pt x="1569" y="2306"/>
                  </a:lnTo>
                  <a:lnTo>
                    <a:pt x="1575" y="2299"/>
                  </a:lnTo>
                  <a:lnTo>
                    <a:pt x="1582" y="2292"/>
                  </a:lnTo>
                  <a:lnTo>
                    <a:pt x="1588" y="2284"/>
                  </a:lnTo>
                  <a:lnTo>
                    <a:pt x="1592" y="2273"/>
                  </a:lnTo>
                  <a:lnTo>
                    <a:pt x="1581" y="2272"/>
                  </a:lnTo>
                  <a:lnTo>
                    <a:pt x="1574" y="2275"/>
                  </a:lnTo>
                  <a:lnTo>
                    <a:pt x="1568" y="2278"/>
                  </a:lnTo>
                  <a:lnTo>
                    <a:pt x="1564" y="2284"/>
                  </a:lnTo>
                  <a:lnTo>
                    <a:pt x="1560" y="2292"/>
                  </a:lnTo>
                  <a:lnTo>
                    <a:pt x="1558" y="2298"/>
                  </a:lnTo>
                  <a:lnTo>
                    <a:pt x="1553" y="2303"/>
                  </a:lnTo>
                  <a:lnTo>
                    <a:pt x="1546" y="2305"/>
                  </a:lnTo>
                  <a:lnTo>
                    <a:pt x="1536" y="2305"/>
                  </a:lnTo>
                  <a:lnTo>
                    <a:pt x="1523" y="2301"/>
                  </a:lnTo>
                  <a:lnTo>
                    <a:pt x="1530" y="2281"/>
                  </a:lnTo>
                  <a:lnTo>
                    <a:pt x="1538" y="2261"/>
                  </a:lnTo>
                  <a:lnTo>
                    <a:pt x="1547" y="2243"/>
                  </a:lnTo>
                  <a:lnTo>
                    <a:pt x="1555" y="2224"/>
                  </a:lnTo>
                  <a:lnTo>
                    <a:pt x="1562" y="2202"/>
                  </a:lnTo>
                  <a:lnTo>
                    <a:pt x="1564" y="2176"/>
                  </a:lnTo>
                  <a:lnTo>
                    <a:pt x="1559" y="2167"/>
                  </a:lnTo>
                  <a:lnTo>
                    <a:pt x="1554" y="2159"/>
                  </a:lnTo>
                  <a:lnTo>
                    <a:pt x="1547" y="2153"/>
                  </a:lnTo>
                  <a:lnTo>
                    <a:pt x="1536" y="2149"/>
                  </a:lnTo>
                  <a:lnTo>
                    <a:pt x="1520" y="2149"/>
                  </a:lnTo>
                  <a:lnTo>
                    <a:pt x="1508" y="2154"/>
                  </a:lnTo>
                  <a:lnTo>
                    <a:pt x="1499" y="2163"/>
                  </a:lnTo>
                  <a:lnTo>
                    <a:pt x="1496" y="2175"/>
                  </a:lnTo>
                  <a:lnTo>
                    <a:pt x="1495" y="2191"/>
                  </a:lnTo>
                  <a:lnTo>
                    <a:pt x="1484" y="2182"/>
                  </a:lnTo>
                  <a:lnTo>
                    <a:pt x="1475" y="2169"/>
                  </a:lnTo>
                  <a:lnTo>
                    <a:pt x="1470" y="2153"/>
                  </a:lnTo>
                  <a:lnTo>
                    <a:pt x="1467" y="2135"/>
                  </a:lnTo>
                  <a:lnTo>
                    <a:pt x="1479" y="2142"/>
                  </a:lnTo>
                  <a:lnTo>
                    <a:pt x="1486" y="2146"/>
                  </a:lnTo>
                  <a:lnTo>
                    <a:pt x="1488" y="2146"/>
                  </a:lnTo>
                  <a:lnTo>
                    <a:pt x="1490" y="2144"/>
                  </a:lnTo>
                  <a:lnTo>
                    <a:pt x="1488" y="2142"/>
                  </a:lnTo>
                  <a:lnTo>
                    <a:pt x="1486" y="2137"/>
                  </a:lnTo>
                  <a:lnTo>
                    <a:pt x="1485" y="2133"/>
                  </a:lnTo>
                  <a:lnTo>
                    <a:pt x="1486" y="2128"/>
                  </a:lnTo>
                  <a:lnTo>
                    <a:pt x="1488" y="2125"/>
                  </a:lnTo>
                  <a:lnTo>
                    <a:pt x="1495" y="2121"/>
                  </a:lnTo>
                  <a:lnTo>
                    <a:pt x="1491" y="2114"/>
                  </a:lnTo>
                  <a:lnTo>
                    <a:pt x="1484" y="2110"/>
                  </a:lnTo>
                  <a:lnTo>
                    <a:pt x="1474" y="2108"/>
                  </a:lnTo>
                  <a:lnTo>
                    <a:pt x="1462" y="2108"/>
                  </a:lnTo>
                  <a:lnTo>
                    <a:pt x="1451" y="2108"/>
                  </a:lnTo>
                  <a:lnTo>
                    <a:pt x="1440" y="2108"/>
                  </a:lnTo>
                  <a:lnTo>
                    <a:pt x="1436" y="2096"/>
                  </a:lnTo>
                  <a:lnTo>
                    <a:pt x="1437" y="2088"/>
                  </a:lnTo>
                  <a:lnTo>
                    <a:pt x="1441" y="2085"/>
                  </a:lnTo>
                  <a:lnTo>
                    <a:pt x="1447" y="2081"/>
                  </a:lnTo>
                  <a:lnTo>
                    <a:pt x="1453" y="2080"/>
                  </a:lnTo>
                  <a:lnTo>
                    <a:pt x="1460" y="2077"/>
                  </a:lnTo>
                  <a:lnTo>
                    <a:pt x="1465" y="2075"/>
                  </a:lnTo>
                  <a:lnTo>
                    <a:pt x="1469" y="2071"/>
                  </a:lnTo>
                  <a:lnTo>
                    <a:pt x="1470" y="2063"/>
                  </a:lnTo>
                  <a:lnTo>
                    <a:pt x="1467" y="2052"/>
                  </a:lnTo>
                  <a:lnTo>
                    <a:pt x="1456" y="2038"/>
                  </a:lnTo>
                  <a:lnTo>
                    <a:pt x="1443" y="2029"/>
                  </a:lnTo>
                  <a:lnTo>
                    <a:pt x="1431" y="2025"/>
                  </a:lnTo>
                  <a:lnTo>
                    <a:pt x="1419" y="2024"/>
                  </a:lnTo>
                  <a:lnTo>
                    <a:pt x="1407" y="2024"/>
                  </a:lnTo>
                  <a:lnTo>
                    <a:pt x="1395" y="2026"/>
                  </a:lnTo>
                  <a:lnTo>
                    <a:pt x="1384" y="2027"/>
                  </a:lnTo>
                  <a:lnTo>
                    <a:pt x="1373" y="2027"/>
                  </a:lnTo>
                  <a:lnTo>
                    <a:pt x="1363" y="2026"/>
                  </a:lnTo>
                  <a:lnTo>
                    <a:pt x="1356" y="2021"/>
                  </a:lnTo>
                  <a:lnTo>
                    <a:pt x="1349" y="2012"/>
                  </a:lnTo>
                  <a:lnTo>
                    <a:pt x="1342" y="1997"/>
                  </a:lnTo>
                  <a:lnTo>
                    <a:pt x="1314" y="2026"/>
                  </a:lnTo>
                  <a:lnTo>
                    <a:pt x="1283" y="2053"/>
                  </a:lnTo>
                  <a:lnTo>
                    <a:pt x="1247" y="2076"/>
                  </a:lnTo>
                  <a:lnTo>
                    <a:pt x="1212" y="2099"/>
                  </a:lnTo>
                  <a:lnTo>
                    <a:pt x="1176" y="2121"/>
                  </a:lnTo>
                  <a:lnTo>
                    <a:pt x="1154" y="2109"/>
                  </a:lnTo>
                  <a:lnTo>
                    <a:pt x="1132" y="2096"/>
                  </a:lnTo>
                  <a:lnTo>
                    <a:pt x="1109" y="2083"/>
                  </a:lnTo>
                  <a:lnTo>
                    <a:pt x="1084" y="2072"/>
                  </a:lnTo>
                  <a:lnTo>
                    <a:pt x="1060" y="2064"/>
                  </a:lnTo>
                  <a:lnTo>
                    <a:pt x="1034" y="2058"/>
                  </a:lnTo>
                  <a:lnTo>
                    <a:pt x="1009" y="2055"/>
                  </a:lnTo>
                  <a:lnTo>
                    <a:pt x="982" y="2058"/>
                  </a:lnTo>
                  <a:lnTo>
                    <a:pt x="955" y="2065"/>
                  </a:lnTo>
                  <a:lnTo>
                    <a:pt x="927" y="2080"/>
                  </a:lnTo>
                  <a:lnTo>
                    <a:pt x="926" y="2092"/>
                  </a:lnTo>
                  <a:lnTo>
                    <a:pt x="927" y="2102"/>
                  </a:lnTo>
                  <a:lnTo>
                    <a:pt x="932" y="2108"/>
                  </a:lnTo>
                  <a:lnTo>
                    <a:pt x="940" y="2113"/>
                  </a:lnTo>
                  <a:lnTo>
                    <a:pt x="947" y="2116"/>
                  </a:lnTo>
                  <a:lnTo>
                    <a:pt x="954" y="2120"/>
                  </a:lnTo>
                  <a:lnTo>
                    <a:pt x="961" y="2125"/>
                  </a:lnTo>
                  <a:lnTo>
                    <a:pt x="968" y="2130"/>
                  </a:lnTo>
                  <a:lnTo>
                    <a:pt x="971" y="2138"/>
                  </a:lnTo>
                  <a:lnTo>
                    <a:pt x="972" y="2148"/>
                  </a:lnTo>
                  <a:lnTo>
                    <a:pt x="969" y="2163"/>
                  </a:lnTo>
                  <a:lnTo>
                    <a:pt x="948" y="2153"/>
                  </a:lnTo>
                  <a:lnTo>
                    <a:pt x="929" y="2148"/>
                  </a:lnTo>
                  <a:lnTo>
                    <a:pt x="912" y="2147"/>
                  </a:lnTo>
                  <a:lnTo>
                    <a:pt x="896" y="2150"/>
                  </a:lnTo>
                  <a:lnTo>
                    <a:pt x="880" y="2158"/>
                  </a:lnTo>
                  <a:lnTo>
                    <a:pt x="865" y="2166"/>
                  </a:lnTo>
                  <a:lnTo>
                    <a:pt x="849" y="2176"/>
                  </a:lnTo>
                  <a:lnTo>
                    <a:pt x="832" y="2187"/>
                  </a:lnTo>
                  <a:lnTo>
                    <a:pt x="814" y="2198"/>
                  </a:lnTo>
                  <a:lnTo>
                    <a:pt x="795" y="2206"/>
                  </a:lnTo>
                  <a:lnTo>
                    <a:pt x="773" y="2214"/>
                  </a:lnTo>
                  <a:lnTo>
                    <a:pt x="747" y="2219"/>
                  </a:lnTo>
                  <a:lnTo>
                    <a:pt x="757" y="2236"/>
                  </a:lnTo>
                  <a:lnTo>
                    <a:pt x="770" y="2250"/>
                  </a:lnTo>
                  <a:lnTo>
                    <a:pt x="789" y="2260"/>
                  </a:lnTo>
                  <a:lnTo>
                    <a:pt x="775" y="2267"/>
                  </a:lnTo>
                  <a:lnTo>
                    <a:pt x="763" y="2272"/>
                  </a:lnTo>
                  <a:lnTo>
                    <a:pt x="751" y="2275"/>
                  </a:lnTo>
                  <a:lnTo>
                    <a:pt x="741" y="2277"/>
                  </a:lnTo>
                  <a:lnTo>
                    <a:pt x="733" y="2281"/>
                  </a:lnTo>
                  <a:lnTo>
                    <a:pt x="725" y="2284"/>
                  </a:lnTo>
                  <a:lnTo>
                    <a:pt x="720" y="2292"/>
                  </a:lnTo>
                  <a:lnTo>
                    <a:pt x="719" y="2301"/>
                  </a:lnTo>
                  <a:lnTo>
                    <a:pt x="719" y="2315"/>
                  </a:lnTo>
                  <a:lnTo>
                    <a:pt x="710" y="2309"/>
                  </a:lnTo>
                  <a:lnTo>
                    <a:pt x="702" y="2306"/>
                  </a:lnTo>
                  <a:lnTo>
                    <a:pt x="696" y="2309"/>
                  </a:lnTo>
                  <a:lnTo>
                    <a:pt x="692" y="2316"/>
                  </a:lnTo>
                  <a:lnTo>
                    <a:pt x="692" y="2329"/>
                  </a:lnTo>
                  <a:lnTo>
                    <a:pt x="679" y="2332"/>
                  </a:lnTo>
                  <a:lnTo>
                    <a:pt x="669" y="2331"/>
                  </a:lnTo>
                  <a:lnTo>
                    <a:pt x="663" y="2327"/>
                  </a:lnTo>
                  <a:lnTo>
                    <a:pt x="660" y="2321"/>
                  </a:lnTo>
                  <a:lnTo>
                    <a:pt x="656" y="2312"/>
                  </a:lnTo>
                  <a:lnTo>
                    <a:pt x="655" y="2304"/>
                  </a:lnTo>
                  <a:lnTo>
                    <a:pt x="652" y="2295"/>
                  </a:lnTo>
                  <a:lnTo>
                    <a:pt x="651" y="2287"/>
                  </a:lnTo>
                  <a:lnTo>
                    <a:pt x="647" y="2281"/>
                  </a:lnTo>
                  <a:lnTo>
                    <a:pt x="641" y="2276"/>
                  </a:lnTo>
                  <a:lnTo>
                    <a:pt x="634" y="2273"/>
                  </a:lnTo>
                  <a:lnTo>
                    <a:pt x="623" y="2273"/>
                  </a:lnTo>
                  <a:lnTo>
                    <a:pt x="629" y="2259"/>
                  </a:lnTo>
                  <a:lnTo>
                    <a:pt x="632" y="2245"/>
                  </a:lnTo>
                  <a:lnTo>
                    <a:pt x="632" y="2234"/>
                  </a:lnTo>
                  <a:lnTo>
                    <a:pt x="630" y="2224"/>
                  </a:lnTo>
                  <a:lnTo>
                    <a:pt x="627" y="2211"/>
                  </a:lnTo>
                  <a:lnTo>
                    <a:pt x="624" y="2198"/>
                  </a:lnTo>
                  <a:lnTo>
                    <a:pt x="623" y="2182"/>
                  </a:lnTo>
                  <a:lnTo>
                    <a:pt x="623" y="2163"/>
                  </a:lnTo>
                  <a:lnTo>
                    <a:pt x="605" y="2163"/>
                  </a:lnTo>
                  <a:lnTo>
                    <a:pt x="591" y="2164"/>
                  </a:lnTo>
                  <a:lnTo>
                    <a:pt x="583" y="2167"/>
                  </a:lnTo>
                  <a:lnTo>
                    <a:pt x="578" y="2172"/>
                  </a:lnTo>
                  <a:lnTo>
                    <a:pt x="576" y="2178"/>
                  </a:lnTo>
                  <a:lnTo>
                    <a:pt x="574" y="2186"/>
                  </a:lnTo>
                  <a:lnTo>
                    <a:pt x="574" y="2193"/>
                  </a:lnTo>
                  <a:lnTo>
                    <a:pt x="573" y="2202"/>
                  </a:lnTo>
                  <a:lnTo>
                    <a:pt x="572" y="2210"/>
                  </a:lnTo>
                  <a:lnTo>
                    <a:pt x="567" y="2219"/>
                  </a:lnTo>
                  <a:lnTo>
                    <a:pt x="512" y="2219"/>
                  </a:lnTo>
                  <a:lnTo>
                    <a:pt x="520" y="2206"/>
                  </a:lnTo>
                  <a:lnTo>
                    <a:pt x="524" y="2192"/>
                  </a:lnTo>
                  <a:lnTo>
                    <a:pt x="526" y="2175"/>
                  </a:lnTo>
                  <a:lnTo>
                    <a:pt x="527" y="2155"/>
                  </a:lnTo>
                  <a:lnTo>
                    <a:pt x="526" y="2135"/>
                  </a:lnTo>
                  <a:lnTo>
                    <a:pt x="537" y="2136"/>
                  </a:lnTo>
                  <a:lnTo>
                    <a:pt x="545" y="2138"/>
                  </a:lnTo>
                  <a:lnTo>
                    <a:pt x="552" y="2143"/>
                  </a:lnTo>
                  <a:lnTo>
                    <a:pt x="561" y="2147"/>
                  </a:lnTo>
                  <a:lnTo>
                    <a:pt x="570" y="2149"/>
                  </a:lnTo>
                  <a:lnTo>
                    <a:pt x="580" y="2149"/>
                  </a:lnTo>
                  <a:lnTo>
                    <a:pt x="567" y="2141"/>
                  </a:lnTo>
                  <a:lnTo>
                    <a:pt x="560" y="2131"/>
                  </a:lnTo>
                  <a:lnTo>
                    <a:pt x="559" y="2121"/>
                  </a:lnTo>
                  <a:lnTo>
                    <a:pt x="562" y="2111"/>
                  </a:lnTo>
                  <a:lnTo>
                    <a:pt x="568" y="2102"/>
                  </a:lnTo>
                  <a:lnTo>
                    <a:pt x="578" y="2092"/>
                  </a:lnTo>
                  <a:lnTo>
                    <a:pt x="589" y="2082"/>
                  </a:lnTo>
                  <a:lnTo>
                    <a:pt x="599" y="2074"/>
                  </a:lnTo>
                  <a:lnTo>
                    <a:pt x="608" y="2066"/>
                  </a:lnTo>
                  <a:lnTo>
                    <a:pt x="604" y="2058"/>
                  </a:lnTo>
                  <a:lnTo>
                    <a:pt x="598" y="2057"/>
                  </a:lnTo>
                  <a:lnTo>
                    <a:pt x="591" y="2060"/>
                  </a:lnTo>
                  <a:lnTo>
                    <a:pt x="585" y="2066"/>
                  </a:lnTo>
                  <a:lnTo>
                    <a:pt x="578" y="2075"/>
                  </a:lnTo>
                  <a:lnTo>
                    <a:pt x="572" y="2083"/>
                  </a:lnTo>
                  <a:lnTo>
                    <a:pt x="563" y="2090"/>
                  </a:lnTo>
                  <a:lnTo>
                    <a:pt x="556" y="2092"/>
                  </a:lnTo>
                  <a:lnTo>
                    <a:pt x="548" y="2090"/>
                  </a:lnTo>
                  <a:lnTo>
                    <a:pt x="539" y="2080"/>
                  </a:lnTo>
                  <a:lnTo>
                    <a:pt x="548" y="2065"/>
                  </a:lnTo>
                  <a:lnTo>
                    <a:pt x="552" y="2047"/>
                  </a:lnTo>
                  <a:lnTo>
                    <a:pt x="554" y="2024"/>
                  </a:lnTo>
                  <a:lnTo>
                    <a:pt x="595" y="2024"/>
                  </a:lnTo>
                  <a:lnTo>
                    <a:pt x="583" y="2019"/>
                  </a:lnTo>
                  <a:lnTo>
                    <a:pt x="577" y="2012"/>
                  </a:lnTo>
                  <a:lnTo>
                    <a:pt x="573" y="2004"/>
                  </a:lnTo>
                  <a:lnTo>
                    <a:pt x="573" y="1996"/>
                  </a:lnTo>
                  <a:lnTo>
                    <a:pt x="573" y="1987"/>
                  </a:lnTo>
                  <a:lnTo>
                    <a:pt x="574" y="1979"/>
                  </a:lnTo>
                  <a:lnTo>
                    <a:pt x="574" y="1971"/>
                  </a:lnTo>
                  <a:lnTo>
                    <a:pt x="572" y="1964"/>
                  </a:lnTo>
                  <a:lnTo>
                    <a:pt x="566" y="1959"/>
                  </a:lnTo>
                  <a:lnTo>
                    <a:pt x="556" y="1956"/>
                  </a:lnTo>
                  <a:lnTo>
                    <a:pt x="539" y="1956"/>
                  </a:lnTo>
                  <a:lnTo>
                    <a:pt x="549" y="1943"/>
                  </a:lnTo>
                  <a:lnTo>
                    <a:pt x="561" y="1935"/>
                  </a:lnTo>
                  <a:lnTo>
                    <a:pt x="577" y="1930"/>
                  </a:lnTo>
                  <a:lnTo>
                    <a:pt x="595" y="1927"/>
                  </a:lnTo>
                  <a:lnTo>
                    <a:pt x="595" y="1920"/>
                  </a:lnTo>
                  <a:lnTo>
                    <a:pt x="591" y="1915"/>
                  </a:lnTo>
                  <a:lnTo>
                    <a:pt x="587" y="1913"/>
                  </a:lnTo>
                  <a:lnTo>
                    <a:pt x="579" y="1913"/>
                  </a:lnTo>
                  <a:lnTo>
                    <a:pt x="572" y="1913"/>
                  </a:lnTo>
                  <a:lnTo>
                    <a:pt x="565" y="1913"/>
                  </a:lnTo>
                  <a:lnTo>
                    <a:pt x="557" y="1912"/>
                  </a:lnTo>
                  <a:lnTo>
                    <a:pt x="552" y="1909"/>
                  </a:lnTo>
                  <a:lnTo>
                    <a:pt x="550" y="1904"/>
                  </a:lnTo>
                  <a:lnTo>
                    <a:pt x="550" y="1897"/>
                  </a:lnTo>
                  <a:lnTo>
                    <a:pt x="554" y="1886"/>
                  </a:lnTo>
                  <a:lnTo>
                    <a:pt x="539" y="1881"/>
                  </a:lnTo>
                  <a:lnTo>
                    <a:pt x="527" y="1881"/>
                  </a:lnTo>
                  <a:lnTo>
                    <a:pt x="518" y="1884"/>
                  </a:lnTo>
                  <a:lnTo>
                    <a:pt x="511" y="1887"/>
                  </a:lnTo>
                  <a:lnTo>
                    <a:pt x="506" y="1893"/>
                  </a:lnTo>
                  <a:lnTo>
                    <a:pt x="500" y="1899"/>
                  </a:lnTo>
                  <a:lnTo>
                    <a:pt x="495" y="1904"/>
                  </a:lnTo>
                  <a:lnTo>
                    <a:pt x="489" y="1909"/>
                  </a:lnTo>
                  <a:lnTo>
                    <a:pt x="481" y="1913"/>
                  </a:lnTo>
                  <a:lnTo>
                    <a:pt x="471" y="1913"/>
                  </a:lnTo>
                  <a:lnTo>
                    <a:pt x="462" y="1901"/>
                  </a:lnTo>
                  <a:lnTo>
                    <a:pt x="458" y="1885"/>
                  </a:lnTo>
                  <a:lnTo>
                    <a:pt x="455" y="1867"/>
                  </a:lnTo>
                  <a:lnTo>
                    <a:pt x="456" y="1845"/>
                  </a:lnTo>
                  <a:lnTo>
                    <a:pt x="441" y="1862"/>
                  </a:lnTo>
                  <a:lnTo>
                    <a:pt x="421" y="1875"/>
                  </a:lnTo>
                  <a:lnTo>
                    <a:pt x="400" y="1887"/>
                  </a:lnTo>
                  <a:lnTo>
                    <a:pt x="378" y="1899"/>
                  </a:lnTo>
                  <a:lnTo>
                    <a:pt x="359" y="1913"/>
                  </a:lnTo>
                  <a:lnTo>
                    <a:pt x="359" y="1924"/>
                  </a:lnTo>
                  <a:lnTo>
                    <a:pt x="361" y="1932"/>
                  </a:lnTo>
                  <a:lnTo>
                    <a:pt x="364" y="1940"/>
                  </a:lnTo>
                  <a:lnTo>
                    <a:pt x="369" y="1946"/>
                  </a:lnTo>
                  <a:lnTo>
                    <a:pt x="372" y="1952"/>
                  </a:lnTo>
                  <a:lnTo>
                    <a:pt x="375" y="1960"/>
                  </a:lnTo>
                  <a:lnTo>
                    <a:pt x="376" y="1970"/>
                  </a:lnTo>
                  <a:lnTo>
                    <a:pt x="374" y="1982"/>
                  </a:lnTo>
                  <a:lnTo>
                    <a:pt x="357" y="1980"/>
                  </a:lnTo>
                  <a:lnTo>
                    <a:pt x="337" y="1981"/>
                  </a:lnTo>
                  <a:lnTo>
                    <a:pt x="315" y="1984"/>
                  </a:lnTo>
                  <a:lnTo>
                    <a:pt x="292" y="1988"/>
                  </a:lnTo>
                  <a:lnTo>
                    <a:pt x="269" y="1992"/>
                  </a:lnTo>
                  <a:lnTo>
                    <a:pt x="246" y="1997"/>
                  </a:lnTo>
                  <a:lnTo>
                    <a:pt x="225" y="2001"/>
                  </a:lnTo>
                  <a:lnTo>
                    <a:pt x="207" y="2002"/>
                  </a:lnTo>
                  <a:lnTo>
                    <a:pt x="191" y="2001"/>
                  </a:lnTo>
                  <a:lnTo>
                    <a:pt x="179" y="1997"/>
                  </a:lnTo>
                  <a:lnTo>
                    <a:pt x="176" y="1982"/>
                  </a:lnTo>
                  <a:lnTo>
                    <a:pt x="179" y="1971"/>
                  </a:lnTo>
                  <a:lnTo>
                    <a:pt x="185" y="1962"/>
                  </a:lnTo>
                  <a:lnTo>
                    <a:pt x="196" y="1954"/>
                  </a:lnTo>
                  <a:lnTo>
                    <a:pt x="209" y="1949"/>
                  </a:lnTo>
                  <a:lnTo>
                    <a:pt x="225" y="1947"/>
                  </a:lnTo>
                  <a:lnTo>
                    <a:pt x="242" y="1946"/>
                  </a:lnTo>
                  <a:lnTo>
                    <a:pt x="259" y="1946"/>
                  </a:lnTo>
                  <a:lnTo>
                    <a:pt x="276" y="1948"/>
                  </a:lnTo>
                  <a:lnTo>
                    <a:pt x="291" y="1951"/>
                  </a:lnTo>
                  <a:lnTo>
                    <a:pt x="304" y="1956"/>
                  </a:lnTo>
                  <a:lnTo>
                    <a:pt x="314" y="1954"/>
                  </a:lnTo>
                  <a:lnTo>
                    <a:pt x="321" y="1952"/>
                  </a:lnTo>
                  <a:lnTo>
                    <a:pt x="325" y="1946"/>
                  </a:lnTo>
                  <a:lnTo>
                    <a:pt x="327" y="1938"/>
                  </a:lnTo>
                  <a:lnTo>
                    <a:pt x="329" y="1929"/>
                  </a:lnTo>
                  <a:lnTo>
                    <a:pt x="330" y="1920"/>
                  </a:lnTo>
                  <a:lnTo>
                    <a:pt x="332" y="1912"/>
                  </a:lnTo>
                  <a:lnTo>
                    <a:pt x="335" y="1906"/>
                  </a:lnTo>
                  <a:lnTo>
                    <a:pt x="339" y="1899"/>
                  </a:lnTo>
                  <a:lnTo>
                    <a:pt x="348" y="1898"/>
                  </a:lnTo>
                  <a:lnTo>
                    <a:pt x="359" y="1899"/>
                  </a:lnTo>
                  <a:lnTo>
                    <a:pt x="354" y="1896"/>
                  </a:lnTo>
                  <a:lnTo>
                    <a:pt x="346" y="1893"/>
                  </a:lnTo>
                  <a:lnTo>
                    <a:pt x="336" y="1890"/>
                  </a:lnTo>
                  <a:lnTo>
                    <a:pt x="325" y="1887"/>
                  </a:lnTo>
                  <a:lnTo>
                    <a:pt x="315" y="1887"/>
                  </a:lnTo>
                  <a:lnTo>
                    <a:pt x="305" y="1889"/>
                  </a:lnTo>
                  <a:lnTo>
                    <a:pt x="297" y="1893"/>
                  </a:lnTo>
                  <a:lnTo>
                    <a:pt x="292" y="1901"/>
                  </a:lnTo>
                  <a:lnTo>
                    <a:pt x="291" y="1913"/>
                  </a:lnTo>
                  <a:lnTo>
                    <a:pt x="284" y="1912"/>
                  </a:lnTo>
                  <a:lnTo>
                    <a:pt x="277" y="1907"/>
                  </a:lnTo>
                  <a:lnTo>
                    <a:pt x="271" y="1899"/>
                  </a:lnTo>
                  <a:lnTo>
                    <a:pt x="265" y="1892"/>
                  </a:lnTo>
                  <a:lnTo>
                    <a:pt x="259" y="1884"/>
                  </a:lnTo>
                  <a:lnTo>
                    <a:pt x="254" y="1878"/>
                  </a:lnTo>
                  <a:lnTo>
                    <a:pt x="249" y="1873"/>
                  </a:lnTo>
                  <a:lnTo>
                    <a:pt x="245" y="1871"/>
                  </a:lnTo>
                  <a:lnTo>
                    <a:pt x="241" y="1875"/>
                  </a:lnTo>
                  <a:lnTo>
                    <a:pt x="237" y="1884"/>
                  </a:lnTo>
                  <a:lnTo>
                    <a:pt x="235" y="1899"/>
                  </a:lnTo>
                  <a:lnTo>
                    <a:pt x="226" y="1892"/>
                  </a:lnTo>
                  <a:lnTo>
                    <a:pt x="221" y="1881"/>
                  </a:lnTo>
                  <a:lnTo>
                    <a:pt x="220" y="1868"/>
                  </a:lnTo>
                  <a:lnTo>
                    <a:pt x="223" y="1854"/>
                  </a:lnTo>
                  <a:lnTo>
                    <a:pt x="228" y="1840"/>
                  </a:lnTo>
                  <a:lnTo>
                    <a:pt x="235" y="1825"/>
                  </a:lnTo>
                  <a:lnTo>
                    <a:pt x="243" y="1812"/>
                  </a:lnTo>
                  <a:lnTo>
                    <a:pt x="253" y="1801"/>
                  </a:lnTo>
                  <a:lnTo>
                    <a:pt x="265" y="1793"/>
                  </a:lnTo>
                  <a:lnTo>
                    <a:pt x="276" y="1789"/>
                  </a:lnTo>
                  <a:lnTo>
                    <a:pt x="268" y="1767"/>
                  </a:lnTo>
                  <a:lnTo>
                    <a:pt x="258" y="1747"/>
                  </a:lnTo>
                  <a:lnTo>
                    <a:pt x="248" y="1731"/>
                  </a:lnTo>
                  <a:lnTo>
                    <a:pt x="237" y="1717"/>
                  </a:lnTo>
                  <a:lnTo>
                    <a:pt x="226" y="1702"/>
                  </a:lnTo>
                  <a:lnTo>
                    <a:pt x="215" y="1689"/>
                  </a:lnTo>
                  <a:lnTo>
                    <a:pt x="207" y="1675"/>
                  </a:lnTo>
                  <a:lnTo>
                    <a:pt x="200" y="1659"/>
                  </a:lnTo>
                  <a:lnTo>
                    <a:pt x="195" y="1641"/>
                  </a:lnTo>
                  <a:lnTo>
                    <a:pt x="192" y="1619"/>
                  </a:lnTo>
                  <a:lnTo>
                    <a:pt x="193" y="1595"/>
                  </a:lnTo>
                  <a:lnTo>
                    <a:pt x="181" y="1596"/>
                  </a:lnTo>
                  <a:lnTo>
                    <a:pt x="170" y="1602"/>
                  </a:lnTo>
                  <a:lnTo>
                    <a:pt x="159" y="1610"/>
                  </a:lnTo>
                  <a:lnTo>
                    <a:pt x="148" y="1619"/>
                  </a:lnTo>
                  <a:lnTo>
                    <a:pt x="139" y="1628"/>
                  </a:lnTo>
                  <a:lnTo>
                    <a:pt x="129" y="1636"/>
                  </a:lnTo>
                  <a:lnTo>
                    <a:pt x="122" y="1640"/>
                  </a:lnTo>
                  <a:lnTo>
                    <a:pt x="116" y="1641"/>
                  </a:lnTo>
                  <a:lnTo>
                    <a:pt x="111" y="1636"/>
                  </a:lnTo>
                  <a:lnTo>
                    <a:pt x="108" y="1630"/>
                  </a:lnTo>
                  <a:lnTo>
                    <a:pt x="103" y="1627"/>
                  </a:lnTo>
                  <a:lnTo>
                    <a:pt x="97" y="1624"/>
                  </a:lnTo>
                  <a:lnTo>
                    <a:pt x="90" y="1624"/>
                  </a:lnTo>
                  <a:lnTo>
                    <a:pt x="83" y="1623"/>
                  </a:lnTo>
                  <a:lnTo>
                    <a:pt x="69" y="1623"/>
                  </a:lnTo>
                  <a:lnTo>
                    <a:pt x="74" y="1614"/>
                  </a:lnTo>
                  <a:lnTo>
                    <a:pt x="78" y="1608"/>
                  </a:lnTo>
                  <a:lnTo>
                    <a:pt x="79" y="1602"/>
                  </a:lnTo>
                  <a:lnTo>
                    <a:pt x="75" y="1597"/>
                  </a:lnTo>
                  <a:lnTo>
                    <a:pt x="69" y="1595"/>
                  </a:lnTo>
                  <a:lnTo>
                    <a:pt x="73" y="1584"/>
                  </a:lnTo>
                  <a:lnTo>
                    <a:pt x="80" y="1578"/>
                  </a:lnTo>
                  <a:lnTo>
                    <a:pt x="90" y="1574"/>
                  </a:lnTo>
                  <a:lnTo>
                    <a:pt x="102" y="1572"/>
                  </a:lnTo>
                  <a:lnTo>
                    <a:pt x="113" y="1571"/>
                  </a:lnTo>
                  <a:lnTo>
                    <a:pt x="124" y="1567"/>
                  </a:lnTo>
                  <a:lnTo>
                    <a:pt x="133" y="1562"/>
                  </a:lnTo>
                  <a:lnTo>
                    <a:pt x="137" y="1554"/>
                  </a:lnTo>
                  <a:lnTo>
                    <a:pt x="129" y="1551"/>
                  </a:lnTo>
                  <a:lnTo>
                    <a:pt x="116" y="1550"/>
                  </a:lnTo>
                  <a:lnTo>
                    <a:pt x="98" y="1550"/>
                  </a:lnTo>
                  <a:lnTo>
                    <a:pt x="79" y="1550"/>
                  </a:lnTo>
                  <a:lnTo>
                    <a:pt x="58" y="1550"/>
                  </a:lnTo>
                  <a:lnTo>
                    <a:pt x="36" y="1549"/>
                  </a:lnTo>
                  <a:lnTo>
                    <a:pt x="17" y="1545"/>
                  </a:lnTo>
                  <a:lnTo>
                    <a:pt x="0" y="1539"/>
                  </a:lnTo>
                  <a:lnTo>
                    <a:pt x="6" y="1532"/>
                  </a:lnTo>
                  <a:lnTo>
                    <a:pt x="11" y="1523"/>
                  </a:lnTo>
                  <a:lnTo>
                    <a:pt x="16" y="1515"/>
                  </a:lnTo>
                  <a:lnTo>
                    <a:pt x="21" y="1505"/>
                  </a:lnTo>
                  <a:lnTo>
                    <a:pt x="25" y="1496"/>
                  </a:lnTo>
                  <a:lnTo>
                    <a:pt x="33" y="1489"/>
                  </a:lnTo>
                  <a:lnTo>
                    <a:pt x="43" y="1485"/>
                  </a:lnTo>
                  <a:lnTo>
                    <a:pt x="55" y="1484"/>
                  </a:lnTo>
                  <a:lnTo>
                    <a:pt x="52" y="1499"/>
                  </a:lnTo>
                  <a:lnTo>
                    <a:pt x="55" y="1511"/>
                  </a:lnTo>
                  <a:lnTo>
                    <a:pt x="60" y="1519"/>
                  </a:lnTo>
                  <a:lnTo>
                    <a:pt x="67" y="1524"/>
                  </a:lnTo>
                  <a:lnTo>
                    <a:pt x="77" y="1527"/>
                  </a:lnTo>
                  <a:lnTo>
                    <a:pt x="88" y="1528"/>
                  </a:lnTo>
                  <a:lnTo>
                    <a:pt x="98" y="1525"/>
                  </a:lnTo>
                  <a:lnTo>
                    <a:pt x="108" y="1521"/>
                  </a:lnTo>
                  <a:lnTo>
                    <a:pt x="117" y="1515"/>
                  </a:lnTo>
                  <a:lnTo>
                    <a:pt x="124" y="1506"/>
                  </a:lnTo>
                  <a:lnTo>
                    <a:pt x="128" y="1495"/>
                  </a:lnTo>
                  <a:lnTo>
                    <a:pt x="128" y="1483"/>
                  </a:lnTo>
                  <a:lnTo>
                    <a:pt x="124" y="1471"/>
                  </a:lnTo>
                  <a:lnTo>
                    <a:pt x="151" y="1472"/>
                  </a:lnTo>
                  <a:lnTo>
                    <a:pt x="179" y="1473"/>
                  </a:lnTo>
                  <a:lnTo>
                    <a:pt x="206" y="1472"/>
                  </a:lnTo>
                  <a:lnTo>
                    <a:pt x="234" y="1467"/>
                  </a:lnTo>
                  <a:lnTo>
                    <a:pt x="262" y="1458"/>
                  </a:lnTo>
                  <a:lnTo>
                    <a:pt x="291" y="1443"/>
                  </a:lnTo>
                  <a:lnTo>
                    <a:pt x="298" y="1444"/>
                  </a:lnTo>
                  <a:lnTo>
                    <a:pt x="302" y="1449"/>
                  </a:lnTo>
                  <a:lnTo>
                    <a:pt x="301" y="1454"/>
                  </a:lnTo>
                  <a:lnTo>
                    <a:pt x="297" y="1461"/>
                  </a:lnTo>
                  <a:lnTo>
                    <a:pt x="292" y="1468"/>
                  </a:lnTo>
                  <a:lnTo>
                    <a:pt x="286" y="1476"/>
                  </a:lnTo>
                  <a:lnTo>
                    <a:pt x="281" y="1484"/>
                  </a:lnTo>
                  <a:lnTo>
                    <a:pt x="277" y="1491"/>
                  </a:lnTo>
                  <a:lnTo>
                    <a:pt x="276" y="1497"/>
                  </a:lnTo>
                  <a:lnTo>
                    <a:pt x="308" y="1474"/>
                  </a:lnTo>
                  <a:lnTo>
                    <a:pt x="337" y="1448"/>
                  </a:lnTo>
                  <a:lnTo>
                    <a:pt x="364" y="1418"/>
                  </a:lnTo>
                  <a:lnTo>
                    <a:pt x="387" y="1387"/>
                  </a:lnTo>
                  <a:lnTo>
                    <a:pt x="382" y="1377"/>
                  </a:lnTo>
                  <a:lnTo>
                    <a:pt x="377" y="1373"/>
                  </a:lnTo>
                  <a:lnTo>
                    <a:pt x="371" y="1373"/>
                  </a:lnTo>
                  <a:lnTo>
                    <a:pt x="365" y="1376"/>
                  </a:lnTo>
                  <a:lnTo>
                    <a:pt x="358" y="1379"/>
                  </a:lnTo>
                  <a:lnTo>
                    <a:pt x="352" y="1383"/>
                  </a:lnTo>
                  <a:lnTo>
                    <a:pt x="344" y="1384"/>
                  </a:lnTo>
                  <a:lnTo>
                    <a:pt x="338" y="1381"/>
                  </a:lnTo>
                  <a:lnTo>
                    <a:pt x="332" y="1373"/>
                  </a:lnTo>
                  <a:lnTo>
                    <a:pt x="343" y="1363"/>
                  </a:lnTo>
                  <a:lnTo>
                    <a:pt x="357" y="1356"/>
                  </a:lnTo>
                  <a:lnTo>
                    <a:pt x="372" y="1351"/>
                  </a:lnTo>
                  <a:lnTo>
                    <a:pt x="388" y="1346"/>
                  </a:lnTo>
                  <a:lnTo>
                    <a:pt x="403" y="1340"/>
                  </a:lnTo>
                  <a:lnTo>
                    <a:pt x="415" y="1332"/>
                  </a:lnTo>
                  <a:lnTo>
                    <a:pt x="411" y="1318"/>
                  </a:lnTo>
                  <a:lnTo>
                    <a:pt x="409" y="1305"/>
                  </a:lnTo>
                  <a:lnTo>
                    <a:pt x="406" y="1292"/>
                  </a:lnTo>
                  <a:lnTo>
                    <a:pt x="402" y="1279"/>
                  </a:lnTo>
                  <a:lnTo>
                    <a:pt x="395" y="1270"/>
                  </a:lnTo>
                  <a:lnTo>
                    <a:pt x="387" y="1262"/>
                  </a:lnTo>
                  <a:lnTo>
                    <a:pt x="387" y="1248"/>
                  </a:lnTo>
                  <a:lnTo>
                    <a:pt x="395" y="1237"/>
                  </a:lnTo>
                  <a:lnTo>
                    <a:pt x="404" y="1226"/>
                  </a:lnTo>
                  <a:lnTo>
                    <a:pt x="414" y="1215"/>
                  </a:lnTo>
                  <a:lnTo>
                    <a:pt x="421" y="1205"/>
                  </a:lnTo>
                  <a:lnTo>
                    <a:pt x="425" y="1194"/>
                  </a:lnTo>
                  <a:lnTo>
                    <a:pt x="423" y="1184"/>
                  </a:lnTo>
                  <a:lnTo>
                    <a:pt x="416" y="1175"/>
                  </a:lnTo>
                  <a:lnTo>
                    <a:pt x="402" y="1165"/>
                  </a:lnTo>
                  <a:lnTo>
                    <a:pt x="402" y="1153"/>
                  </a:lnTo>
                  <a:lnTo>
                    <a:pt x="403" y="1144"/>
                  </a:lnTo>
                  <a:lnTo>
                    <a:pt x="406" y="1138"/>
                  </a:lnTo>
                  <a:lnTo>
                    <a:pt x="409" y="1133"/>
                  </a:lnTo>
                  <a:lnTo>
                    <a:pt x="411" y="1130"/>
                  </a:lnTo>
                  <a:lnTo>
                    <a:pt x="411" y="1125"/>
                  </a:lnTo>
                  <a:lnTo>
                    <a:pt x="408" y="1119"/>
                  </a:lnTo>
                  <a:lnTo>
                    <a:pt x="402" y="1110"/>
                  </a:lnTo>
                  <a:lnTo>
                    <a:pt x="419" y="1113"/>
                  </a:lnTo>
                  <a:lnTo>
                    <a:pt x="432" y="1113"/>
                  </a:lnTo>
                  <a:lnTo>
                    <a:pt x="442" y="1109"/>
                  </a:lnTo>
                  <a:lnTo>
                    <a:pt x="451" y="1104"/>
                  </a:lnTo>
                  <a:lnTo>
                    <a:pt x="459" y="1098"/>
                  </a:lnTo>
                  <a:lnTo>
                    <a:pt x="466" y="1092"/>
                  </a:lnTo>
                  <a:lnTo>
                    <a:pt x="475" y="1087"/>
                  </a:lnTo>
                  <a:lnTo>
                    <a:pt x="484" y="1082"/>
                  </a:lnTo>
                  <a:lnTo>
                    <a:pt x="497" y="1081"/>
                  </a:lnTo>
                  <a:lnTo>
                    <a:pt x="512" y="1082"/>
                  </a:lnTo>
                  <a:lnTo>
                    <a:pt x="505" y="1094"/>
                  </a:lnTo>
                  <a:lnTo>
                    <a:pt x="501" y="1104"/>
                  </a:lnTo>
                  <a:lnTo>
                    <a:pt x="501" y="1110"/>
                  </a:lnTo>
                  <a:lnTo>
                    <a:pt x="503" y="1115"/>
                  </a:lnTo>
                  <a:lnTo>
                    <a:pt x="507" y="1117"/>
                  </a:lnTo>
                  <a:lnTo>
                    <a:pt x="512" y="1120"/>
                  </a:lnTo>
                  <a:lnTo>
                    <a:pt x="518" y="1121"/>
                  </a:lnTo>
                  <a:lnTo>
                    <a:pt x="523" y="1123"/>
                  </a:lnTo>
                  <a:lnTo>
                    <a:pt x="529" y="1127"/>
                  </a:lnTo>
                  <a:lnTo>
                    <a:pt x="534" y="1132"/>
                  </a:lnTo>
                  <a:lnTo>
                    <a:pt x="538" y="1141"/>
                  </a:lnTo>
                  <a:lnTo>
                    <a:pt x="539" y="1152"/>
                  </a:lnTo>
                  <a:lnTo>
                    <a:pt x="555" y="1131"/>
                  </a:lnTo>
                  <a:lnTo>
                    <a:pt x="572" y="1117"/>
                  </a:lnTo>
                  <a:lnTo>
                    <a:pt x="589" y="1110"/>
                  </a:lnTo>
                  <a:lnTo>
                    <a:pt x="606" y="1105"/>
                  </a:lnTo>
                  <a:lnTo>
                    <a:pt x="624" y="1104"/>
                  </a:lnTo>
                  <a:lnTo>
                    <a:pt x="643" y="1103"/>
                  </a:lnTo>
                  <a:lnTo>
                    <a:pt x="660" y="1100"/>
                  </a:lnTo>
                  <a:lnTo>
                    <a:pt x="678" y="1095"/>
                  </a:lnTo>
                  <a:lnTo>
                    <a:pt x="673" y="1089"/>
                  </a:lnTo>
                  <a:lnTo>
                    <a:pt x="671" y="1082"/>
                  </a:lnTo>
                  <a:lnTo>
                    <a:pt x="668" y="1075"/>
                  </a:lnTo>
                  <a:lnTo>
                    <a:pt x="666" y="1066"/>
                  </a:lnTo>
                  <a:lnTo>
                    <a:pt x="662" y="1060"/>
                  </a:lnTo>
                  <a:lnTo>
                    <a:pt x="657" y="1055"/>
                  </a:lnTo>
                  <a:lnTo>
                    <a:pt x="649" y="1053"/>
                  </a:lnTo>
                  <a:lnTo>
                    <a:pt x="636" y="1054"/>
                  </a:lnTo>
                  <a:lnTo>
                    <a:pt x="643" y="1039"/>
                  </a:lnTo>
                  <a:lnTo>
                    <a:pt x="650" y="1025"/>
                  </a:lnTo>
                  <a:lnTo>
                    <a:pt x="657" y="1010"/>
                  </a:lnTo>
                  <a:lnTo>
                    <a:pt x="666" y="998"/>
                  </a:lnTo>
                  <a:lnTo>
                    <a:pt x="677" y="986"/>
                  </a:lnTo>
                  <a:lnTo>
                    <a:pt x="689" y="977"/>
                  </a:lnTo>
                  <a:lnTo>
                    <a:pt x="705" y="971"/>
                  </a:lnTo>
                  <a:lnTo>
                    <a:pt x="724" y="969"/>
                  </a:lnTo>
                  <a:lnTo>
                    <a:pt x="747" y="971"/>
                  </a:lnTo>
                  <a:lnTo>
                    <a:pt x="740" y="957"/>
                  </a:lnTo>
                  <a:lnTo>
                    <a:pt x="731" y="946"/>
                  </a:lnTo>
                  <a:lnTo>
                    <a:pt x="719" y="937"/>
                  </a:lnTo>
                  <a:lnTo>
                    <a:pt x="706" y="930"/>
                  </a:lnTo>
                  <a:lnTo>
                    <a:pt x="692" y="922"/>
                  </a:lnTo>
                  <a:lnTo>
                    <a:pt x="678" y="915"/>
                  </a:lnTo>
                  <a:lnTo>
                    <a:pt x="678" y="902"/>
                  </a:lnTo>
                  <a:lnTo>
                    <a:pt x="682" y="892"/>
                  </a:lnTo>
                  <a:lnTo>
                    <a:pt x="688" y="884"/>
                  </a:lnTo>
                  <a:lnTo>
                    <a:pt x="695" y="876"/>
                  </a:lnTo>
                  <a:lnTo>
                    <a:pt x="702" y="870"/>
                  </a:lnTo>
                  <a:lnTo>
                    <a:pt x="710" y="864"/>
                  </a:lnTo>
                  <a:lnTo>
                    <a:pt x="716" y="857"/>
                  </a:lnTo>
                  <a:lnTo>
                    <a:pt x="720" y="847"/>
                  </a:lnTo>
                  <a:lnTo>
                    <a:pt x="722" y="835"/>
                  </a:lnTo>
                  <a:lnTo>
                    <a:pt x="719" y="819"/>
                  </a:lnTo>
                  <a:lnTo>
                    <a:pt x="735" y="830"/>
                  </a:lnTo>
                  <a:lnTo>
                    <a:pt x="748" y="840"/>
                  </a:lnTo>
                  <a:lnTo>
                    <a:pt x="758" y="849"/>
                  </a:lnTo>
                  <a:lnTo>
                    <a:pt x="767" y="859"/>
                  </a:lnTo>
                  <a:lnTo>
                    <a:pt x="774" y="869"/>
                  </a:lnTo>
                  <a:lnTo>
                    <a:pt x="781" y="881"/>
                  </a:lnTo>
                  <a:lnTo>
                    <a:pt x="791" y="897"/>
                  </a:lnTo>
                  <a:lnTo>
                    <a:pt x="802" y="915"/>
                  </a:lnTo>
                  <a:lnTo>
                    <a:pt x="828" y="913"/>
                  </a:lnTo>
                  <a:lnTo>
                    <a:pt x="849" y="912"/>
                  </a:lnTo>
                  <a:lnTo>
                    <a:pt x="870" y="912"/>
                  </a:lnTo>
                  <a:lnTo>
                    <a:pt x="891" y="910"/>
                  </a:lnTo>
                  <a:lnTo>
                    <a:pt x="914" y="909"/>
                  </a:lnTo>
                  <a:lnTo>
                    <a:pt x="938" y="907"/>
                  </a:lnTo>
                  <a:lnTo>
                    <a:pt x="969" y="902"/>
                  </a:lnTo>
                  <a:lnTo>
                    <a:pt x="961" y="892"/>
                  </a:lnTo>
                  <a:lnTo>
                    <a:pt x="959" y="885"/>
                  </a:lnTo>
                  <a:lnTo>
                    <a:pt x="963" y="879"/>
                  </a:lnTo>
                  <a:lnTo>
                    <a:pt x="970" y="875"/>
                  </a:lnTo>
                  <a:lnTo>
                    <a:pt x="982" y="874"/>
                  </a:lnTo>
                  <a:lnTo>
                    <a:pt x="975" y="852"/>
                  </a:lnTo>
                  <a:lnTo>
                    <a:pt x="975" y="830"/>
                  </a:lnTo>
                  <a:lnTo>
                    <a:pt x="979" y="808"/>
                  </a:lnTo>
                  <a:lnTo>
                    <a:pt x="987" y="788"/>
                  </a:lnTo>
                  <a:lnTo>
                    <a:pt x="998" y="769"/>
                  </a:lnTo>
                  <a:lnTo>
                    <a:pt x="1010" y="752"/>
                  </a:lnTo>
                  <a:lnTo>
                    <a:pt x="1024" y="736"/>
                  </a:lnTo>
                  <a:lnTo>
                    <a:pt x="1026" y="724"/>
                  </a:lnTo>
                  <a:lnTo>
                    <a:pt x="1024" y="715"/>
                  </a:lnTo>
                  <a:lnTo>
                    <a:pt x="1019" y="709"/>
                  </a:lnTo>
                  <a:lnTo>
                    <a:pt x="1011" y="706"/>
                  </a:lnTo>
                  <a:lnTo>
                    <a:pt x="1004" y="703"/>
                  </a:lnTo>
                  <a:lnTo>
                    <a:pt x="996" y="701"/>
                  </a:lnTo>
                  <a:lnTo>
                    <a:pt x="988" y="698"/>
                  </a:lnTo>
                  <a:lnTo>
                    <a:pt x="982" y="693"/>
                  </a:lnTo>
                  <a:lnTo>
                    <a:pt x="987" y="683"/>
                  </a:lnTo>
                  <a:lnTo>
                    <a:pt x="993" y="673"/>
                  </a:lnTo>
                  <a:lnTo>
                    <a:pt x="999" y="663"/>
                  </a:lnTo>
                  <a:lnTo>
                    <a:pt x="1005" y="653"/>
                  </a:lnTo>
                  <a:lnTo>
                    <a:pt x="1009" y="641"/>
                  </a:lnTo>
                  <a:lnTo>
                    <a:pt x="1011" y="628"/>
                  </a:lnTo>
                  <a:lnTo>
                    <a:pt x="1010" y="611"/>
                  </a:lnTo>
                  <a:lnTo>
                    <a:pt x="1026" y="620"/>
                  </a:lnTo>
                  <a:lnTo>
                    <a:pt x="1038" y="626"/>
                  </a:lnTo>
                  <a:lnTo>
                    <a:pt x="1050" y="630"/>
                  </a:lnTo>
                  <a:lnTo>
                    <a:pt x="1061" y="631"/>
                  </a:lnTo>
                  <a:lnTo>
                    <a:pt x="1073" y="631"/>
                  </a:lnTo>
                  <a:lnTo>
                    <a:pt x="1087" y="631"/>
                  </a:lnTo>
                  <a:lnTo>
                    <a:pt x="1103" y="634"/>
                  </a:lnTo>
                  <a:lnTo>
                    <a:pt x="1121" y="639"/>
                  </a:lnTo>
                  <a:lnTo>
                    <a:pt x="1100" y="622"/>
                  </a:lnTo>
                  <a:lnTo>
                    <a:pt x="1081" y="603"/>
                  </a:lnTo>
                  <a:lnTo>
                    <a:pt x="1060" y="585"/>
                  </a:lnTo>
                  <a:lnTo>
                    <a:pt x="1038" y="569"/>
                  </a:lnTo>
                  <a:lnTo>
                    <a:pt x="1017" y="572"/>
                  </a:lnTo>
                  <a:lnTo>
                    <a:pt x="1000" y="577"/>
                  </a:lnTo>
                  <a:lnTo>
                    <a:pt x="986" y="584"/>
                  </a:lnTo>
                  <a:lnTo>
                    <a:pt x="972" y="594"/>
                  </a:lnTo>
                  <a:lnTo>
                    <a:pt x="959" y="603"/>
                  </a:lnTo>
                  <a:lnTo>
                    <a:pt x="947" y="614"/>
                  </a:lnTo>
                  <a:lnTo>
                    <a:pt x="933" y="623"/>
                  </a:lnTo>
                  <a:lnTo>
                    <a:pt x="919" y="631"/>
                  </a:lnTo>
                  <a:lnTo>
                    <a:pt x="902" y="636"/>
                  </a:lnTo>
                  <a:lnTo>
                    <a:pt x="881" y="640"/>
                  </a:lnTo>
                  <a:lnTo>
                    <a:pt x="858" y="639"/>
                  </a:lnTo>
                  <a:lnTo>
                    <a:pt x="858" y="628"/>
                  </a:lnTo>
                  <a:lnTo>
                    <a:pt x="860" y="619"/>
                  </a:lnTo>
                  <a:lnTo>
                    <a:pt x="865" y="614"/>
                  </a:lnTo>
                  <a:lnTo>
                    <a:pt x="871" y="611"/>
                  </a:lnTo>
                  <a:lnTo>
                    <a:pt x="875" y="618"/>
                  </a:lnTo>
                  <a:lnTo>
                    <a:pt x="880" y="622"/>
                  </a:lnTo>
                  <a:lnTo>
                    <a:pt x="887" y="623"/>
                  </a:lnTo>
                  <a:lnTo>
                    <a:pt x="893" y="620"/>
                  </a:lnTo>
                  <a:lnTo>
                    <a:pt x="898" y="617"/>
                  </a:lnTo>
                  <a:lnTo>
                    <a:pt x="899" y="611"/>
                  </a:lnTo>
                  <a:lnTo>
                    <a:pt x="893" y="609"/>
                  </a:lnTo>
                  <a:lnTo>
                    <a:pt x="890" y="605"/>
                  </a:lnTo>
                  <a:lnTo>
                    <a:pt x="888" y="597"/>
                  </a:lnTo>
                  <a:lnTo>
                    <a:pt x="887" y="590"/>
                  </a:lnTo>
                  <a:lnTo>
                    <a:pt x="886" y="583"/>
                  </a:lnTo>
                  <a:lnTo>
                    <a:pt x="873" y="581"/>
                  </a:lnTo>
                  <a:lnTo>
                    <a:pt x="863" y="583"/>
                  </a:lnTo>
                  <a:lnTo>
                    <a:pt x="854" y="586"/>
                  </a:lnTo>
                  <a:lnTo>
                    <a:pt x="847" y="590"/>
                  </a:lnTo>
                  <a:lnTo>
                    <a:pt x="839" y="594"/>
                  </a:lnTo>
                  <a:lnTo>
                    <a:pt x="830" y="597"/>
                  </a:lnTo>
                  <a:lnTo>
                    <a:pt x="830" y="607"/>
                  </a:lnTo>
                  <a:lnTo>
                    <a:pt x="832" y="613"/>
                  </a:lnTo>
                  <a:lnTo>
                    <a:pt x="835" y="619"/>
                  </a:lnTo>
                  <a:lnTo>
                    <a:pt x="840" y="625"/>
                  </a:lnTo>
                  <a:lnTo>
                    <a:pt x="842" y="630"/>
                  </a:lnTo>
                  <a:lnTo>
                    <a:pt x="845" y="639"/>
                  </a:lnTo>
                  <a:lnTo>
                    <a:pt x="830" y="642"/>
                  </a:lnTo>
                  <a:lnTo>
                    <a:pt x="815" y="642"/>
                  </a:lnTo>
                  <a:lnTo>
                    <a:pt x="801" y="641"/>
                  </a:lnTo>
                  <a:lnTo>
                    <a:pt x="786" y="639"/>
                  </a:lnTo>
                  <a:lnTo>
                    <a:pt x="772" y="636"/>
                  </a:lnTo>
                  <a:lnTo>
                    <a:pt x="759" y="633"/>
                  </a:lnTo>
                  <a:lnTo>
                    <a:pt x="747" y="631"/>
                  </a:lnTo>
                  <a:lnTo>
                    <a:pt x="736" y="630"/>
                  </a:lnTo>
                  <a:lnTo>
                    <a:pt x="728" y="631"/>
                  </a:lnTo>
                  <a:lnTo>
                    <a:pt x="720" y="636"/>
                  </a:lnTo>
                  <a:lnTo>
                    <a:pt x="716" y="644"/>
                  </a:lnTo>
                  <a:lnTo>
                    <a:pt x="714" y="656"/>
                  </a:lnTo>
                  <a:lnTo>
                    <a:pt x="716" y="672"/>
                  </a:lnTo>
                  <a:lnTo>
                    <a:pt x="719" y="693"/>
                  </a:lnTo>
                  <a:lnTo>
                    <a:pt x="664" y="693"/>
                  </a:lnTo>
                  <a:lnTo>
                    <a:pt x="669" y="715"/>
                  </a:lnTo>
                  <a:lnTo>
                    <a:pt x="669" y="740"/>
                  </a:lnTo>
                  <a:lnTo>
                    <a:pt x="667" y="765"/>
                  </a:lnTo>
                  <a:lnTo>
                    <a:pt x="663" y="795"/>
                  </a:lnTo>
                  <a:lnTo>
                    <a:pt x="662" y="825"/>
                  </a:lnTo>
                  <a:lnTo>
                    <a:pt x="664" y="860"/>
                  </a:lnTo>
                  <a:lnTo>
                    <a:pt x="655" y="866"/>
                  </a:lnTo>
                  <a:lnTo>
                    <a:pt x="647" y="869"/>
                  </a:lnTo>
                  <a:lnTo>
                    <a:pt x="639" y="868"/>
                  </a:lnTo>
                  <a:lnTo>
                    <a:pt x="632" y="866"/>
                  </a:lnTo>
                  <a:lnTo>
                    <a:pt x="626" y="865"/>
                  </a:lnTo>
                  <a:lnTo>
                    <a:pt x="619" y="868"/>
                  </a:lnTo>
                  <a:lnTo>
                    <a:pt x="613" y="875"/>
                  </a:lnTo>
                  <a:lnTo>
                    <a:pt x="608" y="888"/>
                  </a:lnTo>
                  <a:lnTo>
                    <a:pt x="612" y="896"/>
                  </a:lnTo>
                  <a:lnTo>
                    <a:pt x="616" y="899"/>
                  </a:lnTo>
                  <a:lnTo>
                    <a:pt x="621" y="898"/>
                  </a:lnTo>
                  <a:lnTo>
                    <a:pt x="626" y="896"/>
                  </a:lnTo>
                  <a:lnTo>
                    <a:pt x="630" y="892"/>
                  </a:lnTo>
                  <a:lnTo>
                    <a:pt x="636" y="891"/>
                  </a:lnTo>
                  <a:lnTo>
                    <a:pt x="643" y="893"/>
                  </a:lnTo>
                  <a:lnTo>
                    <a:pt x="650" y="902"/>
                  </a:lnTo>
                  <a:lnTo>
                    <a:pt x="636" y="907"/>
                  </a:lnTo>
                  <a:lnTo>
                    <a:pt x="621" y="910"/>
                  </a:lnTo>
                  <a:lnTo>
                    <a:pt x="601" y="912"/>
                  </a:lnTo>
                  <a:lnTo>
                    <a:pt x="580" y="912"/>
                  </a:lnTo>
                  <a:lnTo>
                    <a:pt x="559" y="910"/>
                  </a:lnTo>
                  <a:lnTo>
                    <a:pt x="537" y="909"/>
                  </a:lnTo>
                  <a:lnTo>
                    <a:pt x="515" y="908"/>
                  </a:lnTo>
                  <a:lnTo>
                    <a:pt x="495" y="908"/>
                  </a:lnTo>
                  <a:lnTo>
                    <a:pt x="477" y="910"/>
                  </a:lnTo>
                  <a:lnTo>
                    <a:pt x="461" y="914"/>
                  </a:lnTo>
                  <a:lnTo>
                    <a:pt x="450" y="920"/>
                  </a:lnTo>
                  <a:lnTo>
                    <a:pt x="443" y="930"/>
                  </a:lnTo>
                  <a:lnTo>
                    <a:pt x="434" y="936"/>
                  </a:lnTo>
                  <a:lnTo>
                    <a:pt x="428" y="938"/>
                  </a:lnTo>
                  <a:lnTo>
                    <a:pt x="422" y="937"/>
                  </a:lnTo>
                  <a:lnTo>
                    <a:pt x="416" y="936"/>
                  </a:lnTo>
                  <a:lnTo>
                    <a:pt x="410" y="932"/>
                  </a:lnTo>
                  <a:lnTo>
                    <a:pt x="402" y="930"/>
                  </a:lnTo>
                  <a:lnTo>
                    <a:pt x="395" y="921"/>
                  </a:lnTo>
                  <a:lnTo>
                    <a:pt x="391" y="912"/>
                  </a:lnTo>
                  <a:lnTo>
                    <a:pt x="388" y="901"/>
                  </a:lnTo>
                  <a:lnTo>
                    <a:pt x="387" y="888"/>
                  </a:lnTo>
                  <a:lnTo>
                    <a:pt x="381" y="893"/>
                  </a:lnTo>
                  <a:lnTo>
                    <a:pt x="372" y="897"/>
                  </a:lnTo>
                  <a:lnTo>
                    <a:pt x="364" y="899"/>
                  </a:lnTo>
                  <a:lnTo>
                    <a:pt x="355" y="899"/>
                  </a:lnTo>
                  <a:lnTo>
                    <a:pt x="349" y="896"/>
                  </a:lnTo>
                  <a:lnTo>
                    <a:pt x="346" y="888"/>
                  </a:lnTo>
                  <a:lnTo>
                    <a:pt x="359" y="888"/>
                  </a:lnTo>
                  <a:lnTo>
                    <a:pt x="363" y="876"/>
                  </a:lnTo>
                  <a:lnTo>
                    <a:pt x="361" y="864"/>
                  </a:lnTo>
                  <a:lnTo>
                    <a:pt x="358" y="853"/>
                  </a:lnTo>
                  <a:lnTo>
                    <a:pt x="353" y="843"/>
                  </a:lnTo>
                  <a:lnTo>
                    <a:pt x="346" y="837"/>
                  </a:lnTo>
                  <a:lnTo>
                    <a:pt x="337" y="832"/>
                  </a:lnTo>
                  <a:lnTo>
                    <a:pt x="330" y="832"/>
                  </a:lnTo>
                  <a:lnTo>
                    <a:pt x="324" y="837"/>
                  </a:lnTo>
                  <a:lnTo>
                    <a:pt x="318" y="846"/>
                  </a:lnTo>
                  <a:lnTo>
                    <a:pt x="325" y="849"/>
                  </a:lnTo>
                  <a:lnTo>
                    <a:pt x="326" y="854"/>
                  </a:lnTo>
                  <a:lnTo>
                    <a:pt x="324" y="860"/>
                  </a:lnTo>
                  <a:lnTo>
                    <a:pt x="320" y="868"/>
                  </a:lnTo>
                  <a:lnTo>
                    <a:pt x="318" y="877"/>
                  </a:lnTo>
                  <a:lnTo>
                    <a:pt x="318" y="888"/>
                  </a:lnTo>
                  <a:lnTo>
                    <a:pt x="311" y="884"/>
                  </a:lnTo>
                  <a:lnTo>
                    <a:pt x="303" y="879"/>
                  </a:lnTo>
                  <a:lnTo>
                    <a:pt x="294" y="876"/>
                  </a:lnTo>
                  <a:lnTo>
                    <a:pt x="286" y="876"/>
                  </a:lnTo>
                  <a:lnTo>
                    <a:pt x="280" y="880"/>
                  </a:lnTo>
                  <a:lnTo>
                    <a:pt x="276" y="888"/>
                  </a:lnTo>
                  <a:lnTo>
                    <a:pt x="248" y="888"/>
                  </a:lnTo>
                  <a:lnTo>
                    <a:pt x="243" y="865"/>
                  </a:lnTo>
                  <a:lnTo>
                    <a:pt x="242" y="840"/>
                  </a:lnTo>
                  <a:lnTo>
                    <a:pt x="243" y="814"/>
                  </a:lnTo>
                  <a:lnTo>
                    <a:pt x="248" y="791"/>
                  </a:lnTo>
                  <a:lnTo>
                    <a:pt x="276" y="791"/>
                  </a:lnTo>
                  <a:lnTo>
                    <a:pt x="287" y="795"/>
                  </a:lnTo>
                  <a:lnTo>
                    <a:pt x="296" y="795"/>
                  </a:lnTo>
                  <a:lnTo>
                    <a:pt x="301" y="791"/>
                  </a:lnTo>
                  <a:lnTo>
                    <a:pt x="302" y="784"/>
                  </a:lnTo>
                  <a:lnTo>
                    <a:pt x="303" y="775"/>
                  </a:lnTo>
                  <a:lnTo>
                    <a:pt x="302" y="764"/>
                  </a:lnTo>
                  <a:lnTo>
                    <a:pt x="301" y="752"/>
                  </a:lnTo>
                  <a:lnTo>
                    <a:pt x="298" y="739"/>
                  </a:lnTo>
                  <a:lnTo>
                    <a:pt x="296" y="725"/>
                  </a:lnTo>
                  <a:lnTo>
                    <a:pt x="294" y="711"/>
                  </a:lnTo>
                  <a:lnTo>
                    <a:pt x="294" y="698"/>
                  </a:lnTo>
                  <a:lnTo>
                    <a:pt x="297" y="687"/>
                  </a:lnTo>
                  <a:lnTo>
                    <a:pt x="301" y="678"/>
                  </a:lnTo>
                  <a:lnTo>
                    <a:pt x="308" y="670"/>
                  </a:lnTo>
                  <a:lnTo>
                    <a:pt x="318" y="667"/>
                  </a:lnTo>
                  <a:lnTo>
                    <a:pt x="318" y="721"/>
                  </a:lnTo>
                  <a:lnTo>
                    <a:pt x="332" y="713"/>
                  </a:lnTo>
                  <a:lnTo>
                    <a:pt x="347" y="706"/>
                  </a:lnTo>
                  <a:lnTo>
                    <a:pt x="361" y="700"/>
                  </a:lnTo>
                  <a:lnTo>
                    <a:pt x="376" y="696"/>
                  </a:lnTo>
                  <a:lnTo>
                    <a:pt x="392" y="696"/>
                  </a:lnTo>
                  <a:lnTo>
                    <a:pt x="410" y="700"/>
                  </a:lnTo>
                  <a:lnTo>
                    <a:pt x="428" y="708"/>
                  </a:lnTo>
                  <a:lnTo>
                    <a:pt x="428" y="700"/>
                  </a:lnTo>
                  <a:lnTo>
                    <a:pt x="425" y="693"/>
                  </a:lnTo>
                  <a:lnTo>
                    <a:pt x="421" y="689"/>
                  </a:lnTo>
                  <a:lnTo>
                    <a:pt x="415" y="685"/>
                  </a:lnTo>
                  <a:lnTo>
                    <a:pt x="409" y="681"/>
                  </a:lnTo>
                  <a:lnTo>
                    <a:pt x="403" y="678"/>
                  </a:lnTo>
                  <a:lnTo>
                    <a:pt x="399" y="673"/>
                  </a:lnTo>
                  <a:lnTo>
                    <a:pt x="398" y="667"/>
                  </a:lnTo>
                  <a:lnTo>
                    <a:pt x="399" y="659"/>
                  </a:lnTo>
                  <a:lnTo>
                    <a:pt x="405" y="651"/>
                  </a:lnTo>
                  <a:lnTo>
                    <a:pt x="415" y="639"/>
                  </a:lnTo>
                  <a:lnTo>
                    <a:pt x="423" y="645"/>
                  </a:lnTo>
                  <a:lnTo>
                    <a:pt x="430" y="648"/>
                  </a:lnTo>
                  <a:lnTo>
                    <a:pt x="434" y="648"/>
                  </a:lnTo>
                  <a:lnTo>
                    <a:pt x="439" y="646"/>
                  </a:lnTo>
                  <a:lnTo>
                    <a:pt x="443" y="644"/>
                  </a:lnTo>
                  <a:lnTo>
                    <a:pt x="450" y="641"/>
                  </a:lnTo>
                  <a:lnTo>
                    <a:pt x="459" y="639"/>
                  </a:lnTo>
                  <a:lnTo>
                    <a:pt x="471" y="639"/>
                  </a:lnTo>
                  <a:lnTo>
                    <a:pt x="472" y="646"/>
                  </a:lnTo>
                  <a:lnTo>
                    <a:pt x="476" y="654"/>
                  </a:lnTo>
                  <a:lnTo>
                    <a:pt x="481" y="664"/>
                  </a:lnTo>
                  <a:lnTo>
                    <a:pt x="488" y="673"/>
                  </a:lnTo>
                  <a:lnTo>
                    <a:pt x="495" y="679"/>
                  </a:lnTo>
                  <a:lnTo>
                    <a:pt x="504" y="683"/>
                  </a:lnTo>
                  <a:lnTo>
                    <a:pt x="512" y="683"/>
                  </a:lnTo>
                  <a:lnTo>
                    <a:pt x="520" y="676"/>
                  </a:lnTo>
                  <a:lnTo>
                    <a:pt x="526" y="667"/>
                  </a:lnTo>
                  <a:lnTo>
                    <a:pt x="516" y="665"/>
                  </a:lnTo>
                  <a:lnTo>
                    <a:pt x="509" y="661"/>
                  </a:lnTo>
                  <a:lnTo>
                    <a:pt x="506" y="652"/>
                  </a:lnTo>
                  <a:lnTo>
                    <a:pt x="506" y="642"/>
                  </a:lnTo>
                  <a:lnTo>
                    <a:pt x="507" y="630"/>
                  </a:lnTo>
                  <a:lnTo>
                    <a:pt x="512" y="617"/>
                  </a:lnTo>
                  <a:lnTo>
                    <a:pt x="517" y="603"/>
                  </a:lnTo>
                  <a:lnTo>
                    <a:pt x="524" y="590"/>
                  </a:lnTo>
                  <a:lnTo>
                    <a:pt x="532" y="578"/>
                  </a:lnTo>
                  <a:lnTo>
                    <a:pt x="539" y="568"/>
                  </a:lnTo>
                  <a:lnTo>
                    <a:pt x="546" y="559"/>
                  </a:lnTo>
                  <a:lnTo>
                    <a:pt x="554" y="556"/>
                  </a:lnTo>
                  <a:lnTo>
                    <a:pt x="550" y="568"/>
                  </a:lnTo>
                  <a:lnTo>
                    <a:pt x="550" y="578"/>
                  </a:lnTo>
                  <a:lnTo>
                    <a:pt x="552" y="584"/>
                  </a:lnTo>
                  <a:lnTo>
                    <a:pt x="556" y="589"/>
                  </a:lnTo>
                  <a:lnTo>
                    <a:pt x="562" y="594"/>
                  </a:lnTo>
                  <a:lnTo>
                    <a:pt x="567" y="596"/>
                  </a:lnTo>
                  <a:lnTo>
                    <a:pt x="573" y="600"/>
                  </a:lnTo>
                  <a:lnTo>
                    <a:pt x="578" y="605"/>
                  </a:lnTo>
                  <a:lnTo>
                    <a:pt x="580" y="611"/>
                  </a:lnTo>
                  <a:lnTo>
                    <a:pt x="571" y="617"/>
                  </a:lnTo>
                  <a:lnTo>
                    <a:pt x="567" y="623"/>
                  </a:lnTo>
                  <a:lnTo>
                    <a:pt x="568" y="629"/>
                  </a:lnTo>
                  <a:lnTo>
                    <a:pt x="574" y="636"/>
                  </a:lnTo>
                  <a:lnTo>
                    <a:pt x="582" y="641"/>
                  </a:lnTo>
                  <a:lnTo>
                    <a:pt x="593" y="646"/>
                  </a:lnTo>
                  <a:lnTo>
                    <a:pt x="604" y="650"/>
                  </a:lnTo>
                  <a:lnTo>
                    <a:pt x="613" y="652"/>
                  </a:lnTo>
                  <a:lnTo>
                    <a:pt x="623" y="652"/>
                  </a:lnTo>
                  <a:lnTo>
                    <a:pt x="630" y="648"/>
                  </a:lnTo>
                  <a:lnTo>
                    <a:pt x="634" y="641"/>
                  </a:lnTo>
                  <a:lnTo>
                    <a:pt x="635" y="630"/>
                  </a:lnTo>
                  <a:lnTo>
                    <a:pt x="636" y="619"/>
                  </a:lnTo>
                  <a:lnTo>
                    <a:pt x="636" y="608"/>
                  </a:lnTo>
                  <a:lnTo>
                    <a:pt x="636" y="597"/>
                  </a:lnTo>
                  <a:lnTo>
                    <a:pt x="644" y="607"/>
                  </a:lnTo>
                  <a:lnTo>
                    <a:pt x="656" y="613"/>
                  </a:lnTo>
                  <a:lnTo>
                    <a:pt x="672" y="616"/>
                  </a:lnTo>
                  <a:lnTo>
                    <a:pt x="690" y="616"/>
                  </a:lnTo>
                  <a:lnTo>
                    <a:pt x="712" y="612"/>
                  </a:lnTo>
                  <a:lnTo>
                    <a:pt x="734" y="607"/>
                  </a:lnTo>
                  <a:lnTo>
                    <a:pt x="758" y="600"/>
                  </a:lnTo>
                  <a:lnTo>
                    <a:pt x="783" y="590"/>
                  </a:lnTo>
                  <a:lnTo>
                    <a:pt x="807" y="580"/>
                  </a:lnTo>
                  <a:lnTo>
                    <a:pt x="830" y="569"/>
                  </a:lnTo>
                  <a:lnTo>
                    <a:pt x="828" y="562"/>
                  </a:lnTo>
                  <a:lnTo>
                    <a:pt x="823" y="556"/>
                  </a:lnTo>
                  <a:lnTo>
                    <a:pt x="818" y="550"/>
                  </a:lnTo>
                  <a:lnTo>
                    <a:pt x="817" y="541"/>
                  </a:lnTo>
                  <a:lnTo>
                    <a:pt x="801" y="544"/>
                  </a:lnTo>
                  <a:lnTo>
                    <a:pt x="789" y="549"/>
                  </a:lnTo>
                  <a:lnTo>
                    <a:pt x="778" y="556"/>
                  </a:lnTo>
                  <a:lnTo>
                    <a:pt x="769" y="566"/>
                  </a:lnTo>
                  <a:lnTo>
                    <a:pt x="762" y="575"/>
                  </a:lnTo>
                  <a:lnTo>
                    <a:pt x="755" y="586"/>
                  </a:lnTo>
                  <a:lnTo>
                    <a:pt x="747" y="597"/>
                  </a:lnTo>
                  <a:lnTo>
                    <a:pt x="735" y="583"/>
                  </a:lnTo>
                  <a:lnTo>
                    <a:pt x="724" y="574"/>
                  </a:lnTo>
                  <a:lnTo>
                    <a:pt x="713" y="568"/>
                  </a:lnTo>
                  <a:lnTo>
                    <a:pt x="703" y="564"/>
                  </a:lnTo>
                  <a:lnTo>
                    <a:pt x="694" y="559"/>
                  </a:lnTo>
                  <a:lnTo>
                    <a:pt x="684" y="553"/>
                  </a:lnTo>
                  <a:lnTo>
                    <a:pt x="674" y="544"/>
                  </a:lnTo>
                  <a:lnTo>
                    <a:pt x="664" y="528"/>
                  </a:lnTo>
                  <a:lnTo>
                    <a:pt x="667" y="520"/>
                  </a:lnTo>
                  <a:lnTo>
                    <a:pt x="672" y="518"/>
                  </a:lnTo>
                  <a:lnTo>
                    <a:pt x="678" y="519"/>
                  </a:lnTo>
                  <a:lnTo>
                    <a:pt x="684" y="523"/>
                  </a:lnTo>
                  <a:lnTo>
                    <a:pt x="692" y="528"/>
                  </a:lnTo>
                  <a:lnTo>
                    <a:pt x="692" y="517"/>
                  </a:lnTo>
                  <a:lnTo>
                    <a:pt x="691" y="508"/>
                  </a:lnTo>
                  <a:lnTo>
                    <a:pt x="686" y="503"/>
                  </a:lnTo>
                  <a:lnTo>
                    <a:pt x="680" y="499"/>
                  </a:lnTo>
                  <a:lnTo>
                    <a:pt x="673" y="496"/>
                  </a:lnTo>
                  <a:lnTo>
                    <a:pt x="666" y="494"/>
                  </a:lnTo>
                  <a:lnTo>
                    <a:pt x="658" y="490"/>
                  </a:lnTo>
                  <a:lnTo>
                    <a:pt x="654" y="485"/>
                  </a:lnTo>
                  <a:lnTo>
                    <a:pt x="650" y="479"/>
                  </a:lnTo>
                  <a:lnTo>
                    <a:pt x="649" y="471"/>
                  </a:lnTo>
                  <a:lnTo>
                    <a:pt x="650" y="458"/>
                  </a:lnTo>
                  <a:lnTo>
                    <a:pt x="661" y="449"/>
                  </a:lnTo>
                  <a:lnTo>
                    <a:pt x="671" y="441"/>
                  </a:lnTo>
                  <a:lnTo>
                    <a:pt x="679" y="436"/>
                  </a:lnTo>
                  <a:lnTo>
                    <a:pt x="686" y="433"/>
                  </a:lnTo>
                  <a:lnTo>
                    <a:pt x="691" y="429"/>
                  </a:lnTo>
                  <a:lnTo>
                    <a:pt x="695" y="425"/>
                  </a:lnTo>
                  <a:lnTo>
                    <a:pt x="695" y="419"/>
                  </a:lnTo>
                  <a:lnTo>
                    <a:pt x="692" y="413"/>
                  </a:lnTo>
                  <a:lnTo>
                    <a:pt x="688" y="402"/>
                  </a:lnTo>
                  <a:lnTo>
                    <a:pt x="678" y="389"/>
                  </a:lnTo>
                  <a:lnTo>
                    <a:pt x="719" y="389"/>
                  </a:lnTo>
                  <a:lnTo>
                    <a:pt x="713" y="374"/>
                  </a:lnTo>
                  <a:lnTo>
                    <a:pt x="711" y="362"/>
                  </a:lnTo>
                  <a:lnTo>
                    <a:pt x="711" y="352"/>
                  </a:lnTo>
                  <a:lnTo>
                    <a:pt x="713" y="344"/>
                  </a:lnTo>
                  <a:lnTo>
                    <a:pt x="717" y="338"/>
                  </a:lnTo>
                  <a:lnTo>
                    <a:pt x="720" y="330"/>
                  </a:lnTo>
                  <a:lnTo>
                    <a:pt x="723" y="324"/>
                  </a:lnTo>
                  <a:lnTo>
                    <a:pt x="724" y="318"/>
                  </a:lnTo>
                  <a:lnTo>
                    <a:pt x="722" y="311"/>
                  </a:lnTo>
                  <a:lnTo>
                    <a:pt x="717" y="302"/>
                  </a:lnTo>
                  <a:lnTo>
                    <a:pt x="706" y="291"/>
                  </a:lnTo>
                  <a:lnTo>
                    <a:pt x="735" y="291"/>
                  </a:lnTo>
                  <a:lnTo>
                    <a:pt x="759" y="295"/>
                  </a:lnTo>
                  <a:lnTo>
                    <a:pt x="780" y="302"/>
                  </a:lnTo>
                  <a:lnTo>
                    <a:pt x="795" y="313"/>
                  </a:lnTo>
                  <a:lnTo>
                    <a:pt x="804" y="327"/>
                  </a:lnTo>
                  <a:lnTo>
                    <a:pt x="809" y="345"/>
                  </a:lnTo>
                  <a:lnTo>
                    <a:pt x="808" y="366"/>
                  </a:lnTo>
                  <a:lnTo>
                    <a:pt x="802" y="389"/>
                  </a:lnTo>
                  <a:lnTo>
                    <a:pt x="819" y="386"/>
                  </a:lnTo>
                  <a:lnTo>
                    <a:pt x="831" y="388"/>
                  </a:lnTo>
                  <a:lnTo>
                    <a:pt x="840" y="393"/>
                  </a:lnTo>
                  <a:lnTo>
                    <a:pt x="845" y="402"/>
                  </a:lnTo>
                  <a:lnTo>
                    <a:pt x="847" y="415"/>
                  </a:lnTo>
                  <a:lnTo>
                    <a:pt x="845" y="430"/>
                  </a:lnTo>
                  <a:lnTo>
                    <a:pt x="871" y="421"/>
                  </a:lnTo>
                  <a:lnTo>
                    <a:pt x="892" y="413"/>
                  </a:lnTo>
                  <a:lnTo>
                    <a:pt x="908" y="407"/>
                  </a:lnTo>
                  <a:lnTo>
                    <a:pt x="920" y="401"/>
                  </a:lnTo>
                  <a:lnTo>
                    <a:pt x="929" y="395"/>
                  </a:lnTo>
                  <a:lnTo>
                    <a:pt x="935" y="390"/>
                  </a:lnTo>
                  <a:lnTo>
                    <a:pt x="940" y="384"/>
                  </a:lnTo>
                  <a:lnTo>
                    <a:pt x="944" y="378"/>
                  </a:lnTo>
                  <a:lnTo>
                    <a:pt x="949" y="371"/>
                  </a:lnTo>
                  <a:lnTo>
                    <a:pt x="955" y="361"/>
                  </a:lnTo>
                  <a:lnTo>
                    <a:pt x="959" y="363"/>
                  </a:lnTo>
                  <a:lnTo>
                    <a:pt x="965" y="367"/>
                  </a:lnTo>
                  <a:lnTo>
                    <a:pt x="972" y="371"/>
                  </a:lnTo>
                  <a:lnTo>
                    <a:pt x="981" y="374"/>
                  </a:lnTo>
                  <a:lnTo>
                    <a:pt x="989" y="377"/>
                  </a:lnTo>
                  <a:lnTo>
                    <a:pt x="997" y="378"/>
                  </a:lnTo>
                  <a:lnTo>
                    <a:pt x="1004" y="376"/>
                  </a:lnTo>
                  <a:lnTo>
                    <a:pt x="1008" y="371"/>
                  </a:lnTo>
                  <a:lnTo>
                    <a:pt x="1010" y="361"/>
                  </a:lnTo>
                  <a:lnTo>
                    <a:pt x="1000" y="356"/>
                  </a:lnTo>
                  <a:lnTo>
                    <a:pt x="996" y="352"/>
                  </a:lnTo>
                  <a:lnTo>
                    <a:pt x="997" y="351"/>
                  </a:lnTo>
                  <a:lnTo>
                    <a:pt x="1000" y="350"/>
                  </a:lnTo>
                  <a:lnTo>
                    <a:pt x="1008" y="349"/>
                  </a:lnTo>
                  <a:lnTo>
                    <a:pt x="1016" y="349"/>
                  </a:lnTo>
                  <a:lnTo>
                    <a:pt x="1026" y="349"/>
                  </a:lnTo>
                  <a:lnTo>
                    <a:pt x="1034" y="348"/>
                  </a:lnTo>
                  <a:lnTo>
                    <a:pt x="1043" y="346"/>
                  </a:lnTo>
                  <a:lnTo>
                    <a:pt x="1049" y="344"/>
                  </a:lnTo>
                  <a:lnTo>
                    <a:pt x="1053" y="340"/>
                  </a:lnTo>
                  <a:lnTo>
                    <a:pt x="1052" y="334"/>
                  </a:lnTo>
                  <a:lnTo>
                    <a:pt x="1043" y="327"/>
                  </a:lnTo>
                  <a:lnTo>
                    <a:pt x="1033" y="322"/>
                  </a:lnTo>
                  <a:lnTo>
                    <a:pt x="1024" y="319"/>
                  </a:lnTo>
                  <a:lnTo>
                    <a:pt x="1014" y="317"/>
                  </a:lnTo>
                  <a:lnTo>
                    <a:pt x="1005" y="316"/>
                  </a:lnTo>
                  <a:lnTo>
                    <a:pt x="997" y="315"/>
                  </a:lnTo>
                  <a:lnTo>
                    <a:pt x="992" y="312"/>
                  </a:lnTo>
                  <a:lnTo>
                    <a:pt x="988" y="309"/>
                  </a:lnTo>
                  <a:lnTo>
                    <a:pt x="987" y="301"/>
                  </a:lnTo>
                  <a:lnTo>
                    <a:pt x="989" y="291"/>
                  </a:lnTo>
                  <a:lnTo>
                    <a:pt x="997" y="278"/>
                  </a:lnTo>
                  <a:lnTo>
                    <a:pt x="971" y="268"/>
                  </a:lnTo>
                  <a:lnTo>
                    <a:pt x="943" y="262"/>
                  </a:lnTo>
                  <a:lnTo>
                    <a:pt x="914" y="256"/>
                  </a:lnTo>
                  <a:lnTo>
                    <a:pt x="885" y="251"/>
                  </a:lnTo>
                  <a:lnTo>
                    <a:pt x="857" y="245"/>
                  </a:lnTo>
                  <a:lnTo>
                    <a:pt x="830" y="237"/>
                  </a:lnTo>
                  <a:lnTo>
                    <a:pt x="847" y="231"/>
                  </a:lnTo>
                  <a:lnTo>
                    <a:pt x="857" y="223"/>
                  </a:lnTo>
                  <a:lnTo>
                    <a:pt x="863" y="215"/>
                  </a:lnTo>
                  <a:lnTo>
                    <a:pt x="865" y="205"/>
                  </a:lnTo>
                  <a:lnTo>
                    <a:pt x="864" y="194"/>
                  </a:lnTo>
                  <a:lnTo>
                    <a:pt x="863" y="182"/>
                  </a:lnTo>
                  <a:lnTo>
                    <a:pt x="860" y="170"/>
                  </a:lnTo>
                  <a:lnTo>
                    <a:pt x="858" y="159"/>
                  </a:lnTo>
                  <a:lnTo>
                    <a:pt x="858" y="147"/>
                  </a:lnTo>
                  <a:lnTo>
                    <a:pt x="862" y="137"/>
                  </a:lnTo>
                  <a:lnTo>
                    <a:pt x="869" y="127"/>
                  </a:lnTo>
                  <a:lnTo>
                    <a:pt x="881" y="118"/>
                  </a:lnTo>
                  <a:lnTo>
                    <a:pt x="899" y="112"/>
                  </a:lnTo>
                  <a:lnTo>
                    <a:pt x="902" y="118"/>
                  </a:lnTo>
                  <a:lnTo>
                    <a:pt x="909" y="123"/>
                  </a:lnTo>
                  <a:lnTo>
                    <a:pt x="920" y="127"/>
                  </a:lnTo>
                  <a:lnTo>
                    <a:pt x="935" y="128"/>
                  </a:lnTo>
                  <a:lnTo>
                    <a:pt x="949" y="128"/>
                  </a:lnTo>
                  <a:lnTo>
                    <a:pt x="965" y="127"/>
                  </a:lnTo>
                  <a:lnTo>
                    <a:pt x="977" y="126"/>
                  </a:lnTo>
                  <a:lnTo>
                    <a:pt x="987" y="123"/>
                  </a:lnTo>
                  <a:lnTo>
                    <a:pt x="993" y="120"/>
                  </a:lnTo>
                  <a:lnTo>
                    <a:pt x="992" y="116"/>
                  </a:lnTo>
                  <a:lnTo>
                    <a:pt x="982" y="112"/>
                  </a:lnTo>
                  <a:lnTo>
                    <a:pt x="968" y="114"/>
                  </a:lnTo>
                  <a:lnTo>
                    <a:pt x="955" y="111"/>
                  </a:lnTo>
                  <a:lnTo>
                    <a:pt x="947" y="106"/>
                  </a:lnTo>
                  <a:lnTo>
                    <a:pt x="940" y="99"/>
                  </a:lnTo>
                  <a:lnTo>
                    <a:pt x="933" y="92"/>
                  </a:lnTo>
                  <a:lnTo>
                    <a:pt x="927" y="83"/>
                  </a:lnTo>
                  <a:lnTo>
                    <a:pt x="921" y="76"/>
                  </a:lnTo>
                  <a:lnTo>
                    <a:pt x="914" y="70"/>
                  </a:lnTo>
                  <a:lnTo>
                    <a:pt x="919" y="56"/>
                  </a:lnTo>
                  <a:lnTo>
                    <a:pt x="920" y="44"/>
                  </a:lnTo>
                  <a:lnTo>
                    <a:pt x="920" y="36"/>
                  </a:lnTo>
                  <a:lnTo>
                    <a:pt x="919" y="27"/>
                  </a:lnTo>
                  <a:lnTo>
                    <a:pt x="919" y="20"/>
                  </a:lnTo>
                  <a:lnTo>
                    <a:pt x="921" y="14"/>
                  </a:lnTo>
                  <a:lnTo>
                    <a:pt x="929" y="8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2" name="Freeform 56"/>
            <p:cNvSpPr/>
            <p:nvPr/>
          </p:nvSpPr>
          <p:spPr bwMode="auto">
            <a:xfrm>
              <a:off x="6578900" y="2603232"/>
              <a:ext cx="63976" cy="94995"/>
            </a:xfrm>
            <a:custGeom>
              <a:avLst/>
              <a:gdLst>
                <a:gd name="T0" fmla="*/ 27 w 64"/>
                <a:gd name="T1" fmla="*/ 0 h 97"/>
                <a:gd name="T2" fmla="*/ 44 w 64"/>
                <a:gd name="T3" fmla="*/ 1 h 97"/>
                <a:gd name="T4" fmla="*/ 55 w 64"/>
                <a:gd name="T5" fmla="*/ 5 h 97"/>
                <a:gd name="T6" fmla="*/ 62 w 64"/>
                <a:gd name="T7" fmla="*/ 11 h 97"/>
                <a:gd name="T8" fmla="*/ 64 w 64"/>
                <a:gd name="T9" fmla="*/ 17 h 97"/>
                <a:gd name="T10" fmla="*/ 64 w 64"/>
                <a:gd name="T11" fmla="*/ 25 h 97"/>
                <a:gd name="T12" fmla="*/ 63 w 64"/>
                <a:gd name="T13" fmla="*/ 35 h 97"/>
                <a:gd name="T14" fmla="*/ 61 w 64"/>
                <a:gd name="T15" fmla="*/ 46 h 97"/>
                <a:gd name="T16" fmla="*/ 57 w 64"/>
                <a:gd name="T17" fmla="*/ 57 h 97"/>
                <a:gd name="T18" fmla="*/ 55 w 64"/>
                <a:gd name="T19" fmla="*/ 71 h 97"/>
                <a:gd name="T20" fmla="*/ 53 w 64"/>
                <a:gd name="T21" fmla="*/ 84 h 97"/>
                <a:gd name="T22" fmla="*/ 55 w 64"/>
                <a:gd name="T23" fmla="*/ 97 h 97"/>
                <a:gd name="T24" fmla="*/ 40 w 64"/>
                <a:gd name="T25" fmla="*/ 91 h 97"/>
                <a:gd name="T26" fmla="*/ 27 w 64"/>
                <a:gd name="T27" fmla="*/ 84 h 97"/>
                <a:gd name="T28" fmla="*/ 16 w 64"/>
                <a:gd name="T29" fmla="*/ 74 h 97"/>
                <a:gd name="T30" fmla="*/ 7 w 64"/>
                <a:gd name="T31" fmla="*/ 62 h 97"/>
                <a:gd name="T32" fmla="*/ 1 w 64"/>
                <a:gd name="T33" fmla="*/ 46 h 97"/>
                <a:gd name="T34" fmla="*/ 0 w 64"/>
                <a:gd name="T35" fmla="*/ 28 h 97"/>
                <a:gd name="T36" fmla="*/ 9 w 64"/>
                <a:gd name="T37" fmla="*/ 29 h 97"/>
                <a:gd name="T38" fmla="*/ 17 w 64"/>
                <a:gd name="T39" fmla="*/ 27 h 97"/>
                <a:gd name="T40" fmla="*/ 22 w 64"/>
                <a:gd name="T41" fmla="*/ 22 h 97"/>
                <a:gd name="T42" fmla="*/ 24 w 64"/>
                <a:gd name="T43" fmla="*/ 16 h 97"/>
                <a:gd name="T44" fmla="*/ 27 w 64"/>
                <a:gd name="T45" fmla="*/ 8 h 97"/>
                <a:gd name="T46" fmla="*/ 27 w 64"/>
                <a:gd name="T4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4" h="97">
                  <a:moveTo>
                    <a:pt x="27" y="0"/>
                  </a:moveTo>
                  <a:lnTo>
                    <a:pt x="44" y="1"/>
                  </a:lnTo>
                  <a:lnTo>
                    <a:pt x="55" y="5"/>
                  </a:lnTo>
                  <a:lnTo>
                    <a:pt x="62" y="11"/>
                  </a:lnTo>
                  <a:lnTo>
                    <a:pt x="64" y="17"/>
                  </a:lnTo>
                  <a:lnTo>
                    <a:pt x="64" y="25"/>
                  </a:lnTo>
                  <a:lnTo>
                    <a:pt x="63" y="35"/>
                  </a:lnTo>
                  <a:lnTo>
                    <a:pt x="61" y="46"/>
                  </a:lnTo>
                  <a:lnTo>
                    <a:pt x="57" y="57"/>
                  </a:lnTo>
                  <a:lnTo>
                    <a:pt x="55" y="71"/>
                  </a:lnTo>
                  <a:lnTo>
                    <a:pt x="53" y="84"/>
                  </a:lnTo>
                  <a:lnTo>
                    <a:pt x="55" y="97"/>
                  </a:lnTo>
                  <a:lnTo>
                    <a:pt x="40" y="91"/>
                  </a:lnTo>
                  <a:lnTo>
                    <a:pt x="27" y="84"/>
                  </a:lnTo>
                  <a:lnTo>
                    <a:pt x="16" y="74"/>
                  </a:lnTo>
                  <a:lnTo>
                    <a:pt x="7" y="62"/>
                  </a:lnTo>
                  <a:lnTo>
                    <a:pt x="1" y="46"/>
                  </a:lnTo>
                  <a:lnTo>
                    <a:pt x="0" y="28"/>
                  </a:lnTo>
                  <a:lnTo>
                    <a:pt x="9" y="29"/>
                  </a:lnTo>
                  <a:lnTo>
                    <a:pt x="17" y="27"/>
                  </a:lnTo>
                  <a:lnTo>
                    <a:pt x="22" y="22"/>
                  </a:lnTo>
                  <a:lnTo>
                    <a:pt x="24" y="16"/>
                  </a:lnTo>
                  <a:lnTo>
                    <a:pt x="27" y="8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3" name="Freeform 57"/>
            <p:cNvSpPr/>
            <p:nvPr/>
          </p:nvSpPr>
          <p:spPr bwMode="auto">
            <a:xfrm>
              <a:off x="6592471" y="2494665"/>
              <a:ext cx="94995" cy="83363"/>
            </a:xfrm>
            <a:custGeom>
              <a:avLst/>
              <a:gdLst>
                <a:gd name="T0" fmla="*/ 10 w 98"/>
                <a:gd name="T1" fmla="*/ 0 h 85"/>
                <a:gd name="T2" fmla="*/ 17 w 98"/>
                <a:gd name="T3" fmla="*/ 2 h 85"/>
                <a:gd name="T4" fmla="*/ 22 w 98"/>
                <a:gd name="T5" fmla="*/ 7 h 85"/>
                <a:gd name="T6" fmla="*/ 26 w 98"/>
                <a:gd name="T7" fmla="*/ 13 h 85"/>
                <a:gd name="T8" fmla="*/ 27 w 98"/>
                <a:gd name="T9" fmla="*/ 21 h 85"/>
                <a:gd name="T10" fmla="*/ 28 w 98"/>
                <a:gd name="T11" fmla="*/ 29 h 85"/>
                <a:gd name="T12" fmla="*/ 44 w 98"/>
                <a:gd name="T13" fmla="*/ 24 h 85"/>
                <a:gd name="T14" fmla="*/ 55 w 98"/>
                <a:gd name="T15" fmla="*/ 22 h 85"/>
                <a:gd name="T16" fmla="*/ 63 w 98"/>
                <a:gd name="T17" fmla="*/ 22 h 85"/>
                <a:gd name="T18" fmla="*/ 70 w 98"/>
                <a:gd name="T19" fmla="*/ 24 h 85"/>
                <a:gd name="T20" fmla="*/ 77 w 98"/>
                <a:gd name="T21" fmla="*/ 29 h 85"/>
                <a:gd name="T22" fmla="*/ 85 w 98"/>
                <a:gd name="T23" fmla="*/ 35 h 85"/>
                <a:gd name="T24" fmla="*/ 98 w 98"/>
                <a:gd name="T25" fmla="*/ 42 h 85"/>
                <a:gd name="T26" fmla="*/ 91 w 98"/>
                <a:gd name="T27" fmla="*/ 49 h 85"/>
                <a:gd name="T28" fmla="*/ 85 w 98"/>
                <a:gd name="T29" fmla="*/ 53 h 85"/>
                <a:gd name="T30" fmla="*/ 78 w 98"/>
                <a:gd name="T31" fmla="*/ 58 h 85"/>
                <a:gd name="T32" fmla="*/ 73 w 98"/>
                <a:gd name="T33" fmla="*/ 64 h 85"/>
                <a:gd name="T34" fmla="*/ 70 w 98"/>
                <a:gd name="T35" fmla="*/ 73 h 85"/>
                <a:gd name="T36" fmla="*/ 70 w 98"/>
                <a:gd name="T37" fmla="*/ 85 h 85"/>
                <a:gd name="T38" fmla="*/ 62 w 98"/>
                <a:gd name="T39" fmla="*/ 74 h 85"/>
                <a:gd name="T40" fmla="*/ 54 w 98"/>
                <a:gd name="T41" fmla="*/ 67 h 85"/>
                <a:gd name="T42" fmla="*/ 44 w 98"/>
                <a:gd name="T43" fmla="*/ 60 h 85"/>
                <a:gd name="T44" fmla="*/ 33 w 98"/>
                <a:gd name="T45" fmla="*/ 53 h 85"/>
                <a:gd name="T46" fmla="*/ 23 w 98"/>
                <a:gd name="T47" fmla="*/ 46 h 85"/>
                <a:gd name="T48" fmla="*/ 15 w 98"/>
                <a:gd name="T49" fmla="*/ 39 h 85"/>
                <a:gd name="T50" fmla="*/ 7 w 98"/>
                <a:gd name="T51" fmla="*/ 29 h 85"/>
                <a:gd name="T52" fmla="*/ 3 w 98"/>
                <a:gd name="T53" fmla="*/ 17 h 85"/>
                <a:gd name="T54" fmla="*/ 0 w 98"/>
                <a:gd name="T55" fmla="*/ 1 h 85"/>
                <a:gd name="T56" fmla="*/ 10 w 98"/>
                <a:gd name="T57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8" h="85">
                  <a:moveTo>
                    <a:pt x="10" y="0"/>
                  </a:moveTo>
                  <a:lnTo>
                    <a:pt x="17" y="2"/>
                  </a:lnTo>
                  <a:lnTo>
                    <a:pt x="22" y="7"/>
                  </a:lnTo>
                  <a:lnTo>
                    <a:pt x="26" y="13"/>
                  </a:lnTo>
                  <a:lnTo>
                    <a:pt x="27" y="21"/>
                  </a:lnTo>
                  <a:lnTo>
                    <a:pt x="28" y="29"/>
                  </a:lnTo>
                  <a:lnTo>
                    <a:pt x="44" y="24"/>
                  </a:lnTo>
                  <a:lnTo>
                    <a:pt x="55" y="22"/>
                  </a:lnTo>
                  <a:lnTo>
                    <a:pt x="63" y="22"/>
                  </a:lnTo>
                  <a:lnTo>
                    <a:pt x="70" y="24"/>
                  </a:lnTo>
                  <a:lnTo>
                    <a:pt x="77" y="29"/>
                  </a:lnTo>
                  <a:lnTo>
                    <a:pt x="85" y="35"/>
                  </a:lnTo>
                  <a:lnTo>
                    <a:pt x="98" y="42"/>
                  </a:lnTo>
                  <a:lnTo>
                    <a:pt x="91" y="49"/>
                  </a:lnTo>
                  <a:lnTo>
                    <a:pt x="85" y="53"/>
                  </a:lnTo>
                  <a:lnTo>
                    <a:pt x="78" y="58"/>
                  </a:lnTo>
                  <a:lnTo>
                    <a:pt x="73" y="64"/>
                  </a:lnTo>
                  <a:lnTo>
                    <a:pt x="70" y="73"/>
                  </a:lnTo>
                  <a:lnTo>
                    <a:pt x="70" y="85"/>
                  </a:lnTo>
                  <a:lnTo>
                    <a:pt x="62" y="74"/>
                  </a:lnTo>
                  <a:lnTo>
                    <a:pt x="54" y="67"/>
                  </a:lnTo>
                  <a:lnTo>
                    <a:pt x="44" y="60"/>
                  </a:lnTo>
                  <a:lnTo>
                    <a:pt x="33" y="53"/>
                  </a:lnTo>
                  <a:lnTo>
                    <a:pt x="23" y="46"/>
                  </a:lnTo>
                  <a:lnTo>
                    <a:pt x="15" y="39"/>
                  </a:lnTo>
                  <a:lnTo>
                    <a:pt x="7" y="29"/>
                  </a:lnTo>
                  <a:lnTo>
                    <a:pt x="3" y="17"/>
                  </a:lnTo>
                  <a:lnTo>
                    <a:pt x="0" y="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5" name="Freeform 59"/>
            <p:cNvSpPr/>
            <p:nvPr/>
          </p:nvSpPr>
          <p:spPr bwMode="auto">
            <a:xfrm>
              <a:off x="6404419" y="2254269"/>
              <a:ext cx="215194" cy="149278"/>
            </a:xfrm>
            <a:custGeom>
              <a:avLst/>
              <a:gdLst>
                <a:gd name="T0" fmla="*/ 180 w 221"/>
                <a:gd name="T1" fmla="*/ 0 h 154"/>
                <a:gd name="T2" fmla="*/ 177 w 221"/>
                <a:gd name="T3" fmla="*/ 19 h 154"/>
                <a:gd name="T4" fmla="*/ 179 w 221"/>
                <a:gd name="T5" fmla="*/ 32 h 154"/>
                <a:gd name="T6" fmla="*/ 183 w 221"/>
                <a:gd name="T7" fmla="*/ 43 h 154"/>
                <a:gd name="T8" fmla="*/ 191 w 221"/>
                <a:gd name="T9" fmla="*/ 51 h 154"/>
                <a:gd name="T10" fmla="*/ 198 w 221"/>
                <a:gd name="T11" fmla="*/ 59 h 154"/>
                <a:gd name="T12" fmla="*/ 207 w 221"/>
                <a:gd name="T13" fmla="*/ 66 h 154"/>
                <a:gd name="T14" fmla="*/ 214 w 221"/>
                <a:gd name="T15" fmla="*/ 75 h 154"/>
                <a:gd name="T16" fmla="*/ 219 w 221"/>
                <a:gd name="T17" fmla="*/ 84 h 154"/>
                <a:gd name="T18" fmla="*/ 221 w 221"/>
                <a:gd name="T19" fmla="*/ 98 h 154"/>
                <a:gd name="T20" fmla="*/ 205 w 221"/>
                <a:gd name="T21" fmla="*/ 83 h 154"/>
                <a:gd name="T22" fmla="*/ 189 w 221"/>
                <a:gd name="T23" fmla="*/ 76 h 154"/>
                <a:gd name="T24" fmla="*/ 175 w 221"/>
                <a:gd name="T25" fmla="*/ 75 h 154"/>
                <a:gd name="T26" fmla="*/ 160 w 221"/>
                <a:gd name="T27" fmla="*/ 78 h 154"/>
                <a:gd name="T28" fmla="*/ 146 w 221"/>
                <a:gd name="T29" fmla="*/ 84 h 154"/>
                <a:gd name="T30" fmla="*/ 131 w 221"/>
                <a:gd name="T31" fmla="*/ 94 h 154"/>
                <a:gd name="T32" fmla="*/ 118 w 221"/>
                <a:gd name="T33" fmla="*/ 106 h 154"/>
                <a:gd name="T34" fmla="*/ 103 w 221"/>
                <a:gd name="T35" fmla="*/ 118 h 154"/>
                <a:gd name="T36" fmla="*/ 88 w 221"/>
                <a:gd name="T37" fmla="*/ 129 h 154"/>
                <a:gd name="T38" fmla="*/ 73 w 221"/>
                <a:gd name="T39" fmla="*/ 140 h 154"/>
                <a:gd name="T40" fmla="*/ 57 w 221"/>
                <a:gd name="T41" fmla="*/ 149 h 154"/>
                <a:gd name="T42" fmla="*/ 41 w 221"/>
                <a:gd name="T43" fmla="*/ 154 h 154"/>
                <a:gd name="T44" fmla="*/ 31 w 221"/>
                <a:gd name="T45" fmla="*/ 153 h 154"/>
                <a:gd name="T46" fmla="*/ 25 w 221"/>
                <a:gd name="T47" fmla="*/ 149 h 154"/>
                <a:gd name="T48" fmla="*/ 20 w 221"/>
                <a:gd name="T49" fmla="*/ 143 h 154"/>
                <a:gd name="T50" fmla="*/ 18 w 221"/>
                <a:gd name="T51" fmla="*/ 134 h 154"/>
                <a:gd name="T52" fmla="*/ 15 w 221"/>
                <a:gd name="T53" fmla="*/ 127 h 154"/>
                <a:gd name="T54" fmla="*/ 13 w 221"/>
                <a:gd name="T55" fmla="*/ 120 h 154"/>
                <a:gd name="T56" fmla="*/ 7 w 221"/>
                <a:gd name="T57" fmla="*/ 114 h 154"/>
                <a:gd name="T58" fmla="*/ 0 w 221"/>
                <a:gd name="T59" fmla="*/ 112 h 154"/>
                <a:gd name="T60" fmla="*/ 9 w 221"/>
                <a:gd name="T61" fmla="*/ 97 h 154"/>
                <a:gd name="T62" fmla="*/ 22 w 221"/>
                <a:gd name="T63" fmla="*/ 89 h 154"/>
                <a:gd name="T64" fmla="*/ 34 w 221"/>
                <a:gd name="T65" fmla="*/ 87 h 154"/>
                <a:gd name="T66" fmla="*/ 47 w 221"/>
                <a:gd name="T67" fmla="*/ 89 h 154"/>
                <a:gd name="T68" fmla="*/ 63 w 221"/>
                <a:gd name="T69" fmla="*/ 95 h 154"/>
                <a:gd name="T70" fmla="*/ 79 w 221"/>
                <a:gd name="T71" fmla="*/ 104 h 154"/>
                <a:gd name="T72" fmla="*/ 97 w 221"/>
                <a:gd name="T73" fmla="*/ 112 h 154"/>
                <a:gd name="T74" fmla="*/ 101 w 221"/>
                <a:gd name="T75" fmla="*/ 94 h 154"/>
                <a:gd name="T76" fmla="*/ 104 w 221"/>
                <a:gd name="T77" fmla="*/ 77 h 154"/>
                <a:gd name="T78" fmla="*/ 110 w 221"/>
                <a:gd name="T79" fmla="*/ 61 h 154"/>
                <a:gd name="T80" fmla="*/ 116 w 221"/>
                <a:gd name="T81" fmla="*/ 45 h 154"/>
                <a:gd name="T82" fmla="*/ 126 w 221"/>
                <a:gd name="T83" fmla="*/ 32 h 154"/>
                <a:gd name="T84" fmla="*/ 140 w 221"/>
                <a:gd name="T85" fmla="*/ 20 h 154"/>
                <a:gd name="T86" fmla="*/ 157 w 221"/>
                <a:gd name="T87" fmla="*/ 9 h 154"/>
                <a:gd name="T88" fmla="*/ 180 w 221"/>
                <a:gd name="T8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1" h="154">
                  <a:moveTo>
                    <a:pt x="180" y="0"/>
                  </a:moveTo>
                  <a:lnTo>
                    <a:pt x="177" y="19"/>
                  </a:lnTo>
                  <a:lnTo>
                    <a:pt x="179" y="32"/>
                  </a:lnTo>
                  <a:lnTo>
                    <a:pt x="183" y="43"/>
                  </a:lnTo>
                  <a:lnTo>
                    <a:pt x="191" y="51"/>
                  </a:lnTo>
                  <a:lnTo>
                    <a:pt x="198" y="59"/>
                  </a:lnTo>
                  <a:lnTo>
                    <a:pt x="207" y="66"/>
                  </a:lnTo>
                  <a:lnTo>
                    <a:pt x="214" y="75"/>
                  </a:lnTo>
                  <a:lnTo>
                    <a:pt x="219" y="84"/>
                  </a:lnTo>
                  <a:lnTo>
                    <a:pt x="221" y="98"/>
                  </a:lnTo>
                  <a:lnTo>
                    <a:pt x="205" y="83"/>
                  </a:lnTo>
                  <a:lnTo>
                    <a:pt x="189" y="76"/>
                  </a:lnTo>
                  <a:lnTo>
                    <a:pt x="175" y="75"/>
                  </a:lnTo>
                  <a:lnTo>
                    <a:pt x="160" y="78"/>
                  </a:lnTo>
                  <a:lnTo>
                    <a:pt x="146" y="84"/>
                  </a:lnTo>
                  <a:lnTo>
                    <a:pt x="131" y="94"/>
                  </a:lnTo>
                  <a:lnTo>
                    <a:pt x="118" y="106"/>
                  </a:lnTo>
                  <a:lnTo>
                    <a:pt x="103" y="118"/>
                  </a:lnTo>
                  <a:lnTo>
                    <a:pt x="88" y="129"/>
                  </a:lnTo>
                  <a:lnTo>
                    <a:pt x="73" y="140"/>
                  </a:lnTo>
                  <a:lnTo>
                    <a:pt x="57" y="149"/>
                  </a:lnTo>
                  <a:lnTo>
                    <a:pt x="41" y="154"/>
                  </a:lnTo>
                  <a:lnTo>
                    <a:pt x="31" y="153"/>
                  </a:lnTo>
                  <a:lnTo>
                    <a:pt x="25" y="149"/>
                  </a:lnTo>
                  <a:lnTo>
                    <a:pt x="20" y="143"/>
                  </a:lnTo>
                  <a:lnTo>
                    <a:pt x="18" y="134"/>
                  </a:lnTo>
                  <a:lnTo>
                    <a:pt x="15" y="127"/>
                  </a:lnTo>
                  <a:lnTo>
                    <a:pt x="13" y="120"/>
                  </a:lnTo>
                  <a:lnTo>
                    <a:pt x="7" y="114"/>
                  </a:lnTo>
                  <a:lnTo>
                    <a:pt x="0" y="112"/>
                  </a:lnTo>
                  <a:lnTo>
                    <a:pt x="9" y="97"/>
                  </a:lnTo>
                  <a:lnTo>
                    <a:pt x="22" y="89"/>
                  </a:lnTo>
                  <a:lnTo>
                    <a:pt x="34" y="87"/>
                  </a:lnTo>
                  <a:lnTo>
                    <a:pt x="47" y="89"/>
                  </a:lnTo>
                  <a:lnTo>
                    <a:pt x="63" y="95"/>
                  </a:lnTo>
                  <a:lnTo>
                    <a:pt x="79" y="104"/>
                  </a:lnTo>
                  <a:lnTo>
                    <a:pt x="97" y="112"/>
                  </a:lnTo>
                  <a:lnTo>
                    <a:pt x="101" y="94"/>
                  </a:lnTo>
                  <a:lnTo>
                    <a:pt x="104" y="77"/>
                  </a:lnTo>
                  <a:lnTo>
                    <a:pt x="110" y="61"/>
                  </a:lnTo>
                  <a:lnTo>
                    <a:pt x="116" y="45"/>
                  </a:lnTo>
                  <a:lnTo>
                    <a:pt x="126" y="32"/>
                  </a:lnTo>
                  <a:lnTo>
                    <a:pt x="140" y="20"/>
                  </a:lnTo>
                  <a:lnTo>
                    <a:pt x="157" y="9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6" name="Freeform 60"/>
            <p:cNvSpPr/>
            <p:nvPr/>
          </p:nvSpPr>
          <p:spPr bwMode="auto">
            <a:xfrm>
              <a:off x="7303967" y="2281411"/>
              <a:ext cx="67854" cy="69793"/>
            </a:xfrm>
            <a:custGeom>
              <a:avLst/>
              <a:gdLst>
                <a:gd name="T0" fmla="*/ 0 w 69"/>
                <a:gd name="T1" fmla="*/ 0 h 71"/>
                <a:gd name="T2" fmla="*/ 15 w 69"/>
                <a:gd name="T3" fmla="*/ 8 h 71"/>
                <a:gd name="T4" fmla="*/ 26 w 69"/>
                <a:gd name="T5" fmla="*/ 17 h 71"/>
                <a:gd name="T6" fmla="*/ 35 w 69"/>
                <a:gd name="T7" fmla="*/ 28 h 71"/>
                <a:gd name="T8" fmla="*/ 44 w 69"/>
                <a:gd name="T9" fmla="*/ 39 h 71"/>
                <a:gd name="T10" fmla="*/ 55 w 69"/>
                <a:gd name="T11" fmla="*/ 49 h 71"/>
                <a:gd name="T12" fmla="*/ 69 w 69"/>
                <a:gd name="T13" fmla="*/ 56 h 71"/>
                <a:gd name="T14" fmla="*/ 59 w 69"/>
                <a:gd name="T15" fmla="*/ 66 h 71"/>
                <a:gd name="T16" fmla="*/ 48 w 69"/>
                <a:gd name="T17" fmla="*/ 71 h 71"/>
                <a:gd name="T18" fmla="*/ 38 w 69"/>
                <a:gd name="T19" fmla="*/ 69 h 71"/>
                <a:gd name="T20" fmla="*/ 27 w 69"/>
                <a:gd name="T21" fmla="*/ 62 h 71"/>
                <a:gd name="T22" fmla="*/ 18 w 69"/>
                <a:gd name="T23" fmla="*/ 53 h 71"/>
                <a:gd name="T24" fmla="*/ 10 w 69"/>
                <a:gd name="T25" fmla="*/ 41 h 71"/>
                <a:gd name="T26" fmla="*/ 4 w 69"/>
                <a:gd name="T27" fmla="*/ 27 h 71"/>
                <a:gd name="T28" fmla="*/ 1 w 69"/>
                <a:gd name="T29" fmla="*/ 14 h 71"/>
                <a:gd name="T30" fmla="*/ 0 w 69"/>
                <a:gd name="T3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9" h="71">
                  <a:moveTo>
                    <a:pt x="0" y="0"/>
                  </a:moveTo>
                  <a:lnTo>
                    <a:pt x="15" y="8"/>
                  </a:lnTo>
                  <a:lnTo>
                    <a:pt x="26" y="17"/>
                  </a:lnTo>
                  <a:lnTo>
                    <a:pt x="35" y="28"/>
                  </a:lnTo>
                  <a:lnTo>
                    <a:pt x="44" y="39"/>
                  </a:lnTo>
                  <a:lnTo>
                    <a:pt x="55" y="49"/>
                  </a:lnTo>
                  <a:lnTo>
                    <a:pt x="69" y="56"/>
                  </a:lnTo>
                  <a:lnTo>
                    <a:pt x="59" y="66"/>
                  </a:lnTo>
                  <a:lnTo>
                    <a:pt x="48" y="71"/>
                  </a:lnTo>
                  <a:lnTo>
                    <a:pt x="38" y="69"/>
                  </a:lnTo>
                  <a:lnTo>
                    <a:pt x="27" y="62"/>
                  </a:lnTo>
                  <a:lnTo>
                    <a:pt x="18" y="53"/>
                  </a:lnTo>
                  <a:lnTo>
                    <a:pt x="10" y="41"/>
                  </a:lnTo>
                  <a:lnTo>
                    <a:pt x="4" y="27"/>
                  </a:lnTo>
                  <a:lnTo>
                    <a:pt x="1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7" name="Freeform 61"/>
            <p:cNvSpPr/>
            <p:nvPr/>
          </p:nvSpPr>
          <p:spPr bwMode="auto">
            <a:xfrm>
              <a:off x="7358250" y="2403547"/>
              <a:ext cx="79486" cy="65915"/>
            </a:xfrm>
            <a:custGeom>
              <a:avLst/>
              <a:gdLst>
                <a:gd name="T0" fmla="*/ 0 w 83"/>
                <a:gd name="T1" fmla="*/ 0 h 68"/>
                <a:gd name="T2" fmla="*/ 17 w 83"/>
                <a:gd name="T3" fmla="*/ 6 h 68"/>
                <a:gd name="T4" fmla="*/ 29 w 83"/>
                <a:gd name="T5" fmla="*/ 11 h 68"/>
                <a:gd name="T6" fmla="*/ 40 w 83"/>
                <a:gd name="T7" fmla="*/ 14 h 68"/>
                <a:gd name="T8" fmla="*/ 49 w 83"/>
                <a:gd name="T9" fmla="*/ 17 h 68"/>
                <a:gd name="T10" fmla="*/ 56 w 83"/>
                <a:gd name="T11" fmla="*/ 21 h 68"/>
                <a:gd name="T12" fmla="*/ 65 w 83"/>
                <a:gd name="T13" fmla="*/ 24 h 68"/>
                <a:gd name="T14" fmla="*/ 73 w 83"/>
                <a:gd name="T15" fmla="*/ 31 h 68"/>
                <a:gd name="T16" fmla="*/ 83 w 83"/>
                <a:gd name="T17" fmla="*/ 41 h 68"/>
                <a:gd name="T18" fmla="*/ 79 w 83"/>
                <a:gd name="T19" fmla="*/ 47 h 68"/>
                <a:gd name="T20" fmla="*/ 74 w 83"/>
                <a:gd name="T21" fmla="*/ 51 h 68"/>
                <a:gd name="T22" fmla="*/ 67 w 83"/>
                <a:gd name="T23" fmla="*/ 53 h 68"/>
                <a:gd name="T24" fmla="*/ 61 w 83"/>
                <a:gd name="T25" fmla="*/ 57 h 68"/>
                <a:gd name="T26" fmla="*/ 57 w 83"/>
                <a:gd name="T27" fmla="*/ 61 h 68"/>
                <a:gd name="T28" fmla="*/ 55 w 83"/>
                <a:gd name="T29" fmla="*/ 68 h 68"/>
                <a:gd name="T30" fmla="*/ 44 w 83"/>
                <a:gd name="T31" fmla="*/ 61 h 68"/>
                <a:gd name="T32" fmla="*/ 34 w 83"/>
                <a:gd name="T33" fmla="*/ 55 h 68"/>
                <a:gd name="T34" fmla="*/ 23 w 83"/>
                <a:gd name="T35" fmla="*/ 46 h 68"/>
                <a:gd name="T36" fmla="*/ 15 w 83"/>
                <a:gd name="T37" fmla="*/ 38 h 68"/>
                <a:gd name="T38" fmla="*/ 6 w 83"/>
                <a:gd name="T39" fmla="*/ 28 h 68"/>
                <a:gd name="T40" fmla="*/ 1 w 83"/>
                <a:gd name="T41" fmla="*/ 14 h 68"/>
                <a:gd name="T42" fmla="*/ 0 w 83"/>
                <a:gd name="T4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3" h="68">
                  <a:moveTo>
                    <a:pt x="0" y="0"/>
                  </a:moveTo>
                  <a:lnTo>
                    <a:pt x="17" y="6"/>
                  </a:lnTo>
                  <a:lnTo>
                    <a:pt x="29" y="11"/>
                  </a:lnTo>
                  <a:lnTo>
                    <a:pt x="40" y="14"/>
                  </a:lnTo>
                  <a:lnTo>
                    <a:pt x="49" y="17"/>
                  </a:lnTo>
                  <a:lnTo>
                    <a:pt x="56" y="21"/>
                  </a:lnTo>
                  <a:lnTo>
                    <a:pt x="65" y="24"/>
                  </a:lnTo>
                  <a:lnTo>
                    <a:pt x="73" y="31"/>
                  </a:lnTo>
                  <a:lnTo>
                    <a:pt x="83" y="41"/>
                  </a:lnTo>
                  <a:lnTo>
                    <a:pt x="79" y="47"/>
                  </a:lnTo>
                  <a:lnTo>
                    <a:pt x="74" y="51"/>
                  </a:lnTo>
                  <a:lnTo>
                    <a:pt x="67" y="53"/>
                  </a:lnTo>
                  <a:lnTo>
                    <a:pt x="61" y="57"/>
                  </a:lnTo>
                  <a:lnTo>
                    <a:pt x="57" y="61"/>
                  </a:lnTo>
                  <a:lnTo>
                    <a:pt x="55" y="68"/>
                  </a:lnTo>
                  <a:lnTo>
                    <a:pt x="44" y="61"/>
                  </a:lnTo>
                  <a:lnTo>
                    <a:pt x="34" y="55"/>
                  </a:lnTo>
                  <a:lnTo>
                    <a:pt x="23" y="46"/>
                  </a:lnTo>
                  <a:lnTo>
                    <a:pt x="15" y="38"/>
                  </a:lnTo>
                  <a:lnTo>
                    <a:pt x="6" y="28"/>
                  </a:lnTo>
                  <a:lnTo>
                    <a:pt x="1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8" name="Freeform 62"/>
            <p:cNvSpPr/>
            <p:nvPr/>
          </p:nvSpPr>
          <p:spPr bwMode="auto">
            <a:xfrm>
              <a:off x="6109739" y="2521807"/>
              <a:ext cx="94995" cy="52344"/>
            </a:xfrm>
            <a:custGeom>
              <a:avLst/>
              <a:gdLst>
                <a:gd name="T0" fmla="*/ 62 w 98"/>
                <a:gd name="T1" fmla="*/ 0 h 53"/>
                <a:gd name="T2" fmla="*/ 75 w 98"/>
                <a:gd name="T3" fmla="*/ 2 h 53"/>
                <a:gd name="T4" fmla="*/ 86 w 98"/>
                <a:gd name="T5" fmla="*/ 7 h 53"/>
                <a:gd name="T6" fmla="*/ 93 w 98"/>
                <a:gd name="T7" fmla="*/ 16 h 53"/>
                <a:gd name="T8" fmla="*/ 98 w 98"/>
                <a:gd name="T9" fmla="*/ 28 h 53"/>
                <a:gd name="T10" fmla="*/ 96 w 98"/>
                <a:gd name="T11" fmla="*/ 42 h 53"/>
                <a:gd name="T12" fmla="*/ 73 w 98"/>
                <a:gd name="T13" fmla="*/ 51 h 53"/>
                <a:gd name="T14" fmla="*/ 53 w 98"/>
                <a:gd name="T15" fmla="*/ 53 h 53"/>
                <a:gd name="T16" fmla="*/ 33 w 98"/>
                <a:gd name="T17" fmla="*/ 51 h 53"/>
                <a:gd name="T18" fmla="*/ 16 w 98"/>
                <a:gd name="T19" fmla="*/ 42 h 53"/>
                <a:gd name="T20" fmla="*/ 0 w 98"/>
                <a:gd name="T21" fmla="*/ 29 h 53"/>
                <a:gd name="T22" fmla="*/ 5 w 98"/>
                <a:gd name="T23" fmla="*/ 21 h 53"/>
                <a:gd name="T24" fmla="*/ 12 w 98"/>
                <a:gd name="T25" fmla="*/ 13 h 53"/>
                <a:gd name="T26" fmla="*/ 23 w 98"/>
                <a:gd name="T27" fmla="*/ 7 h 53"/>
                <a:gd name="T28" fmla="*/ 37 w 98"/>
                <a:gd name="T29" fmla="*/ 2 h 53"/>
                <a:gd name="T30" fmla="*/ 49 w 98"/>
                <a:gd name="T31" fmla="*/ 1 h 53"/>
                <a:gd name="T32" fmla="*/ 62 w 98"/>
                <a:gd name="T33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8" h="53">
                  <a:moveTo>
                    <a:pt x="62" y="0"/>
                  </a:moveTo>
                  <a:lnTo>
                    <a:pt x="75" y="2"/>
                  </a:lnTo>
                  <a:lnTo>
                    <a:pt x="86" y="7"/>
                  </a:lnTo>
                  <a:lnTo>
                    <a:pt x="93" y="16"/>
                  </a:lnTo>
                  <a:lnTo>
                    <a:pt x="98" y="28"/>
                  </a:lnTo>
                  <a:lnTo>
                    <a:pt x="96" y="42"/>
                  </a:lnTo>
                  <a:lnTo>
                    <a:pt x="73" y="51"/>
                  </a:lnTo>
                  <a:lnTo>
                    <a:pt x="53" y="53"/>
                  </a:lnTo>
                  <a:lnTo>
                    <a:pt x="33" y="51"/>
                  </a:lnTo>
                  <a:lnTo>
                    <a:pt x="16" y="42"/>
                  </a:lnTo>
                  <a:lnTo>
                    <a:pt x="0" y="29"/>
                  </a:lnTo>
                  <a:lnTo>
                    <a:pt x="5" y="21"/>
                  </a:lnTo>
                  <a:lnTo>
                    <a:pt x="12" y="13"/>
                  </a:lnTo>
                  <a:lnTo>
                    <a:pt x="23" y="7"/>
                  </a:lnTo>
                  <a:lnTo>
                    <a:pt x="37" y="2"/>
                  </a:lnTo>
                  <a:lnTo>
                    <a:pt x="49" y="1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9" name="Freeform 63"/>
            <p:cNvSpPr/>
            <p:nvPr/>
          </p:nvSpPr>
          <p:spPr bwMode="auto">
            <a:xfrm>
              <a:off x="7061632" y="2859138"/>
              <a:ext cx="54283" cy="56222"/>
            </a:xfrm>
            <a:custGeom>
              <a:avLst/>
              <a:gdLst>
                <a:gd name="T0" fmla="*/ 16 w 58"/>
                <a:gd name="T1" fmla="*/ 0 h 57"/>
                <a:gd name="T2" fmla="*/ 25 w 58"/>
                <a:gd name="T3" fmla="*/ 5 h 57"/>
                <a:gd name="T4" fmla="*/ 32 w 58"/>
                <a:gd name="T5" fmla="*/ 11 h 57"/>
                <a:gd name="T6" fmla="*/ 39 w 58"/>
                <a:gd name="T7" fmla="*/ 18 h 57"/>
                <a:gd name="T8" fmla="*/ 47 w 58"/>
                <a:gd name="T9" fmla="*/ 24 h 57"/>
                <a:gd name="T10" fmla="*/ 58 w 58"/>
                <a:gd name="T11" fmla="*/ 28 h 57"/>
                <a:gd name="T12" fmla="*/ 54 w 58"/>
                <a:gd name="T13" fmla="*/ 40 h 57"/>
                <a:gd name="T14" fmla="*/ 45 w 58"/>
                <a:gd name="T15" fmla="*/ 50 h 57"/>
                <a:gd name="T16" fmla="*/ 34 w 58"/>
                <a:gd name="T17" fmla="*/ 55 h 57"/>
                <a:gd name="T18" fmla="*/ 20 w 58"/>
                <a:gd name="T19" fmla="*/ 57 h 57"/>
                <a:gd name="T20" fmla="*/ 2 w 58"/>
                <a:gd name="T21" fmla="*/ 56 h 57"/>
                <a:gd name="T22" fmla="*/ 0 w 58"/>
                <a:gd name="T23" fmla="*/ 43 h 57"/>
                <a:gd name="T24" fmla="*/ 2 w 58"/>
                <a:gd name="T25" fmla="*/ 33 h 57"/>
                <a:gd name="T26" fmla="*/ 5 w 58"/>
                <a:gd name="T27" fmla="*/ 24 h 57"/>
                <a:gd name="T28" fmla="*/ 9 w 58"/>
                <a:gd name="T29" fmla="*/ 17 h 57"/>
                <a:gd name="T30" fmla="*/ 13 w 58"/>
                <a:gd name="T31" fmla="*/ 9 h 57"/>
                <a:gd name="T32" fmla="*/ 16 w 58"/>
                <a:gd name="T3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57">
                  <a:moveTo>
                    <a:pt x="16" y="0"/>
                  </a:moveTo>
                  <a:lnTo>
                    <a:pt x="25" y="5"/>
                  </a:lnTo>
                  <a:lnTo>
                    <a:pt x="32" y="11"/>
                  </a:lnTo>
                  <a:lnTo>
                    <a:pt x="39" y="18"/>
                  </a:lnTo>
                  <a:lnTo>
                    <a:pt x="47" y="24"/>
                  </a:lnTo>
                  <a:lnTo>
                    <a:pt x="58" y="28"/>
                  </a:lnTo>
                  <a:lnTo>
                    <a:pt x="54" y="40"/>
                  </a:lnTo>
                  <a:lnTo>
                    <a:pt x="45" y="50"/>
                  </a:lnTo>
                  <a:lnTo>
                    <a:pt x="34" y="55"/>
                  </a:lnTo>
                  <a:lnTo>
                    <a:pt x="20" y="57"/>
                  </a:lnTo>
                  <a:lnTo>
                    <a:pt x="2" y="56"/>
                  </a:lnTo>
                  <a:lnTo>
                    <a:pt x="0" y="43"/>
                  </a:lnTo>
                  <a:lnTo>
                    <a:pt x="2" y="33"/>
                  </a:lnTo>
                  <a:lnTo>
                    <a:pt x="5" y="24"/>
                  </a:lnTo>
                  <a:lnTo>
                    <a:pt x="9" y="17"/>
                  </a:lnTo>
                  <a:lnTo>
                    <a:pt x="13" y="9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0" name="Freeform 64"/>
            <p:cNvSpPr/>
            <p:nvPr/>
          </p:nvSpPr>
          <p:spPr bwMode="auto">
            <a:xfrm>
              <a:off x="6780523" y="3576450"/>
              <a:ext cx="67854" cy="75609"/>
            </a:xfrm>
            <a:custGeom>
              <a:avLst/>
              <a:gdLst>
                <a:gd name="T0" fmla="*/ 16 w 69"/>
                <a:gd name="T1" fmla="*/ 0 h 80"/>
                <a:gd name="T2" fmla="*/ 22 w 69"/>
                <a:gd name="T3" fmla="*/ 2 h 80"/>
                <a:gd name="T4" fmla="*/ 30 w 69"/>
                <a:gd name="T5" fmla="*/ 5 h 80"/>
                <a:gd name="T6" fmla="*/ 41 w 69"/>
                <a:gd name="T7" fmla="*/ 8 h 80"/>
                <a:gd name="T8" fmla="*/ 55 w 69"/>
                <a:gd name="T9" fmla="*/ 10 h 80"/>
                <a:gd name="T10" fmla="*/ 52 w 69"/>
                <a:gd name="T11" fmla="*/ 22 h 80"/>
                <a:gd name="T12" fmla="*/ 52 w 69"/>
                <a:gd name="T13" fmla="*/ 32 h 80"/>
                <a:gd name="T14" fmla="*/ 56 w 69"/>
                <a:gd name="T15" fmla="*/ 41 h 80"/>
                <a:gd name="T16" fmla="*/ 60 w 69"/>
                <a:gd name="T17" fmla="*/ 47 h 80"/>
                <a:gd name="T18" fmla="*/ 63 w 69"/>
                <a:gd name="T19" fmla="*/ 53 h 80"/>
                <a:gd name="T20" fmla="*/ 67 w 69"/>
                <a:gd name="T21" fmla="*/ 60 h 80"/>
                <a:gd name="T22" fmla="*/ 69 w 69"/>
                <a:gd name="T23" fmla="*/ 69 h 80"/>
                <a:gd name="T24" fmla="*/ 68 w 69"/>
                <a:gd name="T25" fmla="*/ 80 h 80"/>
                <a:gd name="T26" fmla="*/ 58 w 69"/>
                <a:gd name="T27" fmla="*/ 77 h 80"/>
                <a:gd name="T28" fmla="*/ 51 w 69"/>
                <a:gd name="T29" fmla="*/ 71 h 80"/>
                <a:gd name="T30" fmla="*/ 46 w 69"/>
                <a:gd name="T31" fmla="*/ 64 h 80"/>
                <a:gd name="T32" fmla="*/ 42 w 69"/>
                <a:gd name="T33" fmla="*/ 55 h 80"/>
                <a:gd name="T34" fmla="*/ 39 w 69"/>
                <a:gd name="T35" fmla="*/ 47 h 80"/>
                <a:gd name="T36" fmla="*/ 35 w 69"/>
                <a:gd name="T37" fmla="*/ 38 h 80"/>
                <a:gd name="T38" fmla="*/ 29 w 69"/>
                <a:gd name="T39" fmla="*/ 31 h 80"/>
                <a:gd name="T40" fmla="*/ 23 w 69"/>
                <a:gd name="T41" fmla="*/ 25 h 80"/>
                <a:gd name="T42" fmla="*/ 13 w 69"/>
                <a:gd name="T43" fmla="*/ 22 h 80"/>
                <a:gd name="T44" fmla="*/ 0 w 69"/>
                <a:gd name="T45" fmla="*/ 24 h 80"/>
                <a:gd name="T46" fmla="*/ 5 w 69"/>
                <a:gd name="T47" fmla="*/ 10 h 80"/>
                <a:gd name="T48" fmla="*/ 10 w 69"/>
                <a:gd name="T49" fmla="*/ 3 h 80"/>
                <a:gd name="T50" fmla="*/ 16 w 69"/>
                <a:gd name="T5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9" h="80">
                  <a:moveTo>
                    <a:pt x="16" y="0"/>
                  </a:moveTo>
                  <a:lnTo>
                    <a:pt x="22" y="2"/>
                  </a:lnTo>
                  <a:lnTo>
                    <a:pt x="30" y="5"/>
                  </a:lnTo>
                  <a:lnTo>
                    <a:pt x="41" y="8"/>
                  </a:lnTo>
                  <a:lnTo>
                    <a:pt x="55" y="10"/>
                  </a:lnTo>
                  <a:lnTo>
                    <a:pt x="52" y="22"/>
                  </a:lnTo>
                  <a:lnTo>
                    <a:pt x="52" y="32"/>
                  </a:lnTo>
                  <a:lnTo>
                    <a:pt x="56" y="41"/>
                  </a:lnTo>
                  <a:lnTo>
                    <a:pt x="60" y="47"/>
                  </a:lnTo>
                  <a:lnTo>
                    <a:pt x="63" y="53"/>
                  </a:lnTo>
                  <a:lnTo>
                    <a:pt x="67" y="60"/>
                  </a:lnTo>
                  <a:lnTo>
                    <a:pt x="69" y="69"/>
                  </a:lnTo>
                  <a:lnTo>
                    <a:pt x="68" y="80"/>
                  </a:lnTo>
                  <a:lnTo>
                    <a:pt x="58" y="77"/>
                  </a:lnTo>
                  <a:lnTo>
                    <a:pt x="51" y="71"/>
                  </a:lnTo>
                  <a:lnTo>
                    <a:pt x="46" y="64"/>
                  </a:lnTo>
                  <a:lnTo>
                    <a:pt x="42" y="55"/>
                  </a:lnTo>
                  <a:lnTo>
                    <a:pt x="39" y="47"/>
                  </a:lnTo>
                  <a:lnTo>
                    <a:pt x="35" y="38"/>
                  </a:lnTo>
                  <a:lnTo>
                    <a:pt x="29" y="31"/>
                  </a:lnTo>
                  <a:lnTo>
                    <a:pt x="23" y="25"/>
                  </a:lnTo>
                  <a:lnTo>
                    <a:pt x="13" y="22"/>
                  </a:lnTo>
                  <a:lnTo>
                    <a:pt x="0" y="24"/>
                  </a:lnTo>
                  <a:lnTo>
                    <a:pt x="5" y="10"/>
                  </a:lnTo>
                  <a:lnTo>
                    <a:pt x="10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1" name="Freeform 65"/>
            <p:cNvSpPr/>
            <p:nvPr/>
          </p:nvSpPr>
          <p:spPr bwMode="auto">
            <a:xfrm>
              <a:off x="6014744" y="3235242"/>
              <a:ext cx="63976" cy="67854"/>
            </a:xfrm>
            <a:custGeom>
              <a:avLst/>
              <a:gdLst>
                <a:gd name="T0" fmla="*/ 1 w 67"/>
                <a:gd name="T1" fmla="*/ 0 h 69"/>
                <a:gd name="T2" fmla="*/ 12 w 67"/>
                <a:gd name="T3" fmla="*/ 1 h 69"/>
                <a:gd name="T4" fmla="*/ 24 w 67"/>
                <a:gd name="T5" fmla="*/ 5 h 69"/>
                <a:gd name="T6" fmla="*/ 35 w 67"/>
                <a:gd name="T7" fmla="*/ 9 h 69"/>
                <a:gd name="T8" fmla="*/ 46 w 67"/>
                <a:gd name="T9" fmla="*/ 15 h 69"/>
                <a:gd name="T10" fmla="*/ 55 w 67"/>
                <a:gd name="T11" fmla="*/ 24 h 69"/>
                <a:gd name="T12" fmla="*/ 62 w 67"/>
                <a:gd name="T13" fmla="*/ 33 h 69"/>
                <a:gd name="T14" fmla="*/ 65 w 67"/>
                <a:gd name="T15" fmla="*/ 41 h 69"/>
                <a:gd name="T16" fmla="*/ 67 w 67"/>
                <a:gd name="T17" fmla="*/ 48 h 69"/>
                <a:gd name="T18" fmla="*/ 64 w 67"/>
                <a:gd name="T19" fmla="*/ 56 h 69"/>
                <a:gd name="T20" fmla="*/ 57 w 67"/>
                <a:gd name="T21" fmla="*/ 62 h 69"/>
                <a:gd name="T22" fmla="*/ 46 w 67"/>
                <a:gd name="T23" fmla="*/ 67 h 69"/>
                <a:gd name="T24" fmla="*/ 29 w 67"/>
                <a:gd name="T25" fmla="*/ 69 h 69"/>
                <a:gd name="T26" fmla="*/ 33 w 67"/>
                <a:gd name="T27" fmla="*/ 56 h 69"/>
                <a:gd name="T28" fmla="*/ 33 w 67"/>
                <a:gd name="T29" fmla="*/ 46 h 69"/>
                <a:gd name="T30" fmla="*/ 29 w 67"/>
                <a:gd name="T31" fmla="*/ 39 h 69"/>
                <a:gd name="T32" fmla="*/ 24 w 67"/>
                <a:gd name="T33" fmla="*/ 34 h 69"/>
                <a:gd name="T34" fmla="*/ 18 w 67"/>
                <a:gd name="T35" fmla="*/ 30 h 69"/>
                <a:gd name="T36" fmla="*/ 12 w 67"/>
                <a:gd name="T37" fmla="*/ 28 h 69"/>
                <a:gd name="T38" fmla="*/ 6 w 67"/>
                <a:gd name="T39" fmla="*/ 23 h 69"/>
                <a:gd name="T40" fmla="*/ 2 w 67"/>
                <a:gd name="T41" fmla="*/ 18 h 69"/>
                <a:gd name="T42" fmla="*/ 0 w 67"/>
                <a:gd name="T43" fmla="*/ 11 h 69"/>
                <a:gd name="T44" fmla="*/ 1 w 67"/>
                <a:gd name="T45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7" h="69">
                  <a:moveTo>
                    <a:pt x="1" y="0"/>
                  </a:moveTo>
                  <a:lnTo>
                    <a:pt x="12" y="1"/>
                  </a:lnTo>
                  <a:lnTo>
                    <a:pt x="24" y="5"/>
                  </a:lnTo>
                  <a:lnTo>
                    <a:pt x="35" y="9"/>
                  </a:lnTo>
                  <a:lnTo>
                    <a:pt x="46" y="15"/>
                  </a:lnTo>
                  <a:lnTo>
                    <a:pt x="55" y="24"/>
                  </a:lnTo>
                  <a:lnTo>
                    <a:pt x="62" y="33"/>
                  </a:lnTo>
                  <a:lnTo>
                    <a:pt x="65" y="41"/>
                  </a:lnTo>
                  <a:lnTo>
                    <a:pt x="67" y="48"/>
                  </a:lnTo>
                  <a:lnTo>
                    <a:pt x="64" y="56"/>
                  </a:lnTo>
                  <a:lnTo>
                    <a:pt x="57" y="62"/>
                  </a:lnTo>
                  <a:lnTo>
                    <a:pt x="46" y="67"/>
                  </a:lnTo>
                  <a:lnTo>
                    <a:pt x="29" y="69"/>
                  </a:lnTo>
                  <a:lnTo>
                    <a:pt x="33" y="56"/>
                  </a:lnTo>
                  <a:lnTo>
                    <a:pt x="33" y="46"/>
                  </a:lnTo>
                  <a:lnTo>
                    <a:pt x="29" y="39"/>
                  </a:lnTo>
                  <a:lnTo>
                    <a:pt x="24" y="34"/>
                  </a:lnTo>
                  <a:lnTo>
                    <a:pt x="18" y="30"/>
                  </a:lnTo>
                  <a:lnTo>
                    <a:pt x="12" y="28"/>
                  </a:lnTo>
                  <a:lnTo>
                    <a:pt x="6" y="23"/>
                  </a:lnTo>
                  <a:lnTo>
                    <a:pt x="2" y="18"/>
                  </a:lnTo>
                  <a:lnTo>
                    <a:pt x="0" y="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2" name="Freeform 66"/>
            <p:cNvSpPr>
              <a:spLocks noEditPoints="1"/>
            </p:cNvSpPr>
            <p:nvPr/>
          </p:nvSpPr>
          <p:spPr bwMode="auto">
            <a:xfrm>
              <a:off x="6092291" y="3297280"/>
              <a:ext cx="79486" cy="85302"/>
            </a:xfrm>
            <a:custGeom>
              <a:avLst/>
              <a:gdLst>
                <a:gd name="T0" fmla="*/ 32 w 83"/>
                <a:gd name="T1" fmla="*/ 6 h 89"/>
                <a:gd name="T2" fmla="*/ 38 w 83"/>
                <a:gd name="T3" fmla="*/ 9 h 89"/>
                <a:gd name="T4" fmla="*/ 49 w 83"/>
                <a:gd name="T5" fmla="*/ 15 h 89"/>
                <a:gd name="T6" fmla="*/ 60 w 83"/>
                <a:gd name="T7" fmla="*/ 22 h 89"/>
                <a:gd name="T8" fmla="*/ 69 w 83"/>
                <a:gd name="T9" fmla="*/ 30 h 89"/>
                <a:gd name="T10" fmla="*/ 77 w 83"/>
                <a:gd name="T11" fmla="*/ 40 h 89"/>
                <a:gd name="T12" fmla="*/ 82 w 83"/>
                <a:gd name="T13" fmla="*/ 50 h 89"/>
                <a:gd name="T14" fmla="*/ 83 w 83"/>
                <a:gd name="T15" fmla="*/ 60 h 89"/>
                <a:gd name="T16" fmla="*/ 80 w 83"/>
                <a:gd name="T17" fmla="*/ 69 h 89"/>
                <a:gd name="T18" fmla="*/ 73 w 83"/>
                <a:gd name="T19" fmla="*/ 79 h 89"/>
                <a:gd name="T20" fmla="*/ 60 w 83"/>
                <a:gd name="T21" fmla="*/ 89 h 89"/>
                <a:gd name="T22" fmla="*/ 48 w 83"/>
                <a:gd name="T23" fmla="*/ 79 h 89"/>
                <a:gd name="T24" fmla="*/ 39 w 83"/>
                <a:gd name="T25" fmla="*/ 66 h 89"/>
                <a:gd name="T26" fmla="*/ 33 w 83"/>
                <a:gd name="T27" fmla="*/ 49 h 89"/>
                <a:gd name="T28" fmla="*/ 32 w 83"/>
                <a:gd name="T29" fmla="*/ 28 h 89"/>
                <a:gd name="T30" fmla="*/ 32 w 83"/>
                <a:gd name="T31" fmla="*/ 6 h 89"/>
                <a:gd name="T32" fmla="*/ 32 w 83"/>
                <a:gd name="T33" fmla="*/ 6 h 89"/>
                <a:gd name="T34" fmla="*/ 32 w 83"/>
                <a:gd name="T35" fmla="*/ 6 h 89"/>
                <a:gd name="T36" fmla="*/ 32 w 83"/>
                <a:gd name="T37" fmla="*/ 6 h 89"/>
                <a:gd name="T38" fmla="*/ 32 w 83"/>
                <a:gd name="T39" fmla="*/ 6 h 89"/>
                <a:gd name="T40" fmla="*/ 9 w 83"/>
                <a:gd name="T41" fmla="*/ 0 h 89"/>
                <a:gd name="T42" fmla="*/ 17 w 83"/>
                <a:gd name="T43" fmla="*/ 1 h 89"/>
                <a:gd name="T44" fmla="*/ 27 w 83"/>
                <a:gd name="T45" fmla="*/ 4 h 89"/>
                <a:gd name="T46" fmla="*/ 32 w 83"/>
                <a:gd name="T47" fmla="*/ 6 h 89"/>
                <a:gd name="T48" fmla="*/ 26 w 83"/>
                <a:gd name="T49" fmla="*/ 7 h 89"/>
                <a:gd name="T50" fmla="*/ 22 w 83"/>
                <a:gd name="T51" fmla="*/ 12 h 89"/>
                <a:gd name="T52" fmla="*/ 21 w 83"/>
                <a:gd name="T53" fmla="*/ 19 h 89"/>
                <a:gd name="T54" fmla="*/ 20 w 83"/>
                <a:gd name="T55" fmla="*/ 27 h 89"/>
                <a:gd name="T56" fmla="*/ 18 w 83"/>
                <a:gd name="T57" fmla="*/ 33 h 89"/>
                <a:gd name="T58" fmla="*/ 7 w 83"/>
                <a:gd name="T59" fmla="*/ 21 h 89"/>
                <a:gd name="T60" fmla="*/ 1 w 83"/>
                <a:gd name="T61" fmla="*/ 11 h 89"/>
                <a:gd name="T62" fmla="*/ 0 w 83"/>
                <a:gd name="T63" fmla="*/ 5 h 89"/>
                <a:gd name="T64" fmla="*/ 3 w 83"/>
                <a:gd name="T65" fmla="*/ 1 h 89"/>
                <a:gd name="T66" fmla="*/ 9 w 83"/>
                <a:gd name="T6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89">
                  <a:moveTo>
                    <a:pt x="32" y="6"/>
                  </a:moveTo>
                  <a:lnTo>
                    <a:pt x="38" y="9"/>
                  </a:lnTo>
                  <a:lnTo>
                    <a:pt x="49" y="15"/>
                  </a:lnTo>
                  <a:lnTo>
                    <a:pt x="60" y="22"/>
                  </a:lnTo>
                  <a:lnTo>
                    <a:pt x="69" y="30"/>
                  </a:lnTo>
                  <a:lnTo>
                    <a:pt x="77" y="40"/>
                  </a:lnTo>
                  <a:lnTo>
                    <a:pt x="82" y="50"/>
                  </a:lnTo>
                  <a:lnTo>
                    <a:pt x="83" y="60"/>
                  </a:lnTo>
                  <a:lnTo>
                    <a:pt x="80" y="69"/>
                  </a:lnTo>
                  <a:lnTo>
                    <a:pt x="73" y="79"/>
                  </a:lnTo>
                  <a:lnTo>
                    <a:pt x="60" y="89"/>
                  </a:lnTo>
                  <a:lnTo>
                    <a:pt x="48" y="79"/>
                  </a:lnTo>
                  <a:lnTo>
                    <a:pt x="39" y="66"/>
                  </a:lnTo>
                  <a:lnTo>
                    <a:pt x="33" y="49"/>
                  </a:lnTo>
                  <a:lnTo>
                    <a:pt x="32" y="28"/>
                  </a:lnTo>
                  <a:lnTo>
                    <a:pt x="32" y="6"/>
                  </a:lnTo>
                  <a:close/>
                  <a:moveTo>
                    <a:pt x="32" y="6"/>
                  </a:moveTo>
                  <a:lnTo>
                    <a:pt x="32" y="6"/>
                  </a:lnTo>
                  <a:lnTo>
                    <a:pt x="32" y="6"/>
                  </a:lnTo>
                  <a:lnTo>
                    <a:pt x="32" y="6"/>
                  </a:lnTo>
                  <a:close/>
                  <a:moveTo>
                    <a:pt x="9" y="0"/>
                  </a:moveTo>
                  <a:lnTo>
                    <a:pt x="17" y="1"/>
                  </a:lnTo>
                  <a:lnTo>
                    <a:pt x="27" y="4"/>
                  </a:lnTo>
                  <a:lnTo>
                    <a:pt x="32" y="6"/>
                  </a:lnTo>
                  <a:lnTo>
                    <a:pt x="26" y="7"/>
                  </a:lnTo>
                  <a:lnTo>
                    <a:pt x="22" y="12"/>
                  </a:lnTo>
                  <a:lnTo>
                    <a:pt x="21" y="19"/>
                  </a:lnTo>
                  <a:lnTo>
                    <a:pt x="20" y="27"/>
                  </a:lnTo>
                  <a:lnTo>
                    <a:pt x="18" y="33"/>
                  </a:lnTo>
                  <a:lnTo>
                    <a:pt x="7" y="21"/>
                  </a:lnTo>
                  <a:lnTo>
                    <a:pt x="1" y="11"/>
                  </a:lnTo>
                  <a:lnTo>
                    <a:pt x="0" y="5"/>
                  </a:lnTo>
                  <a:lnTo>
                    <a:pt x="3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3" name="Freeform 67"/>
            <p:cNvSpPr/>
            <p:nvPr/>
          </p:nvSpPr>
          <p:spPr bwMode="auto">
            <a:xfrm>
              <a:off x="5853833" y="3318605"/>
              <a:ext cx="310189" cy="281109"/>
            </a:xfrm>
            <a:custGeom>
              <a:avLst/>
              <a:gdLst>
                <a:gd name="T0" fmla="*/ 227 w 320"/>
                <a:gd name="T1" fmla="*/ 5 h 290"/>
                <a:gd name="T2" fmla="*/ 238 w 320"/>
                <a:gd name="T3" fmla="*/ 33 h 290"/>
                <a:gd name="T4" fmla="*/ 219 w 320"/>
                <a:gd name="T5" fmla="*/ 55 h 290"/>
                <a:gd name="T6" fmla="*/ 210 w 320"/>
                <a:gd name="T7" fmla="*/ 66 h 290"/>
                <a:gd name="T8" fmla="*/ 228 w 320"/>
                <a:gd name="T9" fmla="*/ 84 h 290"/>
                <a:gd name="T10" fmla="*/ 236 w 320"/>
                <a:gd name="T11" fmla="*/ 108 h 290"/>
                <a:gd name="T12" fmla="*/ 207 w 320"/>
                <a:gd name="T13" fmla="*/ 121 h 290"/>
                <a:gd name="T14" fmla="*/ 193 w 320"/>
                <a:gd name="T15" fmla="*/ 147 h 290"/>
                <a:gd name="T16" fmla="*/ 168 w 320"/>
                <a:gd name="T17" fmla="*/ 164 h 290"/>
                <a:gd name="T18" fmla="*/ 161 w 320"/>
                <a:gd name="T19" fmla="*/ 177 h 290"/>
                <a:gd name="T20" fmla="*/ 179 w 320"/>
                <a:gd name="T21" fmla="*/ 194 h 290"/>
                <a:gd name="T22" fmla="*/ 200 w 320"/>
                <a:gd name="T23" fmla="*/ 181 h 290"/>
                <a:gd name="T24" fmla="*/ 216 w 320"/>
                <a:gd name="T25" fmla="*/ 164 h 290"/>
                <a:gd name="T26" fmla="*/ 236 w 320"/>
                <a:gd name="T27" fmla="*/ 173 h 290"/>
                <a:gd name="T28" fmla="*/ 227 w 320"/>
                <a:gd name="T29" fmla="*/ 192 h 290"/>
                <a:gd name="T30" fmla="*/ 235 w 320"/>
                <a:gd name="T31" fmla="*/ 206 h 290"/>
                <a:gd name="T32" fmla="*/ 258 w 320"/>
                <a:gd name="T33" fmla="*/ 192 h 290"/>
                <a:gd name="T34" fmla="*/ 279 w 320"/>
                <a:gd name="T35" fmla="*/ 177 h 290"/>
                <a:gd name="T36" fmla="*/ 313 w 320"/>
                <a:gd name="T37" fmla="*/ 191 h 290"/>
                <a:gd name="T38" fmla="*/ 319 w 320"/>
                <a:gd name="T39" fmla="*/ 247 h 290"/>
                <a:gd name="T40" fmla="*/ 308 w 320"/>
                <a:gd name="T41" fmla="*/ 234 h 290"/>
                <a:gd name="T42" fmla="*/ 180 w 320"/>
                <a:gd name="T43" fmla="*/ 219 h 290"/>
                <a:gd name="T44" fmla="*/ 185 w 320"/>
                <a:gd name="T45" fmla="*/ 247 h 290"/>
                <a:gd name="T46" fmla="*/ 203 w 320"/>
                <a:gd name="T47" fmla="*/ 261 h 290"/>
                <a:gd name="T48" fmla="*/ 208 w 320"/>
                <a:gd name="T49" fmla="*/ 289 h 290"/>
                <a:gd name="T50" fmla="*/ 184 w 320"/>
                <a:gd name="T51" fmla="*/ 284 h 290"/>
                <a:gd name="T52" fmla="*/ 174 w 320"/>
                <a:gd name="T53" fmla="*/ 265 h 290"/>
                <a:gd name="T54" fmla="*/ 152 w 320"/>
                <a:gd name="T55" fmla="*/ 257 h 290"/>
                <a:gd name="T56" fmla="*/ 151 w 320"/>
                <a:gd name="T57" fmla="*/ 228 h 290"/>
                <a:gd name="T58" fmla="*/ 139 w 320"/>
                <a:gd name="T59" fmla="*/ 200 h 290"/>
                <a:gd name="T60" fmla="*/ 106 w 320"/>
                <a:gd name="T61" fmla="*/ 191 h 290"/>
                <a:gd name="T62" fmla="*/ 66 w 320"/>
                <a:gd name="T63" fmla="*/ 191 h 290"/>
                <a:gd name="T64" fmla="*/ 34 w 320"/>
                <a:gd name="T65" fmla="*/ 192 h 290"/>
                <a:gd name="T66" fmla="*/ 20 w 320"/>
                <a:gd name="T67" fmla="*/ 170 h 290"/>
                <a:gd name="T68" fmla="*/ 14 w 320"/>
                <a:gd name="T69" fmla="*/ 139 h 290"/>
                <a:gd name="T70" fmla="*/ 14 w 320"/>
                <a:gd name="T71" fmla="*/ 101 h 290"/>
                <a:gd name="T72" fmla="*/ 57 w 320"/>
                <a:gd name="T73" fmla="*/ 88 h 290"/>
                <a:gd name="T74" fmla="*/ 62 w 320"/>
                <a:gd name="T75" fmla="*/ 71 h 290"/>
                <a:gd name="T76" fmla="*/ 37 w 320"/>
                <a:gd name="T77" fmla="*/ 68 h 290"/>
                <a:gd name="T78" fmla="*/ 45 w 320"/>
                <a:gd name="T79" fmla="*/ 44 h 290"/>
                <a:gd name="T80" fmla="*/ 76 w 320"/>
                <a:gd name="T81" fmla="*/ 34 h 290"/>
                <a:gd name="T82" fmla="*/ 102 w 320"/>
                <a:gd name="T83" fmla="*/ 32 h 290"/>
                <a:gd name="T84" fmla="*/ 111 w 320"/>
                <a:gd name="T85" fmla="*/ 11 h 290"/>
                <a:gd name="T86" fmla="*/ 137 w 320"/>
                <a:gd name="T87" fmla="*/ 19 h 290"/>
                <a:gd name="T88" fmla="*/ 150 w 320"/>
                <a:gd name="T89" fmla="*/ 41 h 290"/>
                <a:gd name="T90" fmla="*/ 168 w 320"/>
                <a:gd name="T91" fmla="*/ 56 h 290"/>
                <a:gd name="T92" fmla="*/ 199 w 320"/>
                <a:gd name="T93" fmla="*/ 51 h 290"/>
                <a:gd name="T94" fmla="*/ 214 w 320"/>
                <a:gd name="T95" fmla="*/ 34 h 290"/>
                <a:gd name="T96" fmla="*/ 219 w 320"/>
                <a:gd name="T97" fmla="*/ 15 h 290"/>
                <a:gd name="T98" fmla="*/ 211 w 320"/>
                <a:gd name="T99" fmla="*/ 2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0" h="290">
                  <a:moveTo>
                    <a:pt x="216" y="0"/>
                  </a:moveTo>
                  <a:lnTo>
                    <a:pt x="221" y="1"/>
                  </a:lnTo>
                  <a:lnTo>
                    <a:pt x="227" y="5"/>
                  </a:lnTo>
                  <a:lnTo>
                    <a:pt x="231" y="12"/>
                  </a:lnTo>
                  <a:lnTo>
                    <a:pt x="235" y="22"/>
                  </a:lnTo>
                  <a:lnTo>
                    <a:pt x="238" y="33"/>
                  </a:lnTo>
                  <a:lnTo>
                    <a:pt x="239" y="43"/>
                  </a:lnTo>
                  <a:lnTo>
                    <a:pt x="236" y="54"/>
                  </a:lnTo>
                  <a:lnTo>
                    <a:pt x="219" y="55"/>
                  </a:lnTo>
                  <a:lnTo>
                    <a:pt x="211" y="58"/>
                  </a:lnTo>
                  <a:lnTo>
                    <a:pt x="207" y="62"/>
                  </a:lnTo>
                  <a:lnTo>
                    <a:pt x="210" y="66"/>
                  </a:lnTo>
                  <a:lnTo>
                    <a:pt x="214" y="72"/>
                  </a:lnTo>
                  <a:lnTo>
                    <a:pt x="221" y="78"/>
                  </a:lnTo>
                  <a:lnTo>
                    <a:pt x="228" y="84"/>
                  </a:lnTo>
                  <a:lnTo>
                    <a:pt x="234" y="91"/>
                  </a:lnTo>
                  <a:lnTo>
                    <a:pt x="236" y="100"/>
                  </a:lnTo>
                  <a:lnTo>
                    <a:pt x="236" y="108"/>
                  </a:lnTo>
                  <a:lnTo>
                    <a:pt x="223" y="110"/>
                  </a:lnTo>
                  <a:lnTo>
                    <a:pt x="214" y="114"/>
                  </a:lnTo>
                  <a:lnTo>
                    <a:pt x="207" y="121"/>
                  </a:lnTo>
                  <a:lnTo>
                    <a:pt x="202" y="129"/>
                  </a:lnTo>
                  <a:lnTo>
                    <a:pt x="197" y="139"/>
                  </a:lnTo>
                  <a:lnTo>
                    <a:pt x="193" y="147"/>
                  </a:lnTo>
                  <a:lnTo>
                    <a:pt x="186" y="156"/>
                  </a:lnTo>
                  <a:lnTo>
                    <a:pt x="178" y="162"/>
                  </a:lnTo>
                  <a:lnTo>
                    <a:pt x="168" y="164"/>
                  </a:lnTo>
                  <a:lnTo>
                    <a:pt x="154" y="164"/>
                  </a:lnTo>
                  <a:lnTo>
                    <a:pt x="156" y="170"/>
                  </a:lnTo>
                  <a:lnTo>
                    <a:pt x="161" y="177"/>
                  </a:lnTo>
                  <a:lnTo>
                    <a:pt x="166" y="183"/>
                  </a:lnTo>
                  <a:lnTo>
                    <a:pt x="167" y="191"/>
                  </a:lnTo>
                  <a:lnTo>
                    <a:pt x="179" y="194"/>
                  </a:lnTo>
                  <a:lnTo>
                    <a:pt x="188" y="191"/>
                  </a:lnTo>
                  <a:lnTo>
                    <a:pt x="195" y="186"/>
                  </a:lnTo>
                  <a:lnTo>
                    <a:pt x="200" y="181"/>
                  </a:lnTo>
                  <a:lnTo>
                    <a:pt x="203" y="174"/>
                  </a:lnTo>
                  <a:lnTo>
                    <a:pt x="208" y="169"/>
                  </a:lnTo>
                  <a:lnTo>
                    <a:pt x="216" y="164"/>
                  </a:lnTo>
                  <a:lnTo>
                    <a:pt x="224" y="162"/>
                  </a:lnTo>
                  <a:lnTo>
                    <a:pt x="236" y="164"/>
                  </a:lnTo>
                  <a:lnTo>
                    <a:pt x="236" y="173"/>
                  </a:lnTo>
                  <a:lnTo>
                    <a:pt x="234" y="180"/>
                  </a:lnTo>
                  <a:lnTo>
                    <a:pt x="231" y="186"/>
                  </a:lnTo>
                  <a:lnTo>
                    <a:pt x="227" y="192"/>
                  </a:lnTo>
                  <a:lnTo>
                    <a:pt x="224" y="197"/>
                  </a:lnTo>
                  <a:lnTo>
                    <a:pt x="223" y="206"/>
                  </a:lnTo>
                  <a:lnTo>
                    <a:pt x="235" y="206"/>
                  </a:lnTo>
                  <a:lnTo>
                    <a:pt x="245" y="203"/>
                  </a:lnTo>
                  <a:lnTo>
                    <a:pt x="252" y="198"/>
                  </a:lnTo>
                  <a:lnTo>
                    <a:pt x="258" y="192"/>
                  </a:lnTo>
                  <a:lnTo>
                    <a:pt x="264" y="185"/>
                  </a:lnTo>
                  <a:lnTo>
                    <a:pt x="270" y="180"/>
                  </a:lnTo>
                  <a:lnTo>
                    <a:pt x="279" y="177"/>
                  </a:lnTo>
                  <a:lnTo>
                    <a:pt x="290" y="175"/>
                  </a:lnTo>
                  <a:lnTo>
                    <a:pt x="306" y="178"/>
                  </a:lnTo>
                  <a:lnTo>
                    <a:pt x="313" y="191"/>
                  </a:lnTo>
                  <a:lnTo>
                    <a:pt x="318" y="206"/>
                  </a:lnTo>
                  <a:lnTo>
                    <a:pt x="320" y="225"/>
                  </a:lnTo>
                  <a:lnTo>
                    <a:pt x="319" y="247"/>
                  </a:lnTo>
                  <a:lnTo>
                    <a:pt x="313" y="245"/>
                  </a:lnTo>
                  <a:lnTo>
                    <a:pt x="309" y="240"/>
                  </a:lnTo>
                  <a:lnTo>
                    <a:pt x="308" y="234"/>
                  </a:lnTo>
                  <a:lnTo>
                    <a:pt x="307" y="226"/>
                  </a:lnTo>
                  <a:lnTo>
                    <a:pt x="306" y="219"/>
                  </a:lnTo>
                  <a:lnTo>
                    <a:pt x="180" y="219"/>
                  </a:lnTo>
                  <a:lnTo>
                    <a:pt x="179" y="231"/>
                  </a:lnTo>
                  <a:lnTo>
                    <a:pt x="182" y="240"/>
                  </a:lnTo>
                  <a:lnTo>
                    <a:pt x="185" y="247"/>
                  </a:lnTo>
                  <a:lnTo>
                    <a:pt x="191" y="252"/>
                  </a:lnTo>
                  <a:lnTo>
                    <a:pt x="197" y="256"/>
                  </a:lnTo>
                  <a:lnTo>
                    <a:pt x="203" y="261"/>
                  </a:lnTo>
                  <a:lnTo>
                    <a:pt x="208" y="268"/>
                  </a:lnTo>
                  <a:lnTo>
                    <a:pt x="210" y="276"/>
                  </a:lnTo>
                  <a:lnTo>
                    <a:pt x="208" y="289"/>
                  </a:lnTo>
                  <a:lnTo>
                    <a:pt x="197" y="290"/>
                  </a:lnTo>
                  <a:lnTo>
                    <a:pt x="190" y="287"/>
                  </a:lnTo>
                  <a:lnTo>
                    <a:pt x="184" y="284"/>
                  </a:lnTo>
                  <a:lnTo>
                    <a:pt x="180" y="278"/>
                  </a:lnTo>
                  <a:lnTo>
                    <a:pt x="178" y="272"/>
                  </a:lnTo>
                  <a:lnTo>
                    <a:pt x="174" y="265"/>
                  </a:lnTo>
                  <a:lnTo>
                    <a:pt x="169" y="259"/>
                  </a:lnTo>
                  <a:lnTo>
                    <a:pt x="162" y="257"/>
                  </a:lnTo>
                  <a:lnTo>
                    <a:pt x="152" y="257"/>
                  </a:lnTo>
                  <a:lnTo>
                    <a:pt x="139" y="261"/>
                  </a:lnTo>
                  <a:lnTo>
                    <a:pt x="147" y="242"/>
                  </a:lnTo>
                  <a:lnTo>
                    <a:pt x="151" y="228"/>
                  </a:lnTo>
                  <a:lnTo>
                    <a:pt x="150" y="216"/>
                  </a:lnTo>
                  <a:lnTo>
                    <a:pt x="146" y="207"/>
                  </a:lnTo>
                  <a:lnTo>
                    <a:pt x="139" y="200"/>
                  </a:lnTo>
                  <a:lnTo>
                    <a:pt x="129" y="195"/>
                  </a:lnTo>
                  <a:lnTo>
                    <a:pt x="118" y="192"/>
                  </a:lnTo>
                  <a:lnTo>
                    <a:pt x="106" y="191"/>
                  </a:lnTo>
                  <a:lnTo>
                    <a:pt x="93" y="191"/>
                  </a:lnTo>
                  <a:lnTo>
                    <a:pt x="79" y="191"/>
                  </a:lnTo>
                  <a:lnTo>
                    <a:pt x="66" y="191"/>
                  </a:lnTo>
                  <a:lnTo>
                    <a:pt x="54" y="192"/>
                  </a:lnTo>
                  <a:lnTo>
                    <a:pt x="43" y="192"/>
                  </a:lnTo>
                  <a:lnTo>
                    <a:pt x="34" y="192"/>
                  </a:lnTo>
                  <a:lnTo>
                    <a:pt x="28" y="191"/>
                  </a:lnTo>
                  <a:lnTo>
                    <a:pt x="23" y="180"/>
                  </a:lnTo>
                  <a:lnTo>
                    <a:pt x="20" y="170"/>
                  </a:lnTo>
                  <a:lnTo>
                    <a:pt x="18" y="161"/>
                  </a:lnTo>
                  <a:lnTo>
                    <a:pt x="16" y="150"/>
                  </a:lnTo>
                  <a:lnTo>
                    <a:pt x="14" y="139"/>
                  </a:lnTo>
                  <a:lnTo>
                    <a:pt x="9" y="125"/>
                  </a:lnTo>
                  <a:lnTo>
                    <a:pt x="0" y="108"/>
                  </a:lnTo>
                  <a:lnTo>
                    <a:pt x="14" y="101"/>
                  </a:lnTo>
                  <a:lnTo>
                    <a:pt x="28" y="96"/>
                  </a:lnTo>
                  <a:lnTo>
                    <a:pt x="43" y="92"/>
                  </a:lnTo>
                  <a:lnTo>
                    <a:pt x="57" y="88"/>
                  </a:lnTo>
                  <a:lnTo>
                    <a:pt x="70" y="80"/>
                  </a:lnTo>
                  <a:lnTo>
                    <a:pt x="67" y="74"/>
                  </a:lnTo>
                  <a:lnTo>
                    <a:pt x="62" y="71"/>
                  </a:lnTo>
                  <a:lnTo>
                    <a:pt x="55" y="68"/>
                  </a:lnTo>
                  <a:lnTo>
                    <a:pt x="46" y="68"/>
                  </a:lnTo>
                  <a:lnTo>
                    <a:pt x="37" y="68"/>
                  </a:lnTo>
                  <a:lnTo>
                    <a:pt x="28" y="67"/>
                  </a:lnTo>
                  <a:lnTo>
                    <a:pt x="36" y="54"/>
                  </a:lnTo>
                  <a:lnTo>
                    <a:pt x="45" y="44"/>
                  </a:lnTo>
                  <a:lnTo>
                    <a:pt x="55" y="38"/>
                  </a:lnTo>
                  <a:lnTo>
                    <a:pt x="65" y="35"/>
                  </a:lnTo>
                  <a:lnTo>
                    <a:pt x="76" y="34"/>
                  </a:lnTo>
                  <a:lnTo>
                    <a:pt x="85" y="34"/>
                  </a:lnTo>
                  <a:lnTo>
                    <a:pt x="95" y="33"/>
                  </a:lnTo>
                  <a:lnTo>
                    <a:pt x="102" y="32"/>
                  </a:lnTo>
                  <a:lnTo>
                    <a:pt x="109" y="28"/>
                  </a:lnTo>
                  <a:lnTo>
                    <a:pt x="111" y="22"/>
                  </a:lnTo>
                  <a:lnTo>
                    <a:pt x="111" y="11"/>
                  </a:lnTo>
                  <a:lnTo>
                    <a:pt x="122" y="12"/>
                  </a:lnTo>
                  <a:lnTo>
                    <a:pt x="130" y="15"/>
                  </a:lnTo>
                  <a:lnTo>
                    <a:pt x="137" y="19"/>
                  </a:lnTo>
                  <a:lnTo>
                    <a:pt x="141" y="27"/>
                  </a:lnTo>
                  <a:lnTo>
                    <a:pt x="145" y="34"/>
                  </a:lnTo>
                  <a:lnTo>
                    <a:pt x="150" y="41"/>
                  </a:lnTo>
                  <a:lnTo>
                    <a:pt x="155" y="47"/>
                  </a:lnTo>
                  <a:lnTo>
                    <a:pt x="161" y="54"/>
                  </a:lnTo>
                  <a:lnTo>
                    <a:pt x="168" y="56"/>
                  </a:lnTo>
                  <a:lnTo>
                    <a:pt x="180" y="56"/>
                  </a:lnTo>
                  <a:lnTo>
                    <a:pt x="195" y="54"/>
                  </a:lnTo>
                  <a:lnTo>
                    <a:pt x="199" y="51"/>
                  </a:lnTo>
                  <a:lnTo>
                    <a:pt x="203" y="46"/>
                  </a:lnTo>
                  <a:lnTo>
                    <a:pt x="210" y="40"/>
                  </a:lnTo>
                  <a:lnTo>
                    <a:pt x="214" y="34"/>
                  </a:lnTo>
                  <a:lnTo>
                    <a:pt x="218" y="27"/>
                  </a:lnTo>
                  <a:lnTo>
                    <a:pt x="219" y="19"/>
                  </a:lnTo>
                  <a:lnTo>
                    <a:pt x="219" y="15"/>
                  </a:lnTo>
                  <a:lnTo>
                    <a:pt x="216" y="12"/>
                  </a:lnTo>
                  <a:lnTo>
                    <a:pt x="208" y="11"/>
                  </a:lnTo>
                  <a:lnTo>
                    <a:pt x="211" y="2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4" name="Freeform 68"/>
            <p:cNvSpPr/>
            <p:nvPr/>
          </p:nvSpPr>
          <p:spPr bwMode="auto">
            <a:xfrm>
              <a:off x="6158206" y="3370949"/>
              <a:ext cx="44590" cy="65915"/>
            </a:xfrm>
            <a:custGeom>
              <a:avLst/>
              <a:gdLst>
                <a:gd name="T0" fmla="*/ 19 w 47"/>
                <a:gd name="T1" fmla="*/ 0 h 69"/>
                <a:gd name="T2" fmla="*/ 29 w 47"/>
                <a:gd name="T3" fmla="*/ 7 h 69"/>
                <a:gd name="T4" fmla="*/ 35 w 47"/>
                <a:gd name="T5" fmla="*/ 17 h 69"/>
                <a:gd name="T6" fmla="*/ 39 w 47"/>
                <a:gd name="T7" fmla="*/ 29 h 69"/>
                <a:gd name="T8" fmla="*/ 41 w 47"/>
                <a:gd name="T9" fmla="*/ 42 h 69"/>
                <a:gd name="T10" fmla="*/ 45 w 47"/>
                <a:gd name="T11" fmla="*/ 56 h 69"/>
                <a:gd name="T12" fmla="*/ 47 w 47"/>
                <a:gd name="T13" fmla="*/ 69 h 69"/>
                <a:gd name="T14" fmla="*/ 29 w 47"/>
                <a:gd name="T15" fmla="*/ 65 h 69"/>
                <a:gd name="T16" fmla="*/ 16 w 47"/>
                <a:gd name="T17" fmla="*/ 59 h 69"/>
                <a:gd name="T18" fmla="*/ 6 w 47"/>
                <a:gd name="T19" fmla="*/ 52 h 69"/>
                <a:gd name="T20" fmla="*/ 1 w 47"/>
                <a:gd name="T21" fmla="*/ 42 h 69"/>
                <a:gd name="T22" fmla="*/ 0 w 47"/>
                <a:gd name="T23" fmla="*/ 32 h 69"/>
                <a:gd name="T24" fmla="*/ 2 w 47"/>
                <a:gd name="T25" fmla="*/ 21 h 69"/>
                <a:gd name="T26" fmla="*/ 10 w 47"/>
                <a:gd name="T27" fmla="*/ 9 h 69"/>
                <a:gd name="T28" fmla="*/ 19 w 47"/>
                <a:gd name="T2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69">
                  <a:moveTo>
                    <a:pt x="19" y="0"/>
                  </a:moveTo>
                  <a:lnTo>
                    <a:pt x="29" y="7"/>
                  </a:lnTo>
                  <a:lnTo>
                    <a:pt x="35" y="17"/>
                  </a:lnTo>
                  <a:lnTo>
                    <a:pt x="39" y="29"/>
                  </a:lnTo>
                  <a:lnTo>
                    <a:pt x="41" y="42"/>
                  </a:lnTo>
                  <a:lnTo>
                    <a:pt x="45" y="56"/>
                  </a:lnTo>
                  <a:lnTo>
                    <a:pt x="47" y="69"/>
                  </a:lnTo>
                  <a:lnTo>
                    <a:pt x="29" y="65"/>
                  </a:lnTo>
                  <a:lnTo>
                    <a:pt x="16" y="59"/>
                  </a:lnTo>
                  <a:lnTo>
                    <a:pt x="6" y="52"/>
                  </a:lnTo>
                  <a:lnTo>
                    <a:pt x="1" y="42"/>
                  </a:lnTo>
                  <a:lnTo>
                    <a:pt x="0" y="32"/>
                  </a:lnTo>
                  <a:lnTo>
                    <a:pt x="2" y="21"/>
                  </a:lnTo>
                  <a:lnTo>
                    <a:pt x="10" y="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5" name="Freeform 69"/>
            <p:cNvSpPr/>
            <p:nvPr/>
          </p:nvSpPr>
          <p:spPr bwMode="auto">
            <a:xfrm>
              <a:off x="6606042" y="3487270"/>
              <a:ext cx="93057" cy="137646"/>
            </a:xfrm>
            <a:custGeom>
              <a:avLst/>
              <a:gdLst>
                <a:gd name="T0" fmla="*/ 45 w 97"/>
                <a:gd name="T1" fmla="*/ 0 h 143"/>
                <a:gd name="T2" fmla="*/ 56 w 97"/>
                <a:gd name="T3" fmla="*/ 4 h 143"/>
                <a:gd name="T4" fmla="*/ 59 w 97"/>
                <a:gd name="T5" fmla="*/ 17 h 143"/>
                <a:gd name="T6" fmla="*/ 66 w 97"/>
                <a:gd name="T7" fmla="*/ 28 h 143"/>
                <a:gd name="T8" fmla="*/ 74 w 97"/>
                <a:gd name="T9" fmla="*/ 39 h 143"/>
                <a:gd name="T10" fmla="*/ 82 w 97"/>
                <a:gd name="T11" fmla="*/ 48 h 143"/>
                <a:gd name="T12" fmla="*/ 90 w 97"/>
                <a:gd name="T13" fmla="*/ 59 h 143"/>
                <a:gd name="T14" fmla="*/ 94 w 97"/>
                <a:gd name="T15" fmla="*/ 71 h 143"/>
                <a:gd name="T16" fmla="*/ 97 w 97"/>
                <a:gd name="T17" fmla="*/ 87 h 143"/>
                <a:gd name="T18" fmla="*/ 86 w 97"/>
                <a:gd name="T19" fmla="*/ 89 h 143"/>
                <a:gd name="T20" fmla="*/ 77 w 97"/>
                <a:gd name="T21" fmla="*/ 95 h 143"/>
                <a:gd name="T22" fmla="*/ 71 w 97"/>
                <a:gd name="T23" fmla="*/ 102 h 143"/>
                <a:gd name="T24" fmla="*/ 66 w 97"/>
                <a:gd name="T25" fmla="*/ 112 h 143"/>
                <a:gd name="T26" fmla="*/ 62 w 97"/>
                <a:gd name="T27" fmla="*/ 121 h 143"/>
                <a:gd name="T28" fmla="*/ 57 w 97"/>
                <a:gd name="T29" fmla="*/ 130 h 143"/>
                <a:gd name="T30" fmla="*/ 51 w 97"/>
                <a:gd name="T31" fmla="*/ 137 h 143"/>
                <a:gd name="T32" fmla="*/ 41 w 97"/>
                <a:gd name="T33" fmla="*/ 141 h 143"/>
                <a:gd name="T34" fmla="*/ 28 w 97"/>
                <a:gd name="T35" fmla="*/ 143 h 143"/>
                <a:gd name="T36" fmla="*/ 31 w 97"/>
                <a:gd name="T37" fmla="*/ 127 h 143"/>
                <a:gd name="T38" fmla="*/ 32 w 97"/>
                <a:gd name="T39" fmla="*/ 116 h 143"/>
                <a:gd name="T40" fmla="*/ 30 w 97"/>
                <a:gd name="T41" fmla="*/ 107 h 143"/>
                <a:gd name="T42" fmla="*/ 26 w 97"/>
                <a:gd name="T43" fmla="*/ 100 h 143"/>
                <a:gd name="T44" fmla="*/ 20 w 97"/>
                <a:gd name="T45" fmla="*/ 94 h 143"/>
                <a:gd name="T46" fmla="*/ 14 w 97"/>
                <a:gd name="T47" fmla="*/ 89 h 143"/>
                <a:gd name="T48" fmla="*/ 9 w 97"/>
                <a:gd name="T49" fmla="*/ 84 h 143"/>
                <a:gd name="T50" fmla="*/ 4 w 97"/>
                <a:gd name="T51" fmla="*/ 78 h 143"/>
                <a:gd name="T52" fmla="*/ 1 w 97"/>
                <a:gd name="T53" fmla="*/ 70 h 143"/>
                <a:gd name="T54" fmla="*/ 0 w 97"/>
                <a:gd name="T55" fmla="*/ 59 h 143"/>
                <a:gd name="T56" fmla="*/ 12 w 97"/>
                <a:gd name="T57" fmla="*/ 62 h 143"/>
                <a:gd name="T58" fmla="*/ 19 w 97"/>
                <a:gd name="T59" fmla="*/ 61 h 143"/>
                <a:gd name="T60" fmla="*/ 24 w 97"/>
                <a:gd name="T61" fmla="*/ 57 h 143"/>
                <a:gd name="T62" fmla="*/ 28 w 97"/>
                <a:gd name="T63" fmla="*/ 52 h 143"/>
                <a:gd name="T64" fmla="*/ 28 w 97"/>
                <a:gd name="T65" fmla="*/ 44 h 143"/>
                <a:gd name="T66" fmla="*/ 28 w 97"/>
                <a:gd name="T67" fmla="*/ 35 h 143"/>
                <a:gd name="T68" fmla="*/ 28 w 97"/>
                <a:gd name="T69" fmla="*/ 27 h 143"/>
                <a:gd name="T70" fmla="*/ 28 w 97"/>
                <a:gd name="T71" fmla="*/ 18 h 143"/>
                <a:gd name="T72" fmla="*/ 29 w 97"/>
                <a:gd name="T73" fmla="*/ 11 h 143"/>
                <a:gd name="T74" fmla="*/ 31 w 97"/>
                <a:gd name="T75" fmla="*/ 5 h 143"/>
                <a:gd name="T76" fmla="*/ 36 w 97"/>
                <a:gd name="T77" fmla="*/ 1 h 143"/>
                <a:gd name="T78" fmla="*/ 45 w 97"/>
                <a:gd name="T79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7" h="143">
                  <a:moveTo>
                    <a:pt x="45" y="0"/>
                  </a:moveTo>
                  <a:lnTo>
                    <a:pt x="56" y="4"/>
                  </a:lnTo>
                  <a:lnTo>
                    <a:pt x="59" y="17"/>
                  </a:lnTo>
                  <a:lnTo>
                    <a:pt x="66" y="28"/>
                  </a:lnTo>
                  <a:lnTo>
                    <a:pt x="74" y="39"/>
                  </a:lnTo>
                  <a:lnTo>
                    <a:pt x="82" y="48"/>
                  </a:lnTo>
                  <a:lnTo>
                    <a:pt x="90" y="59"/>
                  </a:lnTo>
                  <a:lnTo>
                    <a:pt x="94" y="71"/>
                  </a:lnTo>
                  <a:lnTo>
                    <a:pt x="97" y="87"/>
                  </a:lnTo>
                  <a:lnTo>
                    <a:pt x="86" y="89"/>
                  </a:lnTo>
                  <a:lnTo>
                    <a:pt x="77" y="95"/>
                  </a:lnTo>
                  <a:lnTo>
                    <a:pt x="71" y="102"/>
                  </a:lnTo>
                  <a:lnTo>
                    <a:pt x="66" y="112"/>
                  </a:lnTo>
                  <a:lnTo>
                    <a:pt x="62" y="121"/>
                  </a:lnTo>
                  <a:lnTo>
                    <a:pt x="57" y="130"/>
                  </a:lnTo>
                  <a:lnTo>
                    <a:pt x="51" y="137"/>
                  </a:lnTo>
                  <a:lnTo>
                    <a:pt x="41" y="141"/>
                  </a:lnTo>
                  <a:lnTo>
                    <a:pt x="28" y="143"/>
                  </a:lnTo>
                  <a:lnTo>
                    <a:pt x="31" y="127"/>
                  </a:lnTo>
                  <a:lnTo>
                    <a:pt x="32" y="116"/>
                  </a:lnTo>
                  <a:lnTo>
                    <a:pt x="30" y="107"/>
                  </a:lnTo>
                  <a:lnTo>
                    <a:pt x="26" y="100"/>
                  </a:lnTo>
                  <a:lnTo>
                    <a:pt x="20" y="94"/>
                  </a:lnTo>
                  <a:lnTo>
                    <a:pt x="14" y="89"/>
                  </a:lnTo>
                  <a:lnTo>
                    <a:pt x="9" y="84"/>
                  </a:lnTo>
                  <a:lnTo>
                    <a:pt x="4" y="78"/>
                  </a:lnTo>
                  <a:lnTo>
                    <a:pt x="1" y="70"/>
                  </a:lnTo>
                  <a:lnTo>
                    <a:pt x="0" y="59"/>
                  </a:lnTo>
                  <a:lnTo>
                    <a:pt x="12" y="62"/>
                  </a:lnTo>
                  <a:lnTo>
                    <a:pt x="19" y="61"/>
                  </a:lnTo>
                  <a:lnTo>
                    <a:pt x="24" y="57"/>
                  </a:lnTo>
                  <a:lnTo>
                    <a:pt x="28" y="52"/>
                  </a:lnTo>
                  <a:lnTo>
                    <a:pt x="28" y="44"/>
                  </a:lnTo>
                  <a:lnTo>
                    <a:pt x="28" y="35"/>
                  </a:lnTo>
                  <a:lnTo>
                    <a:pt x="28" y="27"/>
                  </a:lnTo>
                  <a:lnTo>
                    <a:pt x="28" y="18"/>
                  </a:lnTo>
                  <a:lnTo>
                    <a:pt x="29" y="11"/>
                  </a:lnTo>
                  <a:lnTo>
                    <a:pt x="31" y="5"/>
                  </a:lnTo>
                  <a:lnTo>
                    <a:pt x="36" y="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6" name="Freeform 70"/>
            <p:cNvSpPr/>
            <p:nvPr/>
          </p:nvSpPr>
          <p:spPr bwMode="auto">
            <a:xfrm>
              <a:off x="6671957" y="3450435"/>
              <a:ext cx="108566" cy="54283"/>
            </a:xfrm>
            <a:custGeom>
              <a:avLst/>
              <a:gdLst>
                <a:gd name="T0" fmla="*/ 0 w 112"/>
                <a:gd name="T1" fmla="*/ 0 h 55"/>
                <a:gd name="T2" fmla="*/ 18 w 112"/>
                <a:gd name="T3" fmla="*/ 8 h 55"/>
                <a:gd name="T4" fmla="*/ 38 w 112"/>
                <a:gd name="T5" fmla="*/ 14 h 55"/>
                <a:gd name="T6" fmla="*/ 58 w 112"/>
                <a:gd name="T7" fmla="*/ 19 h 55"/>
                <a:gd name="T8" fmla="*/ 78 w 112"/>
                <a:gd name="T9" fmla="*/ 25 h 55"/>
                <a:gd name="T10" fmla="*/ 96 w 112"/>
                <a:gd name="T11" fmla="*/ 32 h 55"/>
                <a:gd name="T12" fmla="*/ 112 w 112"/>
                <a:gd name="T13" fmla="*/ 42 h 55"/>
                <a:gd name="T14" fmla="*/ 102 w 112"/>
                <a:gd name="T15" fmla="*/ 50 h 55"/>
                <a:gd name="T16" fmla="*/ 91 w 112"/>
                <a:gd name="T17" fmla="*/ 53 h 55"/>
                <a:gd name="T18" fmla="*/ 79 w 112"/>
                <a:gd name="T19" fmla="*/ 53 h 55"/>
                <a:gd name="T20" fmla="*/ 67 w 112"/>
                <a:gd name="T21" fmla="*/ 50 h 55"/>
                <a:gd name="T22" fmla="*/ 53 w 112"/>
                <a:gd name="T23" fmla="*/ 47 h 55"/>
                <a:gd name="T24" fmla="*/ 40 w 112"/>
                <a:gd name="T25" fmla="*/ 44 h 55"/>
                <a:gd name="T26" fmla="*/ 27 w 112"/>
                <a:gd name="T27" fmla="*/ 44 h 55"/>
                <a:gd name="T28" fmla="*/ 13 w 112"/>
                <a:gd name="T29" fmla="*/ 48 h 55"/>
                <a:gd name="T30" fmla="*/ 0 w 112"/>
                <a:gd name="T31" fmla="*/ 55 h 55"/>
                <a:gd name="T32" fmla="*/ 0 w 112"/>
                <a:gd name="T3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2" h="55">
                  <a:moveTo>
                    <a:pt x="0" y="0"/>
                  </a:moveTo>
                  <a:lnTo>
                    <a:pt x="18" y="8"/>
                  </a:lnTo>
                  <a:lnTo>
                    <a:pt x="38" y="14"/>
                  </a:lnTo>
                  <a:lnTo>
                    <a:pt x="58" y="19"/>
                  </a:lnTo>
                  <a:lnTo>
                    <a:pt x="78" y="25"/>
                  </a:lnTo>
                  <a:lnTo>
                    <a:pt x="96" y="32"/>
                  </a:lnTo>
                  <a:lnTo>
                    <a:pt x="112" y="42"/>
                  </a:lnTo>
                  <a:lnTo>
                    <a:pt x="102" y="50"/>
                  </a:lnTo>
                  <a:lnTo>
                    <a:pt x="91" y="53"/>
                  </a:lnTo>
                  <a:lnTo>
                    <a:pt x="79" y="53"/>
                  </a:lnTo>
                  <a:lnTo>
                    <a:pt x="67" y="50"/>
                  </a:lnTo>
                  <a:lnTo>
                    <a:pt x="53" y="47"/>
                  </a:lnTo>
                  <a:lnTo>
                    <a:pt x="40" y="44"/>
                  </a:lnTo>
                  <a:lnTo>
                    <a:pt x="27" y="44"/>
                  </a:lnTo>
                  <a:lnTo>
                    <a:pt x="13" y="48"/>
                  </a:lnTo>
                  <a:lnTo>
                    <a:pt x="0" y="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7" name="Freeform 71"/>
            <p:cNvSpPr/>
            <p:nvPr/>
          </p:nvSpPr>
          <p:spPr bwMode="auto">
            <a:xfrm>
              <a:off x="6136881" y="3543492"/>
              <a:ext cx="67854" cy="60099"/>
            </a:xfrm>
            <a:custGeom>
              <a:avLst/>
              <a:gdLst>
                <a:gd name="T0" fmla="*/ 41 w 71"/>
                <a:gd name="T1" fmla="*/ 0 h 60"/>
                <a:gd name="T2" fmla="*/ 57 w 71"/>
                <a:gd name="T3" fmla="*/ 3 h 60"/>
                <a:gd name="T4" fmla="*/ 66 w 71"/>
                <a:gd name="T5" fmla="*/ 8 h 60"/>
                <a:gd name="T6" fmla="*/ 71 w 71"/>
                <a:gd name="T7" fmla="*/ 15 h 60"/>
                <a:gd name="T8" fmla="*/ 71 w 71"/>
                <a:gd name="T9" fmla="*/ 25 h 60"/>
                <a:gd name="T10" fmla="*/ 68 w 71"/>
                <a:gd name="T11" fmla="*/ 34 h 60"/>
                <a:gd name="T12" fmla="*/ 61 w 71"/>
                <a:gd name="T13" fmla="*/ 43 h 60"/>
                <a:gd name="T14" fmla="*/ 52 w 71"/>
                <a:gd name="T15" fmla="*/ 51 h 60"/>
                <a:gd name="T16" fmla="*/ 41 w 71"/>
                <a:gd name="T17" fmla="*/ 57 h 60"/>
                <a:gd name="T18" fmla="*/ 28 w 71"/>
                <a:gd name="T19" fmla="*/ 60 h 60"/>
                <a:gd name="T20" fmla="*/ 15 w 71"/>
                <a:gd name="T21" fmla="*/ 60 h 60"/>
                <a:gd name="T22" fmla="*/ 0 w 71"/>
                <a:gd name="T23" fmla="*/ 56 h 60"/>
                <a:gd name="T24" fmla="*/ 4 w 71"/>
                <a:gd name="T25" fmla="*/ 50 h 60"/>
                <a:gd name="T26" fmla="*/ 9 w 71"/>
                <a:gd name="T27" fmla="*/ 45 h 60"/>
                <a:gd name="T28" fmla="*/ 16 w 71"/>
                <a:gd name="T29" fmla="*/ 43 h 60"/>
                <a:gd name="T30" fmla="*/ 24 w 71"/>
                <a:gd name="T31" fmla="*/ 42 h 60"/>
                <a:gd name="T32" fmla="*/ 33 w 71"/>
                <a:gd name="T33" fmla="*/ 42 h 60"/>
                <a:gd name="T34" fmla="*/ 41 w 71"/>
                <a:gd name="T35" fmla="*/ 42 h 60"/>
                <a:gd name="T36" fmla="*/ 41 w 71"/>
                <a:gd name="T3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1" h="60">
                  <a:moveTo>
                    <a:pt x="41" y="0"/>
                  </a:moveTo>
                  <a:lnTo>
                    <a:pt x="57" y="3"/>
                  </a:lnTo>
                  <a:lnTo>
                    <a:pt x="66" y="8"/>
                  </a:lnTo>
                  <a:lnTo>
                    <a:pt x="71" y="15"/>
                  </a:lnTo>
                  <a:lnTo>
                    <a:pt x="71" y="25"/>
                  </a:lnTo>
                  <a:lnTo>
                    <a:pt x="68" y="34"/>
                  </a:lnTo>
                  <a:lnTo>
                    <a:pt x="61" y="43"/>
                  </a:lnTo>
                  <a:lnTo>
                    <a:pt x="52" y="51"/>
                  </a:lnTo>
                  <a:lnTo>
                    <a:pt x="41" y="57"/>
                  </a:lnTo>
                  <a:lnTo>
                    <a:pt x="28" y="60"/>
                  </a:lnTo>
                  <a:lnTo>
                    <a:pt x="15" y="60"/>
                  </a:lnTo>
                  <a:lnTo>
                    <a:pt x="0" y="56"/>
                  </a:lnTo>
                  <a:lnTo>
                    <a:pt x="4" y="50"/>
                  </a:lnTo>
                  <a:lnTo>
                    <a:pt x="9" y="45"/>
                  </a:lnTo>
                  <a:lnTo>
                    <a:pt x="16" y="43"/>
                  </a:lnTo>
                  <a:lnTo>
                    <a:pt x="24" y="42"/>
                  </a:lnTo>
                  <a:lnTo>
                    <a:pt x="33" y="42"/>
                  </a:lnTo>
                  <a:lnTo>
                    <a:pt x="41" y="42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8" name="Freeform 72"/>
            <p:cNvSpPr/>
            <p:nvPr/>
          </p:nvSpPr>
          <p:spPr bwMode="auto">
            <a:xfrm>
              <a:off x="6377277" y="3706341"/>
              <a:ext cx="67854" cy="48467"/>
            </a:xfrm>
            <a:custGeom>
              <a:avLst/>
              <a:gdLst>
                <a:gd name="T0" fmla="*/ 28 w 69"/>
                <a:gd name="T1" fmla="*/ 0 h 52"/>
                <a:gd name="T2" fmla="*/ 43 w 69"/>
                <a:gd name="T3" fmla="*/ 0 h 52"/>
                <a:gd name="T4" fmla="*/ 56 w 69"/>
                <a:gd name="T5" fmla="*/ 5 h 52"/>
                <a:gd name="T6" fmla="*/ 64 w 69"/>
                <a:gd name="T7" fmla="*/ 14 h 52"/>
                <a:gd name="T8" fmla="*/ 69 w 69"/>
                <a:gd name="T9" fmla="*/ 26 h 52"/>
                <a:gd name="T10" fmla="*/ 69 w 69"/>
                <a:gd name="T11" fmla="*/ 42 h 52"/>
                <a:gd name="T12" fmla="*/ 60 w 69"/>
                <a:gd name="T13" fmla="*/ 49 h 52"/>
                <a:gd name="T14" fmla="*/ 53 w 69"/>
                <a:gd name="T15" fmla="*/ 52 h 52"/>
                <a:gd name="T16" fmla="*/ 47 w 69"/>
                <a:gd name="T17" fmla="*/ 52 h 52"/>
                <a:gd name="T18" fmla="*/ 41 w 69"/>
                <a:gd name="T19" fmla="*/ 49 h 52"/>
                <a:gd name="T20" fmla="*/ 34 w 69"/>
                <a:gd name="T21" fmla="*/ 46 h 52"/>
                <a:gd name="T22" fmla="*/ 25 w 69"/>
                <a:gd name="T23" fmla="*/ 42 h 52"/>
                <a:gd name="T24" fmla="*/ 14 w 69"/>
                <a:gd name="T25" fmla="*/ 41 h 52"/>
                <a:gd name="T26" fmla="*/ 0 w 69"/>
                <a:gd name="T27" fmla="*/ 42 h 52"/>
                <a:gd name="T28" fmla="*/ 6 w 69"/>
                <a:gd name="T29" fmla="*/ 36 h 52"/>
                <a:gd name="T30" fmla="*/ 12 w 69"/>
                <a:gd name="T31" fmla="*/ 31 h 52"/>
                <a:gd name="T32" fmla="*/ 19 w 69"/>
                <a:gd name="T33" fmla="*/ 26 h 52"/>
                <a:gd name="T34" fmla="*/ 24 w 69"/>
                <a:gd name="T35" fmla="*/ 20 h 52"/>
                <a:gd name="T36" fmla="*/ 28 w 69"/>
                <a:gd name="T37" fmla="*/ 13 h 52"/>
                <a:gd name="T38" fmla="*/ 28 w 69"/>
                <a:gd name="T3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9" h="52">
                  <a:moveTo>
                    <a:pt x="28" y="0"/>
                  </a:moveTo>
                  <a:lnTo>
                    <a:pt x="43" y="0"/>
                  </a:lnTo>
                  <a:lnTo>
                    <a:pt x="56" y="5"/>
                  </a:lnTo>
                  <a:lnTo>
                    <a:pt x="64" y="14"/>
                  </a:lnTo>
                  <a:lnTo>
                    <a:pt x="69" y="26"/>
                  </a:lnTo>
                  <a:lnTo>
                    <a:pt x="69" y="42"/>
                  </a:lnTo>
                  <a:lnTo>
                    <a:pt x="60" y="49"/>
                  </a:lnTo>
                  <a:lnTo>
                    <a:pt x="53" y="52"/>
                  </a:lnTo>
                  <a:lnTo>
                    <a:pt x="47" y="52"/>
                  </a:lnTo>
                  <a:lnTo>
                    <a:pt x="41" y="49"/>
                  </a:lnTo>
                  <a:lnTo>
                    <a:pt x="34" y="46"/>
                  </a:lnTo>
                  <a:lnTo>
                    <a:pt x="25" y="42"/>
                  </a:lnTo>
                  <a:lnTo>
                    <a:pt x="14" y="41"/>
                  </a:lnTo>
                  <a:lnTo>
                    <a:pt x="0" y="42"/>
                  </a:lnTo>
                  <a:lnTo>
                    <a:pt x="6" y="36"/>
                  </a:lnTo>
                  <a:lnTo>
                    <a:pt x="12" y="31"/>
                  </a:lnTo>
                  <a:lnTo>
                    <a:pt x="19" y="26"/>
                  </a:lnTo>
                  <a:lnTo>
                    <a:pt x="24" y="20"/>
                  </a:lnTo>
                  <a:lnTo>
                    <a:pt x="28" y="1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9" name="Freeform 73"/>
            <p:cNvSpPr/>
            <p:nvPr/>
          </p:nvSpPr>
          <p:spPr bwMode="auto">
            <a:xfrm>
              <a:off x="6377277" y="3781950"/>
              <a:ext cx="81425" cy="60099"/>
            </a:xfrm>
            <a:custGeom>
              <a:avLst/>
              <a:gdLst>
                <a:gd name="T0" fmla="*/ 62 w 82"/>
                <a:gd name="T1" fmla="*/ 0 h 64"/>
                <a:gd name="T2" fmla="*/ 64 w 82"/>
                <a:gd name="T3" fmla="*/ 0 h 64"/>
                <a:gd name="T4" fmla="*/ 67 w 82"/>
                <a:gd name="T5" fmla="*/ 2 h 64"/>
                <a:gd name="T6" fmla="*/ 69 w 82"/>
                <a:gd name="T7" fmla="*/ 4 h 64"/>
                <a:gd name="T8" fmla="*/ 71 w 82"/>
                <a:gd name="T9" fmla="*/ 8 h 64"/>
                <a:gd name="T10" fmla="*/ 74 w 82"/>
                <a:gd name="T11" fmla="*/ 11 h 64"/>
                <a:gd name="T12" fmla="*/ 76 w 82"/>
                <a:gd name="T13" fmla="*/ 15 h 64"/>
                <a:gd name="T14" fmla="*/ 79 w 82"/>
                <a:gd name="T15" fmla="*/ 20 h 64"/>
                <a:gd name="T16" fmla="*/ 81 w 82"/>
                <a:gd name="T17" fmla="*/ 26 h 64"/>
                <a:gd name="T18" fmla="*/ 82 w 82"/>
                <a:gd name="T19" fmla="*/ 32 h 64"/>
                <a:gd name="T20" fmla="*/ 82 w 82"/>
                <a:gd name="T21" fmla="*/ 39 h 64"/>
                <a:gd name="T22" fmla="*/ 82 w 82"/>
                <a:gd name="T23" fmla="*/ 47 h 64"/>
                <a:gd name="T24" fmla="*/ 70 w 82"/>
                <a:gd name="T25" fmla="*/ 48 h 64"/>
                <a:gd name="T26" fmla="*/ 59 w 82"/>
                <a:gd name="T27" fmla="*/ 52 h 64"/>
                <a:gd name="T28" fmla="*/ 50 w 82"/>
                <a:gd name="T29" fmla="*/ 55 h 64"/>
                <a:gd name="T30" fmla="*/ 40 w 82"/>
                <a:gd name="T31" fmla="*/ 60 h 64"/>
                <a:gd name="T32" fmla="*/ 29 w 82"/>
                <a:gd name="T33" fmla="*/ 63 h 64"/>
                <a:gd name="T34" fmla="*/ 15 w 82"/>
                <a:gd name="T35" fmla="*/ 64 h 64"/>
                <a:gd name="T36" fmla="*/ 0 w 82"/>
                <a:gd name="T37" fmla="*/ 61 h 64"/>
                <a:gd name="T38" fmla="*/ 7 w 82"/>
                <a:gd name="T39" fmla="*/ 53 h 64"/>
                <a:gd name="T40" fmla="*/ 18 w 82"/>
                <a:gd name="T41" fmla="*/ 47 h 64"/>
                <a:gd name="T42" fmla="*/ 30 w 82"/>
                <a:gd name="T43" fmla="*/ 42 h 64"/>
                <a:gd name="T44" fmla="*/ 42 w 82"/>
                <a:gd name="T45" fmla="*/ 39 h 64"/>
                <a:gd name="T46" fmla="*/ 56 w 82"/>
                <a:gd name="T47" fmla="*/ 37 h 64"/>
                <a:gd name="T48" fmla="*/ 69 w 82"/>
                <a:gd name="T49" fmla="*/ 33 h 64"/>
                <a:gd name="T50" fmla="*/ 64 w 82"/>
                <a:gd name="T51" fmla="*/ 26 h 64"/>
                <a:gd name="T52" fmla="*/ 60 w 82"/>
                <a:gd name="T53" fmla="*/ 20 h 64"/>
                <a:gd name="T54" fmla="*/ 58 w 82"/>
                <a:gd name="T55" fmla="*/ 14 h 64"/>
                <a:gd name="T56" fmla="*/ 57 w 82"/>
                <a:gd name="T57" fmla="*/ 9 h 64"/>
                <a:gd name="T58" fmla="*/ 57 w 82"/>
                <a:gd name="T59" fmla="*/ 5 h 64"/>
                <a:gd name="T60" fmla="*/ 57 w 82"/>
                <a:gd name="T61" fmla="*/ 3 h 64"/>
                <a:gd name="T62" fmla="*/ 58 w 82"/>
                <a:gd name="T63" fmla="*/ 2 h 64"/>
                <a:gd name="T64" fmla="*/ 59 w 82"/>
                <a:gd name="T65" fmla="*/ 0 h 64"/>
                <a:gd name="T66" fmla="*/ 62 w 82"/>
                <a:gd name="T6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2" h="64">
                  <a:moveTo>
                    <a:pt x="62" y="0"/>
                  </a:moveTo>
                  <a:lnTo>
                    <a:pt x="64" y="0"/>
                  </a:lnTo>
                  <a:lnTo>
                    <a:pt x="67" y="2"/>
                  </a:lnTo>
                  <a:lnTo>
                    <a:pt x="69" y="4"/>
                  </a:lnTo>
                  <a:lnTo>
                    <a:pt x="71" y="8"/>
                  </a:lnTo>
                  <a:lnTo>
                    <a:pt x="74" y="11"/>
                  </a:lnTo>
                  <a:lnTo>
                    <a:pt x="76" y="15"/>
                  </a:lnTo>
                  <a:lnTo>
                    <a:pt x="79" y="20"/>
                  </a:lnTo>
                  <a:lnTo>
                    <a:pt x="81" y="26"/>
                  </a:lnTo>
                  <a:lnTo>
                    <a:pt x="82" y="32"/>
                  </a:lnTo>
                  <a:lnTo>
                    <a:pt x="82" y="39"/>
                  </a:lnTo>
                  <a:lnTo>
                    <a:pt x="82" y="47"/>
                  </a:lnTo>
                  <a:lnTo>
                    <a:pt x="70" y="48"/>
                  </a:lnTo>
                  <a:lnTo>
                    <a:pt x="59" y="52"/>
                  </a:lnTo>
                  <a:lnTo>
                    <a:pt x="50" y="55"/>
                  </a:lnTo>
                  <a:lnTo>
                    <a:pt x="40" y="60"/>
                  </a:lnTo>
                  <a:lnTo>
                    <a:pt x="29" y="63"/>
                  </a:lnTo>
                  <a:lnTo>
                    <a:pt x="15" y="64"/>
                  </a:lnTo>
                  <a:lnTo>
                    <a:pt x="0" y="61"/>
                  </a:lnTo>
                  <a:lnTo>
                    <a:pt x="7" y="53"/>
                  </a:lnTo>
                  <a:lnTo>
                    <a:pt x="18" y="47"/>
                  </a:lnTo>
                  <a:lnTo>
                    <a:pt x="30" y="42"/>
                  </a:lnTo>
                  <a:lnTo>
                    <a:pt x="42" y="39"/>
                  </a:lnTo>
                  <a:lnTo>
                    <a:pt x="56" y="37"/>
                  </a:lnTo>
                  <a:lnTo>
                    <a:pt x="69" y="33"/>
                  </a:lnTo>
                  <a:lnTo>
                    <a:pt x="64" y="26"/>
                  </a:lnTo>
                  <a:lnTo>
                    <a:pt x="60" y="20"/>
                  </a:lnTo>
                  <a:lnTo>
                    <a:pt x="58" y="14"/>
                  </a:lnTo>
                  <a:lnTo>
                    <a:pt x="57" y="9"/>
                  </a:lnTo>
                  <a:lnTo>
                    <a:pt x="57" y="5"/>
                  </a:lnTo>
                  <a:lnTo>
                    <a:pt x="57" y="3"/>
                  </a:lnTo>
                  <a:lnTo>
                    <a:pt x="58" y="2"/>
                  </a:lnTo>
                  <a:lnTo>
                    <a:pt x="59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0" name="Freeform 74"/>
            <p:cNvSpPr/>
            <p:nvPr/>
          </p:nvSpPr>
          <p:spPr bwMode="auto">
            <a:xfrm>
              <a:off x="6794094" y="3772256"/>
              <a:ext cx="67854" cy="42651"/>
            </a:xfrm>
            <a:custGeom>
              <a:avLst/>
              <a:gdLst>
                <a:gd name="T0" fmla="*/ 0 w 70"/>
                <a:gd name="T1" fmla="*/ 0 h 43"/>
                <a:gd name="T2" fmla="*/ 70 w 70"/>
                <a:gd name="T3" fmla="*/ 0 h 43"/>
                <a:gd name="T4" fmla="*/ 64 w 70"/>
                <a:gd name="T5" fmla="*/ 5 h 43"/>
                <a:gd name="T6" fmla="*/ 57 w 70"/>
                <a:gd name="T7" fmla="*/ 12 h 43"/>
                <a:gd name="T8" fmla="*/ 50 w 70"/>
                <a:gd name="T9" fmla="*/ 21 h 43"/>
                <a:gd name="T10" fmla="*/ 42 w 70"/>
                <a:gd name="T11" fmla="*/ 29 h 43"/>
                <a:gd name="T12" fmla="*/ 33 w 70"/>
                <a:gd name="T13" fmla="*/ 36 h 43"/>
                <a:gd name="T14" fmla="*/ 25 w 70"/>
                <a:gd name="T15" fmla="*/ 41 h 43"/>
                <a:gd name="T16" fmla="*/ 16 w 70"/>
                <a:gd name="T17" fmla="*/ 43 h 43"/>
                <a:gd name="T18" fmla="*/ 8 w 70"/>
                <a:gd name="T19" fmla="*/ 38 h 43"/>
                <a:gd name="T20" fmla="*/ 0 w 70"/>
                <a:gd name="T21" fmla="*/ 28 h 43"/>
                <a:gd name="T22" fmla="*/ 0 w 70"/>
                <a:gd name="T2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43">
                  <a:moveTo>
                    <a:pt x="0" y="0"/>
                  </a:moveTo>
                  <a:lnTo>
                    <a:pt x="70" y="0"/>
                  </a:lnTo>
                  <a:lnTo>
                    <a:pt x="64" y="5"/>
                  </a:lnTo>
                  <a:lnTo>
                    <a:pt x="57" y="12"/>
                  </a:lnTo>
                  <a:lnTo>
                    <a:pt x="50" y="21"/>
                  </a:lnTo>
                  <a:lnTo>
                    <a:pt x="42" y="29"/>
                  </a:lnTo>
                  <a:lnTo>
                    <a:pt x="33" y="36"/>
                  </a:lnTo>
                  <a:lnTo>
                    <a:pt x="25" y="41"/>
                  </a:lnTo>
                  <a:lnTo>
                    <a:pt x="16" y="43"/>
                  </a:lnTo>
                  <a:lnTo>
                    <a:pt x="8" y="38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1" name="Freeform 75"/>
            <p:cNvSpPr/>
            <p:nvPr/>
          </p:nvSpPr>
          <p:spPr bwMode="auto">
            <a:xfrm>
              <a:off x="5627008" y="1984792"/>
              <a:ext cx="643642" cy="484670"/>
            </a:xfrm>
            <a:custGeom>
              <a:avLst/>
              <a:gdLst>
                <a:gd name="T0" fmla="*/ 415 w 665"/>
                <a:gd name="T1" fmla="*/ 18 h 499"/>
                <a:gd name="T2" fmla="*/ 407 w 665"/>
                <a:gd name="T3" fmla="*/ 56 h 499"/>
                <a:gd name="T4" fmla="*/ 348 w 665"/>
                <a:gd name="T5" fmla="*/ 63 h 499"/>
                <a:gd name="T6" fmla="*/ 372 w 665"/>
                <a:gd name="T7" fmla="*/ 48 h 499"/>
                <a:gd name="T8" fmla="*/ 337 w 665"/>
                <a:gd name="T9" fmla="*/ 23 h 499"/>
                <a:gd name="T10" fmla="*/ 291 w 665"/>
                <a:gd name="T11" fmla="*/ 56 h 499"/>
                <a:gd name="T12" fmla="*/ 328 w 665"/>
                <a:gd name="T13" fmla="*/ 60 h 499"/>
                <a:gd name="T14" fmla="*/ 305 w 665"/>
                <a:gd name="T15" fmla="*/ 74 h 499"/>
                <a:gd name="T16" fmla="*/ 333 w 665"/>
                <a:gd name="T17" fmla="*/ 90 h 499"/>
                <a:gd name="T18" fmla="*/ 410 w 665"/>
                <a:gd name="T19" fmla="*/ 98 h 499"/>
                <a:gd name="T20" fmla="*/ 468 w 665"/>
                <a:gd name="T21" fmla="*/ 99 h 499"/>
                <a:gd name="T22" fmla="*/ 458 w 665"/>
                <a:gd name="T23" fmla="*/ 127 h 499"/>
                <a:gd name="T24" fmla="*/ 477 w 665"/>
                <a:gd name="T25" fmla="*/ 152 h 499"/>
                <a:gd name="T26" fmla="*/ 487 w 665"/>
                <a:gd name="T27" fmla="*/ 120 h 499"/>
                <a:gd name="T28" fmla="*/ 496 w 665"/>
                <a:gd name="T29" fmla="*/ 87 h 499"/>
                <a:gd name="T30" fmla="*/ 510 w 665"/>
                <a:gd name="T31" fmla="*/ 121 h 499"/>
                <a:gd name="T32" fmla="*/ 539 w 665"/>
                <a:gd name="T33" fmla="*/ 156 h 499"/>
                <a:gd name="T34" fmla="*/ 591 w 665"/>
                <a:gd name="T35" fmla="*/ 165 h 499"/>
                <a:gd name="T36" fmla="*/ 637 w 665"/>
                <a:gd name="T37" fmla="*/ 188 h 499"/>
                <a:gd name="T38" fmla="*/ 642 w 665"/>
                <a:gd name="T39" fmla="*/ 237 h 499"/>
                <a:gd name="T40" fmla="*/ 605 w 665"/>
                <a:gd name="T41" fmla="*/ 236 h 499"/>
                <a:gd name="T42" fmla="*/ 595 w 665"/>
                <a:gd name="T43" fmla="*/ 264 h 499"/>
                <a:gd name="T44" fmla="*/ 632 w 665"/>
                <a:gd name="T45" fmla="*/ 259 h 499"/>
                <a:gd name="T46" fmla="*/ 665 w 665"/>
                <a:gd name="T47" fmla="*/ 251 h 499"/>
                <a:gd name="T48" fmla="*/ 645 w 665"/>
                <a:gd name="T49" fmla="*/ 291 h 499"/>
                <a:gd name="T50" fmla="*/ 627 w 665"/>
                <a:gd name="T51" fmla="*/ 293 h 499"/>
                <a:gd name="T52" fmla="*/ 591 w 665"/>
                <a:gd name="T53" fmla="*/ 311 h 499"/>
                <a:gd name="T54" fmla="*/ 550 w 665"/>
                <a:gd name="T55" fmla="*/ 354 h 499"/>
                <a:gd name="T56" fmla="*/ 507 w 665"/>
                <a:gd name="T57" fmla="*/ 378 h 499"/>
                <a:gd name="T58" fmla="*/ 526 w 665"/>
                <a:gd name="T59" fmla="*/ 389 h 499"/>
                <a:gd name="T60" fmla="*/ 563 w 665"/>
                <a:gd name="T61" fmla="*/ 389 h 499"/>
                <a:gd name="T62" fmla="*/ 546 w 665"/>
                <a:gd name="T63" fmla="*/ 399 h 499"/>
                <a:gd name="T64" fmla="*/ 527 w 665"/>
                <a:gd name="T65" fmla="*/ 417 h 499"/>
                <a:gd name="T66" fmla="*/ 507 w 665"/>
                <a:gd name="T67" fmla="*/ 417 h 499"/>
                <a:gd name="T68" fmla="*/ 479 w 665"/>
                <a:gd name="T69" fmla="*/ 409 h 499"/>
                <a:gd name="T70" fmla="*/ 417 w 665"/>
                <a:gd name="T71" fmla="*/ 425 h 499"/>
                <a:gd name="T72" fmla="*/ 316 w 665"/>
                <a:gd name="T73" fmla="*/ 478 h 499"/>
                <a:gd name="T74" fmla="*/ 235 w 665"/>
                <a:gd name="T75" fmla="*/ 458 h 499"/>
                <a:gd name="T76" fmla="*/ 244 w 665"/>
                <a:gd name="T77" fmla="*/ 492 h 499"/>
                <a:gd name="T78" fmla="*/ 219 w 665"/>
                <a:gd name="T79" fmla="*/ 480 h 499"/>
                <a:gd name="T80" fmla="*/ 222 w 665"/>
                <a:gd name="T81" fmla="*/ 460 h 499"/>
                <a:gd name="T82" fmla="*/ 217 w 665"/>
                <a:gd name="T83" fmla="*/ 425 h 499"/>
                <a:gd name="T84" fmla="*/ 134 w 665"/>
                <a:gd name="T85" fmla="*/ 420 h 499"/>
                <a:gd name="T86" fmla="*/ 131 w 665"/>
                <a:gd name="T87" fmla="*/ 394 h 499"/>
                <a:gd name="T88" fmla="*/ 194 w 665"/>
                <a:gd name="T89" fmla="*/ 375 h 499"/>
                <a:gd name="T90" fmla="*/ 124 w 665"/>
                <a:gd name="T91" fmla="*/ 366 h 499"/>
                <a:gd name="T92" fmla="*/ 76 w 665"/>
                <a:gd name="T93" fmla="*/ 342 h 499"/>
                <a:gd name="T94" fmla="*/ 27 w 665"/>
                <a:gd name="T95" fmla="*/ 358 h 499"/>
                <a:gd name="T96" fmla="*/ 5 w 665"/>
                <a:gd name="T97" fmla="*/ 342 h 499"/>
                <a:gd name="T98" fmla="*/ 17 w 665"/>
                <a:gd name="T99" fmla="*/ 327 h 499"/>
                <a:gd name="T100" fmla="*/ 70 w 665"/>
                <a:gd name="T101" fmla="*/ 320 h 499"/>
                <a:gd name="T102" fmla="*/ 53 w 665"/>
                <a:gd name="T103" fmla="*/ 292 h 499"/>
                <a:gd name="T104" fmla="*/ 42 w 665"/>
                <a:gd name="T105" fmla="*/ 236 h 499"/>
                <a:gd name="T106" fmla="*/ 53 w 665"/>
                <a:gd name="T107" fmla="*/ 233 h 499"/>
                <a:gd name="T108" fmla="*/ 56 w 665"/>
                <a:gd name="T109" fmla="*/ 223 h 499"/>
                <a:gd name="T110" fmla="*/ 118 w 665"/>
                <a:gd name="T111" fmla="*/ 160 h 499"/>
                <a:gd name="T112" fmla="*/ 111 w 665"/>
                <a:gd name="T113" fmla="*/ 84 h 499"/>
                <a:gd name="T114" fmla="*/ 146 w 665"/>
                <a:gd name="T115" fmla="*/ 50 h 499"/>
                <a:gd name="T116" fmla="*/ 195 w 665"/>
                <a:gd name="T117" fmla="*/ 53 h 499"/>
                <a:gd name="T118" fmla="*/ 235 w 665"/>
                <a:gd name="T119" fmla="*/ 29 h 499"/>
                <a:gd name="T120" fmla="*/ 202 w 665"/>
                <a:gd name="T121" fmla="*/ 25 h 499"/>
                <a:gd name="T122" fmla="*/ 260 w 665"/>
                <a:gd name="T123" fmla="*/ 7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65" h="499">
                  <a:moveTo>
                    <a:pt x="344" y="0"/>
                  </a:moveTo>
                  <a:lnTo>
                    <a:pt x="369" y="2"/>
                  </a:lnTo>
                  <a:lnTo>
                    <a:pt x="393" y="8"/>
                  </a:lnTo>
                  <a:lnTo>
                    <a:pt x="415" y="18"/>
                  </a:lnTo>
                  <a:lnTo>
                    <a:pt x="437" y="34"/>
                  </a:lnTo>
                  <a:lnTo>
                    <a:pt x="458" y="56"/>
                  </a:lnTo>
                  <a:lnTo>
                    <a:pt x="431" y="54"/>
                  </a:lnTo>
                  <a:lnTo>
                    <a:pt x="407" y="56"/>
                  </a:lnTo>
                  <a:lnTo>
                    <a:pt x="386" y="59"/>
                  </a:lnTo>
                  <a:lnTo>
                    <a:pt x="367" y="64"/>
                  </a:lnTo>
                  <a:lnTo>
                    <a:pt x="346" y="70"/>
                  </a:lnTo>
                  <a:lnTo>
                    <a:pt x="348" y="63"/>
                  </a:lnTo>
                  <a:lnTo>
                    <a:pt x="353" y="58"/>
                  </a:lnTo>
                  <a:lnTo>
                    <a:pt x="359" y="54"/>
                  </a:lnTo>
                  <a:lnTo>
                    <a:pt x="365" y="52"/>
                  </a:lnTo>
                  <a:lnTo>
                    <a:pt x="372" y="48"/>
                  </a:lnTo>
                  <a:lnTo>
                    <a:pt x="374" y="42"/>
                  </a:lnTo>
                  <a:lnTo>
                    <a:pt x="362" y="30"/>
                  </a:lnTo>
                  <a:lnTo>
                    <a:pt x="350" y="23"/>
                  </a:lnTo>
                  <a:lnTo>
                    <a:pt x="337" y="23"/>
                  </a:lnTo>
                  <a:lnTo>
                    <a:pt x="326" y="26"/>
                  </a:lnTo>
                  <a:lnTo>
                    <a:pt x="316" y="34"/>
                  </a:lnTo>
                  <a:lnTo>
                    <a:pt x="303" y="43"/>
                  </a:lnTo>
                  <a:lnTo>
                    <a:pt x="291" y="56"/>
                  </a:lnTo>
                  <a:lnTo>
                    <a:pt x="309" y="57"/>
                  </a:lnTo>
                  <a:lnTo>
                    <a:pt x="320" y="58"/>
                  </a:lnTo>
                  <a:lnTo>
                    <a:pt x="326" y="59"/>
                  </a:lnTo>
                  <a:lnTo>
                    <a:pt x="328" y="60"/>
                  </a:lnTo>
                  <a:lnTo>
                    <a:pt x="325" y="63"/>
                  </a:lnTo>
                  <a:lnTo>
                    <a:pt x="319" y="65"/>
                  </a:lnTo>
                  <a:lnTo>
                    <a:pt x="312" y="69"/>
                  </a:lnTo>
                  <a:lnTo>
                    <a:pt x="305" y="74"/>
                  </a:lnTo>
                  <a:lnTo>
                    <a:pt x="297" y="79"/>
                  </a:lnTo>
                  <a:lnTo>
                    <a:pt x="291" y="84"/>
                  </a:lnTo>
                  <a:lnTo>
                    <a:pt x="313" y="86"/>
                  </a:lnTo>
                  <a:lnTo>
                    <a:pt x="333" y="90"/>
                  </a:lnTo>
                  <a:lnTo>
                    <a:pt x="352" y="93"/>
                  </a:lnTo>
                  <a:lnTo>
                    <a:pt x="370" y="97"/>
                  </a:lnTo>
                  <a:lnTo>
                    <a:pt x="390" y="98"/>
                  </a:lnTo>
                  <a:lnTo>
                    <a:pt x="410" y="98"/>
                  </a:lnTo>
                  <a:lnTo>
                    <a:pt x="432" y="93"/>
                  </a:lnTo>
                  <a:lnTo>
                    <a:pt x="458" y="84"/>
                  </a:lnTo>
                  <a:lnTo>
                    <a:pt x="464" y="92"/>
                  </a:lnTo>
                  <a:lnTo>
                    <a:pt x="468" y="99"/>
                  </a:lnTo>
                  <a:lnTo>
                    <a:pt x="466" y="106"/>
                  </a:lnTo>
                  <a:lnTo>
                    <a:pt x="464" y="112"/>
                  </a:lnTo>
                  <a:lnTo>
                    <a:pt x="460" y="119"/>
                  </a:lnTo>
                  <a:lnTo>
                    <a:pt x="458" y="127"/>
                  </a:lnTo>
                  <a:lnTo>
                    <a:pt x="456" y="138"/>
                  </a:lnTo>
                  <a:lnTo>
                    <a:pt x="458" y="153"/>
                  </a:lnTo>
                  <a:lnTo>
                    <a:pt x="469" y="154"/>
                  </a:lnTo>
                  <a:lnTo>
                    <a:pt x="477" y="152"/>
                  </a:lnTo>
                  <a:lnTo>
                    <a:pt x="482" y="147"/>
                  </a:lnTo>
                  <a:lnTo>
                    <a:pt x="485" y="140"/>
                  </a:lnTo>
                  <a:lnTo>
                    <a:pt x="486" y="130"/>
                  </a:lnTo>
                  <a:lnTo>
                    <a:pt x="487" y="120"/>
                  </a:lnTo>
                  <a:lnTo>
                    <a:pt x="487" y="110"/>
                  </a:lnTo>
                  <a:lnTo>
                    <a:pt x="488" y="101"/>
                  </a:lnTo>
                  <a:lnTo>
                    <a:pt x="491" y="93"/>
                  </a:lnTo>
                  <a:lnTo>
                    <a:pt x="496" y="87"/>
                  </a:lnTo>
                  <a:lnTo>
                    <a:pt x="502" y="84"/>
                  </a:lnTo>
                  <a:lnTo>
                    <a:pt x="513" y="84"/>
                  </a:lnTo>
                  <a:lnTo>
                    <a:pt x="510" y="104"/>
                  </a:lnTo>
                  <a:lnTo>
                    <a:pt x="510" y="121"/>
                  </a:lnTo>
                  <a:lnTo>
                    <a:pt x="514" y="134"/>
                  </a:lnTo>
                  <a:lnTo>
                    <a:pt x="520" y="143"/>
                  </a:lnTo>
                  <a:lnTo>
                    <a:pt x="530" y="151"/>
                  </a:lnTo>
                  <a:lnTo>
                    <a:pt x="539" y="156"/>
                  </a:lnTo>
                  <a:lnTo>
                    <a:pt x="552" y="158"/>
                  </a:lnTo>
                  <a:lnTo>
                    <a:pt x="564" y="160"/>
                  </a:lnTo>
                  <a:lnTo>
                    <a:pt x="577" y="163"/>
                  </a:lnTo>
                  <a:lnTo>
                    <a:pt x="591" y="165"/>
                  </a:lnTo>
                  <a:lnTo>
                    <a:pt x="604" y="168"/>
                  </a:lnTo>
                  <a:lnTo>
                    <a:pt x="616" y="173"/>
                  </a:lnTo>
                  <a:lnTo>
                    <a:pt x="627" y="179"/>
                  </a:lnTo>
                  <a:lnTo>
                    <a:pt x="637" y="188"/>
                  </a:lnTo>
                  <a:lnTo>
                    <a:pt x="644" y="201"/>
                  </a:lnTo>
                  <a:lnTo>
                    <a:pt x="649" y="216"/>
                  </a:lnTo>
                  <a:lnTo>
                    <a:pt x="651" y="236"/>
                  </a:lnTo>
                  <a:lnTo>
                    <a:pt x="642" y="237"/>
                  </a:lnTo>
                  <a:lnTo>
                    <a:pt x="633" y="236"/>
                  </a:lnTo>
                  <a:lnTo>
                    <a:pt x="622" y="236"/>
                  </a:lnTo>
                  <a:lnTo>
                    <a:pt x="614" y="236"/>
                  </a:lnTo>
                  <a:lnTo>
                    <a:pt x="605" y="236"/>
                  </a:lnTo>
                  <a:lnTo>
                    <a:pt x="598" y="240"/>
                  </a:lnTo>
                  <a:lnTo>
                    <a:pt x="594" y="244"/>
                  </a:lnTo>
                  <a:lnTo>
                    <a:pt x="593" y="252"/>
                  </a:lnTo>
                  <a:lnTo>
                    <a:pt x="595" y="264"/>
                  </a:lnTo>
                  <a:lnTo>
                    <a:pt x="609" y="266"/>
                  </a:lnTo>
                  <a:lnTo>
                    <a:pt x="619" y="266"/>
                  </a:lnTo>
                  <a:lnTo>
                    <a:pt x="626" y="263"/>
                  </a:lnTo>
                  <a:lnTo>
                    <a:pt x="632" y="259"/>
                  </a:lnTo>
                  <a:lnTo>
                    <a:pt x="639" y="255"/>
                  </a:lnTo>
                  <a:lnTo>
                    <a:pt x="645" y="252"/>
                  </a:lnTo>
                  <a:lnTo>
                    <a:pt x="654" y="249"/>
                  </a:lnTo>
                  <a:lnTo>
                    <a:pt x="665" y="251"/>
                  </a:lnTo>
                  <a:lnTo>
                    <a:pt x="654" y="261"/>
                  </a:lnTo>
                  <a:lnTo>
                    <a:pt x="649" y="272"/>
                  </a:lnTo>
                  <a:lnTo>
                    <a:pt x="647" y="282"/>
                  </a:lnTo>
                  <a:lnTo>
                    <a:pt x="645" y="291"/>
                  </a:lnTo>
                  <a:lnTo>
                    <a:pt x="643" y="299"/>
                  </a:lnTo>
                  <a:lnTo>
                    <a:pt x="637" y="305"/>
                  </a:lnTo>
                  <a:lnTo>
                    <a:pt x="634" y="298"/>
                  </a:lnTo>
                  <a:lnTo>
                    <a:pt x="627" y="293"/>
                  </a:lnTo>
                  <a:lnTo>
                    <a:pt x="619" y="292"/>
                  </a:lnTo>
                  <a:lnTo>
                    <a:pt x="608" y="291"/>
                  </a:lnTo>
                  <a:lnTo>
                    <a:pt x="595" y="292"/>
                  </a:lnTo>
                  <a:lnTo>
                    <a:pt x="591" y="311"/>
                  </a:lnTo>
                  <a:lnTo>
                    <a:pt x="582" y="326"/>
                  </a:lnTo>
                  <a:lnTo>
                    <a:pt x="572" y="338"/>
                  </a:lnTo>
                  <a:lnTo>
                    <a:pt x="561" y="347"/>
                  </a:lnTo>
                  <a:lnTo>
                    <a:pt x="550" y="354"/>
                  </a:lnTo>
                  <a:lnTo>
                    <a:pt x="538" y="359"/>
                  </a:lnTo>
                  <a:lnTo>
                    <a:pt x="526" y="365"/>
                  </a:lnTo>
                  <a:lnTo>
                    <a:pt x="515" y="371"/>
                  </a:lnTo>
                  <a:lnTo>
                    <a:pt x="507" y="378"/>
                  </a:lnTo>
                  <a:lnTo>
                    <a:pt x="499" y="389"/>
                  </a:lnTo>
                  <a:lnTo>
                    <a:pt x="507" y="391"/>
                  </a:lnTo>
                  <a:lnTo>
                    <a:pt x="516" y="391"/>
                  </a:lnTo>
                  <a:lnTo>
                    <a:pt x="526" y="389"/>
                  </a:lnTo>
                  <a:lnTo>
                    <a:pt x="537" y="388"/>
                  </a:lnTo>
                  <a:lnTo>
                    <a:pt x="547" y="387"/>
                  </a:lnTo>
                  <a:lnTo>
                    <a:pt x="555" y="387"/>
                  </a:lnTo>
                  <a:lnTo>
                    <a:pt x="563" y="389"/>
                  </a:lnTo>
                  <a:lnTo>
                    <a:pt x="567" y="394"/>
                  </a:lnTo>
                  <a:lnTo>
                    <a:pt x="567" y="403"/>
                  </a:lnTo>
                  <a:lnTo>
                    <a:pt x="555" y="399"/>
                  </a:lnTo>
                  <a:lnTo>
                    <a:pt x="546" y="399"/>
                  </a:lnTo>
                  <a:lnTo>
                    <a:pt x="539" y="402"/>
                  </a:lnTo>
                  <a:lnTo>
                    <a:pt x="535" y="405"/>
                  </a:lnTo>
                  <a:lnTo>
                    <a:pt x="531" y="411"/>
                  </a:lnTo>
                  <a:lnTo>
                    <a:pt x="527" y="417"/>
                  </a:lnTo>
                  <a:lnTo>
                    <a:pt x="524" y="422"/>
                  </a:lnTo>
                  <a:lnTo>
                    <a:pt x="519" y="427"/>
                  </a:lnTo>
                  <a:lnTo>
                    <a:pt x="513" y="431"/>
                  </a:lnTo>
                  <a:lnTo>
                    <a:pt x="507" y="417"/>
                  </a:lnTo>
                  <a:lnTo>
                    <a:pt x="501" y="410"/>
                  </a:lnTo>
                  <a:lnTo>
                    <a:pt x="493" y="408"/>
                  </a:lnTo>
                  <a:lnTo>
                    <a:pt x="487" y="408"/>
                  </a:lnTo>
                  <a:lnTo>
                    <a:pt x="479" y="409"/>
                  </a:lnTo>
                  <a:lnTo>
                    <a:pt x="469" y="410"/>
                  </a:lnTo>
                  <a:lnTo>
                    <a:pt x="458" y="408"/>
                  </a:lnTo>
                  <a:lnTo>
                    <a:pt x="443" y="403"/>
                  </a:lnTo>
                  <a:lnTo>
                    <a:pt x="417" y="425"/>
                  </a:lnTo>
                  <a:lnTo>
                    <a:pt x="389" y="444"/>
                  </a:lnTo>
                  <a:lnTo>
                    <a:pt x="359" y="465"/>
                  </a:lnTo>
                  <a:lnTo>
                    <a:pt x="333" y="486"/>
                  </a:lnTo>
                  <a:lnTo>
                    <a:pt x="316" y="478"/>
                  </a:lnTo>
                  <a:lnTo>
                    <a:pt x="296" y="472"/>
                  </a:lnTo>
                  <a:lnTo>
                    <a:pt x="275" y="467"/>
                  </a:lnTo>
                  <a:lnTo>
                    <a:pt x="256" y="464"/>
                  </a:lnTo>
                  <a:lnTo>
                    <a:pt x="235" y="458"/>
                  </a:lnTo>
                  <a:lnTo>
                    <a:pt x="235" y="469"/>
                  </a:lnTo>
                  <a:lnTo>
                    <a:pt x="238" y="478"/>
                  </a:lnTo>
                  <a:lnTo>
                    <a:pt x="241" y="486"/>
                  </a:lnTo>
                  <a:lnTo>
                    <a:pt x="244" y="492"/>
                  </a:lnTo>
                  <a:lnTo>
                    <a:pt x="243" y="497"/>
                  </a:lnTo>
                  <a:lnTo>
                    <a:pt x="235" y="499"/>
                  </a:lnTo>
                  <a:lnTo>
                    <a:pt x="225" y="488"/>
                  </a:lnTo>
                  <a:lnTo>
                    <a:pt x="219" y="480"/>
                  </a:lnTo>
                  <a:lnTo>
                    <a:pt x="217" y="473"/>
                  </a:lnTo>
                  <a:lnTo>
                    <a:pt x="217" y="469"/>
                  </a:lnTo>
                  <a:lnTo>
                    <a:pt x="218" y="465"/>
                  </a:lnTo>
                  <a:lnTo>
                    <a:pt x="222" y="460"/>
                  </a:lnTo>
                  <a:lnTo>
                    <a:pt x="225" y="453"/>
                  </a:lnTo>
                  <a:lnTo>
                    <a:pt x="230" y="443"/>
                  </a:lnTo>
                  <a:lnTo>
                    <a:pt x="235" y="431"/>
                  </a:lnTo>
                  <a:lnTo>
                    <a:pt x="217" y="425"/>
                  </a:lnTo>
                  <a:lnTo>
                    <a:pt x="195" y="421"/>
                  </a:lnTo>
                  <a:lnTo>
                    <a:pt x="174" y="420"/>
                  </a:lnTo>
                  <a:lnTo>
                    <a:pt x="154" y="420"/>
                  </a:lnTo>
                  <a:lnTo>
                    <a:pt x="134" y="420"/>
                  </a:lnTo>
                  <a:lnTo>
                    <a:pt x="121" y="419"/>
                  </a:lnTo>
                  <a:lnTo>
                    <a:pt x="111" y="416"/>
                  </a:lnTo>
                  <a:lnTo>
                    <a:pt x="111" y="389"/>
                  </a:lnTo>
                  <a:lnTo>
                    <a:pt x="131" y="394"/>
                  </a:lnTo>
                  <a:lnTo>
                    <a:pt x="148" y="395"/>
                  </a:lnTo>
                  <a:lnTo>
                    <a:pt x="163" y="394"/>
                  </a:lnTo>
                  <a:lnTo>
                    <a:pt x="179" y="388"/>
                  </a:lnTo>
                  <a:lnTo>
                    <a:pt x="194" y="375"/>
                  </a:lnTo>
                  <a:lnTo>
                    <a:pt x="176" y="371"/>
                  </a:lnTo>
                  <a:lnTo>
                    <a:pt x="157" y="370"/>
                  </a:lnTo>
                  <a:lnTo>
                    <a:pt x="140" y="369"/>
                  </a:lnTo>
                  <a:lnTo>
                    <a:pt x="124" y="366"/>
                  </a:lnTo>
                  <a:lnTo>
                    <a:pt x="110" y="360"/>
                  </a:lnTo>
                  <a:lnTo>
                    <a:pt x="96" y="350"/>
                  </a:lnTo>
                  <a:lnTo>
                    <a:pt x="83" y="333"/>
                  </a:lnTo>
                  <a:lnTo>
                    <a:pt x="76" y="342"/>
                  </a:lnTo>
                  <a:lnTo>
                    <a:pt x="66" y="348"/>
                  </a:lnTo>
                  <a:lnTo>
                    <a:pt x="54" y="352"/>
                  </a:lnTo>
                  <a:lnTo>
                    <a:pt x="40" y="355"/>
                  </a:lnTo>
                  <a:lnTo>
                    <a:pt x="27" y="358"/>
                  </a:lnTo>
                  <a:lnTo>
                    <a:pt x="14" y="361"/>
                  </a:lnTo>
                  <a:lnTo>
                    <a:pt x="12" y="353"/>
                  </a:lnTo>
                  <a:lnTo>
                    <a:pt x="10" y="347"/>
                  </a:lnTo>
                  <a:lnTo>
                    <a:pt x="5" y="342"/>
                  </a:lnTo>
                  <a:lnTo>
                    <a:pt x="2" y="336"/>
                  </a:lnTo>
                  <a:lnTo>
                    <a:pt x="0" y="328"/>
                  </a:lnTo>
                  <a:lnTo>
                    <a:pt x="0" y="320"/>
                  </a:lnTo>
                  <a:lnTo>
                    <a:pt x="17" y="327"/>
                  </a:lnTo>
                  <a:lnTo>
                    <a:pt x="33" y="330"/>
                  </a:lnTo>
                  <a:lnTo>
                    <a:pt x="49" y="330"/>
                  </a:lnTo>
                  <a:lnTo>
                    <a:pt x="61" y="325"/>
                  </a:lnTo>
                  <a:lnTo>
                    <a:pt x="70" y="320"/>
                  </a:lnTo>
                  <a:lnTo>
                    <a:pt x="67" y="313"/>
                  </a:lnTo>
                  <a:lnTo>
                    <a:pt x="64" y="305"/>
                  </a:lnTo>
                  <a:lnTo>
                    <a:pt x="59" y="299"/>
                  </a:lnTo>
                  <a:lnTo>
                    <a:pt x="53" y="292"/>
                  </a:lnTo>
                  <a:lnTo>
                    <a:pt x="48" y="283"/>
                  </a:lnTo>
                  <a:lnTo>
                    <a:pt x="44" y="271"/>
                  </a:lnTo>
                  <a:lnTo>
                    <a:pt x="42" y="257"/>
                  </a:lnTo>
                  <a:lnTo>
                    <a:pt x="42" y="236"/>
                  </a:lnTo>
                  <a:lnTo>
                    <a:pt x="45" y="237"/>
                  </a:lnTo>
                  <a:lnTo>
                    <a:pt x="49" y="236"/>
                  </a:lnTo>
                  <a:lnTo>
                    <a:pt x="51" y="235"/>
                  </a:lnTo>
                  <a:lnTo>
                    <a:pt x="53" y="233"/>
                  </a:lnTo>
                  <a:lnTo>
                    <a:pt x="54" y="231"/>
                  </a:lnTo>
                  <a:lnTo>
                    <a:pt x="55" y="229"/>
                  </a:lnTo>
                  <a:lnTo>
                    <a:pt x="55" y="225"/>
                  </a:lnTo>
                  <a:lnTo>
                    <a:pt x="56" y="223"/>
                  </a:lnTo>
                  <a:lnTo>
                    <a:pt x="73" y="208"/>
                  </a:lnTo>
                  <a:lnTo>
                    <a:pt x="90" y="193"/>
                  </a:lnTo>
                  <a:lnTo>
                    <a:pt x="106" y="177"/>
                  </a:lnTo>
                  <a:lnTo>
                    <a:pt x="118" y="160"/>
                  </a:lnTo>
                  <a:lnTo>
                    <a:pt x="126" y="142"/>
                  </a:lnTo>
                  <a:lnTo>
                    <a:pt x="128" y="124"/>
                  </a:lnTo>
                  <a:lnTo>
                    <a:pt x="123" y="104"/>
                  </a:lnTo>
                  <a:lnTo>
                    <a:pt x="111" y="84"/>
                  </a:lnTo>
                  <a:lnTo>
                    <a:pt x="118" y="68"/>
                  </a:lnTo>
                  <a:lnTo>
                    <a:pt x="126" y="57"/>
                  </a:lnTo>
                  <a:lnTo>
                    <a:pt x="135" y="51"/>
                  </a:lnTo>
                  <a:lnTo>
                    <a:pt x="146" y="50"/>
                  </a:lnTo>
                  <a:lnTo>
                    <a:pt x="159" y="50"/>
                  </a:lnTo>
                  <a:lnTo>
                    <a:pt x="171" y="51"/>
                  </a:lnTo>
                  <a:lnTo>
                    <a:pt x="183" y="52"/>
                  </a:lnTo>
                  <a:lnTo>
                    <a:pt x="195" y="53"/>
                  </a:lnTo>
                  <a:lnTo>
                    <a:pt x="207" y="52"/>
                  </a:lnTo>
                  <a:lnTo>
                    <a:pt x="218" y="48"/>
                  </a:lnTo>
                  <a:lnTo>
                    <a:pt x="228" y="41"/>
                  </a:lnTo>
                  <a:lnTo>
                    <a:pt x="235" y="29"/>
                  </a:lnTo>
                  <a:lnTo>
                    <a:pt x="227" y="28"/>
                  </a:lnTo>
                  <a:lnTo>
                    <a:pt x="218" y="28"/>
                  </a:lnTo>
                  <a:lnTo>
                    <a:pt x="210" y="26"/>
                  </a:lnTo>
                  <a:lnTo>
                    <a:pt x="202" y="25"/>
                  </a:lnTo>
                  <a:lnTo>
                    <a:pt x="197" y="22"/>
                  </a:lnTo>
                  <a:lnTo>
                    <a:pt x="194" y="14"/>
                  </a:lnTo>
                  <a:lnTo>
                    <a:pt x="228" y="12"/>
                  </a:lnTo>
                  <a:lnTo>
                    <a:pt x="260" y="7"/>
                  </a:lnTo>
                  <a:lnTo>
                    <a:pt x="290" y="3"/>
                  </a:lnTo>
                  <a:lnTo>
                    <a:pt x="318" y="1"/>
                  </a:lnTo>
                  <a:lnTo>
                    <a:pt x="344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6" name="Freeform 80"/>
            <p:cNvSpPr>
              <a:spLocks noEditPoints="1"/>
            </p:cNvSpPr>
            <p:nvPr/>
          </p:nvSpPr>
          <p:spPr bwMode="auto">
            <a:xfrm>
              <a:off x="4190445" y="1777353"/>
              <a:ext cx="1570332" cy="3150357"/>
            </a:xfrm>
            <a:custGeom>
              <a:avLst/>
              <a:gdLst>
                <a:gd name="T0" fmla="*/ 1451 w 1620"/>
                <a:gd name="T1" fmla="*/ 50 h 3250"/>
                <a:gd name="T2" fmla="*/ 1329 w 1620"/>
                <a:gd name="T3" fmla="*/ 237 h 3250"/>
                <a:gd name="T4" fmla="*/ 1199 w 1620"/>
                <a:gd name="T5" fmla="*/ 268 h 3250"/>
                <a:gd name="T6" fmla="*/ 1058 w 1620"/>
                <a:gd name="T7" fmla="*/ 257 h 3250"/>
                <a:gd name="T8" fmla="*/ 941 w 1620"/>
                <a:gd name="T9" fmla="*/ 317 h 3250"/>
                <a:gd name="T10" fmla="*/ 837 w 1620"/>
                <a:gd name="T11" fmla="*/ 457 h 3250"/>
                <a:gd name="T12" fmla="*/ 879 w 1620"/>
                <a:gd name="T13" fmla="*/ 530 h 3250"/>
                <a:gd name="T14" fmla="*/ 1201 w 1620"/>
                <a:gd name="T15" fmla="*/ 601 h 3250"/>
                <a:gd name="T16" fmla="*/ 1329 w 1620"/>
                <a:gd name="T17" fmla="*/ 438 h 3250"/>
                <a:gd name="T18" fmla="*/ 1440 w 1620"/>
                <a:gd name="T19" fmla="*/ 285 h 3250"/>
                <a:gd name="T20" fmla="*/ 1562 w 1620"/>
                <a:gd name="T21" fmla="*/ 271 h 3250"/>
                <a:gd name="T22" fmla="*/ 1534 w 1620"/>
                <a:gd name="T23" fmla="*/ 448 h 3250"/>
                <a:gd name="T24" fmla="*/ 1358 w 1620"/>
                <a:gd name="T25" fmla="*/ 629 h 3250"/>
                <a:gd name="T26" fmla="*/ 1329 w 1620"/>
                <a:gd name="T27" fmla="*/ 770 h 3250"/>
                <a:gd name="T28" fmla="*/ 1140 w 1620"/>
                <a:gd name="T29" fmla="*/ 840 h 3250"/>
                <a:gd name="T30" fmla="*/ 1027 w 1620"/>
                <a:gd name="T31" fmla="*/ 971 h 3250"/>
                <a:gd name="T32" fmla="*/ 1081 w 1620"/>
                <a:gd name="T33" fmla="*/ 1056 h 3250"/>
                <a:gd name="T34" fmla="*/ 1142 w 1620"/>
                <a:gd name="T35" fmla="*/ 1161 h 3250"/>
                <a:gd name="T36" fmla="*/ 948 w 1620"/>
                <a:gd name="T37" fmla="*/ 1201 h 3250"/>
                <a:gd name="T38" fmla="*/ 712 w 1620"/>
                <a:gd name="T39" fmla="*/ 1306 h 3250"/>
                <a:gd name="T40" fmla="*/ 700 w 1620"/>
                <a:gd name="T41" fmla="*/ 1175 h 3250"/>
                <a:gd name="T42" fmla="*/ 607 w 1620"/>
                <a:gd name="T43" fmla="*/ 1190 h 3250"/>
                <a:gd name="T44" fmla="*/ 484 w 1620"/>
                <a:gd name="T45" fmla="*/ 1380 h 3250"/>
                <a:gd name="T46" fmla="*/ 469 w 1620"/>
                <a:gd name="T47" fmla="*/ 1514 h 3250"/>
                <a:gd name="T48" fmla="*/ 166 w 1620"/>
                <a:gd name="T49" fmla="*/ 1754 h 3250"/>
                <a:gd name="T50" fmla="*/ 243 w 1620"/>
                <a:gd name="T51" fmla="*/ 2002 h 3250"/>
                <a:gd name="T52" fmla="*/ 215 w 1620"/>
                <a:gd name="T53" fmla="*/ 2311 h 3250"/>
                <a:gd name="T54" fmla="*/ 370 w 1620"/>
                <a:gd name="T55" fmla="*/ 2711 h 3250"/>
                <a:gd name="T56" fmla="*/ 310 w 1620"/>
                <a:gd name="T57" fmla="*/ 2390 h 3250"/>
                <a:gd name="T58" fmla="*/ 387 w 1620"/>
                <a:gd name="T59" fmla="*/ 1915 h 3250"/>
                <a:gd name="T60" fmla="*/ 349 w 1620"/>
                <a:gd name="T61" fmla="*/ 1612 h 3250"/>
                <a:gd name="T62" fmla="*/ 488 w 1620"/>
                <a:gd name="T63" fmla="*/ 1626 h 3250"/>
                <a:gd name="T64" fmla="*/ 673 w 1620"/>
                <a:gd name="T65" fmla="*/ 1763 h 3250"/>
                <a:gd name="T66" fmla="*/ 690 w 1620"/>
                <a:gd name="T67" fmla="*/ 2036 h 3250"/>
                <a:gd name="T68" fmla="*/ 442 w 1620"/>
                <a:gd name="T69" fmla="*/ 2365 h 3250"/>
                <a:gd name="T70" fmla="*/ 447 w 1620"/>
                <a:gd name="T71" fmla="*/ 2508 h 3250"/>
                <a:gd name="T72" fmla="*/ 609 w 1620"/>
                <a:gd name="T73" fmla="*/ 2974 h 3250"/>
                <a:gd name="T74" fmla="*/ 723 w 1620"/>
                <a:gd name="T75" fmla="*/ 3131 h 3250"/>
                <a:gd name="T76" fmla="*/ 585 w 1620"/>
                <a:gd name="T77" fmla="*/ 3085 h 3250"/>
                <a:gd name="T78" fmla="*/ 372 w 1620"/>
                <a:gd name="T79" fmla="*/ 2914 h 3250"/>
                <a:gd name="T80" fmla="*/ 443 w 1620"/>
                <a:gd name="T81" fmla="*/ 3237 h 3250"/>
                <a:gd name="T82" fmla="*/ 432 w 1620"/>
                <a:gd name="T83" fmla="*/ 3124 h 3250"/>
                <a:gd name="T84" fmla="*/ 271 w 1620"/>
                <a:gd name="T85" fmla="*/ 2804 h 3250"/>
                <a:gd name="T86" fmla="*/ 173 w 1620"/>
                <a:gd name="T87" fmla="*/ 2450 h 3250"/>
                <a:gd name="T88" fmla="*/ 155 w 1620"/>
                <a:gd name="T89" fmla="*/ 2165 h 3250"/>
                <a:gd name="T90" fmla="*/ 100 w 1620"/>
                <a:gd name="T91" fmla="*/ 2019 h 3250"/>
                <a:gd name="T92" fmla="*/ 90 w 1620"/>
                <a:gd name="T93" fmla="*/ 1965 h 3250"/>
                <a:gd name="T94" fmla="*/ 13 w 1620"/>
                <a:gd name="T95" fmla="*/ 1670 h 3250"/>
                <a:gd name="T96" fmla="*/ 111 w 1620"/>
                <a:gd name="T97" fmla="*/ 1574 h 3250"/>
                <a:gd name="T98" fmla="*/ 211 w 1620"/>
                <a:gd name="T99" fmla="*/ 1311 h 3250"/>
                <a:gd name="T100" fmla="*/ 230 w 1620"/>
                <a:gd name="T101" fmla="*/ 1108 h 3250"/>
                <a:gd name="T102" fmla="*/ 147 w 1620"/>
                <a:gd name="T103" fmla="*/ 1255 h 3250"/>
                <a:gd name="T104" fmla="*/ 69 w 1620"/>
                <a:gd name="T105" fmla="*/ 1326 h 3250"/>
                <a:gd name="T106" fmla="*/ 72 w 1620"/>
                <a:gd name="T107" fmla="*/ 1242 h 3250"/>
                <a:gd name="T108" fmla="*/ 139 w 1620"/>
                <a:gd name="T109" fmla="*/ 1048 h 3250"/>
                <a:gd name="T110" fmla="*/ 234 w 1620"/>
                <a:gd name="T111" fmla="*/ 805 h 3250"/>
                <a:gd name="T112" fmla="*/ 428 w 1620"/>
                <a:gd name="T113" fmla="*/ 604 h 3250"/>
                <a:gd name="T114" fmla="*/ 486 w 1620"/>
                <a:gd name="T115" fmla="*/ 593 h 3250"/>
                <a:gd name="T116" fmla="*/ 520 w 1620"/>
                <a:gd name="T117" fmla="*/ 608 h 3250"/>
                <a:gd name="T118" fmla="*/ 639 w 1620"/>
                <a:gd name="T119" fmla="*/ 384 h 3250"/>
                <a:gd name="T120" fmla="*/ 1054 w 1620"/>
                <a:gd name="T121" fmla="*/ 210 h 3250"/>
                <a:gd name="T122" fmla="*/ 1396 w 1620"/>
                <a:gd name="T123" fmla="*/ 60 h 3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20" h="3250">
                  <a:moveTo>
                    <a:pt x="1296" y="76"/>
                  </a:moveTo>
                  <a:lnTo>
                    <a:pt x="1319" y="79"/>
                  </a:lnTo>
                  <a:lnTo>
                    <a:pt x="1343" y="90"/>
                  </a:lnTo>
                  <a:lnTo>
                    <a:pt x="1343" y="90"/>
                  </a:lnTo>
                  <a:lnTo>
                    <a:pt x="1334" y="92"/>
                  </a:lnTo>
                  <a:lnTo>
                    <a:pt x="1325" y="89"/>
                  </a:lnTo>
                  <a:lnTo>
                    <a:pt x="1317" y="85"/>
                  </a:lnTo>
                  <a:lnTo>
                    <a:pt x="1307" y="81"/>
                  </a:lnTo>
                  <a:lnTo>
                    <a:pt x="1299" y="77"/>
                  </a:lnTo>
                  <a:lnTo>
                    <a:pt x="1295" y="76"/>
                  </a:lnTo>
                  <a:lnTo>
                    <a:pt x="1296" y="76"/>
                  </a:lnTo>
                  <a:close/>
                  <a:moveTo>
                    <a:pt x="1291" y="74"/>
                  </a:moveTo>
                  <a:lnTo>
                    <a:pt x="1295" y="76"/>
                  </a:lnTo>
                  <a:lnTo>
                    <a:pt x="1283" y="77"/>
                  </a:lnTo>
                  <a:lnTo>
                    <a:pt x="1284" y="76"/>
                  </a:lnTo>
                  <a:lnTo>
                    <a:pt x="1291" y="74"/>
                  </a:lnTo>
                  <a:close/>
                  <a:moveTo>
                    <a:pt x="1462" y="0"/>
                  </a:moveTo>
                  <a:lnTo>
                    <a:pt x="1470" y="1"/>
                  </a:lnTo>
                  <a:lnTo>
                    <a:pt x="1476" y="4"/>
                  </a:lnTo>
                  <a:lnTo>
                    <a:pt x="1484" y="9"/>
                  </a:lnTo>
                  <a:lnTo>
                    <a:pt x="1492" y="14"/>
                  </a:lnTo>
                  <a:lnTo>
                    <a:pt x="1502" y="18"/>
                  </a:lnTo>
                  <a:lnTo>
                    <a:pt x="1514" y="25"/>
                  </a:lnTo>
                  <a:lnTo>
                    <a:pt x="1530" y="31"/>
                  </a:lnTo>
                  <a:lnTo>
                    <a:pt x="1551" y="36"/>
                  </a:lnTo>
                  <a:lnTo>
                    <a:pt x="1515" y="36"/>
                  </a:lnTo>
                  <a:lnTo>
                    <a:pt x="1483" y="40"/>
                  </a:lnTo>
                  <a:lnTo>
                    <a:pt x="1451" y="50"/>
                  </a:lnTo>
                  <a:lnTo>
                    <a:pt x="1422" y="64"/>
                  </a:lnTo>
                  <a:lnTo>
                    <a:pt x="1392" y="79"/>
                  </a:lnTo>
                  <a:lnTo>
                    <a:pt x="1366" y="99"/>
                  </a:lnTo>
                  <a:lnTo>
                    <a:pt x="1339" y="118"/>
                  </a:lnTo>
                  <a:lnTo>
                    <a:pt x="1313" y="139"/>
                  </a:lnTo>
                  <a:lnTo>
                    <a:pt x="1288" y="160"/>
                  </a:lnTo>
                  <a:lnTo>
                    <a:pt x="1302" y="161"/>
                  </a:lnTo>
                  <a:lnTo>
                    <a:pt x="1313" y="166"/>
                  </a:lnTo>
                  <a:lnTo>
                    <a:pt x="1322" y="172"/>
                  </a:lnTo>
                  <a:lnTo>
                    <a:pt x="1328" y="179"/>
                  </a:lnTo>
                  <a:lnTo>
                    <a:pt x="1333" y="189"/>
                  </a:lnTo>
                  <a:lnTo>
                    <a:pt x="1338" y="200"/>
                  </a:lnTo>
                  <a:lnTo>
                    <a:pt x="1343" y="211"/>
                  </a:lnTo>
                  <a:lnTo>
                    <a:pt x="1349" y="222"/>
                  </a:lnTo>
                  <a:lnTo>
                    <a:pt x="1358" y="233"/>
                  </a:lnTo>
                  <a:lnTo>
                    <a:pt x="1371" y="244"/>
                  </a:lnTo>
                  <a:lnTo>
                    <a:pt x="1358" y="247"/>
                  </a:lnTo>
                  <a:lnTo>
                    <a:pt x="1349" y="254"/>
                  </a:lnTo>
                  <a:lnTo>
                    <a:pt x="1339" y="261"/>
                  </a:lnTo>
                  <a:lnTo>
                    <a:pt x="1329" y="266"/>
                  </a:lnTo>
                  <a:lnTo>
                    <a:pt x="1317" y="271"/>
                  </a:lnTo>
                  <a:lnTo>
                    <a:pt x="1301" y="271"/>
                  </a:lnTo>
                  <a:lnTo>
                    <a:pt x="1302" y="262"/>
                  </a:lnTo>
                  <a:lnTo>
                    <a:pt x="1307" y="256"/>
                  </a:lnTo>
                  <a:lnTo>
                    <a:pt x="1313" y="251"/>
                  </a:lnTo>
                  <a:lnTo>
                    <a:pt x="1319" y="247"/>
                  </a:lnTo>
                  <a:lnTo>
                    <a:pt x="1324" y="243"/>
                  </a:lnTo>
                  <a:lnTo>
                    <a:pt x="1329" y="237"/>
                  </a:lnTo>
                  <a:lnTo>
                    <a:pt x="1330" y="228"/>
                  </a:lnTo>
                  <a:lnTo>
                    <a:pt x="1329" y="216"/>
                  </a:lnTo>
                  <a:lnTo>
                    <a:pt x="1318" y="216"/>
                  </a:lnTo>
                  <a:lnTo>
                    <a:pt x="1306" y="216"/>
                  </a:lnTo>
                  <a:lnTo>
                    <a:pt x="1295" y="217"/>
                  </a:lnTo>
                  <a:lnTo>
                    <a:pt x="1285" y="218"/>
                  </a:lnTo>
                  <a:lnTo>
                    <a:pt x="1278" y="222"/>
                  </a:lnTo>
                  <a:lnTo>
                    <a:pt x="1273" y="229"/>
                  </a:lnTo>
                  <a:lnTo>
                    <a:pt x="1282" y="230"/>
                  </a:lnTo>
                  <a:lnTo>
                    <a:pt x="1289" y="232"/>
                  </a:lnTo>
                  <a:lnTo>
                    <a:pt x="1296" y="235"/>
                  </a:lnTo>
                  <a:lnTo>
                    <a:pt x="1300" y="240"/>
                  </a:lnTo>
                  <a:lnTo>
                    <a:pt x="1302" y="247"/>
                  </a:lnTo>
                  <a:lnTo>
                    <a:pt x="1301" y="257"/>
                  </a:lnTo>
                  <a:lnTo>
                    <a:pt x="1280" y="258"/>
                  </a:lnTo>
                  <a:lnTo>
                    <a:pt x="1262" y="262"/>
                  </a:lnTo>
                  <a:lnTo>
                    <a:pt x="1245" y="267"/>
                  </a:lnTo>
                  <a:lnTo>
                    <a:pt x="1231" y="274"/>
                  </a:lnTo>
                  <a:lnTo>
                    <a:pt x="1218" y="285"/>
                  </a:lnTo>
                  <a:lnTo>
                    <a:pt x="1204" y="285"/>
                  </a:lnTo>
                  <a:lnTo>
                    <a:pt x="1189" y="285"/>
                  </a:lnTo>
                  <a:lnTo>
                    <a:pt x="1181" y="284"/>
                  </a:lnTo>
                  <a:lnTo>
                    <a:pt x="1177" y="283"/>
                  </a:lnTo>
                  <a:lnTo>
                    <a:pt x="1178" y="280"/>
                  </a:lnTo>
                  <a:lnTo>
                    <a:pt x="1182" y="278"/>
                  </a:lnTo>
                  <a:lnTo>
                    <a:pt x="1187" y="274"/>
                  </a:lnTo>
                  <a:lnTo>
                    <a:pt x="1193" y="271"/>
                  </a:lnTo>
                  <a:lnTo>
                    <a:pt x="1199" y="268"/>
                  </a:lnTo>
                  <a:lnTo>
                    <a:pt x="1203" y="265"/>
                  </a:lnTo>
                  <a:lnTo>
                    <a:pt x="1203" y="262"/>
                  </a:lnTo>
                  <a:lnTo>
                    <a:pt x="1199" y="260"/>
                  </a:lnTo>
                  <a:lnTo>
                    <a:pt x="1190" y="257"/>
                  </a:lnTo>
                  <a:lnTo>
                    <a:pt x="1201" y="257"/>
                  </a:lnTo>
                  <a:lnTo>
                    <a:pt x="1210" y="252"/>
                  </a:lnTo>
                  <a:lnTo>
                    <a:pt x="1220" y="244"/>
                  </a:lnTo>
                  <a:lnTo>
                    <a:pt x="1228" y="233"/>
                  </a:lnTo>
                  <a:lnTo>
                    <a:pt x="1239" y="222"/>
                  </a:lnTo>
                  <a:lnTo>
                    <a:pt x="1252" y="212"/>
                  </a:lnTo>
                  <a:lnTo>
                    <a:pt x="1268" y="205"/>
                  </a:lnTo>
                  <a:lnTo>
                    <a:pt x="1288" y="202"/>
                  </a:lnTo>
                  <a:lnTo>
                    <a:pt x="1255" y="200"/>
                  </a:lnTo>
                  <a:lnTo>
                    <a:pt x="1223" y="205"/>
                  </a:lnTo>
                  <a:lnTo>
                    <a:pt x="1192" y="213"/>
                  </a:lnTo>
                  <a:lnTo>
                    <a:pt x="1161" y="226"/>
                  </a:lnTo>
                  <a:lnTo>
                    <a:pt x="1130" y="241"/>
                  </a:lnTo>
                  <a:lnTo>
                    <a:pt x="1097" y="257"/>
                  </a:lnTo>
                  <a:lnTo>
                    <a:pt x="1063" y="272"/>
                  </a:lnTo>
                  <a:lnTo>
                    <a:pt x="1025" y="285"/>
                  </a:lnTo>
                  <a:lnTo>
                    <a:pt x="1021" y="273"/>
                  </a:lnTo>
                  <a:lnTo>
                    <a:pt x="1021" y="266"/>
                  </a:lnTo>
                  <a:lnTo>
                    <a:pt x="1024" y="261"/>
                  </a:lnTo>
                  <a:lnTo>
                    <a:pt x="1029" y="258"/>
                  </a:lnTo>
                  <a:lnTo>
                    <a:pt x="1036" y="258"/>
                  </a:lnTo>
                  <a:lnTo>
                    <a:pt x="1043" y="258"/>
                  </a:lnTo>
                  <a:lnTo>
                    <a:pt x="1050" y="258"/>
                  </a:lnTo>
                  <a:lnTo>
                    <a:pt x="1058" y="257"/>
                  </a:lnTo>
                  <a:lnTo>
                    <a:pt x="1063" y="255"/>
                  </a:lnTo>
                  <a:lnTo>
                    <a:pt x="1066" y="251"/>
                  </a:lnTo>
                  <a:lnTo>
                    <a:pt x="1066" y="244"/>
                  </a:lnTo>
                  <a:lnTo>
                    <a:pt x="1056" y="235"/>
                  </a:lnTo>
                  <a:lnTo>
                    <a:pt x="1046" y="233"/>
                  </a:lnTo>
                  <a:lnTo>
                    <a:pt x="1035" y="235"/>
                  </a:lnTo>
                  <a:lnTo>
                    <a:pt x="1021" y="241"/>
                  </a:lnTo>
                  <a:lnTo>
                    <a:pt x="1009" y="249"/>
                  </a:lnTo>
                  <a:lnTo>
                    <a:pt x="997" y="258"/>
                  </a:lnTo>
                  <a:lnTo>
                    <a:pt x="986" y="268"/>
                  </a:lnTo>
                  <a:lnTo>
                    <a:pt x="976" y="278"/>
                  </a:lnTo>
                  <a:lnTo>
                    <a:pt x="969" y="285"/>
                  </a:lnTo>
                  <a:lnTo>
                    <a:pt x="970" y="293"/>
                  </a:lnTo>
                  <a:lnTo>
                    <a:pt x="973" y="296"/>
                  </a:lnTo>
                  <a:lnTo>
                    <a:pt x="976" y="297"/>
                  </a:lnTo>
                  <a:lnTo>
                    <a:pt x="980" y="295"/>
                  </a:lnTo>
                  <a:lnTo>
                    <a:pt x="985" y="293"/>
                  </a:lnTo>
                  <a:lnTo>
                    <a:pt x="988" y="289"/>
                  </a:lnTo>
                  <a:lnTo>
                    <a:pt x="993" y="288"/>
                  </a:lnTo>
                  <a:lnTo>
                    <a:pt x="996" y="288"/>
                  </a:lnTo>
                  <a:lnTo>
                    <a:pt x="998" y="291"/>
                  </a:lnTo>
                  <a:lnTo>
                    <a:pt x="998" y="300"/>
                  </a:lnTo>
                  <a:lnTo>
                    <a:pt x="997" y="313"/>
                  </a:lnTo>
                  <a:lnTo>
                    <a:pt x="988" y="318"/>
                  </a:lnTo>
                  <a:lnTo>
                    <a:pt x="979" y="319"/>
                  </a:lnTo>
                  <a:lnTo>
                    <a:pt x="966" y="319"/>
                  </a:lnTo>
                  <a:lnTo>
                    <a:pt x="954" y="317"/>
                  </a:lnTo>
                  <a:lnTo>
                    <a:pt x="941" y="317"/>
                  </a:lnTo>
                  <a:lnTo>
                    <a:pt x="929" y="317"/>
                  </a:lnTo>
                  <a:lnTo>
                    <a:pt x="918" y="321"/>
                  </a:lnTo>
                  <a:lnTo>
                    <a:pt x="908" y="328"/>
                  </a:lnTo>
                  <a:lnTo>
                    <a:pt x="899" y="340"/>
                  </a:lnTo>
                  <a:lnTo>
                    <a:pt x="903" y="347"/>
                  </a:lnTo>
                  <a:lnTo>
                    <a:pt x="908" y="349"/>
                  </a:lnTo>
                  <a:lnTo>
                    <a:pt x="914" y="346"/>
                  </a:lnTo>
                  <a:lnTo>
                    <a:pt x="921" y="342"/>
                  </a:lnTo>
                  <a:lnTo>
                    <a:pt x="930" y="340"/>
                  </a:lnTo>
                  <a:lnTo>
                    <a:pt x="941" y="340"/>
                  </a:lnTo>
                  <a:lnTo>
                    <a:pt x="934" y="351"/>
                  </a:lnTo>
                  <a:lnTo>
                    <a:pt x="923" y="360"/>
                  </a:lnTo>
                  <a:lnTo>
                    <a:pt x="909" y="364"/>
                  </a:lnTo>
                  <a:lnTo>
                    <a:pt x="897" y="366"/>
                  </a:lnTo>
                  <a:lnTo>
                    <a:pt x="884" y="362"/>
                  </a:lnTo>
                  <a:lnTo>
                    <a:pt x="871" y="355"/>
                  </a:lnTo>
                  <a:lnTo>
                    <a:pt x="880" y="369"/>
                  </a:lnTo>
                  <a:lnTo>
                    <a:pt x="884" y="381"/>
                  </a:lnTo>
                  <a:lnTo>
                    <a:pt x="884" y="391"/>
                  </a:lnTo>
                  <a:lnTo>
                    <a:pt x="880" y="399"/>
                  </a:lnTo>
                  <a:lnTo>
                    <a:pt x="874" y="406"/>
                  </a:lnTo>
                  <a:lnTo>
                    <a:pt x="868" y="412"/>
                  </a:lnTo>
                  <a:lnTo>
                    <a:pt x="859" y="418"/>
                  </a:lnTo>
                  <a:lnTo>
                    <a:pt x="851" y="424"/>
                  </a:lnTo>
                  <a:lnTo>
                    <a:pt x="842" y="431"/>
                  </a:lnTo>
                  <a:lnTo>
                    <a:pt x="836" y="441"/>
                  </a:lnTo>
                  <a:lnTo>
                    <a:pt x="830" y="451"/>
                  </a:lnTo>
                  <a:lnTo>
                    <a:pt x="837" y="457"/>
                  </a:lnTo>
                  <a:lnTo>
                    <a:pt x="845" y="456"/>
                  </a:lnTo>
                  <a:lnTo>
                    <a:pt x="852" y="451"/>
                  </a:lnTo>
                  <a:lnTo>
                    <a:pt x="861" y="442"/>
                  </a:lnTo>
                  <a:lnTo>
                    <a:pt x="870" y="433"/>
                  </a:lnTo>
                  <a:lnTo>
                    <a:pt x="881" y="423"/>
                  </a:lnTo>
                  <a:lnTo>
                    <a:pt x="892" y="414"/>
                  </a:lnTo>
                  <a:lnTo>
                    <a:pt x="903" y="409"/>
                  </a:lnTo>
                  <a:lnTo>
                    <a:pt x="915" y="407"/>
                  </a:lnTo>
                  <a:lnTo>
                    <a:pt x="927" y="412"/>
                  </a:lnTo>
                  <a:lnTo>
                    <a:pt x="941" y="424"/>
                  </a:lnTo>
                  <a:lnTo>
                    <a:pt x="927" y="438"/>
                  </a:lnTo>
                  <a:lnTo>
                    <a:pt x="910" y="448"/>
                  </a:lnTo>
                  <a:lnTo>
                    <a:pt x="891" y="457"/>
                  </a:lnTo>
                  <a:lnTo>
                    <a:pt x="870" y="463"/>
                  </a:lnTo>
                  <a:lnTo>
                    <a:pt x="848" y="469"/>
                  </a:lnTo>
                  <a:lnTo>
                    <a:pt x="825" y="474"/>
                  </a:lnTo>
                  <a:lnTo>
                    <a:pt x="803" y="479"/>
                  </a:lnTo>
                  <a:lnTo>
                    <a:pt x="809" y="486"/>
                  </a:lnTo>
                  <a:lnTo>
                    <a:pt x="819" y="491"/>
                  </a:lnTo>
                  <a:lnTo>
                    <a:pt x="830" y="494"/>
                  </a:lnTo>
                  <a:lnTo>
                    <a:pt x="842" y="495"/>
                  </a:lnTo>
                  <a:lnTo>
                    <a:pt x="854" y="496"/>
                  </a:lnTo>
                  <a:lnTo>
                    <a:pt x="867" y="498"/>
                  </a:lnTo>
                  <a:lnTo>
                    <a:pt x="876" y="503"/>
                  </a:lnTo>
                  <a:lnTo>
                    <a:pt x="882" y="509"/>
                  </a:lnTo>
                  <a:lnTo>
                    <a:pt x="886" y="520"/>
                  </a:lnTo>
                  <a:lnTo>
                    <a:pt x="884" y="526"/>
                  </a:lnTo>
                  <a:lnTo>
                    <a:pt x="879" y="530"/>
                  </a:lnTo>
                  <a:lnTo>
                    <a:pt x="873" y="533"/>
                  </a:lnTo>
                  <a:lnTo>
                    <a:pt x="865" y="534"/>
                  </a:lnTo>
                  <a:lnTo>
                    <a:pt x="858" y="535"/>
                  </a:lnTo>
                  <a:lnTo>
                    <a:pt x="882" y="546"/>
                  </a:lnTo>
                  <a:lnTo>
                    <a:pt x="904" y="558"/>
                  </a:lnTo>
                  <a:lnTo>
                    <a:pt x="924" y="573"/>
                  </a:lnTo>
                  <a:lnTo>
                    <a:pt x="941" y="590"/>
                  </a:lnTo>
                  <a:lnTo>
                    <a:pt x="955" y="590"/>
                  </a:lnTo>
                  <a:lnTo>
                    <a:pt x="955" y="609"/>
                  </a:lnTo>
                  <a:lnTo>
                    <a:pt x="959" y="625"/>
                  </a:lnTo>
                  <a:lnTo>
                    <a:pt x="965" y="636"/>
                  </a:lnTo>
                  <a:lnTo>
                    <a:pt x="975" y="643"/>
                  </a:lnTo>
                  <a:lnTo>
                    <a:pt x="988" y="648"/>
                  </a:lnTo>
                  <a:lnTo>
                    <a:pt x="1003" y="649"/>
                  </a:lnTo>
                  <a:lnTo>
                    <a:pt x="1019" y="648"/>
                  </a:lnTo>
                  <a:lnTo>
                    <a:pt x="1037" y="645"/>
                  </a:lnTo>
                  <a:lnTo>
                    <a:pt x="1058" y="640"/>
                  </a:lnTo>
                  <a:lnTo>
                    <a:pt x="1077" y="632"/>
                  </a:lnTo>
                  <a:lnTo>
                    <a:pt x="1099" y="625"/>
                  </a:lnTo>
                  <a:lnTo>
                    <a:pt x="1120" y="617"/>
                  </a:lnTo>
                  <a:lnTo>
                    <a:pt x="1142" y="607"/>
                  </a:lnTo>
                  <a:lnTo>
                    <a:pt x="1162" y="598"/>
                  </a:lnTo>
                  <a:lnTo>
                    <a:pt x="1182" y="590"/>
                  </a:lnTo>
                  <a:lnTo>
                    <a:pt x="1201" y="582"/>
                  </a:lnTo>
                  <a:lnTo>
                    <a:pt x="1218" y="576"/>
                  </a:lnTo>
                  <a:lnTo>
                    <a:pt x="1215" y="586"/>
                  </a:lnTo>
                  <a:lnTo>
                    <a:pt x="1209" y="595"/>
                  </a:lnTo>
                  <a:lnTo>
                    <a:pt x="1201" y="601"/>
                  </a:lnTo>
                  <a:lnTo>
                    <a:pt x="1194" y="607"/>
                  </a:lnTo>
                  <a:lnTo>
                    <a:pt x="1186" y="613"/>
                  </a:lnTo>
                  <a:lnTo>
                    <a:pt x="1179" y="621"/>
                  </a:lnTo>
                  <a:lnTo>
                    <a:pt x="1177" y="631"/>
                  </a:lnTo>
                  <a:lnTo>
                    <a:pt x="1195" y="621"/>
                  </a:lnTo>
                  <a:lnTo>
                    <a:pt x="1211" y="609"/>
                  </a:lnTo>
                  <a:lnTo>
                    <a:pt x="1224" y="596"/>
                  </a:lnTo>
                  <a:lnTo>
                    <a:pt x="1237" y="581"/>
                  </a:lnTo>
                  <a:lnTo>
                    <a:pt x="1250" y="565"/>
                  </a:lnTo>
                  <a:lnTo>
                    <a:pt x="1263" y="551"/>
                  </a:lnTo>
                  <a:lnTo>
                    <a:pt x="1278" y="539"/>
                  </a:lnTo>
                  <a:lnTo>
                    <a:pt x="1295" y="528"/>
                  </a:lnTo>
                  <a:lnTo>
                    <a:pt x="1315" y="520"/>
                  </a:lnTo>
                  <a:lnTo>
                    <a:pt x="1316" y="509"/>
                  </a:lnTo>
                  <a:lnTo>
                    <a:pt x="1313" y="502"/>
                  </a:lnTo>
                  <a:lnTo>
                    <a:pt x="1308" y="496"/>
                  </a:lnTo>
                  <a:lnTo>
                    <a:pt x="1301" y="492"/>
                  </a:lnTo>
                  <a:lnTo>
                    <a:pt x="1307" y="484"/>
                  </a:lnTo>
                  <a:lnTo>
                    <a:pt x="1313" y="481"/>
                  </a:lnTo>
                  <a:lnTo>
                    <a:pt x="1319" y="483"/>
                  </a:lnTo>
                  <a:lnTo>
                    <a:pt x="1327" y="486"/>
                  </a:lnTo>
                  <a:lnTo>
                    <a:pt x="1335" y="490"/>
                  </a:lnTo>
                  <a:lnTo>
                    <a:pt x="1343" y="492"/>
                  </a:lnTo>
                  <a:lnTo>
                    <a:pt x="1344" y="483"/>
                  </a:lnTo>
                  <a:lnTo>
                    <a:pt x="1341" y="474"/>
                  </a:lnTo>
                  <a:lnTo>
                    <a:pt x="1336" y="468"/>
                  </a:lnTo>
                  <a:lnTo>
                    <a:pt x="1329" y="466"/>
                  </a:lnTo>
                  <a:lnTo>
                    <a:pt x="1329" y="438"/>
                  </a:lnTo>
                  <a:lnTo>
                    <a:pt x="1338" y="433"/>
                  </a:lnTo>
                  <a:lnTo>
                    <a:pt x="1346" y="427"/>
                  </a:lnTo>
                  <a:lnTo>
                    <a:pt x="1353" y="419"/>
                  </a:lnTo>
                  <a:lnTo>
                    <a:pt x="1357" y="409"/>
                  </a:lnTo>
                  <a:lnTo>
                    <a:pt x="1364" y="400"/>
                  </a:lnTo>
                  <a:lnTo>
                    <a:pt x="1367" y="390"/>
                  </a:lnTo>
                  <a:lnTo>
                    <a:pt x="1367" y="381"/>
                  </a:lnTo>
                  <a:lnTo>
                    <a:pt x="1366" y="372"/>
                  </a:lnTo>
                  <a:lnTo>
                    <a:pt x="1367" y="361"/>
                  </a:lnTo>
                  <a:lnTo>
                    <a:pt x="1373" y="351"/>
                  </a:lnTo>
                  <a:lnTo>
                    <a:pt x="1384" y="340"/>
                  </a:lnTo>
                  <a:lnTo>
                    <a:pt x="1372" y="341"/>
                  </a:lnTo>
                  <a:lnTo>
                    <a:pt x="1361" y="345"/>
                  </a:lnTo>
                  <a:lnTo>
                    <a:pt x="1351" y="349"/>
                  </a:lnTo>
                  <a:lnTo>
                    <a:pt x="1343" y="355"/>
                  </a:lnTo>
                  <a:lnTo>
                    <a:pt x="1344" y="340"/>
                  </a:lnTo>
                  <a:lnTo>
                    <a:pt x="1340" y="329"/>
                  </a:lnTo>
                  <a:lnTo>
                    <a:pt x="1334" y="322"/>
                  </a:lnTo>
                  <a:lnTo>
                    <a:pt x="1327" y="316"/>
                  </a:lnTo>
                  <a:lnTo>
                    <a:pt x="1318" y="310"/>
                  </a:lnTo>
                  <a:lnTo>
                    <a:pt x="1311" y="304"/>
                  </a:lnTo>
                  <a:lnTo>
                    <a:pt x="1305" y="295"/>
                  </a:lnTo>
                  <a:lnTo>
                    <a:pt x="1301" y="285"/>
                  </a:lnTo>
                  <a:lnTo>
                    <a:pt x="1330" y="291"/>
                  </a:lnTo>
                  <a:lnTo>
                    <a:pt x="1357" y="295"/>
                  </a:lnTo>
                  <a:lnTo>
                    <a:pt x="1384" y="296"/>
                  </a:lnTo>
                  <a:lnTo>
                    <a:pt x="1412" y="293"/>
                  </a:lnTo>
                  <a:lnTo>
                    <a:pt x="1440" y="285"/>
                  </a:lnTo>
                  <a:lnTo>
                    <a:pt x="1433" y="274"/>
                  </a:lnTo>
                  <a:lnTo>
                    <a:pt x="1431" y="265"/>
                  </a:lnTo>
                  <a:lnTo>
                    <a:pt x="1435" y="256"/>
                  </a:lnTo>
                  <a:lnTo>
                    <a:pt x="1444" y="249"/>
                  </a:lnTo>
                  <a:lnTo>
                    <a:pt x="1455" y="241"/>
                  </a:lnTo>
                  <a:lnTo>
                    <a:pt x="1465" y="235"/>
                  </a:lnTo>
                  <a:lnTo>
                    <a:pt x="1478" y="229"/>
                  </a:lnTo>
                  <a:lnTo>
                    <a:pt x="1487" y="223"/>
                  </a:lnTo>
                  <a:lnTo>
                    <a:pt x="1495" y="216"/>
                  </a:lnTo>
                  <a:lnTo>
                    <a:pt x="1498" y="210"/>
                  </a:lnTo>
                  <a:lnTo>
                    <a:pt x="1495" y="202"/>
                  </a:lnTo>
                  <a:lnTo>
                    <a:pt x="1515" y="195"/>
                  </a:lnTo>
                  <a:lnTo>
                    <a:pt x="1537" y="194"/>
                  </a:lnTo>
                  <a:lnTo>
                    <a:pt x="1563" y="196"/>
                  </a:lnTo>
                  <a:lnTo>
                    <a:pt x="1591" y="204"/>
                  </a:lnTo>
                  <a:lnTo>
                    <a:pt x="1620" y="216"/>
                  </a:lnTo>
                  <a:lnTo>
                    <a:pt x="1604" y="218"/>
                  </a:lnTo>
                  <a:lnTo>
                    <a:pt x="1587" y="221"/>
                  </a:lnTo>
                  <a:lnTo>
                    <a:pt x="1569" y="222"/>
                  </a:lnTo>
                  <a:lnTo>
                    <a:pt x="1552" y="223"/>
                  </a:lnTo>
                  <a:lnTo>
                    <a:pt x="1537" y="223"/>
                  </a:lnTo>
                  <a:lnTo>
                    <a:pt x="1525" y="224"/>
                  </a:lnTo>
                  <a:lnTo>
                    <a:pt x="1518" y="226"/>
                  </a:lnTo>
                  <a:lnTo>
                    <a:pt x="1517" y="227"/>
                  </a:lnTo>
                  <a:lnTo>
                    <a:pt x="1523" y="229"/>
                  </a:lnTo>
                  <a:lnTo>
                    <a:pt x="1542" y="244"/>
                  </a:lnTo>
                  <a:lnTo>
                    <a:pt x="1554" y="257"/>
                  </a:lnTo>
                  <a:lnTo>
                    <a:pt x="1562" y="271"/>
                  </a:lnTo>
                  <a:lnTo>
                    <a:pt x="1565" y="283"/>
                  </a:lnTo>
                  <a:lnTo>
                    <a:pt x="1566" y="296"/>
                  </a:lnTo>
                  <a:lnTo>
                    <a:pt x="1566" y="308"/>
                  </a:lnTo>
                  <a:lnTo>
                    <a:pt x="1568" y="322"/>
                  </a:lnTo>
                  <a:lnTo>
                    <a:pt x="1571" y="336"/>
                  </a:lnTo>
                  <a:lnTo>
                    <a:pt x="1579" y="351"/>
                  </a:lnTo>
                  <a:lnTo>
                    <a:pt x="1592" y="368"/>
                  </a:lnTo>
                  <a:lnTo>
                    <a:pt x="1587" y="374"/>
                  </a:lnTo>
                  <a:lnTo>
                    <a:pt x="1580" y="377"/>
                  </a:lnTo>
                  <a:lnTo>
                    <a:pt x="1571" y="379"/>
                  </a:lnTo>
                  <a:lnTo>
                    <a:pt x="1562" y="379"/>
                  </a:lnTo>
                  <a:lnTo>
                    <a:pt x="1553" y="380"/>
                  </a:lnTo>
                  <a:lnTo>
                    <a:pt x="1545" y="384"/>
                  </a:lnTo>
                  <a:lnTo>
                    <a:pt x="1540" y="388"/>
                  </a:lnTo>
                  <a:lnTo>
                    <a:pt x="1537" y="396"/>
                  </a:lnTo>
                  <a:lnTo>
                    <a:pt x="1543" y="397"/>
                  </a:lnTo>
                  <a:lnTo>
                    <a:pt x="1551" y="399"/>
                  </a:lnTo>
                  <a:lnTo>
                    <a:pt x="1558" y="400"/>
                  </a:lnTo>
                  <a:lnTo>
                    <a:pt x="1563" y="403"/>
                  </a:lnTo>
                  <a:lnTo>
                    <a:pt x="1564" y="409"/>
                  </a:lnTo>
                  <a:lnTo>
                    <a:pt x="1554" y="413"/>
                  </a:lnTo>
                  <a:lnTo>
                    <a:pt x="1547" y="420"/>
                  </a:lnTo>
                  <a:lnTo>
                    <a:pt x="1541" y="428"/>
                  </a:lnTo>
                  <a:lnTo>
                    <a:pt x="1537" y="438"/>
                  </a:lnTo>
                  <a:lnTo>
                    <a:pt x="1536" y="440"/>
                  </a:lnTo>
                  <a:lnTo>
                    <a:pt x="1536" y="444"/>
                  </a:lnTo>
                  <a:lnTo>
                    <a:pt x="1535" y="446"/>
                  </a:lnTo>
                  <a:lnTo>
                    <a:pt x="1534" y="448"/>
                  </a:lnTo>
                  <a:lnTo>
                    <a:pt x="1532" y="450"/>
                  </a:lnTo>
                  <a:lnTo>
                    <a:pt x="1530" y="451"/>
                  </a:lnTo>
                  <a:lnTo>
                    <a:pt x="1526" y="452"/>
                  </a:lnTo>
                  <a:lnTo>
                    <a:pt x="1523" y="451"/>
                  </a:lnTo>
                  <a:lnTo>
                    <a:pt x="1517" y="462"/>
                  </a:lnTo>
                  <a:lnTo>
                    <a:pt x="1508" y="472"/>
                  </a:lnTo>
                  <a:lnTo>
                    <a:pt x="1497" y="480"/>
                  </a:lnTo>
                  <a:lnTo>
                    <a:pt x="1487" y="490"/>
                  </a:lnTo>
                  <a:lnTo>
                    <a:pt x="1478" y="498"/>
                  </a:lnTo>
                  <a:lnTo>
                    <a:pt x="1469" y="506"/>
                  </a:lnTo>
                  <a:lnTo>
                    <a:pt x="1465" y="514"/>
                  </a:lnTo>
                  <a:lnTo>
                    <a:pt x="1464" y="522"/>
                  </a:lnTo>
                  <a:lnTo>
                    <a:pt x="1470" y="528"/>
                  </a:lnTo>
                  <a:lnTo>
                    <a:pt x="1481" y="535"/>
                  </a:lnTo>
                  <a:lnTo>
                    <a:pt x="1464" y="534"/>
                  </a:lnTo>
                  <a:lnTo>
                    <a:pt x="1451" y="537"/>
                  </a:lnTo>
                  <a:lnTo>
                    <a:pt x="1441" y="543"/>
                  </a:lnTo>
                  <a:lnTo>
                    <a:pt x="1434" y="553"/>
                  </a:lnTo>
                  <a:lnTo>
                    <a:pt x="1429" y="564"/>
                  </a:lnTo>
                  <a:lnTo>
                    <a:pt x="1425" y="576"/>
                  </a:lnTo>
                  <a:lnTo>
                    <a:pt x="1422" y="589"/>
                  </a:lnTo>
                  <a:lnTo>
                    <a:pt x="1417" y="602"/>
                  </a:lnTo>
                  <a:lnTo>
                    <a:pt x="1413" y="613"/>
                  </a:lnTo>
                  <a:lnTo>
                    <a:pt x="1407" y="624"/>
                  </a:lnTo>
                  <a:lnTo>
                    <a:pt x="1399" y="631"/>
                  </a:lnTo>
                  <a:lnTo>
                    <a:pt x="1386" y="626"/>
                  </a:lnTo>
                  <a:lnTo>
                    <a:pt x="1372" y="625"/>
                  </a:lnTo>
                  <a:lnTo>
                    <a:pt x="1358" y="629"/>
                  </a:lnTo>
                  <a:lnTo>
                    <a:pt x="1345" y="634"/>
                  </a:lnTo>
                  <a:lnTo>
                    <a:pt x="1333" y="639"/>
                  </a:lnTo>
                  <a:lnTo>
                    <a:pt x="1323" y="643"/>
                  </a:lnTo>
                  <a:lnTo>
                    <a:pt x="1315" y="646"/>
                  </a:lnTo>
                  <a:lnTo>
                    <a:pt x="1323" y="648"/>
                  </a:lnTo>
                  <a:lnTo>
                    <a:pt x="1328" y="653"/>
                  </a:lnTo>
                  <a:lnTo>
                    <a:pt x="1332" y="660"/>
                  </a:lnTo>
                  <a:lnTo>
                    <a:pt x="1334" y="668"/>
                  </a:lnTo>
                  <a:lnTo>
                    <a:pt x="1336" y="676"/>
                  </a:lnTo>
                  <a:lnTo>
                    <a:pt x="1340" y="682"/>
                  </a:lnTo>
                  <a:lnTo>
                    <a:pt x="1347" y="686"/>
                  </a:lnTo>
                  <a:lnTo>
                    <a:pt x="1357" y="687"/>
                  </a:lnTo>
                  <a:lnTo>
                    <a:pt x="1357" y="701"/>
                  </a:lnTo>
                  <a:lnTo>
                    <a:pt x="1346" y="710"/>
                  </a:lnTo>
                  <a:lnTo>
                    <a:pt x="1336" y="714"/>
                  </a:lnTo>
                  <a:lnTo>
                    <a:pt x="1328" y="713"/>
                  </a:lnTo>
                  <a:lnTo>
                    <a:pt x="1321" y="709"/>
                  </a:lnTo>
                  <a:lnTo>
                    <a:pt x="1313" y="704"/>
                  </a:lnTo>
                  <a:lnTo>
                    <a:pt x="1306" y="697"/>
                  </a:lnTo>
                  <a:lnTo>
                    <a:pt x="1296" y="692"/>
                  </a:lnTo>
                  <a:lnTo>
                    <a:pt x="1287" y="688"/>
                  </a:lnTo>
                  <a:lnTo>
                    <a:pt x="1273" y="687"/>
                  </a:lnTo>
                  <a:lnTo>
                    <a:pt x="1282" y="708"/>
                  </a:lnTo>
                  <a:lnTo>
                    <a:pt x="1290" y="723"/>
                  </a:lnTo>
                  <a:lnTo>
                    <a:pt x="1299" y="735"/>
                  </a:lnTo>
                  <a:lnTo>
                    <a:pt x="1307" y="744"/>
                  </a:lnTo>
                  <a:lnTo>
                    <a:pt x="1317" y="755"/>
                  </a:lnTo>
                  <a:lnTo>
                    <a:pt x="1329" y="770"/>
                  </a:lnTo>
                  <a:lnTo>
                    <a:pt x="1329" y="781"/>
                  </a:lnTo>
                  <a:lnTo>
                    <a:pt x="1327" y="788"/>
                  </a:lnTo>
                  <a:lnTo>
                    <a:pt x="1322" y="794"/>
                  </a:lnTo>
                  <a:lnTo>
                    <a:pt x="1315" y="798"/>
                  </a:lnTo>
                  <a:lnTo>
                    <a:pt x="1308" y="790"/>
                  </a:lnTo>
                  <a:lnTo>
                    <a:pt x="1299" y="787"/>
                  </a:lnTo>
                  <a:lnTo>
                    <a:pt x="1287" y="788"/>
                  </a:lnTo>
                  <a:lnTo>
                    <a:pt x="1274" y="791"/>
                  </a:lnTo>
                  <a:lnTo>
                    <a:pt x="1260" y="793"/>
                  </a:lnTo>
                  <a:lnTo>
                    <a:pt x="1246" y="793"/>
                  </a:lnTo>
                  <a:lnTo>
                    <a:pt x="1232" y="791"/>
                  </a:lnTo>
                  <a:lnTo>
                    <a:pt x="1218" y="783"/>
                  </a:lnTo>
                  <a:lnTo>
                    <a:pt x="1218" y="794"/>
                  </a:lnTo>
                  <a:lnTo>
                    <a:pt x="1222" y="803"/>
                  </a:lnTo>
                  <a:lnTo>
                    <a:pt x="1226" y="811"/>
                  </a:lnTo>
                  <a:lnTo>
                    <a:pt x="1229" y="819"/>
                  </a:lnTo>
                  <a:lnTo>
                    <a:pt x="1232" y="827"/>
                  </a:lnTo>
                  <a:lnTo>
                    <a:pt x="1232" y="840"/>
                  </a:lnTo>
                  <a:lnTo>
                    <a:pt x="1216" y="850"/>
                  </a:lnTo>
                  <a:lnTo>
                    <a:pt x="1201" y="858"/>
                  </a:lnTo>
                  <a:lnTo>
                    <a:pt x="1189" y="860"/>
                  </a:lnTo>
                  <a:lnTo>
                    <a:pt x="1179" y="860"/>
                  </a:lnTo>
                  <a:lnTo>
                    <a:pt x="1171" y="857"/>
                  </a:lnTo>
                  <a:lnTo>
                    <a:pt x="1162" y="853"/>
                  </a:lnTo>
                  <a:lnTo>
                    <a:pt x="1156" y="848"/>
                  </a:lnTo>
                  <a:lnTo>
                    <a:pt x="1150" y="844"/>
                  </a:lnTo>
                  <a:lnTo>
                    <a:pt x="1145" y="841"/>
                  </a:lnTo>
                  <a:lnTo>
                    <a:pt x="1140" y="840"/>
                  </a:lnTo>
                  <a:lnTo>
                    <a:pt x="1136" y="841"/>
                  </a:lnTo>
                  <a:lnTo>
                    <a:pt x="1130" y="847"/>
                  </a:lnTo>
                  <a:lnTo>
                    <a:pt x="1123" y="857"/>
                  </a:lnTo>
                  <a:lnTo>
                    <a:pt x="1116" y="872"/>
                  </a:lnTo>
                  <a:lnTo>
                    <a:pt x="1108" y="894"/>
                  </a:lnTo>
                  <a:lnTo>
                    <a:pt x="1076" y="896"/>
                  </a:lnTo>
                  <a:lnTo>
                    <a:pt x="1046" y="899"/>
                  </a:lnTo>
                  <a:lnTo>
                    <a:pt x="1016" y="904"/>
                  </a:lnTo>
                  <a:lnTo>
                    <a:pt x="991" y="911"/>
                  </a:lnTo>
                  <a:lnTo>
                    <a:pt x="969" y="922"/>
                  </a:lnTo>
                  <a:lnTo>
                    <a:pt x="986" y="922"/>
                  </a:lnTo>
                  <a:lnTo>
                    <a:pt x="1002" y="926"/>
                  </a:lnTo>
                  <a:lnTo>
                    <a:pt x="1015" y="930"/>
                  </a:lnTo>
                  <a:lnTo>
                    <a:pt x="1029" y="935"/>
                  </a:lnTo>
                  <a:lnTo>
                    <a:pt x="1043" y="938"/>
                  </a:lnTo>
                  <a:lnTo>
                    <a:pt x="1060" y="938"/>
                  </a:lnTo>
                  <a:lnTo>
                    <a:pt x="1080" y="936"/>
                  </a:lnTo>
                  <a:lnTo>
                    <a:pt x="1078" y="926"/>
                  </a:lnTo>
                  <a:lnTo>
                    <a:pt x="1081" y="919"/>
                  </a:lnTo>
                  <a:lnTo>
                    <a:pt x="1086" y="914"/>
                  </a:lnTo>
                  <a:lnTo>
                    <a:pt x="1092" y="911"/>
                  </a:lnTo>
                  <a:lnTo>
                    <a:pt x="1099" y="910"/>
                  </a:lnTo>
                  <a:lnTo>
                    <a:pt x="1108" y="909"/>
                  </a:lnTo>
                  <a:lnTo>
                    <a:pt x="1108" y="950"/>
                  </a:lnTo>
                  <a:lnTo>
                    <a:pt x="1080" y="953"/>
                  </a:lnTo>
                  <a:lnTo>
                    <a:pt x="1056" y="956"/>
                  </a:lnTo>
                  <a:lnTo>
                    <a:pt x="1039" y="963"/>
                  </a:lnTo>
                  <a:lnTo>
                    <a:pt x="1027" y="971"/>
                  </a:lnTo>
                  <a:lnTo>
                    <a:pt x="1019" y="980"/>
                  </a:lnTo>
                  <a:lnTo>
                    <a:pt x="1014" y="991"/>
                  </a:lnTo>
                  <a:lnTo>
                    <a:pt x="1013" y="1002"/>
                  </a:lnTo>
                  <a:lnTo>
                    <a:pt x="1013" y="1015"/>
                  </a:lnTo>
                  <a:lnTo>
                    <a:pt x="1014" y="1028"/>
                  </a:lnTo>
                  <a:lnTo>
                    <a:pt x="1016" y="1043"/>
                  </a:lnTo>
                  <a:lnTo>
                    <a:pt x="1019" y="1058"/>
                  </a:lnTo>
                  <a:lnTo>
                    <a:pt x="1022" y="1072"/>
                  </a:lnTo>
                  <a:lnTo>
                    <a:pt x="1024" y="1087"/>
                  </a:lnTo>
                  <a:lnTo>
                    <a:pt x="1025" y="1103"/>
                  </a:lnTo>
                  <a:lnTo>
                    <a:pt x="1031" y="1103"/>
                  </a:lnTo>
                  <a:lnTo>
                    <a:pt x="1037" y="1099"/>
                  </a:lnTo>
                  <a:lnTo>
                    <a:pt x="1043" y="1094"/>
                  </a:lnTo>
                  <a:lnTo>
                    <a:pt x="1048" y="1088"/>
                  </a:lnTo>
                  <a:lnTo>
                    <a:pt x="1052" y="1081"/>
                  </a:lnTo>
                  <a:lnTo>
                    <a:pt x="1054" y="1073"/>
                  </a:lnTo>
                  <a:lnTo>
                    <a:pt x="1052" y="1067"/>
                  </a:lnTo>
                  <a:lnTo>
                    <a:pt x="1047" y="1062"/>
                  </a:lnTo>
                  <a:lnTo>
                    <a:pt x="1038" y="1061"/>
                  </a:lnTo>
                  <a:lnTo>
                    <a:pt x="1041" y="1054"/>
                  </a:lnTo>
                  <a:lnTo>
                    <a:pt x="1047" y="1050"/>
                  </a:lnTo>
                  <a:lnTo>
                    <a:pt x="1054" y="1049"/>
                  </a:lnTo>
                  <a:lnTo>
                    <a:pt x="1063" y="1048"/>
                  </a:lnTo>
                  <a:lnTo>
                    <a:pt x="1071" y="1048"/>
                  </a:lnTo>
                  <a:lnTo>
                    <a:pt x="1080" y="1048"/>
                  </a:lnTo>
                  <a:lnTo>
                    <a:pt x="1080" y="1051"/>
                  </a:lnTo>
                  <a:lnTo>
                    <a:pt x="1080" y="1054"/>
                  </a:lnTo>
                  <a:lnTo>
                    <a:pt x="1081" y="1056"/>
                  </a:lnTo>
                  <a:lnTo>
                    <a:pt x="1082" y="1059"/>
                  </a:lnTo>
                  <a:lnTo>
                    <a:pt x="1084" y="1059"/>
                  </a:lnTo>
                  <a:lnTo>
                    <a:pt x="1087" y="1060"/>
                  </a:lnTo>
                  <a:lnTo>
                    <a:pt x="1091" y="1061"/>
                  </a:lnTo>
                  <a:lnTo>
                    <a:pt x="1093" y="1061"/>
                  </a:lnTo>
                  <a:lnTo>
                    <a:pt x="1084" y="1070"/>
                  </a:lnTo>
                  <a:lnTo>
                    <a:pt x="1077" y="1076"/>
                  </a:lnTo>
                  <a:lnTo>
                    <a:pt x="1074" y="1081"/>
                  </a:lnTo>
                  <a:lnTo>
                    <a:pt x="1072" y="1084"/>
                  </a:lnTo>
                  <a:lnTo>
                    <a:pt x="1074" y="1090"/>
                  </a:lnTo>
                  <a:lnTo>
                    <a:pt x="1076" y="1101"/>
                  </a:lnTo>
                  <a:lnTo>
                    <a:pt x="1080" y="1116"/>
                  </a:lnTo>
                  <a:lnTo>
                    <a:pt x="1088" y="1106"/>
                  </a:lnTo>
                  <a:lnTo>
                    <a:pt x="1097" y="1100"/>
                  </a:lnTo>
                  <a:lnTo>
                    <a:pt x="1103" y="1100"/>
                  </a:lnTo>
                  <a:lnTo>
                    <a:pt x="1108" y="1104"/>
                  </a:lnTo>
                  <a:lnTo>
                    <a:pt x="1112" y="1109"/>
                  </a:lnTo>
                  <a:lnTo>
                    <a:pt x="1117" y="1116"/>
                  </a:lnTo>
                  <a:lnTo>
                    <a:pt x="1120" y="1123"/>
                  </a:lnTo>
                  <a:lnTo>
                    <a:pt x="1123" y="1131"/>
                  </a:lnTo>
                  <a:lnTo>
                    <a:pt x="1126" y="1136"/>
                  </a:lnTo>
                  <a:lnTo>
                    <a:pt x="1130" y="1138"/>
                  </a:lnTo>
                  <a:lnTo>
                    <a:pt x="1132" y="1137"/>
                  </a:lnTo>
                  <a:lnTo>
                    <a:pt x="1136" y="1131"/>
                  </a:lnTo>
                  <a:lnTo>
                    <a:pt x="1144" y="1136"/>
                  </a:lnTo>
                  <a:lnTo>
                    <a:pt x="1148" y="1144"/>
                  </a:lnTo>
                  <a:lnTo>
                    <a:pt x="1147" y="1153"/>
                  </a:lnTo>
                  <a:lnTo>
                    <a:pt x="1142" y="1161"/>
                  </a:lnTo>
                  <a:lnTo>
                    <a:pt x="1134" y="1170"/>
                  </a:lnTo>
                  <a:lnTo>
                    <a:pt x="1126" y="1177"/>
                  </a:lnTo>
                  <a:lnTo>
                    <a:pt x="1115" y="1183"/>
                  </a:lnTo>
                  <a:lnTo>
                    <a:pt x="1104" y="1185"/>
                  </a:lnTo>
                  <a:lnTo>
                    <a:pt x="1093" y="1185"/>
                  </a:lnTo>
                  <a:lnTo>
                    <a:pt x="1095" y="1179"/>
                  </a:lnTo>
                  <a:lnTo>
                    <a:pt x="1100" y="1176"/>
                  </a:lnTo>
                  <a:lnTo>
                    <a:pt x="1108" y="1175"/>
                  </a:lnTo>
                  <a:lnTo>
                    <a:pt x="1115" y="1173"/>
                  </a:lnTo>
                  <a:lnTo>
                    <a:pt x="1121" y="1172"/>
                  </a:lnTo>
                  <a:lnTo>
                    <a:pt x="1116" y="1164"/>
                  </a:lnTo>
                  <a:lnTo>
                    <a:pt x="1111" y="1154"/>
                  </a:lnTo>
                  <a:lnTo>
                    <a:pt x="1109" y="1143"/>
                  </a:lnTo>
                  <a:lnTo>
                    <a:pt x="1108" y="1131"/>
                  </a:lnTo>
                  <a:lnTo>
                    <a:pt x="1083" y="1138"/>
                  </a:lnTo>
                  <a:lnTo>
                    <a:pt x="1063" y="1144"/>
                  </a:lnTo>
                  <a:lnTo>
                    <a:pt x="1043" y="1146"/>
                  </a:lnTo>
                  <a:lnTo>
                    <a:pt x="1025" y="1150"/>
                  </a:lnTo>
                  <a:lnTo>
                    <a:pt x="1005" y="1153"/>
                  </a:lnTo>
                  <a:lnTo>
                    <a:pt x="982" y="1157"/>
                  </a:lnTo>
                  <a:lnTo>
                    <a:pt x="970" y="1168"/>
                  </a:lnTo>
                  <a:lnTo>
                    <a:pt x="963" y="1177"/>
                  </a:lnTo>
                  <a:lnTo>
                    <a:pt x="962" y="1187"/>
                  </a:lnTo>
                  <a:lnTo>
                    <a:pt x="963" y="1198"/>
                  </a:lnTo>
                  <a:lnTo>
                    <a:pt x="965" y="1211"/>
                  </a:lnTo>
                  <a:lnTo>
                    <a:pt x="969" y="1227"/>
                  </a:lnTo>
                  <a:lnTo>
                    <a:pt x="958" y="1216"/>
                  </a:lnTo>
                  <a:lnTo>
                    <a:pt x="948" y="1201"/>
                  </a:lnTo>
                  <a:lnTo>
                    <a:pt x="941" y="1185"/>
                  </a:lnTo>
                  <a:lnTo>
                    <a:pt x="925" y="1207"/>
                  </a:lnTo>
                  <a:lnTo>
                    <a:pt x="907" y="1224"/>
                  </a:lnTo>
                  <a:lnTo>
                    <a:pt x="884" y="1239"/>
                  </a:lnTo>
                  <a:lnTo>
                    <a:pt x="859" y="1251"/>
                  </a:lnTo>
                  <a:lnTo>
                    <a:pt x="831" y="1261"/>
                  </a:lnTo>
                  <a:lnTo>
                    <a:pt x="803" y="1270"/>
                  </a:lnTo>
                  <a:lnTo>
                    <a:pt x="816" y="1276"/>
                  </a:lnTo>
                  <a:lnTo>
                    <a:pt x="822" y="1284"/>
                  </a:lnTo>
                  <a:lnTo>
                    <a:pt x="824" y="1295"/>
                  </a:lnTo>
                  <a:lnTo>
                    <a:pt x="823" y="1306"/>
                  </a:lnTo>
                  <a:lnTo>
                    <a:pt x="818" y="1318"/>
                  </a:lnTo>
                  <a:lnTo>
                    <a:pt x="812" y="1332"/>
                  </a:lnTo>
                  <a:lnTo>
                    <a:pt x="803" y="1344"/>
                  </a:lnTo>
                  <a:lnTo>
                    <a:pt x="796" y="1355"/>
                  </a:lnTo>
                  <a:lnTo>
                    <a:pt x="789" y="1366"/>
                  </a:lnTo>
                  <a:lnTo>
                    <a:pt x="775" y="1358"/>
                  </a:lnTo>
                  <a:lnTo>
                    <a:pt x="763" y="1351"/>
                  </a:lnTo>
                  <a:lnTo>
                    <a:pt x="750" y="1346"/>
                  </a:lnTo>
                  <a:lnTo>
                    <a:pt x="738" y="1344"/>
                  </a:lnTo>
                  <a:lnTo>
                    <a:pt x="727" y="1345"/>
                  </a:lnTo>
                  <a:lnTo>
                    <a:pt x="716" y="1352"/>
                  </a:lnTo>
                  <a:lnTo>
                    <a:pt x="706" y="1366"/>
                  </a:lnTo>
                  <a:lnTo>
                    <a:pt x="702" y="1358"/>
                  </a:lnTo>
                  <a:lnTo>
                    <a:pt x="701" y="1347"/>
                  </a:lnTo>
                  <a:lnTo>
                    <a:pt x="702" y="1335"/>
                  </a:lnTo>
                  <a:lnTo>
                    <a:pt x="706" y="1321"/>
                  </a:lnTo>
                  <a:lnTo>
                    <a:pt x="712" y="1306"/>
                  </a:lnTo>
                  <a:lnTo>
                    <a:pt x="721" y="1293"/>
                  </a:lnTo>
                  <a:lnTo>
                    <a:pt x="732" y="1282"/>
                  </a:lnTo>
                  <a:lnTo>
                    <a:pt x="744" y="1273"/>
                  </a:lnTo>
                  <a:lnTo>
                    <a:pt x="758" y="1268"/>
                  </a:lnTo>
                  <a:lnTo>
                    <a:pt x="775" y="1270"/>
                  </a:lnTo>
                  <a:lnTo>
                    <a:pt x="762" y="1261"/>
                  </a:lnTo>
                  <a:lnTo>
                    <a:pt x="756" y="1252"/>
                  </a:lnTo>
                  <a:lnTo>
                    <a:pt x="755" y="1242"/>
                  </a:lnTo>
                  <a:lnTo>
                    <a:pt x="757" y="1231"/>
                  </a:lnTo>
                  <a:lnTo>
                    <a:pt x="762" y="1218"/>
                  </a:lnTo>
                  <a:lnTo>
                    <a:pt x="768" y="1204"/>
                  </a:lnTo>
                  <a:lnTo>
                    <a:pt x="773" y="1189"/>
                  </a:lnTo>
                  <a:lnTo>
                    <a:pt x="775" y="1172"/>
                  </a:lnTo>
                  <a:lnTo>
                    <a:pt x="762" y="1172"/>
                  </a:lnTo>
                  <a:lnTo>
                    <a:pt x="752" y="1176"/>
                  </a:lnTo>
                  <a:lnTo>
                    <a:pt x="745" y="1183"/>
                  </a:lnTo>
                  <a:lnTo>
                    <a:pt x="741" y="1193"/>
                  </a:lnTo>
                  <a:lnTo>
                    <a:pt x="738" y="1204"/>
                  </a:lnTo>
                  <a:lnTo>
                    <a:pt x="736" y="1216"/>
                  </a:lnTo>
                  <a:lnTo>
                    <a:pt x="734" y="1227"/>
                  </a:lnTo>
                  <a:lnTo>
                    <a:pt x="723" y="1227"/>
                  </a:lnTo>
                  <a:lnTo>
                    <a:pt x="716" y="1223"/>
                  </a:lnTo>
                  <a:lnTo>
                    <a:pt x="712" y="1216"/>
                  </a:lnTo>
                  <a:lnTo>
                    <a:pt x="710" y="1207"/>
                  </a:lnTo>
                  <a:lnTo>
                    <a:pt x="708" y="1199"/>
                  </a:lnTo>
                  <a:lnTo>
                    <a:pt x="707" y="1189"/>
                  </a:lnTo>
                  <a:lnTo>
                    <a:pt x="705" y="1181"/>
                  </a:lnTo>
                  <a:lnTo>
                    <a:pt x="700" y="1175"/>
                  </a:lnTo>
                  <a:lnTo>
                    <a:pt x="693" y="1172"/>
                  </a:lnTo>
                  <a:lnTo>
                    <a:pt x="685" y="1175"/>
                  </a:lnTo>
                  <a:lnTo>
                    <a:pt x="682" y="1181"/>
                  </a:lnTo>
                  <a:lnTo>
                    <a:pt x="680" y="1187"/>
                  </a:lnTo>
                  <a:lnTo>
                    <a:pt x="682" y="1193"/>
                  </a:lnTo>
                  <a:lnTo>
                    <a:pt x="686" y="1198"/>
                  </a:lnTo>
                  <a:lnTo>
                    <a:pt x="693" y="1200"/>
                  </a:lnTo>
                  <a:lnTo>
                    <a:pt x="679" y="1203"/>
                  </a:lnTo>
                  <a:lnTo>
                    <a:pt x="672" y="1201"/>
                  </a:lnTo>
                  <a:lnTo>
                    <a:pt x="668" y="1198"/>
                  </a:lnTo>
                  <a:lnTo>
                    <a:pt x="668" y="1192"/>
                  </a:lnTo>
                  <a:lnTo>
                    <a:pt x="671" y="1182"/>
                  </a:lnTo>
                  <a:lnTo>
                    <a:pt x="674" y="1172"/>
                  </a:lnTo>
                  <a:lnTo>
                    <a:pt x="679" y="1160"/>
                  </a:lnTo>
                  <a:lnTo>
                    <a:pt x="684" y="1146"/>
                  </a:lnTo>
                  <a:lnTo>
                    <a:pt x="689" y="1132"/>
                  </a:lnTo>
                  <a:lnTo>
                    <a:pt x="693" y="1117"/>
                  </a:lnTo>
                  <a:lnTo>
                    <a:pt x="694" y="1103"/>
                  </a:lnTo>
                  <a:lnTo>
                    <a:pt x="693" y="1089"/>
                  </a:lnTo>
                  <a:lnTo>
                    <a:pt x="677" y="1094"/>
                  </a:lnTo>
                  <a:lnTo>
                    <a:pt x="663" y="1101"/>
                  </a:lnTo>
                  <a:lnTo>
                    <a:pt x="654" y="1112"/>
                  </a:lnTo>
                  <a:lnTo>
                    <a:pt x="645" y="1125"/>
                  </a:lnTo>
                  <a:lnTo>
                    <a:pt x="638" y="1138"/>
                  </a:lnTo>
                  <a:lnTo>
                    <a:pt x="630" y="1151"/>
                  </a:lnTo>
                  <a:lnTo>
                    <a:pt x="623" y="1166"/>
                  </a:lnTo>
                  <a:lnTo>
                    <a:pt x="616" y="1178"/>
                  </a:lnTo>
                  <a:lnTo>
                    <a:pt x="607" y="1190"/>
                  </a:lnTo>
                  <a:lnTo>
                    <a:pt x="596" y="1201"/>
                  </a:lnTo>
                  <a:lnTo>
                    <a:pt x="584" y="1209"/>
                  </a:lnTo>
                  <a:lnTo>
                    <a:pt x="568" y="1215"/>
                  </a:lnTo>
                  <a:lnTo>
                    <a:pt x="549" y="1216"/>
                  </a:lnTo>
                  <a:lnTo>
                    <a:pt x="526" y="1213"/>
                  </a:lnTo>
                  <a:lnTo>
                    <a:pt x="533" y="1235"/>
                  </a:lnTo>
                  <a:lnTo>
                    <a:pt x="537" y="1254"/>
                  </a:lnTo>
                  <a:lnTo>
                    <a:pt x="537" y="1271"/>
                  </a:lnTo>
                  <a:lnTo>
                    <a:pt x="533" y="1289"/>
                  </a:lnTo>
                  <a:lnTo>
                    <a:pt x="526" y="1311"/>
                  </a:lnTo>
                  <a:lnTo>
                    <a:pt x="517" y="1298"/>
                  </a:lnTo>
                  <a:lnTo>
                    <a:pt x="515" y="1284"/>
                  </a:lnTo>
                  <a:lnTo>
                    <a:pt x="517" y="1270"/>
                  </a:lnTo>
                  <a:lnTo>
                    <a:pt x="522" y="1256"/>
                  </a:lnTo>
                  <a:lnTo>
                    <a:pt x="526" y="1242"/>
                  </a:lnTo>
                  <a:lnTo>
                    <a:pt x="514" y="1243"/>
                  </a:lnTo>
                  <a:lnTo>
                    <a:pt x="505" y="1248"/>
                  </a:lnTo>
                  <a:lnTo>
                    <a:pt x="499" y="1256"/>
                  </a:lnTo>
                  <a:lnTo>
                    <a:pt x="497" y="1267"/>
                  </a:lnTo>
                  <a:lnTo>
                    <a:pt x="495" y="1280"/>
                  </a:lnTo>
                  <a:lnTo>
                    <a:pt x="497" y="1294"/>
                  </a:lnTo>
                  <a:lnTo>
                    <a:pt x="497" y="1310"/>
                  </a:lnTo>
                  <a:lnTo>
                    <a:pt x="499" y="1324"/>
                  </a:lnTo>
                  <a:lnTo>
                    <a:pt x="499" y="1339"/>
                  </a:lnTo>
                  <a:lnTo>
                    <a:pt x="499" y="1352"/>
                  </a:lnTo>
                  <a:lnTo>
                    <a:pt x="497" y="1365"/>
                  </a:lnTo>
                  <a:lnTo>
                    <a:pt x="492" y="1373"/>
                  </a:lnTo>
                  <a:lnTo>
                    <a:pt x="484" y="1380"/>
                  </a:lnTo>
                  <a:lnTo>
                    <a:pt x="493" y="1391"/>
                  </a:lnTo>
                  <a:lnTo>
                    <a:pt x="506" y="1400"/>
                  </a:lnTo>
                  <a:lnTo>
                    <a:pt x="521" y="1405"/>
                  </a:lnTo>
                  <a:lnTo>
                    <a:pt x="539" y="1407"/>
                  </a:lnTo>
                  <a:lnTo>
                    <a:pt x="531" y="1421"/>
                  </a:lnTo>
                  <a:lnTo>
                    <a:pt x="526" y="1436"/>
                  </a:lnTo>
                  <a:lnTo>
                    <a:pt x="526" y="1452"/>
                  </a:lnTo>
                  <a:lnTo>
                    <a:pt x="527" y="1469"/>
                  </a:lnTo>
                  <a:lnTo>
                    <a:pt x="531" y="1488"/>
                  </a:lnTo>
                  <a:lnTo>
                    <a:pt x="536" y="1503"/>
                  </a:lnTo>
                  <a:lnTo>
                    <a:pt x="539" y="1518"/>
                  </a:lnTo>
                  <a:lnTo>
                    <a:pt x="525" y="1512"/>
                  </a:lnTo>
                  <a:lnTo>
                    <a:pt x="515" y="1507"/>
                  </a:lnTo>
                  <a:lnTo>
                    <a:pt x="509" y="1507"/>
                  </a:lnTo>
                  <a:lnTo>
                    <a:pt x="506" y="1508"/>
                  </a:lnTo>
                  <a:lnTo>
                    <a:pt x="508" y="1513"/>
                  </a:lnTo>
                  <a:lnTo>
                    <a:pt x="510" y="1519"/>
                  </a:lnTo>
                  <a:lnTo>
                    <a:pt x="514" y="1528"/>
                  </a:lnTo>
                  <a:lnTo>
                    <a:pt x="519" y="1538"/>
                  </a:lnTo>
                  <a:lnTo>
                    <a:pt x="522" y="1548"/>
                  </a:lnTo>
                  <a:lnTo>
                    <a:pt x="526" y="1561"/>
                  </a:lnTo>
                  <a:lnTo>
                    <a:pt x="519" y="1555"/>
                  </a:lnTo>
                  <a:lnTo>
                    <a:pt x="511" y="1551"/>
                  </a:lnTo>
                  <a:lnTo>
                    <a:pt x="506" y="1550"/>
                  </a:lnTo>
                  <a:lnTo>
                    <a:pt x="501" y="1552"/>
                  </a:lnTo>
                  <a:lnTo>
                    <a:pt x="498" y="1561"/>
                  </a:lnTo>
                  <a:lnTo>
                    <a:pt x="486" y="1534"/>
                  </a:lnTo>
                  <a:lnTo>
                    <a:pt x="469" y="1514"/>
                  </a:lnTo>
                  <a:lnTo>
                    <a:pt x="450" y="1500"/>
                  </a:lnTo>
                  <a:lnTo>
                    <a:pt x="430" y="1490"/>
                  </a:lnTo>
                  <a:lnTo>
                    <a:pt x="408" y="1484"/>
                  </a:lnTo>
                  <a:lnTo>
                    <a:pt x="385" y="1480"/>
                  </a:lnTo>
                  <a:lnTo>
                    <a:pt x="359" y="1480"/>
                  </a:lnTo>
                  <a:lnTo>
                    <a:pt x="334" y="1481"/>
                  </a:lnTo>
                  <a:lnTo>
                    <a:pt x="308" y="1484"/>
                  </a:lnTo>
                  <a:lnTo>
                    <a:pt x="281" y="1488"/>
                  </a:lnTo>
                  <a:lnTo>
                    <a:pt x="254" y="1490"/>
                  </a:lnTo>
                  <a:lnTo>
                    <a:pt x="229" y="1492"/>
                  </a:lnTo>
                  <a:lnTo>
                    <a:pt x="203" y="1492"/>
                  </a:lnTo>
                  <a:lnTo>
                    <a:pt x="180" y="1491"/>
                  </a:lnTo>
                  <a:lnTo>
                    <a:pt x="183" y="1497"/>
                  </a:lnTo>
                  <a:lnTo>
                    <a:pt x="187" y="1501"/>
                  </a:lnTo>
                  <a:lnTo>
                    <a:pt x="195" y="1502"/>
                  </a:lnTo>
                  <a:lnTo>
                    <a:pt x="203" y="1503"/>
                  </a:lnTo>
                  <a:lnTo>
                    <a:pt x="213" y="1503"/>
                  </a:lnTo>
                  <a:lnTo>
                    <a:pt x="222" y="1505"/>
                  </a:lnTo>
                  <a:lnTo>
                    <a:pt x="206" y="1533"/>
                  </a:lnTo>
                  <a:lnTo>
                    <a:pt x="196" y="1559"/>
                  </a:lnTo>
                  <a:lnTo>
                    <a:pt x="189" y="1585"/>
                  </a:lnTo>
                  <a:lnTo>
                    <a:pt x="185" y="1609"/>
                  </a:lnTo>
                  <a:lnTo>
                    <a:pt x="184" y="1633"/>
                  </a:lnTo>
                  <a:lnTo>
                    <a:pt x="183" y="1656"/>
                  </a:lnTo>
                  <a:lnTo>
                    <a:pt x="181" y="1680"/>
                  </a:lnTo>
                  <a:lnTo>
                    <a:pt x="179" y="1703"/>
                  </a:lnTo>
                  <a:lnTo>
                    <a:pt x="174" y="1729"/>
                  </a:lnTo>
                  <a:lnTo>
                    <a:pt x="166" y="1754"/>
                  </a:lnTo>
                  <a:lnTo>
                    <a:pt x="180" y="1759"/>
                  </a:lnTo>
                  <a:lnTo>
                    <a:pt x="190" y="1768"/>
                  </a:lnTo>
                  <a:lnTo>
                    <a:pt x="195" y="1780"/>
                  </a:lnTo>
                  <a:lnTo>
                    <a:pt x="198" y="1795"/>
                  </a:lnTo>
                  <a:lnTo>
                    <a:pt x="200" y="1810"/>
                  </a:lnTo>
                  <a:lnTo>
                    <a:pt x="201" y="1829"/>
                  </a:lnTo>
                  <a:lnTo>
                    <a:pt x="202" y="1847"/>
                  </a:lnTo>
                  <a:lnTo>
                    <a:pt x="206" y="1866"/>
                  </a:lnTo>
                  <a:lnTo>
                    <a:pt x="212" y="1885"/>
                  </a:lnTo>
                  <a:lnTo>
                    <a:pt x="222" y="1903"/>
                  </a:lnTo>
                  <a:lnTo>
                    <a:pt x="235" y="1920"/>
                  </a:lnTo>
                  <a:lnTo>
                    <a:pt x="225" y="1920"/>
                  </a:lnTo>
                  <a:lnTo>
                    <a:pt x="218" y="1919"/>
                  </a:lnTo>
                  <a:lnTo>
                    <a:pt x="213" y="1915"/>
                  </a:lnTo>
                  <a:lnTo>
                    <a:pt x="207" y="1912"/>
                  </a:lnTo>
                  <a:lnTo>
                    <a:pt x="201" y="1908"/>
                  </a:lnTo>
                  <a:lnTo>
                    <a:pt x="194" y="1907"/>
                  </a:lnTo>
                  <a:lnTo>
                    <a:pt x="204" y="1918"/>
                  </a:lnTo>
                  <a:lnTo>
                    <a:pt x="211" y="1927"/>
                  </a:lnTo>
                  <a:lnTo>
                    <a:pt x="213" y="1938"/>
                  </a:lnTo>
                  <a:lnTo>
                    <a:pt x="213" y="1949"/>
                  </a:lnTo>
                  <a:lnTo>
                    <a:pt x="211" y="1961"/>
                  </a:lnTo>
                  <a:lnTo>
                    <a:pt x="208" y="1977"/>
                  </a:lnTo>
                  <a:lnTo>
                    <a:pt x="207" y="1996"/>
                  </a:lnTo>
                  <a:lnTo>
                    <a:pt x="207" y="2017"/>
                  </a:lnTo>
                  <a:lnTo>
                    <a:pt x="223" y="2015"/>
                  </a:lnTo>
                  <a:lnTo>
                    <a:pt x="235" y="2010"/>
                  </a:lnTo>
                  <a:lnTo>
                    <a:pt x="243" y="2002"/>
                  </a:lnTo>
                  <a:lnTo>
                    <a:pt x="250" y="1989"/>
                  </a:lnTo>
                  <a:lnTo>
                    <a:pt x="262" y="1997"/>
                  </a:lnTo>
                  <a:lnTo>
                    <a:pt x="271" y="2007"/>
                  </a:lnTo>
                  <a:lnTo>
                    <a:pt x="280" y="2019"/>
                  </a:lnTo>
                  <a:lnTo>
                    <a:pt x="286" y="2032"/>
                  </a:lnTo>
                  <a:lnTo>
                    <a:pt x="288" y="2047"/>
                  </a:lnTo>
                  <a:lnTo>
                    <a:pt x="285" y="2060"/>
                  </a:lnTo>
                  <a:lnTo>
                    <a:pt x="276" y="2072"/>
                  </a:lnTo>
                  <a:lnTo>
                    <a:pt x="270" y="2070"/>
                  </a:lnTo>
                  <a:lnTo>
                    <a:pt x="267" y="2064"/>
                  </a:lnTo>
                  <a:lnTo>
                    <a:pt x="264" y="2058"/>
                  </a:lnTo>
                  <a:lnTo>
                    <a:pt x="260" y="2052"/>
                  </a:lnTo>
                  <a:lnTo>
                    <a:pt x="257" y="2047"/>
                  </a:lnTo>
                  <a:lnTo>
                    <a:pt x="250" y="2046"/>
                  </a:lnTo>
                  <a:lnTo>
                    <a:pt x="243" y="2056"/>
                  </a:lnTo>
                  <a:lnTo>
                    <a:pt x="240" y="2072"/>
                  </a:lnTo>
                  <a:lnTo>
                    <a:pt x="237" y="2089"/>
                  </a:lnTo>
                  <a:lnTo>
                    <a:pt x="236" y="2109"/>
                  </a:lnTo>
                  <a:lnTo>
                    <a:pt x="234" y="2130"/>
                  </a:lnTo>
                  <a:lnTo>
                    <a:pt x="231" y="2150"/>
                  </a:lnTo>
                  <a:lnTo>
                    <a:pt x="228" y="2171"/>
                  </a:lnTo>
                  <a:lnTo>
                    <a:pt x="220" y="2190"/>
                  </a:lnTo>
                  <a:lnTo>
                    <a:pt x="209" y="2209"/>
                  </a:lnTo>
                  <a:lnTo>
                    <a:pt x="194" y="2225"/>
                  </a:lnTo>
                  <a:lnTo>
                    <a:pt x="196" y="2247"/>
                  </a:lnTo>
                  <a:lnTo>
                    <a:pt x="202" y="2268"/>
                  </a:lnTo>
                  <a:lnTo>
                    <a:pt x="208" y="2289"/>
                  </a:lnTo>
                  <a:lnTo>
                    <a:pt x="215" y="2311"/>
                  </a:lnTo>
                  <a:lnTo>
                    <a:pt x="222" y="2331"/>
                  </a:lnTo>
                  <a:lnTo>
                    <a:pt x="226" y="2350"/>
                  </a:lnTo>
                  <a:lnTo>
                    <a:pt x="229" y="2370"/>
                  </a:lnTo>
                  <a:lnTo>
                    <a:pt x="229" y="2387"/>
                  </a:lnTo>
                  <a:lnTo>
                    <a:pt x="223" y="2404"/>
                  </a:lnTo>
                  <a:lnTo>
                    <a:pt x="212" y="2419"/>
                  </a:lnTo>
                  <a:lnTo>
                    <a:pt x="194" y="2433"/>
                  </a:lnTo>
                  <a:lnTo>
                    <a:pt x="208" y="2456"/>
                  </a:lnTo>
                  <a:lnTo>
                    <a:pt x="218" y="2479"/>
                  </a:lnTo>
                  <a:lnTo>
                    <a:pt x="226" y="2505"/>
                  </a:lnTo>
                  <a:lnTo>
                    <a:pt x="232" y="2530"/>
                  </a:lnTo>
                  <a:lnTo>
                    <a:pt x="237" y="2557"/>
                  </a:lnTo>
                  <a:lnTo>
                    <a:pt x="242" y="2583"/>
                  </a:lnTo>
                  <a:lnTo>
                    <a:pt x="247" y="2610"/>
                  </a:lnTo>
                  <a:lnTo>
                    <a:pt x="252" y="2635"/>
                  </a:lnTo>
                  <a:lnTo>
                    <a:pt x="258" y="2659"/>
                  </a:lnTo>
                  <a:lnTo>
                    <a:pt x="267" y="2683"/>
                  </a:lnTo>
                  <a:lnTo>
                    <a:pt x="278" y="2703"/>
                  </a:lnTo>
                  <a:lnTo>
                    <a:pt x="292" y="2722"/>
                  </a:lnTo>
                  <a:lnTo>
                    <a:pt x="309" y="2739"/>
                  </a:lnTo>
                  <a:lnTo>
                    <a:pt x="332" y="2752"/>
                  </a:lnTo>
                  <a:lnTo>
                    <a:pt x="337" y="2746"/>
                  </a:lnTo>
                  <a:lnTo>
                    <a:pt x="343" y="2739"/>
                  </a:lnTo>
                  <a:lnTo>
                    <a:pt x="349" y="2731"/>
                  </a:lnTo>
                  <a:lnTo>
                    <a:pt x="355" y="2724"/>
                  </a:lnTo>
                  <a:lnTo>
                    <a:pt x="361" y="2718"/>
                  </a:lnTo>
                  <a:lnTo>
                    <a:pt x="366" y="2713"/>
                  </a:lnTo>
                  <a:lnTo>
                    <a:pt x="370" y="2711"/>
                  </a:lnTo>
                  <a:lnTo>
                    <a:pt x="374" y="2711"/>
                  </a:lnTo>
                  <a:lnTo>
                    <a:pt x="375" y="2716"/>
                  </a:lnTo>
                  <a:lnTo>
                    <a:pt x="375" y="2724"/>
                  </a:lnTo>
                  <a:lnTo>
                    <a:pt x="374" y="2737"/>
                  </a:lnTo>
                  <a:lnTo>
                    <a:pt x="383" y="2739"/>
                  </a:lnTo>
                  <a:lnTo>
                    <a:pt x="391" y="2736"/>
                  </a:lnTo>
                  <a:lnTo>
                    <a:pt x="396" y="2733"/>
                  </a:lnTo>
                  <a:lnTo>
                    <a:pt x="402" y="2729"/>
                  </a:lnTo>
                  <a:lnTo>
                    <a:pt x="408" y="2725"/>
                  </a:lnTo>
                  <a:lnTo>
                    <a:pt x="415" y="2724"/>
                  </a:lnTo>
                  <a:lnTo>
                    <a:pt x="402" y="2703"/>
                  </a:lnTo>
                  <a:lnTo>
                    <a:pt x="387" y="2683"/>
                  </a:lnTo>
                  <a:lnTo>
                    <a:pt x="374" y="2662"/>
                  </a:lnTo>
                  <a:lnTo>
                    <a:pt x="361" y="2639"/>
                  </a:lnTo>
                  <a:lnTo>
                    <a:pt x="352" y="2614"/>
                  </a:lnTo>
                  <a:lnTo>
                    <a:pt x="346" y="2585"/>
                  </a:lnTo>
                  <a:lnTo>
                    <a:pt x="353" y="2589"/>
                  </a:lnTo>
                  <a:lnTo>
                    <a:pt x="359" y="2594"/>
                  </a:lnTo>
                  <a:lnTo>
                    <a:pt x="365" y="2597"/>
                  </a:lnTo>
                  <a:lnTo>
                    <a:pt x="374" y="2600"/>
                  </a:lnTo>
                  <a:lnTo>
                    <a:pt x="370" y="2568"/>
                  </a:lnTo>
                  <a:lnTo>
                    <a:pt x="364" y="2540"/>
                  </a:lnTo>
                  <a:lnTo>
                    <a:pt x="357" y="2515"/>
                  </a:lnTo>
                  <a:lnTo>
                    <a:pt x="347" y="2489"/>
                  </a:lnTo>
                  <a:lnTo>
                    <a:pt x="337" y="2465"/>
                  </a:lnTo>
                  <a:lnTo>
                    <a:pt x="327" y="2440"/>
                  </a:lnTo>
                  <a:lnTo>
                    <a:pt x="319" y="2416"/>
                  </a:lnTo>
                  <a:lnTo>
                    <a:pt x="310" y="2390"/>
                  </a:lnTo>
                  <a:lnTo>
                    <a:pt x="303" y="2362"/>
                  </a:lnTo>
                  <a:lnTo>
                    <a:pt x="298" y="2333"/>
                  </a:lnTo>
                  <a:lnTo>
                    <a:pt x="297" y="2300"/>
                  </a:lnTo>
                  <a:lnTo>
                    <a:pt x="298" y="2265"/>
                  </a:lnTo>
                  <a:lnTo>
                    <a:pt x="304" y="2225"/>
                  </a:lnTo>
                  <a:lnTo>
                    <a:pt x="330" y="2209"/>
                  </a:lnTo>
                  <a:lnTo>
                    <a:pt x="353" y="2190"/>
                  </a:lnTo>
                  <a:lnTo>
                    <a:pt x="374" y="2170"/>
                  </a:lnTo>
                  <a:lnTo>
                    <a:pt x="371" y="2155"/>
                  </a:lnTo>
                  <a:lnTo>
                    <a:pt x="365" y="2143"/>
                  </a:lnTo>
                  <a:lnTo>
                    <a:pt x="358" y="2133"/>
                  </a:lnTo>
                  <a:lnTo>
                    <a:pt x="348" y="2126"/>
                  </a:lnTo>
                  <a:lnTo>
                    <a:pt x="340" y="2117"/>
                  </a:lnTo>
                  <a:lnTo>
                    <a:pt x="330" y="2109"/>
                  </a:lnTo>
                  <a:lnTo>
                    <a:pt x="323" y="2099"/>
                  </a:lnTo>
                  <a:lnTo>
                    <a:pt x="318" y="2087"/>
                  </a:lnTo>
                  <a:lnTo>
                    <a:pt x="336" y="2092"/>
                  </a:lnTo>
                  <a:lnTo>
                    <a:pt x="353" y="2091"/>
                  </a:lnTo>
                  <a:lnTo>
                    <a:pt x="371" y="2084"/>
                  </a:lnTo>
                  <a:lnTo>
                    <a:pt x="387" y="2072"/>
                  </a:lnTo>
                  <a:lnTo>
                    <a:pt x="402" y="2055"/>
                  </a:lnTo>
                  <a:lnTo>
                    <a:pt x="414" y="2035"/>
                  </a:lnTo>
                  <a:lnTo>
                    <a:pt x="421" y="2011"/>
                  </a:lnTo>
                  <a:lnTo>
                    <a:pt x="425" y="1987"/>
                  </a:lnTo>
                  <a:lnTo>
                    <a:pt x="424" y="1960"/>
                  </a:lnTo>
                  <a:lnTo>
                    <a:pt x="416" y="1933"/>
                  </a:lnTo>
                  <a:lnTo>
                    <a:pt x="402" y="1907"/>
                  </a:lnTo>
                  <a:lnTo>
                    <a:pt x="387" y="1915"/>
                  </a:lnTo>
                  <a:lnTo>
                    <a:pt x="369" y="1920"/>
                  </a:lnTo>
                  <a:lnTo>
                    <a:pt x="346" y="1920"/>
                  </a:lnTo>
                  <a:lnTo>
                    <a:pt x="335" y="1908"/>
                  </a:lnTo>
                  <a:lnTo>
                    <a:pt x="329" y="1892"/>
                  </a:lnTo>
                  <a:lnTo>
                    <a:pt x="325" y="1876"/>
                  </a:lnTo>
                  <a:lnTo>
                    <a:pt x="324" y="1859"/>
                  </a:lnTo>
                  <a:lnTo>
                    <a:pt x="324" y="1842"/>
                  </a:lnTo>
                  <a:lnTo>
                    <a:pt x="324" y="1826"/>
                  </a:lnTo>
                  <a:lnTo>
                    <a:pt x="324" y="1812"/>
                  </a:lnTo>
                  <a:lnTo>
                    <a:pt x="320" y="1798"/>
                  </a:lnTo>
                  <a:lnTo>
                    <a:pt x="314" y="1788"/>
                  </a:lnTo>
                  <a:lnTo>
                    <a:pt x="304" y="1781"/>
                  </a:lnTo>
                  <a:lnTo>
                    <a:pt x="316" y="1763"/>
                  </a:lnTo>
                  <a:lnTo>
                    <a:pt x="331" y="1752"/>
                  </a:lnTo>
                  <a:lnTo>
                    <a:pt x="347" y="1747"/>
                  </a:lnTo>
                  <a:lnTo>
                    <a:pt x="366" y="1747"/>
                  </a:lnTo>
                  <a:lnTo>
                    <a:pt x="387" y="1754"/>
                  </a:lnTo>
                  <a:lnTo>
                    <a:pt x="386" y="1739"/>
                  </a:lnTo>
                  <a:lnTo>
                    <a:pt x="380" y="1724"/>
                  </a:lnTo>
                  <a:lnTo>
                    <a:pt x="372" y="1712"/>
                  </a:lnTo>
                  <a:lnTo>
                    <a:pt x="364" y="1698"/>
                  </a:lnTo>
                  <a:lnTo>
                    <a:pt x="357" y="1686"/>
                  </a:lnTo>
                  <a:lnTo>
                    <a:pt x="349" y="1673"/>
                  </a:lnTo>
                  <a:lnTo>
                    <a:pt x="346" y="1659"/>
                  </a:lnTo>
                  <a:lnTo>
                    <a:pt x="346" y="1646"/>
                  </a:lnTo>
                  <a:lnTo>
                    <a:pt x="349" y="1631"/>
                  </a:lnTo>
                  <a:lnTo>
                    <a:pt x="360" y="1615"/>
                  </a:lnTo>
                  <a:lnTo>
                    <a:pt x="349" y="1612"/>
                  </a:lnTo>
                  <a:lnTo>
                    <a:pt x="340" y="1609"/>
                  </a:lnTo>
                  <a:lnTo>
                    <a:pt x="330" y="1606"/>
                  </a:lnTo>
                  <a:lnTo>
                    <a:pt x="321" y="1602"/>
                  </a:lnTo>
                  <a:lnTo>
                    <a:pt x="314" y="1595"/>
                  </a:lnTo>
                  <a:lnTo>
                    <a:pt x="308" y="1586"/>
                  </a:lnTo>
                  <a:lnTo>
                    <a:pt x="304" y="1573"/>
                  </a:lnTo>
                  <a:lnTo>
                    <a:pt x="303" y="1555"/>
                  </a:lnTo>
                  <a:lnTo>
                    <a:pt x="304" y="1533"/>
                  </a:lnTo>
                  <a:lnTo>
                    <a:pt x="308" y="1536"/>
                  </a:lnTo>
                  <a:lnTo>
                    <a:pt x="314" y="1544"/>
                  </a:lnTo>
                  <a:lnTo>
                    <a:pt x="321" y="1551"/>
                  </a:lnTo>
                  <a:lnTo>
                    <a:pt x="330" y="1558"/>
                  </a:lnTo>
                  <a:lnTo>
                    <a:pt x="338" y="1564"/>
                  </a:lnTo>
                  <a:lnTo>
                    <a:pt x="347" y="1570"/>
                  </a:lnTo>
                  <a:lnTo>
                    <a:pt x="355" y="1573"/>
                  </a:lnTo>
                  <a:lnTo>
                    <a:pt x="363" y="1573"/>
                  </a:lnTo>
                  <a:lnTo>
                    <a:pt x="369" y="1569"/>
                  </a:lnTo>
                  <a:lnTo>
                    <a:pt x="372" y="1561"/>
                  </a:lnTo>
                  <a:lnTo>
                    <a:pt x="374" y="1546"/>
                  </a:lnTo>
                  <a:lnTo>
                    <a:pt x="386" y="1572"/>
                  </a:lnTo>
                  <a:lnTo>
                    <a:pt x="397" y="1600"/>
                  </a:lnTo>
                  <a:lnTo>
                    <a:pt x="405" y="1628"/>
                  </a:lnTo>
                  <a:lnTo>
                    <a:pt x="415" y="1657"/>
                  </a:lnTo>
                  <a:lnTo>
                    <a:pt x="433" y="1653"/>
                  </a:lnTo>
                  <a:lnTo>
                    <a:pt x="449" y="1650"/>
                  </a:lnTo>
                  <a:lnTo>
                    <a:pt x="465" y="1644"/>
                  </a:lnTo>
                  <a:lnTo>
                    <a:pt x="477" y="1636"/>
                  </a:lnTo>
                  <a:lnTo>
                    <a:pt x="488" y="1626"/>
                  </a:lnTo>
                  <a:lnTo>
                    <a:pt x="495" y="1612"/>
                  </a:lnTo>
                  <a:lnTo>
                    <a:pt x="499" y="1595"/>
                  </a:lnTo>
                  <a:lnTo>
                    <a:pt x="498" y="1574"/>
                  </a:lnTo>
                  <a:lnTo>
                    <a:pt x="512" y="1583"/>
                  </a:lnTo>
                  <a:lnTo>
                    <a:pt x="522" y="1592"/>
                  </a:lnTo>
                  <a:lnTo>
                    <a:pt x="528" y="1606"/>
                  </a:lnTo>
                  <a:lnTo>
                    <a:pt x="532" y="1620"/>
                  </a:lnTo>
                  <a:lnTo>
                    <a:pt x="533" y="1635"/>
                  </a:lnTo>
                  <a:lnTo>
                    <a:pt x="533" y="1650"/>
                  </a:lnTo>
                  <a:lnTo>
                    <a:pt x="534" y="1663"/>
                  </a:lnTo>
                  <a:lnTo>
                    <a:pt x="536" y="1675"/>
                  </a:lnTo>
                  <a:lnTo>
                    <a:pt x="539" y="1685"/>
                  </a:lnTo>
                  <a:lnTo>
                    <a:pt x="564" y="1673"/>
                  </a:lnTo>
                  <a:lnTo>
                    <a:pt x="582" y="1661"/>
                  </a:lnTo>
                  <a:lnTo>
                    <a:pt x="596" y="1650"/>
                  </a:lnTo>
                  <a:lnTo>
                    <a:pt x="609" y="1639"/>
                  </a:lnTo>
                  <a:lnTo>
                    <a:pt x="620" y="1626"/>
                  </a:lnTo>
                  <a:lnTo>
                    <a:pt x="632" y="1614"/>
                  </a:lnTo>
                  <a:lnTo>
                    <a:pt x="646" y="1602"/>
                  </a:lnTo>
                  <a:lnTo>
                    <a:pt x="665" y="1587"/>
                  </a:lnTo>
                  <a:lnTo>
                    <a:pt x="666" y="1602"/>
                  </a:lnTo>
                  <a:lnTo>
                    <a:pt x="666" y="1619"/>
                  </a:lnTo>
                  <a:lnTo>
                    <a:pt x="667" y="1639"/>
                  </a:lnTo>
                  <a:lnTo>
                    <a:pt x="667" y="1661"/>
                  </a:lnTo>
                  <a:lnTo>
                    <a:pt x="667" y="1685"/>
                  </a:lnTo>
                  <a:lnTo>
                    <a:pt x="668" y="1711"/>
                  </a:lnTo>
                  <a:lnTo>
                    <a:pt x="669" y="1736"/>
                  </a:lnTo>
                  <a:lnTo>
                    <a:pt x="673" y="1763"/>
                  </a:lnTo>
                  <a:lnTo>
                    <a:pt x="677" y="1788"/>
                  </a:lnTo>
                  <a:lnTo>
                    <a:pt x="682" y="1814"/>
                  </a:lnTo>
                  <a:lnTo>
                    <a:pt x="689" y="1838"/>
                  </a:lnTo>
                  <a:lnTo>
                    <a:pt x="699" y="1862"/>
                  </a:lnTo>
                  <a:lnTo>
                    <a:pt x="711" y="1882"/>
                  </a:lnTo>
                  <a:lnTo>
                    <a:pt x="724" y="1899"/>
                  </a:lnTo>
                  <a:lnTo>
                    <a:pt x="742" y="1915"/>
                  </a:lnTo>
                  <a:lnTo>
                    <a:pt x="762" y="1926"/>
                  </a:lnTo>
                  <a:lnTo>
                    <a:pt x="786" y="1933"/>
                  </a:lnTo>
                  <a:lnTo>
                    <a:pt x="813" y="1936"/>
                  </a:lnTo>
                  <a:lnTo>
                    <a:pt x="845" y="1935"/>
                  </a:lnTo>
                  <a:lnTo>
                    <a:pt x="818" y="1954"/>
                  </a:lnTo>
                  <a:lnTo>
                    <a:pt x="796" y="1977"/>
                  </a:lnTo>
                  <a:lnTo>
                    <a:pt x="774" y="2003"/>
                  </a:lnTo>
                  <a:lnTo>
                    <a:pt x="753" y="2028"/>
                  </a:lnTo>
                  <a:lnTo>
                    <a:pt x="732" y="2052"/>
                  </a:lnTo>
                  <a:lnTo>
                    <a:pt x="706" y="2072"/>
                  </a:lnTo>
                  <a:lnTo>
                    <a:pt x="705" y="2055"/>
                  </a:lnTo>
                  <a:lnTo>
                    <a:pt x="707" y="2041"/>
                  </a:lnTo>
                  <a:lnTo>
                    <a:pt x="712" y="2030"/>
                  </a:lnTo>
                  <a:lnTo>
                    <a:pt x="719" y="2021"/>
                  </a:lnTo>
                  <a:lnTo>
                    <a:pt x="727" y="2019"/>
                  </a:lnTo>
                  <a:lnTo>
                    <a:pt x="747" y="2017"/>
                  </a:lnTo>
                  <a:lnTo>
                    <a:pt x="732" y="2017"/>
                  </a:lnTo>
                  <a:lnTo>
                    <a:pt x="727" y="2019"/>
                  </a:lnTo>
                  <a:lnTo>
                    <a:pt x="725" y="2019"/>
                  </a:lnTo>
                  <a:lnTo>
                    <a:pt x="706" y="2026"/>
                  </a:lnTo>
                  <a:lnTo>
                    <a:pt x="690" y="2036"/>
                  </a:lnTo>
                  <a:lnTo>
                    <a:pt x="676" y="2049"/>
                  </a:lnTo>
                  <a:lnTo>
                    <a:pt x="663" y="2066"/>
                  </a:lnTo>
                  <a:lnTo>
                    <a:pt x="651" y="2083"/>
                  </a:lnTo>
                  <a:lnTo>
                    <a:pt x="641" y="2103"/>
                  </a:lnTo>
                  <a:lnTo>
                    <a:pt x="632" y="2123"/>
                  </a:lnTo>
                  <a:lnTo>
                    <a:pt x="622" y="2144"/>
                  </a:lnTo>
                  <a:lnTo>
                    <a:pt x="611" y="2164"/>
                  </a:lnTo>
                  <a:lnTo>
                    <a:pt x="601" y="2183"/>
                  </a:lnTo>
                  <a:lnTo>
                    <a:pt x="589" y="2200"/>
                  </a:lnTo>
                  <a:lnTo>
                    <a:pt x="576" y="2215"/>
                  </a:lnTo>
                  <a:lnTo>
                    <a:pt x="560" y="2227"/>
                  </a:lnTo>
                  <a:lnTo>
                    <a:pt x="543" y="2236"/>
                  </a:lnTo>
                  <a:lnTo>
                    <a:pt x="522" y="2239"/>
                  </a:lnTo>
                  <a:lnTo>
                    <a:pt x="498" y="2239"/>
                  </a:lnTo>
                  <a:lnTo>
                    <a:pt x="491" y="2255"/>
                  </a:lnTo>
                  <a:lnTo>
                    <a:pt x="486" y="2273"/>
                  </a:lnTo>
                  <a:lnTo>
                    <a:pt x="482" y="2294"/>
                  </a:lnTo>
                  <a:lnTo>
                    <a:pt x="480" y="2315"/>
                  </a:lnTo>
                  <a:lnTo>
                    <a:pt x="477" y="2337"/>
                  </a:lnTo>
                  <a:lnTo>
                    <a:pt x="475" y="2357"/>
                  </a:lnTo>
                  <a:lnTo>
                    <a:pt x="471" y="2377"/>
                  </a:lnTo>
                  <a:lnTo>
                    <a:pt x="465" y="2394"/>
                  </a:lnTo>
                  <a:lnTo>
                    <a:pt x="455" y="2409"/>
                  </a:lnTo>
                  <a:lnTo>
                    <a:pt x="443" y="2419"/>
                  </a:lnTo>
                  <a:lnTo>
                    <a:pt x="443" y="2405"/>
                  </a:lnTo>
                  <a:lnTo>
                    <a:pt x="438" y="2391"/>
                  </a:lnTo>
                  <a:lnTo>
                    <a:pt x="439" y="2378"/>
                  </a:lnTo>
                  <a:lnTo>
                    <a:pt x="442" y="2365"/>
                  </a:lnTo>
                  <a:lnTo>
                    <a:pt x="447" y="2351"/>
                  </a:lnTo>
                  <a:lnTo>
                    <a:pt x="450" y="2338"/>
                  </a:lnTo>
                  <a:lnTo>
                    <a:pt x="452" y="2324"/>
                  </a:lnTo>
                  <a:lnTo>
                    <a:pt x="450" y="2310"/>
                  </a:lnTo>
                  <a:lnTo>
                    <a:pt x="443" y="2294"/>
                  </a:lnTo>
                  <a:lnTo>
                    <a:pt x="430" y="2309"/>
                  </a:lnTo>
                  <a:lnTo>
                    <a:pt x="422" y="2321"/>
                  </a:lnTo>
                  <a:lnTo>
                    <a:pt x="417" y="2331"/>
                  </a:lnTo>
                  <a:lnTo>
                    <a:pt x="417" y="2339"/>
                  </a:lnTo>
                  <a:lnTo>
                    <a:pt x="417" y="2346"/>
                  </a:lnTo>
                  <a:lnTo>
                    <a:pt x="419" y="2352"/>
                  </a:lnTo>
                  <a:lnTo>
                    <a:pt x="419" y="2359"/>
                  </a:lnTo>
                  <a:lnTo>
                    <a:pt x="417" y="2363"/>
                  </a:lnTo>
                  <a:lnTo>
                    <a:pt x="413" y="2368"/>
                  </a:lnTo>
                  <a:lnTo>
                    <a:pt x="403" y="2372"/>
                  </a:lnTo>
                  <a:lnTo>
                    <a:pt x="387" y="2378"/>
                  </a:lnTo>
                  <a:lnTo>
                    <a:pt x="385" y="2395"/>
                  </a:lnTo>
                  <a:lnTo>
                    <a:pt x="385" y="2413"/>
                  </a:lnTo>
                  <a:lnTo>
                    <a:pt x="388" y="2430"/>
                  </a:lnTo>
                  <a:lnTo>
                    <a:pt x="394" y="2446"/>
                  </a:lnTo>
                  <a:lnTo>
                    <a:pt x="403" y="2458"/>
                  </a:lnTo>
                  <a:lnTo>
                    <a:pt x="411" y="2468"/>
                  </a:lnTo>
                  <a:lnTo>
                    <a:pt x="422" y="2472"/>
                  </a:lnTo>
                  <a:lnTo>
                    <a:pt x="432" y="2469"/>
                  </a:lnTo>
                  <a:lnTo>
                    <a:pt x="443" y="2461"/>
                  </a:lnTo>
                  <a:lnTo>
                    <a:pt x="447" y="2473"/>
                  </a:lnTo>
                  <a:lnTo>
                    <a:pt x="448" y="2490"/>
                  </a:lnTo>
                  <a:lnTo>
                    <a:pt x="447" y="2508"/>
                  </a:lnTo>
                  <a:lnTo>
                    <a:pt x="444" y="2529"/>
                  </a:lnTo>
                  <a:lnTo>
                    <a:pt x="439" y="2549"/>
                  </a:lnTo>
                  <a:lnTo>
                    <a:pt x="436" y="2568"/>
                  </a:lnTo>
                  <a:lnTo>
                    <a:pt x="432" y="2586"/>
                  </a:lnTo>
                  <a:lnTo>
                    <a:pt x="430" y="2602"/>
                  </a:lnTo>
                  <a:lnTo>
                    <a:pt x="428" y="2613"/>
                  </a:lnTo>
                  <a:lnTo>
                    <a:pt x="447" y="2634"/>
                  </a:lnTo>
                  <a:lnTo>
                    <a:pt x="466" y="2655"/>
                  </a:lnTo>
                  <a:lnTo>
                    <a:pt x="484" y="2677"/>
                  </a:lnTo>
                  <a:lnTo>
                    <a:pt x="503" y="2700"/>
                  </a:lnTo>
                  <a:lnTo>
                    <a:pt x="517" y="2724"/>
                  </a:lnTo>
                  <a:lnTo>
                    <a:pt x="529" y="2750"/>
                  </a:lnTo>
                  <a:lnTo>
                    <a:pt x="537" y="2778"/>
                  </a:lnTo>
                  <a:lnTo>
                    <a:pt x="539" y="2807"/>
                  </a:lnTo>
                  <a:lnTo>
                    <a:pt x="550" y="2808"/>
                  </a:lnTo>
                  <a:lnTo>
                    <a:pt x="557" y="2806"/>
                  </a:lnTo>
                  <a:lnTo>
                    <a:pt x="562" y="2802"/>
                  </a:lnTo>
                  <a:lnTo>
                    <a:pt x="565" y="2795"/>
                  </a:lnTo>
                  <a:lnTo>
                    <a:pt x="567" y="2787"/>
                  </a:lnTo>
                  <a:lnTo>
                    <a:pt x="567" y="2779"/>
                  </a:lnTo>
                  <a:lnTo>
                    <a:pt x="565" y="2802"/>
                  </a:lnTo>
                  <a:lnTo>
                    <a:pt x="565" y="2826"/>
                  </a:lnTo>
                  <a:lnTo>
                    <a:pt x="566" y="2852"/>
                  </a:lnTo>
                  <a:lnTo>
                    <a:pt x="570" y="2878"/>
                  </a:lnTo>
                  <a:lnTo>
                    <a:pt x="576" y="2903"/>
                  </a:lnTo>
                  <a:lnTo>
                    <a:pt x="584" y="2929"/>
                  </a:lnTo>
                  <a:lnTo>
                    <a:pt x="595" y="2952"/>
                  </a:lnTo>
                  <a:lnTo>
                    <a:pt x="609" y="2974"/>
                  </a:lnTo>
                  <a:lnTo>
                    <a:pt x="626" y="2993"/>
                  </a:lnTo>
                  <a:lnTo>
                    <a:pt x="645" y="3010"/>
                  </a:lnTo>
                  <a:lnTo>
                    <a:pt x="668" y="3025"/>
                  </a:lnTo>
                  <a:lnTo>
                    <a:pt x="696" y="3035"/>
                  </a:lnTo>
                  <a:lnTo>
                    <a:pt x="727" y="3041"/>
                  </a:lnTo>
                  <a:lnTo>
                    <a:pt x="761" y="3043"/>
                  </a:lnTo>
                  <a:lnTo>
                    <a:pt x="767" y="3051"/>
                  </a:lnTo>
                  <a:lnTo>
                    <a:pt x="770" y="3060"/>
                  </a:lnTo>
                  <a:lnTo>
                    <a:pt x="774" y="3072"/>
                  </a:lnTo>
                  <a:lnTo>
                    <a:pt x="777" y="3083"/>
                  </a:lnTo>
                  <a:lnTo>
                    <a:pt x="779" y="3094"/>
                  </a:lnTo>
                  <a:lnTo>
                    <a:pt x="784" y="3103"/>
                  </a:lnTo>
                  <a:lnTo>
                    <a:pt x="791" y="3109"/>
                  </a:lnTo>
                  <a:lnTo>
                    <a:pt x="803" y="3111"/>
                  </a:lnTo>
                  <a:lnTo>
                    <a:pt x="794" y="3120"/>
                  </a:lnTo>
                  <a:lnTo>
                    <a:pt x="784" y="3122"/>
                  </a:lnTo>
                  <a:lnTo>
                    <a:pt x="774" y="3119"/>
                  </a:lnTo>
                  <a:lnTo>
                    <a:pt x="763" y="3113"/>
                  </a:lnTo>
                  <a:lnTo>
                    <a:pt x="753" y="3103"/>
                  </a:lnTo>
                  <a:lnTo>
                    <a:pt x="742" y="3094"/>
                  </a:lnTo>
                  <a:lnTo>
                    <a:pt x="733" y="3085"/>
                  </a:lnTo>
                  <a:lnTo>
                    <a:pt x="722" y="3079"/>
                  </a:lnTo>
                  <a:lnTo>
                    <a:pt x="712" y="3075"/>
                  </a:lnTo>
                  <a:lnTo>
                    <a:pt x="702" y="3076"/>
                  </a:lnTo>
                  <a:lnTo>
                    <a:pt x="693" y="3085"/>
                  </a:lnTo>
                  <a:lnTo>
                    <a:pt x="707" y="3103"/>
                  </a:lnTo>
                  <a:lnTo>
                    <a:pt x="717" y="3119"/>
                  </a:lnTo>
                  <a:lnTo>
                    <a:pt x="723" y="3131"/>
                  </a:lnTo>
                  <a:lnTo>
                    <a:pt x="725" y="3141"/>
                  </a:lnTo>
                  <a:lnTo>
                    <a:pt x="725" y="3150"/>
                  </a:lnTo>
                  <a:lnTo>
                    <a:pt x="724" y="3159"/>
                  </a:lnTo>
                  <a:lnTo>
                    <a:pt x="722" y="3169"/>
                  </a:lnTo>
                  <a:lnTo>
                    <a:pt x="719" y="3178"/>
                  </a:lnTo>
                  <a:lnTo>
                    <a:pt x="718" y="3191"/>
                  </a:lnTo>
                  <a:lnTo>
                    <a:pt x="718" y="3205"/>
                  </a:lnTo>
                  <a:lnTo>
                    <a:pt x="719" y="3222"/>
                  </a:lnTo>
                  <a:lnTo>
                    <a:pt x="710" y="3225"/>
                  </a:lnTo>
                  <a:lnTo>
                    <a:pt x="702" y="3222"/>
                  </a:lnTo>
                  <a:lnTo>
                    <a:pt x="696" y="3217"/>
                  </a:lnTo>
                  <a:lnTo>
                    <a:pt x="691" y="3211"/>
                  </a:lnTo>
                  <a:lnTo>
                    <a:pt x="688" y="3204"/>
                  </a:lnTo>
                  <a:lnTo>
                    <a:pt x="685" y="3199"/>
                  </a:lnTo>
                  <a:lnTo>
                    <a:pt x="683" y="3197"/>
                  </a:lnTo>
                  <a:lnTo>
                    <a:pt x="682" y="3199"/>
                  </a:lnTo>
                  <a:lnTo>
                    <a:pt x="680" y="3208"/>
                  </a:lnTo>
                  <a:lnTo>
                    <a:pt x="678" y="3222"/>
                  </a:lnTo>
                  <a:lnTo>
                    <a:pt x="663" y="3215"/>
                  </a:lnTo>
                  <a:lnTo>
                    <a:pt x="652" y="3205"/>
                  </a:lnTo>
                  <a:lnTo>
                    <a:pt x="641" y="3193"/>
                  </a:lnTo>
                  <a:lnTo>
                    <a:pt x="633" y="3180"/>
                  </a:lnTo>
                  <a:lnTo>
                    <a:pt x="626" y="3164"/>
                  </a:lnTo>
                  <a:lnTo>
                    <a:pt x="618" y="3148"/>
                  </a:lnTo>
                  <a:lnTo>
                    <a:pt x="611" y="3132"/>
                  </a:lnTo>
                  <a:lnTo>
                    <a:pt x="604" y="3115"/>
                  </a:lnTo>
                  <a:lnTo>
                    <a:pt x="595" y="3099"/>
                  </a:lnTo>
                  <a:lnTo>
                    <a:pt x="585" y="3085"/>
                  </a:lnTo>
                  <a:lnTo>
                    <a:pt x="575" y="3071"/>
                  </a:lnTo>
                  <a:lnTo>
                    <a:pt x="560" y="3060"/>
                  </a:lnTo>
                  <a:lnTo>
                    <a:pt x="543" y="3051"/>
                  </a:lnTo>
                  <a:lnTo>
                    <a:pt x="523" y="3044"/>
                  </a:lnTo>
                  <a:lnTo>
                    <a:pt x="499" y="3042"/>
                  </a:lnTo>
                  <a:lnTo>
                    <a:pt x="471" y="3043"/>
                  </a:lnTo>
                  <a:lnTo>
                    <a:pt x="471" y="3032"/>
                  </a:lnTo>
                  <a:lnTo>
                    <a:pt x="469" y="3024"/>
                  </a:lnTo>
                  <a:lnTo>
                    <a:pt x="466" y="3016"/>
                  </a:lnTo>
                  <a:lnTo>
                    <a:pt x="461" y="3010"/>
                  </a:lnTo>
                  <a:lnTo>
                    <a:pt x="458" y="3004"/>
                  </a:lnTo>
                  <a:lnTo>
                    <a:pt x="455" y="2996"/>
                  </a:lnTo>
                  <a:lnTo>
                    <a:pt x="454" y="2986"/>
                  </a:lnTo>
                  <a:lnTo>
                    <a:pt x="456" y="2974"/>
                  </a:lnTo>
                  <a:lnTo>
                    <a:pt x="466" y="2977"/>
                  </a:lnTo>
                  <a:lnTo>
                    <a:pt x="473" y="2985"/>
                  </a:lnTo>
                  <a:lnTo>
                    <a:pt x="481" y="2991"/>
                  </a:lnTo>
                  <a:lnTo>
                    <a:pt x="488" y="2997"/>
                  </a:lnTo>
                  <a:lnTo>
                    <a:pt x="498" y="3001"/>
                  </a:lnTo>
                  <a:lnTo>
                    <a:pt x="481" y="2968"/>
                  </a:lnTo>
                  <a:lnTo>
                    <a:pt x="465" y="2934"/>
                  </a:lnTo>
                  <a:lnTo>
                    <a:pt x="448" y="2899"/>
                  </a:lnTo>
                  <a:lnTo>
                    <a:pt x="430" y="2867"/>
                  </a:lnTo>
                  <a:lnTo>
                    <a:pt x="410" y="2835"/>
                  </a:lnTo>
                  <a:lnTo>
                    <a:pt x="387" y="2807"/>
                  </a:lnTo>
                  <a:lnTo>
                    <a:pt x="376" y="2843"/>
                  </a:lnTo>
                  <a:lnTo>
                    <a:pt x="371" y="2880"/>
                  </a:lnTo>
                  <a:lnTo>
                    <a:pt x="372" y="2914"/>
                  </a:lnTo>
                  <a:lnTo>
                    <a:pt x="380" y="2947"/>
                  </a:lnTo>
                  <a:lnTo>
                    <a:pt x="391" y="2979"/>
                  </a:lnTo>
                  <a:lnTo>
                    <a:pt x="407" y="3009"/>
                  </a:lnTo>
                  <a:lnTo>
                    <a:pt x="426" y="3037"/>
                  </a:lnTo>
                  <a:lnTo>
                    <a:pt x="448" y="3064"/>
                  </a:lnTo>
                  <a:lnTo>
                    <a:pt x="472" y="3089"/>
                  </a:lnTo>
                  <a:lnTo>
                    <a:pt x="498" y="3111"/>
                  </a:lnTo>
                  <a:lnTo>
                    <a:pt x="491" y="3125"/>
                  </a:lnTo>
                  <a:lnTo>
                    <a:pt x="488" y="3138"/>
                  </a:lnTo>
                  <a:lnTo>
                    <a:pt x="491" y="3150"/>
                  </a:lnTo>
                  <a:lnTo>
                    <a:pt x="497" y="3161"/>
                  </a:lnTo>
                  <a:lnTo>
                    <a:pt x="504" y="3174"/>
                  </a:lnTo>
                  <a:lnTo>
                    <a:pt x="511" y="3187"/>
                  </a:lnTo>
                  <a:lnTo>
                    <a:pt x="519" y="3200"/>
                  </a:lnTo>
                  <a:lnTo>
                    <a:pt x="525" y="3215"/>
                  </a:lnTo>
                  <a:lnTo>
                    <a:pt x="527" y="3232"/>
                  </a:lnTo>
                  <a:lnTo>
                    <a:pt x="526" y="3250"/>
                  </a:lnTo>
                  <a:lnTo>
                    <a:pt x="506" y="3243"/>
                  </a:lnTo>
                  <a:lnTo>
                    <a:pt x="489" y="3231"/>
                  </a:lnTo>
                  <a:lnTo>
                    <a:pt x="473" y="3220"/>
                  </a:lnTo>
                  <a:lnTo>
                    <a:pt x="456" y="3209"/>
                  </a:lnTo>
                  <a:lnTo>
                    <a:pt x="450" y="3211"/>
                  </a:lnTo>
                  <a:lnTo>
                    <a:pt x="449" y="3216"/>
                  </a:lnTo>
                  <a:lnTo>
                    <a:pt x="450" y="3221"/>
                  </a:lnTo>
                  <a:lnTo>
                    <a:pt x="453" y="3226"/>
                  </a:lnTo>
                  <a:lnTo>
                    <a:pt x="453" y="3231"/>
                  </a:lnTo>
                  <a:lnTo>
                    <a:pt x="450" y="3234"/>
                  </a:lnTo>
                  <a:lnTo>
                    <a:pt x="443" y="3237"/>
                  </a:lnTo>
                  <a:lnTo>
                    <a:pt x="428" y="3225"/>
                  </a:lnTo>
                  <a:lnTo>
                    <a:pt x="414" y="3214"/>
                  </a:lnTo>
                  <a:lnTo>
                    <a:pt x="399" y="3203"/>
                  </a:lnTo>
                  <a:lnTo>
                    <a:pt x="386" y="3191"/>
                  </a:lnTo>
                  <a:lnTo>
                    <a:pt x="375" y="3176"/>
                  </a:lnTo>
                  <a:lnTo>
                    <a:pt x="365" y="3160"/>
                  </a:lnTo>
                  <a:lnTo>
                    <a:pt x="360" y="3139"/>
                  </a:lnTo>
                  <a:lnTo>
                    <a:pt x="364" y="3138"/>
                  </a:lnTo>
                  <a:lnTo>
                    <a:pt x="368" y="3137"/>
                  </a:lnTo>
                  <a:lnTo>
                    <a:pt x="369" y="3135"/>
                  </a:lnTo>
                  <a:lnTo>
                    <a:pt x="369" y="3133"/>
                  </a:lnTo>
                  <a:lnTo>
                    <a:pt x="368" y="3131"/>
                  </a:lnTo>
                  <a:lnTo>
                    <a:pt x="366" y="3128"/>
                  </a:lnTo>
                  <a:lnTo>
                    <a:pt x="365" y="3127"/>
                  </a:lnTo>
                  <a:lnTo>
                    <a:pt x="363" y="3126"/>
                  </a:lnTo>
                  <a:lnTo>
                    <a:pt x="360" y="3126"/>
                  </a:lnTo>
                  <a:lnTo>
                    <a:pt x="365" y="3126"/>
                  </a:lnTo>
                  <a:lnTo>
                    <a:pt x="375" y="3127"/>
                  </a:lnTo>
                  <a:lnTo>
                    <a:pt x="386" y="3130"/>
                  </a:lnTo>
                  <a:lnTo>
                    <a:pt x="398" y="3135"/>
                  </a:lnTo>
                  <a:lnTo>
                    <a:pt x="409" y="3141"/>
                  </a:lnTo>
                  <a:lnTo>
                    <a:pt x="417" y="3147"/>
                  </a:lnTo>
                  <a:lnTo>
                    <a:pt x="422" y="3153"/>
                  </a:lnTo>
                  <a:lnTo>
                    <a:pt x="422" y="3160"/>
                  </a:lnTo>
                  <a:lnTo>
                    <a:pt x="415" y="3167"/>
                  </a:lnTo>
                  <a:lnTo>
                    <a:pt x="456" y="3167"/>
                  </a:lnTo>
                  <a:lnTo>
                    <a:pt x="447" y="3143"/>
                  </a:lnTo>
                  <a:lnTo>
                    <a:pt x="432" y="3124"/>
                  </a:lnTo>
                  <a:lnTo>
                    <a:pt x="411" y="3109"/>
                  </a:lnTo>
                  <a:lnTo>
                    <a:pt x="387" y="3098"/>
                  </a:lnTo>
                  <a:lnTo>
                    <a:pt x="391" y="3092"/>
                  </a:lnTo>
                  <a:lnTo>
                    <a:pt x="396" y="3091"/>
                  </a:lnTo>
                  <a:lnTo>
                    <a:pt x="402" y="3092"/>
                  </a:lnTo>
                  <a:lnTo>
                    <a:pt x="409" y="3096"/>
                  </a:lnTo>
                  <a:lnTo>
                    <a:pt x="419" y="3099"/>
                  </a:lnTo>
                  <a:lnTo>
                    <a:pt x="428" y="3098"/>
                  </a:lnTo>
                  <a:lnTo>
                    <a:pt x="417" y="3086"/>
                  </a:lnTo>
                  <a:lnTo>
                    <a:pt x="404" y="3071"/>
                  </a:lnTo>
                  <a:lnTo>
                    <a:pt x="391" y="3054"/>
                  </a:lnTo>
                  <a:lnTo>
                    <a:pt x="379" y="3036"/>
                  </a:lnTo>
                  <a:lnTo>
                    <a:pt x="368" y="3016"/>
                  </a:lnTo>
                  <a:lnTo>
                    <a:pt x="360" y="2997"/>
                  </a:lnTo>
                  <a:lnTo>
                    <a:pt x="355" y="2979"/>
                  </a:lnTo>
                  <a:lnTo>
                    <a:pt x="355" y="2962"/>
                  </a:lnTo>
                  <a:lnTo>
                    <a:pt x="360" y="2946"/>
                  </a:lnTo>
                  <a:lnTo>
                    <a:pt x="348" y="2936"/>
                  </a:lnTo>
                  <a:lnTo>
                    <a:pt x="335" y="2925"/>
                  </a:lnTo>
                  <a:lnTo>
                    <a:pt x="321" y="2913"/>
                  </a:lnTo>
                  <a:lnTo>
                    <a:pt x="308" y="2899"/>
                  </a:lnTo>
                  <a:lnTo>
                    <a:pt x="296" y="2886"/>
                  </a:lnTo>
                  <a:lnTo>
                    <a:pt x="285" y="2871"/>
                  </a:lnTo>
                  <a:lnTo>
                    <a:pt x="279" y="2858"/>
                  </a:lnTo>
                  <a:lnTo>
                    <a:pt x="276" y="2845"/>
                  </a:lnTo>
                  <a:lnTo>
                    <a:pt x="280" y="2832"/>
                  </a:lnTo>
                  <a:lnTo>
                    <a:pt x="291" y="2821"/>
                  </a:lnTo>
                  <a:lnTo>
                    <a:pt x="271" y="2804"/>
                  </a:lnTo>
                  <a:lnTo>
                    <a:pt x="253" y="2786"/>
                  </a:lnTo>
                  <a:lnTo>
                    <a:pt x="237" y="2765"/>
                  </a:lnTo>
                  <a:lnTo>
                    <a:pt x="225" y="2744"/>
                  </a:lnTo>
                  <a:lnTo>
                    <a:pt x="215" y="2720"/>
                  </a:lnTo>
                  <a:lnTo>
                    <a:pt x="209" y="2696"/>
                  </a:lnTo>
                  <a:lnTo>
                    <a:pt x="208" y="2672"/>
                  </a:lnTo>
                  <a:lnTo>
                    <a:pt x="212" y="2646"/>
                  </a:lnTo>
                  <a:lnTo>
                    <a:pt x="220" y="2623"/>
                  </a:lnTo>
                  <a:lnTo>
                    <a:pt x="235" y="2600"/>
                  </a:lnTo>
                  <a:lnTo>
                    <a:pt x="232" y="2589"/>
                  </a:lnTo>
                  <a:lnTo>
                    <a:pt x="228" y="2582"/>
                  </a:lnTo>
                  <a:lnTo>
                    <a:pt x="220" y="2577"/>
                  </a:lnTo>
                  <a:lnTo>
                    <a:pt x="211" y="2573"/>
                  </a:lnTo>
                  <a:lnTo>
                    <a:pt x="201" y="2571"/>
                  </a:lnTo>
                  <a:lnTo>
                    <a:pt x="190" y="2569"/>
                  </a:lnTo>
                  <a:lnTo>
                    <a:pt x="180" y="2566"/>
                  </a:lnTo>
                  <a:lnTo>
                    <a:pt x="173" y="2561"/>
                  </a:lnTo>
                  <a:lnTo>
                    <a:pt x="167" y="2553"/>
                  </a:lnTo>
                  <a:lnTo>
                    <a:pt x="164" y="2544"/>
                  </a:lnTo>
                  <a:lnTo>
                    <a:pt x="166" y="2530"/>
                  </a:lnTo>
                  <a:lnTo>
                    <a:pt x="180" y="2539"/>
                  </a:lnTo>
                  <a:lnTo>
                    <a:pt x="198" y="2543"/>
                  </a:lnTo>
                  <a:lnTo>
                    <a:pt x="222" y="2544"/>
                  </a:lnTo>
                  <a:lnTo>
                    <a:pt x="203" y="2528"/>
                  </a:lnTo>
                  <a:lnTo>
                    <a:pt x="190" y="2511"/>
                  </a:lnTo>
                  <a:lnTo>
                    <a:pt x="179" y="2491"/>
                  </a:lnTo>
                  <a:lnTo>
                    <a:pt x="174" y="2471"/>
                  </a:lnTo>
                  <a:lnTo>
                    <a:pt x="173" y="2450"/>
                  </a:lnTo>
                  <a:lnTo>
                    <a:pt x="178" y="2430"/>
                  </a:lnTo>
                  <a:lnTo>
                    <a:pt x="189" y="2410"/>
                  </a:lnTo>
                  <a:lnTo>
                    <a:pt x="207" y="2391"/>
                  </a:lnTo>
                  <a:lnTo>
                    <a:pt x="196" y="2389"/>
                  </a:lnTo>
                  <a:lnTo>
                    <a:pt x="189" y="2389"/>
                  </a:lnTo>
                  <a:lnTo>
                    <a:pt x="184" y="2393"/>
                  </a:lnTo>
                  <a:lnTo>
                    <a:pt x="181" y="2399"/>
                  </a:lnTo>
                  <a:lnTo>
                    <a:pt x="180" y="2405"/>
                  </a:lnTo>
                  <a:lnTo>
                    <a:pt x="178" y="2412"/>
                  </a:lnTo>
                  <a:lnTo>
                    <a:pt x="175" y="2417"/>
                  </a:lnTo>
                  <a:lnTo>
                    <a:pt x="170" y="2421"/>
                  </a:lnTo>
                  <a:lnTo>
                    <a:pt x="163" y="2422"/>
                  </a:lnTo>
                  <a:lnTo>
                    <a:pt x="152" y="2419"/>
                  </a:lnTo>
                  <a:lnTo>
                    <a:pt x="161" y="2385"/>
                  </a:lnTo>
                  <a:lnTo>
                    <a:pt x="166" y="2356"/>
                  </a:lnTo>
                  <a:lnTo>
                    <a:pt x="167" y="2331"/>
                  </a:lnTo>
                  <a:lnTo>
                    <a:pt x="168" y="2309"/>
                  </a:lnTo>
                  <a:lnTo>
                    <a:pt x="167" y="2288"/>
                  </a:lnTo>
                  <a:lnTo>
                    <a:pt x="166" y="2268"/>
                  </a:lnTo>
                  <a:lnTo>
                    <a:pt x="164" y="2250"/>
                  </a:lnTo>
                  <a:lnTo>
                    <a:pt x="163" y="2231"/>
                  </a:lnTo>
                  <a:lnTo>
                    <a:pt x="164" y="2209"/>
                  </a:lnTo>
                  <a:lnTo>
                    <a:pt x="167" y="2186"/>
                  </a:lnTo>
                  <a:lnTo>
                    <a:pt x="172" y="2159"/>
                  </a:lnTo>
                  <a:lnTo>
                    <a:pt x="180" y="2128"/>
                  </a:lnTo>
                  <a:lnTo>
                    <a:pt x="168" y="2137"/>
                  </a:lnTo>
                  <a:lnTo>
                    <a:pt x="159" y="2149"/>
                  </a:lnTo>
                  <a:lnTo>
                    <a:pt x="155" y="2165"/>
                  </a:lnTo>
                  <a:lnTo>
                    <a:pt x="152" y="2183"/>
                  </a:lnTo>
                  <a:lnTo>
                    <a:pt x="140" y="2180"/>
                  </a:lnTo>
                  <a:lnTo>
                    <a:pt x="131" y="2171"/>
                  </a:lnTo>
                  <a:lnTo>
                    <a:pt x="128" y="2161"/>
                  </a:lnTo>
                  <a:lnTo>
                    <a:pt x="128" y="2149"/>
                  </a:lnTo>
                  <a:lnTo>
                    <a:pt x="129" y="2136"/>
                  </a:lnTo>
                  <a:lnTo>
                    <a:pt x="134" y="2123"/>
                  </a:lnTo>
                  <a:lnTo>
                    <a:pt x="140" y="2110"/>
                  </a:lnTo>
                  <a:lnTo>
                    <a:pt x="148" y="2100"/>
                  </a:lnTo>
                  <a:lnTo>
                    <a:pt x="157" y="2092"/>
                  </a:lnTo>
                  <a:lnTo>
                    <a:pt x="166" y="2087"/>
                  </a:lnTo>
                  <a:lnTo>
                    <a:pt x="163" y="2080"/>
                  </a:lnTo>
                  <a:lnTo>
                    <a:pt x="158" y="2074"/>
                  </a:lnTo>
                  <a:lnTo>
                    <a:pt x="153" y="2067"/>
                  </a:lnTo>
                  <a:lnTo>
                    <a:pt x="152" y="2059"/>
                  </a:lnTo>
                  <a:lnTo>
                    <a:pt x="136" y="2060"/>
                  </a:lnTo>
                  <a:lnTo>
                    <a:pt x="124" y="2066"/>
                  </a:lnTo>
                  <a:lnTo>
                    <a:pt x="116" y="2075"/>
                  </a:lnTo>
                  <a:lnTo>
                    <a:pt x="111" y="2087"/>
                  </a:lnTo>
                  <a:lnTo>
                    <a:pt x="100" y="2083"/>
                  </a:lnTo>
                  <a:lnTo>
                    <a:pt x="91" y="2078"/>
                  </a:lnTo>
                  <a:lnTo>
                    <a:pt x="86" y="2069"/>
                  </a:lnTo>
                  <a:lnTo>
                    <a:pt x="83" y="2059"/>
                  </a:lnTo>
                  <a:lnTo>
                    <a:pt x="83" y="2046"/>
                  </a:lnTo>
                  <a:lnTo>
                    <a:pt x="83" y="2032"/>
                  </a:lnTo>
                  <a:lnTo>
                    <a:pt x="83" y="2017"/>
                  </a:lnTo>
                  <a:lnTo>
                    <a:pt x="93" y="2016"/>
                  </a:lnTo>
                  <a:lnTo>
                    <a:pt x="100" y="2019"/>
                  </a:lnTo>
                  <a:lnTo>
                    <a:pt x="103" y="2022"/>
                  </a:lnTo>
                  <a:lnTo>
                    <a:pt x="107" y="2027"/>
                  </a:lnTo>
                  <a:lnTo>
                    <a:pt x="110" y="2033"/>
                  </a:lnTo>
                  <a:lnTo>
                    <a:pt x="113" y="2039"/>
                  </a:lnTo>
                  <a:lnTo>
                    <a:pt x="118" y="2043"/>
                  </a:lnTo>
                  <a:lnTo>
                    <a:pt x="124" y="2046"/>
                  </a:lnTo>
                  <a:lnTo>
                    <a:pt x="133" y="2037"/>
                  </a:lnTo>
                  <a:lnTo>
                    <a:pt x="138" y="2026"/>
                  </a:lnTo>
                  <a:lnTo>
                    <a:pt x="141" y="2014"/>
                  </a:lnTo>
                  <a:lnTo>
                    <a:pt x="144" y="2000"/>
                  </a:lnTo>
                  <a:lnTo>
                    <a:pt x="145" y="1986"/>
                  </a:lnTo>
                  <a:lnTo>
                    <a:pt x="147" y="1974"/>
                  </a:lnTo>
                  <a:lnTo>
                    <a:pt x="152" y="1961"/>
                  </a:lnTo>
                  <a:lnTo>
                    <a:pt x="148" y="1955"/>
                  </a:lnTo>
                  <a:lnTo>
                    <a:pt x="144" y="1952"/>
                  </a:lnTo>
                  <a:lnTo>
                    <a:pt x="138" y="1949"/>
                  </a:lnTo>
                  <a:lnTo>
                    <a:pt x="131" y="1946"/>
                  </a:lnTo>
                  <a:lnTo>
                    <a:pt x="127" y="1942"/>
                  </a:lnTo>
                  <a:lnTo>
                    <a:pt x="124" y="1935"/>
                  </a:lnTo>
                  <a:lnTo>
                    <a:pt x="113" y="1946"/>
                  </a:lnTo>
                  <a:lnTo>
                    <a:pt x="103" y="1960"/>
                  </a:lnTo>
                  <a:lnTo>
                    <a:pt x="96" y="1976"/>
                  </a:lnTo>
                  <a:lnTo>
                    <a:pt x="93" y="1975"/>
                  </a:lnTo>
                  <a:lnTo>
                    <a:pt x="89" y="1972"/>
                  </a:lnTo>
                  <a:lnTo>
                    <a:pt x="88" y="1971"/>
                  </a:lnTo>
                  <a:lnTo>
                    <a:pt x="88" y="1969"/>
                  </a:lnTo>
                  <a:lnTo>
                    <a:pt x="89" y="1966"/>
                  </a:lnTo>
                  <a:lnTo>
                    <a:pt x="90" y="1965"/>
                  </a:lnTo>
                  <a:lnTo>
                    <a:pt x="91" y="1963"/>
                  </a:lnTo>
                  <a:lnTo>
                    <a:pt x="94" y="1963"/>
                  </a:lnTo>
                  <a:lnTo>
                    <a:pt x="96" y="1961"/>
                  </a:lnTo>
                  <a:lnTo>
                    <a:pt x="90" y="1936"/>
                  </a:lnTo>
                  <a:lnTo>
                    <a:pt x="84" y="1915"/>
                  </a:lnTo>
                  <a:lnTo>
                    <a:pt x="78" y="1898"/>
                  </a:lnTo>
                  <a:lnTo>
                    <a:pt x="72" y="1883"/>
                  </a:lnTo>
                  <a:lnTo>
                    <a:pt x="67" y="1870"/>
                  </a:lnTo>
                  <a:lnTo>
                    <a:pt x="65" y="1858"/>
                  </a:lnTo>
                  <a:lnTo>
                    <a:pt x="65" y="1846"/>
                  </a:lnTo>
                  <a:lnTo>
                    <a:pt x="67" y="1832"/>
                  </a:lnTo>
                  <a:lnTo>
                    <a:pt x="73" y="1815"/>
                  </a:lnTo>
                  <a:lnTo>
                    <a:pt x="83" y="1796"/>
                  </a:lnTo>
                  <a:lnTo>
                    <a:pt x="74" y="1790"/>
                  </a:lnTo>
                  <a:lnTo>
                    <a:pt x="62" y="1788"/>
                  </a:lnTo>
                  <a:lnTo>
                    <a:pt x="50" y="1788"/>
                  </a:lnTo>
                  <a:lnTo>
                    <a:pt x="38" y="1791"/>
                  </a:lnTo>
                  <a:lnTo>
                    <a:pt x="24" y="1791"/>
                  </a:lnTo>
                  <a:lnTo>
                    <a:pt x="11" y="1788"/>
                  </a:lnTo>
                  <a:lnTo>
                    <a:pt x="0" y="1781"/>
                  </a:lnTo>
                  <a:lnTo>
                    <a:pt x="13" y="1765"/>
                  </a:lnTo>
                  <a:lnTo>
                    <a:pt x="22" y="1752"/>
                  </a:lnTo>
                  <a:lnTo>
                    <a:pt x="28" y="1741"/>
                  </a:lnTo>
                  <a:lnTo>
                    <a:pt x="29" y="1730"/>
                  </a:lnTo>
                  <a:lnTo>
                    <a:pt x="29" y="1719"/>
                  </a:lnTo>
                  <a:lnTo>
                    <a:pt x="26" y="1707"/>
                  </a:lnTo>
                  <a:lnTo>
                    <a:pt x="21" y="1691"/>
                  </a:lnTo>
                  <a:lnTo>
                    <a:pt x="13" y="1670"/>
                  </a:lnTo>
                  <a:lnTo>
                    <a:pt x="29" y="1676"/>
                  </a:lnTo>
                  <a:lnTo>
                    <a:pt x="41" y="1679"/>
                  </a:lnTo>
                  <a:lnTo>
                    <a:pt x="49" y="1679"/>
                  </a:lnTo>
                  <a:lnTo>
                    <a:pt x="54" y="1674"/>
                  </a:lnTo>
                  <a:lnTo>
                    <a:pt x="56" y="1664"/>
                  </a:lnTo>
                  <a:lnTo>
                    <a:pt x="56" y="1650"/>
                  </a:lnTo>
                  <a:lnTo>
                    <a:pt x="55" y="1629"/>
                  </a:lnTo>
                  <a:lnTo>
                    <a:pt x="67" y="1631"/>
                  </a:lnTo>
                  <a:lnTo>
                    <a:pt x="74" y="1637"/>
                  </a:lnTo>
                  <a:lnTo>
                    <a:pt x="79" y="1646"/>
                  </a:lnTo>
                  <a:lnTo>
                    <a:pt x="83" y="1658"/>
                  </a:lnTo>
                  <a:lnTo>
                    <a:pt x="84" y="1670"/>
                  </a:lnTo>
                  <a:lnTo>
                    <a:pt x="84" y="1684"/>
                  </a:lnTo>
                  <a:lnTo>
                    <a:pt x="83" y="1698"/>
                  </a:lnTo>
                  <a:lnTo>
                    <a:pt x="83" y="1713"/>
                  </a:lnTo>
                  <a:lnTo>
                    <a:pt x="91" y="1723"/>
                  </a:lnTo>
                  <a:lnTo>
                    <a:pt x="102" y="1730"/>
                  </a:lnTo>
                  <a:lnTo>
                    <a:pt x="114" y="1736"/>
                  </a:lnTo>
                  <a:lnTo>
                    <a:pt x="128" y="1741"/>
                  </a:lnTo>
                  <a:lnTo>
                    <a:pt x="141" y="1747"/>
                  </a:lnTo>
                  <a:lnTo>
                    <a:pt x="152" y="1754"/>
                  </a:lnTo>
                  <a:lnTo>
                    <a:pt x="136" y="1730"/>
                  </a:lnTo>
                  <a:lnTo>
                    <a:pt x="127" y="1704"/>
                  </a:lnTo>
                  <a:lnTo>
                    <a:pt x="120" y="1679"/>
                  </a:lnTo>
                  <a:lnTo>
                    <a:pt x="118" y="1653"/>
                  </a:lnTo>
                  <a:lnTo>
                    <a:pt x="116" y="1626"/>
                  </a:lnTo>
                  <a:lnTo>
                    <a:pt x="114" y="1600"/>
                  </a:lnTo>
                  <a:lnTo>
                    <a:pt x="111" y="1574"/>
                  </a:lnTo>
                  <a:lnTo>
                    <a:pt x="138" y="1544"/>
                  </a:lnTo>
                  <a:lnTo>
                    <a:pt x="162" y="1510"/>
                  </a:lnTo>
                  <a:lnTo>
                    <a:pt x="185" y="1474"/>
                  </a:lnTo>
                  <a:lnTo>
                    <a:pt x="206" y="1438"/>
                  </a:lnTo>
                  <a:lnTo>
                    <a:pt x="226" y="1401"/>
                  </a:lnTo>
                  <a:lnTo>
                    <a:pt x="250" y="1366"/>
                  </a:lnTo>
                  <a:lnTo>
                    <a:pt x="241" y="1373"/>
                  </a:lnTo>
                  <a:lnTo>
                    <a:pt x="232" y="1382"/>
                  </a:lnTo>
                  <a:lnTo>
                    <a:pt x="225" y="1390"/>
                  </a:lnTo>
                  <a:lnTo>
                    <a:pt x="217" y="1397"/>
                  </a:lnTo>
                  <a:lnTo>
                    <a:pt x="207" y="1404"/>
                  </a:lnTo>
                  <a:lnTo>
                    <a:pt x="195" y="1407"/>
                  </a:lnTo>
                  <a:lnTo>
                    <a:pt x="180" y="1407"/>
                  </a:lnTo>
                  <a:lnTo>
                    <a:pt x="192" y="1391"/>
                  </a:lnTo>
                  <a:lnTo>
                    <a:pt x="201" y="1378"/>
                  </a:lnTo>
                  <a:lnTo>
                    <a:pt x="208" y="1367"/>
                  </a:lnTo>
                  <a:lnTo>
                    <a:pt x="213" y="1356"/>
                  </a:lnTo>
                  <a:lnTo>
                    <a:pt x="219" y="1346"/>
                  </a:lnTo>
                  <a:lnTo>
                    <a:pt x="226" y="1335"/>
                  </a:lnTo>
                  <a:lnTo>
                    <a:pt x="236" y="1324"/>
                  </a:lnTo>
                  <a:lnTo>
                    <a:pt x="250" y="1311"/>
                  </a:lnTo>
                  <a:lnTo>
                    <a:pt x="246" y="1300"/>
                  </a:lnTo>
                  <a:lnTo>
                    <a:pt x="241" y="1295"/>
                  </a:lnTo>
                  <a:lnTo>
                    <a:pt x="236" y="1295"/>
                  </a:lnTo>
                  <a:lnTo>
                    <a:pt x="230" y="1298"/>
                  </a:lnTo>
                  <a:lnTo>
                    <a:pt x="224" y="1302"/>
                  </a:lnTo>
                  <a:lnTo>
                    <a:pt x="218" y="1307"/>
                  </a:lnTo>
                  <a:lnTo>
                    <a:pt x="211" y="1311"/>
                  </a:lnTo>
                  <a:lnTo>
                    <a:pt x="202" y="1312"/>
                  </a:lnTo>
                  <a:lnTo>
                    <a:pt x="194" y="1311"/>
                  </a:lnTo>
                  <a:lnTo>
                    <a:pt x="194" y="1296"/>
                  </a:lnTo>
                  <a:lnTo>
                    <a:pt x="197" y="1285"/>
                  </a:lnTo>
                  <a:lnTo>
                    <a:pt x="203" y="1277"/>
                  </a:lnTo>
                  <a:lnTo>
                    <a:pt x="212" y="1272"/>
                  </a:lnTo>
                  <a:lnTo>
                    <a:pt x="220" y="1271"/>
                  </a:lnTo>
                  <a:lnTo>
                    <a:pt x="231" y="1272"/>
                  </a:lnTo>
                  <a:lnTo>
                    <a:pt x="241" y="1276"/>
                  </a:lnTo>
                  <a:lnTo>
                    <a:pt x="250" y="1283"/>
                  </a:lnTo>
                  <a:lnTo>
                    <a:pt x="237" y="1273"/>
                  </a:lnTo>
                  <a:lnTo>
                    <a:pt x="231" y="1262"/>
                  </a:lnTo>
                  <a:lnTo>
                    <a:pt x="230" y="1251"/>
                  </a:lnTo>
                  <a:lnTo>
                    <a:pt x="231" y="1240"/>
                  </a:lnTo>
                  <a:lnTo>
                    <a:pt x="235" y="1228"/>
                  </a:lnTo>
                  <a:lnTo>
                    <a:pt x="237" y="1217"/>
                  </a:lnTo>
                  <a:lnTo>
                    <a:pt x="241" y="1206"/>
                  </a:lnTo>
                  <a:lnTo>
                    <a:pt x="242" y="1196"/>
                  </a:lnTo>
                  <a:lnTo>
                    <a:pt x="240" y="1187"/>
                  </a:lnTo>
                  <a:lnTo>
                    <a:pt x="234" y="1179"/>
                  </a:lnTo>
                  <a:lnTo>
                    <a:pt x="222" y="1172"/>
                  </a:lnTo>
                  <a:lnTo>
                    <a:pt x="230" y="1153"/>
                  </a:lnTo>
                  <a:lnTo>
                    <a:pt x="241" y="1136"/>
                  </a:lnTo>
                  <a:lnTo>
                    <a:pt x="252" y="1120"/>
                  </a:lnTo>
                  <a:lnTo>
                    <a:pt x="263" y="1103"/>
                  </a:lnTo>
                  <a:lnTo>
                    <a:pt x="253" y="1099"/>
                  </a:lnTo>
                  <a:lnTo>
                    <a:pt x="242" y="1101"/>
                  </a:lnTo>
                  <a:lnTo>
                    <a:pt x="230" y="1108"/>
                  </a:lnTo>
                  <a:lnTo>
                    <a:pt x="215" y="1116"/>
                  </a:lnTo>
                  <a:lnTo>
                    <a:pt x="201" y="1126"/>
                  </a:lnTo>
                  <a:lnTo>
                    <a:pt x="185" y="1137"/>
                  </a:lnTo>
                  <a:lnTo>
                    <a:pt x="169" y="1146"/>
                  </a:lnTo>
                  <a:lnTo>
                    <a:pt x="153" y="1154"/>
                  </a:lnTo>
                  <a:lnTo>
                    <a:pt x="139" y="1157"/>
                  </a:lnTo>
                  <a:lnTo>
                    <a:pt x="144" y="1166"/>
                  </a:lnTo>
                  <a:lnTo>
                    <a:pt x="152" y="1173"/>
                  </a:lnTo>
                  <a:lnTo>
                    <a:pt x="161" y="1178"/>
                  </a:lnTo>
                  <a:lnTo>
                    <a:pt x="169" y="1182"/>
                  </a:lnTo>
                  <a:lnTo>
                    <a:pt x="178" y="1181"/>
                  </a:lnTo>
                  <a:lnTo>
                    <a:pt x="185" y="1177"/>
                  </a:lnTo>
                  <a:lnTo>
                    <a:pt x="191" y="1170"/>
                  </a:lnTo>
                  <a:lnTo>
                    <a:pt x="194" y="1157"/>
                  </a:lnTo>
                  <a:lnTo>
                    <a:pt x="207" y="1168"/>
                  </a:lnTo>
                  <a:lnTo>
                    <a:pt x="215" y="1181"/>
                  </a:lnTo>
                  <a:lnTo>
                    <a:pt x="218" y="1193"/>
                  </a:lnTo>
                  <a:lnTo>
                    <a:pt x="217" y="1206"/>
                  </a:lnTo>
                  <a:lnTo>
                    <a:pt x="212" y="1220"/>
                  </a:lnTo>
                  <a:lnTo>
                    <a:pt x="204" y="1233"/>
                  </a:lnTo>
                  <a:lnTo>
                    <a:pt x="197" y="1246"/>
                  </a:lnTo>
                  <a:lnTo>
                    <a:pt x="187" y="1259"/>
                  </a:lnTo>
                  <a:lnTo>
                    <a:pt x="180" y="1270"/>
                  </a:lnTo>
                  <a:lnTo>
                    <a:pt x="174" y="1266"/>
                  </a:lnTo>
                  <a:lnTo>
                    <a:pt x="168" y="1262"/>
                  </a:lnTo>
                  <a:lnTo>
                    <a:pt x="161" y="1259"/>
                  </a:lnTo>
                  <a:lnTo>
                    <a:pt x="155" y="1256"/>
                  </a:lnTo>
                  <a:lnTo>
                    <a:pt x="147" y="1255"/>
                  </a:lnTo>
                  <a:lnTo>
                    <a:pt x="142" y="1257"/>
                  </a:lnTo>
                  <a:lnTo>
                    <a:pt x="139" y="1261"/>
                  </a:lnTo>
                  <a:lnTo>
                    <a:pt x="136" y="1270"/>
                  </a:lnTo>
                  <a:lnTo>
                    <a:pt x="139" y="1283"/>
                  </a:lnTo>
                  <a:lnTo>
                    <a:pt x="128" y="1273"/>
                  </a:lnTo>
                  <a:lnTo>
                    <a:pt x="123" y="1265"/>
                  </a:lnTo>
                  <a:lnTo>
                    <a:pt x="122" y="1257"/>
                  </a:lnTo>
                  <a:lnTo>
                    <a:pt x="125" y="1250"/>
                  </a:lnTo>
                  <a:lnTo>
                    <a:pt x="131" y="1244"/>
                  </a:lnTo>
                  <a:lnTo>
                    <a:pt x="139" y="1238"/>
                  </a:lnTo>
                  <a:lnTo>
                    <a:pt x="147" y="1232"/>
                  </a:lnTo>
                  <a:lnTo>
                    <a:pt x="156" y="1226"/>
                  </a:lnTo>
                  <a:lnTo>
                    <a:pt x="162" y="1217"/>
                  </a:lnTo>
                  <a:lnTo>
                    <a:pt x="167" y="1209"/>
                  </a:lnTo>
                  <a:lnTo>
                    <a:pt x="169" y="1198"/>
                  </a:lnTo>
                  <a:lnTo>
                    <a:pt x="166" y="1185"/>
                  </a:lnTo>
                  <a:lnTo>
                    <a:pt x="148" y="1190"/>
                  </a:lnTo>
                  <a:lnTo>
                    <a:pt x="135" y="1199"/>
                  </a:lnTo>
                  <a:lnTo>
                    <a:pt x="123" y="1211"/>
                  </a:lnTo>
                  <a:lnTo>
                    <a:pt x="114" y="1226"/>
                  </a:lnTo>
                  <a:lnTo>
                    <a:pt x="107" y="1242"/>
                  </a:lnTo>
                  <a:lnTo>
                    <a:pt x="102" y="1260"/>
                  </a:lnTo>
                  <a:lnTo>
                    <a:pt x="97" y="1277"/>
                  </a:lnTo>
                  <a:lnTo>
                    <a:pt x="94" y="1293"/>
                  </a:lnTo>
                  <a:lnTo>
                    <a:pt x="90" y="1306"/>
                  </a:lnTo>
                  <a:lnTo>
                    <a:pt x="88" y="1317"/>
                  </a:lnTo>
                  <a:lnTo>
                    <a:pt x="83" y="1324"/>
                  </a:lnTo>
                  <a:lnTo>
                    <a:pt x="69" y="1326"/>
                  </a:lnTo>
                  <a:lnTo>
                    <a:pt x="62" y="1326"/>
                  </a:lnTo>
                  <a:lnTo>
                    <a:pt x="58" y="1323"/>
                  </a:lnTo>
                  <a:lnTo>
                    <a:pt x="57" y="1321"/>
                  </a:lnTo>
                  <a:lnTo>
                    <a:pt x="60" y="1317"/>
                  </a:lnTo>
                  <a:lnTo>
                    <a:pt x="62" y="1312"/>
                  </a:lnTo>
                  <a:lnTo>
                    <a:pt x="66" y="1307"/>
                  </a:lnTo>
                  <a:lnTo>
                    <a:pt x="67" y="1304"/>
                  </a:lnTo>
                  <a:lnTo>
                    <a:pt x="67" y="1300"/>
                  </a:lnTo>
                  <a:lnTo>
                    <a:pt x="63" y="1298"/>
                  </a:lnTo>
                  <a:lnTo>
                    <a:pt x="55" y="1296"/>
                  </a:lnTo>
                  <a:lnTo>
                    <a:pt x="51" y="1296"/>
                  </a:lnTo>
                  <a:lnTo>
                    <a:pt x="49" y="1296"/>
                  </a:lnTo>
                  <a:lnTo>
                    <a:pt x="46" y="1298"/>
                  </a:lnTo>
                  <a:lnTo>
                    <a:pt x="44" y="1300"/>
                  </a:lnTo>
                  <a:lnTo>
                    <a:pt x="43" y="1301"/>
                  </a:lnTo>
                  <a:lnTo>
                    <a:pt x="43" y="1305"/>
                  </a:lnTo>
                  <a:lnTo>
                    <a:pt x="41" y="1307"/>
                  </a:lnTo>
                  <a:lnTo>
                    <a:pt x="41" y="1311"/>
                  </a:lnTo>
                  <a:lnTo>
                    <a:pt x="34" y="1305"/>
                  </a:lnTo>
                  <a:lnTo>
                    <a:pt x="33" y="1299"/>
                  </a:lnTo>
                  <a:lnTo>
                    <a:pt x="38" y="1293"/>
                  </a:lnTo>
                  <a:lnTo>
                    <a:pt x="46" y="1287"/>
                  </a:lnTo>
                  <a:lnTo>
                    <a:pt x="57" y="1279"/>
                  </a:lnTo>
                  <a:lnTo>
                    <a:pt x="68" y="1272"/>
                  </a:lnTo>
                  <a:lnTo>
                    <a:pt x="77" y="1262"/>
                  </a:lnTo>
                  <a:lnTo>
                    <a:pt x="83" y="1252"/>
                  </a:lnTo>
                  <a:lnTo>
                    <a:pt x="83" y="1242"/>
                  </a:lnTo>
                  <a:lnTo>
                    <a:pt x="72" y="1242"/>
                  </a:lnTo>
                  <a:lnTo>
                    <a:pt x="63" y="1244"/>
                  </a:lnTo>
                  <a:lnTo>
                    <a:pt x="56" y="1249"/>
                  </a:lnTo>
                  <a:lnTo>
                    <a:pt x="47" y="1252"/>
                  </a:lnTo>
                  <a:lnTo>
                    <a:pt x="39" y="1256"/>
                  </a:lnTo>
                  <a:lnTo>
                    <a:pt x="28" y="1257"/>
                  </a:lnTo>
                  <a:lnTo>
                    <a:pt x="13" y="1255"/>
                  </a:lnTo>
                  <a:lnTo>
                    <a:pt x="23" y="1231"/>
                  </a:lnTo>
                  <a:lnTo>
                    <a:pt x="30" y="1205"/>
                  </a:lnTo>
                  <a:lnTo>
                    <a:pt x="38" y="1178"/>
                  </a:lnTo>
                  <a:lnTo>
                    <a:pt x="46" y="1153"/>
                  </a:lnTo>
                  <a:lnTo>
                    <a:pt x="56" y="1128"/>
                  </a:lnTo>
                  <a:lnTo>
                    <a:pt x="67" y="1106"/>
                  </a:lnTo>
                  <a:lnTo>
                    <a:pt x="83" y="1089"/>
                  </a:lnTo>
                  <a:lnTo>
                    <a:pt x="94" y="1092"/>
                  </a:lnTo>
                  <a:lnTo>
                    <a:pt x="99" y="1097"/>
                  </a:lnTo>
                  <a:lnTo>
                    <a:pt x="99" y="1101"/>
                  </a:lnTo>
                  <a:lnTo>
                    <a:pt x="96" y="1108"/>
                  </a:lnTo>
                  <a:lnTo>
                    <a:pt x="91" y="1114"/>
                  </a:lnTo>
                  <a:lnTo>
                    <a:pt x="86" y="1121"/>
                  </a:lnTo>
                  <a:lnTo>
                    <a:pt x="83" y="1128"/>
                  </a:lnTo>
                  <a:lnTo>
                    <a:pt x="80" y="1136"/>
                  </a:lnTo>
                  <a:lnTo>
                    <a:pt x="83" y="1144"/>
                  </a:lnTo>
                  <a:lnTo>
                    <a:pt x="95" y="1132"/>
                  </a:lnTo>
                  <a:lnTo>
                    <a:pt x="106" y="1116"/>
                  </a:lnTo>
                  <a:lnTo>
                    <a:pt x="113" y="1099"/>
                  </a:lnTo>
                  <a:lnTo>
                    <a:pt x="122" y="1081"/>
                  </a:lnTo>
                  <a:lnTo>
                    <a:pt x="129" y="1064"/>
                  </a:lnTo>
                  <a:lnTo>
                    <a:pt x="139" y="1048"/>
                  </a:lnTo>
                  <a:lnTo>
                    <a:pt x="151" y="1049"/>
                  </a:lnTo>
                  <a:lnTo>
                    <a:pt x="161" y="1048"/>
                  </a:lnTo>
                  <a:lnTo>
                    <a:pt x="167" y="1043"/>
                  </a:lnTo>
                  <a:lnTo>
                    <a:pt x="170" y="1037"/>
                  </a:lnTo>
                  <a:lnTo>
                    <a:pt x="174" y="1030"/>
                  </a:lnTo>
                  <a:lnTo>
                    <a:pt x="178" y="1021"/>
                  </a:lnTo>
                  <a:lnTo>
                    <a:pt x="181" y="1015"/>
                  </a:lnTo>
                  <a:lnTo>
                    <a:pt x="186" y="1009"/>
                  </a:lnTo>
                  <a:lnTo>
                    <a:pt x="194" y="1005"/>
                  </a:lnTo>
                  <a:lnTo>
                    <a:pt x="192" y="997"/>
                  </a:lnTo>
                  <a:lnTo>
                    <a:pt x="189" y="993"/>
                  </a:lnTo>
                  <a:lnTo>
                    <a:pt x="184" y="993"/>
                  </a:lnTo>
                  <a:lnTo>
                    <a:pt x="179" y="997"/>
                  </a:lnTo>
                  <a:lnTo>
                    <a:pt x="173" y="1002"/>
                  </a:lnTo>
                  <a:lnTo>
                    <a:pt x="169" y="1009"/>
                  </a:lnTo>
                  <a:lnTo>
                    <a:pt x="166" y="1017"/>
                  </a:lnTo>
                  <a:lnTo>
                    <a:pt x="164" y="1025"/>
                  </a:lnTo>
                  <a:lnTo>
                    <a:pt x="166" y="1033"/>
                  </a:lnTo>
                  <a:lnTo>
                    <a:pt x="157" y="1020"/>
                  </a:lnTo>
                  <a:lnTo>
                    <a:pt x="151" y="1010"/>
                  </a:lnTo>
                  <a:lnTo>
                    <a:pt x="146" y="1003"/>
                  </a:lnTo>
                  <a:lnTo>
                    <a:pt x="140" y="999"/>
                  </a:lnTo>
                  <a:lnTo>
                    <a:pt x="134" y="995"/>
                  </a:lnTo>
                  <a:lnTo>
                    <a:pt x="124" y="992"/>
                  </a:lnTo>
                  <a:lnTo>
                    <a:pt x="155" y="928"/>
                  </a:lnTo>
                  <a:lnTo>
                    <a:pt x="186" y="869"/>
                  </a:lnTo>
                  <a:lnTo>
                    <a:pt x="222" y="811"/>
                  </a:lnTo>
                  <a:lnTo>
                    <a:pt x="234" y="805"/>
                  </a:lnTo>
                  <a:lnTo>
                    <a:pt x="247" y="798"/>
                  </a:lnTo>
                  <a:lnTo>
                    <a:pt x="260" y="788"/>
                  </a:lnTo>
                  <a:lnTo>
                    <a:pt x="275" y="779"/>
                  </a:lnTo>
                  <a:lnTo>
                    <a:pt x="288" y="768"/>
                  </a:lnTo>
                  <a:lnTo>
                    <a:pt x="302" y="755"/>
                  </a:lnTo>
                  <a:lnTo>
                    <a:pt x="313" y="744"/>
                  </a:lnTo>
                  <a:lnTo>
                    <a:pt x="323" y="734"/>
                  </a:lnTo>
                  <a:lnTo>
                    <a:pt x="329" y="724"/>
                  </a:lnTo>
                  <a:lnTo>
                    <a:pt x="332" y="715"/>
                  </a:lnTo>
                  <a:lnTo>
                    <a:pt x="332" y="708"/>
                  </a:lnTo>
                  <a:lnTo>
                    <a:pt x="329" y="703"/>
                  </a:lnTo>
                  <a:lnTo>
                    <a:pt x="319" y="701"/>
                  </a:lnTo>
                  <a:lnTo>
                    <a:pt x="304" y="701"/>
                  </a:lnTo>
                  <a:lnTo>
                    <a:pt x="310" y="684"/>
                  </a:lnTo>
                  <a:lnTo>
                    <a:pt x="319" y="669"/>
                  </a:lnTo>
                  <a:lnTo>
                    <a:pt x="330" y="657"/>
                  </a:lnTo>
                  <a:lnTo>
                    <a:pt x="341" y="645"/>
                  </a:lnTo>
                  <a:lnTo>
                    <a:pt x="351" y="631"/>
                  </a:lnTo>
                  <a:lnTo>
                    <a:pt x="360" y="618"/>
                  </a:lnTo>
                  <a:lnTo>
                    <a:pt x="366" y="609"/>
                  </a:lnTo>
                  <a:lnTo>
                    <a:pt x="374" y="607"/>
                  </a:lnTo>
                  <a:lnTo>
                    <a:pt x="381" y="608"/>
                  </a:lnTo>
                  <a:lnTo>
                    <a:pt x="389" y="612"/>
                  </a:lnTo>
                  <a:lnTo>
                    <a:pt x="399" y="615"/>
                  </a:lnTo>
                  <a:lnTo>
                    <a:pt x="408" y="619"/>
                  </a:lnTo>
                  <a:lnTo>
                    <a:pt x="415" y="619"/>
                  </a:lnTo>
                  <a:lnTo>
                    <a:pt x="422" y="614"/>
                  </a:lnTo>
                  <a:lnTo>
                    <a:pt x="428" y="604"/>
                  </a:lnTo>
                  <a:lnTo>
                    <a:pt x="427" y="596"/>
                  </a:lnTo>
                  <a:lnTo>
                    <a:pt x="431" y="586"/>
                  </a:lnTo>
                  <a:lnTo>
                    <a:pt x="439" y="576"/>
                  </a:lnTo>
                  <a:lnTo>
                    <a:pt x="449" y="564"/>
                  </a:lnTo>
                  <a:lnTo>
                    <a:pt x="461" y="551"/>
                  </a:lnTo>
                  <a:lnTo>
                    <a:pt x="475" y="537"/>
                  </a:lnTo>
                  <a:lnTo>
                    <a:pt x="486" y="523"/>
                  </a:lnTo>
                  <a:lnTo>
                    <a:pt x="494" y="508"/>
                  </a:lnTo>
                  <a:lnTo>
                    <a:pt x="498" y="492"/>
                  </a:lnTo>
                  <a:lnTo>
                    <a:pt x="503" y="483"/>
                  </a:lnTo>
                  <a:lnTo>
                    <a:pt x="509" y="475"/>
                  </a:lnTo>
                  <a:lnTo>
                    <a:pt x="517" y="470"/>
                  </a:lnTo>
                  <a:lnTo>
                    <a:pt x="526" y="466"/>
                  </a:lnTo>
                  <a:lnTo>
                    <a:pt x="522" y="479"/>
                  </a:lnTo>
                  <a:lnTo>
                    <a:pt x="517" y="494"/>
                  </a:lnTo>
                  <a:lnTo>
                    <a:pt x="515" y="509"/>
                  </a:lnTo>
                  <a:lnTo>
                    <a:pt x="515" y="525"/>
                  </a:lnTo>
                  <a:lnTo>
                    <a:pt x="517" y="543"/>
                  </a:lnTo>
                  <a:lnTo>
                    <a:pt x="526" y="562"/>
                  </a:lnTo>
                  <a:lnTo>
                    <a:pt x="516" y="558"/>
                  </a:lnTo>
                  <a:lnTo>
                    <a:pt x="508" y="552"/>
                  </a:lnTo>
                  <a:lnTo>
                    <a:pt x="501" y="546"/>
                  </a:lnTo>
                  <a:lnTo>
                    <a:pt x="494" y="539"/>
                  </a:lnTo>
                  <a:lnTo>
                    <a:pt x="484" y="535"/>
                  </a:lnTo>
                  <a:lnTo>
                    <a:pt x="481" y="553"/>
                  </a:lnTo>
                  <a:lnTo>
                    <a:pt x="480" y="569"/>
                  </a:lnTo>
                  <a:lnTo>
                    <a:pt x="482" y="582"/>
                  </a:lnTo>
                  <a:lnTo>
                    <a:pt x="486" y="593"/>
                  </a:lnTo>
                  <a:lnTo>
                    <a:pt x="489" y="604"/>
                  </a:lnTo>
                  <a:lnTo>
                    <a:pt x="494" y="618"/>
                  </a:lnTo>
                  <a:lnTo>
                    <a:pt x="498" y="631"/>
                  </a:lnTo>
                  <a:lnTo>
                    <a:pt x="503" y="620"/>
                  </a:lnTo>
                  <a:lnTo>
                    <a:pt x="505" y="617"/>
                  </a:lnTo>
                  <a:lnTo>
                    <a:pt x="508" y="617"/>
                  </a:lnTo>
                  <a:lnTo>
                    <a:pt x="509" y="620"/>
                  </a:lnTo>
                  <a:lnTo>
                    <a:pt x="510" y="626"/>
                  </a:lnTo>
                  <a:lnTo>
                    <a:pt x="510" y="635"/>
                  </a:lnTo>
                  <a:lnTo>
                    <a:pt x="511" y="643"/>
                  </a:lnTo>
                  <a:lnTo>
                    <a:pt x="512" y="652"/>
                  </a:lnTo>
                  <a:lnTo>
                    <a:pt x="516" y="657"/>
                  </a:lnTo>
                  <a:lnTo>
                    <a:pt x="520" y="660"/>
                  </a:lnTo>
                  <a:lnTo>
                    <a:pt x="526" y="659"/>
                  </a:lnTo>
                  <a:lnTo>
                    <a:pt x="527" y="653"/>
                  </a:lnTo>
                  <a:lnTo>
                    <a:pt x="532" y="646"/>
                  </a:lnTo>
                  <a:lnTo>
                    <a:pt x="538" y="640"/>
                  </a:lnTo>
                  <a:lnTo>
                    <a:pt x="545" y="632"/>
                  </a:lnTo>
                  <a:lnTo>
                    <a:pt x="551" y="626"/>
                  </a:lnTo>
                  <a:lnTo>
                    <a:pt x="555" y="620"/>
                  </a:lnTo>
                  <a:lnTo>
                    <a:pt x="555" y="614"/>
                  </a:lnTo>
                  <a:lnTo>
                    <a:pt x="550" y="608"/>
                  </a:lnTo>
                  <a:lnTo>
                    <a:pt x="539" y="604"/>
                  </a:lnTo>
                  <a:lnTo>
                    <a:pt x="538" y="612"/>
                  </a:lnTo>
                  <a:lnTo>
                    <a:pt x="536" y="617"/>
                  </a:lnTo>
                  <a:lnTo>
                    <a:pt x="531" y="617"/>
                  </a:lnTo>
                  <a:lnTo>
                    <a:pt x="525" y="613"/>
                  </a:lnTo>
                  <a:lnTo>
                    <a:pt x="520" y="608"/>
                  </a:lnTo>
                  <a:lnTo>
                    <a:pt x="515" y="601"/>
                  </a:lnTo>
                  <a:lnTo>
                    <a:pt x="511" y="592"/>
                  </a:lnTo>
                  <a:lnTo>
                    <a:pt x="510" y="584"/>
                  </a:lnTo>
                  <a:lnTo>
                    <a:pt x="512" y="576"/>
                  </a:lnTo>
                  <a:lnTo>
                    <a:pt x="519" y="568"/>
                  </a:lnTo>
                  <a:lnTo>
                    <a:pt x="525" y="565"/>
                  </a:lnTo>
                  <a:lnTo>
                    <a:pt x="532" y="565"/>
                  </a:lnTo>
                  <a:lnTo>
                    <a:pt x="538" y="569"/>
                  </a:lnTo>
                  <a:lnTo>
                    <a:pt x="545" y="573"/>
                  </a:lnTo>
                  <a:lnTo>
                    <a:pt x="551" y="575"/>
                  </a:lnTo>
                  <a:lnTo>
                    <a:pt x="557" y="575"/>
                  </a:lnTo>
                  <a:lnTo>
                    <a:pt x="562" y="572"/>
                  </a:lnTo>
                  <a:lnTo>
                    <a:pt x="567" y="562"/>
                  </a:lnTo>
                  <a:lnTo>
                    <a:pt x="547" y="548"/>
                  </a:lnTo>
                  <a:lnTo>
                    <a:pt x="532" y="535"/>
                  </a:lnTo>
                  <a:lnTo>
                    <a:pt x="525" y="523"/>
                  </a:lnTo>
                  <a:lnTo>
                    <a:pt x="522" y="511"/>
                  </a:lnTo>
                  <a:lnTo>
                    <a:pt x="526" y="500"/>
                  </a:lnTo>
                  <a:lnTo>
                    <a:pt x="532" y="489"/>
                  </a:lnTo>
                  <a:lnTo>
                    <a:pt x="543" y="478"/>
                  </a:lnTo>
                  <a:lnTo>
                    <a:pt x="555" y="467"/>
                  </a:lnTo>
                  <a:lnTo>
                    <a:pt x="570" y="456"/>
                  </a:lnTo>
                  <a:lnTo>
                    <a:pt x="584" y="445"/>
                  </a:lnTo>
                  <a:lnTo>
                    <a:pt x="599" y="434"/>
                  </a:lnTo>
                  <a:lnTo>
                    <a:pt x="612" y="422"/>
                  </a:lnTo>
                  <a:lnTo>
                    <a:pt x="624" y="409"/>
                  </a:lnTo>
                  <a:lnTo>
                    <a:pt x="633" y="397"/>
                  </a:lnTo>
                  <a:lnTo>
                    <a:pt x="639" y="384"/>
                  </a:lnTo>
                  <a:lnTo>
                    <a:pt x="640" y="369"/>
                  </a:lnTo>
                  <a:lnTo>
                    <a:pt x="637" y="355"/>
                  </a:lnTo>
                  <a:lnTo>
                    <a:pt x="650" y="353"/>
                  </a:lnTo>
                  <a:lnTo>
                    <a:pt x="661" y="350"/>
                  </a:lnTo>
                  <a:lnTo>
                    <a:pt x="669" y="346"/>
                  </a:lnTo>
                  <a:lnTo>
                    <a:pt x="678" y="340"/>
                  </a:lnTo>
                  <a:lnTo>
                    <a:pt x="676" y="349"/>
                  </a:lnTo>
                  <a:lnTo>
                    <a:pt x="672" y="356"/>
                  </a:lnTo>
                  <a:lnTo>
                    <a:pt x="668" y="363"/>
                  </a:lnTo>
                  <a:lnTo>
                    <a:pt x="667" y="371"/>
                  </a:lnTo>
                  <a:lnTo>
                    <a:pt x="669" y="377"/>
                  </a:lnTo>
                  <a:lnTo>
                    <a:pt x="678" y="381"/>
                  </a:lnTo>
                  <a:lnTo>
                    <a:pt x="699" y="347"/>
                  </a:lnTo>
                  <a:lnTo>
                    <a:pt x="723" y="318"/>
                  </a:lnTo>
                  <a:lnTo>
                    <a:pt x="750" y="291"/>
                  </a:lnTo>
                  <a:lnTo>
                    <a:pt x="781" y="269"/>
                  </a:lnTo>
                  <a:lnTo>
                    <a:pt x="816" y="249"/>
                  </a:lnTo>
                  <a:lnTo>
                    <a:pt x="851" y="230"/>
                  </a:lnTo>
                  <a:lnTo>
                    <a:pt x="889" y="215"/>
                  </a:lnTo>
                  <a:lnTo>
                    <a:pt x="929" y="200"/>
                  </a:lnTo>
                  <a:lnTo>
                    <a:pt x="969" y="187"/>
                  </a:lnTo>
                  <a:lnTo>
                    <a:pt x="1010" y="174"/>
                  </a:lnTo>
                  <a:lnTo>
                    <a:pt x="1010" y="187"/>
                  </a:lnTo>
                  <a:lnTo>
                    <a:pt x="1007" y="198"/>
                  </a:lnTo>
                  <a:lnTo>
                    <a:pt x="1002" y="207"/>
                  </a:lnTo>
                  <a:lnTo>
                    <a:pt x="997" y="216"/>
                  </a:lnTo>
                  <a:lnTo>
                    <a:pt x="1026" y="216"/>
                  </a:lnTo>
                  <a:lnTo>
                    <a:pt x="1054" y="210"/>
                  </a:lnTo>
                  <a:lnTo>
                    <a:pt x="1080" y="200"/>
                  </a:lnTo>
                  <a:lnTo>
                    <a:pt x="1104" y="188"/>
                  </a:lnTo>
                  <a:lnTo>
                    <a:pt x="1127" y="173"/>
                  </a:lnTo>
                  <a:lnTo>
                    <a:pt x="1150" y="156"/>
                  </a:lnTo>
                  <a:lnTo>
                    <a:pt x="1171" y="139"/>
                  </a:lnTo>
                  <a:lnTo>
                    <a:pt x="1192" y="122"/>
                  </a:lnTo>
                  <a:lnTo>
                    <a:pt x="1212" y="107"/>
                  </a:lnTo>
                  <a:lnTo>
                    <a:pt x="1233" y="94"/>
                  </a:lnTo>
                  <a:lnTo>
                    <a:pt x="1254" y="83"/>
                  </a:lnTo>
                  <a:lnTo>
                    <a:pt x="1274" y="77"/>
                  </a:lnTo>
                  <a:lnTo>
                    <a:pt x="1283" y="77"/>
                  </a:lnTo>
                  <a:lnTo>
                    <a:pt x="1278" y="81"/>
                  </a:lnTo>
                  <a:lnTo>
                    <a:pt x="1273" y="90"/>
                  </a:lnTo>
                  <a:lnTo>
                    <a:pt x="1285" y="90"/>
                  </a:lnTo>
                  <a:lnTo>
                    <a:pt x="1294" y="94"/>
                  </a:lnTo>
                  <a:lnTo>
                    <a:pt x="1300" y="100"/>
                  </a:lnTo>
                  <a:lnTo>
                    <a:pt x="1305" y="106"/>
                  </a:lnTo>
                  <a:lnTo>
                    <a:pt x="1310" y="113"/>
                  </a:lnTo>
                  <a:lnTo>
                    <a:pt x="1315" y="118"/>
                  </a:lnTo>
                  <a:lnTo>
                    <a:pt x="1330" y="101"/>
                  </a:lnTo>
                  <a:lnTo>
                    <a:pt x="1343" y="90"/>
                  </a:lnTo>
                  <a:lnTo>
                    <a:pt x="1343" y="90"/>
                  </a:lnTo>
                  <a:lnTo>
                    <a:pt x="1343" y="90"/>
                  </a:lnTo>
                  <a:lnTo>
                    <a:pt x="1344" y="89"/>
                  </a:lnTo>
                  <a:lnTo>
                    <a:pt x="1357" y="81"/>
                  </a:lnTo>
                  <a:lnTo>
                    <a:pt x="1369" y="74"/>
                  </a:lnTo>
                  <a:lnTo>
                    <a:pt x="1381" y="68"/>
                  </a:lnTo>
                  <a:lnTo>
                    <a:pt x="1396" y="60"/>
                  </a:lnTo>
                  <a:lnTo>
                    <a:pt x="1412" y="49"/>
                  </a:lnTo>
                  <a:lnTo>
                    <a:pt x="1402" y="45"/>
                  </a:lnTo>
                  <a:lnTo>
                    <a:pt x="1395" y="39"/>
                  </a:lnTo>
                  <a:lnTo>
                    <a:pt x="1389" y="31"/>
                  </a:lnTo>
                  <a:lnTo>
                    <a:pt x="1384" y="22"/>
                  </a:lnTo>
                  <a:lnTo>
                    <a:pt x="1408" y="12"/>
                  </a:lnTo>
                  <a:lnTo>
                    <a:pt x="1427" y="6"/>
                  </a:lnTo>
                  <a:lnTo>
                    <a:pt x="1441" y="1"/>
                  </a:lnTo>
                  <a:lnTo>
                    <a:pt x="1453" y="0"/>
                  </a:lnTo>
                  <a:lnTo>
                    <a:pt x="1462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7" name="Freeform 81"/>
            <p:cNvSpPr/>
            <p:nvPr/>
          </p:nvSpPr>
          <p:spPr bwMode="auto">
            <a:xfrm>
              <a:off x="5237333" y="2308552"/>
              <a:ext cx="230703" cy="294680"/>
            </a:xfrm>
            <a:custGeom>
              <a:avLst/>
              <a:gdLst>
                <a:gd name="T0" fmla="*/ 235 w 238"/>
                <a:gd name="T1" fmla="*/ 0 h 305"/>
                <a:gd name="T2" fmla="*/ 238 w 238"/>
                <a:gd name="T3" fmla="*/ 22 h 305"/>
                <a:gd name="T4" fmla="*/ 236 w 238"/>
                <a:gd name="T5" fmla="*/ 43 h 305"/>
                <a:gd name="T6" fmla="*/ 228 w 238"/>
                <a:gd name="T7" fmla="*/ 61 h 305"/>
                <a:gd name="T8" fmla="*/ 217 w 238"/>
                <a:gd name="T9" fmla="*/ 80 h 305"/>
                <a:gd name="T10" fmla="*/ 202 w 238"/>
                <a:gd name="T11" fmla="*/ 97 h 305"/>
                <a:gd name="T12" fmla="*/ 185 w 238"/>
                <a:gd name="T13" fmla="*/ 114 h 305"/>
                <a:gd name="T14" fmla="*/ 165 w 238"/>
                <a:gd name="T15" fmla="*/ 131 h 305"/>
                <a:gd name="T16" fmla="*/ 146 w 238"/>
                <a:gd name="T17" fmla="*/ 148 h 305"/>
                <a:gd name="T18" fmla="*/ 125 w 238"/>
                <a:gd name="T19" fmla="*/ 165 h 305"/>
                <a:gd name="T20" fmla="*/ 104 w 238"/>
                <a:gd name="T21" fmla="*/ 184 h 305"/>
                <a:gd name="T22" fmla="*/ 86 w 238"/>
                <a:gd name="T23" fmla="*/ 204 h 305"/>
                <a:gd name="T24" fmla="*/ 70 w 238"/>
                <a:gd name="T25" fmla="*/ 226 h 305"/>
                <a:gd name="T26" fmla="*/ 57 w 238"/>
                <a:gd name="T27" fmla="*/ 250 h 305"/>
                <a:gd name="T28" fmla="*/ 47 w 238"/>
                <a:gd name="T29" fmla="*/ 276 h 305"/>
                <a:gd name="T30" fmla="*/ 41 w 238"/>
                <a:gd name="T31" fmla="*/ 305 h 305"/>
                <a:gd name="T32" fmla="*/ 28 w 238"/>
                <a:gd name="T33" fmla="*/ 293 h 305"/>
                <a:gd name="T34" fmla="*/ 20 w 238"/>
                <a:gd name="T35" fmla="*/ 279 h 305"/>
                <a:gd name="T36" fmla="*/ 18 w 238"/>
                <a:gd name="T37" fmla="*/ 265 h 305"/>
                <a:gd name="T38" fmla="*/ 18 w 238"/>
                <a:gd name="T39" fmla="*/ 250 h 305"/>
                <a:gd name="T40" fmla="*/ 19 w 238"/>
                <a:gd name="T41" fmla="*/ 234 h 305"/>
                <a:gd name="T42" fmla="*/ 20 w 238"/>
                <a:gd name="T43" fmla="*/ 218 h 305"/>
                <a:gd name="T44" fmla="*/ 18 w 238"/>
                <a:gd name="T45" fmla="*/ 201 h 305"/>
                <a:gd name="T46" fmla="*/ 12 w 238"/>
                <a:gd name="T47" fmla="*/ 184 h 305"/>
                <a:gd name="T48" fmla="*/ 0 w 238"/>
                <a:gd name="T49" fmla="*/ 166 h 305"/>
                <a:gd name="T50" fmla="*/ 56 w 238"/>
                <a:gd name="T51" fmla="*/ 166 h 305"/>
                <a:gd name="T52" fmla="*/ 53 w 238"/>
                <a:gd name="T53" fmla="*/ 159 h 305"/>
                <a:gd name="T54" fmla="*/ 47 w 238"/>
                <a:gd name="T55" fmla="*/ 154 h 305"/>
                <a:gd name="T56" fmla="*/ 39 w 238"/>
                <a:gd name="T57" fmla="*/ 151 h 305"/>
                <a:gd name="T58" fmla="*/ 30 w 238"/>
                <a:gd name="T59" fmla="*/ 150 h 305"/>
                <a:gd name="T60" fmla="*/ 20 w 238"/>
                <a:gd name="T61" fmla="*/ 149 h 305"/>
                <a:gd name="T62" fmla="*/ 12 w 238"/>
                <a:gd name="T63" fmla="*/ 148 h 305"/>
                <a:gd name="T64" fmla="*/ 4 w 238"/>
                <a:gd name="T65" fmla="*/ 144 h 305"/>
                <a:gd name="T66" fmla="*/ 0 w 238"/>
                <a:gd name="T67" fmla="*/ 139 h 305"/>
                <a:gd name="T68" fmla="*/ 4 w 238"/>
                <a:gd name="T69" fmla="*/ 132 h 305"/>
                <a:gd name="T70" fmla="*/ 11 w 238"/>
                <a:gd name="T71" fmla="*/ 127 h 305"/>
                <a:gd name="T72" fmla="*/ 18 w 238"/>
                <a:gd name="T73" fmla="*/ 125 h 305"/>
                <a:gd name="T74" fmla="*/ 28 w 238"/>
                <a:gd name="T75" fmla="*/ 122 h 305"/>
                <a:gd name="T76" fmla="*/ 36 w 238"/>
                <a:gd name="T77" fmla="*/ 120 h 305"/>
                <a:gd name="T78" fmla="*/ 45 w 238"/>
                <a:gd name="T79" fmla="*/ 117 h 305"/>
                <a:gd name="T80" fmla="*/ 51 w 238"/>
                <a:gd name="T81" fmla="*/ 112 h 305"/>
                <a:gd name="T82" fmla="*/ 56 w 238"/>
                <a:gd name="T83" fmla="*/ 106 h 305"/>
                <a:gd name="T84" fmla="*/ 57 w 238"/>
                <a:gd name="T85" fmla="*/ 97 h 305"/>
                <a:gd name="T86" fmla="*/ 56 w 238"/>
                <a:gd name="T87" fmla="*/ 83 h 305"/>
                <a:gd name="T88" fmla="*/ 76 w 238"/>
                <a:gd name="T89" fmla="*/ 91 h 305"/>
                <a:gd name="T90" fmla="*/ 96 w 238"/>
                <a:gd name="T91" fmla="*/ 92 h 305"/>
                <a:gd name="T92" fmla="*/ 114 w 238"/>
                <a:gd name="T93" fmla="*/ 89 h 305"/>
                <a:gd name="T94" fmla="*/ 130 w 238"/>
                <a:gd name="T95" fmla="*/ 82 h 305"/>
                <a:gd name="T96" fmla="*/ 146 w 238"/>
                <a:gd name="T97" fmla="*/ 71 h 305"/>
                <a:gd name="T98" fmla="*/ 160 w 238"/>
                <a:gd name="T99" fmla="*/ 59 h 305"/>
                <a:gd name="T100" fmla="*/ 174 w 238"/>
                <a:gd name="T101" fmla="*/ 45 h 305"/>
                <a:gd name="T102" fmla="*/ 188 w 238"/>
                <a:gd name="T103" fmla="*/ 32 h 305"/>
                <a:gd name="T104" fmla="*/ 203 w 238"/>
                <a:gd name="T105" fmla="*/ 20 h 305"/>
                <a:gd name="T106" fmla="*/ 219 w 238"/>
                <a:gd name="T107" fmla="*/ 9 h 305"/>
                <a:gd name="T108" fmla="*/ 235 w 238"/>
                <a:gd name="T109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8" h="305">
                  <a:moveTo>
                    <a:pt x="235" y="0"/>
                  </a:moveTo>
                  <a:lnTo>
                    <a:pt x="238" y="22"/>
                  </a:lnTo>
                  <a:lnTo>
                    <a:pt x="236" y="43"/>
                  </a:lnTo>
                  <a:lnTo>
                    <a:pt x="228" y="61"/>
                  </a:lnTo>
                  <a:lnTo>
                    <a:pt x="217" y="80"/>
                  </a:lnTo>
                  <a:lnTo>
                    <a:pt x="202" y="97"/>
                  </a:lnTo>
                  <a:lnTo>
                    <a:pt x="185" y="114"/>
                  </a:lnTo>
                  <a:lnTo>
                    <a:pt x="165" y="131"/>
                  </a:lnTo>
                  <a:lnTo>
                    <a:pt x="146" y="148"/>
                  </a:lnTo>
                  <a:lnTo>
                    <a:pt x="125" y="165"/>
                  </a:lnTo>
                  <a:lnTo>
                    <a:pt x="104" y="184"/>
                  </a:lnTo>
                  <a:lnTo>
                    <a:pt x="86" y="204"/>
                  </a:lnTo>
                  <a:lnTo>
                    <a:pt x="70" y="226"/>
                  </a:lnTo>
                  <a:lnTo>
                    <a:pt x="57" y="250"/>
                  </a:lnTo>
                  <a:lnTo>
                    <a:pt x="47" y="276"/>
                  </a:lnTo>
                  <a:lnTo>
                    <a:pt x="41" y="305"/>
                  </a:lnTo>
                  <a:lnTo>
                    <a:pt x="28" y="293"/>
                  </a:lnTo>
                  <a:lnTo>
                    <a:pt x="20" y="279"/>
                  </a:lnTo>
                  <a:lnTo>
                    <a:pt x="18" y="265"/>
                  </a:lnTo>
                  <a:lnTo>
                    <a:pt x="18" y="250"/>
                  </a:lnTo>
                  <a:lnTo>
                    <a:pt x="19" y="234"/>
                  </a:lnTo>
                  <a:lnTo>
                    <a:pt x="20" y="218"/>
                  </a:lnTo>
                  <a:lnTo>
                    <a:pt x="18" y="201"/>
                  </a:lnTo>
                  <a:lnTo>
                    <a:pt x="12" y="184"/>
                  </a:lnTo>
                  <a:lnTo>
                    <a:pt x="0" y="166"/>
                  </a:lnTo>
                  <a:lnTo>
                    <a:pt x="56" y="166"/>
                  </a:lnTo>
                  <a:lnTo>
                    <a:pt x="53" y="159"/>
                  </a:lnTo>
                  <a:lnTo>
                    <a:pt x="47" y="154"/>
                  </a:lnTo>
                  <a:lnTo>
                    <a:pt x="39" y="151"/>
                  </a:lnTo>
                  <a:lnTo>
                    <a:pt x="30" y="150"/>
                  </a:lnTo>
                  <a:lnTo>
                    <a:pt x="20" y="149"/>
                  </a:lnTo>
                  <a:lnTo>
                    <a:pt x="12" y="148"/>
                  </a:lnTo>
                  <a:lnTo>
                    <a:pt x="4" y="144"/>
                  </a:lnTo>
                  <a:lnTo>
                    <a:pt x="0" y="139"/>
                  </a:lnTo>
                  <a:lnTo>
                    <a:pt x="4" y="132"/>
                  </a:lnTo>
                  <a:lnTo>
                    <a:pt x="11" y="127"/>
                  </a:lnTo>
                  <a:lnTo>
                    <a:pt x="18" y="125"/>
                  </a:lnTo>
                  <a:lnTo>
                    <a:pt x="28" y="122"/>
                  </a:lnTo>
                  <a:lnTo>
                    <a:pt x="36" y="120"/>
                  </a:lnTo>
                  <a:lnTo>
                    <a:pt x="45" y="117"/>
                  </a:lnTo>
                  <a:lnTo>
                    <a:pt x="51" y="112"/>
                  </a:lnTo>
                  <a:lnTo>
                    <a:pt x="56" y="106"/>
                  </a:lnTo>
                  <a:lnTo>
                    <a:pt x="57" y="97"/>
                  </a:lnTo>
                  <a:lnTo>
                    <a:pt x="56" y="83"/>
                  </a:lnTo>
                  <a:lnTo>
                    <a:pt x="76" y="91"/>
                  </a:lnTo>
                  <a:lnTo>
                    <a:pt x="96" y="92"/>
                  </a:lnTo>
                  <a:lnTo>
                    <a:pt x="114" y="89"/>
                  </a:lnTo>
                  <a:lnTo>
                    <a:pt x="130" y="82"/>
                  </a:lnTo>
                  <a:lnTo>
                    <a:pt x="146" y="71"/>
                  </a:lnTo>
                  <a:lnTo>
                    <a:pt x="160" y="59"/>
                  </a:lnTo>
                  <a:lnTo>
                    <a:pt x="174" y="45"/>
                  </a:lnTo>
                  <a:lnTo>
                    <a:pt x="188" y="32"/>
                  </a:lnTo>
                  <a:lnTo>
                    <a:pt x="203" y="20"/>
                  </a:lnTo>
                  <a:lnTo>
                    <a:pt x="219" y="9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8" name="Freeform 82"/>
            <p:cNvSpPr/>
            <p:nvPr/>
          </p:nvSpPr>
          <p:spPr bwMode="auto">
            <a:xfrm>
              <a:off x="4768172" y="2529562"/>
              <a:ext cx="374165" cy="383859"/>
            </a:xfrm>
            <a:custGeom>
              <a:avLst/>
              <a:gdLst>
                <a:gd name="T0" fmla="*/ 195 w 387"/>
                <a:gd name="T1" fmla="*/ 4 h 396"/>
                <a:gd name="T2" fmla="*/ 228 w 387"/>
                <a:gd name="T3" fmla="*/ 16 h 396"/>
                <a:gd name="T4" fmla="*/ 258 w 387"/>
                <a:gd name="T5" fmla="*/ 49 h 396"/>
                <a:gd name="T6" fmla="*/ 235 w 387"/>
                <a:gd name="T7" fmla="*/ 123 h 396"/>
                <a:gd name="T8" fmla="*/ 228 w 387"/>
                <a:gd name="T9" fmla="*/ 173 h 396"/>
                <a:gd name="T10" fmla="*/ 262 w 387"/>
                <a:gd name="T11" fmla="*/ 172 h 396"/>
                <a:gd name="T12" fmla="*/ 301 w 387"/>
                <a:gd name="T13" fmla="*/ 157 h 396"/>
                <a:gd name="T14" fmla="*/ 325 w 387"/>
                <a:gd name="T15" fmla="*/ 138 h 396"/>
                <a:gd name="T16" fmla="*/ 341 w 387"/>
                <a:gd name="T17" fmla="*/ 157 h 396"/>
                <a:gd name="T18" fmla="*/ 352 w 387"/>
                <a:gd name="T19" fmla="*/ 168 h 396"/>
                <a:gd name="T20" fmla="*/ 340 w 387"/>
                <a:gd name="T21" fmla="*/ 215 h 396"/>
                <a:gd name="T22" fmla="*/ 351 w 387"/>
                <a:gd name="T23" fmla="*/ 268 h 396"/>
                <a:gd name="T24" fmla="*/ 387 w 387"/>
                <a:gd name="T25" fmla="*/ 299 h 396"/>
                <a:gd name="T26" fmla="*/ 319 w 387"/>
                <a:gd name="T27" fmla="*/ 370 h 396"/>
                <a:gd name="T28" fmla="*/ 222 w 387"/>
                <a:gd name="T29" fmla="*/ 395 h 396"/>
                <a:gd name="T30" fmla="*/ 207 w 387"/>
                <a:gd name="T31" fmla="*/ 372 h 396"/>
                <a:gd name="T32" fmla="*/ 255 w 387"/>
                <a:gd name="T33" fmla="*/ 342 h 396"/>
                <a:gd name="T34" fmla="*/ 261 w 387"/>
                <a:gd name="T35" fmla="*/ 316 h 396"/>
                <a:gd name="T36" fmla="*/ 233 w 387"/>
                <a:gd name="T37" fmla="*/ 327 h 396"/>
                <a:gd name="T38" fmla="*/ 211 w 387"/>
                <a:gd name="T39" fmla="*/ 332 h 396"/>
                <a:gd name="T40" fmla="*/ 166 w 387"/>
                <a:gd name="T41" fmla="*/ 327 h 396"/>
                <a:gd name="T42" fmla="*/ 169 w 387"/>
                <a:gd name="T43" fmla="*/ 295 h 396"/>
                <a:gd name="T44" fmla="*/ 180 w 387"/>
                <a:gd name="T45" fmla="*/ 272 h 396"/>
                <a:gd name="T46" fmla="*/ 146 w 387"/>
                <a:gd name="T47" fmla="*/ 250 h 396"/>
                <a:gd name="T48" fmla="*/ 104 w 387"/>
                <a:gd name="T49" fmla="*/ 265 h 396"/>
                <a:gd name="T50" fmla="*/ 61 w 387"/>
                <a:gd name="T51" fmla="*/ 297 h 396"/>
                <a:gd name="T52" fmla="*/ 28 w 387"/>
                <a:gd name="T53" fmla="*/ 327 h 396"/>
                <a:gd name="T54" fmla="*/ 28 w 387"/>
                <a:gd name="T55" fmla="*/ 303 h 396"/>
                <a:gd name="T56" fmla="*/ 57 w 387"/>
                <a:gd name="T57" fmla="*/ 272 h 396"/>
                <a:gd name="T58" fmla="*/ 70 w 387"/>
                <a:gd name="T59" fmla="*/ 229 h 396"/>
                <a:gd name="T60" fmla="*/ 46 w 387"/>
                <a:gd name="T61" fmla="*/ 234 h 396"/>
                <a:gd name="T62" fmla="*/ 39 w 387"/>
                <a:gd name="T63" fmla="*/ 255 h 396"/>
                <a:gd name="T64" fmla="*/ 31 w 387"/>
                <a:gd name="T65" fmla="*/ 274 h 396"/>
                <a:gd name="T66" fmla="*/ 0 w 387"/>
                <a:gd name="T67" fmla="*/ 272 h 396"/>
                <a:gd name="T68" fmla="*/ 11 w 387"/>
                <a:gd name="T69" fmla="*/ 232 h 396"/>
                <a:gd name="T70" fmla="*/ 45 w 387"/>
                <a:gd name="T71" fmla="*/ 219 h 396"/>
                <a:gd name="T72" fmla="*/ 81 w 387"/>
                <a:gd name="T73" fmla="*/ 229 h 396"/>
                <a:gd name="T74" fmla="*/ 112 w 387"/>
                <a:gd name="T75" fmla="*/ 243 h 396"/>
                <a:gd name="T76" fmla="*/ 144 w 387"/>
                <a:gd name="T77" fmla="*/ 226 h 396"/>
                <a:gd name="T78" fmla="*/ 158 w 387"/>
                <a:gd name="T79" fmla="*/ 206 h 396"/>
                <a:gd name="T80" fmla="*/ 157 w 387"/>
                <a:gd name="T81" fmla="*/ 179 h 396"/>
                <a:gd name="T82" fmla="*/ 160 w 387"/>
                <a:gd name="T83" fmla="*/ 155 h 396"/>
                <a:gd name="T84" fmla="*/ 130 w 387"/>
                <a:gd name="T85" fmla="*/ 173 h 396"/>
                <a:gd name="T86" fmla="*/ 79 w 387"/>
                <a:gd name="T87" fmla="*/ 191 h 396"/>
                <a:gd name="T88" fmla="*/ 28 w 387"/>
                <a:gd name="T89" fmla="*/ 174 h 396"/>
                <a:gd name="T90" fmla="*/ 66 w 387"/>
                <a:gd name="T91" fmla="*/ 156 h 396"/>
                <a:gd name="T92" fmla="*/ 94 w 387"/>
                <a:gd name="T93" fmla="*/ 129 h 396"/>
                <a:gd name="T94" fmla="*/ 98 w 387"/>
                <a:gd name="T95" fmla="*/ 77 h 396"/>
                <a:gd name="T96" fmla="*/ 130 w 387"/>
                <a:gd name="T97" fmla="*/ 85 h 396"/>
                <a:gd name="T98" fmla="*/ 165 w 387"/>
                <a:gd name="T99" fmla="*/ 94 h 396"/>
                <a:gd name="T100" fmla="*/ 174 w 387"/>
                <a:gd name="T101" fmla="*/ 70 h 396"/>
                <a:gd name="T102" fmla="*/ 152 w 387"/>
                <a:gd name="T103" fmla="*/ 49 h 396"/>
                <a:gd name="T104" fmla="*/ 138 w 387"/>
                <a:gd name="T105" fmla="*/ 22 h 396"/>
                <a:gd name="T106" fmla="*/ 172 w 387"/>
                <a:gd name="T107" fmla="*/ 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87" h="396">
                  <a:moveTo>
                    <a:pt x="172" y="0"/>
                  </a:moveTo>
                  <a:lnTo>
                    <a:pt x="184" y="1"/>
                  </a:lnTo>
                  <a:lnTo>
                    <a:pt x="195" y="4"/>
                  </a:lnTo>
                  <a:lnTo>
                    <a:pt x="205" y="7"/>
                  </a:lnTo>
                  <a:lnTo>
                    <a:pt x="216" y="12"/>
                  </a:lnTo>
                  <a:lnTo>
                    <a:pt x="228" y="16"/>
                  </a:lnTo>
                  <a:lnTo>
                    <a:pt x="244" y="20"/>
                  </a:lnTo>
                  <a:lnTo>
                    <a:pt x="263" y="22"/>
                  </a:lnTo>
                  <a:lnTo>
                    <a:pt x="258" y="49"/>
                  </a:lnTo>
                  <a:lnTo>
                    <a:pt x="252" y="74"/>
                  </a:lnTo>
                  <a:lnTo>
                    <a:pt x="244" y="99"/>
                  </a:lnTo>
                  <a:lnTo>
                    <a:pt x="235" y="123"/>
                  </a:lnTo>
                  <a:lnTo>
                    <a:pt x="228" y="148"/>
                  </a:lnTo>
                  <a:lnTo>
                    <a:pt x="222" y="174"/>
                  </a:lnTo>
                  <a:lnTo>
                    <a:pt x="228" y="173"/>
                  </a:lnTo>
                  <a:lnTo>
                    <a:pt x="238" y="173"/>
                  </a:lnTo>
                  <a:lnTo>
                    <a:pt x="248" y="173"/>
                  </a:lnTo>
                  <a:lnTo>
                    <a:pt x="262" y="172"/>
                  </a:lnTo>
                  <a:lnTo>
                    <a:pt x="275" y="169"/>
                  </a:lnTo>
                  <a:lnTo>
                    <a:pt x="289" y="165"/>
                  </a:lnTo>
                  <a:lnTo>
                    <a:pt x="301" y="157"/>
                  </a:lnTo>
                  <a:lnTo>
                    <a:pt x="311" y="148"/>
                  </a:lnTo>
                  <a:lnTo>
                    <a:pt x="319" y="133"/>
                  </a:lnTo>
                  <a:lnTo>
                    <a:pt x="325" y="138"/>
                  </a:lnTo>
                  <a:lnTo>
                    <a:pt x="330" y="145"/>
                  </a:lnTo>
                  <a:lnTo>
                    <a:pt x="335" y="151"/>
                  </a:lnTo>
                  <a:lnTo>
                    <a:pt x="341" y="157"/>
                  </a:lnTo>
                  <a:lnTo>
                    <a:pt x="348" y="160"/>
                  </a:lnTo>
                  <a:lnTo>
                    <a:pt x="360" y="160"/>
                  </a:lnTo>
                  <a:lnTo>
                    <a:pt x="352" y="168"/>
                  </a:lnTo>
                  <a:lnTo>
                    <a:pt x="345" y="182"/>
                  </a:lnTo>
                  <a:lnTo>
                    <a:pt x="341" y="198"/>
                  </a:lnTo>
                  <a:lnTo>
                    <a:pt x="340" y="215"/>
                  </a:lnTo>
                  <a:lnTo>
                    <a:pt x="341" y="234"/>
                  </a:lnTo>
                  <a:lnTo>
                    <a:pt x="345" y="252"/>
                  </a:lnTo>
                  <a:lnTo>
                    <a:pt x="351" y="268"/>
                  </a:lnTo>
                  <a:lnTo>
                    <a:pt x="360" y="283"/>
                  </a:lnTo>
                  <a:lnTo>
                    <a:pt x="373" y="294"/>
                  </a:lnTo>
                  <a:lnTo>
                    <a:pt x="387" y="299"/>
                  </a:lnTo>
                  <a:lnTo>
                    <a:pt x="367" y="329"/>
                  </a:lnTo>
                  <a:lnTo>
                    <a:pt x="345" y="353"/>
                  </a:lnTo>
                  <a:lnTo>
                    <a:pt x="319" y="370"/>
                  </a:lnTo>
                  <a:lnTo>
                    <a:pt x="290" y="383"/>
                  </a:lnTo>
                  <a:lnTo>
                    <a:pt x="257" y="390"/>
                  </a:lnTo>
                  <a:lnTo>
                    <a:pt x="222" y="395"/>
                  </a:lnTo>
                  <a:lnTo>
                    <a:pt x="180" y="396"/>
                  </a:lnTo>
                  <a:lnTo>
                    <a:pt x="193" y="383"/>
                  </a:lnTo>
                  <a:lnTo>
                    <a:pt x="207" y="372"/>
                  </a:lnTo>
                  <a:lnTo>
                    <a:pt x="224" y="362"/>
                  </a:lnTo>
                  <a:lnTo>
                    <a:pt x="240" y="353"/>
                  </a:lnTo>
                  <a:lnTo>
                    <a:pt x="255" y="342"/>
                  </a:lnTo>
                  <a:lnTo>
                    <a:pt x="268" y="329"/>
                  </a:lnTo>
                  <a:lnTo>
                    <a:pt x="276" y="313"/>
                  </a:lnTo>
                  <a:lnTo>
                    <a:pt x="261" y="316"/>
                  </a:lnTo>
                  <a:lnTo>
                    <a:pt x="248" y="319"/>
                  </a:lnTo>
                  <a:lnTo>
                    <a:pt x="240" y="323"/>
                  </a:lnTo>
                  <a:lnTo>
                    <a:pt x="233" y="327"/>
                  </a:lnTo>
                  <a:lnTo>
                    <a:pt x="227" y="329"/>
                  </a:lnTo>
                  <a:lnTo>
                    <a:pt x="219" y="330"/>
                  </a:lnTo>
                  <a:lnTo>
                    <a:pt x="211" y="332"/>
                  </a:lnTo>
                  <a:lnTo>
                    <a:pt x="201" y="332"/>
                  </a:lnTo>
                  <a:lnTo>
                    <a:pt x="186" y="330"/>
                  </a:lnTo>
                  <a:lnTo>
                    <a:pt x="166" y="327"/>
                  </a:lnTo>
                  <a:lnTo>
                    <a:pt x="165" y="313"/>
                  </a:lnTo>
                  <a:lnTo>
                    <a:pt x="167" y="303"/>
                  </a:lnTo>
                  <a:lnTo>
                    <a:pt x="169" y="295"/>
                  </a:lnTo>
                  <a:lnTo>
                    <a:pt x="173" y="288"/>
                  </a:lnTo>
                  <a:lnTo>
                    <a:pt x="178" y="280"/>
                  </a:lnTo>
                  <a:lnTo>
                    <a:pt x="180" y="272"/>
                  </a:lnTo>
                  <a:lnTo>
                    <a:pt x="171" y="258"/>
                  </a:lnTo>
                  <a:lnTo>
                    <a:pt x="160" y="252"/>
                  </a:lnTo>
                  <a:lnTo>
                    <a:pt x="146" y="250"/>
                  </a:lnTo>
                  <a:lnTo>
                    <a:pt x="133" y="252"/>
                  </a:lnTo>
                  <a:lnTo>
                    <a:pt x="118" y="257"/>
                  </a:lnTo>
                  <a:lnTo>
                    <a:pt x="104" y="265"/>
                  </a:lnTo>
                  <a:lnTo>
                    <a:pt x="88" y="274"/>
                  </a:lnTo>
                  <a:lnTo>
                    <a:pt x="74" y="285"/>
                  </a:lnTo>
                  <a:lnTo>
                    <a:pt x="61" y="297"/>
                  </a:lnTo>
                  <a:lnTo>
                    <a:pt x="48" y="308"/>
                  </a:lnTo>
                  <a:lnTo>
                    <a:pt x="37" y="318"/>
                  </a:lnTo>
                  <a:lnTo>
                    <a:pt x="28" y="327"/>
                  </a:lnTo>
                  <a:lnTo>
                    <a:pt x="22" y="319"/>
                  </a:lnTo>
                  <a:lnTo>
                    <a:pt x="23" y="312"/>
                  </a:lnTo>
                  <a:lnTo>
                    <a:pt x="28" y="303"/>
                  </a:lnTo>
                  <a:lnTo>
                    <a:pt x="37" y="294"/>
                  </a:lnTo>
                  <a:lnTo>
                    <a:pt x="48" y="284"/>
                  </a:lnTo>
                  <a:lnTo>
                    <a:pt x="57" y="272"/>
                  </a:lnTo>
                  <a:lnTo>
                    <a:pt x="66" y="260"/>
                  </a:lnTo>
                  <a:lnTo>
                    <a:pt x="70" y="245"/>
                  </a:lnTo>
                  <a:lnTo>
                    <a:pt x="70" y="229"/>
                  </a:lnTo>
                  <a:lnTo>
                    <a:pt x="59" y="228"/>
                  </a:lnTo>
                  <a:lnTo>
                    <a:pt x="51" y="229"/>
                  </a:lnTo>
                  <a:lnTo>
                    <a:pt x="46" y="234"/>
                  </a:lnTo>
                  <a:lnTo>
                    <a:pt x="43" y="240"/>
                  </a:lnTo>
                  <a:lnTo>
                    <a:pt x="42" y="247"/>
                  </a:lnTo>
                  <a:lnTo>
                    <a:pt x="39" y="255"/>
                  </a:lnTo>
                  <a:lnTo>
                    <a:pt x="38" y="262"/>
                  </a:lnTo>
                  <a:lnTo>
                    <a:pt x="34" y="269"/>
                  </a:lnTo>
                  <a:lnTo>
                    <a:pt x="31" y="274"/>
                  </a:lnTo>
                  <a:lnTo>
                    <a:pt x="23" y="277"/>
                  </a:lnTo>
                  <a:lnTo>
                    <a:pt x="14" y="275"/>
                  </a:lnTo>
                  <a:lnTo>
                    <a:pt x="0" y="272"/>
                  </a:lnTo>
                  <a:lnTo>
                    <a:pt x="0" y="255"/>
                  </a:lnTo>
                  <a:lnTo>
                    <a:pt x="5" y="241"/>
                  </a:lnTo>
                  <a:lnTo>
                    <a:pt x="11" y="232"/>
                  </a:lnTo>
                  <a:lnTo>
                    <a:pt x="21" y="226"/>
                  </a:lnTo>
                  <a:lnTo>
                    <a:pt x="33" y="221"/>
                  </a:lnTo>
                  <a:lnTo>
                    <a:pt x="45" y="219"/>
                  </a:lnTo>
                  <a:lnTo>
                    <a:pt x="57" y="221"/>
                  </a:lnTo>
                  <a:lnTo>
                    <a:pt x="70" y="224"/>
                  </a:lnTo>
                  <a:lnTo>
                    <a:pt x="81" y="229"/>
                  </a:lnTo>
                  <a:lnTo>
                    <a:pt x="90" y="235"/>
                  </a:lnTo>
                  <a:lnTo>
                    <a:pt x="98" y="244"/>
                  </a:lnTo>
                  <a:lnTo>
                    <a:pt x="112" y="243"/>
                  </a:lnTo>
                  <a:lnTo>
                    <a:pt x="124" y="239"/>
                  </a:lnTo>
                  <a:lnTo>
                    <a:pt x="135" y="233"/>
                  </a:lnTo>
                  <a:lnTo>
                    <a:pt x="144" y="226"/>
                  </a:lnTo>
                  <a:lnTo>
                    <a:pt x="155" y="219"/>
                  </a:lnTo>
                  <a:lnTo>
                    <a:pt x="166" y="216"/>
                  </a:lnTo>
                  <a:lnTo>
                    <a:pt x="158" y="206"/>
                  </a:lnTo>
                  <a:lnTo>
                    <a:pt x="155" y="196"/>
                  </a:lnTo>
                  <a:lnTo>
                    <a:pt x="156" y="188"/>
                  </a:lnTo>
                  <a:lnTo>
                    <a:pt x="157" y="179"/>
                  </a:lnTo>
                  <a:lnTo>
                    <a:pt x="161" y="172"/>
                  </a:lnTo>
                  <a:lnTo>
                    <a:pt x="161" y="163"/>
                  </a:lnTo>
                  <a:lnTo>
                    <a:pt x="160" y="155"/>
                  </a:lnTo>
                  <a:lnTo>
                    <a:pt x="152" y="146"/>
                  </a:lnTo>
                  <a:lnTo>
                    <a:pt x="144" y="161"/>
                  </a:lnTo>
                  <a:lnTo>
                    <a:pt x="130" y="173"/>
                  </a:lnTo>
                  <a:lnTo>
                    <a:pt x="115" y="183"/>
                  </a:lnTo>
                  <a:lnTo>
                    <a:pt x="98" y="189"/>
                  </a:lnTo>
                  <a:lnTo>
                    <a:pt x="79" y="191"/>
                  </a:lnTo>
                  <a:lnTo>
                    <a:pt x="61" y="190"/>
                  </a:lnTo>
                  <a:lnTo>
                    <a:pt x="44" y="185"/>
                  </a:lnTo>
                  <a:lnTo>
                    <a:pt x="28" y="174"/>
                  </a:lnTo>
                  <a:lnTo>
                    <a:pt x="40" y="168"/>
                  </a:lnTo>
                  <a:lnTo>
                    <a:pt x="54" y="162"/>
                  </a:lnTo>
                  <a:lnTo>
                    <a:pt x="66" y="156"/>
                  </a:lnTo>
                  <a:lnTo>
                    <a:pt x="77" y="150"/>
                  </a:lnTo>
                  <a:lnTo>
                    <a:pt x="87" y="140"/>
                  </a:lnTo>
                  <a:lnTo>
                    <a:pt x="94" y="129"/>
                  </a:lnTo>
                  <a:lnTo>
                    <a:pt x="99" y="116"/>
                  </a:lnTo>
                  <a:lnTo>
                    <a:pt x="100" y="99"/>
                  </a:lnTo>
                  <a:lnTo>
                    <a:pt x="98" y="77"/>
                  </a:lnTo>
                  <a:lnTo>
                    <a:pt x="110" y="78"/>
                  </a:lnTo>
                  <a:lnTo>
                    <a:pt x="121" y="82"/>
                  </a:lnTo>
                  <a:lnTo>
                    <a:pt x="130" y="85"/>
                  </a:lnTo>
                  <a:lnTo>
                    <a:pt x="140" y="90"/>
                  </a:lnTo>
                  <a:lnTo>
                    <a:pt x="151" y="93"/>
                  </a:lnTo>
                  <a:lnTo>
                    <a:pt x="165" y="94"/>
                  </a:lnTo>
                  <a:lnTo>
                    <a:pt x="180" y="92"/>
                  </a:lnTo>
                  <a:lnTo>
                    <a:pt x="179" y="78"/>
                  </a:lnTo>
                  <a:lnTo>
                    <a:pt x="174" y="70"/>
                  </a:lnTo>
                  <a:lnTo>
                    <a:pt x="168" y="62"/>
                  </a:lnTo>
                  <a:lnTo>
                    <a:pt x="161" y="55"/>
                  </a:lnTo>
                  <a:lnTo>
                    <a:pt x="152" y="49"/>
                  </a:lnTo>
                  <a:lnTo>
                    <a:pt x="146" y="42"/>
                  </a:lnTo>
                  <a:lnTo>
                    <a:pt x="140" y="33"/>
                  </a:lnTo>
                  <a:lnTo>
                    <a:pt x="138" y="22"/>
                  </a:lnTo>
                  <a:lnTo>
                    <a:pt x="139" y="7"/>
                  </a:lnTo>
                  <a:lnTo>
                    <a:pt x="157" y="3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9" name="Freeform 83"/>
            <p:cNvSpPr/>
            <p:nvPr/>
          </p:nvSpPr>
          <p:spPr bwMode="auto">
            <a:xfrm>
              <a:off x="4632464" y="2403547"/>
              <a:ext cx="348963" cy="188052"/>
            </a:xfrm>
            <a:custGeom>
              <a:avLst/>
              <a:gdLst>
                <a:gd name="T0" fmla="*/ 299 w 360"/>
                <a:gd name="T1" fmla="*/ 0 h 194"/>
                <a:gd name="T2" fmla="*/ 302 w 360"/>
                <a:gd name="T3" fmla="*/ 8 h 194"/>
                <a:gd name="T4" fmla="*/ 297 w 360"/>
                <a:gd name="T5" fmla="*/ 22 h 194"/>
                <a:gd name="T6" fmla="*/ 288 w 360"/>
                <a:gd name="T7" fmla="*/ 35 h 194"/>
                <a:gd name="T8" fmla="*/ 278 w 360"/>
                <a:gd name="T9" fmla="*/ 41 h 194"/>
                <a:gd name="T10" fmla="*/ 293 w 360"/>
                <a:gd name="T11" fmla="*/ 42 h 194"/>
                <a:gd name="T12" fmla="*/ 316 w 360"/>
                <a:gd name="T13" fmla="*/ 49 h 194"/>
                <a:gd name="T14" fmla="*/ 338 w 360"/>
                <a:gd name="T15" fmla="*/ 55 h 194"/>
                <a:gd name="T16" fmla="*/ 347 w 360"/>
                <a:gd name="T17" fmla="*/ 55 h 194"/>
                <a:gd name="T18" fmla="*/ 360 w 360"/>
                <a:gd name="T19" fmla="*/ 72 h 194"/>
                <a:gd name="T20" fmla="*/ 356 w 360"/>
                <a:gd name="T21" fmla="*/ 77 h 194"/>
                <a:gd name="T22" fmla="*/ 344 w 360"/>
                <a:gd name="T23" fmla="*/ 75 h 194"/>
                <a:gd name="T24" fmla="*/ 325 w 360"/>
                <a:gd name="T25" fmla="*/ 73 h 194"/>
                <a:gd name="T26" fmla="*/ 310 w 360"/>
                <a:gd name="T27" fmla="*/ 74 h 194"/>
                <a:gd name="T28" fmla="*/ 301 w 360"/>
                <a:gd name="T29" fmla="*/ 85 h 194"/>
                <a:gd name="T30" fmla="*/ 305 w 360"/>
                <a:gd name="T31" fmla="*/ 111 h 194"/>
                <a:gd name="T32" fmla="*/ 250 w 360"/>
                <a:gd name="T33" fmla="*/ 55 h 194"/>
                <a:gd name="T34" fmla="*/ 240 w 360"/>
                <a:gd name="T35" fmla="*/ 63 h 194"/>
                <a:gd name="T36" fmla="*/ 234 w 360"/>
                <a:gd name="T37" fmla="*/ 77 h 194"/>
                <a:gd name="T38" fmla="*/ 222 w 360"/>
                <a:gd name="T39" fmla="*/ 83 h 194"/>
                <a:gd name="T40" fmla="*/ 244 w 360"/>
                <a:gd name="T41" fmla="*/ 102 h 194"/>
                <a:gd name="T42" fmla="*/ 278 w 360"/>
                <a:gd name="T43" fmla="*/ 111 h 194"/>
                <a:gd name="T44" fmla="*/ 274 w 360"/>
                <a:gd name="T45" fmla="*/ 130 h 194"/>
                <a:gd name="T46" fmla="*/ 266 w 360"/>
                <a:gd name="T47" fmla="*/ 145 h 194"/>
                <a:gd name="T48" fmla="*/ 263 w 360"/>
                <a:gd name="T49" fmla="*/ 165 h 194"/>
                <a:gd name="T50" fmla="*/ 245 w 360"/>
                <a:gd name="T51" fmla="*/ 155 h 194"/>
                <a:gd name="T52" fmla="*/ 226 w 360"/>
                <a:gd name="T53" fmla="*/ 156 h 194"/>
                <a:gd name="T54" fmla="*/ 211 w 360"/>
                <a:gd name="T55" fmla="*/ 168 h 194"/>
                <a:gd name="T56" fmla="*/ 209 w 360"/>
                <a:gd name="T57" fmla="*/ 194 h 194"/>
                <a:gd name="T58" fmla="*/ 201 w 360"/>
                <a:gd name="T59" fmla="*/ 194 h 194"/>
                <a:gd name="T60" fmla="*/ 198 w 360"/>
                <a:gd name="T61" fmla="*/ 191 h 194"/>
                <a:gd name="T62" fmla="*/ 195 w 360"/>
                <a:gd name="T63" fmla="*/ 186 h 194"/>
                <a:gd name="T64" fmla="*/ 194 w 360"/>
                <a:gd name="T65" fmla="*/ 180 h 194"/>
                <a:gd name="T66" fmla="*/ 168 w 360"/>
                <a:gd name="T67" fmla="*/ 170 h 194"/>
                <a:gd name="T68" fmla="*/ 178 w 360"/>
                <a:gd name="T69" fmla="*/ 159 h 194"/>
                <a:gd name="T70" fmla="*/ 190 w 360"/>
                <a:gd name="T71" fmla="*/ 151 h 194"/>
                <a:gd name="T72" fmla="*/ 196 w 360"/>
                <a:gd name="T73" fmla="*/ 136 h 194"/>
                <a:gd name="T74" fmla="*/ 177 w 360"/>
                <a:gd name="T75" fmla="*/ 133 h 194"/>
                <a:gd name="T76" fmla="*/ 139 w 360"/>
                <a:gd name="T77" fmla="*/ 150 h 194"/>
                <a:gd name="T78" fmla="*/ 99 w 360"/>
                <a:gd name="T79" fmla="*/ 163 h 194"/>
                <a:gd name="T80" fmla="*/ 60 w 360"/>
                <a:gd name="T81" fmla="*/ 165 h 194"/>
                <a:gd name="T82" fmla="*/ 27 w 360"/>
                <a:gd name="T83" fmla="*/ 155 h 194"/>
                <a:gd name="T84" fmla="*/ 0 w 360"/>
                <a:gd name="T85" fmla="*/ 124 h 194"/>
                <a:gd name="T86" fmla="*/ 28 w 360"/>
                <a:gd name="T87" fmla="*/ 139 h 194"/>
                <a:gd name="T88" fmla="*/ 64 w 360"/>
                <a:gd name="T89" fmla="*/ 134 h 194"/>
                <a:gd name="T90" fmla="*/ 99 w 360"/>
                <a:gd name="T91" fmla="*/ 114 h 194"/>
                <a:gd name="T92" fmla="*/ 127 w 360"/>
                <a:gd name="T93" fmla="*/ 81 h 194"/>
                <a:gd name="T94" fmla="*/ 139 w 360"/>
                <a:gd name="T95" fmla="*/ 41 h 194"/>
                <a:gd name="T96" fmla="*/ 157 w 360"/>
                <a:gd name="T97" fmla="*/ 41 h 194"/>
                <a:gd name="T98" fmla="*/ 168 w 360"/>
                <a:gd name="T99" fmla="*/ 53 h 194"/>
                <a:gd name="T100" fmla="*/ 174 w 360"/>
                <a:gd name="T101" fmla="*/ 64 h 194"/>
                <a:gd name="T102" fmla="*/ 178 w 360"/>
                <a:gd name="T103" fmla="*/ 64 h 194"/>
                <a:gd name="T104" fmla="*/ 181 w 360"/>
                <a:gd name="T105" fmla="*/ 41 h 194"/>
                <a:gd name="T106" fmla="*/ 190 w 360"/>
                <a:gd name="T107" fmla="*/ 47 h 194"/>
                <a:gd name="T108" fmla="*/ 193 w 360"/>
                <a:gd name="T109" fmla="*/ 62 h 194"/>
                <a:gd name="T110" fmla="*/ 210 w 360"/>
                <a:gd name="T111" fmla="*/ 61 h 194"/>
                <a:gd name="T112" fmla="*/ 243 w 360"/>
                <a:gd name="T113" fmla="*/ 45 h 194"/>
                <a:gd name="T114" fmla="*/ 272 w 360"/>
                <a:gd name="T115" fmla="*/ 27 h 194"/>
                <a:gd name="T116" fmla="*/ 291 w 360"/>
                <a:gd name="T11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60" h="194">
                  <a:moveTo>
                    <a:pt x="291" y="0"/>
                  </a:moveTo>
                  <a:lnTo>
                    <a:pt x="299" y="0"/>
                  </a:lnTo>
                  <a:lnTo>
                    <a:pt x="302" y="2"/>
                  </a:lnTo>
                  <a:lnTo>
                    <a:pt x="302" y="8"/>
                  </a:lnTo>
                  <a:lnTo>
                    <a:pt x="301" y="14"/>
                  </a:lnTo>
                  <a:lnTo>
                    <a:pt x="297" y="22"/>
                  </a:lnTo>
                  <a:lnTo>
                    <a:pt x="293" y="29"/>
                  </a:lnTo>
                  <a:lnTo>
                    <a:pt x="288" y="35"/>
                  </a:lnTo>
                  <a:lnTo>
                    <a:pt x="282" y="39"/>
                  </a:lnTo>
                  <a:lnTo>
                    <a:pt x="278" y="41"/>
                  </a:lnTo>
                  <a:lnTo>
                    <a:pt x="283" y="41"/>
                  </a:lnTo>
                  <a:lnTo>
                    <a:pt x="293" y="42"/>
                  </a:lnTo>
                  <a:lnTo>
                    <a:pt x="304" y="46"/>
                  </a:lnTo>
                  <a:lnTo>
                    <a:pt x="316" y="49"/>
                  </a:lnTo>
                  <a:lnTo>
                    <a:pt x="328" y="52"/>
                  </a:lnTo>
                  <a:lnTo>
                    <a:pt x="338" y="55"/>
                  </a:lnTo>
                  <a:lnTo>
                    <a:pt x="345" y="56"/>
                  </a:lnTo>
                  <a:lnTo>
                    <a:pt x="347" y="55"/>
                  </a:lnTo>
                  <a:lnTo>
                    <a:pt x="356" y="66"/>
                  </a:lnTo>
                  <a:lnTo>
                    <a:pt x="360" y="72"/>
                  </a:lnTo>
                  <a:lnTo>
                    <a:pt x="360" y="75"/>
                  </a:lnTo>
                  <a:lnTo>
                    <a:pt x="356" y="77"/>
                  </a:lnTo>
                  <a:lnTo>
                    <a:pt x="351" y="77"/>
                  </a:lnTo>
                  <a:lnTo>
                    <a:pt x="344" y="75"/>
                  </a:lnTo>
                  <a:lnTo>
                    <a:pt x="335" y="74"/>
                  </a:lnTo>
                  <a:lnTo>
                    <a:pt x="325" y="73"/>
                  </a:lnTo>
                  <a:lnTo>
                    <a:pt x="317" y="73"/>
                  </a:lnTo>
                  <a:lnTo>
                    <a:pt x="310" y="74"/>
                  </a:lnTo>
                  <a:lnTo>
                    <a:pt x="305" y="78"/>
                  </a:lnTo>
                  <a:lnTo>
                    <a:pt x="301" y="85"/>
                  </a:lnTo>
                  <a:lnTo>
                    <a:pt x="301" y="95"/>
                  </a:lnTo>
                  <a:lnTo>
                    <a:pt x="305" y="111"/>
                  </a:lnTo>
                  <a:lnTo>
                    <a:pt x="279" y="80"/>
                  </a:lnTo>
                  <a:lnTo>
                    <a:pt x="250" y="55"/>
                  </a:lnTo>
                  <a:lnTo>
                    <a:pt x="244" y="58"/>
                  </a:lnTo>
                  <a:lnTo>
                    <a:pt x="240" y="63"/>
                  </a:lnTo>
                  <a:lnTo>
                    <a:pt x="238" y="69"/>
                  </a:lnTo>
                  <a:lnTo>
                    <a:pt x="234" y="77"/>
                  </a:lnTo>
                  <a:lnTo>
                    <a:pt x="229" y="80"/>
                  </a:lnTo>
                  <a:lnTo>
                    <a:pt x="222" y="83"/>
                  </a:lnTo>
                  <a:lnTo>
                    <a:pt x="232" y="95"/>
                  </a:lnTo>
                  <a:lnTo>
                    <a:pt x="244" y="102"/>
                  </a:lnTo>
                  <a:lnTo>
                    <a:pt x="260" y="108"/>
                  </a:lnTo>
                  <a:lnTo>
                    <a:pt x="278" y="111"/>
                  </a:lnTo>
                  <a:lnTo>
                    <a:pt x="277" y="122"/>
                  </a:lnTo>
                  <a:lnTo>
                    <a:pt x="274" y="130"/>
                  </a:lnTo>
                  <a:lnTo>
                    <a:pt x="271" y="137"/>
                  </a:lnTo>
                  <a:lnTo>
                    <a:pt x="266" y="145"/>
                  </a:lnTo>
                  <a:lnTo>
                    <a:pt x="263" y="155"/>
                  </a:lnTo>
                  <a:lnTo>
                    <a:pt x="263" y="165"/>
                  </a:lnTo>
                  <a:lnTo>
                    <a:pt x="255" y="158"/>
                  </a:lnTo>
                  <a:lnTo>
                    <a:pt x="245" y="155"/>
                  </a:lnTo>
                  <a:lnTo>
                    <a:pt x="235" y="153"/>
                  </a:lnTo>
                  <a:lnTo>
                    <a:pt x="226" y="156"/>
                  </a:lnTo>
                  <a:lnTo>
                    <a:pt x="217" y="159"/>
                  </a:lnTo>
                  <a:lnTo>
                    <a:pt x="211" y="168"/>
                  </a:lnTo>
                  <a:lnTo>
                    <a:pt x="209" y="179"/>
                  </a:lnTo>
                  <a:lnTo>
                    <a:pt x="209" y="194"/>
                  </a:lnTo>
                  <a:lnTo>
                    <a:pt x="205" y="194"/>
                  </a:lnTo>
                  <a:lnTo>
                    <a:pt x="201" y="194"/>
                  </a:lnTo>
                  <a:lnTo>
                    <a:pt x="199" y="192"/>
                  </a:lnTo>
                  <a:lnTo>
                    <a:pt x="198" y="191"/>
                  </a:lnTo>
                  <a:lnTo>
                    <a:pt x="196" y="189"/>
                  </a:lnTo>
                  <a:lnTo>
                    <a:pt x="195" y="186"/>
                  </a:lnTo>
                  <a:lnTo>
                    <a:pt x="195" y="183"/>
                  </a:lnTo>
                  <a:lnTo>
                    <a:pt x="194" y="180"/>
                  </a:lnTo>
                  <a:lnTo>
                    <a:pt x="167" y="180"/>
                  </a:lnTo>
                  <a:lnTo>
                    <a:pt x="168" y="170"/>
                  </a:lnTo>
                  <a:lnTo>
                    <a:pt x="173" y="164"/>
                  </a:lnTo>
                  <a:lnTo>
                    <a:pt x="178" y="159"/>
                  </a:lnTo>
                  <a:lnTo>
                    <a:pt x="184" y="156"/>
                  </a:lnTo>
                  <a:lnTo>
                    <a:pt x="190" y="151"/>
                  </a:lnTo>
                  <a:lnTo>
                    <a:pt x="194" y="145"/>
                  </a:lnTo>
                  <a:lnTo>
                    <a:pt x="196" y="136"/>
                  </a:lnTo>
                  <a:lnTo>
                    <a:pt x="194" y="124"/>
                  </a:lnTo>
                  <a:lnTo>
                    <a:pt x="177" y="133"/>
                  </a:lnTo>
                  <a:lnTo>
                    <a:pt x="159" y="141"/>
                  </a:lnTo>
                  <a:lnTo>
                    <a:pt x="139" y="150"/>
                  </a:lnTo>
                  <a:lnTo>
                    <a:pt x="119" y="157"/>
                  </a:lnTo>
                  <a:lnTo>
                    <a:pt x="99" y="163"/>
                  </a:lnTo>
                  <a:lnTo>
                    <a:pt x="80" y="165"/>
                  </a:lnTo>
                  <a:lnTo>
                    <a:pt x="60" y="165"/>
                  </a:lnTo>
                  <a:lnTo>
                    <a:pt x="43" y="163"/>
                  </a:lnTo>
                  <a:lnTo>
                    <a:pt x="27" y="155"/>
                  </a:lnTo>
                  <a:lnTo>
                    <a:pt x="13" y="142"/>
                  </a:lnTo>
                  <a:lnTo>
                    <a:pt x="0" y="124"/>
                  </a:lnTo>
                  <a:lnTo>
                    <a:pt x="13" y="134"/>
                  </a:lnTo>
                  <a:lnTo>
                    <a:pt x="28" y="139"/>
                  </a:lnTo>
                  <a:lnTo>
                    <a:pt x="45" y="139"/>
                  </a:lnTo>
                  <a:lnTo>
                    <a:pt x="64" y="134"/>
                  </a:lnTo>
                  <a:lnTo>
                    <a:pt x="82" y="125"/>
                  </a:lnTo>
                  <a:lnTo>
                    <a:pt x="99" y="114"/>
                  </a:lnTo>
                  <a:lnTo>
                    <a:pt x="115" y="98"/>
                  </a:lnTo>
                  <a:lnTo>
                    <a:pt x="127" y="81"/>
                  </a:lnTo>
                  <a:lnTo>
                    <a:pt x="136" y="62"/>
                  </a:lnTo>
                  <a:lnTo>
                    <a:pt x="139" y="41"/>
                  </a:lnTo>
                  <a:lnTo>
                    <a:pt x="149" y="39"/>
                  </a:lnTo>
                  <a:lnTo>
                    <a:pt x="157" y="41"/>
                  </a:lnTo>
                  <a:lnTo>
                    <a:pt x="164" y="46"/>
                  </a:lnTo>
                  <a:lnTo>
                    <a:pt x="168" y="53"/>
                  </a:lnTo>
                  <a:lnTo>
                    <a:pt x="172" y="60"/>
                  </a:lnTo>
                  <a:lnTo>
                    <a:pt x="174" y="64"/>
                  </a:lnTo>
                  <a:lnTo>
                    <a:pt x="176" y="67"/>
                  </a:lnTo>
                  <a:lnTo>
                    <a:pt x="178" y="64"/>
                  </a:lnTo>
                  <a:lnTo>
                    <a:pt x="179" y="57"/>
                  </a:lnTo>
                  <a:lnTo>
                    <a:pt x="181" y="41"/>
                  </a:lnTo>
                  <a:lnTo>
                    <a:pt x="187" y="42"/>
                  </a:lnTo>
                  <a:lnTo>
                    <a:pt x="190" y="47"/>
                  </a:lnTo>
                  <a:lnTo>
                    <a:pt x="193" y="55"/>
                  </a:lnTo>
                  <a:lnTo>
                    <a:pt x="193" y="62"/>
                  </a:lnTo>
                  <a:lnTo>
                    <a:pt x="194" y="68"/>
                  </a:lnTo>
                  <a:lnTo>
                    <a:pt x="210" y="61"/>
                  </a:lnTo>
                  <a:lnTo>
                    <a:pt x="226" y="52"/>
                  </a:lnTo>
                  <a:lnTo>
                    <a:pt x="243" y="45"/>
                  </a:lnTo>
                  <a:lnTo>
                    <a:pt x="258" y="38"/>
                  </a:lnTo>
                  <a:lnTo>
                    <a:pt x="272" y="27"/>
                  </a:lnTo>
                  <a:lnTo>
                    <a:pt x="283" y="14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0" name="Freeform 84"/>
            <p:cNvSpPr/>
            <p:nvPr/>
          </p:nvSpPr>
          <p:spPr bwMode="auto">
            <a:xfrm>
              <a:off x="4390129" y="2523746"/>
              <a:ext cx="87241" cy="147340"/>
            </a:xfrm>
            <a:custGeom>
              <a:avLst/>
              <a:gdLst>
                <a:gd name="T0" fmla="*/ 85 w 90"/>
                <a:gd name="T1" fmla="*/ 0 h 152"/>
                <a:gd name="T2" fmla="*/ 90 w 90"/>
                <a:gd name="T3" fmla="*/ 17 h 152"/>
                <a:gd name="T4" fmla="*/ 87 w 90"/>
                <a:gd name="T5" fmla="*/ 34 h 152"/>
                <a:gd name="T6" fmla="*/ 80 w 90"/>
                <a:gd name="T7" fmla="*/ 51 h 152"/>
                <a:gd name="T8" fmla="*/ 68 w 90"/>
                <a:gd name="T9" fmla="*/ 68 h 152"/>
                <a:gd name="T10" fmla="*/ 53 w 90"/>
                <a:gd name="T11" fmla="*/ 85 h 152"/>
                <a:gd name="T12" fmla="*/ 37 w 90"/>
                <a:gd name="T13" fmla="*/ 102 h 152"/>
                <a:gd name="T14" fmla="*/ 23 w 90"/>
                <a:gd name="T15" fmla="*/ 119 h 152"/>
                <a:gd name="T16" fmla="*/ 11 w 90"/>
                <a:gd name="T17" fmla="*/ 135 h 152"/>
                <a:gd name="T18" fmla="*/ 1 w 90"/>
                <a:gd name="T19" fmla="*/ 152 h 152"/>
                <a:gd name="T20" fmla="*/ 0 w 90"/>
                <a:gd name="T21" fmla="*/ 139 h 152"/>
                <a:gd name="T22" fmla="*/ 3 w 90"/>
                <a:gd name="T23" fmla="*/ 123 h 152"/>
                <a:gd name="T24" fmla="*/ 12 w 90"/>
                <a:gd name="T25" fmla="*/ 107 h 152"/>
                <a:gd name="T26" fmla="*/ 24 w 90"/>
                <a:gd name="T27" fmla="*/ 89 h 152"/>
                <a:gd name="T28" fmla="*/ 37 w 90"/>
                <a:gd name="T29" fmla="*/ 72 h 152"/>
                <a:gd name="T30" fmla="*/ 51 w 90"/>
                <a:gd name="T31" fmla="*/ 54 h 152"/>
                <a:gd name="T32" fmla="*/ 64 w 90"/>
                <a:gd name="T33" fmla="*/ 35 h 152"/>
                <a:gd name="T34" fmla="*/ 76 w 90"/>
                <a:gd name="T35" fmla="*/ 17 h 152"/>
                <a:gd name="T36" fmla="*/ 85 w 90"/>
                <a:gd name="T3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152">
                  <a:moveTo>
                    <a:pt x="85" y="0"/>
                  </a:moveTo>
                  <a:lnTo>
                    <a:pt x="90" y="17"/>
                  </a:lnTo>
                  <a:lnTo>
                    <a:pt x="87" y="34"/>
                  </a:lnTo>
                  <a:lnTo>
                    <a:pt x="80" y="51"/>
                  </a:lnTo>
                  <a:lnTo>
                    <a:pt x="68" y="68"/>
                  </a:lnTo>
                  <a:lnTo>
                    <a:pt x="53" y="85"/>
                  </a:lnTo>
                  <a:lnTo>
                    <a:pt x="37" y="102"/>
                  </a:lnTo>
                  <a:lnTo>
                    <a:pt x="23" y="119"/>
                  </a:lnTo>
                  <a:lnTo>
                    <a:pt x="11" y="135"/>
                  </a:lnTo>
                  <a:lnTo>
                    <a:pt x="1" y="152"/>
                  </a:lnTo>
                  <a:lnTo>
                    <a:pt x="0" y="139"/>
                  </a:lnTo>
                  <a:lnTo>
                    <a:pt x="3" y="123"/>
                  </a:lnTo>
                  <a:lnTo>
                    <a:pt x="12" y="107"/>
                  </a:lnTo>
                  <a:lnTo>
                    <a:pt x="24" y="89"/>
                  </a:lnTo>
                  <a:lnTo>
                    <a:pt x="37" y="72"/>
                  </a:lnTo>
                  <a:lnTo>
                    <a:pt x="51" y="54"/>
                  </a:lnTo>
                  <a:lnTo>
                    <a:pt x="64" y="35"/>
                  </a:lnTo>
                  <a:lnTo>
                    <a:pt x="76" y="17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2" name="Freeform 86"/>
            <p:cNvSpPr/>
            <p:nvPr/>
          </p:nvSpPr>
          <p:spPr bwMode="auto">
            <a:xfrm>
              <a:off x="4915512" y="2293043"/>
              <a:ext cx="67854" cy="58160"/>
            </a:xfrm>
            <a:custGeom>
              <a:avLst/>
              <a:gdLst>
                <a:gd name="T0" fmla="*/ 48 w 71"/>
                <a:gd name="T1" fmla="*/ 0 h 60"/>
                <a:gd name="T2" fmla="*/ 58 w 71"/>
                <a:gd name="T3" fmla="*/ 0 h 60"/>
                <a:gd name="T4" fmla="*/ 70 w 71"/>
                <a:gd name="T5" fmla="*/ 4 h 60"/>
                <a:gd name="T6" fmla="*/ 71 w 71"/>
                <a:gd name="T7" fmla="*/ 16 h 60"/>
                <a:gd name="T8" fmla="*/ 70 w 71"/>
                <a:gd name="T9" fmla="*/ 26 h 60"/>
                <a:gd name="T10" fmla="*/ 66 w 71"/>
                <a:gd name="T11" fmla="*/ 34 h 60"/>
                <a:gd name="T12" fmla="*/ 62 w 71"/>
                <a:gd name="T13" fmla="*/ 43 h 60"/>
                <a:gd name="T14" fmla="*/ 59 w 71"/>
                <a:gd name="T15" fmla="*/ 50 h 60"/>
                <a:gd name="T16" fmla="*/ 56 w 71"/>
                <a:gd name="T17" fmla="*/ 59 h 60"/>
                <a:gd name="T18" fmla="*/ 44 w 71"/>
                <a:gd name="T19" fmla="*/ 60 h 60"/>
                <a:gd name="T20" fmla="*/ 36 w 71"/>
                <a:gd name="T21" fmla="*/ 59 h 60"/>
                <a:gd name="T22" fmla="*/ 30 w 71"/>
                <a:gd name="T23" fmla="*/ 55 h 60"/>
                <a:gd name="T24" fmla="*/ 25 w 71"/>
                <a:gd name="T25" fmla="*/ 49 h 60"/>
                <a:gd name="T26" fmla="*/ 20 w 71"/>
                <a:gd name="T27" fmla="*/ 43 h 60"/>
                <a:gd name="T28" fmla="*/ 15 w 71"/>
                <a:gd name="T29" fmla="*/ 37 h 60"/>
                <a:gd name="T30" fmla="*/ 9 w 71"/>
                <a:gd name="T31" fmla="*/ 33 h 60"/>
                <a:gd name="T32" fmla="*/ 0 w 71"/>
                <a:gd name="T33" fmla="*/ 31 h 60"/>
                <a:gd name="T34" fmla="*/ 2 w 71"/>
                <a:gd name="T35" fmla="*/ 27 h 60"/>
                <a:gd name="T36" fmla="*/ 3 w 71"/>
                <a:gd name="T37" fmla="*/ 23 h 60"/>
                <a:gd name="T38" fmla="*/ 5 w 71"/>
                <a:gd name="T39" fmla="*/ 22 h 60"/>
                <a:gd name="T40" fmla="*/ 8 w 71"/>
                <a:gd name="T41" fmla="*/ 22 h 60"/>
                <a:gd name="T42" fmla="*/ 9 w 71"/>
                <a:gd name="T43" fmla="*/ 22 h 60"/>
                <a:gd name="T44" fmla="*/ 11 w 71"/>
                <a:gd name="T45" fmla="*/ 25 h 60"/>
                <a:gd name="T46" fmla="*/ 13 w 71"/>
                <a:gd name="T47" fmla="*/ 26 h 60"/>
                <a:gd name="T48" fmla="*/ 14 w 71"/>
                <a:gd name="T49" fmla="*/ 28 h 60"/>
                <a:gd name="T50" fmla="*/ 14 w 71"/>
                <a:gd name="T51" fmla="*/ 31 h 60"/>
                <a:gd name="T52" fmla="*/ 21 w 71"/>
                <a:gd name="T53" fmla="*/ 28 h 60"/>
                <a:gd name="T54" fmla="*/ 25 w 71"/>
                <a:gd name="T55" fmla="*/ 23 h 60"/>
                <a:gd name="T56" fmla="*/ 28 w 71"/>
                <a:gd name="T57" fmla="*/ 17 h 60"/>
                <a:gd name="T58" fmla="*/ 32 w 71"/>
                <a:gd name="T59" fmla="*/ 12 h 60"/>
                <a:gd name="T60" fmla="*/ 36 w 71"/>
                <a:gd name="T61" fmla="*/ 6 h 60"/>
                <a:gd name="T62" fmla="*/ 41 w 71"/>
                <a:gd name="T63" fmla="*/ 3 h 60"/>
                <a:gd name="T64" fmla="*/ 48 w 71"/>
                <a:gd name="T6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" h="60">
                  <a:moveTo>
                    <a:pt x="48" y="0"/>
                  </a:moveTo>
                  <a:lnTo>
                    <a:pt x="58" y="0"/>
                  </a:lnTo>
                  <a:lnTo>
                    <a:pt x="70" y="4"/>
                  </a:lnTo>
                  <a:lnTo>
                    <a:pt x="71" y="16"/>
                  </a:lnTo>
                  <a:lnTo>
                    <a:pt x="70" y="26"/>
                  </a:lnTo>
                  <a:lnTo>
                    <a:pt x="66" y="34"/>
                  </a:lnTo>
                  <a:lnTo>
                    <a:pt x="62" y="43"/>
                  </a:lnTo>
                  <a:lnTo>
                    <a:pt x="59" y="50"/>
                  </a:lnTo>
                  <a:lnTo>
                    <a:pt x="56" y="59"/>
                  </a:lnTo>
                  <a:lnTo>
                    <a:pt x="44" y="60"/>
                  </a:lnTo>
                  <a:lnTo>
                    <a:pt x="36" y="59"/>
                  </a:lnTo>
                  <a:lnTo>
                    <a:pt x="30" y="55"/>
                  </a:lnTo>
                  <a:lnTo>
                    <a:pt x="25" y="49"/>
                  </a:lnTo>
                  <a:lnTo>
                    <a:pt x="20" y="43"/>
                  </a:lnTo>
                  <a:lnTo>
                    <a:pt x="15" y="37"/>
                  </a:lnTo>
                  <a:lnTo>
                    <a:pt x="9" y="33"/>
                  </a:lnTo>
                  <a:lnTo>
                    <a:pt x="0" y="31"/>
                  </a:lnTo>
                  <a:lnTo>
                    <a:pt x="2" y="27"/>
                  </a:lnTo>
                  <a:lnTo>
                    <a:pt x="3" y="23"/>
                  </a:lnTo>
                  <a:lnTo>
                    <a:pt x="5" y="22"/>
                  </a:lnTo>
                  <a:lnTo>
                    <a:pt x="8" y="22"/>
                  </a:lnTo>
                  <a:lnTo>
                    <a:pt x="9" y="22"/>
                  </a:lnTo>
                  <a:lnTo>
                    <a:pt x="11" y="25"/>
                  </a:lnTo>
                  <a:lnTo>
                    <a:pt x="13" y="26"/>
                  </a:lnTo>
                  <a:lnTo>
                    <a:pt x="14" y="28"/>
                  </a:lnTo>
                  <a:lnTo>
                    <a:pt x="14" y="31"/>
                  </a:lnTo>
                  <a:lnTo>
                    <a:pt x="21" y="28"/>
                  </a:lnTo>
                  <a:lnTo>
                    <a:pt x="25" y="23"/>
                  </a:lnTo>
                  <a:lnTo>
                    <a:pt x="28" y="17"/>
                  </a:lnTo>
                  <a:lnTo>
                    <a:pt x="32" y="12"/>
                  </a:lnTo>
                  <a:lnTo>
                    <a:pt x="36" y="6"/>
                  </a:lnTo>
                  <a:lnTo>
                    <a:pt x="41" y="3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3" name="Freeform 87"/>
            <p:cNvSpPr/>
            <p:nvPr/>
          </p:nvSpPr>
          <p:spPr bwMode="auto">
            <a:xfrm>
              <a:off x="5089993" y="2564458"/>
              <a:ext cx="91118" cy="65915"/>
            </a:xfrm>
            <a:custGeom>
              <a:avLst/>
              <a:gdLst>
                <a:gd name="T0" fmla="*/ 0 w 95"/>
                <a:gd name="T1" fmla="*/ 0 h 70"/>
                <a:gd name="T2" fmla="*/ 9 w 95"/>
                <a:gd name="T3" fmla="*/ 3 h 70"/>
                <a:gd name="T4" fmla="*/ 18 w 95"/>
                <a:gd name="T5" fmla="*/ 8 h 70"/>
                <a:gd name="T6" fmla="*/ 27 w 95"/>
                <a:gd name="T7" fmla="*/ 14 h 70"/>
                <a:gd name="T8" fmla="*/ 38 w 95"/>
                <a:gd name="T9" fmla="*/ 21 h 70"/>
                <a:gd name="T10" fmla="*/ 48 w 95"/>
                <a:gd name="T11" fmla="*/ 26 h 70"/>
                <a:gd name="T12" fmla="*/ 59 w 95"/>
                <a:gd name="T13" fmla="*/ 29 h 70"/>
                <a:gd name="T14" fmla="*/ 69 w 95"/>
                <a:gd name="T15" fmla="*/ 29 h 70"/>
                <a:gd name="T16" fmla="*/ 77 w 95"/>
                <a:gd name="T17" fmla="*/ 25 h 70"/>
                <a:gd name="T18" fmla="*/ 83 w 95"/>
                <a:gd name="T19" fmla="*/ 15 h 70"/>
                <a:gd name="T20" fmla="*/ 93 w 95"/>
                <a:gd name="T21" fmla="*/ 20 h 70"/>
                <a:gd name="T22" fmla="*/ 95 w 95"/>
                <a:gd name="T23" fmla="*/ 27 h 70"/>
                <a:gd name="T24" fmla="*/ 95 w 95"/>
                <a:gd name="T25" fmla="*/ 36 h 70"/>
                <a:gd name="T26" fmla="*/ 91 w 95"/>
                <a:gd name="T27" fmla="*/ 46 h 70"/>
                <a:gd name="T28" fmla="*/ 83 w 95"/>
                <a:gd name="T29" fmla="*/ 54 h 70"/>
                <a:gd name="T30" fmla="*/ 75 w 95"/>
                <a:gd name="T31" fmla="*/ 61 h 70"/>
                <a:gd name="T32" fmla="*/ 64 w 95"/>
                <a:gd name="T33" fmla="*/ 66 h 70"/>
                <a:gd name="T34" fmla="*/ 53 w 95"/>
                <a:gd name="T35" fmla="*/ 70 h 70"/>
                <a:gd name="T36" fmla="*/ 42 w 95"/>
                <a:gd name="T37" fmla="*/ 70 h 70"/>
                <a:gd name="T38" fmla="*/ 42 w 95"/>
                <a:gd name="T39" fmla="*/ 55 h 70"/>
                <a:gd name="T40" fmla="*/ 42 w 95"/>
                <a:gd name="T41" fmla="*/ 48 h 70"/>
                <a:gd name="T42" fmla="*/ 39 w 95"/>
                <a:gd name="T43" fmla="*/ 44 h 70"/>
                <a:gd name="T44" fmla="*/ 36 w 95"/>
                <a:gd name="T45" fmla="*/ 46 h 70"/>
                <a:gd name="T46" fmla="*/ 31 w 95"/>
                <a:gd name="T47" fmla="*/ 48 h 70"/>
                <a:gd name="T48" fmla="*/ 25 w 95"/>
                <a:gd name="T49" fmla="*/ 52 h 70"/>
                <a:gd name="T50" fmla="*/ 19 w 95"/>
                <a:gd name="T51" fmla="*/ 55 h 70"/>
                <a:gd name="T52" fmla="*/ 10 w 95"/>
                <a:gd name="T53" fmla="*/ 57 h 70"/>
                <a:gd name="T54" fmla="*/ 0 w 95"/>
                <a:gd name="T55" fmla="*/ 57 h 70"/>
                <a:gd name="T56" fmla="*/ 0 w 95"/>
                <a:gd name="T5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5" h="70">
                  <a:moveTo>
                    <a:pt x="0" y="0"/>
                  </a:moveTo>
                  <a:lnTo>
                    <a:pt x="9" y="3"/>
                  </a:lnTo>
                  <a:lnTo>
                    <a:pt x="18" y="8"/>
                  </a:lnTo>
                  <a:lnTo>
                    <a:pt x="27" y="14"/>
                  </a:lnTo>
                  <a:lnTo>
                    <a:pt x="38" y="21"/>
                  </a:lnTo>
                  <a:lnTo>
                    <a:pt x="48" y="26"/>
                  </a:lnTo>
                  <a:lnTo>
                    <a:pt x="59" y="29"/>
                  </a:lnTo>
                  <a:lnTo>
                    <a:pt x="69" y="29"/>
                  </a:lnTo>
                  <a:lnTo>
                    <a:pt x="77" y="25"/>
                  </a:lnTo>
                  <a:lnTo>
                    <a:pt x="83" y="15"/>
                  </a:lnTo>
                  <a:lnTo>
                    <a:pt x="93" y="20"/>
                  </a:lnTo>
                  <a:lnTo>
                    <a:pt x="95" y="27"/>
                  </a:lnTo>
                  <a:lnTo>
                    <a:pt x="95" y="36"/>
                  </a:lnTo>
                  <a:lnTo>
                    <a:pt x="91" y="46"/>
                  </a:lnTo>
                  <a:lnTo>
                    <a:pt x="83" y="54"/>
                  </a:lnTo>
                  <a:lnTo>
                    <a:pt x="75" y="61"/>
                  </a:lnTo>
                  <a:lnTo>
                    <a:pt x="64" y="66"/>
                  </a:lnTo>
                  <a:lnTo>
                    <a:pt x="53" y="70"/>
                  </a:lnTo>
                  <a:lnTo>
                    <a:pt x="42" y="70"/>
                  </a:lnTo>
                  <a:lnTo>
                    <a:pt x="42" y="55"/>
                  </a:lnTo>
                  <a:lnTo>
                    <a:pt x="42" y="48"/>
                  </a:lnTo>
                  <a:lnTo>
                    <a:pt x="39" y="44"/>
                  </a:lnTo>
                  <a:lnTo>
                    <a:pt x="36" y="46"/>
                  </a:lnTo>
                  <a:lnTo>
                    <a:pt x="31" y="48"/>
                  </a:lnTo>
                  <a:lnTo>
                    <a:pt x="25" y="52"/>
                  </a:lnTo>
                  <a:lnTo>
                    <a:pt x="19" y="55"/>
                  </a:lnTo>
                  <a:lnTo>
                    <a:pt x="10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4" name="Freeform 88"/>
            <p:cNvSpPr/>
            <p:nvPr/>
          </p:nvSpPr>
          <p:spPr bwMode="auto">
            <a:xfrm>
              <a:off x="4498695" y="2618741"/>
              <a:ext cx="94995" cy="147340"/>
            </a:xfrm>
            <a:custGeom>
              <a:avLst/>
              <a:gdLst>
                <a:gd name="T0" fmla="*/ 84 w 97"/>
                <a:gd name="T1" fmla="*/ 0 h 152"/>
                <a:gd name="T2" fmla="*/ 90 w 97"/>
                <a:gd name="T3" fmla="*/ 2 h 152"/>
                <a:gd name="T4" fmla="*/ 95 w 97"/>
                <a:gd name="T5" fmla="*/ 8 h 152"/>
                <a:gd name="T6" fmla="*/ 95 w 97"/>
                <a:gd name="T7" fmla="*/ 14 h 152"/>
                <a:gd name="T8" fmla="*/ 93 w 97"/>
                <a:gd name="T9" fmla="*/ 20 h 152"/>
                <a:gd name="T10" fmla="*/ 90 w 97"/>
                <a:gd name="T11" fmla="*/ 25 h 152"/>
                <a:gd name="T12" fmla="*/ 84 w 97"/>
                <a:gd name="T13" fmla="*/ 26 h 152"/>
                <a:gd name="T14" fmla="*/ 92 w 97"/>
                <a:gd name="T15" fmla="*/ 26 h 152"/>
                <a:gd name="T16" fmla="*/ 97 w 97"/>
                <a:gd name="T17" fmla="*/ 30 h 152"/>
                <a:gd name="T18" fmla="*/ 97 w 97"/>
                <a:gd name="T19" fmla="*/ 37 h 152"/>
                <a:gd name="T20" fmla="*/ 95 w 97"/>
                <a:gd name="T21" fmla="*/ 47 h 152"/>
                <a:gd name="T22" fmla="*/ 90 w 97"/>
                <a:gd name="T23" fmla="*/ 58 h 152"/>
                <a:gd name="T24" fmla="*/ 82 w 97"/>
                <a:gd name="T25" fmla="*/ 70 h 152"/>
                <a:gd name="T26" fmla="*/ 73 w 97"/>
                <a:gd name="T27" fmla="*/ 84 h 152"/>
                <a:gd name="T28" fmla="*/ 62 w 97"/>
                <a:gd name="T29" fmla="*/ 98 h 152"/>
                <a:gd name="T30" fmla="*/ 50 w 97"/>
                <a:gd name="T31" fmla="*/ 112 h 152"/>
                <a:gd name="T32" fmla="*/ 36 w 97"/>
                <a:gd name="T33" fmla="*/ 124 h 152"/>
                <a:gd name="T34" fmla="*/ 24 w 97"/>
                <a:gd name="T35" fmla="*/ 136 h 152"/>
                <a:gd name="T36" fmla="*/ 12 w 97"/>
                <a:gd name="T37" fmla="*/ 144 h 152"/>
                <a:gd name="T38" fmla="*/ 0 w 97"/>
                <a:gd name="T39" fmla="*/ 152 h 152"/>
                <a:gd name="T40" fmla="*/ 0 w 97"/>
                <a:gd name="T41" fmla="*/ 141 h 152"/>
                <a:gd name="T42" fmla="*/ 2 w 97"/>
                <a:gd name="T43" fmla="*/ 132 h 152"/>
                <a:gd name="T44" fmla="*/ 6 w 97"/>
                <a:gd name="T45" fmla="*/ 125 h 152"/>
                <a:gd name="T46" fmla="*/ 9 w 97"/>
                <a:gd name="T47" fmla="*/ 119 h 152"/>
                <a:gd name="T48" fmla="*/ 13 w 97"/>
                <a:gd name="T49" fmla="*/ 113 h 152"/>
                <a:gd name="T50" fmla="*/ 16 w 97"/>
                <a:gd name="T51" fmla="*/ 104 h 152"/>
                <a:gd name="T52" fmla="*/ 17 w 97"/>
                <a:gd name="T53" fmla="*/ 95 h 152"/>
                <a:gd name="T54" fmla="*/ 14 w 97"/>
                <a:gd name="T55" fmla="*/ 82 h 152"/>
                <a:gd name="T56" fmla="*/ 30 w 97"/>
                <a:gd name="T57" fmla="*/ 80 h 152"/>
                <a:gd name="T58" fmla="*/ 43 w 97"/>
                <a:gd name="T59" fmla="*/ 74 h 152"/>
                <a:gd name="T60" fmla="*/ 54 w 97"/>
                <a:gd name="T61" fmla="*/ 65 h 152"/>
                <a:gd name="T62" fmla="*/ 63 w 97"/>
                <a:gd name="T63" fmla="*/ 54 h 152"/>
                <a:gd name="T64" fmla="*/ 69 w 97"/>
                <a:gd name="T65" fmla="*/ 42 h 152"/>
                <a:gd name="T66" fmla="*/ 75 w 97"/>
                <a:gd name="T67" fmla="*/ 29 h 152"/>
                <a:gd name="T68" fmla="*/ 79 w 97"/>
                <a:gd name="T69" fmla="*/ 14 h 152"/>
                <a:gd name="T70" fmla="*/ 84 w 97"/>
                <a:gd name="T71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7" h="152">
                  <a:moveTo>
                    <a:pt x="84" y="0"/>
                  </a:moveTo>
                  <a:lnTo>
                    <a:pt x="90" y="2"/>
                  </a:lnTo>
                  <a:lnTo>
                    <a:pt x="95" y="8"/>
                  </a:lnTo>
                  <a:lnTo>
                    <a:pt x="95" y="14"/>
                  </a:lnTo>
                  <a:lnTo>
                    <a:pt x="93" y="20"/>
                  </a:lnTo>
                  <a:lnTo>
                    <a:pt x="90" y="25"/>
                  </a:lnTo>
                  <a:lnTo>
                    <a:pt x="84" y="26"/>
                  </a:lnTo>
                  <a:lnTo>
                    <a:pt x="92" y="26"/>
                  </a:lnTo>
                  <a:lnTo>
                    <a:pt x="97" y="30"/>
                  </a:lnTo>
                  <a:lnTo>
                    <a:pt x="97" y="37"/>
                  </a:lnTo>
                  <a:lnTo>
                    <a:pt x="95" y="47"/>
                  </a:lnTo>
                  <a:lnTo>
                    <a:pt x="90" y="58"/>
                  </a:lnTo>
                  <a:lnTo>
                    <a:pt x="82" y="70"/>
                  </a:lnTo>
                  <a:lnTo>
                    <a:pt x="73" y="84"/>
                  </a:lnTo>
                  <a:lnTo>
                    <a:pt x="62" y="98"/>
                  </a:lnTo>
                  <a:lnTo>
                    <a:pt x="50" y="112"/>
                  </a:lnTo>
                  <a:lnTo>
                    <a:pt x="36" y="124"/>
                  </a:lnTo>
                  <a:lnTo>
                    <a:pt x="24" y="136"/>
                  </a:lnTo>
                  <a:lnTo>
                    <a:pt x="12" y="144"/>
                  </a:lnTo>
                  <a:lnTo>
                    <a:pt x="0" y="152"/>
                  </a:lnTo>
                  <a:lnTo>
                    <a:pt x="0" y="141"/>
                  </a:lnTo>
                  <a:lnTo>
                    <a:pt x="2" y="132"/>
                  </a:lnTo>
                  <a:lnTo>
                    <a:pt x="6" y="125"/>
                  </a:lnTo>
                  <a:lnTo>
                    <a:pt x="9" y="119"/>
                  </a:lnTo>
                  <a:lnTo>
                    <a:pt x="13" y="113"/>
                  </a:lnTo>
                  <a:lnTo>
                    <a:pt x="16" y="104"/>
                  </a:lnTo>
                  <a:lnTo>
                    <a:pt x="17" y="95"/>
                  </a:lnTo>
                  <a:lnTo>
                    <a:pt x="14" y="82"/>
                  </a:lnTo>
                  <a:lnTo>
                    <a:pt x="30" y="80"/>
                  </a:lnTo>
                  <a:lnTo>
                    <a:pt x="43" y="74"/>
                  </a:lnTo>
                  <a:lnTo>
                    <a:pt x="54" y="65"/>
                  </a:lnTo>
                  <a:lnTo>
                    <a:pt x="63" y="54"/>
                  </a:lnTo>
                  <a:lnTo>
                    <a:pt x="69" y="42"/>
                  </a:lnTo>
                  <a:lnTo>
                    <a:pt x="75" y="29"/>
                  </a:lnTo>
                  <a:lnTo>
                    <a:pt x="79" y="14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5" name="Freeform 89"/>
            <p:cNvSpPr/>
            <p:nvPr/>
          </p:nvSpPr>
          <p:spPr bwMode="auto">
            <a:xfrm>
              <a:off x="4593691" y="2643944"/>
              <a:ext cx="50406" cy="81425"/>
            </a:xfrm>
            <a:custGeom>
              <a:avLst/>
              <a:gdLst>
                <a:gd name="T0" fmla="*/ 28 w 54"/>
                <a:gd name="T1" fmla="*/ 0 h 84"/>
                <a:gd name="T2" fmla="*/ 43 w 54"/>
                <a:gd name="T3" fmla="*/ 8 h 84"/>
                <a:gd name="T4" fmla="*/ 51 w 54"/>
                <a:gd name="T5" fmla="*/ 14 h 84"/>
                <a:gd name="T6" fmla="*/ 54 w 54"/>
                <a:gd name="T7" fmla="*/ 22 h 84"/>
                <a:gd name="T8" fmla="*/ 51 w 54"/>
                <a:gd name="T9" fmla="*/ 31 h 84"/>
                <a:gd name="T10" fmla="*/ 48 w 54"/>
                <a:gd name="T11" fmla="*/ 39 h 84"/>
                <a:gd name="T12" fmla="*/ 40 w 54"/>
                <a:gd name="T13" fmla="*/ 49 h 84"/>
                <a:gd name="T14" fmla="*/ 34 w 54"/>
                <a:gd name="T15" fmla="*/ 60 h 84"/>
                <a:gd name="T16" fmla="*/ 29 w 54"/>
                <a:gd name="T17" fmla="*/ 72 h 84"/>
                <a:gd name="T18" fmla="*/ 28 w 54"/>
                <a:gd name="T19" fmla="*/ 84 h 84"/>
                <a:gd name="T20" fmla="*/ 21 w 54"/>
                <a:gd name="T21" fmla="*/ 81 h 84"/>
                <a:gd name="T22" fmla="*/ 17 w 54"/>
                <a:gd name="T23" fmla="*/ 75 h 84"/>
                <a:gd name="T24" fmla="*/ 16 w 54"/>
                <a:gd name="T25" fmla="*/ 66 h 84"/>
                <a:gd name="T26" fmla="*/ 15 w 54"/>
                <a:gd name="T27" fmla="*/ 58 h 84"/>
                <a:gd name="T28" fmla="*/ 12 w 54"/>
                <a:gd name="T29" fmla="*/ 50 h 84"/>
                <a:gd name="T30" fmla="*/ 7 w 54"/>
                <a:gd name="T31" fmla="*/ 44 h 84"/>
                <a:gd name="T32" fmla="*/ 0 w 54"/>
                <a:gd name="T33" fmla="*/ 42 h 84"/>
                <a:gd name="T34" fmla="*/ 6 w 54"/>
                <a:gd name="T35" fmla="*/ 36 h 84"/>
                <a:gd name="T36" fmla="*/ 12 w 54"/>
                <a:gd name="T37" fmla="*/ 31 h 84"/>
                <a:gd name="T38" fmla="*/ 20 w 54"/>
                <a:gd name="T39" fmla="*/ 26 h 84"/>
                <a:gd name="T40" fmla="*/ 24 w 54"/>
                <a:gd name="T41" fmla="*/ 21 h 84"/>
                <a:gd name="T42" fmla="*/ 28 w 54"/>
                <a:gd name="T43" fmla="*/ 13 h 84"/>
                <a:gd name="T44" fmla="*/ 28 w 54"/>
                <a:gd name="T45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4" h="84">
                  <a:moveTo>
                    <a:pt x="28" y="0"/>
                  </a:moveTo>
                  <a:lnTo>
                    <a:pt x="43" y="8"/>
                  </a:lnTo>
                  <a:lnTo>
                    <a:pt x="51" y="14"/>
                  </a:lnTo>
                  <a:lnTo>
                    <a:pt x="54" y="22"/>
                  </a:lnTo>
                  <a:lnTo>
                    <a:pt x="51" y="31"/>
                  </a:lnTo>
                  <a:lnTo>
                    <a:pt x="48" y="39"/>
                  </a:lnTo>
                  <a:lnTo>
                    <a:pt x="40" y="49"/>
                  </a:lnTo>
                  <a:lnTo>
                    <a:pt x="34" y="60"/>
                  </a:lnTo>
                  <a:lnTo>
                    <a:pt x="29" y="72"/>
                  </a:lnTo>
                  <a:lnTo>
                    <a:pt x="28" y="84"/>
                  </a:lnTo>
                  <a:lnTo>
                    <a:pt x="21" y="81"/>
                  </a:lnTo>
                  <a:lnTo>
                    <a:pt x="17" y="75"/>
                  </a:lnTo>
                  <a:lnTo>
                    <a:pt x="16" y="66"/>
                  </a:lnTo>
                  <a:lnTo>
                    <a:pt x="15" y="58"/>
                  </a:lnTo>
                  <a:lnTo>
                    <a:pt x="12" y="50"/>
                  </a:lnTo>
                  <a:lnTo>
                    <a:pt x="7" y="44"/>
                  </a:lnTo>
                  <a:lnTo>
                    <a:pt x="0" y="42"/>
                  </a:lnTo>
                  <a:lnTo>
                    <a:pt x="6" y="36"/>
                  </a:lnTo>
                  <a:lnTo>
                    <a:pt x="12" y="31"/>
                  </a:lnTo>
                  <a:lnTo>
                    <a:pt x="20" y="26"/>
                  </a:lnTo>
                  <a:lnTo>
                    <a:pt x="24" y="21"/>
                  </a:lnTo>
                  <a:lnTo>
                    <a:pt x="28" y="1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6" name="Freeform 90"/>
            <p:cNvSpPr/>
            <p:nvPr/>
          </p:nvSpPr>
          <p:spPr bwMode="auto">
            <a:xfrm>
              <a:off x="4461860" y="2791284"/>
              <a:ext cx="50406" cy="67854"/>
            </a:xfrm>
            <a:custGeom>
              <a:avLst/>
              <a:gdLst>
                <a:gd name="T0" fmla="*/ 40 w 52"/>
                <a:gd name="T1" fmla="*/ 0 h 69"/>
                <a:gd name="T2" fmla="*/ 52 w 52"/>
                <a:gd name="T3" fmla="*/ 1 h 69"/>
                <a:gd name="T4" fmla="*/ 45 w 52"/>
                <a:gd name="T5" fmla="*/ 13 h 69"/>
                <a:gd name="T6" fmla="*/ 39 w 52"/>
                <a:gd name="T7" fmla="*/ 29 h 69"/>
                <a:gd name="T8" fmla="*/ 36 w 52"/>
                <a:gd name="T9" fmla="*/ 47 h 69"/>
                <a:gd name="T10" fmla="*/ 38 w 52"/>
                <a:gd name="T11" fmla="*/ 69 h 69"/>
                <a:gd name="T12" fmla="*/ 30 w 52"/>
                <a:gd name="T13" fmla="*/ 64 h 69"/>
                <a:gd name="T14" fmla="*/ 24 w 52"/>
                <a:gd name="T15" fmla="*/ 61 h 69"/>
                <a:gd name="T16" fmla="*/ 18 w 52"/>
                <a:gd name="T17" fmla="*/ 59 h 69"/>
                <a:gd name="T18" fmla="*/ 13 w 52"/>
                <a:gd name="T19" fmla="*/ 62 h 69"/>
                <a:gd name="T20" fmla="*/ 11 w 52"/>
                <a:gd name="T21" fmla="*/ 69 h 69"/>
                <a:gd name="T22" fmla="*/ 4 w 52"/>
                <a:gd name="T23" fmla="*/ 64 h 69"/>
                <a:gd name="T24" fmla="*/ 0 w 52"/>
                <a:gd name="T25" fmla="*/ 54 h 69"/>
                <a:gd name="T26" fmla="*/ 0 w 52"/>
                <a:gd name="T27" fmla="*/ 45 h 69"/>
                <a:gd name="T28" fmla="*/ 4 w 52"/>
                <a:gd name="T29" fmla="*/ 32 h 69"/>
                <a:gd name="T30" fmla="*/ 10 w 52"/>
                <a:gd name="T31" fmla="*/ 22 h 69"/>
                <a:gd name="T32" fmla="*/ 18 w 52"/>
                <a:gd name="T33" fmla="*/ 12 h 69"/>
                <a:gd name="T34" fmla="*/ 28 w 52"/>
                <a:gd name="T35" fmla="*/ 4 h 69"/>
                <a:gd name="T36" fmla="*/ 40 w 52"/>
                <a:gd name="T3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2" h="69">
                  <a:moveTo>
                    <a:pt x="40" y="0"/>
                  </a:moveTo>
                  <a:lnTo>
                    <a:pt x="52" y="1"/>
                  </a:lnTo>
                  <a:lnTo>
                    <a:pt x="45" y="13"/>
                  </a:lnTo>
                  <a:lnTo>
                    <a:pt x="39" y="29"/>
                  </a:lnTo>
                  <a:lnTo>
                    <a:pt x="36" y="47"/>
                  </a:lnTo>
                  <a:lnTo>
                    <a:pt x="38" y="69"/>
                  </a:lnTo>
                  <a:lnTo>
                    <a:pt x="30" y="64"/>
                  </a:lnTo>
                  <a:lnTo>
                    <a:pt x="24" y="61"/>
                  </a:lnTo>
                  <a:lnTo>
                    <a:pt x="18" y="59"/>
                  </a:lnTo>
                  <a:lnTo>
                    <a:pt x="13" y="62"/>
                  </a:lnTo>
                  <a:lnTo>
                    <a:pt x="11" y="69"/>
                  </a:lnTo>
                  <a:lnTo>
                    <a:pt x="4" y="64"/>
                  </a:lnTo>
                  <a:lnTo>
                    <a:pt x="0" y="54"/>
                  </a:lnTo>
                  <a:lnTo>
                    <a:pt x="0" y="45"/>
                  </a:lnTo>
                  <a:lnTo>
                    <a:pt x="4" y="32"/>
                  </a:lnTo>
                  <a:lnTo>
                    <a:pt x="10" y="22"/>
                  </a:lnTo>
                  <a:lnTo>
                    <a:pt x="18" y="12"/>
                  </a:lnTo>
                  <a:lnTo>
                    <a:pt x="28" y="4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7" name="Freeform 91"/>
            <p:cNvSpPr/>
            <p:nvPr/>
          </p:nvSpPr>
          <p:spPr bwMode="auto">
            <a:xfrm>
              <a:off x="4444412" y="2845567"/>
              <a:ext cx="149278" cy="147340"/>
            </a:xfrm>
            <a:custGeom>
              <a:avLst/>
              <a:gdLst>
                <a:gd name="T0" fmla="*/ 97 w 152"/>
                <a:gd name="T1" fmla="*/ 0 h 152"/>
                <a:gd name="T2" fmla="*/ 116 w 152"/>
                <a:gd name="T3" fmla="*/ 2 h 152"/>
                <a:gd name="T4" fmla="*/ 131 w 152"/>
                <a:gd name="T5" fmla="*/ 9 h 152"/>
                <a:gd name="T6" fmla="*/ 142 w 152"/>
                <a:gd name="T7" fmla="*/ 20 h 152"/>
                <a:gd name="T8" fmla="*/ 150 w 152"/>
                <a:gd name="T9" fmla="*/ 36 h 152"/>
                <a:gd name="T10" fmla="*/ 152 w 152"/>
                <a:gd name="T11" fmla="*/ 54 h 152"/>
                <a:gd name="T12" fmla="*/ 134 w 152"/>
                <a:gd name="T13" fmla="*/ 48 h 152"/>
                <a:gd name="T14" fmla="*/ 117 w 152"/>
                <a:gd name="T15" fmla="*/ 47 h 152"/>
                <a:gd name="T16" fmla="*/ 102 w 152"/>
                <a:gd name="T17" fmla="*/ 51 h 152"/>
                <a:gd name="T18" fmla="*/ 89 w 152"/>
                <a:gd name="T19" fmla="*/ 58 h 152"/>
                <a:gd name="T20" fmla="*/ 77 w 152"/>
                <a:gd name="T21" fmla="*/ 69 h 152"/>
                <a:gd name="T22" fmla="*/ 66 w 152"/>
                <a:gd name="T23" fmla="*/ 82 h 152"/>
                <a:gd name="T24" fmla="*/ 55 w 152"/>
                <a:gd name="T25" fmla="*/ 97 h 152"/>
                <a:gd name="T26" fmla="*/ 45 w 152"/>
                <a:gd name="T27" fmla="*/ 112 h 152"/>
                <a:gd name="T28" fmla="*/ 35 w 152"/>
                <a:gd name="T29" fmla="*/ 126 h 152"/>
                <a:gd name="T30" fmla="*/ 24 w 152"/>
                <a:gd name="T31" fmla="*/ 140 h 152"/>
                <a:gd name="T32" fmla="*/ 13 w 152"/>
                <a:gd name="T33" fmla="*/ 152 h 152"/>
                <a:gd name="T34" fmla="*/ 7 w 152"/>
                <a:gd name="T35" fmla="*/ 149 h 152"/>
                <a:gd name="T36" fmla="*/ 6 w 152"/>
                <a:gd name="T37" fmla="*/ 145 h 152"/>
                <a:gd name="T38" fmla="*/ 7 w 152"/>
                <a:gd name="T39" fmla="*/ 140 h 152"/>
                <a:gd name="T40" fmla="*/ 10 w 152"/>
                <a:gd name="T41" fmla="*/ 135 h 152"/>
                <a:gd name="T42" fmla="*/ 10 w 152"/>
                <a:gd name="T43" fmla="*/ 130 h 152"/>
                <a:gd name="T44" fmla="*/ 7 w 152"/>
                <a:gd name="T45" fmla="*/ 126 h 152"/>
                <a:gd name="T46" fmla="*/ 0 w 152"/>
                <a:gd name="T47" fmla="*/ 124 h 152"/>
                <a:gd name="T48" fmla="*/ 1 w 152"/>
                <a:gd name="T49" fmla="*/ 120 h 152"/>
                <a:gd name="T50" fmla="*/ 2 w 152"/>
                <a:gd name="T51" fmla="*/ 117 h 152"/>
                <a:gd name="T52" fmla="*/ 5 w 152"/>
                <a:gd name="T53" fmla="*/ 115 h 152"/>
                <a:gd name="T54" fmla="*/ 7 w 152"/>
                <a:gd name="T55" fmla="*/ 115 h 152"/>
                <a:gd name="T56" fmla="*/ 8 w 152"/>
                <a:gd name="T57" fmla="*/ 117 h 152"/>
                <a:gd name="T58" fmla="*/ 11 w 152"/>
                <a:gd name="T59" fmla="*/ 118 h 152"/>
                <a:gd name="T60" fmla="*/ 12 w 152"/>
                <a:gd name="T61" fmla="*/ 119 h 152"/>
                <a:gd name="T62" fmla="*/ 13 w 152"/>
                <a:gd name="T63" fmla="*/ 121 h 152"/>
                <a:gd name="T64" fmla="*/ 13 w 152"/>
                <a:gd name="T65" fmla="*/ 124 h 152"/>
                <a:gd name="T66" fmla="*/ 39 w 152"/>
                <a:gd name="T67" fmla="*/ 80 h 152"/>
                <a:gd name="T68" fmla="*/ 67 w 152"/>
                <a:gd name="T69" fmla="*/ 39 h 152"/>
                <a:gd name="T70" fmla="*/ 97 w 152"/>
                <a:gd name="T71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2" h="152">
                  <a:moveTo>
                    <a:pt x="97" y="0"/>
                  </a:moveTo>
                  <a:lnTo>
                    <a:pt x="116" y="2"/>
                  </a:lnTo>
                  <a:lnTo>
                    <a:pt x="131" y="9"/>
                  </a:lnTo>
                  <a:lnTo>
                    <a:pt x="142" y="20"/>
                  </a:lnTo>
                  <a:lnTo>
                    <a:pt x="150" y="36"/>
                  </a:lnTo>
                  <a:lnTo>
                    <a:pt x="152" y="54"/>
                  </a:lnTo>
                  <a:lnTo>
                    <a:pt x="134" y="48"/>
                  </a:lnTo>
                  <a:lnTo>
                    <a:pt x="117" y="47"/>
                  </a:lnTo>
                  <a:lnTo>
                    <a:pt x="102" y="51"/>
                  </a:lnTo>
                  <a:lnTo>
                    <a:pt x="89" y="58"/>
                  </a:lnTo>
                  <a:lnTo>
                    <a:pt x="77" y="69"/>
                  </a:lnTo>
                  <a:lnTo>
                    <a:pt x="66" y="82"/>
                  </a:lnTo>
                  <a:lnTo>
                    <a:pt x="55" y="97"/>
                  </a:lnTo>
                  <a:lnTo>
                    <a:pt x="45" y="112"/>
                  </a:lnTo>
                  <a:lnTo>
                    <a:pt x="35" y="126"/>
                  </a:lnTo>
                  <a:lnTo>
                    <a:pt x="24" y="140"/>
                  </a:lnTo>
                  <a:lnTo>
                    <a:pt x="13" y="152"/>
                  </a:lnTo>
                  <a:lnTo>
                    <a:pt x="7" y="149"/>
                  </a:lnTo>
                  <a:lnTo>
                    <a:pt x="6" y="145"/>
                  </a:lnTo>
                  <a:lnTo>
                    <a:pt x="7" y="140"/>
                  </a:lnTo>
                  <a:lnTo>
                    <a:pt x="10" y="135"/>
                  </a:lnTo>
                  <a:lnTo>
                    <a:pt x="10" y="130"/>
                  </a:lnTo>
                  <a:lnTo>
                    <a:pt x="7" y="126"/>
                  </a:lnTo>
                  <a:lnTo>
                    <a:pt x="0" y="124"/>
                  </a:lnTo>
                  <a:lnTo>
                    <a:pt x="1" y="120"/>
                  </a:lnTo>
                  <a:lnTo>
                    <a:pt x="2" y="117"/>
                  </a:lnTo>
                  <a:lnTo>
                    <a:pt x="5" y="115"/>
                  </a:lnTo>
                  <a:lnTo>
                    <a:pt x="7" y="115"/>
                  </a:lnTo>
                  <a:lnTo>
                    <a:pt x="8" y="117"/>
                  </a:lnTo>
                  <a:lnTo>
                    <a:pt x="11" y="118"/>
                  </a:lnTo>
                  <a:lnTo>
                    <a:pt x="12" y="119"/>
                  </a:lnTo>
                  <a:lnTo>
                    <a:pt x="13" y="121"/>
                  </a:lnTo>
                  <a:lnTo>
                    <a:pt x="13" y="124"/>
                  </a:lnTo>
                  <a:lnTo>
                    <a:pt x="39" y="80"/>
                  </a:lnTo>
                  <a:lnTo>
                    <a:pt x="67" y="39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8" name="Freeform 92"/>
            <p:cNvSpPr/>
            <p:nvPr/>
          </p:nvSpPr>
          <p:spPr bwMode="auto">
            <a:xfrm>
              <a:off x="4578181" y="3060760"/>
              <a:ext cx="69793" cy="122137"/>
            </a:xfrm>
            <a:custGeom>
              <a:avLst/>
              <a:gdLst>
                <a:gd name="T0" fmla="*/ 72 w 72"/>
                <a:gd name="T1" fmla="*/ 0 h 126"/>
                <a:gd name="T2" fmla="*/ 64 w 72"/>
                <a:gd name="T3" fmla="*/ 20 h 126"/>
                <a:gd name="T4" fmla="*/ 56 w 72"/>
                <a:gd name="T5" fmla="*/ 34 h 126"/>
                <a:gd name="T6" fmla="*/ 50 w 72"/>
                <a:gd name="T7" fmla="*/ 47 h 126"/>
                <a:gd name="T8" fmla="*/ 45 w 72"/>
                <a:gd name="T9" fmla="*/ 58 h 126"/>
                <a:gd name="T10" fmla="*/ 43 w 72"/>
                <a:gd name="T11" fmla="*/ 69 h 126"/>
                <a:gd name="T12" fmla="*/ 43 w 72"/>
                <a:gd name="T13" fmla="*/ 80 h 126"/>
                <a:gd name="T14" fmla="*/ 45 w 72"/>
                <a:gd name="T15" fmla="*/ 92 h 126"/>
                <a:gd name="T16" fmla="*/ 50 w 72"/>
                <a:gd name="T17" fmla="*/ 106 h 126"/>
                <a:gd name="T18" fmla="*/ 57 w 72"/>
                <a:gd name="T19" fmla="*/ 125 h 126"/>
                <a:gd name="T20" fmla="*/ 51 w 72"/>
                <a:gd name="T21" fmla="*/ 126 h 126"/>
                <a:gd name="T22" fmla="*/ 46 w 72"/>
                <a:gd name="T23" fmla="*/ 126 h 126"/>
                <a:gd name="T24" fmla="*/ 42 w 72"/>
                <a:gd name="T25" fmla="*/ 125 h 126"/>
                <a:gd name="T26" fmla="*/ 39 w 72"/>
                <a:gd name="T27" fmla="*/ 123 h 126"/>
                <a:gd name="T28" fmla="*/ 37 w 72"/>
                <a:gd name="T29" fmla="*/ 121 h 126"/>
                <a:gd name="T30" fmla="*/ 36 w 72"/>
                <a:gd name="T31" fmla="*/ 119 h 126"/>
                <a:gd name="T32" fmla="*/ 36 w 72"/>
                <a:gd name="T33" fmla="*/ 117 h 126"/>
                <a:gd name="T34" fmla="*/ 36 w 72"/>
                <a:gd name="T35" fmla="*/ 115 h 126"/>
                <a:gd name="T36" fmla="*/ 38 w 72"/>
                <a:gd name="T37" fmla="*/ 114 h 126"/>
                <a:gd name="T38" fmla="*/ 40 w 72"/>
                <a:gd name="T39" fmla="*/ 112 h 126"/>
                <a:gd name="T40" fmla="*/ 44 w 72"/>
                <a:gd name="T41" fmla="*/ 111 h 126"/>
                <a:gd name="T42" fmla="*/ 40 w 72"/>
                <a:gd name="T43" fmla="*/ 104 h 126"/>
                <a:gd name="T44" fmla="*/ 36 w 72"/>
                <a:gd name="T45" fmla="*/ 100 h 126"/>
                <a:gd name="T46" fmla="*/ 28 w 72"/>
                <a:gd name="T47" fmla="*/ 99 h 126"/>
                <a:gd name="T48" fmla="*/ 22 w 72"/>
                <a:gd name="T49" fmla="*/ 101 h 126"/>
                <a:gd name="T50" fmla="*/ 18 w 72"/>
                <a:gd name="T51" fmla="*/ 105 h 126"/>
                <a:gd name="T52" fmla="*/ 16 w 72"/>
                <a:gd name="T53" fmla="*/ 111 h 126"/>
                <a:gd name="T54" fmla="*/ 6 w 72"/>
                <a:gd name="T55" fmla="*/ 109 h 126"/>
                <a:gd name="T56" fmla="*/ 1 w 72"/>
                <a:gd name="T57" fmla="*/ 105 h 126"/>
                <a:gd name="T58" fmla="*/ 0 w 72"/>
                <a:gd name="T59" fmla="*/ 100 h 126"/>
                <a:gd name="T60" fmla="*/ 3 w 72"/>
                <a:gd name="T61" fmla="*/ 94 h 126"/>
                <a:gd name="T62" fmla="*/ 8 w 72"/>
                <a:gd name="T63" fmla="*/ 87 h 126"/>
                <a:gd name="T64" fmla="*/ 11 w 72"/>
                <a:gd name="T65" fmla="*/ 80 h 126"/>
                <a:gd name="T66" fmla="*/ 16 w 72"/>
                <a:gd name="T67" fmla="*/ 73 h 126"/>
                <a:gd name="T68" fmla="*/ 18 w 72"/>
                <a:gd name="T69" fmla="*/ 67 h 126"/>
                <a:gd name="T70" fmla="*/ 17 w 72"/>
                <a:gd name="T71" fmla="*/ 61 h 126"/>
                <a:gd name="T72" fmla="*/ 12 w 72"/>
                <a:gd name="T73" fmla="*/ 58 h 126"/>
                <a:gd name="T74" fmla="*/ 3 w 72"/>
                <a:gd name="T75" fmla="*/ 56 h 126"/>
                <a:gd name="T76" fmla="*/ 8 w 72"/>
                <a:gd name="T77" fmla="*/ 50 h 126"/>
                <a:gd name="T78" fmla="*/ 15 w 72"/>
                <a:gd name="T79" fmla="*/ 44 h 126"/>
                <a:gd name="T80" fmla="*/ 21 w 72"/>
                <a:gd name="T81" fmla="*/ 39 h 126"/>
                <a:gd name="T82" fmla="*/ 26 w 72"/>
                <a:gd name="T83" fmla="*/ 36 h 126"/>
                <a:gd name="T84" fmla="*/ 25 w 72"/>
                <a:gd name="T85" fmla="*/ 32 h 126"/>
                <a:gd name="T86" fmla="*/ 16 w 72"/>
                <a:gd name="T87" fmla="*/ 28 h 126"/>
                <a:gd name="T88" fmla="*/ 25 w 72"/>
                <a:gd name="T89" fmla="*/ 16 h 126"/>
                <a:gd name="T90" fmla="*/ 38 w 72"/>
                <a:gd name="T91" fmla="*/ 8 h 126"/>
                <a:gd name="T92" fmla="*/ 54 w 72"/>
                <a:gd name="T93" fmla="*/ 3 h 126"/>
                <a:gd name="T94" fmla="*/ 72 w 72"/>
                <a:gd name="T95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2" h="126">
                  <a:moveTo>
                    <a:pt x="72" y="0"/>
                  </a:moveTo>
                  <a:lnTo>
                    <a:pt x="64" y="20"/>
                  </a:lnTo>
                  <a:lnTo>
                    <a:pt x="56" y="34"/>
                  </a:lnTo>
                  <a:lnTo>
                    <a:pt x="50" y="47"/>
                  </a:lnTo>
                  <a:lnTo>
                    <a:pt x="45" y="58"/>
                  </a:lnTo>
                  <a:lnTo>
                    <a:pt x="43" y="69"/>
                  </a:lnTo>
                  <a:lnTo>
                    <a:pt x="43" y="80"/>
                  </a:lnTo>
                  <a:lnTo>
                    <a:pt x="45" y="92"/>
                  </a:lnTo>
                  <a:lnTo>
                    <a:pt x="50" y="106"/>
                  </a:lnTo>
                  <a:lnTo>
                    <a:pt x="57" y="125"/>
                  </a:lnTo>
                  <a:lnTo>
                    <a:pt x="51" y="126"/>
                  </a:lnTo>
                  <a:lnTo>
                    <a:pt x="46" y="126"/>
                  </a:lnTo>
                  <a:lnTo>
                    <a:pt x="42" y="125"/>
                  </a:lnTo>
                  <a:lnTo>
                    <a:pt x="39" y="123"/>
                  </a:lnTo>
                  <a:lnTo>
                    <a:pt x="37" y="121"/>
                  </a:lnTo>
                  <a:lnTo>
                    <a:pt x="36" y="119"/>
                  </a:lnTo>
                  <a:lnTo>
                    <a:pt x="36" y="117"/>
                  </a:lnTo>
                  <a:lnTo>
                    <a:pt x="36" y="115"/>
                  </a:lnTo>
                  <a:lnTo>
                    <a:pt x="38" y="114"/>
                  </a:lnTo>
                  <a:lnTo>
                    <a:pt x="40" y="112"/>
                  </a:lnTo>
                  <a:lnTo>
                    <a:pt x="44" y="111"/>
                  </a:lnTo>
                  <a:lnTo>
                    <a:pt x="40" y="104"/>
                  </a:lnTo>
                  <a:lnTo>
                    <a:pt x="36" y="100"/>
                  </a:lnTo>
                  <a:lnTo>
                    <a:pt x="28" y="99"/>
                  </a:lnTo>
                  <a:lnTo>
                    <a:pt x="22" y="101"/>
                  </a:lnTo>
                  <a:lnTo>
                    <a:pt x="18" y="105"/>
                  </a:lnTo>
                  <a:lnTo>
                    <a:pt x="16" y="111"/>
                  </a:lnTo>
                  <a:lnTo>
                    <a:pt x="6" y="109"/>
                  </a:lnTo>
                  <a:lnTo>
                    <a:pt x="1" y="105"/>
                  </a:lnTo>
                  <a:lnTo>
                    <a:pt x="0" y="100"/>
                  </a:lnTo>
                  <a:lnTo>
                    <a:pt x="3" y="94"/>
                  </a:lnTo>
                  <a:lnTo>
                    <a:pt x="8" y="87"/>
                  </a:lnTo>
                  <a:lnTo>
                    <a:pt x="11" y="80"/>
                  </a:lnTo>
                  <a:lnTo>
                    <a:pt x="16" y="73"/>
                  </a:lnTo>
                  <a:lnTo>
                    <a:pt x="18" y="67"/>
                  </a:lnTo>
                  <a:lnTo>
                    <a:pt x="17" y="61"/>
                  </a:lnTo>
                  <a:lnTo>
                    <a:pt x="12" y="58"/>
                  </a:lnTo>
                  <a:lnTo>
                    <a:pt x="3" y="56"/>
                  </a:lnTo>
                  <a:lnTo>
                    <a:pt x="8" y="50"/>
                  </a:lnTo>
                  <a:lnTo>
                    <a:pt x="15" y="44"/>
                  </a:lnTo>
                  <a:lnTo>
                    <a:pt x="21" y="39"/>
                  </a:lnTo>
                  <a:lnTo>
                    <a:pt x="26" y="36"/>
                  </a:lnTo>
                  <a:lnTo>
                    <a:pt x="25" y="32"/>
                  </a:lnTo>
                  <a:lnTo>
                    <a:pt x="16" y="28"/>
                  </a:lnTo>
                  <a:lnTo>
                    <a:pt x="25" y="16"/>
                  </a:lnTo>
                  <a:lnTo>
                    <a:pt x="38" y="8"/>
                  </a:lnTo>
                  <a:lnTo>
                    <a:pt x="54" y="3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9" name="Freeform 93"/>
            <p:cNvSpPr/>
            <p:nvPr/>
          </p:nvSpPr>
          <p:spPr bwMode="auto">
            <a:xfrm>
              <a:off x="4642158" y="4578748"/>
              <a:ext cx="56222" cy="67854"/>
            </a:xfrm>
            <a:custGeom>
              <a:avLst/>
              <a:gdLst>
                <a:gd name="T0" fmla="*/ 5 w 59"/>
                <a:gd name="T1" fmla="*/ 0 h 69"/>
                <a:gd name="T2" fmla="*/ 12 w 59"/>
                <a:gd name="T3" fmla="*/ 2 h 69"/>
                <a:gd name="T4" fmla="*/ 22 w 59"/>
                <a:gd name="T5" fmla="*/ 6 h 69"/>
                <a:gd name="T6" fmla="*/ 32 w 59"/>
                <a:gd name="T7" fmla="*/ 12 h 69"/>
                <a:gd name="T8" fmla="*/ 40 w 59"/>
                <a:gd name="T9" fmla="*/ 20 h 69"/>
                <a:gd name="T10" fmla="*/ 49 w 59"/>
                <a:gd name="T11" fmla="*/ 29 h 69"/>
                <a:gd name="T12" fmla="*/ 55 w 59"/>
                <a:gd name="T13" fmla="*/ 39 h 69"/>
                <a:gd name="T14" fmla="*/ 59 w 59"/>
                <a:gd name="T15" fmla="*/ 48 h 69"/>
                <a:gd name="T16" fmla="*/ 59 w 59"/>
                <a:gd name="T17" fmla="*/ 56 h 69"/>
                <a:gd name="T18" fmla="*/ 55 w 59"/>
                <a:gd name="T19" fmla="*/ 63 h 69"/>
                <a:gd name="T20" fmla="*/ 46 w 59"/>
                <a:gd name="T21" fmla="*/ 68 h 69"/>
                <a:gd name="T22" fmla="*/ 32 w 59"/>
                <a:gd name="T23" fmla="*/ 69 h 69"/>
                <a:gd name="T24" fmla="*/ 32 w 59"/>
                <a:gd name="T25" fmla="*/ 65 h 69"/>
                <a:gd name="T26" fmla="*/ 32 w 59"/>
                <a:gd name="T27" fmla="*/ 63 h 69"/>
                <a:gd name="T28" fmla="*/ 33 w 59"/>
                <a:gd name="T29" fmla="*/ 61 h 69"/>
                <a:gd name="T30" fmla="*/ 35 w 59"/>
                <a:gd name="T31" fmla="*/ 58 h 69"/>
                <a:gd name="T32" fmla="*/ 38 w 59"/>
                <a:gd name="T33" fmla="*/ 57 h 69"/>
                <a:gd name="T34" fmla="*/ 40 w 59"/>
                <a:gd name="T35" fmla="*/ 57 h 69"/>
                <a:gd name="T36" fmla="*/ 43 w 59"/>
                <a:gd name="T37" fmla="*/ 56 h 69"/>
                <a:gd name="T38" fmla="*/ 46 w 59"/>
                <a:gd name="T39" fmla="*/ 56 h 69"/>
                <a:gd name="T40" fmla="*/ 43 w 59"/>
                <a:gd name="T41" fmla="*/ 50 h 69"/>
                <a:gd name="T42" fmla="*/ 38 w 59"/>
                <a:gd name="T43" fmla="*/ 45 h 69"/>
                <a:gd name="T44" fmla="*/ 31 w 59"/>
                <a:gd name="T45" fmla="*/ 42 h 69"/>
                <a:gd name="T46" fmla="*/ 23 w 59"/>
                <a:gd name="T47" fmla="*/ 40 h 69"/>
                <a:gd name="T48" fmla="*/ 15 w 59"/>
                <a:gd name="T49" fmla="*/ 39 h 69"/>
                <a:gd name="T50" fmla="*/ 9 w 59"/>
                <a:gd name="T51" fmla="*/ 35 h 69"/>
                <a:gd name="T52" fmla="*/ 3 w 59"/>
                <a:gd name="T53" fmla="*/ 31 h 69"/>
                <a:gd name="T54" fmla="*/ 0 w 59"/>
                <a:gd name="T55" fmla="*/ 24 h 69"/>
                <a:gd name="T56" fmla="*/ 0 w 59"/>
                <a:gd name="T57" fmla="*/ 14 h 69"/>
                <a:gd name="T58" fmla="*/ 5 w 59"/>
                <a:gd name="T5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9" h="69">
                  <a:moveTo>
                    <a:pt x="5" y="0"/>
                  </a:moveTo>
                  <a:lnTo>
                    <a:pt x="12" y="2"/>
                  </a:lnTo>
                  <a:lnTo>
                    <a:pt x="22" y="6"/>
                  </a:lnTo>
                  <a:lnTo>
                    <a:pt x="32" y="12"/>
                  </a:lnTo>
                  <a:lnTo>
                    <a:pt x="40" y="20"/>
                  </a:lnTo>
                  <a:lnTo>
                    <a:pt x="49" y="29"/>
                  </a:lnTo>
                  <a:lnTo>
                    <a:pt x="55" y="39"/>
                  </a:lnTo>
                  <a:lnTo>
                    <a:pt x="59" y="48"/>
                  </a:lnTo>
                  <a:lnTo>
                    <a:pt x="59" y="56"/>
                  </a:lnTo>
                  <a:lnTo>
                    <a:pt x="55" y="63"/>
                  </a:lnTo>
                  <a:lnTo>
                    <a:pt x="46" y="68"/>
                  </a:lnTo>
                  <a:lnTo>
                    <a:pt x="32" y="69"/>
                  </a:lnTo>
                  <a:lnTo>
                    <a:pt x="32" y="65"/>
                  </a:lnTo>
                  <a:lnTo>
                    <a:pt x="32" y="63"/>
                  </a:lnTo>
                  <a:lnTo>
                    <a:pt x="33" y="61"/>
                  </a:lnTo>
                  <a:lnTo>
                    <a:pt x="35" y="58"/>
                  </a:lnTo>
                  <a:lnTo>
                    <a:pt x="38" y="57"/>
                  </a:lnTo>
                  <a:lnTo>
                    <a:pt x="40" y="57"/>
                  </a:lnTo>
                  <a:lnTo>
                    <a:pt x="43" y="56"/>
                  </a:lnTo>
                  <a:lnTo>
                    <a:pt x="46" y="56"/>
                  </a:lnTo>
                  <a:lnTo>
                    <a:pt x="43" y="50"/>
                  </a:lnTo>
                  <a:lnTo>
                    <a:pt x="38" y="45"/>
                  </a:lnTo>
                  <a:lnTo>
                    <a:pt x="31" y="42"/>
                  </a:lnTo>
                  <a:lnTo>
                    <a:pt x="23" y="40"/>
                  </a:lnTo>
                  <a:lnTo>
                    <a:pt x="15" y="39"/>
                  </a:lnTo>
                  <a:lnTo>
                    <a:pt x="9" y="35"/>
                  </a:lnTo>
                  <a:lnTo>
                    <a:pt x="3" y="31"/>
                  </a:lnTo>
                  <a:lnTo>
                    <a:pt x="0" y="24"/>
                  </a:lnTo>
                  <a:lnTo>
                    <a:pt x="0" y="1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0" name="Freeform 94"/>
            <p:cNvSpPr/>
            <p:nvPr/>
          </p:nvSpPr>
          <p:spPr bwMode="auto">
            <a:xfrm>
              <a:off x="4552978" y="4311210"/>
              <a:ext cx="106627" cy="96934"/>
            </a:xfrm>
            <a:custGeom>
              <a:avLst/>
              <a:gdLst>
                <a:gd name="T0" fmla="*/ 0 w 110"/>
                <a:gd name="T1" fmla="*/ 0 h 100"/>
                <a:gd name="T2" fmla="*/ 19 w 110"/>
                <a:gd name="T3" fmla="*/ 10 h 100"/>
                <a:gd name="T4" fmla="*/ 36 w 110"/>
                <a:gd name="T5" fmla="*/ 23 h 100"/>
                <a:gd name="T6" fmla="*/ 50 w 110"/>
                <a:gd name="T7" fmla="*/ 39 h 100"/>
                <a:gd name="T8" fmla="*/ 63 w 110"/>
                <a:gd name="T9" fmla="*/ 55 h 100"/>
                <a:gd name="T10" fmla="*/ 78 w 110"/>
                <a:gd name="T11" fmla="*/ 71 h 100"/>
                <a:gd name="T12" fmla="*/ 92 w 110"/>
                <a:gd name="T13" fmla="*/ 85 h 100"/>
                <a:gd name="T14" fmla="*/ 110 w 110"/>
                <a:gd name="T15" fmla="*/ 98 h 100"/>
                <a:gd name="T16" fmla="*/ 98 w 110"/>
                <a:gd name="T17" fmla="*/ 100 h 100"/>
                <a:gd name="T18" fmla="*/ 85 w 110"/>
                <a:gd name="T19" fmla="*/ 98 h 100"/>
                <a:gd name="T20" fmla="*/ 70 w 110"/>
                <a:gd name="T21" fmla="*/ 90 h 100"/>
                <a:gd name="T22" fmla="*/ 56 w 110"/>
                <a:gd name="T23" fmla="*/ 79 h 100"/>
                <a:gd name="T24" fmla="*/ 41 w 110"/>
                <a:gd name="T25" fmla="*/ 66 h 100"/>
                <a:gd name="T26" fmla="*/ 28 w 110"/>
                <a:gd name="T27" fmla="*/ 50 h 100"/>
                <a:gd name="T28" fmla="*/ 15 w 110"/>
                <a:gd name="T29" fmla="*/ 33 h 100"/>
                <a:gd name="T30" fmla="*/ 6 w 110"/>
                <a:gd name="T31" fmla="*/ 16 h 100"/>
                <a:gd name="T32" fmla="*/ 0 w 110"/>
                <a:gd name="T3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0" h="100">
                  <a:moveTo>
                    <a:pt x="0" y="0"/>
                  </a:moveTo>
                  <a:lnTo>
                    <a:pt x="19" y="10"/>
                  </a:lnTo>
                  <a:lnTo>
                    <a:pt x="36" y="23"/>
                  </a:lnTo>
                  <a:lnTo>
                    <a:pt x="50" y="39"/>
                  </a:lnTo>
                  <a:lnTo>
                    <a:pt x="63" y="55"/>
                  </a:lnTo>
                  <a:lnTo>
                    <a:pt x="78" y="71"/>
                  </a:lnTo>
                  <a:lnTo>
                    <a:pt x="92" y="85"/>
                  </a:lnTo>
                  <a:lnTo>
                    <a:pt x="110" y="98"/>
                  </a:lnTo>
                  <a:lnTo>
                    <a:pt x="98" y="100"/>
                  </a:lnTo>
                  <a:lnTo>
                    <a:pt x="85" y="98"/>
                  </a:lnTo>
                  <a:lnTo>
                    <a:pt x="70" y="90"/>
                  </a:lnTo>
                  <a:lnTo>
                    <a:pt x="56" y="79"/>
                  </a:lnTo>
                  <a:lnTo>
                    <a:pt x="41" y="66"/>
                  </a:lnTo>
                  <a:lnTo>
                    <a:pt x="28" y="50"/>
                  </a:lnTo>
                  <a:lnTo>
                    <a:pt x="15" y="33"/>
                  </a:lnTo>
                  <a:lnTo>
                    <a:pt x="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1" name="Freeform 95"/>
            <p:cNvSpPr/>
            <p:nvPr/>
          </p:nvSpPr>
          <p:spPr bwMode="auto">
            <a:xfrm>
              <a:off x="4512266" y="3867252"/>
              <a:ext cx="118260" cy="106627"/>
            </a:xfrm>
            <a:custGeom>
              <a:avLst/>
              <a:gdLst>
                <a:gd name="T0" fmla="*/ 68 w 122"/>
                <a:gd name="T1" fmla="*/ 0 h 111"/>
                <a:gd name="T2" fmla="*/ 75 w 122"/>
                <a:gd name="T3" fmla="*/ 3 h 111"/>
                <a:gd name="T4" fmla="*/ 81 w 122"/>
                <a:gd name="T5" fmla="*/ 9 h 111"/>
                <a:gd name="T6" fmla="*/ 85 w 122"/>
                <a:gd name="T7" fmla="*/ 17 h 111"/>
                <a:gd name="T8" fmla="*/ 90 w 122"/>
                <a:gd name="T9" fmla="*/ 28 h 111"/>
                <a:gd name="T10" fmla="*/ 94 w 122"/>
                <a:gd name="T11" fmla="*/ 40 h 111"/>
                <a:gd name="T12" fmla="*/ 99 w 122"/>
                <a:gd name="T13" fmla="*/ 50 h 111"/>
                <a:gd name="T14" fmla="*/ 103 w 122"/>
                <a:gd name="T15" fmla="*/ 59 h 111"/>
                <a:gd name="T16" fmla="*/ 105 w 122"/>
                <a:gd name="T17" fmla="*/ 62 h 111"/>
                <a:gd name="T18" fmla="*/ 109 w 122"/>
                <a:gd name="T19" fmla="*/ 62 h 111"/>
                <a:gd name="T20" fmla="*/ 111 w 122"/>
                <a:gd name="T21" fmla="*/ 56 h 111"/>
                <a:gd name="T22" fmla="*/ 118 w 122"/>
                <a:gd name="T23" fmla="*/ 59 h 111"/>
                <a:gd name="T24" fmla="*/ 122 w 122"/>
                <a:gd name="T25" fmla="*/ 62 h 111"/>
                <a:gd name="T26" fmla="*/ 121 w 122"/>
                <a:gd name="T27" fmla="*/ 68 h 111"/>
                <a:gd name="T28" fmla="*/ 118 w 122"/>
                <a:gd name="T29" fmla="*/ 74 h 111"/>
                <a:gd name="T30" fmla="*/ 112 w 122"/>
                <a:gd name="T31" fmla="*/ 82 h 111"/>
                <a:gd name="T32" fmla="*/ 107 w 122"/>
                <a:gd name="T33" fmla="*/ 90 h 111"/>
                <a:gd name="T34" fmla="*/ 101 w 122"/>
                <a:gd name="T35" fmla="*/ 98 h 111"/>
                <a:gd name="T36" fmla="*/ 98 w 122"/>
                <a:gd name="T37" fmla="*/ 105 h 111"/>
                <a:gd name="T38" fmla="*/ 96 w 122"/>
                <a:gd name="T39" fmla="*/ 111 h 111"/>
                <a:gd name="T40" fmla="*/ 90 w 122"/>
                <a:gd name="T41" fmla="*/ 109 h 111"/>
                <a:gd name="T42" fmla="*/ 89 w 122"/>
                <a:gd name="T43" fmla="*/ 104 h 111"/>
                <a:gd name="T44" fmla="*/ 92 w 122"/>
                <a:gd name="T45" fmla="*/ 98 h 111"/>
                <a:gd name="T46" fmla="*/ 95 w 122"/>
                <a:gd name="T47" fmla="*/ 90 h 111"/>
                <a:gd name="T48" fmla="*/ 98 w 122"/>
                <a:gd name="T49" fmla="*/ 81 h 111"/>
                <a:gd name="T50" fmla="*/ 96 w 122"/>
                <a:gd name="T51" fmla="*/ 70 h 111"/>
                <a:gd name="T52" fmla="*/ 84 w 122"/>
                <a:gd name="T53" fmla="*/ 71 h 111"/>
                <a:gd name="T54" fmla="*/ 75 w 122"/>
                <a:gd name="T55" fmla="*/ 74 h 111"/>
                <a:gd name="T56" fmla="*/ 66 w 122"/>
                <a:gd name="T57" fmla="*/ 81 h 111"/>
                <a:gd name="T58" fmla="*/ 57 w 122"/>
                <a:gd name="T59" fmla="*/ 87 h 111"/>
                <a:gd name="T60" fmla="*/ 50 w 122"/>
                <a:gd name="T61" fmla="*/ 93 h 111"/>
                <a:gd name="T62" fmla="*/ 42 w 122"/>
                <a:gd name="T63" fmla="*/ 98 h 111"/>
                <a:gd name="T64" fmla="*/ 31 w 122"/>
                <a:gd name="T65" fmla="*/ 100 h 111"/>
                <a:gd name="T66" fmla="*/ 17 w 122"/>
                <a:gd name="T67" fmla="*/ 101 h 111"/>
                <a:gd name="T68" fmla="*/ 0 w 122"/>
                <a:gd name="T69" fmla="*/ 98 h 111"/>
                <a:gd name="T70" fmla="*/ 5 w 122"/>
                <a:gd name="T71" fmla="*/ 88 h 111"/>
                <a:gd name="T72" fmla="*/ 14 w 122"/>
                <a:gd name="T73" fmla="*/ 78 h 111"/>
                <a:gd name="T74" fmla="*/ 25 w 122"/>
                <a:gd name="T75" fmla="*/ 67 h 111"/>
                <a:gd name="T76" fmla="*/ 34 w 122"/>
                <a:gd name="T77" fmla="*/ 56 h 111"/>
                <a:gd name="T78" fmla="*/ 45 w 122"/>
                <a:gd name="T79" fmla="*/ 46 h 111"/>
                <a:gd name="T80" fmla="*/ 53 w 122"/>
                <a:gd name="T81" fmla="*/ 37 h 111"/>
                <a:gd name="T82" fmla="*/ 59 w 122"/>
                <a:gd name="T83" fmla="*/ 27 h 111"/>
                <a:gd name="T84" fmla="*/ 60 w 122"/>
                <a:gd name="T85" fmla="*/ 20 h 111"/>
                <a:gd name="T86" fmla="*/ 55 w 122"/>
                <a:gd name="T87" fmla="*/ 15 h 111"/>
                <a:gd name="T88" fmla="*/ 62 w 122"/>
                <a:gd name="T89" fmla="*/ 4 h 111"/>
                <a:gd name="T90" fmla="*/ 68 w 122"/>
                <a:gd name="T91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2" h="111">
                  <a:moveTo>
                    <a:pt x="68" y="0"/>
                  </a:moveTo>
                  <a:lnTo>
                    <a:pt x="75" y="3"/>
                  </a:lnTo>
                  <a:lnTo>
                    <a:pt x="81" y="9"/>
                  </a:lnTo>
                  <a:lnTo>
                    <a:pt x="85" y="17"/>
                  </a:lnTo>
                  <a:lnTo>
                    <a:pt x="90" y="28"/>
                  </a:lnTo>
                  <a:lnTo>
                    <a:pt x="94" y="40"/>
                  </a:lnTo>
                  <a:lnTo>
                    <a:pt x="99" y="50"/>
                  </a:lnTo>
                  <a:lnTo>
                    <a:pt x="103" y="59"/>
                  </a:lnTo>
                  <a:lnTo>
                    <a:pt x="105" y="62"/>
                  </a:lnTo>
                  <a:lnTo>
                    <a:pt x="109" y="62"/>
                  </a:lnTo>
                  <a:lnTo>
                    <a:pt x="111" y="56"/>
                  </a:lnTo>
                  <a:lnTo>
                    <a:pt x="118" y="59"/>
                  </a:lnTo>
                  <a:lnTo>
                    <a:pt x="122" y="62"/>
                  </a:lnTo>
                  <a:lnTo>
                    <a:pt x="121" y="68"/>
                  </a:lnTo>
                  <a:lnTo>
                    <a:pt x="118" y="74"/>
                  </a:lnTo>
                  <a:lnTo>
                    <a:pt x="112" y="82"/>
                  </a:lnTo>
                  <a:lnTo>
                    <a:pt x="107" y="90"/>
                  </a:lnTo>
                  <a:lnTo>
                    <a:pt x="101" y="98"/>
                  </a:lnTo>
                  <a:lnTo>
                    <a:pt x="98" y="105"/>
                  </a:lnTo>
                  <a:lnTo>
                    <a:pt x="96" y="111"/>
                  </a:lnTo>
                  <a:lnTo>
                    <a:pt x="90" y="109"/>
                  </a:lnTo>
                  <a:lnTo>
                    <a:pt x="89" y="104"/>
                  </a:lnTo>
                  <a:lnTo>
                    <a:pt x="92" y="98"/>
                  </a:lnTo>
                  <a:lnTo>
                    <a:pt x="95" y="90"/>
                  </a:lnTo>
                  <a:lnTo>
                    <a:pt x="98" y="81"/>
                  </a:lnTo>
                  <a:lnTo>
                    <a:pt x="96" y="70"/>
                  </a:lnTo>
                  <a:lnTo>
                    <a:pt x="84" y="71"/>
                  </a:lnTo>
                  <a:lnTo>
                    <a:pt x="75" y="74"/>
                  </a:lnTo>
                  <a:lnTo>
                    <a:pt x="66" y="81"/>
                  </a:lnTo>
                  <a:lnTo>
                    <a:pt x="57" y="87"/>
                  </a:lnTo>
                  <a:lnTo>
                    <a:pt x="50" y="93"/>
                  </a:lnTo>
                  <a:lnTo>
                    <a:pt x="42" y="98"/>
                  </a:lnTo>
                  <a:lnTo>
                    <a:pt x="31" y="100"/>
                  </a:lnTo>
                  <a:lnTo>
                    <a:pt x="17" y="101"/>
                  </a:lnTo>
                  <a:lnTo>
                    <a:pt x="0" y="98"/>
                  </a:lnTo>
                  <a:lnTo>
                    <a:pt x="5" y="88"/>
                  </a:lnTo>
                  <a:lnTo>
                    <a:pt x="14" y="78"/>
                  </a:lnTo>
                  <a:lnTo>
                    <a:pt x="25" y="67"/>
                  </a:lnTo>
                  <a:lnTo>
                    <a:pt x="34" y="56"/>
                  </a:lnTo>
                  <a:lnTo>
                    <a:pt x="45" y="46"/>
                  </a:lnTo>
                  <a:lnTo>
                    <a:pt x="53" y="37"/>
                  </a:lnTo>
                  <a:lnTo>
                    <a:pt x="59" y="27"/>
                  </a:lnTo>
                  <a:lnTo>
                    <a:pt x="60" y="20"/>
                  </a:lnTo>
                  <a:lnTo>
                    <a:pt x="55" y="15"/>
                  </a:lnTo>
                  <a:lnTo>
                    <a:pt x="62" y="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2" name="Freeform 96"/>
            <p:cNvSpPr/>
            <p:nvPr/>
          </p:nvSpPr>
          <p:spPr bwMode="auto">
            <a:xfrm>
              <a:off x="4646035" y="3504718"/>
              <a:ext cx="67854" cy="65915"/>
            </a:xfrm>
            <a:custGeom>
              <a:avLst/>
              <a:gdLst>
                <a:gd name="T0" fmla="*/ 14 w 69"/>
                <a:gd name="T1" fmla="*/ 0 h 70"/>
                <a:gd name="T2" fmla="*/ 25 w 69"/>
                <a:gd name="T3" fmla="*/ 1 h 70"/>
                <a:gd name="T4" fmla="*/ 34 w 69"/>
                <a:gd name="T5" fmla="*/ 4 h 70"/>
                <a:gd name="T6" fmla="*/ 41 w 69"/>
                <a:gd name="T7" fmla="*/ 7 h 70"/>
                <a:gd name="T8" fmla="*/ 50 w 69"/>
                <a:gd name="T9" fmla="*/ 12 h 70"/>
                <a:gd name="T10" fmla="*/ 58 w 69"/>
                <a:gd name="T11" fmla="*/ 15 h 70"/>
                <a:gd name="T12" fmla="*/ 69 w 69"/>
                <a:gd name="T13" fmla="*/ 15 h 70"/>
                <a:gd name="T14" fmla="*/ 61 w 69"/>
                <a:gd name="T15" fmla="*/ 29 h 70"/>
                <a:gd name="T16" fmla="*/ 57 w 69"/>
                <a:gd name="T17" fmla="*/ 48 h 70"/>
                <a:gd name="T18" fmla="*/ 56 w 69"/>
                <a:gd name="T19" fmla="*/ 70 h 70"/>
                <a:gd name="T20" fmla="*/ 1 w 69"/>
                <a:gd name="T21" fmla="*/ 70 h 70"/>
                <a:gd name="T22" fmla="*/ 0 w 69"/>
                <a:gd name="T23" fmla="*/ 48 h 70"/>
                <a:gd name="T24" fmla="*/ 1 w 69"/>
                <a:gd name="T25" fmla="*/ 29 h 70"/>
                <a:gd name="T26" fmla="*/ 7 w 69"/>
                <a:gd name="T27" fmla="*/ 14 h 70"/>
                <a:gd name="T28" fmla="*/ 14 w 69"/>
                <a:gd name="T2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" h="70">
                  <a:moveTo>
                    <a:pt x="14" y="0"/>
                  </a:moveTo>
                  <a:lnTo>
                    <a:pt x="25" y="1"/>
                  </a:lnTo>
                  <a:lnTo>
                    <a:pt x="34" y="4"/>
                  </a:lnTo>
                  <a:lnTo>
                    <a:pt x="41" y="7"/>
                  </a:lnTo>
                  <a:lnTo>
                    <a:pt x="50" y="12"/>
                  </a:lnTo>
                  <a:lnTo>
                    <a:pt x="58" y="15"/>
                  </a:lnTo>
                  <a:lnTo>
                    <a:pt x="69" y="15"/>
                  </a:lnTo>
                  <a:lnTo>
                    <a:pt x="61" y="29"/>
                  </a:lnTo>
                  <a:lnTo>
                    <a:pt x="57" y="48"/>
                  </a:lnTo>
                  <a:lnTo>
                    <a:pt x="56" y="70"/>
                  </a:lnTo>
                  <a:lnTo>
                    <a:pt x="1" y="70"/>
                  </a:lnTo>
                  <a:lnTo>
                    <a:pt x="0" y="48"/>
                  </a:lnTo>
                  <a:lnTo>
                    <a:pt x="1" y="29"/>
                  </a:lnTo>
                  <a:lnTo>
                    <a:pt x="7" y="1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3" name="Freeform 97"/>
            <p:cNvSpPr/>
            <p:nvPr/>
          </p:nvSpPr>
          <p:spPr bwMode="auto">
            <a:xfrm>
              <a:off x="4768172" y="3597775"/>
              <a:ext cx="93057" cy="102750"/>
            </a:xfrm>
            <a:custGeom>
              <a:avLst/>
              <a:gdLst>
                <a:gd name="T0" fmla="*/ 17 w 98"/>
                <a:gd name="T1" fmla="*/ 0 h 108"/>
                <a:gd name="T2" fmla="*/ 29 w 98"/>
                <a:gd name="T3" fmla="*/ 2 h 108"/>
                <a:gd name="T4" fmla="*/ 40 w 98"/>
                <a:gd name="T5" fmla="*/ 6 h 108"/>
                <a:gd name="T6" fmla="*/ 48 w 98"/>
                <a:gd name="T7" fmla="*/ 14 h 108"/>
                <a:gd name="T8" fmla="*/ 53 w 98"/>
                <a:gd name="T9" fmla="*/ 24 h 108"/>
                <a:gd name="T10" fmla="*/ 57 w 98"/>
                <a:gd name="T11" fmla="*/ 35 h 108"/>
                <a:gd name="T12" fmla="*/ 61 w 98"/>
                <a:gd name="T13" fmla="*/ 45 h 108"/>
                <a:gd name="T14" fmla="*/ 66 w 98"/>
                <a:gd name="T15" fmla="*/ 56 h 108"/>
                <a:gd name="T16" fmla="*/ 71 w 98"/>
                <a:gd name="T17" fmla="*/ 66 h 108"/>
                <a:gd name="T18" fmla="*/ 77 w 98"/>
                <a:gd name="T19" fmla="*/ 75 h 108"/>
                <a:gd name="T20" fmla="*/ 85 w 98"/>
                <a:gd name="T21" fmla="*/ 81 h 108"/>
                <a:gd name="T22" fmla="*/ 98 w 98"/>
                <a:gd name="T23" fmla="*/ 84 h 108"/>
                <a:gd name="T24" fmla="*/ 91 w 98"/>
                <a:gd name="T25" fmla="*/ 98 h 108"/>
                <a:gd name="T26" fmla="*/ 87 w 98"/>
                <a:gd name="T27" fmla="*/ 105 h 108"/>
                <a:gd name="T28" fmla="*/ 82 w 98"/>
                <a:gd name="T29" fmla="*/ 108 h 108"/>
                <a:gd name="T30" fmla="*/ 74 w 98"/>
                <a:gd name="T31" fmla="*/ 106 h 108"/>
                <a:gd name="T32" fmla="*/ 66 w 98"/>
                <a:gd name="T33" fmla="*/ 104 h 108"/>
                <a:gd name="T34" fmla="*/ 55 w 98"/>
                <a:gd name="T35" fmla="*/ 100 h 108"/>
                <a:gd name="T36" fmla="*/ 42 w 98"/>
                <a:gd name="T37" fmla="*/ 99 h 108"/>
                <a:gd name="T38" fmla="*/ 46 w 98"/>
                <a:gd name="T39" fmla="*/ 81 h 108"/>
                <a:gd name="T40" fmla="*/ 48 w 98"/>
                <a:gd name="T41" fmla="*/ 67 h 108"/>
                <a:gd name="T42" fmla="*/ 45 w 98"/>
                <a:gd name="T43" fmla="*/ 56 h 108"/>
                <a:gd name="T44" fmla="*/ 42 w 98"/>
                <a:gd name="T45" fmla="*/ 49 h 108"/>
                <a:gd name="T46" fmla="*/ 35 w 98"/>
                <a:gd name="T47" fmla="*/ 42 h 108"/>
                <a:gd name="T48" fmla="*/ 28 w 98"/>
                <a:gd name="T49" fmla="*/ 37 h 108"/>
                <a:gd name="T50" fmla="*/ 21 w 98"/>
                <a:gd name="T51" fmla="*/ 31 h 108"/>
                <a:gd name="T52" fmla="*/ 14 w 98"/>
                <a:gd name="T53" fmla="*/ 26 h 108"/>
                <a:gd name="T54" fmla="*/ 7 w 98"/>
                <a:gd name="T55" fmla="*/ 20 h 108"/>
                <a:gd name="T56" fmla="*/ 3 w 98"/>
                <a:gd name="T57" fmla="*/ 11 h 108"/>
                <a:gd name="T58" fmla="*/ 0 w 98"/>
                <a:gd name="T59" fmla="*/ 2 h 108"/>
                <a:gd name="T60" fmla="*/ 17 w 98"/>
                <a:gd name="T61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8" h="108">
                  <a:moveTo>
                    <a:pt x="17" y="0"/>
                  </a:moveTo>
                  <a:lnTo>
                    <a:pt x="29" y="2"/>
                  </a:lnTo>
                  <a:lnTo>
                    <a:pt x="40" y="6"/>
                  </a:lnTo>
                  <a:lnTo>
                    <a:pt x="48" y="14"/>
                  </a:lnTo>
                  <a:lnTo>
                    <a:pt x="53" y="24"/>
                  </a:lnTo>
                  <a:lnTo>
                    <a:pt x="57" y="35"/>
                  </a:lnTo>
                  <a:lnTo>
                    <a:pt x="61" y="45"/>
                  </a:lnTo>
                  <a:lnTo>
                    <a:pt x="66" y="56"/>
                  </a:lnTo>
                  <a:lnTo>
                    <a:pt x="71" y="66"/>
                  </a:lnTo>
                  <a:lnTo>
                    <a:pt x="77" y="75"/>
                  </a:lnTo>
                  <a:lnTo>
                    <a:pt x="85" y="81"/>
                  </a:lnTo>
                  <a:lnTo>
                    <a:pt x="98" y="84"/>
                  </a:lnTo>
                  <a:lnTo>
                    <a:pt x="91" y="98"/>
                  </a:lnTo>
                  <a:lnTo>
                    <a:pt x="87" y="105"/>
                  </a:lnTo>
                  <a:lnTo>
                    <a:pt x="82" y="108"/>
                  </a:lnTo>
                  <a:lnTo>
                    <a:pt x="74" y="106"/>
                  </a:lnTo>
                  <a:lnTo>
                    <a:pt x="66" y="104"/>
                  </a:lnTo>
                  <a:lnTo>
                    <a:pt x="55" y="100"/>
                  </a:lnTo>
                  <a:lnTo>
                    <a:pt x="42" y="99"/>
                  </a:lnTo>
                  <a:lnTo>
                    <a:pt x="46" y="81"/>
                  </a:lnTo>
                  <a:lnTo>
                    <a:pt x="48" y="67"/>
                  </a:lnTo>
                  <a:lnTo>
                    <a:pt x="45" y="56"/>
                  </a:lnTo>
                  <a:lnTo>
                    <a:pt x="42" y="49"/>
                  </a:lnTo>
                  <a:lnTo>
                    <a:pt x="35" y="42"/>
                  </a:lnTo>
                  <a:lnTo>
                    <a:pt x="28" y="37"/>
                  </a:lnTo>
                  <a:lnTo>
                    <a:pt x="21" y="31"/>
                  </a:lnTo>
                  <a:lnTo>
                    <a:pt x="14" y="26"/>
                  </a:lnTo>
                  <a:lnTo>
                    <a:pt x="7" y="20"/>
                  </a:lnTo>
                  <a:lnTo>
                    <a:pt x="3" y="11"/>
                  </a:lnTo>
                  <a:lnTo>
                    <a:pt x="0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8" name="Freeform 102"/>
            <p:cNvSpPr/>
            <p:nvPr/>
          </p:nvSpPr>
          <p:spPr bwMode="auto">
            <a:xfrm>
              <a:off x="4969795" y="1971222"/>
              <a:ext cx="469161" cy="378043"/>
            </a:xfrm>
            <a:custGeom>
              <a:avLst/>
              <a:gdLst>
                <a:gd name="T0" fmla="*/ 465 w 485"/>
                <a:gd name="T1" fmla="*/ 5 h 390"/>
                <a:gd name="T2" fmla="*/ 425 w 485"/>
                <a:gd name="T3" fmla="*/ 33 h 390"/>
                <a:gd name="T4" fmla="*/ 398 w 485"/>
                <a:gd name="T5" fmla="*/ 57 h 390"/>
                <a:gd name="T6" fmla="*/ 400 w 485"/>
                <a:gd name="T7" fmla="*/ 62 h 390"/>
                <a:gd name="T8" fmla="*/ 390 w 485"/>
                <a:gd name="T9" fmla="*/ 71 h 390"/>
                <a:gd name="T10" fmla="*/ 375 w 485"/>
                <a:gd name="T11" fmla="*/ 80 h 390"/>
                <a:gd name="T12" fmla="*/ 386 w 485"/>
                <a:gd name="T13" fmla="*/ 85 h 390"/>
                <a:gd name="T14" fmla="*/ 384 w 485"/>
                <a:gd name="T15" fmla="*/ 102 h 390"/>
                <a:gd name="T16" fmla="*/ 363 w 485"/>
                <a:gd name="T17" fmla="*/ 84 h 390"/>
                <a:gd name="T18" fmla="*/ 348 w 485"/>
                <a:gd name="T19" fmla="*/ 51 h 390"/>
                <a:gd name="T20" fmla="*/ 281 w 485"/>
                <a:gd name="T21" fmla="*/ 67 h 390"/>
                <a:gd name="T22" fmla="*/ 211 w 485"/>
                <a:gd name="T23" fmla="*/ 128 h 390"/>
                <a:gd name="T24" fmla="*/ 159 w 485"/>
                <a:gd name="T25" fmla="*/ 207 h 390"/>
                <a:gd name="T26" fmla="*/ 114 w 485"/>
                <a:gd name="T27" fmla="*/ 294 h 390"/>
                <a:gd name="T28" fmla="*/ 105 w 485"/>
                <a:gd name="T29" fmla="*/ 333 h 390"/>
                <a:gd name="T30" fmla="*/ 132 w 485"/>
                <a:gd name="T31" fmla="*/ 337 h 390"/>
                <a:gd name="T32" fmla="*/ 152 w 485"/>
                <a:gd name="T33" fmla="*/ 348 h 390"/>
                <a:gd name="T34" fmla="*/ 138 w 485"/>
                <a:gd name="T35" fmla="*/ 364 h 390"/>
                <a:gd name="T36" fmla="*/ 127 w 485"/>
                <a:gd name="T37" fmla="*/ 370 h 390"/>
                <a:gd name="T38" fmla="*/ 138 w 485"/>
                <a:gd name="T39" fmla="*/ 390 h 390"/>
                <a:gd name="T40" fmla="*/ 79 w 485"/>
                <a:gd name="T41" fmla="*/ 346 h 390"/>
                <a:gd name="T42" fmla="*/ 70 w 485"/>
                <a:gd name="T43" fmla="*/ 333 h 390"/>
                <a:gd name="T44" fmla="*/ 83 w 485"/>
                <a:gd name="T45" fmla="*/ 320 h 390"/>
                <a:gd name="T46" fmla="*/ 64 w 485"/>
                <a:gd name="T47" fmla="*/ 298 h 390"/>
                <a:gd name="T48" fmla="*/ 27 w 485"/>
                <a:gd name="T49" fmla="*/ 294 h 390"/>
                <a:gd name="T50" fmla="*/ 0 w 485"/>
                <a:gd name="T51" fmla="*/ 279 h 390"/>
                <a:gd name="T52" fmla="*/ 67 w 485"/>
                <a:gd name="T53" fmla="*/ 263 h 390"/>
                <a:gd name="T54" fmla="*/ 124 w 485"/>
                <a:gd name="T55" fmla="*/ 238 h 390"/>
                <a:gd name="T56" fmla="*/ 112 w 485"/>
                <a:gd name="T57" fmla="*/ 207 h 390"/>
                <a:gd name="T58" fmla="*/ 78 w 485"/>
                <a:gd name="T59" fmla="*/ 223 h 390"/>
                <a:gd name="T60" fmla="*/ 49 w 485"/>
                <a:gd name="T61" fmla="*/ 251 h 390"/>
                <a:gd name="T62" fmla="*/ 27 w 485"/>
                <a:gd name="T63" fmla="*/ 251 h 390"/>
                <a:gd name="T64" fmla="*/ 48 w 485"/>
                <a:gd name="T65" fmla="*/ 224 h 390"/>
                <a:gd name="T66" fmla="*/ 71 w 485"/>
                <a:gd name="T67" fmla="*/ 206 h 390"/>
                <a:gd name="T68" fmla="*/ 81 w 485"/>
                <a:gd name="T69" fmla="*/ 181 h 390"/>
                <a:gd name="T70" fmla="*/ 81 w 485"/>
                <a:gd name="T71" fmla="*/ 162 h 390"/>
                <a:gd name="T72" fmla="*/ 120 w 485"/>
                <a:gd name="T73" fmla="*/ 160 h 390"/>
                <a:gd name="T74" fmla="*/ 127 w 485"/>
                <a:gd name="T75" fmla="*/ 140 h 390"/>
                <a:gd name="T76" fmla="*/ 105 w 485"/>
                <a:gd name="T77" fmla="*/ 149 h 390"/>
                <a:gd name="T78" fmla="*/ 105 w 485"/>
                <a:gd name="T79" fmla="*/ 128 h 390"/>
                <a:gd name="T80" fmla="*/ 138 w 485"/>
                <a:gd name="T81" fmla="*/ 117 h 390"/>
                <a:gd name="T82" fmla="*/ 176 w 485"/>
                <a:gd name="T83" fmla="*/ 119 h 390"/>
                <a:gd name="T84" fmla="*/ 195 w 485"/>
                <a:gd name="T85" fmla="*/ 100 h 390"/>
                <a:gd name="T86" fmla="*/ 190 w 485"/>
                <a:gd name="T87" fmla="*/ 88 h 390"/>
                <a:gd name="T88" fmla="*/ 177 w 485"/>
                <a:gd name="T89" fmla="*/ 95 h 390"/>
                <a:gd name="T90" fmla="*/ 167 w 485"/>
                <a:gd name="T91" fmla="*/ 93 h 390"/>
                <a:gd name="T92" fmla="*/ 183 w 485"/>
                <a:gd name="T93" fmla="*/ 68 h 390"/>
                <a:gd name="T94" fmla="*/ 218 w 485"/>
                <a:gd name="T95" fmla="*/ 41 h 390"/>
                <a:gd name="T96" fmla="*/ 253 w 485"/>
                <a:gd name="T97" fmla="*/ 35 h 390"/>
                <a:gd name="T98" fmla="*/ 260 w 485"/>
                <a:gd name="T99" fmla="*/ 55 h 390"/>
                <a:gd name="T100" fmla="*/ 240 w 485"/>
                <a:gd name="T101" fmla="*/ 58 h 390"/>
                <a:gd name="T102" fmla="*/ 221 w 485"/>
                <a:gd name="T103" fmla="*/ 61 h 390"/>
                <a:gd name="T104" fmla="*/ 222 w 485"/>
                <a:gd name="T105" fmla="*/ 85 h 390"/>
                <a:gd name="T106" fmla="*/ 327 w 485"/>
                <a:gd name="T107" fmla="*/ 41 h 390"/>
                <a:gd name="T108" fmla="*/ 420 w 485"/>
                <a:gd name="T109" fmla="*/ 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85" h="390">
                  <a:moveTo>
                    <a:pt x="452" y="0"/>
                  </a:moveTo>
                  <a:lnTo>
                    <a:pt x="485" y="2"/>
                  </a:lnTo>
                  <a:lnTo>
                    <a:pt x="465" y="5"/>
                  </a:lnTo>
                  <a:lnTo>
                    <a:pt x="449" y="12"/>
                  </a:lnTo>
                  <a:lnTo>
                    <a:pt x="436" y="22"/>
                  </a:lnTo>
                  <a:lnTo>
                    <a:pt x="425" y="33"/>
                  </a:lnTo>
                  <a:lnTo>
                    <a:pt x="417" y="44"/>
                  </a:lnTo>
                  <a:lnTo>
                    <a:pt x="407" y="52"/>
                  </a:lnTo>
                  <a:lnTo>
                    <a:pt x="398" y="57"/>
                  </a:lnTo>
                  <a:lnTo>
                    <a:pt x="387" y="57"/>
                  </a:lnTo>
                  <a:lnTo>
                    <a:pt x="396" y="60"/>
                  </a:lnTo>
                  <a:lnTo>
                    <a:pt x="400" y="62"/>
                  </a:lnTo>
                  <a:lnTo>
                    <a:pt x="400" y="65"/>
                  </a:lnTo>
                  <a:lnTo>
                    <a:pt x="396" y="68"/>
                  </a:lnTo>
                  <a:lnTo>
                    <a:pt x="390" y="71"/>
                  </a:lnTo>
                  <a:lnTo>
                    <a:pt x="384" y="74"/>
                  </a:lnTo>
                  <a:lnTo>
                    <a:pt x="379" y="78"/>
                  </a:lnTo>
                  <a:lnTo>
                    <a:pt x="375" y="80"/>
                  </a:lnTo>
                  <a:lnTo>
                    <a:pt x="374" y="83"/>
                  </a:lnTo>
                  <a:lnTo>
                    <a:pt x="378" y="84"/>
                  </a:lnTo>
                  <a:lnTo>
                    <a:pt x="386" y="85"/>
                  </a:lnTo>
                  <a:lnTo>
                    <a:pt x="401" y="85"/>
                  </a:lnTo>
                  <a:lnTo>
                    <a:pt x="392" y="97"/>
                  </a:lnTo>
                  <a:lnTo>
                    <a:pt x="384" y="102"/>
                  </a:lnTo>
                  <a:lnTo>
                    <a:pt x="376" y="100"/>
                  </a:lnTo>
                  <a:lnTo>
                    <a:pt x="369" y="94"/>
                  </a:lnTo>
                  <a:lnTo>
                    <a:pt x="363" y="84"/>
                  </a:lnTo>
                  <a:lnTo>
                    <a:pt x="357" y="73"/>
                  </a:lnTo>
                  <a:lnTo>
                    <a:pt x="352" y="62"/>
                  </a:lnTo>
                  <a:lnTo>
                    <a:pt x="348" y="51"/>
                  </a:lnTo>
                  <a:lnTo>
                    <a:pt x="346" y="44"/>
                  </a:lnTo>
                  <a:lnTo>
                    <a:pt x="312" y="54"/>
                  </a:lnTo>
                  <a:lnTo>
                    <a:pt x="281" y="67"/>
                  </a:lnTo>
                  <a:lnTo>
                    <a:pt x="255" y="84"/>
                  </a:lnTo>
                  <a:lnTo>
                    <a:pt x="232" y="105"/>
                  </a:lnTo>
                  <a:lnTo>
                    <a:pt x="211" y="128"/>
                  </a:lnTo>
                  <a:lnTo>
                    <a:pt x="193" y="152"/>
                  </a:lnTo>
                  <a:lnTo>
                    <a:pt x="176" y="179"/>
                  </a:lnTo>
                  <a:lnTo>
                    <a:pt x="159" y="207"/>
                  </a:lnTo>
                  <a:lnTo>
                    <a:pt x="144" y="236"/>
                  </a:lnTo>
                  <a:lnTo>
                    <a:pt x="128" y="264"/>
                  </a:lnTo>
                  <a:lnTo>
                    <a:pt x="114" y="294"/>
                  </a:lnTo>
                  <a:lnTo>
                    <a:pt x="96" y="320"/>
                  </a:lnTo>
                  <a:lnTo>
                    <a:pt x="99" y="329"/>
                  </a:lnTo>
                  <a:lnTo>
                    <a:pt x="105" y="333"/>
                  </a:lnTo>
                  <a:lnTo>
                    <a:pt x="114" y="335"/>
                  </a:lnTo>
                  <a:lnTo>
                    <a:pt x="122" y="337"/>
                  </a:lnTo>
                  <a:lnTo>
                    <a:pt x="132" y="337"/>
                  </a:lnTo>
                  <a:lnTo>
                    <a:pt x="140" y="340"/>
                  </a:lnTo>
                  <a:lnTo>
                    <a:pt x="148" y="342"/>
                  </a:lnTo>
                  <a:lnTo>
                    <a:pt x="152" y="348"/>
                  </a:lnTo>
                  <a:lnTo>
                    <a:pt x="148" y="356"/>
                  </a:lnTo>
                  <a:lnTo>
                    <a:pt x="143" y="361"/>
                  </a:lnTo>
                  <a:lnTo>
                    <a:pt x="138" y="364"/>
                  </a:lnTo>
                  <a:lnTo>
                    <a:pt x="133" y="365"/>
                  </a:lnTo>
                  <a:lnTo>
                    <a:pt x="129" y="368"/>
                  </a:lnTo>
                  <a:lnTo>
                    <a:pt x="127" y="370"/>
                  </a:lnTo>
                  <a:lnTo>
                    <a:pt x="128" y="375"/>
                  </a:lnTo>
                  <a:lnTo>
                    <a:pt x="132" y="381"/>
                  </a:lnTo>
                  <a:lnTo>
                    <a:pt x="138" y="390"/>
                  </a:lnTo>
                  <a:lnTo>
                    <a:pt x="121" y="373"/>
                  </a:lnTo>
                  <a:lnTo>
                    <a:pt x="101" y="358"/>
                  </a:lnTo>
                  <a:lnTo>
                    <a:pt x="79" y="346"/>
                  </a:lnTo>
                  <a:lnTo>
                    <a:pt x="55" y="335"/>
                  </a:lnTo>
                  <a:lnTo>
                    <a:pt x="62" y="334"/>
                  </a:lnTo>
                  <a:lnTo>
                    <a:pt x="70" y="333"/>
                  </a:lnTo>
                  <a:lnTo>
                    <a:pt x="76" y="330"/>
                  </a:lnTo>
                  <a:lnTo>
                    <a:pt x="81" y="326"/>
                  </a:lnTo>
                  <a:lnTo>
                    <a:pt x="83" y="320"/>
                  </a:lnTo>
                  <a:lnTo>
                    <a:pt x="79" y="309"/>
                  </a:lnTo>
                  <a:lnTo>
                    <a:pt x="73" y="303"/>
                  </a:lnTo>
                  <a:lnTo>
                    <a:pt x="64" y="298"/>
                  </a:lnTo>
                  <a:lnTo>
                    <a:pt x="51" y="296"/>
                  </a:lnTo>
                  <a:lnTo>
                    <a:pt x="39" y="295"/>
                  </a:lnTo>
                  <a:lnTo>
                    <a:pt x="27" y="294"/>
                  </a:lnTo>
                  <a:lnTo>
                    <a:pt x="16" y="291"/>
                  </a:lnTo>
                  <a:lnTo>
                    <a:pt x="6" y="286"/>
                  </a:lnTo>
                  <a:lnTo>
                    <a:pt x="0" y="279"/>
                  </a:lnTo>
                  <a:lnTo>
                    <a:pt x="22" y="274"/>
                  </a:lnTo>
                  <a:lnTo>
                    <a:pt x="45" y="269"/>
                  </a:lnTo>
                  <a:lnTo>
                    <a:pt x="67" y="263"/>
                  </a:lnTo>
                  <a:lnTo>
                    <a:pt x="88" y="257"/>
                  </a:lnTo>
                  <a:lnTo>
                    <a:pt x="107" y="248"/>
                  </a:lnTo>
                  <a:lnTo>
                    <a:pt x="124" y="238"/>
                  </a:lnTo>
                  <a:lnTo>
                    <a:pt x="138" y="224"/>
                  </a:lnTo>
                  <a:lnTo>
                    <a:pt x="124" y="212"/>
                  </a:lnTo>
                  <a:lnTo>
                    <a:pt x="112" y="207"/>
                  </a:lnTo>
                  <a:lnTo>
                    <a:pt x="100" y="209"/>
                  </a:lnTo>
                  <a:lnTo>
                    <a:pt x="89" y="214"/>
                  </a:lnTo>
                  <a:lnTo>
                    <a:pt x="78" y="223"/>
                  </a:lnTo>
                  <a:lnTo>
                    <a:pt x="67" y="233"/>
                  </a:lnTo>
                  <a:lnTo>
                    <a:pt x="58" y="242"/>
                  </a:lnTo>
                  <a:lnTo>
                    <a:pt x="49" y="251"/>
                  </a:lnTo>
                  <a:lnTo>
                    <a:pt x="42" y="256"/>
                  </a:lnTo>
                  <a:lnTo>
                    <a:pt x="34" y="257"/>
                  </a:lnTo>
                  <a:lnTo>
                    <a:pt x="27" y="251"/>
                  </a:lnTo>
                  <a:lnTo>
                    <a:pt x="33" y="241"/>
                  </a:lnTo>
                  <a:lnTo>
                    <a:pt x="39" y="231"/>
                  </a:lnTo>
                  <a:lnTo>
                    <a:pt x="48" y="224"/>
                  </a:lnTo>
                  <a:lnTo>
                    <a:pt x="56" y="218"/>
                  </a:lnTo>
                  <a:lnTo>
                    <a:pt x="65" y="212"/>
                  </a:lnTo>
                  <a:lnTo>
                    <a:pt x="71" y="206"/>
                  </a:lnTo>
                  <a:lnTo>
                    <a:pt x="77" y="199"/>
                  </a:lnTo>
                  <a:lnTo>
                    <a:pt x="81" y="191"/>
                  </a:lnTo>
                  <a:lnTo>
                    <a:pt x="81" y="181"/>
                  </a:lnTo>
                  <a:lnTo>
                    <a:pt x="77" y="169"/>
                  </a:lnTo>
                  <a:lnTo>
                    <a:pt x="68" y="155"/>
                  </a:lnTo>
                  <a:lnTo>
                    <a:pt x="81" y="162"/>
                  </a:lnTo>
                  <a:lnTo>
                    <a:pt x="94" y="166"/>
                  </a:lnTo>
                  <a:lnTo>
                    <a:pt x="106" y="164"/>
                  </a:lnTo>
                  <a:lnTo>
                    <a:pt x="120" y="160"/>
                  </a:lnTo>
                  <a:lnTo>
                    <a:pt x="131" y="151"/>
                  </a:lnTo>
                  <a:lnTo>
                    <a:pt x="138" y="140"/>
                  </a:lnTo>
                  <a:lnTo>
                    <a:pt x="127" y="140"/>
                  </a:lnTo>
                  <a:lnTo>
                    <a:pt x="118" y="142"/>
                  </a:lnTo>
                  <a:lnTo>
                    <a:pt x="111" y="146"/>
                  </a:lnTo>
                  <a:lnTo>
                    <a:pt x="105" y="149"/>
                  </a:lnTo>
                  <a:lnTo>
                    <a:pt x="100" y="147"/>
                  </a:lnTo>
                  <a:lnTo>
                    <a:pt x="96" y="140"/>
                  </a:lnTo>
                  <a:lnTo>
                    <a:pt x="105" y="128"/>
                  </a:lnTo>
                  <a:lnTo>
                    <a:pt x="115" y="121"/>
                  </a:lnTo>
                  <a:lnTo>
                    <a:pt x="126" y="117"/>
                  </a:lnTo>
                  <a:lnTo>
                    <a:pt x="138" y="117"/>
                  </a:lnTo>
                  <a:lnTo>
                    <a:pt x="151" y="117"/>
                  </a:lnTo>
                  <a:lnTo>
                    <a:pt x="163" y="119"/>
                  </a:lnTo>
                  <a:lnTo>
                    <a:pt x="176" y="119"/>
                  </a:lnTo>
                  <a:lnTo>
                    <a:pt x="185" y="118"/>
                  </a:lnTo>
                  <a:lnTo>
                    <a:pt x="194" y="113"/>
                  </a:lnTo>
                  <a:lnTo>
                    <a:pt x="195" y="100"/>
                  </a:lnTo>
                  <a:lnTo>
                    <a:pt x="195" y="91"/>
                  </a:lnTo>
                  <a:lnTo>
                    <a:pt x="193" y="88"/>
                  </a:lnTo>
                  <a:lnTo>
                    <a:pt x="190" y="88"/>
                  </a:lnTo>
                  <a:lnTo>
                    <a:pt x="185" y="89"/>
                  </a:lnTo>
                  <a:lnTo>
                    <a:pt x="182" y="93"/>
                  </a:lnTo>
                  <a:lnTo>
                    <a:pt x="177" y="95"/>
                  </a:lnTo>
                  <a:lnTo>
                    <a:pt x="173" y="97"/>
                  </a:lnTo>
                  <a:lnTo>
                    <a:pt x="170" y="96"/>
                  </a:lnTo>
                  <a:lnTo>
                    <a:pt x="167" y="93"/>
                  </a:lnTo>
                  <a:lnTo>
                    <a:pt x="166" y="85"/>
                  </a:lnTo>
                  <a:lnTo>
                    <a:pt x="173" y="78"/>
                  </a:lnTo>
                  <a:lnTo>
                    <a:pt x="183" y="68"/>
                  </a:lnTo>
                  <a:lnTo>
                    <a:pt x="194" y="58"/>
                  </a:lnTo>
                  <a:lnTo>
                    <a:pt x="206" y="49"/>
                  </a:lnTo>
                  <a:lnTo>
                    <a:pt x="218" y="41"/>
                  </a:lnTo>
                  <a:lnTo>
                    <a:pt x="232" y="35"/>
                  </a:lnTo>
                  <a:lnTo>
                    <a:pt x="243" y="33"/>
                  </a:lnTo>
                  <a:lnTo>
                    <a:pt x="253" y="35"/>
                  </a:lnTo>
                  <a:lnTo>
                    <a:pt x="263" y="44"/>
                  </a:lnTo>
                  <a:lnTo>
                    <a:pt x="263" y="51"/>
                  </a:lnTo>
                  <a:lnTo>
                    <a:pt x="260" y="55"/>
                  </a:lnTo>
                  <a:lnTo>
                    <a:pt x="255" y="57"/>
                  </a:lnTo>
                  <a:lnTo>
                    <a:pt x="247" y="58"/>
                  </a:lnTo>
                  <a:lnTo>
                    <a:pt x="240" y="58"/>
                  </a:lnTo>
                  <a:lnTo>
                    <a:pt x="233" y="58"/>
                  </a:lnTo>
                  <a:lnTo>
                    <a:pt x="226" y="58"/>
                  </a:lnTo>
                  <a:lnTo>
                    <a:pt x="221" y="61"/>
                  </a:lnTo>
                  <a:lnTo>
                    <a:pt x="218" y="66"/>
                  </a:lnTo>
                  <a:lnTo>
                    <a:pt x="218" y="73"/>
                  </a:lnTo>
                  <a:lnTo>
                    <a:pt x="222" y="85"/>
                  </a:lnTo>
                  <a:lnTo>
                    <a:pt x="260" y="72"/>
                  </a:lnTo>
                  <a:lnTo>
                    <a:pt x="294" y="57"/>
                  </a:lnTo>
                  <a:lnTo>
                    <a:pt x="327" y="41"/>
                  </a:lnTo>
                  <a:lnTo>
                    <a:pt x="358" y="26"/>
                  </a:lnTo>
                  <a:lnTo>
                    <a:pt x="389" y="13"/>
                  </a:lnTo>
                  <a:lnTo>
                    <a:pt x="420" y="5"/>
                  </a:lnTo>
                  <a:lnTo>
                    <a:pt x="452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9" name="Freeform 103"/>
            <p:cNvSpPr/>
            <p:nvPr/>
          </p:nvSpPr>
          <p:spPr bwMode="auto">
            <a:xfrm>
              <a:off x="4283502" y="2738939"/>
              <a:ext cx="94995" cy="79486"/>
            </a:xfrm>
            <a:custGeom>
              <a:avLst/>
              <a:gdLst>
                <a:gd name="T0" fmla="*/ 28 w 98"/>
                <a:gd name="T1" fmla="*/ 0 h 83"/>
                <a:gd name="T2" fmla="*/ 38 w 98"/>
                <a:gd name="T3" fmla="*/ 3 h 83"/>
                <a:gd name="T4" fmla="*/ 44 w 98"/>
                <a:gd name="T5" fmla="*/ 7 h 83"/>
                <a:gd name="T6" fmla="*/ 50 w 98"/>
                <a:gd name="T7" fmla="*/ 11 h 83"/>
                <a:gd name="T8" fmla="*/ 55 w 98"/>
                <a:gd name="T9" fmla="*/ 18 h 83"/>
                <a:gd name="T10" fmla="*/ 61 w 98"/>
                <a:gd name="T11" fmla="*/ 28 h 83"/>
                <a:gd name="T12" fmla="*/ 70 w 98"/>
                <a:gd name="T13" fmla="*/ 41 h 83"/>
                <a:gd name="T14" fmla="*/ 68 w 98"/>
                <a:gd name="T15" fmla="*/ 33 h 83"/>
                <a:gd name="T16" fmla="*/ 70 w 98"/>
                <a:gd name="T17" fmla="*/ 25 h 83"/>
                <a:gd name="T18" fmla="*/ 73 w 98"/>
                <a:gd name="T19" fmla="*/ 17 h 83"/>
                <a:gd name="T20" fmla="*/ 77 w 98"/>
                <a:gd name="T21" fmla="*/ 10 h 83"/>
                <a:gd name="T22" fmla="*/ 83 w 98"/>
                <a:gd name="T23" fmla="*/ 5 h 83"/>
                <a:gd name="T24" fmla="*/ 88 w 98"/>
                <a:gd name="T25" fmla="*/ 1 h 83"/>
                <a:gd name="T26" fmla="*/ 93 w 98"/>
                <a:gd name="T27" fmla="*/ 1 h 83"/>
                <a:gd name="T28" fmla="*/ 96 w 98"/>
                <a:gd name="T29" fmla="*/ 5 h 83"/>
                <a:gd name="T30" fmla="*/ 98 w 98"/>
                <a:gd name="T31" fmla="*/ 13 h 83"/>
                <a:gd name="T32" fmla="*/ 90 w 98"/>
                <a:gd name="T33" fmla="*/ 17 h 83"/>
                <a:gd name="T34" fmla="*/ 85 w 98"/>
                <a:gd name="T35" fmla="*/ 23 h 83"/>
                <a:gd name="T36" fmla="*/ 82 w 98"/>
                <a:gd name="T37" fmla="*/ 29 h 83"/>
                <a:gd name="T38" fmla="*/ 78 w 98"/>
                <a:gd name="T39" fmla="*/ 38 h 83"/>
                <a:gd name="T40" fmla="*/ 74 w 98"/>
                <a:gd name="T41" fmla="*/ 45 h 83"/>
                <a:gd name="T42" fmla="*/ 71 w 98"/>
                <a:gd name="T43" fmla="*/ 51 h 83"/>
                <a:gd name="T44" fmla="*/ 65 w 98"/>
                <a:gd name="T45" fmla="*/ 56 h 83"/>
                <a:gd name="T46" fmla="*/ 55 w 98"/>
                <a:gd name="T47" fmla="*/ 57 h 83"/>
                <a:gd name="T48" fmla="*/ 43 w 98"/>
                <a:gd name="T49" fmla="*/ 56 h 83"/>
                <a:gd name="T50" fmla="*/ 43 w 98"/>
                <a:gd name="T51" fmla="*/ 41 h 83"/>
                <a:gd name="T52" fmla="*/ 40 w 98"/>
                <a:gd name="T53" fmla="*/ 33 h 83"/>
                <a:gd name="T54" fmla="*/ 37 w 98"/>
                <a:gd name="T55" fmla="*/ 30 h 83"/>
                <a:gd name="T56" fmla="*/ 33 w 98"/>
                <a:gd name="T57" fmla="*/ 33 h 83"/>
                <a:gd name="T58" fmla="*/ 28 w 98"/>
                <a:gd name="T59" fmla="*/ 38 h 83"/>
                <a:gd name="T60" fmla="*/ 23 w 98"/>
                <a:gd name="T61" fmla="*/ 46 h 83"/>
                <a:gd name="T62" fmla="*/ 20 w 98"/>
                <a:gd name="T63" fmla="*/ 55 h 83"/>
                <a:gd name="T64" fmla="*/ 16 w 98"/>
                <a:gd name="T65" fmla="*/ 66 h 83"/>
                <a:gd name="T66" fmla="*/ 15 w 98"/>
                <a:gd name="T67" fmla="*/ 74 h 83"/>
                <a:gd name="T68" fmla="*/ 15 w 98"/>
                <a:gd name="T69" fmla="*/ 83 h 83"/>
                <a:gd name="T70" fmla="*/ 9 w 98"/>
                <a:gd name="T71" fmla="*/ 81 h 83"/>
                <a:gd name="T72" fmla="*/ 5 w 98"/>
                <a:gd name="T73" fmla="*/ 77 h 83"/>
                <a:gd name="T74" fmla="*/ 3 w 98"/>
                <a:gd name="T75" fmla="*/ 69 h 83"/>
                <a:gd name="T76" fmla="*/ 3 w 98"/>
                <a:gd name="T77" fmla="*/ 62 h 83"/>
                <a:gd name="T78" fmla="*/ 0 w 98"/>
                <a:gd name="T79" fmla="*/ 56 h 83"/>
                <a:gd name="T80" fmla="*/ 4 w 98"/>
                <a:gd name="T81" fmla="*/ 36 h 83"/>
                <a:gd name="T82" fmla="*/ 9 w 98"/>
                <a:gd name="T83" fmla="*/ 22 h 83"/>
                <a:gd name="T84" fmla="*/ 16 w 98"/>
                <a:gd name="T85" fmla="*/ 8 h 83"/>
                <a:gd name="T86" fmla="*/ 28 w 98"/>
                <a:gd name="T8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8" h="83">
                  <a:moveTo>
                    <a:pt x="28" y="0"/>
                  </a:moveTo>
                  <a:lnTo>
                    <a:pt x="38" y="3"/>
                  </a:lnTo>
                  <a:lnTo>
                    <a:pt x="44" y="7"/>
                  </a:lnTo>
                  <a:lnTo>
                    <a:pt x="50" y="11"/>
                  </a:lnTo>
                  <a:lnTo>
                    <a:pt x="55" y="18"/>
                  </a:lnTo>
                  <a:lnTo>
                    <a:pt x="61" y="28"/>
                  </a:lnTo>
                  <a:lnTo>
                    <a:pt x="70" y="41"/>
                  </a:lnTo>
                  <a:lnTo>
                    <a:pt x="68" y="33"/>
                  </a:lnTo>
                  <a:lnTo>
                    <a:pt x="70" y="25"/>
                  </a:lnTo>
                  <a:lnTo>
                    <a:pt x="73" y="17"/>
                  </a:lnTo>
                  <a:lnTo>
                    <a:pt x="77" y="10"/>
                  </a:lnTo>
                  <a:lnTo>
                    <a:pt x="83" y="5"/>
                  </a:lnTo>
                  <a:lnTo>
                    <a:pt x="88" y="1"/>
                  </a:lnTo>
                  <a:lnTo>
                    <a:pt x="93" y="1"/>
                  </a:lnTo>
                  <a:lnTo>
                    <a:pt x="96" y="5"/>
                  </a:lnTo>
                  <a:lnTo>
                    <a:pt x="98" y="13"/>
                  </a:lnTo>
                  <a:lnTo>
                    <a:pt x="90" y="17"/>
                  </a:lnTo>
                  <a:lnTo>
                    <a:pt x="85" y="23"/>
                  </a:lnTo>
                  <a:lnTo>
                    <a:pt x="82" y="29"/>
                  </a:lnTo>
                  <a:lnTo>
                    <a:pt x="78" y="38"/>
                  </a:lnTo>
                  <a:lnTo>
                    <a:pt x="74" y="45"/>
                  </a:lnTo>
                  <a:lnTo>
                    <a:pt x="71" y="51"/>
                  </a:lnTo>
                  <a:lnTo>
                    <a:pt x="65" y="56"/>
                  </a:lnTo>
                  <a:lnTo>
                    <a:pt x="55" y="57"/>
                  </a:lnTo>
                  <a:lnTo>
                    <a:pt x="43" y="56"/>
                  </a:lnTo>
                  <a:lnTo>
                    <a:pt x="43" y="41"/>
                  </a:lnTo>
                  <a:lnTo>
                    <a:pt x="40" y="33"/>
                  </a:lnTo>
                  <a:lnTo>
                    <a:pt x="37" y="30"/>
                  </a:lnTo>
                  <a:lnTo>
                    <a:pt x="33" y="33"/>
                  </a:lnTo>
                  <a:lnTo>
                    <a:pt x="28" y="38"/>
                  </a:lnTo>
                  <a:lnTo>
                    <a:pt x="23" y="46"/>
                  </a:lnTo>
                  <a:lnTo>
                    <a:pt x="20" y="55"/>
                  </a:lnTo>
                  <a:lnTo>
                    <a:pt x="16" y="66"/>
                  </a:lnTo>
                  <a:lnTo>
                    <a:pt x="15" y="74"/>
                  </a:lnTo>
                  <a:lnTo>
                    <a:pt x="15" y="83"/>
                  </a:lnTo>
                  <a:lnTo>
                    <a:pt x="9" y="81"/>
                  </a:lnTo>
                  <a:lnTo>
                    <a:pt x="5" y="77"/>
                  </a:lnTo>
                  <a:lnTo>
                    <a:pt x="3" y="69"/>
                  </a:lnTo>
                  <a:lnTo>
                    <a:pt x="3" y="62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9" y="22"/>
                  </a:lnTo>
                  <a:lnTo>
                    <a:pt x="16" y="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0" name="Freeform 104"/>
            <p:cNvSpPr/>
            <p:nvPr/>
          </p:nvSpPr>
          <p:spPr bwMode="auto">
            <a:xfrm>
              <a:off x="4390129" y="2523746"/>
              <a:ext cx="87241" cy="147340"/>
            </a:xfrm>
            <a:custGeom>
              <a:avLst/>
              <a:gdLst>
                <a:gd name="T0" fmla="*/ 85 w 90"/>
                <a:gd name="T1" fmla="*/ 0 h 152"/>
                <a:gd name="T2" fmla="*/ 90 w 90"/>
                <a:gd name="T3" fmla="*/ 17 h 152"/>
                <a:gd name="T4" fmla="*/ 87 w 90"/>
                <a:gd name="T5" fmla="*/ 34 h 152"/>
                <a:gd name="T6" fmla="*/ 80 w 90"/>
                <a:gd name="T7" fmla="*/ 51 h 152"/>
                <a:gd name="T8" fmla="*/ 68 w 90"/>
                <a:gd name="T9" fmla="*/ 68 h 152"/>
                <a:gd name="T10" fmla="*/ 53 w 90"/>
                <a:gd name="T11" fmla="*/ 85 h 152"/>
                <a:gd name="T12" fmla="*/ 37 w 90"/>
                <a:gd name="T13" fmla="*/ 102 h 152"/>
                <a:gd name="T14" fmla="*/ 23 w 90"/>
                <a:gd name="T15" fmla="*/ 119 h 152"/>
                <a:gd name="T16" fmla="*/ 11 w 90"/>
                <a:gd name="T17" fmla="*/ 135 h 152"/>
                <a:gd name="T18" fmla="*/ 1 w 90"/>
                <a:gd name="T19" fmla="*/ 152 h 152"/>
                <a:gd name="T20" fmla="*/ 0 w 90"/>
                <a:gd name="T21" fmla="*/ 139 h 152"/>
                <a:gd name="T22" fmla="*/ 3 w 90"/>
                <a:gd name="T23" fmla="*/ 123 h 152"/>
                <a:gd name="T24" fmla="*/ 12 w 90"/>
                <a:gd name="T25" fmla="*/ 107 h 152"/>
                <a:gd name="T26" fmla="*/ 24 w 90"/>
                <a:gd name="T27" fmla="*/ 89 h 152"/>
                <a:gd name="T28" fmla="*/ 37 w 90"/>
                <a:gd name="T29" fmla="*/ 72 h 152"/>
                <a:gd name="T30" fmla="*/ 51 w 90"/>
                <a:gd name="T31" fmla="*/ 54 h 152"/>
                <a:gd name="T32" fmla="*/ 64 w 90"/>
                <a:gd name="T33" fmla="*/ 35 h 152"/>
                <a:gd name="T34" fmla="*/ 76 w 90"/>
                <a:gd name="T35" fmla="*/ 17 h 152"/>
                <a:gd name="T36" fmla="*/ 85 w 90"/>
                <a:gd name="T3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152">
                  <a:moveTo>
                    <a:pt x="85" y="0"/>
                  </a:moveTo>
                  <a:lnTo>
                    <a:pt x="90" y="17"/>
                  </a:lnTo>
                  <a:lnTo>
                    <a:pt x="87" y="34"/>
                  </a:lnTo>
                  <a:lnTo>
                    <a:pt x="80" y="51"/>
                  </a:lnTo>
                  <a:lnTo>
                    <a:pt x="68" y="68"/>
                  </a:lnTo>
                  <a:lnTo>
                    <a:pt x="53" y="85"/>
                  </a:lnTo>
                  <a:lnTo>
                    <a:pt x="37" y="102"/>
                  </a:lnTo>
                  <a:lnTo>
                    <a:pt x="23" y="119"/>
                  </a:lnTo>
                  <a:lnTo>
                    <a:pt x="11" y="135"/>
                  </a:lnTo>
                  <a:lnTo>
                    <a:pt x="1" y="152"/>
                  </a:lnTo>
                  <a:lnTo>
                    <a:pt x="0" y="139"/>
                  </a:lnTo>
                  <a:lnTo>
                    <a:pt x="3" y="123"/>
                  </a:lnTo>
                  <a:lnTo>
                    <a:pt x="12" y="107"/>
                  </a:lnTo>
                  <a:lnTo>
                    <a:pt x="24" y="89"/>
                  </a:lnTo>
                  <a:lnTo>
                    <a:pt x="37" y="72"/>
                  </a:lnTo>
                  <a:lnTo>
                    <a:pt x="51" y="54"/>
                  </a:lnTo>
                  <a:lnTo>
                    <a:pt x="64" y="35"/>
                  </a:lnTo>
                  <a:lnTo>
                    <a:pt x="76" y="17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1" name="Freeform 105"/>
            <p:cNvSpPr/>
            <p:nvPr/>
          </p:nvSpPr>
          <p:spPr bwMode="auto">
            <a:xfrm>
              <a:off x="4405639" y="2455892"/>
              <a:ext cx="106627" cy="108566"/>
            </a:xfrm>
            <a:custGeom>
              <a:avLst/>
              <a:gdLst>
                <a:gd name="T0" fmla="*/ 97 w 110"/>
                <a:gd name="T1" fmla="*/ 0 h 110"/>
                <a:gd name="T2" fmla="*/ 107 w 110"/>
                <a:gd name="T3" fmla="*/ 2 h 110"/>
                <a:gd name="T4" fmla="*/ 110 w 110"/>
                <a:gd name="T5" fmla="*/ 7 h 110"/>
                <a:gd name="T6" fmla="*/ 110 w 110"/>
                <a:gd name="T7" fmla="*/ 14 h 110"/>
                <a:gd name="T8" fmla="*/ 107 w 110"/>
                <a:gd name="T9" fmla="*/ 23 h 110"/>
                <a:gd name="T10" fmla="*/ 101 w 110"/>
                <a:gd name="T11" fmla="*/ 33 h 110"/>
                <a:gd name="T12" fmla="*/ 91 w 110"/>
                <a:gd name="T13" fmla="*/ 43 h 110"/>
                <a:gd name="T14" fmla="*/ 80 w 110"/>
                <a:gd name="T15" fmla="*/ 54 h 110"/>
                <a:gd name="T16" fmla="*/ 66 w 110"/>
                <a:gd name="T17" fmla="*/ 67 h 110"/>
                <a:gd name="T18" fmla="*/ 53 w 110"/>
                <a:gd name="T19" fmla="*/ 78 h 110"/>
                <a:gd name="T20" fmla="*/ 38 w 110"/>
                <a:gd name="T21" fmla="*/ 87 h 110"/>
                <a:gd name="T22" fmla="*/ 25 w 110"/>
                <a:gd name="T23" fmla="*/ 97 h 110"/>
                <a:gd name="T24" fmla="*/ 12 w 110"/>
                <a:gd name="T25" fmla="*/ 104 h 110"/>
                <a:gd name="T26" fmla="*/ 0 w 110"/>
                <a:gd name="T27" fmla="*/ 110 h 110"/>
                <a:gd name="T28" fmla="*/ 8 w 110"/>
                <a:gd name="T29" fmla="*/ 87 h 110"/>
                <a:gd name="T30" fmla="*/ 20 w 110"/>
                <a:gd name="T31" fmla="*/ 67 h 110"/>
                <a:gd name="T32" fmla="*/ 35 w 110"/>
                <a:gd name="T33" fmla="*/ 50 h 110"/>
                <a:gd name="T34" fmla="*/ 51 w 110"/>
                <a:gd name="T35" fmla="*/ 33 h 110"/>
                <a:gd name="T36" fmla="*/ 66 w 110"/>
                <a:gd name="T37" fmla="*/ 17 h 110"/>
                <a:gd name="T38" fmla="*/ 82 w 110"/>
                <a:gd name="T39" fmla="*/ 0 h 110"/>
                <a:gd name="T40" fmla="*/ 97 w 110"/>
                <a:gd name="T41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0" h="110">
                  <a:moveTo>
                    <a:pt x="97" y="0"/>
                  </a:moveTo>
                  <a:lnTo>
                    <a:pt x="107" y="2"/>
                  </a:lnTo>
                  <a:lnTo>
                    <a:pt x="110" y="7"/>
                  </a:lnTo>
                  <a:lnTo>
                    <a:pt x="110" y="14"/>
                  </a:lnTo>
                  <a:lnTo>
                    <a:pt x="107" y="23"/>
                  </a:lnTo>
                  <a:lnTo>
                    <a:pt x="101" y="33"/>
                  </a:lnTo>
                  <a:lnTo>
                    <a:pt x="91" y="43"/>
                  </a:lnTo>
                  <a:lnTo>
                    <a:pt x="80" y="54"/>
                  </a:lnTo>
                  <a:lnTo>
                    <a:pt x="66" y="67"/>
                  </a:lnTo>
                  <a:lnTo>
                    <a:pt x="53" y="78"/>
                  </a:lnTo>
                  <a:lnTo>
                    <a:pt x="38" y="87"/>
                  </a:lnTo>
                  <a:lnTo>
                    <a:pt x="25" y="97"/>
                  </a:lnTo>
                  <a:lnTo>
                    <a:pt x="12" y="104"/>
                  </a:lnTo>
                  <a:lnTo>
                    <a:pt x="0" y="110"/>
                  </a:lnTo>
                  <a:lnTo>
                    <a:pt x="8" y="87"/>
                  </a:lnTo>
                  <a:lnTo>
                    <a:pt x="20" y="67"/>
                  </a:lnTo>
                  <a:lnTo>
                    <a:pt x="35" y="50"/>
                  </a:lnTo>
                  <a:lnTo>
                    <a:pt x="51" y="33"/>
                  </a:lnTo>
                  <a:lnTo>
                    <a:pt x="66" y="17"/>
                  </a:lnTo>
                  <a:lnTo>
                    <a:pt x="82" y="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2" name="Freeform 106"/>
            <p:cNvSpPr/>
            <p:nvPr/>
          </p:nvSpPr>
          <p:spPr bwMode="auto">
            <a:xfrm>
              <a:off x="6834806" y="1851023"/>
              <a:ext cx="160911" cy="67854"/>
            </a:xfrm>
            <a:custGeom>
              <a:avLst/>
              <a:gdLst>
                <a:gd name="T0" fmla="*/ 41 w 165"/>
                <a:gd name="T1" fmla="*/ 0 h 69"/>
                <a:gd name="T2" fmla="*/ 65 w 165"/>
                <a:gd name="T3" fmla="*/ 8 h 69"/>
                <a:gd name="T4" fmla="*/ 90 w 165"/>
                <a:gd name="T5" fmla="*/ 17 h 69"/>
                <a:gd name="T6" fmla="*/ 112 w 165"/>
                <a:gd name="T7" fmla="*/ 26 h 69"/>
                <a:gd name="T8" fmla="*/ 132 w 165"/>
                <a:gd name="T9" fmla="*/ 38 h 69"/>
                <a:gd name="T10" fmla="*/ 151 w 165"/>
                <a:gd name="T11" fmla="*/ 52 h 69"/>
                <a:gd name="T12" fmla="*/ 165 w 165"/>
                <a:gd name="T13" fmla="*/ 69 h 69"/>
                <a:gd name="T14" fmla="*/ 117 w 165"/>
                <a:gd name="T15" fmla="*/ 58 h 69"/>
                <a:gd name="T16" fmla="*/ 70 w 165"/>
                <a:gd name="T17" fmla="*/ 45 h 69"/>
                <a:gd name="T18" fmla="*/ 28 w 165"/>
                <a:gd name="T19" fmla="*/ 28 h 69"/>
                <a:gd name="T20" fmla="*/ 0 w 165"/>
                <a:gd name="T21" fmla="*/ 28 h 69"/>
                <a:gd name="T22" fmla="*/ 3 w 165"/>
                <a:gd name="T23" fmla="*/ 19 h 69"/>
                <a:gd name="T24" fmla="*/ 9 w 165"/>
                <a:gd name="T25" fmla="*/ 15 h 69"/>
                <a:gd name="T26" fmla="*/ 18 w 165"/>
                <a:gd name="T27" fmla="*/ 11 h 69"/>
                <a:gd name="T28" fmla="*/ 26 w 165"/>
                <a:gd name="T29" fmla="*/ 8 h 69"/>
                <a:gd name="T30" fmla="*/ 34 w 165"/>
                <a:gd name="T31" fmla="*/ 5 h 69"/>
                <a:gd name="T32" fmla="*/ 41 w 165"/>
                <a:gd name="T3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5" h="69">
                  <a:moveTo>
                    <a:pt x="41" y="0"/>
                  </a:moveTo>
                  <a:lnTo>
                    <a:pt x="65" y="8"/>
                  </a:lnTo>
                  <a:lnTo>
                    <a:pt x="90" y="17"/>
                  </a:lnTo>
                  <a:lnTo>
                    <a:pt x="112" y="26"/>
                  </a:lnTo>
                  <a:lnTo>
                    <a:pt x="132" y="38"/>
                  </a:lnTo>
                  <a:lnTo>
                    <a:pt x="151" y="52"/>
                  </a:lnTo>
                  <a:lnTo>
                    <a:pt x="165" y="69"/>
                  </a:lnTo>
                  <a:lnTo>
                    <a:pt x="117" y="58"/>
                  </a:lnTo>
                  <a:lnTo>
                    <a:pt x="70" y="45"/>
                  </a:lnTo>
                  <a:lnTo>
                    <a:pt x="28" y="28"/>
                  </a:lnTo>
                  <a:lnTo>
                    <a:pt x="0" y="28"/>
                  </a:lnTo>
                  <a:lnTo>
                    <a:pt x="3" y="19"/>
                  </a:lnTo>
                  <a:lnTo>
                    <a:pt x="9" y="15"/>
                  </a:lnTo>
                  <a:lnTo>
                    <a:pt x="18" y="11"/>
                  </a:lnTo>
                  <a:lnTo>
                    <a:pt x="26" y="8"/>
                  </a:lnTo>
                  <a:lnTo>
                    <a:pt x="34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3" name="Freeform 107"/>
            <p:cNvSpPr/>
            <p:nvPr/>
          </p:nvSpPr>
          <p:spPr bwMode="auto">
            <a:xfrm>
              <a:off x="7243868" y="2106929"/>
              <a:ext cx="217132" cy="201623"/>
            </a:xfrm>
            <a:custGeom>
              <a:avLst/>
              <a:gdLst>
                <a:gd name="T0" fmla="*/ 33 w 224"/>
                <a:gd name="T1" fmla="*/ 7 h 208"/>
                <a:gd name="T2" fmla="*/ 51 w 224"/>
                <a:gd name="T3" fmla="*/ 29 h 208"/>
                <a:gd name="T4" fmla="*/ 67 w 224"/>
                <a:gd name="T5" fmla="*/ 55 h 208"/>
                <a:gd name="T6" fmla="*/ 86 w 224"/>
                <a:gd name="T7" fmla="*/ 76 h 208"/>
                <a:gd name="T8" fmla="*/ 118 w 224"/>
                <a:gd name="T9" fmla="*/ 84 h 208"/>
                <a:gd name="T10" fmla="*/ 97 w 224"/>
                <a:gd name="T11" fmla="*/ 99 h 208"/>
                <a:gd name="T12" fmla="*/ 96 w 224"/>
                <a:gd name="T13" fmla="*/ 110 h 208"/>
                <a:gd name="T14" fmla="*/ 108 w 224"/>
                <a:gd name="T15" fmla="*/ 118 h 208"/>
                <a:gd name="T16" fmla="*/ 127 w 224"/>
                <a:gd name="T17" fmla="*/ 129 h 208"/>
                <a:gd name="T18" fmla="*/ 141 w 224"/>
                <a:gd name="T19" fmla="*/ 144 h 208"/>
                <a:gd name="T20" fmla="*/ 145 w 224"/>
                <a:gd name="T21" fmla="*/ 167 h 208"/>
                <a:gd name="T22" fmla="*/ 164 w 224"/>
                <a:gd name="T23" fmla="*/ 161 h 208"/>
                <a:gd name="T24" fmla="*/ 167 w 224"/>
                <a:gd name="T25" fmla="*/ 149 h 208"/>
                <a:gd name="T26" fmla="*/ 163 w 224"/>
                <a:gd name="T27" fmla="*/ 136 h 208"/>
                <a:gd name="T28" fmla="*/ 166 w 224"/>
                <a:gd name="T29" fmla="*/ 128 h 208"/>
                <a:gd name="T30" fmla="*/ 187 w 224"/>
                <a:gd name="T31" fmla="*/ 126 h 208"/>
                <a:gd name="T32" fmla="*/ 183 w 224"/>
                <a:gd name="T33" fmla="*/ 149 h 208"/>
                <a:gd name="T34" fmla="*/ 178 w 224"/>
                <a:gd name="T35" fmla="*/ 161 h 208"/>
                <a:gd name="T36" fmla="*/ 181 w 224"/>
                <a:gd name="T37" fmla="*/ 162 h 208"/>
                <a:gd name="T38" fmla="*/ 201 w 224"/>
                <a:gd name="T39" fmla="*/ 152 h 208"/>
                <a:gd name="T40" fmla="*/ 195 w 224"/>
                <a:gd name="T41" fmla="*/ 168 h 208"/>
                <a:gd name="T42" fmla="*/ 187 w 224"/>
                <a:gd name="T43" fmla="*/ 180 h 208"/>
                <a:gd name="T44" fmla="*/ 205 w 224"/>
                <a:gd name="T45" fmla="*/ 186 h 208"/>
                <a:gd name="T46" fmla="*/ 219 w 224"/>
                <a:gd name="T47" fmla="*/ 189 h 208"/>
                <a:gd name="T48" fmla="*/ 224 w 224"/>
                <a:gd name="T49" fmla="*/ 191 h 208"/>
                <a:gd name="T50" fmla="*/ 213 w 224"/>
                <a:gd name="T51" fmla="*/ 200 h 208"/>
                <a:gd name="T52" fmla="*/ 198 w 224"/>
                <a:gd name="T53" fmla="*/ 203 h 208"/>
                <a:gd name="T54" fmla="*/ 189 w 224"/>
                <a:gd name="T55" fmla="*/ 189 h 208"/>
                <a:gd name="T56" fmla="*/ 177 w 224"/>
                <a:gd name="T57" fmla="*/ 174 h 208"/>
                <a:gd name="T58" fmla="*/ 166 w 224"/>
                <a:gd name="T59" fmla="*/ 169 h 208"/>
                <a:gd name="T60" fmla="*/ 159 w 224"/>
                <a:gd name="T61" fmla="*/ 180 h 208"/>
                <a:gd name="T62" fmla="*/ 131 w 224"/>
                <a:gd name="T63" fmla="*/ 168 h 208"/>
                <a:gd name="T64" fmla="*/ 103 w 224"/>
                <a:gd name="T65" fmla="*/ 180 h 208"/>
                <a:gd name="T66" fmla="*/ 68 w 224"/>
                <a:gd name="T67" fmla="*/ 122 h 208"/>
                <a:gd name="T68" fmla="*/ 27 w 224"/>
                <a:gd name="T69" fmla="*/ 69 h 208"/>
                <a:gd name="T70" fmla="*/ 16 w 224"/>
                <a:gd name="T71" fmla="*/ 46 h 208"/>
                <a:gd name="T72" fmla="*/ 30 w 224"/>
                <a:gd name="T73" fmla="*/ 60 h 208"/>
                <a:gd name="T74" fmla="*/ 49 w 224"/>
                <a:gd name="T75" fmla="*/ 69 h 208"/>
                <a:gd name="T76" fmla="*/ 33 w 224"/>
                <a:gd name="T77" fmla="*/ 48 h 208"/>
                <a:gd name="T78" fmla="*/ 15 w 224"/>
                <a:gd name="T79" fmla="*/ 28 h 208"/>
                <a:gd name="T80" fmla="*/ 2 w 224"/>
                <a:gd name="T81" fmla="*/ 15 h 208"/>
                <a:gd name="T82" fmla="*/ 1 w 224"/>
                <a:gd name="T83" fmla="*/ 5 h 208"/>
                <a:gd name="T84" fmla="*/ 21 w 224"/>
                <a:gd name="T85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4" h="208">
                  <a:moveTo>
                    <a:pt x="21" y="0"/>
                  </a:moveTo>
                  <a:lnTo>
                    <a:pt x="33" y="7"/>
                  </a:lnTo>
                  <a:lnTo>
                    <a:pt x="43" y="18"/>
                  </a:lnTo>
                  <a:lnTo>
                    <a:pt x="51" y="29"/>
                  </a:lnTo>
                  <a:lnTo>
                    <a:pt x="58" y="43"/>
                  </a:lnTo>
                  <a:lnTo>
                    <a:pt x="67" y="55"/>
                  </a:lnTo>
                  <a:lnTo>
                    <a:pt x="75" y="66"/>
                  </a:lnTo>
                  <a:lnTo>
                    <a:pt x="86" y="76"/>
                  </a:lnTo>
                  <a:lnTo>
                    <a:pt x="100" y="82"/>
                  </a:lnTo>
                  <a:lnTo>
                    <a:pt x="118" y="84"/>
                  </a:lnTo>
                  <a:lnTo>
                    <a:pt x="105" y="91"/>
                  </a:lnTo>
                  <a:lnTo>
                    <a:pt x="97" y="99"/>
                  </a:lnTo>
                  <a:lnTo>
                    <a:pt x="95" y="105"/>
                  </a:lnTo>
                  <a:lnTo>
                    <a:pt x="96" y="110"/>
                  </a:lnTo>
                  <a:lnTo>
                    <a:pt x="102" y="113"/>
                  </a:lnTo>
                  <a:lnTo>
                    <a:pt x="108" y="118"/>
                  </a:lnTo>
                  <a:lnTo>
                    <a:pt x="117" y="123"/>
                  </a:lnTo>
                  <a:lnTo>
                    <a:pt x="127" y="129"/>
                  </a:lnTo>
                  <a:lnTo>
                    <a:pt x="134" y="135"/>
                  </a:lnTo>
                  <a:lnTo>
                    <a:pt x="141" y="144"/>
                  </a:lnTo>
                  <a:lnTo>
                    <a:pt x="145" y="154"/>
                  </a:lnTo>
                  <a:lnTo>
                    <a:pt x="145" y="167"/>
                  </a:lnTo>
                  <a:lnTo>
                    <a:pt x="158" y="165"/>
                  </a:lnTo>
                  <a:lnTo>
                    <a:pt x="164" y="161"/>
                  </a:lnTo>
                  <a:lnTo>
                    <a:pt x="168" y="155"/>
                  </a:lnTo>
                  <a:lnTo>
                    <a:pt x="167" y="149"/>
                  </a:lnTo>
                  <a:lnTo>
                    <a:pt x="166" y="143"/>
                  </a:lnTo>
                  <a:lnTo>
                    <a:pt x="163" y="136"/>
                  </a:lnTo>
                  <a:lnTo>
                    <a:pt x="163" y="132"/>
                  </a:lnTo>
                  <a:lnTo>
                    <a:pt x="166" y="128"/>
                  </a:lnTo>
                  <a:lnTo>
                    <a:pt x="173" y="126"/>
                  </a:lnTo>
                  <a:lnTo>
                    <a:pt x="187" y="126"/>
                  </a:lnTo>
                  <a:lnTo>
                    <a:pt x="185" y="138"/>
                  </a:lnTo>
                  <a:lnTo>
                    <a:pt x="183" y="149"/>
                  </a:lnTo>
                  <a:lnTo>
                    <a:pt x="180" y="156"/>
                  </a:lnTo>
                  <a:lnTo>
                    <a:pt x="178" y="161"/>
                  </a:lnTo>
                  <a:lnTo>
                    <a:pt x="178" y="163"/>
                  </a:lnTo>
                  <a:lnTo>
                    <a:pt x="181" y="162"/>
                  </a:lnTo>
                  <a:lnTo>
                    <a:pt x="189" y="158"/>
                  </a:lnTo>
                  <a:lnTo>
                    <a:pt x="201" y="152"/>
                  </a:lnTo>
                  <a:lnTo>
                    <a:pt x="198" y="162"/>
                  </a:lnTo>
                  <a:lnTo>
                    <a:pt x="195" y="168"/>
                  </a:lnTo>
                  <a:lnTo>
                    <a:pt x="190" y="173"/>
                  </a:lnTo>
                  <a:lnTo>
                    <a:pt x="187" y="180"/>
                  </a:lnTo>
                  <a:lnTo>
                    <a:pt x="196" y="184"/>
                  </a:lnTo>
                  <a:lnTo>
                    <a:pt x="205" y="186"/>
                  </a:lnTo>
                  <a:lnTo>
                    <a:pt x="213" y="188"/>
                  </a:lnTo>
                  <a:lnTo>
                    <a:pt x="219" y="189"/>
                  </a:lnTo>
                  <a:lnTo>
                    <a:pt x="223" y="189"/>
                  </a:lnTo>
                  <a:lnTo>
                    <a:pt x="224" y="191"/>
                  </a:lnTo>
                  <a:lnTo>
                    <a:pt x="222" y="194"/>
                  </a:lnTo>
                  <a:lnTo>
                    <a:pt x="213" y="200"/>
                  </a:lnTo>
                  <a:lnTo>
                    <a:pt x="201" y="208"/>
                  </a:lnTo>
                  <a:lnTo>
                    <a:pt x="198" y="203"/>
                  </a:lnTo>
                  <a:lnTo>
                    <a:pt x="195" y="196"/>
                  </a:lnTo>
                  <a:lnTo>
                    <a:pt x="189" y="189"/>
                  </a:lnTo>
                  <a:lnTo>
                    <a:pt x="183" y="180"/>
                  </a:lnTo>
                  <a:lnTo>
                    <a:pt x="177" y="174"/>
                  </a:lnTo>
                  <a:lnTo>
                    <a:pt x="170" y="171"/>
                  </a:lnTo>
                  <a:lnTo>
                    <a:pt x="166" y="169"/>
                  </a:lnTo>
                  <a:lnTo>
                    <a:pt x="162" y="172"/>
                  </a:lnTo>
                  <a:lnTo>
                    <a:pt x="159" y="180"/>
                  </a:lnTo>
                  <a:lnTo>
                    <a:pt x="145" y="172"/>
                  </a:lnTo>
                  <a:lnTo>
                    <a:pt x="131" y="168"/>
                  </a:lnTo>
                  <a:lnTo>
                    <a:pt x="118" y="172"/>
                  </a:lnTo>
                  <a:lnTo>
                    <a:pt x="103" y="180"/>
                  </a:lnTo>
                  <a:lnTo>
                    <a:pt x="88" y="150"/>
                  </a:lnTo>
                  <a:lnTo>
                    <a:pt x="68" y="122"/>
                  </a:lnTo>
                  <a:lnTo>
                    <a:pt x="47" y="96"/>
                  </a:lnTo>
                  <a:lnTo>
                    <a:pt x="27" y="69"/>
                  </a:lnTo>
                  <a:lnTo>
                    <a:pt x="7" y="41"/>
                  </a:lnTo>
                  <a:lnTo>
                    <a:pt x="16" y="46"/>
                  </a:lnTo>
                  <a:lnTo>
                    <a:pt x="23" y="52"/>
                  </a:lnTo>
                  <a:lnTo>
                    <a:pt x="30" y="60"/>
                  </a:lnTo>
                  <a:lnTo>
                    <a:pt x="38" y="66"/>
                  </a:lnTo>
                  <a:lnTo>
                    <a:pt x="49" y="69"/>
                  </a:lnTo>
                  <a:lnTo>
                    <a:pt x="41" y="57"/>
                  </a:lnTo>
                  <a:lnTo>
                    <a:pt x="33" y="48"/>
                  </a:lnTo>
                  <a:lnTo>
                    <a:pt x="23" y="38"/>
                  </a:lnTo>
                  <a:lnTo>
                    <a:pt x="15" y="28"/>
                  </a:lnTo>
                  <a:lnTo>
                    <a:pt x="7" y="21"/>
                  </a:lnTo>
                  <a:lnTo>
                    <a:pt x="2" y="15"/>
                  </a:lnTo>
                  <a:lnTo>
                    <a:pt x="0" y="10"/>
                  </a:lnTo>
                  <a:lnTo>
                    <a:pt x="1" y="5"/>
                  </a:lnTo>
                  <a:lnTo>
                    <a:pt x="9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4" name="Freeform 108"/>
            <p:cNvSpPr/>
            <p:nvPr/>
          </p:nvSpPr>
          <p:spPr bwMode="auto">
            <a:xfrm>
              <a:off x="5989541" y="2417118"/>
              <a:ext cx="709557" cy="564156"/>
            </a:xfrm>
            <a:custGeom>
              <a:avLst/>
              <a:gdLst>
                <a:gd name="T0" fmla="*/ 712 w 733"/>
                <a:gd name="T1" fmla="*/ 53 h 583"/>
                <a:gd name="T2" fmla="*/ 685 w 733"/>
                <a:gd name="T3" fmla="*/ 62 h 583"/>
                <a:gd name="T4" fmla="*/ 638 w 733"/>
                <a:gd name="T5" fmla="*/ 51 h 583"/>
                <a:gd name="T6" fmla="*/ 617 w 733"/>
                <a:gd name="T7" fmla="*/ 84 h 583"/>
                <a:gd name="T8" fmla="*/ 594 w 733"/>
                <a:gd name="T9" fmla="*/ 124 h 583"/>
                <a:gd name="T10" fmla="*/ 623 w 733"/>
                <a:gd name="T11" fmla="*/ 137 h 583"/>
                <a:gd name="T12" fmla="*/ 636 w 733"/>
                <a:gd name="T13" fmla="*/ 167 h 583"/>
                <a:gd name="T14" fmla="*/ 591 w 733"/>
                <a:gd name="T15" fmla="*/ 239 h 583"/>
                <a:gd name="T16" fmla="*/ 582 w 733"/>
                <a:gd name="T17" fmla="*/ 306 h 583"/>
                <a:gd name="T18" fmla="*/ 581 w 733"/>
                <a:gd name="T19" fmla="*/ 333 h 583"/>
                <a:gd name="T20" fmla="*/ 482 w 733"/>
                <a:gd name="T21" fmla="*/ 343 h 583"/>
                <a:gd name="T22" fmla="*/ 403 w 733"/>
                <a:gd name="T23" fmla="*/ 328 h 583"/>
                <a:gd name="T24" fmla="*/ 370 w 733"/>
                <a:gd name="T25" fmla="*/ 280 h 583"/>
                <a:gd name="T26" fmla="*/ 334 w 733"/>
                <a:gd name="T27" fmla="*/ 266 h 583"/>
                <a:gd name="T28" fmla="*/ 314 w 733"/>
                <a:gd name="T29" fmla="*/ 301 h 583"/>
                <a:gd name="T30" fmla="*/ 290 w 733"/>
                <a:gd name="T31" fmla="*/ 333 h 583"/>
                <a:gd name="T32" fmla="*/ 331 w 733"/>
                <a:gd name="T33" fmla="*/ 368 h 583"/>
                <a:gd name="T34" fmla="*/ 336 w 733"/>
                <a:gd name="T35" fmla="*/ 400 h 583"/>
                <a:gd name="T36" fmla="*/ 278 w 733"/>
                <a:gd name="T37" fmla="*/ 429 h 583"/>
                <a:gd name="T38" fmla="*/ 248 w 733"/>
                <a:gd name="T39" fmla="*/ 485 h 583"/>
                <a:gd name="T40" fmla="*/ 278 w 733"/>
                <a:gd name="T41" fmla="*/ 497 h 583"/>
                <a:gd name="T42" fmla="*/ 290 w 733"/>
                <a:gd name="T43" fmla="*/ 526 h 583"/>
                <a:gd name="T44" fmla="*/ 218 w 733"/>
                <a:gd name="T45" fmla="*/ 536 h 583"/>
                <a:gd name="T46" fmla="*/ 151 w 733"/>
                <a:gd name="T47" fmla="*/ 583 h 583"/>
                <a:gd name="T48" fmla="*/ 135 w 733"/>
                <a:gd name="T49" fmla="*/ 554 h 583"/>
                <a:gd name="T50" fmla="*/ 115 w 733"/>
                <a:gd name="T51" fmla="*/ 546 h 583"/>
                <a:gd name="T52" fmla="*/ 124 w 733"/>
                <a:gd name="T53" fmla="*/ 513 h 583"/>
                <a:gd name="T54" fmla="*/ 78 w 733"/>
                <a:gd name="T55" fmla="*/ 523 h 583"/>
                <a:gd name="T56" fmla="*/ 44 w 733"/>
                <a:gd name="T57" fmla="*/ 544 h 583"/>
                <a:gd name="T58" fmla="*/ 0 w 733"/>
                <a:gd name="T59" fmla="*/ 533 h 583"/>
                <a:gd name="T60" fmla="*/ 28 w 733"/>
                <a:gd name="T61" fmla="*/ 526 h 583"/>
                <a:gd name="T62" fmla="*/ 68 w 733"/>
                <a:gd name="T63" fmla="*/ 526 h 583"/>
                <a:gd name="T64" fmla="*/ 44 w 733"/>
                <a:gd name="T65" fmla="*/ 505 h 583"/>
                <a:gd name="T66" fmla="*/ 66 w 733"/>
                <a:gd name="T67" fmla="*/ 473 h 583"/>
                <a:gd name="T68" fmla="*/ 111 w 733"/>
                <a:gd name="T69" fmla="*/ 450 h 583"/>
                <a:gd name="T70" fmla="*/ 138 w 733"/>
                <a:gd name="T71" fmla="*/ 456 h 583"/>
                <a:gd name="T72" fmla="*/ 99 w 733"/>
                <a:gd name="T73" fmla="*/ 429 h 583"/>
                <a:gd name="T74" fmla="*/ 68 w 733"/>
                <a:gd name="T75" fmla="*/ 372 h 583"/>
                <a:gd name="T76" fmla="*/ 89 w 733"/>
                <a:gd name="T77" fmla="*/ 341 h 583"/>
                <a:gd name="T78" fmla="*/ 171 w 733"/>
                <a:gd name="T79" fmla="*/ 341 h 583"/>
                <a:gd name="T80" fmla="*/ 248 w 733"/>
                <a:gd name="T81" fmla="*/ 338 h 583"/>
                <a:gd name="T82" fmla="*/ 242 w 733"/>
                <a:gd name="T83" fmla="*/ 323 h 583"/>
                <a:gd name="T84" fmla="*/ 224 w 733"/>
                <a:gd name="T85" fmla="*/ 327 h 583"/>
                <a:gd name="T86" fmla="*/ 238 w 733"/>
                <a:gd name="T87" fmla="*/ 296 h 583"/>
                <a:gd name="T88" fmla="*/ 267 w 733"/>
                <a:gd name="T89" fmla="*/ 297 h 583"/>
                <a:gd name="T90" fmla="*/ 279 w 733"/>
                <a:gd name="T91" fmla="*/ 196 h 583"/>
                <a:gd name="T92" fmla="*/ 331 w 733"/>
                <a:gd name="T93" fmla="*/ 124 h 583"/>
                <a:gd name="T94" fmla="*/ 332 w 733"/>
                <a:gd name="T95" fmla="*/ 67 h 583"/>
                <a:gd name="T96" fmla="*/ 371 w 733"/>
                <a:gd name="T97" fmla="*/ 64 h 583"/>
                <a:gd name="T98" fmla="*/ 427 w 733"/>
                <a:gd name="T99" fmla="*/ 73 h 583"/>
                <a:gd name="T100" fmla="*/ 493 w 733"/>
                <a:gd name="T101" fmla="*/ 71 h 583"/>
                <a:gd name="T102" fmla="*/ 559 w 733"/>
                <a:gd name="T103" fmla="*/ 45 h 583"/>
                <a:gd name="T104" fmla="*/ 612 w 733"/>
                <a:gd name="T105" fmla="*/ 8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33" h="583">
                  <a:moveTo>
                    <a:pt x="650" y="0"/>
                  </a:moveTo>
                  <a:lnTo>
                    <a:pt x="672" y="16"/>
                  </a:lnTo>
                  <a:lnTo>
                    <a:pt x="693" y="34"/>
                  </a:lnTo>
                  <a:lnTo>
                    <a:pt x="712" y="53"/>
                  </a:lnTo>
                  <a:lnTo>
                    <a:pt x="733" y="70"/>
                  </a:lnTo>
                  <a:lnTo>
                    <a:pt x="715" y="65"/>
                  </a:lnTo>
                  <a:lnTo>
                    <a:pt x="699" y="62"/>
                  </a:lnTo>
                  <a:lnTo>
                    <a:pt x="685" y="62"/>
                  </a:lnTo>
                  <a:lnTo>
                    <a:pt x="673" y="62"/>
                  </a:lnTo>
                  <a:lnTo>
                    <a:pt x="662" y="61"/>
                  </a:lnTo>
                  <a:lnTo>
                    <a:pt x="650" y="57"/>
                  </a:lnTo>
                  <a:lnTo>
                    <a:pt x="638" y="51"/>
                  </a:lnTo>
                  <a:lnTo>
                    <a:pt x="622" y="42"/>
                  </a:lnTo>
                  <a:lnTo>
                    <a:pt x="623" y="59"/>
                  </a:lnTo>
                  <a:lnTo>
                    <a:pt x="621" y="72"/>
                  </a:lnTo>
                  <a:lnTo>
                    <a:pt x="617" y="84"/>
                  </a:lnTo>
                  <a:lnTo>
                    <a:pt x="611" y="94"/>
                  </a:lnTo>
                  <a:lnTo>
                    <a:pt x="605" y="104"/>
                  </a:lnTo>
                  <a:lnTo>
                    <a:pt x="599" y="114"/>
                  </a:lnTo>
                  <a:lnTo>
                    <a:pt x="594" y="124"/>
                  </a:lnTo>
                  <a:lnTo>
                    <a:pt x="600" y="129"/>
                  </a:lnTo>
                  <a:lnTo>
                    <a:pt x="608" y="132"/>
                  </a:lnTo>
                  <a:lnTo>
                    <a:pt x="616" y="134"/>
                  </a:lnTo>
                  <a:lnTo>
                    <a:pt x="623" y="137"/>
                  </a:lnTo>
                  <a:lnTo>
                    <a:pt x="631" y="140"/>
                  </a:lnTo>
                  <a:lnTo>
                    <a:pt x="636" y="146"/>
                  </a:lnTo>
                  <a:lnTo>
                    <a:pt x="638" y="155"/>
                  </a:lnTo>
                  <a:lnTo>
                    <a:pt x="636" y="167"/>
                  </a:lnTo>
                  <a:lnTo>
                    <a:pt x="622" y="183"/>
                  </a:lnTo>
                  <a:lnTo>
                    <a:pt x="610" y="200"/>
                  </a:lnTo>
                  <a:lnTo>
                    <a:pt x="599" y="219"/>
                  </a:lnTo>
                  <a:lnTo>
                    <a:pt x="591" y="239"/>
                  </a:lnTo>
                  <a:lnTo>
                    <a:pt x="587" y="261"/>
                  </a:lnTo>
                  <a:lnTo>
                    <a:pt x="587" y="283"/>
                  </a:lnTo>
                  <a:lnTo>
                    <a:pt x="594" y="305"/>
                  </a:lnTo>
                  <a:lnTo>
                    <a:pt x="582" y="306"/>
                  </a:lnTo>
                  <a:lnTo>
                    <a:pt x="575" y="310"/>
                  </a:lnTo>
                  <a:lnTo>
                    <a:pt x="571" y="316"/>
                  </a:lnTo>
                  <a:lnTo>
                    <a:pt x="573" y="323"/>
                  </a:lnTo>
                  <a:lnTo>
                    <a:pt x="581" y="333"/>
                  </a:lnTo>
                  <a:lnTo>
                    <a:pt x="550" y="338"/>
                  </a:lnTo>
                  <a:lnTo>
                    <a:pt x="526" y="340"/>
                  </a:lnTo>
                  <a:lnTo>
                    <a:pt x="503" y="341"/>
                  </a:lnTo>
                  <a:lnTo>
                    <a:pt x="482" y="343"/>
                  </a:lnTo>
                  <a:lnTo>
                    <a:pt x="461" y="343"/>
                  </a:lnTo>
                  <a:lnTo>
                    <a:pt x="440" y="344"/>
                  </a:lnTo>
                  <a:lnTo>
                    <a:pt x="414" y="346"/>
                  </a:lnTo>
                  <a:lnTo>
                    <a:pt x="403" y="328"/>
                  </a:lnTo>
                  <a:lnTo>
                    <a:pt x="393" y="312"/>
                  </a:lnTo>
                  <a:lnTo>
                    <a:pt x="386" y="300"/>
                  </a:lnTo>
                  <a:lnTo>
                    <a:pt x="379" y="290"/>
                  </a:lnTo>
                  <a:lnTo>
                    <a:pt x="370" y="280"/>
                  </a:lnTo>
                  <a:lnTo>
                    <a:pt x="360" y="271"/>
                  </a:lnTo>
                  <a:lnTo>
                    <a:pt x="347" y="261"/>
                  </a:lnTo>
                  <a:lnTo>
                    <a:pt x="331" y="250"/>
                  </a:lnTo>
                  <a:lnTo>
                    <a:pt x="334" y="266"/>
                  </a:lnTo>
                  <a:lnTo>
                    <a:pt x="332" y="278"/>
                  </a:lnTo>
                  <a:lnTo>
                    <a:pt x="328" y="288"/>
                  </a:lnTo>
                  <a:lnTo>
                    <a:pt x="322" y="295"/>
                  </a:lnTo>
                  <a:lnTo>
                    <a:pt x="314" y="301"/>
                  </a:lnTo>
                  <a:lnTo>
                    <a:pt x="307" y="307"/>
                  </a:lnTo>
                  <a:lnTo>
                    <a:pt x="300" y="315"/>
                  </a:lnTo>
                  <a:lnTo>
                    <a:pt x="294" y="323"/>
                  </a:lnTo>
                  <a:lnTo>
                    <a:pt x="290" y="333"/>
                  </a:lnTo>
                  <a:lnTo>
                    <a:pt x="290" y="346"/>
                  </a:lnTo>
                  <a:lnTo>
                    <a:pt x="304" y="353"/>
                  </a:lnTo>
                  <a:lnTo>
                    <a:pt x="318" y="361"/>
                  </a:lnTo>
                  <a:lnTo>
                    <a:pt x="331" y="368"/>
                  </a:lnTo>
                  <a:lnTo>
                    <a:pt x="343" y="377"/>
                  </a:lnTo>
                  <a:lnTo>
                    <a:pt x="352" y="388"/>
                  </a:lnTo>
                  <a:lnTo>
                    <a:pt x="359" y="402"/>
                  </a:lnTo>
                  <a:lnTo>
                    <a:pt x="336" y="400"/>
                  </a:lnTo>
                  <a:lnTo>
                    <a:pt x="317" y="402"/>
                  </a:lnTo>
                  <a:lnTo>
                    <a:pt x="301" y="408"/>
                  </a:lnTo>
                  <a:lnTo>
                    <a:pt x="289" y="417"/>
                  </a:lnTo>
                  <a:lnTo>
                    <a:pt x="278" y="429"/>
                  </a:lnTo>
                  <a:lnTo>
                    <a:pt x="269" y="441"/>
                  </a:lnTo>
                  <a:lnTo>
                    <a:pt x="262" y="456"/>
                  </a:lnTo>
                  <a:lnTo>
                    <a:pt x="255" y="470"/>
                  </a:lnTo>
                  <a:lnTo>
                    <a:pt x="248" y="485"/>
                  </a:lnTo>
                  <a:lnTo>
                    <a:pt x="261" y="484"/>
                  </a:lnTo>
                  <a:lnTo>
                    <a:pt x="269" y="486"/>
                  </a:lnTo>
                  <a:lnTo>
                    <a:pt x="274" y="491"/>
                  </a:lnTo>
                  <a:lnTo>
                    <a:pt x="278" y="497"/>
                  </a:lnTo>
                  <a:lnTo>
                    <a:pt x="280" y="506"/>
                  </a:lnTo>
                  <a:lnTo>
                    <a:pt x="283" y="513"/>
                  </a:lnTo>
                  <a:lnTo>
                    <a:pt x="285" y="520"/>
                  </a:lnTo>
                  <a:lnTo>
                    <a:pt x="290" y="526"/>
                  </a:lnTo>
                  <a:lnTo>
                    <a:pt x="272" y="531"/>
                  </a:lnTo>
                  <a:lnTo>
                    <a:pt x="255" y="534"/>
                  </a:lnTo>
                  <a:lnTo>
                    <a:pt x="236" y="535"/>
                  </a:lnTo>
                  <a:lnTo>
                    <a:pt x="218" y="536"/>
                  </a:lnTo>
                  <a:lnTo>
                    <a:pt x="201" y="541"/>
                  </a:lnTo>
                  <a:lnTo>
                    <a:pt x="184" y="548"/>
                  </a:lnTo>
                  <a:lnTo>
                    <a:pt x="167" y="562"/>
                  </a:lnTo>
                  <a:lnTo>
                    <a:pt x="151" y="583"/>
                  </a:lnTo>
                  <a:lnTo>
                    <a:pt x="150" y="572"/>
                  </a:lnTo>
                  <a:lnTo>
                    <a:pt x="146" y="563"/>
                  </a:lnTo>
                  <a:lnTo>
                    <a:pt x="141" y="558"/>
                  </a:lnTo>
                  <a:lnTo>
                    <a:pt x="135" y="554"/>
                  </a:lnTo>
                  <a:lnTo>
                    <a:pt x="130" y="552"/>
                  </a:lnTo>
                  <a:lnTo>
                    <a:pt x="124" y="551"/>
                  </a:lnTo>
                  <a:lnTo>
                    <a:pt x="119" y="548"/>
                  </a:lnTo>
                  <a:lnTo>
                    <a:pt x="115" y="546"/>
                  </a:lnTo>
                  <a:lnTo>
                    <a:pt x="113" y="541"/>
                  </a:lnTo>
                  <a:lnTo>
                    <a:pt x="113" y="535"/>
                  </a:lnTo>
                  <a:lnTo>
                    <a:pt x="117" y="525"/>
                  </a:lnTo>
                  <a:lnTo>
                    <a:pt x="124" y="513"/>
                  </a:lnTo>
                  <a:lnTo>
                    <a:pt x="109" y="512"/>
                  </a:lnTo>
                  <a:lnTo>
                    <a:pt x="96" y="513"/>
                  </a:lnTo>
                  <a:lnTo>
                    <a:pt x="87" y="518"/>
                  </a:lnTo>
                  <a:lnTo>
                    <a:pt x="78" y="523"/>
                  </a:lnTo>
                  <a:lnTo>
                    <a:pt x="71" y="529"/>
                  </a:lnTo>
                  <a:lnTo>
                    <a:pt x="63" y="535"/>
                  </a:lnTo>
                  <a:lnTo>
                    <a:pt x="54" y="540"/>
                  </a:lnTo>
                  <a:lnTo>
                    <a:pt x="44" y="544"/>
                  </a:lnTo>
                  <a:lnTo>
                    <a:pt x="31" y="544"/>
                  </a:lnTo>
                  <a:lnTo>
                    <a:pt x="14" y="541"/>
                  </a:lnTo>
                  <a:lnTo>
                    <a:pt x="4" y="536"/>
                  </a:lnTo>
                  <a:lnTo>
                    <a:pt x="0" y="533"/>
                  </a:lnTo>
                  <a:lnTo>
                    <a:pt x="1" y="530"/>
                  </a:lnTo>
                  <a:lnTo>
                    <a:pt x="7" y="528"/>
                  </a:lnTo>
                  <a:lnTo>
                    <a:pt x="17" y="526"/>
                  </a:lnTo>
                  <a:lnTo>
                    <a:pt x="28" y="526"/>
                  </a:lnTo>
                  <a:lnTo>
                    <a:pt x="40" y="526"/>
                  </a:lnTo>
                  <a:lnTo>
                    <a:pt x="51" y="526"/>
                  </a:lnTo>
                  <a:lnTo>
                    <a:pt x="61" y="526"/>
                  </a:lnTo>
                  <a:lnTo>
                    <a:pt x="68" y="526"/>
                  </a:lnTo>
                  <a:lnTo>
                    <a:pt x="63" y="520"/>
                  </a:lnTo>
                  <a:lnTo>
                    <a:pt x="56" y="516"/>
                  </a:lnTo>
                  <a:lnTo>
                    <a:pt x="50" y="511"/>
                  </a:lnTo>
                  <a:lnTo>
                    <a:pt x="44" y="505"/>
                  </a:lnTo>
                  <a:lnTo>
                    <a:pt x="40" y="497"/>
                  </a:lnTo>
                  <a:lnTo>
                    <a:pt x="40" y="485"/>
                  </a:lnTo>
                  <a:lnTo>
                    <a:pt x="54" y="480"/>
                  </a:lnTo>
                  <a:lnTo>
                    <a:pt x="66" y="473"/>
                  </a:lnTo>
                  <a:lnTo>
                    <a:pt x="78" y="466"/>
                  </a:lnTo>
                  <a:lnTo>
                    <a:pt x="90" y="458"/>
                  </a:lnTo>
                  <a:lnTo>
                    <a:pt x="101" y="452"/>
                  </a:lnTo>
                  <a:lnTo>
                    <a:pt x="111" y="450"/>
                  </a:lnTo>
                  <a:lnTo>
                    <a:pt x="121" y="451"/>
                  </a:lnTo>
                  <a:lnTo>
                    <a:pt x="129" y="458"/>
                  </a:lnTo>
                  <a:lnTo>
                    <a:pt x="138" y="472"/>
                  </a:lnTo>
                  <a:lnTo>
                    <a:pt x="138" y="456"/>
                  </a:lnTo>
                  <a:lnTo>
                    <a:pt x="133" y="444"/>
                  </a:lnTo>
                  <a:lnTo>
                    <a:pt x="126" y="435"/>
                  </a:lnTo>
                  <a:lnTo>
                    <a:pt x="113" y="430"/>
                  </a:lnTo>
                  <a:lnTo>
                    <a:pt x="99" y="429"/>
                  </a:lnTo>
                  <a:lnTo>
                    <a:pt x="83" y="430"/>
                  </a:lnTo>
                  <a:lnTo>
                    <a:pt x="82" y="406"/>
                  </a:lnTo>
                  <a:lnTo>
                    <a:pt x="77" y="386"/>
                  </a:lnTo>
                  <a:lnTo>
                    <a:pt x="68" y="372"/>
                  </a:lnTo>
                  <a:lnTo>
                    <a:pt x="55" y="361"/>
                  </a:lnTo>
                  <a:lnTo>
                    <a:pt x="62" y="351"/>
                  </a:lnTo>
                  <a:lnTo>
                    <a:pt x="73" y="345"/>
                  </a:lnTo>
                  <a:lnTo>
                    <a:pt x="89" y="341"/>
                  </a:lnTo>
                  <a:lnTo>
                    <a:pt x="107" y="339"/>
                  </a:lnTo>
                  <a:lnTo>
                    <a:pt x="127" y="339"/>
                  </a:lnTo>
                  <a:lnTo>
                    <a:pt x="149" y="340"/>
                  </a:lnTo>
                  <a:lnTo>
                    <a:pt x="171" y="341"/>
                  </a:lnTo>
                  <a:lnTo>
                    <a:pt x="192" y="343"/>
                  </a:lnTo>
                  <a:lnTo>
                    <a:pt x="213" y="343"/>
                  </a:lnTo>
                  <a:lnTo>
                    <a:pt x="233" y="341"/>
                  </a:lnTo>
                  <a:lnTo>
                    <a:pt x="248" y="338"/>
                  </a:lnTo>
                  <a:lnTo>
                    <a:pt x="262" y="333"/>
                  </a:lnTo>
                  <a:lnTo>
                    <a:pt x="255" y="324"/>
                  </a:lnTo>
                  <a:lnTo>
                    <a:pt x="248" y="322"/>
                  </a:lnTo>
                  <a:lnTo>
                    <a:pt x="242" y="323"/>
                  </a:lnTo>
                  <a:lnTo>
                    <a:pt x="238" y="327"/>
                  </a:lnTo>
                  <a:lnTo>
                    <a:pt x="233" y="329"/>
                  </a:lnTo>
                  <a:lnTo>
                    <a:pt x="228" y="330"/>
                  </a:lnTo>
                  <a:lnTo>
                    <a:pt x="224" y="327"/>
                  </a:lnTo>
                  <a:lnTo>
                    <a:pt x="220" y="319"/>
                  </a:lnTo>
                  <a:lnTo>
                    <a:pt x="225" y="306"/>
                  </a:lnTo>
                  <a:lnTo>
                    <a:pt x="231" y="299"/>
                  </a:lnTo>
                  <a:lnTo>
                    <a:pt x="238" y="296"/>
                  </a:lnTo>
                  <a:lnTo>
                    <a:pt x="244" y="297"/>
                  </a:lnTo>
                  <a:lnTo>
                    <a:pt x="251" y="299"/>
                  </a:lnTo>
                  <a:lnTo>
                    <a:pt x="259" y="300"/>
                  </a:lnTo>
                  <a:lnTo>
                    <a:pt x="267" y="297"/>
                  </a:lnTo>
                  <a:lnTo>
                    <a:pt x="276" y="291"/>
                  </a:lnTo>
                  <a:lnTo>
                    <a:pt x="274" y="256"/>
                  </a:lnTo>
                  <a:lnTo>
                    <a:pt x="275" y="226"/>
                  </a:lnTo>
                  <a:lnTo>
                    <a:pt x="279" y="196"/>
                  </a:lnTo>
                  <a:lnTo>
                    <a:pt x="281" y="171"/>
                  </a:lnTo>
                  <a:lnTo>
                    <a:pt x="281" y="146"/>
                  </a:lnTo>
                  <a:lnTo>
                    <a:pt x="276" y="124"/>
                  </a:lnTo>
                  <a:lnTo>
                    <a:pt x="331" y="124"/>
                  </a:lnTo>
                  <a:lnTo>
                    <a:pt x="328" y="103"/>
                  </a:lnTo>
                  <a:lnTo>
                    <a:pt x="326" y="87"/>
                  </a:lnTo>
                  <a:lnTo>
                    <a:pt x="328" y="75"/>
                  </a:lnTo>
                  <a:lnTo>
                    <a:pt x="332" y="67"/>
                  </a:lnTo>
                  <a:lnTo>
                    <a:pt x="340" y="62"/>
                  </a:lnTo>
                  <a:lnTo>
                    <a:pt x="348" y="61"/>
                  </a:lnTo>
                  <a:lnTo>
                    <a:pt x="359" y="62"/>
                  </a:lnTo>
                  <a:lnTo>
                    <a:pt x="371" y="64"/>
                  </a:lnTo>
                  <a:lnTo>
                    <a:pt x="384" y="67"/>
                  </a:lnTo>
                  <a:lnTo>
                    <a:pt x="398" y="70"/>
                  </a:lnTo>
                  <a:lnTo>
                    <a:pt x="413" y="72"/>
                  </a:lnTo>
                  <a:lnTo>
                    <a:pt x="427" y="73"/>
                  </a:lnTo>
                  <a:lnTo>
                    <a:pt x="442" y="73"/>
                  </a:lnTo>
                  <a:lnTo>
                    <a:pt x="457" y="70"/>
                  </a:lnTo>
                  <a:lnTo>
                    <a:pt x="470" y="70"/>
                  </a:lnTo>
                  <a:lnTo>
                    <a:pt x="493" y="71"/>
                  </a:lnTo>
                  <a:lnTo>
                    <a:pt x="514" y="67"/>
                  </a:lnTo>
                  <a:lnTo>
                    <a:pt x="531" y="62"/>
                  </a:lnTo>
                  <a:lnTo>
                    <a:pt x="545" y="54"/>
                  </a:lnTo>
                  <a:lnTo>
                    <a:pt x="559" y="45"/>
                  </a:lnTo>
                  <a:lnTo>
                    <a:pt x="571" y="34"/>
                  </a:lnTo>
                  <a:lnTo>
                    <a:pt x="584" y="25"/>
                  </a:lnTo>
                  <a:lnTo>
                    <a:pt x="598" y="15"/>
                  </a:lnTo>
                  <a:lnTo>
                    <a:pt x="612" y="8"/>
                  </a:lnTo>
                  <a:lnTo>
                    <a:pt x="629" y="3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5" name="Freeform 109"/>
            <p:cNvSpPr/>
            <p:nvPr/>
          </p:nvSpPr>
          <p:spPr bwMode="auto">
            <a:xfrm>
              <a:off x="6458702" y="2486911"/>
              <a:ext cx="108566" cy="67854"/>
            </a:xfrm>
            <a:custGeom>
              <a:avLst/>
              <a:gdLst>
                <a:gd name="T0" fmla="*/ 62 w 112"/>
                <a:gd name="T1" fmla="*/ 0 h 71"/>
                <a:gd name="T2" fmla="*/ 77 w 112"/>
                <a:gd name="T3" fmla="*/ 3 h 71"/>
                <a:gd name="T4" fmla="*/ 90 w 112"/>
                <a:gd name="T5" fmla="*/ 7 h 71"/>
                <a:gd name="T6" fmla="*/ 103 w 112"/>
                <a:gd name="T7" fmla="*/ 16 h 71"/>
                <a:gd name="T8" fmla="*/ 111 w 112"/>
                <a:gd name="T9" fmla="*/ 26 h 71"/>
                <a:gd name="T10" fmla="*/ 112 w 112"/>
                <a:gd name="T11" fmla="*/ 32 h 71"/>
                <a:gd name="T12" fmla="*/ 109 w 112"/>
                <a:gd name="T13" fmla="*/ 38 h 71"/>
                <a:gd name="T14" fmla="*/ 103 w 112"/>
                <a:gd name="T15" fmla="*/ 43 h 71"/>
                <a:gd name="T16" fmla="*/ 95 w 112"/>
                <a:gd name="T17" fmla="*/ 48 h 71"/>
                <a:gd name="T18" fmla="*/ 89 w 112"/>
                <a:gd name="T19" fmla="*/ 52 h 71"/>
                <a:gd name="T20" fmla="*/ 86 w 112"/>
                <a:gd name="T21" fmla="*/ 57 h 71"/>
                <a:gd name="T22" fmla="*/ 84 w 112"/>
                <a:gd name="T23" fmla="*/ 61 h 71"/>
                <a:gd name="T24" fmla="*/ 88 w 112"/>
                <a:gd name="T25" fmla="*/ 63 h 71"/>
                <a:gd name="T26" fmla="*/ 98 w 112"/>
                <a:gd name="T27" fmla="*/ 67 h 71"/>
                <a:gd name="T28" fmla="*/ 97 w 112"/>
                <a:gd name="T29" fmla="*/ 67 h 71"/>
                <a:gd name="T30" fmla="*/ 89 w 112"/>
                <a:gd name="T31" fmla="*/ 68 h 71"/>
                <a:gd name="T32" fmla="*/ 78 w 112"/>
                <a:gd name="T33" fmla="*/ 70 h 71"/>
                <a:gd name="T34" fmla="*/ 62 w 112"/>
                <a:gd name="T35" fmla="*/ 71 h 71"/>
                <a:gd name="T36" fmla="*/ 47 w 112"/>
                <a:gd name="T37" fmla="*/ 70 h 71"/>
                <a:gd name="T38" fmla="*/ 30 w 112"/>
                <a:gd name="T39" fmla="*/ 67 h 71"/>
                <a:gd name="T40" fmla="*/ 14 w 112"/>
                <a:gd name="T41" fmla="*/ 61 h 71"/>
                <a:gd name="T42" fmla="*/ 0 w 112"/>
                <a:gd name="T43" fmla="*/ 52 h 71"/>
                <a:gd name="T44" fmla="*/ 6 w 112"/>
                <a:gd name="T45" fmla="*/ 46 h 71"/>
                <a:gd name="T46" fmla="*/ 14 w 112"/>
                <a:gd name="T47" fmla="*/ 42 h 71"/>
                <a:gd name="T48" fmla="*/ 20 w 112"/>
                <a:gd name="T49" fmla="*/ 37 h 71"/>
                <a:gd name="T50" fmla="*/ 24 w 112"/>
                <a:gd name="T51" fmla="*/ 33 h 71"/>
                <a:gd name="T52" fmla="*/ 22 w 112"/>
                <a:gd name="T53" fmla="*/ 28 h 71"/>
                <a:gd name="T54" fmla="*/ 15 w 112"/>
                <a:gd name="T55" fmla="*/ 26 h 71"/>
                <a:gd name="T56" fmla="*/ 24 w 112"/>
                <a:gd name="T57" fmla="*/ 12 h 71"/>
                <a:gd name="T58" fmla="*/ 34 w 112"/>
                <a:gd name="T59" fmla="*/ 5 h 71"/>
                <a:gd name="T60" fmla="*/ 48 w 112"/>
                <a:gd name="T61" fmla="*/ 0 h 71"/>
                <a:gd name="T62" fmla="*/ 62 w 112"/>
                <a:gd name="T6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2" h="71">
                  <a:moveTo>
                    <a:pt x="62" y="0"/>
                  </a:moveTo>
                  <a:lnTo>
                    <a:pt x="77" y="3"/>
                  </a:lnTo>
                  <a:lnTo>
                    <a:pt x="90" y="7"/>
                  </a:lnTo>
                  <a:lnTo>
                    <a:pt x="103" y="16"/>
                  </a:lnTo>
                  <a:lnTo>
                    <a:pt x="111" y="26"/>
                  </a:lnTo>
                  <a:lnTo>
                    <a:pt x="112" y="32"/>
                  </a:lnTo>
                  <a:lnTo>
                    <a:pt x="109" y="38"/>
                  </a:lnTo>
                  <a:lnTo>
                    <a:pt x="103" y="43"/>
                  </a:lnTo>
                  <a:lnTo>
                    <a:pt x="95" y="48"/>
                  </a:lnTo>
                  <a:lnTo>
                    <a:pt x="89" y="52"/>
                  </a:lnTo>
                  <a:lnTo>
                    <a:pt x="86" y="57"/>
                  </a:lnTo>
                  <a:lnTo>
                    <a:pt x="84" y="61"/>
                  </a:lnTo>
                  <a:lnTo>
                    <a:pt x="88" y="63"/>
                  </a:lnTo>
                  <a:lnTo>
                    <a:pt x="98" y="67"/>
                  </a:lnTo>
                  <a:lnTo>
                    <a:pt x="97" y="67"/>
                  </a:lnTo>
                  <a:lnTo>
                    <a:pt x="89" y="68"/>
                  </a:lnTo>
                  <a:lnTo>
                    <a:pt x="78" y="70"/>
                  </a:lnTo>
                  <a:lnTo>
                    <a:pt x="62" y="71"/>
                  </a:lnTo>
                  <a:lnTo>
                    <a:pt x="47" y="70"/>
                  </a:lnTo>
                  <a:lnTo>
                    <a:pt x="30" y="67"/>
                  </a:lnTo>
                  <a:lnTo>
                    <a:pt x="14" y="61"/>
                  </a:lnTo>
                  <a:lnTo>
                    <a:pt x="0" y="52"/>
                  </a:lnTo>
                  <a:lnTo>
                    <a:pt x="6" y="46"/>
                  </a:lnTo>
                  <a:lnTo>
                    <a:pt x="14" y="42"/>
                  </a:lnTo>
                  <a:lnTo>
                    <a:pt x="20" y="37"/>
                  </a:lnTo>
                  <a:lnTo>
                    <a:pt x="24" y="33"/>
                  </a:lnTo>
                  <a:lnTo>
                    <a:pt x="22" y="28"/>
                  </a:lnTo>
                  <a:lnTo>
                    <a:pt x="15" y="26"/>
                  </a:lnTo>
                  <a:lnTo>
                    <a:pt x="24" y="12"/>
                  </a:lnTo>
                  <a:lnTo>
                    <a:pt x="34" y="5"/>
                  </a:lnTo>
                  <a:lnTo>
                    <a:pt x="48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6" name="Freeform 110"/>
            <p:cNvSpPr/>
            <p:nvPr/>
          </p:nvSpPr>
          <p:spPr bwMode="auto">
            <a:xfrm>
              <a:off x="5880975" y="2713736"/>
              <a:ext cx="122137" cy="52344"/>
            </a:xfrm>
            <a:custGeom>
              <a:avLst/>
              <a:gdLst>
                <a:gd name="T0" fmla="*/ 10 w 126"/>
                <a:gd name="T1" fmla="*/ 0 h 54"/>
                <a:gd name="T2" fmla="*/ 18 w 126"/>
                <a:gd name="T3" fmla="*/ 0 h 54"/>
                <a:gd name="T4" fmla="*/ 27 w 126"/>
                <a:gd name="T5" fmla="*/ 3 h 54"/>
                <a:gd name="T6" fmla="*/ 35 w 126"/>
                <a:gd name="T7" fmla="*/ 8 h 54"/>
                <a:gd name="T8" fmla="*/ 42 w 126"/>
                <a:gd name="T9" fmla="*/ 12 h 54"/>
                <a:gd name="T10" fmla="*/ 70 w 126"/>
                <a:gd name="T11" fmla="*/ 12 h 54"/>
                <a:gd name="T12" fmla="*/ 73 w 126"/>
                <a:gd name="T13" fmla="*/ 20 h 54"/>
                <a:gd name="T14" fmla="*/ 79 w 126"/>
                <a:gd name="T15" fmla="*/ 23 h 54"/>
                <a:gd name="T16" fmla="*/ 88 w 126"/>
                <a:gd name="T17" fmla="*/ 23 h 54"/>
                <a:gd name="T18" fmla="*/ 96 w 126"/>
                <a:gd name="T19" fmla="*/ 21 h 54"/>
                <a:gd name="T20" fmla="*/ 105 w 126"/>
                <a:gd name="T21" fmla="*/ 17 h 54"/>
                <a:gd name="T22" fmla="*/ 111 w 126"/>
                <a:gd name="T23" fmla="*/ 12 h 54"/>
                <a:gd name="T24" fmla="*/ 112 w 126"/>
                <a:gd name="T25" fmla="*/ 25 h 54"/>
                <a:gd name="T26" fmla="*/ 115 w 126"/>
                <a:gd name="T27" fmla="*/ 36 h 54"/>
                <a:gd name="T28" fmla="*/ 119 w 126"/>
                <a:gd name="T29" fmla="*/ 45 h 54"/>
                <a:gd name="T30" fmla="*/ 126 w 126"/>
                <a:gd name="T31" fmla="*/ 54 h 54"/>
                <a:gd name="T32" fmla="*/ 106 w 126"/>
                <a:gd name="T33" fmla="*/ 53 h 54"/>
                <a:gd name="T34" fmla="*/ 89 w 126"/>
                <a:gd name="T35" fmla="*/ 48 h 54"/>
                <a:gd name="T36" fmla="*/ 76 w 126"/>
                <a:gd name="T37" fmla="*/ 42 h 54"/>
                <a:gd name="T38" fmla="*/ 62 w 126"/>
                <a:gd name="T39" fmla="*/ 33 h 54"/>
                <a:gd name="T40" fmla="*/ 49 w 126"/>
                <a:gd name="T41" fmla="*/ 26 h 54"/>
                <a:gd name="T42" fmla="*/ 35 w 126"/>
                <a:gd name="T43" fmla="*/ 18 h 54"/>
                <a:gd name="T44" fmla="*/ 20 w 126"/>
                <a:gd name="T45" fmla="*/ 14 h 54"/>
                <a:gd name="T46" fmla="*/ 0 w 126"/>
                <a:gd name="T47" fmla="*/ 12 h 54"/>
                <a:gd name="T48" fmla="*/ 4 w 126"/>
                <a:gd name="T49" fmla="*/ 4 h 54"/>
                <a:gd name="T50" fmla="*/ 10 w 126"/>
                <a:gd name="T5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6" h="54">
                  <a:moveTo>
                    <a:pt x="10" y="0"/>
                  </a:moveTo>
                  <a:lnTo>
                    <a:pt x="18" y="0"/>
                  </a:lnTo>
                  <a:lnTo>
                    <a:pt x="27" y="3"/>
                  </a:lnTo>
                  <a:lnTo>
                    <a:pt x="35" y="8"/>
                  </a:lnTo>
                  <a:lnTo>
                    <a:pt x="42" y="12"/>
                  </a:lnTo>
                  <a:lnTo>
                    <a:pt x="70" y="12"/>
                  </a:lnTo>
                  <a:lnTo>
                    <a:pt x="73" y="20"/>
                  </a:lnTo>
                  <a:lnTo>
                    <a:pt x="79" y="23"/>
                  </a:lnTo>
                  <a:lnTo>
                    <a:pt x="88" y="23"/>
                  </a:lnTo>
                  <a:lnTo>
                    <a:pt x="96" y="21"/>
                  </a:lnTo>
                  <a:lnTo>
                    <a:pt x="105" y="17"/>
                  </a:lnTo>
                  <a:lnTo>
                    <a:pt x="111" y="12"/>
                  </a:lnTo>
                  <a:lnTo>
                    <a:pt x="112" y="25"/>
                  </a:lnTo>
                  <a:lnTo>
                    <a:pt x="115" y="36"/>
                  </a:lnTo>
                  <a:lnTo>
                    <a:pt x="119" y="45"/>
                  </a:lnTo>
                  <a:lnTo>
                    <a:pt x="126" y="54"/>
                  </a:lnTo>
                  <a:lnTo>
                    <a:pt x="106" y="53"/>
                  </a:lnTo>
                  <a:lnTo>
                    <a:pt x="89" y="48"/>
                  </a:lnTo>
                  <a:lnTo>
                    <a:pt x="76" y="42"/>
                  </a:lnTo>
                  <a:lnTo>
                    <a:pt x="62" y="33"/>
                  </a:lnTo>
                  <a:lnTo>
                    <a:pt x="49" y="26"/>
                  </a:lnTo>
                  <a:lnTo>
                    <a:pt x="35" y="18"/>
                  </a:lnTo>
                  <a:lnTo>
                    <a:pt x="20" y="14"/>
                  </a:lnTo>
                  <a:lnTo>
                    <a:pt x="0" y="12"/>
                  </a:lnTo>
                  <a:lnTo>
                    <a:pt x="4" y="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8" name="Freeform 112"/>
            <p:cNvSpPr/>
            <p:nvPr/>
          </p:nvSpPr>
          <p:spPr bwMode="auto">
            <a:xfrm>
              <a:off x="6861948" y="1878165"/>
              <a:ext cx="401307" cy="269477"/>
            </a:xfrm>
            <a:custGeom>
              <a:avLst/>
              <a:gdLst>
                <a:gd name="T0" fmla="*/ 42 w 415"/>
                <a:gd name="T1" fmla="*/ 17 h 276"/>
                <a:gd name="T2" fmla="*/ 137 w 415"/>
                <a:gd name="T3" fmla="*/ 41 h 276"/>
                <a:gd name="T4" fmla="*/ 157 w 415"/>
                <a:gd name="T5" fmla="*/ 44 h 276"/>
                <a:gd name="T6" fmla="*/ 165 w 415"/>
                <a:gd name="T7" fmla="*/ 55 h 276"/>
                <a:gd name="T8" fmla="*/ 165 w 415"/>
                <a:gd name="T9" fmla="*/ 62 h 276"/>
                <a:gd name="T10" fmla="*/ 163 w 415"/>
                <a:gd name="T11" fmla="*/ 66 h 276"/>
                <a:gd name="T12" fmla="*/ 158 w 415"/>
                <a:gd name="T13" fmla="*/ 68 h 276"/>
                <a:gd name="T14" fmla="*/ 152 w 415"/>
                <a:gd name="T15" fmla="*/ 69 h 276"/>
                <a:gd name="T16" fmla="*/ 180 w 415"/>
                <a:gd name="T17" fmla="*/ 102 h 276"/>
                <a:gd name="T18" fmla="*/ 221 w 415"/>
                <a:gd name="T19" fmla="*/ 132 h 276"/>
                <a:gd name="T20" fmla="*/ 265 w 415"/>
                <a:gd name="T21" fmla="*/ 153 h 276"/>
                <a:gd name="T22" fmla="*/ 304 w 415"/>
                <a:gd name="T23" fmla="*/ 164 h 276"/>
                <a:gd name="T24" fmla="*/ 325 w 415"/>
                <a:gd name="T25" fmla="*/ 169 h 276"/>
                <a:gd name="T26" fmla="*/ 323 w 415"/>
                <a:gd name="T27" fmla="*/ 180 h 276"/>
                <a:gd name="T28" fmla="*/ 311 w 415"/>
                <a:gd name="T29" fmla="*/ 191 h 276"/>
                <a:gd name="T30" fmla="*/ 314 w 415"/>
                <a:gd name="T31" fmla="*/ 212 h 276"/>
                <a:gd name="T32" fmla="*/ 345 w 415"/>
                <a:gd name="T33" fmla="*/ 235 h 276"/>
                <a:gd name="T34" fmla="*/ 358 w 415"/>
                <a:gd name="T35" fmla="*/ 230 h 276"/>
                <a:gd name="T36" fmla="*/ 355 w 415"/>
                <a:gd name="T37" fmla="*/ 220 h 276"/>
                <a:gd name="T38" fmla="*/ 342 w 415"/>
                <a:gd name="T39" fmla="*/ 211 h 276"/>
                <a:gd name="T40" fmla="*/ 326 w 415"/>
                <a:gd name="T41" fmla="*/ 206 h 276"/>
                <a:gd name="T42" fmla="*/ 330 w 415"/>
                <a:gd name="T43" fmla="*/ 196 h 276"/>
                <a:gd name="T44" fmla="*/ 359 w 415"/>
                <a:gd name="T45" fmla="*/ 180 h 276"/>
                <a:gd name="T46" fmla="*/ 387 w 415"/>
                <a:gd name="T47" fmla="*/ 185 h 276"/>
                <a:gd name="T48" fmla="*/ 403 w 415"/>
                <a:gd name="T49" fmla="*/ 201 h 276"/>
                <a:gd name="T50" fmla="*/ 415 w 415"/>
                <a:gd name="T51" fmla="*/ 222 h 276"/>
                <a:gd name="T52" fmla="*/ 388 w 415"/>
                <a:gd name="T53" fmla="*/ 214 h 276"/>
                <a:gd name="T54" fmla="*/ 377 w 415"/>
                <a:gd name="T55" fmla="*/ 218 h 276"/>
                <a:gd name="T56" fmla="*/ 378 w 415"/>
                <a:gd name="T57" fmla="*/ 230 h 276"/>
                <a:gd name="T58" fmla="*/ 383 w 415"/>
                <a:gd name="T59" fmla="*/ 251 h 276"/>
                <a:gd name="T60" fmla="*/ 387 w 415"/>
                <a:gd name="T61" fmla="*/ 276 h 276"/>
                <a:gd name="T62" fmla="*/ 355 w 415"/>
                <a:gd name="T63" fmla="*/ 266 h 276"/>
                <a:gd name="T64" fmla="*/ 336 w 415"/>
                <a:gd name="T65" fmla="*/ 253 h 276"/>
                <a:gd name="T66" fmla="*/ 317 w 415"/>
                <a:gd name="T67" fmla="*/ 245 h 276"/>
                <a:gd name="T68" fmla="*/ 291 w 415"/>
                <a:gd name="T69" fmla="*/ 242 h 276"/>
                <a:gd name="T70" fmla="*/ 248 w 415"/>
                <a:gd name="T71" fmla="*/ 250 h 276"/>
                <a:gd name="T72" fmla="*/ 239 w 415"/>
                <a:gd name="T73" fmla="*/ 233 h 276"/>
                <a:gd name="T74" fmla="*/ 242 w 415"/>
                <a:gd name="T75" fmla="*/ 222 h 276"/>
                <a:gd name="T76" fmla="*/ 243 w 415"/>
                <a:gd name="T77" fmla="*/ 211 h 276"/>
                <a:gd name="T78" fmla="*/ 235 w 415"/>
                <a:gd name="T79" fmla="*/ 194 h 276"/>
                <a:gd name="T80" fmla="*/ 252 w 415"/>
                <a:gd name="T81" fmla="*/ 192 h 276"/>
                <a:gd name="T82" fmla="*/ 267 w 415"/>
                <a:gd name="T83" fmla="*/ 190 h 276"/>
                <a:gd name="T84" fmla="*/ 276 w 415"/>
                <a:gd name="T85" fmla="*/ 180 h 276"/>
                <a:gd name="T86" fmla="*/ 247 w 415"/>
                <a:gd name="T87" fmla="*/ 168 h 276"/>
                <a:gd name="T88" fmla="*/ 211 w 415"/>
                <a:gd name="T89" fmla="*/ 157 h 276"/>
                <a:gd name="T90" fmla="*/ 177 w 415"/>
                <a:gd name="T91" fmla="*/ 145 h 276"/>
                <a:gd name="T92" fmla="*/ 151 w 415"/>
                <a:gd name="T93" fmla="*/ 130 h 276"/>
                <a:gd name="T94" fmla="*/ 135 w 415"/>
                <a:gd name="T95" fmla="*/ 111 h 276"/>
                <a:gd name="T96" fmla="*/ 137 w 415"/>
                <a:gd name="T97" fmla="*/ 83 h 276"/>
                <a:gd name="T98" fmla="*/ 98 w 415"/>
                <a:gd name="T99" fmla="*/ 67 h 276"/>
                <a:gd name="T100" fmla="*/ 58 w 415"/>
                <a:gd name="T101" fmla="*/ 51 h 276"/>
                <a:gd name="T102" fmla="*/ 24 w 415"/>
                <a:gd name="T103" fmla="*/ 32 h 276"/>
                <a:gd name="T104" fmla="*/ 0 w 415"/>
                <a:gd name="T105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15" h="276">
                  <a:moveTo>
                    <a:pt x="0" y="0"/>
                  </a:moveTo>
                  <a:lnTo>
                    <a:pt x="42" y="17"/>
                  </a:lnTo>
                  <a:lnTo>
                    <a:pt x="89" y="30"/>
                  </a:lnTo>
                  <a:lnTo>
                    <a:pt x="137" y="41"/>
                  </a:lnTo>
                  <a:lnTo>
                    <a:pt x="148" y="41"/>
                  </a:lnTo>
                  <a:lnTo>
                    <a:pt x="157" y="44"/>
                  </a:lnTo>
                  <a:lnTo>
                    <a:pt x="162" y="49"/>
                  </a:lnTo>
                  <a:lnTo>
                    <a:pt x="165" y="55"/>
                  </a:lnTo>
                  <a:lnTo>
                    <a:pt x="166" y="60"/>
                  </a:lnTo>
                  <a:lnTo>
                    <a:pt x="165" y="62"/>
                  </a:lnTo>
                  <a:lnTo>
                    <a:pt x="164" y="65"/>
                  </a:lnTo>
                  <a:lnTo>
                    <a:pt x="163" y="66"/>
                  </a:lnTo>
                  <a:lnTo>
                    <a:pt x="160" y="67"/>
                  </a:lnTo>
                  <a:lnTo>
                    <a:pt x="158" y="68"/>
                  </a:lnTo>
                  <a:lnTo>
                    <a:pt x="154" y="69"/>
                  </a:lnTo>
                  <a:lnTo>
                    <a:pt x="152" y="69"/>
                  </a:lnTo>
                  <a:lnTo>
                    <a:pt x="163" y="86"/>
                  </a:lnTo>
                  <a:lnTo>
                    <a:pt x="180" y="102"/>
                  </a:lnTo>
                  <a:lnTo>
                    <a:pt x="199" y="118"/>
                  </a:lnTo>
                  <a:lnTo>
                    <a:pt x="221" y="132"/>
                  </a:lnTo>
                  <a:lnTo>
                    <a:pt x="243" y="144"/>
                  </a:lnTo>
                  <a:lnTo>
                    <a:pt x="265" y="153"/>
                  </a:lnTo>
                  <a:lnTo>
                    <a:pt x="286" y="161"/>
                  </a:lnTo>
                  <a:lnTo>
                    <a:pt x="304" y="164"/>
                  </a:lnTo>
                  <a:lnTo>
                    <a:pt x="317" y="166"/>
                  </a:lnTo>
                  <a:lnTo>
                    <a:pt x="325" y="169"/>
                  </a:lnTo>
                  <a:lnTo>
                    <a:pt x="326" y="174"/>
                  </a:lnTo>
                  <a:lnTo>
                    <a:pt x="323" y="180"/>
                  </a:lnTo>
                  <a:lnTo>
                    <a:pt x="319" y="186"/>
                  </a:lnTo>
                  <a:lnTo>
                    <a:pt x="311" y="191"/>
                  </a:lnTo>
                  <a:lnTo>
                    <a:pt x="304" y="194"/>
                  </a:lnTo>
                  <a:lnTo>
                    <a:pt x="314" y="212"/>
                  </a:lnTo>
                  <a:lnTo>
                    <a:pt x="327" y="225"/>
                  </a:lnTo>
                  <a:lnTo>
                    <a:pt x="345" y="235"/>
                  </a:lnTo>
                  <a:lnTo>
                    <a:pt x="354" y="234"/>
                  </a:lnTo>
                  <a:lnTo>
                    <a:pt x="358" y="230"/>
                  </a:lnTo>
                  <a:lnTo>
                    <a:pt x="358" y="225"/>
                  </a:lnTo>
                  <a:lnTo>
                    <a:pt x="355" y="220"/>
                  </a:lnTo>
                  <a:lnTo>
                    <a:pt x="349" y="216"/>
                  </a:lnTo>
                  <a:lnTo>
                    <a:pt x="342" y="211"/>
                  </a:lnTo>
                  <a:lnTo>
                    <a:pt x="334" y="207"/>
                  </a:lnTo>
                  <a:lnTo>
                    <a:pt x="326" y="206"/>
                  </a:lnTo>
                  <a:lnTo>
                    <a:pt x="317" y="208"/>
                  </a:lnTo>
                  <a:lnTo>
                    <a:pt x="330" y="196"/>
                  </a:lnTo>
                  <a:lnTo>
                    <a:pt x="343" y="188"/>
                  </a:lnTo>
                  <a:lnTo>
                    <a:pt x="359" y="180"/>
                  </a:lnTo>
                  <a:lnTo>
                    <a:pt x="375" y="181"/>
                  </a:lnTo>
                  <a:lnTo>
                    <a:pt x="387" y="185"/>
                  </a:lnTo>
                  <a:lnTo>
                    <a:pt x="395" y="192"/>
                  </a:lnTo>
                  <a:lnTo>
                    <a:pt x="403" y="201"/>
                  </a:lnTo>
                  <a:lnTo>
                    <a:pt x="409" y="212"/>
                  </a:lnTo>
                  <a:lnTo>
                    <a:pt x="415" y="222"/>
                  </a:lnTo>
                  <a:lnTo>
                    <a:pt x="399" y="217"/>
                  </a:lnTo>
                  <a:lnTo>
                    <a:pt x="388" y="214"/>
                  </a:lnTo>
                  <a:lnTo>
                    <a:pt x="381" y="214"/>
                  </a:lnTo>
                  <a:lnTo>
                    <a:pt x="377" y="218"/>
                  </a:lnTo>
                  <a:lnTo>
                    <a:pt x="377" y="223"/>
                  </a:lnTo>
                  <a:lnTo>
                    <a:pt x="378" y="230"/>
                  </a:lnTo>
                  <a:lnTo>
                    <a:pt x="381" y="240"/>
                  </a:lnTo>
                  <a:lnTo>
                    <a:pt x="383" y="251"/>
                  </a:lnTo>
                  <a:lnTo>
                    <a:pt x="386" y="263"/>
                  </a:lnTo>
                  <a:lnTo>
                    <a:pt x="387" y="276"/>
                  </a:lnTo>
                  <a:lnTo>
                    <a:pt x="368" y="272"/>
                  </a:lnTo>
                  <a:lnTo>
                    <a:pt x="355" y="266"/>
                  </a:lnTo>
                  <a:lnTo>
                    <a:pt x="344" y="259"/>
                  </a:lnTo>
                  <a:lnTo>
                    <a:pt x="336" y="253"/>
                  </a:lnTo>
                  <a:lnTo>
                    <a:pt x="326" y="250"/>
                  </a:lnTo>
                  <a:lnTo>
                    <a:pt x="317" y="245"/>
                  </a:lnTo>
                  <a:lnTo>
                    <a:pt x="305" y="244"/>
                  </a:lnTo>
                  <a:lnTo>
                    <a:pt x="291" y="242"/>
                  </a:lnTo>
                  <a:lnTo>
                    <a:pt x="272" y="245"/>
                  </a:lnTo>
                  <a:lnTo>
                    <a:pt x="248" y="250"/>
                  </a:lnTo>
                  <a:lnTo>
                    <a:pt x="242" y="240"/>
                  </a:lnTo>
                  <a:lnTo>
                    <a:pt x="239" y="233"/>
                  </a:lnTo>
                  <a:lnTo>
                    <a:pt x="239" y="227"/>
                  </a:lnTo>
                  <a:lnTo>
                    <a:pt x="242" y="222"/>
                  </a:lnTo>
                  <a:lnTo>
                    <a:pt x="243" y="217"/>
                  </a:lnTo>
                  <a:lnTo>
                    <a:pt x="243" y="211"/>
                  </a:lnTo>
                  <a:lnTo>
                    <a:pt x="241" y="203"/>
                  </a:lnTo>
                  <a:lnTo>
                    <a:pt x="235" y="194"/>
                  </a:lnTo>
                  <a:lnTo>
                    <a:pt x="243" y="194"/>
                  </a:lnTo>
                  <a:lnTo>
                    <a:pt x="252" y="192"/>
                  </a:lnTo>
                  <a:lnTo>
                    <a:pt x="260" y="192"/>
                  </a:lnTo>
                  <a:lnTo>
                    <a:pt x="267" y="190"/>
                  </a:lnTo>
                  <a:lnTo>
                    <a:pt x="274" y="186"/>
                  </a:lnTo>
                  <a:lnTo>
                    <a:pt x="276" y="180"/>
                  </a:lnTo>
                  <a:lnTo>
                    <a:pt x="263" y="173"/>
                  </a:lnTo>
                  <a:lnTo>
                    <a:pt x="247" y="168"/>
                  </a:lnTo>
                  <a:lnTo>
                    <a:pt x="230" y="162"/>
                  </a:lnTo>
                  <a:lnTo>
                    <a:pt x="211" y="157"/>
                  </a:lnTo>
                  <a:lnTo>
                    <a:pt x="194" y="151"/>
                  </a:lnTo>
                  <a:lnTo>
                    <a:pt x="177" y="145"/>
                  </a:lnTo>
                  <a:lnTo>
                    <a:pt x="163" y="139"/>
                  </a:lnTo>
                  <a:lnTo>
                    <a:pt x="151" y="130"/>
                  </a:lnTo>
                  <a:lnTo>
                    <a:pt x="141" y="122"/>
                  </a:lnTo>
                  <a:lnTo>
                    <a:pt x="135" y="111"/>
                  </a:lnTo>
                  <a:lnTo>
                    <a:pt x="134" y="99"/>
                  </a:lnTo>
                  <a:lnTo>
                    <a:pt x="137" y="83"/>
                  </a:lnTo>
                  <a:lnTo>
                    <a:pt x="119" y="74"/>
                  </a:lnTo>
                  <a:lnTo>
                    <a:pt x="98" y="67"/>
                  </a:lnTo>
                  <a:lnTo>
                    <a:pt x="78" y="60"/>
                  </a:lnTo>
                  <a:lnTo>
                    <a:pt x="58" y="51"/>
                  </a:lnTo>
                  <a:lnTo>
                    <a:pt x="40" y="43"/>
                  </a:lnTo>
                  <a:lnTo>
                    <a:pt x="24" y="32"/>
                  </a:lnTo>
                  <a:lnTo>
                    <a:pt x="9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9" name="Freeform 113"/>
            <p:cNvSpPr/>
            <p:nvPr/>
          </p:nvSpPr>
          <p:spPr bwMode="auto">
            <a:xfrm>
              <a:off x="7009287" y="1932448"/>
              <a:ext cx="199684" cy="174481"/>
            </a:xfrm>
            <a:custGeom>
              <a:avLst/>
              <a:gdLst>
                <a:gd name="T0" fmla="*/ 13 w 207"/>
                <a:gd name="T1" fmla="*/ 0 h 180"/>
                <a:gd name="T2" fmla="*/ 58 w 207"/>
                <a:gd name="T3" fmla="*/ 19 h 180"/>
                <a:gd name="T4" fmla="*/ 100 w 207"/>
                <a:gd name="T5" fmla="*/ 41 h 180"/>
                <a:gd name="T6" fmla="*/ 137 w 207"/>
                <a:gd name="T7" fmla="*/ 67 h 180"/>
                <a:gd name="T8" fmla="*/ 174 w 207"/>
                <a:gd name="T9" fmla="*/ 95 h 180"/>
                <a:gd name="T10" fmla="*/ 207 w 207"/>
                <a:gd name="T11" fmla="*/ 125 h 180"/>
                <a:gd name="T12" fmla="*/ 191 w 207"/>
                <a:gd name="T13" fmla="*/ 133 h 180"/>
                <a:gd name="T14" fmla="*/ 178 w 207"/>
                <a:gd name="T15" fmla="*/ 141 h 180"/>
                <a:gd name="T16" fmla="*/ 165 w 207"/>
                <a:gd name="T17" fmla="*/ 153 h 180"/>
                <a:gd name="T18" fmla="*/ 174 w 207"/>
                <a:gd name="T19" fmla="*/ 151 h 180"/>
                <a:gd name="T20" fmla="*/ 182 w 207"/>
                <a:gd name="T21" fmla="*/ 152 h 180"/>
                <a:gd name="T22" fmla="*/ 190 w 207"/>
                <a:gd name="T23" fmla="*/ 156 h 180"/>
                <a:gd name="T24" fmla="*/ 197 w 207"/>
                <a:gd name="T25" fmla="*/ 161 h 180"/>
                <a:gd name="T26" fmla="*/ 203 w 207"/>
                <a:gd name="T27" fmla="*/ 165 h 180"/>
                <a:gd name="T28" fmla="*/ 206 w 207"/>
                <a:gd name="T29" fmla="*/ 170 h 180"/>
                <a:gd name="T30" fmla="*/ 206 w 207"/>
                <a:gd name="T31" fmla="*/ 175 h 180"/>
                <a:gd name="T32" fmla="*/ 202 w 207"/>
                <a:gd name="T33" fmla="*/ 179 h 180"/>
                <a:gd name="T34" fmla="*/ 193 w 207"/>
                <a:gd name="T35" fmla="*/ 180 h 180"/>
                <a:gd name="T36" fmla="*/ 175 w 207"/>
                <a:gd name="T37" fmla="*/ 170 h 180"/>
                <a:gd name="T38" fmla="*/ 162 w 207"/>
                <a:gd name="T39" fmla="*/ 157 h 180"/>
                <a:gd name="T40" fmla="*/ 152 w 207"/>
                <a:gd name="T41" fmla="*/ 139 h 180"/>
                <a:gd name="T42" fmla="*/ 159 w 207"/>
                <a:gd name="T43" fmla="*/ 136 h 180"/>
                <a:gd name="T44" fmla="*/ 167 w 207"/>
                <a:gd name="T45" fmla="*/ 131 h 180"/>
                <a:gd name="T46" fmla="*/ 171 w 207"/>
                <a:gd name="T47" fmla="*/ 125 h 180"/>
                <a:gd name="T48" fmla="*/ 174 w 207"/>
                <a:gd name="T49" fmla="*/ 119 h 180"/>
                <a:gd name="T50" fmla="*/ 173 w 207"/>
                <a:gd name="T51" fmla="*/ 114 h 180"/>
                <a:gd name="T52" fmla="*/ 165 w 207"/>
                <a:gd name="T53" fmla="*/ 111 h 180"/>
                <a:gd name="T54" fmla="*/ 152 w 207"/>
                <a:gd name="T55" fmla="*/ 109 h 180"/>
                <a:gd name="T56" fmla="*/ 134 w 207"/>
                <a:gd name="T57" fmla="*/ 106 h 180"/>
                <a:gd name="T58" fmla="*/ 113 w 207"/>
                <a:gd name="T59" fmla="*/ 98 h 180"/>
                <a:gd name="T60" fmla="*/ 91 w 207"/>
                <a:gd name="T61" fmla="*/ 89 h 180"/>
                <a:gd name="T62" fmla="*/ 69 w 207"/>
                <a:gd name="T63" fmla="*/ 77 h 180"/>
                <a:gd name="T64" fmla="*/ 47 w 207"/>
                <a:gd name="T65" fmla="*/ 63 h 180"/>
                <a:gd name="T66" fmla="*/ 28 w 207"/>
                <a:gd name="T67" fmla="*/ 47 h 180"/>
                <a:gd name="T68" fmla="*/ 11 w 207"/>
                <a:gd name="T69" fmla="*/ 31 h 180"/>
                <a:gd name="T70" fmla="*/ 0 w 207"/>
                <a:gd name="T71" fmla="*/ 14 h 180"/>
                <a:gd name="T72" fmla="*/ 2 w 207"/>
                <a:gd name="T73" fmla="*/ 14 h 180"/>
                <a:gd name="T74" fmla="*/ 6 w 207"/>
                <a:gd name="T75" fmla="*/ 13 h 180"/>
                <a:gd name="T76" fmla="*/ 8 w 207"/>
                <a:gd name="T77" fmla="*/ 12 h 180"/>
                <a:gd name="T78" fmla="*/ 11 w 207"/>
                <a:gd name="T79" fmla="*/ 11 h 180"/>
                <a:gd name="T80" fmla="*/ 12 w 207"/>
                <a:gd name="T81" fmla="*/ 10 h 180"/>
                <a:gd name="T82" fmla="*/ 13 w 207"/>
                <a:gd name="T83" fmla="*/ 7 h 180"/>
                <a:gd name="T84" fmla="*/ 14 w 207"/>
                <a:gd name="T85" fmla="*/ 5 h 180"/>
                <a:gd name="T86" fmla="*/ 13 w 207"/>
                <a:gd name="T87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7" h="180">
                  <a:moveTo>
                    <a:pt x="13" y="0"/>
                  </a:moveTo>
                  <a:lnTo>
                    <a:pt x="58" y="19"/>
                  </a:lnTo>
                  <a:lnTo>
                    <a:pt x="100" y="41"/>
                  </a:lnTo>
                  <a:lnTo>
                    <a:pt x="137" y="67"/>
                  </a:lnTo>
                  <a:lnTo>
                    <a:pt x="174" y="95"/>
                  </a:lnTo>
                  <a:lnTo>
                    <a:pt x="207" y="125"/>
                  </a:lnTo>
                  <a:lnTo>
                    <a:pt x="191" y="133"/>
                  </a:lnTo>
                  <a:lnTo>
                    <a:pt x="178" y="141"/>
                  </a:lnTo>
                  <a:lnTo>
                    <a:pt x="165" y="153"/>
                  </a:lnTo>
                  <a:lnTo>
                    <a:pt x="174" y="151"/>
                  </a:lnTo>
                  <a:lnTo>
                    <a:pt x="182" y="152"/>
                  </a:lnTo>
                  <a:lnTo>
                    <a:pt x="190" y="156"/>
                  </a:lnTo>
                  <a:lnTo>
                    <a:pt x="197" y="161"/>
                  </a:lnTo>
                  <a:lnTo>
                    <a:pt x="203" y="165"/>
                  </a:lnTo>
                  <a:lnTo>
                    <a:pt x="206" y="170"/>
                  </a:lnTo>
                  <a:lnTo>
                    <a:pt x="206" y="175"/>
                  </a:lnTo>
                  <a:lnTo>
                    <a:pt x="202" y="179"/>
                  </a:lnTo>
                  <a:lnTo>
                    <a:pt x="193" y="180"/>
                  </a:lnTo>
                  <a:lnTo>
                    <a:pt x="175" y="170"/>
                  </a:lnTo>
                  <a:lnTo>
                    <a:pt x="162" y="157"/>
                  </a:lnTo>
                  <a:lnTo>
                    <a:pt x="152" y="139"/>
                  </a:lnTo>
                  <a:lnTo>
                    <a:pt x="159" y="136"/>
                  </a:lnTo>
                  <a:lnTo>
                    <a:pt x="167" y="131"/>
                  </a:lnTo>
                  <a:lnTo>
                    <a:pt x="171" y="125"/>
                  </a:lnTo>
                  <a:lnTo>
                    <a:pt x="174" y="119"/>
                  </a:lnTo>
                  <a:lnTo>
                    <a:pt x="173" y="114"/>
                  </a:lnTo>
                  <a:lnTo>
                    <a:pt x="165" y="111"/>
                  </a:lnTo>
                  <a:lnTo>
                    <a:pt x="152" y="109"/>
                  </a:lnTo>
                  <a:lnTo>
                    <a:pt x="134" y="106"/>
                  </a:lnTo>
                  <a:lnTo>
                    <a:pt x="113" y="98"/>
                  </a:lnTo>
                  <a:lnTo>
                    <a:pt x="91" y="89"/>
                  </a:lnTo>
                  <a:lnTo>
                    <a:pt x="69" y="77"/>
                  </a:lnTo>
                  <a:lnTo>
                    <a:pt x="47" y="63"/>
                  </a:lnTo>
                  <a:lnTo>
                    <a:pt x="28" y="47"/>
                  </a:lnTo>
                  <a:lnTo>
                    <a:pt x="11" y="31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6" y="13"/>
                  </a:lnTo>
                  <a:lnTo>
                    <a:pt x="8" y="12"/>
                  </a:lnTo>
                  <a:lnTo>
                    <a:pt x="11" y="11"/>
                  </a:lnTo>
                  <a:lnTo>
                    <a:pt x="12" y="10"/>
                  </a:lnTo>
                  <a:lnTo>
                    <a:pt x="13" y="7"/>
                  </a:lnTo>
                  <a:lnTo>
                    <a:pt x="14" y="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0" name="Freeform 114"/>
            <p:cNvSpPr>
              <a:spLocks noEditPoints="1"/>
            </p:cNvSpPr>
            <p:nvPr/>
          </p:nvSpPr>
          <p:spPr bwMode="auto">
            <a:xfrm>
              <a:off x="5117135" y="2229066"/>
              <a:ext cx="376104" cy="178359"/>
            </a:xfrm>
            <a:custGeom>
              <a:avLst/>
              <a:gdLst>
                <a:gd name="T0" fmla="*/ 346 w 389"/>
                <a:gd name="T1" fmla="*/ 26 h 183"/>
                <a:gd name="T2" fmla="*/ 358 w 389"/>
                <a:gd name="T3" fmla="*/ 36 h 183"/>
                <a:gd name="T4" fmla="*/ 360 w 389"/>
                <a:gd name="T5" fmla="*/ 54 h 183"/>
                <a:gd name="T6" fmla="*/ 323 w 389"/>
                <a:gd name="T7" fmla="*/ 73 h 183"/>
                <a:gd name="T8" fmla="*/ 295 w 389"/>
                <a:gd name="T9" fmla="*/ 99 h 183"/>
                <a:gd name="T10" fmla="*/ 269 w 389"/>
                <a:gd name="T11" fmla="*/ 130 h 183"/>
                <a:gd name="T12" fmla="*/ 240 w 389"/>
                <a:gd name="T13" fmla="*/ 155 h 183"/>
                <a:gd name="T14" fmla="*/ 224 w 389"/>
                <a:gd name="T15" fmla="*/ 155 h 183"/>
                <a:gd name="T16" fmla="*/ 239 w 389"/>
                <a:gd name="T17" fmla="*/ 141 h 183"/>
                <a:gd name="T18" fmla="*/ 254 w 389"/>
                <a:gd name="T19" fmla="*/ 129 h 183"/>
                <a:gd name="T20" fmla="*/ 263 w 389"/>
                <a:gd name="T21" fmla="*/ 110 h 183"/>
                <a:gd name="T22" fmla="*/ 227 w 389"/>
                <a:gd name="T23" fmla="*/ 124 h 183"/>
                <a:gd name="T24" fmla="*/ 187 w 389"/>
                <a:gd name="T25" fmla="*/ 141 h 183"/>
                <a:gd name="T26" fmla="*/ 144 w 389"/>
                <a:gd name="T27" fmla="*/ 159 h 183"/>
                <a:gd name="T28" fmla="*/ 103 w 389"/>
                <a:gd name="T29" fmla="*/ 174 h 183"/>
                <a:gd name="T30" fmla="*/ 64 w 389"/>
                <a:gd name="T31" fmla="*/ 182 h 183"/>
                <a:gd name="T32" fmla="*/ 33 w 389"/>
                <a:gd name="T33" fmla="*/ 182 h 183"/>
                <a:gd name="T34" fmla="*/ 10 w 389"/>
                <a:gd name="T35" fmla="*/ 170 h 183"/>
                <a:gd name="T36" fmla="*/ 0 w 389"/>
                <a:gd name="T37" fmla="*/ 143 h 183"/>
                <a:gd name="T38" fmla="*/ 7 w 389"/>
                <a:gd name="T39" fmla="*/ 121 h 183"/>
                <a:gd name="T40" fmla="*/ 11 w 389"/>
                <a:gd name="T41" fmla="*/ 110 h 183"/>
                <a:gd name="T42" fmla="*/ 14 w 389"/>
                <a:gd name="T43" fmla="*/ 96 h 183"/>
                <a:gd name="T44" fmla="*/ 47 w 389"/>
                <a:gd name="T45" fmla="*/ 109 h 183"/>
                <a:gd name="T46" fmla="*/ 71 w 389"/>
                <a:gd name="T47" fmla="*/ 123 h 183"/>
                <a:gd name="T48" fmla="*/ 66 w 389"/>
                <a:gd name="T49" fmla="*/ 142 h 183"/>
                <a:gd name="T50" fmla="*/ 59 w 389"/>
                <a:gd name="T51" fmla="*/ 157 h 183"/>
                <a:gd name="T52" fmla="*/ 67 w 389"/>
                <a:gd name="T53" fmla="*/ 163 h 183"/>
                <a:gd name="T54" fmla="*/ 83 w 389"/>
                <a:gd name="T55" fmla="*/ 149 h 183"/>
                <a:gd name="T56" fmla="*/ 94 w 389"/>
                <a:gd name="T57" fmla="*/ 132 h 183"/>
                <a:gd name="T58" fmla="*/ 103 w 389"/>
                <a:gd name="T59" fmla="*/ 116 h 183"/>
                <a:gd name="T60" fmla="*/ 114 w 389"/>
                <a:gd name="T61" fmla="*/ 108 h 183"/>
                <a:gd name="T62" fmla="*/ 128 w 389"/>
                <a:gd name="T63" fmla="*/ 113 h 183"/>
                <a:gd name="T64" fmla="*/ 153 w 389"/>
                <a:gd name="T65" fmla="*/ 138 h 183"/>
                <a:gd name="T66" fmla="*/ 218 w 389"/>
                <a:gd name="T67" fmla="*/ 101 h 183"/>
                <a:gd name="T68" fmla="*/ 282 w 389"/>
                <a:gd name="T69" fmla="*/ 70 h 183"/>
                <a:gd name="T70" fmla="*/ 344 w 389"/>
                <a:gd name="T71" fmla="*/ 29 h 183"/>
                <a:gd name="T72" fmla="*/ 357 w 389"/>
                <a:gd name="T73" fmla="*/ 15 h 183"/>
                <a:gd name="T74" fmla="*/ 352 w 389"/>
                <a:gd name="T75" fmla="*/ 18 h 183"/>
                <a:gd name="T76" fmla="*/ 374 w 389"/>
                <a:gd name="T77" fmla="*/ 0 h 183"/>
                <a:gd name="T78" fmla="*/ 386 w 389"/>
                <a:gd name="T79" fmla="*/ 8 h 183"/>
                <a:gd name="T80" fmla="*/ 388 w 389"/>
                <a:gd name="T81" fmla="*/ 26 h 183"/>
                <a:gd name="T82" fmla="*/ 372 w 389"/>
                <a:gd name="T83" fmla="*/ 20 h 183"/>
                <a:gd name="T84" fmla="*/ 358 w 389"/>
                <a:gd name="T85" fmla="*/ 15 h 183"/>
                <a:gd name="T86" fmla="*/ 374 w 389"/>
                <a:gd name="T87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89" h="183">
                  <a:moveTo>
                    <a:pt x="347" y="25"/>
                  </a:moveTo>
                  <a:lnTo>
                    <a:pt x="346" y="26"/>
                  </a:lnTo>
                  <a:lnTo>
                    <a:pt x="353" y="30"/>
                  </a:lnTo>
                  <a:lnTo>
                    <a:pt x="358" y="36"/>
                  </a:lnTo>
                  <a:lnTo>
                    <a:pt x="361" y="43"/>
                  </a:lnTo>
                  <a:lnTo>
                    <a:pt x="360" y="54"/>
                  </a:lnTo>
                  <a:lnTo>
                    <a:pt x="340" y="62"/>
                  </a:lnTo>
                  <a:lnTo>
                    <a:pt x="323" y="73"/>
                  </a:lnTo>
                  <a:lnTo>
                    <a:pt x="308" y="85"/>
                  </a:lnTo>
                  <a:lnTo>
                    <a:pt x="295" y="99"/>
                  </a:lnTo>
                  <a:lnTo>
                    <a:pt x="282" y="115"/>
                  </a:lnTo>
                  <a:lnTo>
                    <a:pt x="269" y="130"/>
                  </a:lnTo>
                  <a:lnTo>
                    <a:pt x="256" y="143"/>
                  </a:lnTo>
                  <a:lnTo>
                    <a:pt x="240" y="155"/>
                  </a:lnTo>
                  <a:lnTo>
                    <a:pt x="222" y="165"/>
                  </a:lnTo>
                  <a:lnTo>
                    <a:pt x="224" y="155"/>
                  </a:lnTo>
                  <a:lnTo>
                    <a:pt x="231" y="147"/>
                  </a:lnTo>
                  <a:lnTo>
                    <a:pt x="239" y="141"/>
                  </a:lnTo>
                  <a:lnTo>
                    <a:pt x="246" y="135"/>
                  </a:lnTo>
                  <a:lnTo>
                    <a:pt x="254" y="129"/>
                  </a:lnTo>
                  <a:lnTo>
                    <a:pt x="260" y="120"/>
                  </a:lnTo>
                  <a:lnTo>
                    <a:pt x="263" y="110"/>
                  </a:lnTo>
                  <a:lnTo>
                    <a:pt x="246" y="116"/>
                  </a:lnTo>
                  <a:lnTo>
                    <a:pt x="227" y="124"/>
                  </a:lnTo>
                  <a:lnTo>
                    <a:pt x="207" y="132"/>
                  </a:lnTo>
                  <a:lnTo>
                    <a:pt x="187" y="141"/>
                  </a:lnTo>
                  <a:lnTo>
                    <a:pt x="165" y="151"/>
                  </a:lnTo>
                  <a:lnTo>
                    <a:pt x="144" y="159"/>
                  </a:lnTo>
                  <a:lnTo>
                    <a:pt x="122" y="166"/>
                  </a:lnTo>
                  <a:lnTo>
                    <a:pt x="103" y="174"/>
                  </a:lnTo>
                  <a:lnTo>
                    <a:pt x="82" y="179"/>
                  </a:lnTo>
                  <a:lnTo>
                    <a:pt x="64" y="182"/>
                  </a:lnTo>
                  <a:lnTo>
                    <a:pt x="48" y="183"/>
                  </a:lnTo>
                  <a:lnTo>
                    <a:pt x="33" y="182"/>
                  </a:lnTo>
                  <a:lnTo>
                    <a:pt x="20" y="177"/>
                  </a:lnTo>
                  <a:lnTo>
                    <a:pt x="10" y="170"/>
                  </a:lnTo>
                  <a:lnTo>
                    <a:pt x="4" y="159"/>
                  </a:lnTo>
                  <a:lnTo>
                    <a:pt x="0" y="143"/>
                  </a:lnTo>
                  <a:lnTo>
                    <a:pt x="0" y="124"/>
                  </a:lnTo>
                  <a:lnTo>
                    <a:pt x="7" y="121"/>
                  </a:lnTo>
                  <a:lnTo>
                    <a:pt x="10" y="116"/>
                  </a:lnTo>
                  <a:lnTo>
                    <a:pt x="11" y="110"/>
                  </a:lnTo>
                  <a:lnTo>
                    <a:pt x="13" y="103"/>
                  </a:lnTo>
                  <a:lnTo>
                    <a:pt x="14" y="96"/>
                  </a:lnTo>
                  <a:lnTo>
                    <a:pt x="28" y="104"/>
                  </a:lnTo>
                  <a:lnTo>
                    <a:pt x="47" y="109"/>
                  </a:lnTo>
                  <a:lnTo>
                    <a:pt x="70" y="110"/>
                  </a:lnTo>
                  <a:lnTo>
                    <a:pt x="71" y="123"/>
                  </a:lnTo>
                  <a:lnTo>
                    <a:pt x="70" y="134"/>
                  </a:lnTo>
                  <a:lnTo>
                    <a:pt x="66" y="142"/>
                  </a:lnTo>
                  <a:lnTo>
                    <a:pt x="63" y="149"/>
                  </a:lnTo>
                  <a:lnTo>
                    <a:pt x="59" y="157"/>
                  </a:lnTo>
                  <a:lnTo>
                    <a:pt x="55" y="165"/>
                  </a:lnTo>
                  <a:lnTo>
                    <a:pt x="67" y="163"/>
                  </a:lnTo>
                  <a:lnTo>
                    <a:pt x="76" y="157"/>
                  </a:lnTo>
                  <a:lnTo>
                    <a:pt x="83" y="149"/>
                  </a:lnTo>
                  <a:lnTo>
                    <a:pt x="89" y="141"/>
                  </a:lnTo>
                  <a:lnTo>
                    <a:pt x="94" y="132"/>
                  </a:lnTo>
                  <a:lnTo>
                    <a:pt x="99" y="124"/>
                  </a:lnTo>
                  <a:lnTo>
                    <a:pt x="103" y="116"/>
                  </a:lnTo>
                  <a:lnTo>
                    <a:pt x="108" y="110"/>
                  </a:lnTo>
                  <a:lnTo>
                    <a:pt x="114" y="108"/>
                  </a:lnTo>
                  <a:lnTo>
                    <a:pt x="120" y="109"/>
                  </a:lnTo>
                  <a:lnTo>
                    <a:pt x="128" y="113"/>
                  </a:lnTo>
                  <a:lnTo>
                    <a:pt x="139" y="123"/>
                  </a:lnTo>
                  <a:lnTo>
                    <a:pt x="153" y="138"/>
                  </a:lnTo>
                  <a:lnTo>
                    <a:pt x="185" y="116"/>
                  </a:lnTo>
                  <a:lnTo>
                    <a:pt x="218" y="101"/>
                  </a:lnTo>
                  <a:lnTo>
                    <a:pt x="250" y="85"/>
                  </a:lnTo>
                  <a:lnTo>
                    <a:pt x="282" y="70"/>
                  </a:lnTo>
                  <a:lnTo>
                    <a:pt x="313" y="52"/>
                  </a:lnTo>
                  <a:lnTo>
                    <a:pt x="344" y="29"/>
                  </a:lnTo>
                  <a:lnTo>
                    <a:pt x="347" y="25"/>
                  </a:lnTo>
                  <a:close/>
                  <a:moveTo>
                    <a:pt x="357" y="15"/>
                  </a:moveTo>
                  <a:lnTo>
                    <a:pt x="347" y="25"/>
                  </a:lnTo>
                  <a:lnTo>
                    <a:pt x="352" y="18"/>
                  </a:lnTo>
                  <a:lnTo>
                    <a:pt x="357" y="15"/>
                  </a:lnTo>
                  <a:close/>
                  <a:moveTo>
                    <a:pt x="374" y="0"/>
                  </a:moveTo>
                  <a:lnTo>
                    <a:pt x="381" y="2"/>
                  </a:lnTo>
                  <a:lnTo>
                    <a:pt x="386" y="8"/>
                  </a:lnTo>
                  <a:lnTo>
                    <a:pt x="389" y="17"/>
                  </a:lnTo>
                  <a:lnTo>
                    <a:pt x="388" y="26"/>
                  </a:lnTo>
                  <a:lnTo>
                    <a:pt x="380" y="24"/>
                  </a:lnTo>
                  <a:lnTo>
                    <a:pt x="372" y="20"/>
                  </a:lnTo>
                  <a:lnTo>
                    <a:pt x="364" y="17"/>
                  </a:lnTo>
                  <a:lnTo>
                    <a:pt x="358" y="15"/>
                  </a:lnTo>
                  <a:lnTo>
                    <a:pt x="357" y="15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1" name="Freeform 115"/>
            <p:cNvSpPr>
              <a:spLocks noEditPoints="1"/>
            </p:cNvSpPr>
            <p:nvPr/>
          </p:nvSpPr>
          <p:spPr bwMode="auto">
            <a:xfrm>
              <a:off x="5985664" y="3999082"/>
              <a:ext cx="1828176" cy="1519926"/>
            </a:xfrm>
            <a:custGeom>
              <a:avLst/>
              <a:gdLst>
                <a:gd name="T0" fmla="*/ 1748 w 1887"/>
                <a:gd name="T1" fmla="*/ 58 h 1569"/>
                <a:gd name="T2" fmla="*/ 1826 w 1887"/>
                <a:gd name="T3" fmla="*/ 68 h 1569"/>
                <a:gd name="T4" fmla="*/ 1799 w 1887"/>
                <a:gd name="T5" fmla="*/ 456 h 1569"/>
                <a:gd name="T6" fmla="*/ 1788 w 1887"/>
                <a:gd name="T7" fmla="*/ 543 h 1569"/>
                <a:gd name="T8" fmla="*/ 1680 w 1887"/>
                <a:gd name="T9" fmla="*/ 682 h 1569"/>
                <a:gd name="T10" fmla="*/ 1647 w 1887"/>
                <a:gd name="T11" fmla="*/ 724 h 1569"/>
                <a:gd name="T12" fmla="*/ 1615 w 1887"/>
                <a:gd name="T13" fmla="*/ 787 h 1569"/>
                <a:gd name="T14" fmla="*/ 1444 w 1887"/>
                <a:gd name="T15" fmla="*/ 1025 h 1569"/>
                <a:gd name="T16" fmla="*/ 1365 w 1887"/>
                <a:gd name="T17" fmla="*/ 1008 h 1569"/>
                <a:gd name="T18" fmla="*/ 1343 w 1887"/>
                <a:gd name="T19" fmla="*/ 944 h 1569"/>
                <a:gd name="T20" fmla="*/ 1318 w 1887"/>
                <a:gd name="T21" fmla="*/ 933 h 1569"/>
                <a:gd name="T22" fmla="*/ 1368 w 1887"/>
                <a:gd name="T23" fmla="*/ 844 h 1569"/>
                <a:gd name="T24" fmla="*/ 1289 w 1887"/>
                <a:gd name="T25" fmla="*/ 741 h 1569"/>
                <a:gd name="T26" fmla="*/ 1256 w 1887"/>
                <a:gd name="T27" fmla="*/ 833 h 1569"/>
                <a:gd name="T28" fmla="*/ 1209 w 1887"/>
                <a:gd name="T29" fmla="*/ 847 h 1569"/>
                <a:gd name="T30" fmla="*/ 1102 w 1887"/>
                <a:gd name="T31" fmla="*/ 938 h 1569"/>
                <a:gd name="T32" fmla="*/ 1129 w 1887"/>
                <a:gd name="T33" fmla="*/ 962 h 1569"/>
                <a:gd name="T34" fmla="*/ 951 w 1887"/>
                <a:gd name="T35" fmla="*/ 1242 h 1569"/>
                <a:gd name="T36" fmla="*/ 952 w 1887"/>
                <a:gd name="T37" fmla="*/ 1274 h 1569"/>
                <a:gd name="T38" fmla="*/ 1000 w 1887"/>
                <a:gd name="T39" fmla="*/ 1344 h 1569"/>
                <a:gd name="T40" fmla="*/ 871 w 1887"/>
                <a:gd name="T41" fmla="*/ 1398 h 1569"/>
                <a:gd name="T42" fmla="*/ 802 w 1887"/>
                <a:gd name="T43" fmla="*/ 1433 h 1569"/>
                <a:gd name="T44" fmla="*/ 627 w 1887"/>
                <a:gd name="T45" fmla="*/ 1459 h 1569"/>
                <a:gd name="T46" fmla="*/ 463 w 1887"/>
                <a:gd name="T47" fmla="*/ 1491 h 1569"/>
                <a:gd name="T48" fmla="*/ 334 w 1887"/>
                <a:gd name="T49" fmla="*/ 1533 h 1569"/>
                <a:gd name="T50" fmla="*/ 241 w 1887"/>
                <a:gd name="T51" fmla="*/ 1525 h 1569"/>
                <a:gd name="T52" fmla="*/ 28 w 1887"/>
                <a:gd name="T53" fmla="*/ 1531 h 1569"/>
                <a:gd name="T54" fmla="*/ 570 w 1887"/>
                <a:gd name="T55" fmla="*/ 1375 h 1569"/>
                <a:gd name="T56" fmla="*/ 945 w 1887"/>
                <a:gd name="T57" fmla="*/ 1102 h 1569"/>
                <a:gd name="T58" fmla="*/ 888 w 1887"/>
                <a:gd name="T59" fmla="*/ 995 h 1569"/>
                <a:gd name="T60" fmla="*/ 871 w 1887"/>
                <a:gd name="T61" fmla="*/ 921 h 1569"/>
                <a:gd name="T62" fmla="*/ 866 w 1887"/>
                <a:gd name="T63" fmla="*/ 888 h 1569"/>
                <a:gd name="T64" fmla="*/ 738 w 1887"/>
                <a:gd name="T65" fmla="*/ 889 h 1569"/>
                <a:gd name="T66" fmla="*/ 828 w 1887"/>
                <a:gd name="T67" fmla="*/ 832 h 1569"/>
                <a:gd name="T68" fmla="*/ 948 w 1887"/>
                <a:gd name="T69" fmla="*/ 896 h 1569"/>
                <a:gd name="T70" fmla="*/ 1181 w 1887"/>
                <a:gd name="T71" fmla="*/ 819 h 1569"/>
                <a:gd name="T72" fmla="*/ 1323 w 1887"/>
                <a:gd name="T73" fmla="*/ 564 h 1569"/>
                <a:gd name="T74" fmla="*/ 1210 w 1887"/>
                <a:gd name="T75" fmla="*/ 497 h 1569"/>
                <a:gd name="T76" fmla="*/ 1196 w 1887"/>
                <a:gd name="T77" fmla="*/ 473 h 1569"/>
                <a:gd name="T78" fmla="*/ 1253 w 1887"/>
                <a:gd name="T79" fmla="*/ 419 h 1569"/>
                <a:gd name="T80" fmla="*/ 1355 w 1887"/>
                <a:gd name="T81" fmla="*/ 391 h 1569"/>
                <a:gd name="T82" fmla="*/ 1322 w 1887"/>
                <a:gd name="T83" fmla="*/ 343 h 1569"/>
                <a:gd name="T84" fmla="*/ 1277 w 1887"/>
                <a:gd name="T85" fmla="*/ 229 h 1569"/>
                <a:gd name="T86" fmla="*/ 1207 w 1887"/>
                <a:gd name="T87" fmla="*/ 365 h 1569"/>
                <a:gd name="T88" fmla="*/ 1180 w 1887"/>
                <a:gd name="T89" fmla="*/ 294 h 1569"/>
                <a:gd name="T90" fmla="*/ 1097 w 1887"/>
                <a:gd name="T91" fmla="*/ 298 h 1569"/>
                <a:gd name="T92" fmla="*/ 1189 w 1887"/>
                <a:gd name="T93" fmla="*/ 129 h 1569"/>
                <a:gd name="T94" fmla="*/ 1230 w 1887"/>
                <a:gd name="T95" fmla="*/ 203 h 1569"/>
                <a:gd name="T96" fmla="*/ 1364 w 1887"/>
                <a:gd name="T97" fmla="*/ 108 h 1569"/>
                <a:gd name="T98" fmla="*/ 1351 w 1887"/>
                <a:gd name="T99" fmla="*/ 199 h 1569"/>
                <a:gd name="T100" fmla="*/ 1412 w 1887"/>
                <a:gd name="T101" fmla="*/ 202 h 1569"/>
                <a:gd name="T102" fmla="*/ 1455 w 1887"/>
                <a:gd name="T103" fmla="*/ 120 h 1569"/>
                <a:gd name="T104" fmla="*/ 1513 w 1887"/>
                <a:gd name="T105" fmla="*/ 265 h 1569"/>
                <a:gd name="T106" fmla="*/ 1547 w 1887"/>
                <a:gd name="T107" fmla="*/ 471 h 1569"/>
                <a:gd name="T108" fmla="*/ 1527 w 1887"/>
                <a:gd name="T109" fmla="*/ 425 h 1569"/>
                <a:gd name="T110" fmla="*/ 1635 w 1887"/>
                <a:gd name="T111" fmla="*/ 272 h 1569"/>
                <a:gd name="T112" fmla="*/ 1818 w 1887"/>
                <a:gd name="T113" fmla="*/ 127 h 1569"/>
                <a:gd name="T114" fmla="*/ 1668 w 1887"/>
                <a:gd name="T115" fmla="*/ 123 h 1569"/>
                <a:gd name="T116" fmla="*/ 1637 w 1887"/>
                <a:gd name="T117" fmla="*/ 138 h 1569"/>
                <a:gd name="T118" fmla="*/ 1614 w 1887"/>
                <a:gd name="T119" fmla="*/ 215 h 1569"/>
                <a:gd name="T120" fmla="*/ 1631 w 1887"/>
                <a:gd name="T121" fmla="*/ 74 h 1569"/>
                <a:gd name="T122" fmla="*/ 1710 w 1887"/>
                <a:gd name="T123" fmla="*/ 40 h 1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87" h="1569">
                  <a:moveTo>
                    <a:pt x="910" y="1262"/>
                  </a:moveTo>
                  <a:lnTo>
                    <a:pt x="910" y="1262"/>
                  </a:lnTo>
                  <a:lnTo>
                    <a:pt x="907" y="1263"/>
                  </a:lnTo>
                  <a:lnTo>
                    <a:pt x="905" y="1263"/>
                  </a:lnTo>
                  <a:lnTo>
                    <a:pt x="910" y="1262"/>
                  </a:lnTo>
                  <a:close/>
                  <a:moveTo>
                    <a:pt x="1633" y="793"/>
                  </a:moveTo>
                  <a:lnTo>
                    <a:pt x="1639" y="793"/>
                  </a:lnTo>
                  <a:lnTo>
                    <a:pt x="1631" y="793"/>
                  </a:lnTo>
                  <a:lnTo>
                    <a:pt x="1633" y="793"/>
                  </a:lnTo>
                  <a:close/>
                  <a:moveTo>
                    <a:pt x="1788" y="0"/>
                  </a:moveTo>
                  <a:lnTo>
                    <a:pt x="1796" y="1"/>
                  </a:lnTo>
                  <a:lnTo>
                    <a:pt x="1800" y="6"/>
                  </a:lnTo>
                  <a:lnTo>
                    <a:pt x="1804" y="17"/>
                  </a:lnTo>
                  <a:lnTo>
                    <a:pt x="1797" y="24"/>
                  </a:lnTo>
                  <a:lnTo>
                    <a:pt x="1786" y="32"/>
                  </a:lnTo>
                  <a:lnTo>
                    <a:pt x="1774" y="41"/>
                  </a:lnTo>
                  <a:lnTo>
                    <a:pt x="1760" y="50"/>
                  </a:lnTo>
                  <a:lnTo>
                    <a:pt x="1748" y="58"/>
                  </a:lnTo>
                  <a:lnTo>
                    <a:pt x="1736" y="67"/>
                  </a:lnTo>
                  <a:lnTo>
                    <a:pt x="1727" y="75"/>
                  </a:lnTo>
                  <a:lnTo>
                    <a:pt x="1724" y="85"/>
                  </a:lnTo>
                  <a:lnTo>
                    <a:pt x="1725" y="93"/>
                  </a:lnTo>
                  <a:lnTo>
                    <a:pt x="1734" y="103"/>
                  </a:lnTo>
                  <a:lnTo>
                    <a:pt x="1749" y="113"/>
                  </a:lnTo>
                  <a:lnTo>
                    <a:pt x="1748" y="97"/>
                  </a:lnTo>
                  <a:lnTo>
                    <a:pt x="1751" y="87"/>
                  </a:lnTo>
                  <a:lnTo>
                    <a:pt x="1754" y="80"/>
                  </a:lnTo>
                  <a:lnTo>
                    <a:pt x="1760" y="76"/>
                  </a:lnTo>
                  <a:lnTo>
                    <a:pt x="1766" y="75"/>
                  </a:lnTo>
                  <a:lnTo>
                    <a:pt x="1775" y="75"/>
                  </a:lnTo>
                  <a:lnTo>
                    <a:pt x="1783" y="78"/>
                  </a:lnTo>
                  <a:lnTo>
                    <a:pt x="1793" y="79"/>
                  </a:lnTo>
                  <a:lnTo>
                    <a:pt x="1802" y="79"/>
                  </a:lnTo>
                  <a:lnTo>
                    <a:pt x="1811" y="78"/>
                  </a:lnTo>
                  <a:lnTo>
                    <a:pt x="1819" y="75"/>
                  </a:lnTo>
                  <a:lnTo>
                    <a:pt x="1826" y="68"/>
                  </a:lnTo>
                  <a:lnTo>
                    <a:pt x="1832" y="58"/>
                  </a:lnTo>
                  <a:lnTo>
                    <a:pt x="1850" y="89"/>
                  </a:lnTo>
                  <a:lnTo>
                    <a:pt x="1863" y="118"/>
                  </a:lnTo>
                  <a:lnTo>
                    <a:pt x="1867" y="146"/>
                  </a:lnTo>
                  <a:lnTo>
                    <a:pt x="1869" y="174"/>
                  </a:lnTo>
                  <a:lnTo>
                    <a:pt x="1865" y="202"/>
                  </a:lnTo>
                  <a:lnTo>
                    <a:pt x="1858" y="229"/>
                  </a:lnTo>
                  <a:lnTo>
                    <a:pt x="1847" y="255"/>
                  </a:lnTo>
                  <a:lnTo>
                    <a:pt x="1836" y="281"/>
                  </a:lnTo>
                  <a:lnTo>
                    <a:pt x="1824" y="308"/>
                  </a:lnTo>
                  <a:lnTo>
                    <a:pt x="1811" y="333"/>
                  </a:lnTo>
                  <a:lnTo>
                    <a:pt x="1800" y="359"/>
                  </a:lnTo>
                  <a:lnTo>
                    <a:pt x="1791" y="385"/>
                  </a:lnTo>
                  <a:lnTo>
                    <a:pt x="1785" y="410"/>
                  </a:lnTo>
                  <a:lnTo>
                    <a:pt x="1782" y="436"/>
                  </a:lnTo>
                  <a:lnTo>
                    <a:pt x="1783" y="461"/>
                  </a:lnTo>
                  <a:lnTo>
                    <a:pt x="1791" y="487"/>
                  </a:lnTo>
                  <a:lnTo>
                    <a:pt x="1799" y="456"/>
                  </a:lnTo>
                  <a:lnTo>
                    <a:pt x="1811" y="430"/>
                  </a:lnTo>
                  <a:lnTo>
                    <a:pt x="1826" y="405"/>
                  </a:lnTo>
                  <a:lnTo>
                    <a:pt x="1844" y="383"/>
                  </a:lnTo>
                  <a:lnTo>
                    <a:pt x="1864" y="365"/>
                  </a:lnTo>
                  <a:lnTo>
                    <a:pt x="1887" y="349"/>
                  </a:lnTo>
                  <a:lnTo>
                    <a:pt x="1883" y="380"/>
                  </a:lnTo>
                  <a:lnTo>
                    <a:pt x="1877" y="406"/>
                  </a:lnTo>
                  <a:lnTo>
                    <a:pt x="1869" y="430"/>
                  </a:lnTo>
                  <a:lnTo>
                    <a:pt x="1858" y="449"/>
                  </a:lnTo>
                  <a:lnTo>
                    <a:pt x="1846" y="466"/>
                  </a:lnTo>
                  <a:lnTo>
                    <a:pt x="1832" y="481"/>
                  </a:lnTo>
                  <a:lnTo>
                    <a:pt x="1819" y="497"/>
                  </a:lnTo>
                  <a:lnTo>
                    <a:pt x="1804" y="511"/>
                  </a:lnTo>
                  <a:lnTo>
                    <a:pt x="1791" y="526"/>
                  </a:lnTo>
                  <a:lnTo>
                    <a:pt x="1776" y="543"/>
                  </a:lnTo>
                  <a:lnTo>
                    <a:pt x="1782" y="537"/>
                  </a:lnTo>
                  <a:lnTo>
                    <a:pt x="1786" y="538"/>
                  </a:lnTo>
                  <a:lnTo>
                    <a:pt x="1788" y="543"/>
                  </a:lnTo>
                  <a:lnTo>
                    <a:pt x="1788" y="551"/>
                  </a:lnTo>
                  <a:lnTo>
                    <a:pt x="1786" y="561"/>
                  </a:lnTo>
                  <a:lnTo>
                    <a:pt x="1782" y="572"/>
                  </a:lnTo>
                  <a:lnTo>
                    <a:pt x="1776" y="583"/>
                  </a:lnTo>
                  <a:lnTo>
                    <a:pt x="1769" y="593"/>
                  </a:lnTo>
                  <a:lnTo>
                    <a:pt x="1759" y="599"/>
                  </a:lnTo>
                  <a:lnTo>
                    <a:pt x="1748" y="601"/>
                  </a:lnTo>
                  <a:lnTo>
                    <a:pt x="1735" y="598"/>
                  </a:lnTo>
                  <a:lnTo>
                    <a:pt x="1740" y="606"/>
                  </a:lnTo>
                  <a:lnTo>
                    <a:pt x="1741" y="617"/>
                  </a:lnTo>
                  <a:lnTo>
                    <a:pt x="1737" y="628"/>
                  </a:lnTo>
                  <a:lnTo>
                    <a:pt x="1731" y="640"/>
                  </a:lnTo>
                  <a:lnTo>
                    <a:pt x="1723" y="653"/>
                  </a:lnTo>
                  <a:lnTo>
                    <a:pt x="1713" y="662"/>
                  </a:lnTo>
                  <a:lnTo>
                    <a:pt x="1703" y="672"/>
                  </a:lnTo>
                  <a:lnTo>
                    <a:pt x="1693" y="678"/>
                  </a:lnTo>
                  <a:lnTo>
                    <a:pt x="1685" y="682"/>
                  </a:lnTo>
                  <a:lnTo>
                    <a:pt x="1680" y="682"/>
                  </a:lnTo>
                  <a:lnTo>
                    <a:pt x="1685" y="693"/>
                  </a:lnTo>
                  <a:lnTo>
                    <a:pt x="1689" y="702"/>
                  </a:lnTo>
                  <a:lnTo>
                    <a:pt x="1692" y="710"/>
                  </a:lnTo>
                  <a:lnTo>
                    <a:pt x="1695" y="716"/>
                  </a:lnTo>
                  <a:lnTo>
                    <a:pt x="1695" y="723"/>
                  </a:lnTo>
                  <a:lnTo>
                    <a:pt x="1692" y="730"/>
                  </a:lnTo>
                  <a:lnTo>
                    <a:pt x="1687" y="739"/>
                  </a:lnTo>
                  <a:lnTo>
                    <a:pt x="1679" y="749"/>
                  </a:lnTo>
                  <a:lnTo>
                    <a:pt x="1668" y="762"/>
                  </a:lnTo>
                  <a:lnTo>
                    <a:pt x="1652" y="778"/>
                  </a:lnTo>
                  <a:lnTo>
                    <a:pt x="1650" y="771"/>
                  </a:lnTo>
                  <a:lnTo>
                    <a:pt x="1646" y="766"/>
                  </a:lnTo>
                  <a:lnTo>
                    <a:pt x="1640" y="763"/>
                  </a:lnTo>
                  <a:lnTo>
                    <a:pt x="1633" y="761"/>
                  </a:lnTo>
                  <a:lnTo>
                    <a:pt x="1628" y="757"/>
                  </a:lnTo>
                  <a:lnTo>
                    <a:pt x="1624" y="751"/>
                  </a:lnTo>
                  <a:lnTo>
                    <a:pt x="1636" y="739"/>
                  </a:lnTo>
                  <a:lnTo>
                    <a:pt x="1647" y="724"/>
                  </a:lnTo>
                  <a:lnTo>
                    <a:pt x="1656" y="710"/>
                  </a:lnTo>
                  <a:lnTo>
                    <a:pt x="1665" y="695"/>
                  </a:lnTo>
                  <a:lnTo>
                    <a:pt x="1654" y="696"/>
                  </a:lnTo>
                  <a:lnTo>
                    <a:pt x="1643" y="695"/>
                  </a:lnTo>
                  <a:lnTo>
                    <a:pt x="1633" y="696"/>
                  </a:lnTo>
                  <a:lnTo>
                    <a:pt x="1622" y="698"/>
                  </a:lnTo>
                  <a:lnTo>
                    <a:pt x="1614" y="701"/>
                  </a:lnTo>
                  <a:lnTo>
                    <a:pt x="1611" y="709"/>
                  </a:lnTo>
                  <a:lnTo>
                    <a:pt x="1620" y="713"/>
                  </a:lnTo>
                  <a:lnTo>
                    <a:pt x="1625" y="720"/>
                  </a:lnTo>
                  <a:lnTo>
                    <a:pt x="1628" y="727"/>
                  </a:lnTo>
                  <a:lnTo>
                    <a:pt x="1628" y="735"/>
                  </a:lnTo>
                  <a:lnTo>
                    <a:pt x="1625" y="745"/>
                  </a:lnTo>
                  <a:lnTo>
                    <a:pt x="1623" y="755"/>
                  </a:lnTo>
                  <a:lnTo>
                    <a:pt x="1619" y="765"/>
                  </a:lnTo>
                  <a:lnTo>
                    <a:pt x="1615" y="773"/>
                  </a:lnTo>
                  <a:lnTo>
                    <a:pt x="1614" y="780"/>
                  </a:lnTo>
                  <a:lnTo>
                    <a:pt x="1615" y="787"/>
                  </a:lnTo>
                  <a:lnTo>
                    <a:pt x="1619" y="791"/>
                  </a:lnTo>
                  <a:lnTo>
                    <a:pt x="1626" y="793"/>
                  </a:lnTo>
                  <a:lnTo>
                    <a:pt x="1631" y="793"/>
                  </a:lnTo>
                  <a:lnTo>
                    <a:pt x="1625" y="796"/>
                  </a:lnTo>
                  <a:lnTo>
                    <a:pt x="1619" y="805"/>
                  </a:lnTo>
                  <a:lnTo>
                    <a:pt x="1612" y="815"/>
                  </a:lnTo>
                  <a:lnTo>
                    <a:pt x="1606" y="824"/>
                  </a:lnTo>
                  <a:lnTo>
                    <a:pt x="1602" y="834"/>
                  </a:lnTo>
                  <a:lnTo>
                    <a:pt x="1598" y="843"/>
                  </a:lnTo>
                  <a:lnTo>
                    <a:pt x="1596" y="847"/>
                  </a:lnTo>
                  <a:lnTo>
                    <a:pt x="1596" y="847"/>
                  </a:lnTo>
                  <a:lnTo>
                    <a:pt x="1584" y="866"/>
                  </a:lnTo>
                  <a:lnTo>
                    <a:pt x="1568" y="888"/>
                  </a:lnTo>
                  <a:lnTo>
                    <a:pt x="1549" y="912"/>
                  </a:lnTo>
                  <a:lnTo>
                    <a:pt x="1527" y="939"/>
                  </a:lnTo>
                  <a:lnTo>
                    <a:pt x="1501" y="968"/>
                  </a:lnTo>
                  <a:lnTo>
                    <a:pt x="1474" y="996"/>
                  </a:lnTo>
                  <a:lnTo>
                    <a:pt x="1444" y="1025"/>
                  </a:lnTo>
                  <a:lnTo>
                    <a:pt x="1412" y="1052"/>
                  </a:lnTo>
                  <a:lnTo>
                    <a:pt x="1379" y="1078"/>
                  </a:lnTo>
                  <a:lnTo>
                    <a:pt x="1344" y="1100"/>
                  </a:lnTo>
                  <a:lnTo>
                    <a:pt x="1309" y="1118"/>
                  </a:lnTo>
                  <a:lnTo>
                    <a:pt x="1273" y="1131"/>
                  </a:lnTo>
                  <a:lnTo>
                    <a:pt x="1237" y="1139"/>
                  </a:lnTo>
                  <a:lnTo>
                    <a:pt x="1256" y="1108"/>
                  </a:lnTo>
                  <a:lnTo>
                    <a:pt x="1275" y="1078"/>
                  </a:lnTo>
                  <a:lnTo>
                    <a:pt x="1294" y="1047"/>
                  </a:lnTo>
                  <a:lnTo>
                    <a:pt x="1314" y="1018"/>
                  </a:lnTo>
                  <a:lnTo>
                    <a:pt x="1336" y="991"/>
                  </a:lnTo>
                  <a:lnTo>
                    <a:pt x="1361" y="966"/>
                  </a:lnTo>
                  <a:lnTo>
                    <a:pt x="1389" y="945"/>
                  </a:lnTo>
                  <a:lnTo>
                    <a:pt x="1384" y="962"/>
                  </a:lnTo>
                  <a:lnTo>
                    <a:pt x="1378" y="975"/>
                  </a:lnTo>
                  <a:lnTo>
                    <a:pt x="1372" y="988"/>
                  </a:lnTo>
                  <a:lnTo>
                    <a:pt x="1367" y="998"/>
                  </a:lnTo>
                  <a:lnTo>
                    <a:pt x="1365" y="1008"/>
                  </a:lnTo>
                  <a:lnTo>
                    <a:pt x="1364" y="1018"/>
                  </a:lnTo>
                  <a:lnTo>
                    <a:pt x="1367" y="1029"/>
                  </a:lnTo>
                  <a:lnTo>
                    <a:pt x="1374" y="1041"/>
                  </a:lnTo>
                  <a:lnTo>
                    <a:pt x="1382" y="1025"/>
                  </a:lnTo>
                  <a:lnTo>
                    <a:pt x="1387" y="1008"/>
                  </a:lnTo>
                  <a:lnTo>
                    <a:pt x="1392" y="990"/>
                  </a:lnTo>
                  <a:lnTo>
                    <a:pt x="1398" y="972"/>
                  </a:lnTo>
                  <a:lnTo>
                    <a:pt x="1405" y="957"/>
                  </a:lnTo>
                  <a:lnTo>
                    <a:pt x="1417" y="945"/>
                  </a:lnTo>
                  <a:lnTo>
                    <a:pt x="1409" y="944"/>
                  </a:lnTo>
                  <a:lnTo>
                    <a:pt x="1401" y="942"/>
                  </a:lnTo>
                  <a:lnTo>
                    <a:pt x="1394" y="939"/>
                  </a:lnTo>
                  <a:lnTo>
                    <a:pt x="1390" y="934"/>
                  </a:lnTo>
                  <a:lnTo>
                    <a:pt x="1388" y="927"/>
                  </a:lnTo>
                  <a:lnTo>
                    <a:pt x="1389" y="917"/>
                  </a:lnTo>
                  <a:lnTo>
                    <a:pt x="1371" y="923"/>
                  </a:lnTo>
                  <a:lnTo>
                    <a:pt x="1356" y="933"/>
                  </a:lnTo>
                  <a:lnTo>
                    <a:pt x="1343" y="944"/>
                  </a:lnTo>
                  <a:lnTo>
                    <a:pt x="1331" y="956"/>
                  </a:lnTo>
                  <a:lnTo>
                    <a:pt x="1320" y="969"/>
                  </a:lnTo>
                  <a:lnTo>
                    <a:pt x="1308" y="981"/>
                  </a:lnTo>
                  <a:lnTo>
                    <a:pt x="1294" y="992"/>
                  </a:lnTo>
                  <a:lnTo>
                    <a:pt x="1278" y="1000"/>
                  </a:lnTo>
                  <a:lnTo>
                    <a:pt x="1275" y="992"/>
                  </a:lnTo>
                  <a:lnTo>
                    <a:pt x="1271" y="983"/>
                  </a:lnTo>
                  <a:lnTo>
                    <a:pt x="1267" y="970"/>
                  </a:lnTo>
                  <a:lnTo>
                    <a:pt x="1263" y="958"/>
                  </a:lnTo>
                  <a:lnTo>
                    <a:pt x="1259" y="946"/>
                  </a:lnTo>
                  <a:lnTo>
                    <a:pt x="1256" y="935"/>
                  </a:lnTo>
                  <a:lnTo>
                    <a:pt x="1256" y="925"/>
                  </a:lnTo>
                  <a:lnTo>
                    <a:pt x="1259" y="919"/>
                  </a:lnTo>
                  <a:lnTo>
                    <a:pt x="1264" y="917"/>
                  </a:lnTo>
                  <a:lnTo>
                    <a:pt x="1283" y="925"/>
                  </a:lnTo>
                  <a:lnTo>
                    <a:pt x="1300" y="936"/>
                  </a:lnTo>
                  <a:lnTo>
                    <a:pt x="1320" y="945"/>
                  </a:lnTo>
                  <a:lnTo>
                    <a:pt x="1318" y="933"/>
                  </a:lnTo>
                  <a:lnTo>
                    <a:pt x="1321" y="924"/>
                  </a:lnTo>
                  <a:lnTo>
                    <a:pt x="1326" y="918"/>
                  </a:lnTo>
                  <a:lnTo>
                    <a:pt x="1333" y="914"/>
                  </a:lnTo>
                  <a:lnTo>
                    <a:pt x="1342" y="912"/>
                  </a:lnTo>
                  <a:lnTo>
                    <a:pt x="1350" y="910"/>
                  </a:lnTo>
                  <a:lnTo>
                    <a:pt x="1359" y="907"/>
                  </a:lnTo>
                  <a:lnTo>
                    <a:pt x="1366" y="903"/>
                  </a:lnTo>
                  <a:lnTo>
                    <a:pt x="1372" y="897"/>
                  </a:lnTo>
                  <a:lnTo>
                    <a:pt x="1374" y="889"/>
                  </a:lnTo>
                  <a:lnTo>
                    <a:pt x="1370" y="883"/>
                  </a:lnTo>
                  <a:lnTo>
                    <a:pt x="1367" y="874"/>
                  </a:lnTo>
                  <a:lnTo>
                    <a:pt x="1366" y="866"/>
                  </a:lnTo>
                  <a:lnTo>
                    <a:pt x="1364" y="856"/>
                  </a:lnTo>
                  <a:lnTo>
                    <a:pt x="1359" y="845"/>
                  </a:lnTo>
                  <a:lnTo>
                    <a:pt x="1348" y="834"/>
                  </a:lnTo>
                  <a:lnTo>
                    <a:pt x="1356" y="835"/>
                  </a:lnTo>
                  <a:lnTo>
                    <a:pt x="1362" y="840"/>
                  </a:lnTo>
                  <a:lnTo>
                    <a:pt x="1368" y="844"/>
                  </a:lnTo>
                  <a:lnTo>
                    <a:pt x="1374" y="847"/>
                  </a:lnTo>
                  <a:lnTo>
                    <a:pt x="1374" y="751"/>
                  </a:lnTo>
                  <a:lnTo>
                    <a:pt x="1359" y="752"/>
                  </a:lnTo>
                  <a:lnTo>
                    <a:pt x="1349" y="752"/>
                  </a:lnTo>
                  <a:lnTo>
                    <a:pt x="1343" y="751"/>
                  </a:lnTo>
                  <a:lnTo>
                    <a:pt x="1340" y="748"/>
                  </a:lnTo>
                  <a:lnTo>
                    <a:pt x="1340" y="744"/>
                  </a:lnTo>
                  <a:lnTo>
                    <a:pt x="1342" y="739"/>
                  </a:lnTo>
                  <a:lnTo>
                    <a:pt x="1343" y="734"/>
                  </a:lnTo>
                  <a:lnTo>
                    <a:pt x="1342" y="729"/>
                  </a:lnTo>
                  <a:lnTo>
                    <a:pt x="1339" y="726"/>
                  </a:lnTo>
                  <a:lnTo>
                    <a:pt x="1333" y="723"/>
                  </a:lnTo>
                  <a:lnTo>
                    <a:pt x="1331" y="730"/>
                  </a:lnTo>
                  <a:lnTo>
                    <a:pt x="1325" y="735"/>
                  </a:lnTo>
                  <a:lnTo>
                    <a:pt x="1317" y="738"/>
                  </a:lnTo>
                  <a:lnTo>
                    <a:pt x="1308" y="739"/>
                  </a:lnTo>
                  <a:lnTo>
                    <a:pt x="1299" y="740"/>
                  </a:lnTo>
                  <a:lnTo>
                    <a:pt x="1289" y="741"/>
                  </a:lnTo>
                  <a:lnTo>
                    <a:pt x="1283" y="745"/>
                  </a:lnTo>
                  <a:lnTo>
                    <a:pt x="1278" y="751"/>
                  </a:lnTo>
                  <a:lnTo>
                    <a:pt x="1273" y="765"/>
                  </a:lnTo>
                  <a:lnTo>
                    <a:pt x="1275" y="779"/>
                  </a:lnTo>
                  <a:lnTo>
                    <a:pt x="1277" y="793"/>
                  </a:lnTo>
                  <a:lnTo>
                    <a:pt x="1282" y="805"/>
                  </a:lnTo>
                  <a:lnTo>
                    <a:pt x="1286" y="816"/>
                  </a:lnTo>
                  <a:lnTo>
                    <a:pt x="1289" y="827"/>
                  </a:lnTo>
                  <a:lnTo>
                    <a:pt x="1289" y="835"/>
                  </a:lnTo>
                  <a:lnTo>
                    <a:pt x="1287" y="843"/>
                  </a:lnTo>
                  <a:lnTo>
                    <a:pt x="1278" y="847"/>
                  </a:lnTo>
                  <a:lnTo>
                    <a:pt x="1277" y="839"/>
                  </a:lnTo>
                  <a:lnTo>
                    <a:pt x="1276" y="832"/>
                  </a:lnTo>
                  <a:lnTo>
                    <a:pt x="1272" y="826"/>
                  </a:lnTo>
                  <a:lnTo>
                    <a:pt x="1267" y="821"/>
                  </a:lnTo>
                  <a:lnTo>
                    <a:pt x="1260" y="819"/>
                  </a:lnTo>
                  <a:lnTo>
                    <a:pt x="1250" y="819"/>
                  </a:lnTo>
                  <a:lnTo>
                    <a:pt x="1256" y="833"/>
                  </a:lnTo>
                  <a:lnTo>
                    <a:pt x="1258" y="843"/>
                  </a:lnTo>
                  <a:lnTo>
                    <a:pt x="1255" y="850"/>
                  </a:lnTo>
                  <a:lnTo>
                    <a:pt x="1250" y="855"/>
                  </a:lnTo>
                  <a:lnTo>
                    <a:pt x="1242" y="858"/>
                  </a:lnTo>
                  <a:lnTo>
                    <a:pt x="1232" y="862"/>
                  </a:lnTo>
                  <a:lnTo>
                    <a:pt x="1221" y="864"/>
                  </a:lnTo>
                  <a:lnTo>
                    <a:pt x="1209" y="868"/>
                  </a:lnTo>
                  <a:lnTo>
                    <a:pt x="1197" y="873"/>
                  </a:lnTo>
                  <a:lnTo>
                    <a:pt x="1186" y="880"/>
                  </a:lnTo>
                  <a:lnTo>
                    <a:pt x="1176" y="890"/>
                  </a:lnTo>
                  <a:lnTo>
                    <a:pt x="1168" y="903"/>
                  </a:lnTo>
                  <a:lnTo>
                    <a:pt x="1171" y="893"/>
                  </a:lnTo>
                  <a:lnTo>
                    <a:pt x="1177" y="885"/>
                  </a:lnTo>
                  <a:lnTo>
                    <a:pt x="1185" y="878"/>
                  </a:lnTo>
                  <a:lnTo>
                    <a:pt x="1192" y="873"/>
                  </a:lnTo>
                  <a:lnTo>
                    <a:pt x="1199" y="866"/>
                  </a:lnTo>
                  <a:lnTo>
                    <a:pt x="1205" y="858"/>
                  </a:lnTo>
                  <a:lnTo>
                    <a:pt x="1209" y="847"/>
                  </a:lnTo>
                  <a:lnTo>
                    <a:pt x="1200" y="850"/>
                  </a:lnTo>
                  <a:lnTo>
                    <a:pt x="1194" y="854"/>
                  </a:lnTo>
                  <a:lnTo>
                    <a:pt x="1189" y="860"/>
                  </a:lnTo>
                  <a:lnTo>
                    <a:pt x="1185" y="866"/>
                  </a:lnTo>
                  <a:lnTo>
                    <a:pt x="1180" y="871"/>
                  </a:lnTo>
                  <a:lnTo>
                    <a:pt x="1174" y="875"/>
                  </a:lnTo>
                  <a:lnTo>
                    <a:pt x="1165" y="877"/>
                  </a:lnTo>
                  <a:lnTo>
                    <a:pt x="1153" y="875"/>
                  </a:lnTo>
                  <a:lnTo>
                    <a:pt x="1141" y="873"/>
                  </a:lnTo>
                  <a:lnTo>
                    <a:pt x="1130" y="874"/>
                  </a:lnTo>
                  <a:lnTo>
                    <a:pt x="1120" y="878"/>
                  </a:lnTo>
                  <a:lnTo>
                    <a:pt x="1113" y="885"/>
                  </a:lnTo>
                  <a:lnTo>
                    <a:pt x="1105" y="895"/>
                  </a:lnTo>
                  <a:lnTo>
                    <a:pt x="1101" y="905"/>
                  </a:lnTo>
                  <a:lnTo>
                    <a:pt x="1098" y="914"/>
                  </a:lnTo>
                  <a:lnTo>
                    <a:pt x="1097" y="924"/>
                  </a:lnTo>
                  <a:lnTo>
                    <a:pt x="1098" y="931"/>
                  </a:lnTo>
                  <a:lnTo>
                    <a:pt x="1102" y="938"/>
                  </a:lnTo>
                  <a:lnTo>
                    <a:pt x="1107" y="939"/>
                  </a:lnTo>
                  <a:lnTo>
                    <a:pt x="1115" y="938"/>
                  </a:lnTo>
                  <a:lnTo>
                    <a:pt x="1126" y="930"/>
                  </a:lnTo>
                  <a:lnTo>
                    <a:pt x="1129" y="941"/>
                  </a:lnTo>
                  <a:lnTo>
                    <a:pt x="1132" y="945"/>
                  </a:lnTo>
                  <a:lnTo>
                    <a:pt x="1136" y="944"/>
                  </a:lnTo>
                  <a:lnTo>
                    <a:pt x="1140" y="939"/>
                  </a:lnTo>
                  <a:lnTo>
                    <a:pt x="1144" y="933"/>
                  </a:lnTo>
                  <a:lnTo>
                    <a:pt x="1149" y="927"/>
                  </a:lnTo>
                  <a:lnTo>
                    <a:pt x="1155" y="921"/>
                  </a:lnTo>
                  <a:lnTo>
                    <a:pt x="1161" y="917"/>
                  </a:lnTo>
                  <a:lnTo>
                    <a:pt x="1168" y="917"/>
                  </a:lnTo>
                  <a:lnTo>
                    <a:pt x="1164" y="928"/>
                  </a:lnTo>
                  <a:lnTo>
                    <a:pt x="1158" y="935"/>
                  </a:lnTo>
                  <a:lnTo>
                    <a:pt x="1151" y="941"/>
                  </a:lnTo>
                  <a:lnTo>
                    <a:pt x="1142" y="947"/>
                  </a:lnTo>
                  <a:lnTo>
                    <a:pt x="1135" y="955"/>
                  </a:lnTo>
                  <a:lnTo>
                    <a:pt x="1129" y="962"/>
                  </a:lnTo>
                  <a:lnTo>
                    <a:pt x="1126" y="973"/>
                  </a:lnTo>
                  <a:lnTo>
                    <a:pt x="1137" y="973"/>
                  </a:lnTo>
                  <a:lnTo>
                    <a:pt x="1146" y="970"/>
                  </a:lnTo>
                  <a:lnTo>
                    <a:pt x="1153" y="967"/>
                  </a:lnTo>
                  <a:lnTo>
                    <a:pt x="1159" y="964"/>
                  </a:lnTo>
                  <a:lnTo>
                    <a:pt x="1164" y="966"/>
                  </a:lnTo>
                  <a:lnTo>
                    <a:pt x="1168" y="973"/>
                  </a:lnTo>
                  <a:lnTo>
                    <a:pt x="1142" y="989"/>
                  </a:lnTo>
                  <a:lnTo>
                    <a:pt x="1119" y="1009"/>
                  </a:lnTo>
                  <a:lnTo>
                    <a:pt x="1098" y="1034"/>
                  </a:lnTo>
                  <a:lnTo>
                    <a:pt x="1079" y="1061"/>
                  </a:lnTo>
                  <a:lnTo>
                    <a:pt x="1060" y="1090"/>
                  </a:lnTo>
                  <a:lnTo>
                    <a:pt x="1042" y="1119"/>
                  </a:lnTo>
                  <a:lnTo>
                    <a:pt x="1025" y="1147"/>
                  </a:lnTo>
                  <a:lnTo>
                    <a:pt x="1008" y="1175"/>
                  </a:lnTo>
                  <a:lnTo>
                    <a:pt x="990" y="1201"/>
                  </a:lnTo>
                  <a:lnTo>
                    <a:pt x="970" y="1224"/>
                  </a:lnTo>
                  <a:lnTo>
                    <a:pt x="951" y="1242"/>
                  </a:lnTo>
                  <a:lnTo>
                    <a:pt x="929" y="1256"/>
                  </a:lnTo>
                  <a:lnTo>
                    <a:pt x="910" y="1262"/>
                  </a:lnTo>
                  <a:lnTo>
                    <a:pt x="911" y="1260"/>
                  </a:lnTo>
                  <a:lnTo>
                    <a:pt x="913" y="1258"/>
                  </a:lnTo>
                  <a:lnTo>
                    <a:pt x="913" y="1257"/>
                  </a:lnTo>
                  <a:lnTo>
                    <a:pt x="913" y="1254"/>
                  </a:lnTo>
                  <a:lnTo>
                    <a:pt x="912" y="1252"/>
                  </a:lnTo>
                  <a:lnTo>
                    <a:pt x="908" y="1251"/>
                  </a:lnTo>
                  <a:lnTo>
                    <a:pt x="905" y="1249"/>
                  </a:lnTo>
                  <a:lnTo>
                    <a:pt x="899" y="1264"/>
                  </a:lnTo>
                  <a:lnTo>
                    <a:pt x="896" y="1274"/>
                  </a:lnTo>
                  <a:lnTo>
                    <a:pt x="897" y="1280"/>
                  </a:lnTo>
                  <a:lnTo>
                    <a:pt x="902" y="1284"/>
                  </a:lnTo>
                  <a:lnTo>
                    <a:pt x="910" y="1285"/>
                  </a:lnTo>
                  <a:lnTo>
                    <a:pt x="919" y="1285"/>
                  </a:lnTo>
                  <a:lnTo>
                    <a:pt x="930" y="1282"/>
                  </a:lnTo>
                  <a:lnTo>
                    <a:pt x="941" y="1277"/>
                  </a:lnTo>
                  <a:lnTo>
                    <a:pt x="952" y="1274"/>
                  </a:lnTo>
                  <a:lnTo>
                    <a:pt x="963" y="1269"/>
                  </a:lnTo>
                  <a:lnTo>
                    <a:pt x="974" y="1263"/>
                  </a:lnTo>
                  <a:lnTo>
                    <a:pt x="970" y="1281"/>
                  </a:lnTo>
                  <a:lnTo>
                    <a:pt x="969" y="1295"/>
                  </a:lnTo>
                  <a:lnTo>
                    <a:pt x="972" y="1303"/>
                  </a:lnTo>
                  <a:lnTo>
                    <a:pt x="975" y="1308"/>
                  </a:lnTo>
                  <a:lnTo>
                    <a:pt x="980" y="1310"/>
                  </a:lnTo>
                  <a:lnTo>
                    <a:pt x="985" y="1310"/>
                  </a:lnTo>
                  <a:lnTo>
                    <a:pt x="992" y="1310"/>
                  </a:lnTo>
                  <a:lnTo>
                    <a:pt x="1000" y="1309"/>
                  </a:lnTo>
                  <a:lnTo>
                    <a:pt x="1007" y="1309"/>
                  </a:lnTo>
                  <a:lnTo>
                    <a:pt x="1013" y="1312"/>
                  </a:lnTo>
                  <a:lnTo>
                    <a:pt x="1020" y="1315"/>
                  </a:lnTo>
                  <a:lnTo>
                    <a:pt x="1025" y="1321"/>
                  </a:lnTo>
                  <a:lnTo>
                    <a:pt x="1029" y="1332"/>
                  </a:lnTo>
                  <a:lnTo>
                    <a:pt x="1022" y="1336"/>
                  </a:lnTo>
                  <a:lnTo>
                    <a:pt x="1012" y="1340"/>
                  </a:lnTo>
                  <a:lnTo>
                    <a:pt x="1000" y="1344"/>
                  </a:lnTo>
                  <a:lnTo>
                    <a:pt x="987" y="1351"/>
                  </a:lnTo>
                  <a:lnTo>
                    <a:pt x="974" y="1357"/>
                  </a:lnTo>
                  <a:lnTo>
                    <a:pt x="963" y="1363"/>
                  </a:lnTo>
                  <a:lnTo>
                    <a:pt x="953" y="1369"/>
                  </a:lnTo>
                  <a:lnTo>
                    <a:pt x="946" y="1374"/>
                  </a:lnTo>
                  <a:lnTo>
                    <a:pt x="942" y="1380"/>
                  </a:lnTo>
                  <a:lnTo>
                    <a:pt x="942" y="1383"/>
                  </a:lnTo>
                  <a:lnTo>
                    <a:pt x="948" y="1387"/>
                  </a:lnTo>
                  <a:lnTo>
                    <a:pt x="959" y="1388"/>
                  </a:lnTo>
                  <a:lnTo>
                    <a:pt x="945" y="1402"/>
                  </a:lnTo>
                  <a:lnTo>
                    <a:pt x="929" y="1413"/>
                  </a:lnTo>
                  <a:lnTo>
                    <a:pt x="910" y="1421"/>
                  </a:lnTo>
                  <a:lnTo>
                    <a:pt x="889" y="1427"/>
                  </a:lnTo>
                  <a:lnTo>
                    <a:pt x="862" y="1430"/>
                  </a:lnTo>
                  <a:lnTo>
                    <a:pt x="863" y="1418"/>
                  </a:lnTo>
                  <a:lnTo>
                    <a:pt x="866" y="1409"/>
                  </a:lnTo>
                  <a:lnTo>
                    <a:pt x="868" y="1403"/>
                  </a:lnTo>
                  <a:lnTo>
                    <a:pt x="871" y="1398"/>
                  </a:lnTo>
                  <a:lnTo>
                    <a:pt x="873" y="1394"/>
                  </a:lnTo>
                  <a:lnTo>
                    <a:pt x="872" y="1390"/>
                  </a:lnTo>
                  <a:lnTo>
                    <a:pt x="869" y="1383"/>
                  </a:lnTo>
                  <a:lnTo>
                    <a:pt x="862" y="1374"/>
                  </a:lnTo>
                  <a:lnTo>
                    <a:pt x="850" y="1372"/>
                  </a:lnTo>
                  <a:lnTo>
                    <a:pt x="841" y="1375"/>
                  </a:lnTo>
                  <a:lnTo>
                    <a:pt x="835" y="1379"/>
                  </a:lnTo>
                  <a:lnTo>
                    <a:pt x="832" y="1385"/>
                  </a:lnTo>
                  <a:lnTo>
                    <a:pt x="827" y="1391"/>
                  </a:lnTo>
                  <a:lnTo>
                    <a:pt x="822" y="1396"/>
                  </a:lnTo>
                  <a:lnTo>
                    <a:pt x="816" y="1400"/>
                  </a:lnTo>
                  <a:lnTo>
                    <a:pt x="807" y="1402"/>
                  </a:lnTo>
                  <a:lnTo>
                    <a:pt x="824" y="1407"/>
                  </a:lnTo>
                  <a:lnTo>
                    <a:pt x="832" y="1410"/>
                  </a:lnTo>
                  <a:lnTo>
                    <a:pt x="833" y="1416"/>
                  </a:lnTo>
                  <a:lnTo>
                    <a:pt x="828" y="1421"/>
                  </a:lnTo>
                  <a:lnTo>
                    <a:pt x="818" y="1427"/>
                  </a:lnTo>
                  <a:lnTo>
                    <a:pt x="802" y="1433"/>
                  </a:lnTo>
                  <a:lnTo>
                    <a:pt x="785" y="1441"/>
                  </a:lnTo>
                  <a:lnTo>
                    <a:pt x="765" y="1447"/>
                  </a:lnTo>
                  <a:lnTo>
                    <a:pt x="742" y="1454"/>
                  </a:lnTo>
                  <a:lnTo>
                    <a:pt x="720" y="1461"/>
                  </a:lnTo>
                  <a:lnTo>
                    <a:pt x="697" y="1469"/>
                  </a:lnTo>
                  <a:lnTo>
                    <a:pt x="675" y="1476"/>
                  </a:lnTo>
                  <a:lnTo>
                    <a:pt x="656" y="1485"/>
                  </a:lnTo>
                  <a:lnTo>
                    <a:pt x="639" y="1492"/>
                  </a:lnTo>
                  <a:lnTo>
                    <a:pt x="627" y="1499"/>
                  </a:lnTo>
                  <a:lnTo>
                    <a:pt x="617" y="1498"/>
                  </a:lnTo>
                  <a:lnTo>
                    <a:pt x="611" y="1494"/>
                  </a:lnTo>
                  <a:lnTo>
                    <a:pt x="610" y="1491"/>
                  </a:lnTo>
                  <a:lnTo>
                    <a:pt x="613" y="1485"/>
                  </a:lnTo>
                  <a:lnTo>
                    <a:pt x="616" y="1480"/>
                  </a:lnTo>
                  <a:lnTo>
                    <a:pt x="621" y="1474"/>
                  </a:lnTo>
                  <a:lnTo>
                    <a:pt x="625" y="1467"/>
                  </a:lnTo>
                  <a:lnTo>
                    <a:pt x="627" y="1463"/>
                  </a:lnTo>
                  <a:lnTo>
                    <a:pt x="627" y="1459"/>
                  </a:lnTo>
                  <a:lnTo>
                    <a:pt x="622" y="1458"/>
                  </a:lnTo>
                  <a:lnTo>
                    <a:pt x="614" y="1458"/>
                  </a:lnTo>
                  <a:lnTo>
                    <a:pt x="621" y="1448"/>
                  </a:lnTo>
                  <a:lnTo>
                    <a:pt x="621" y="1439"/>
                  </a:lnTo>
                  <a:lnTo>
                    <a:pt x="615" y="1433"/>
                  </a:lnTo>
                  <a:lnTo>
                    <a:pt x="605" y="1430"/>
                  </a:lnTo>
                  <a:lnTo>
                    <a:pt x="592" y="1427"/>
                  </a:lnTo>
                  <a:lnTo>
                    <a:pt x="577" y="1426"/>
                  </a:lnTo>
                  <a:lnTo>
                    <a:pt x="560" y="1427"/>
                  </a:lnTo>
                  <a:lnTo>
                    <a:pt x="544" y="1430"/>
                  </a:lnTo>
                  <a:lnTo>
                    <a:pt x="529" y="1435"/>
                  </a:lnTo>
                  <a:lnTo>
                    <a:pt x="515" y="1441"/>
                  </a:lnTo>
                  <a:lnTo>
                    <a:pt x="507" y="1449"/>
                  </a:lnTo>
                  <a:lnTo>
                    <a:pt x="502" y="1459"/>
                  </a:lnTo>
                  <a:lnTo>
                    <a:pt x="503" y="1471"/>
                  </a:lnTo>
                  <a:lnTo>
                    <a:pt x="503" y="1486"/>
                  </a:lnTo>
                  <a:lnTo>
                    <a:pt x="480" y="1489"/>
                  </a:lnTo>
                  <a:lnTo>
                    <a:pt x="463" y="1491"/>
                  </a:lnTo>
                  <a:lnTo>
                    <a:pt x="449" y="1489"/>
                  </a:lnTo>
                  <a:lnTo>
                    <a:pt x="440" y="1488"/>
                  </a:lnTo>
                  <a:lnTo>
                    <a:pt x="430" y="1486"/>
                  </a:lnTo>
                  <a:lnTo>
                    <a:pt x="421" y="1483"/>
                  </a:lnTo>
                  <a:lnTo>
                    <a:pt x="412" y="1481"/>
                  </a:lnTo>
                  <a:lnTo>
                    <a:pt x="400" y="1481"/>
                  </a:lnTo>
                  <a:lnTo>
                    <a:pt x="384" y="1481"/>
                  </a:lnTo>
                  <a:lnTo>
                    <a:pt x="364" y="1486"/>
                  </a:lnTo>
                  <a:lnTo>
                    <a:pt x="363" y="1496"/>
                  </a:lnTo>
                  <a:lnTo>
                    <a:pt x="365" y="1503"/>
                  </a:lnTo>
                  <a:lnTo>
                    <a:pt x="370" y="1508"/>
                  </a:lnTo>
                  <a:lnTo>
                    <a:pt x="376" y="1510"/>
                  </a:lnTo>
                  <a:lnTo>
                    <a:pt x="384" y="1511"/>
                  </a:lnTo>
                  <a:lnTo>
                    <a:pt x="392" y="1513"/>
                  </a:lnTo>
                  <a:lnTo>
                    <a:pt x="379" y="1516"/>
                  </a:lnTo>
                  <a:lnTo>
                    <a:pt x="365" y="1521"/>
                  </a:lnTo>
                  <a:lnTo>
                    <a:pt x="350" y="1527"/>
                  </a:lnTo>
                  <a:lnTo>
                    <a:pt x="334" y="1533"/>
                  </a:lnTo>
                  <a:lnTo>
                    <a:pt x="316" y="1537"/>
                  </a:lnTo>
                  <a:lnTo>
                    <a:pt x="296" y="1538"/>
                  </a:lnTo>
                  <a:lnTo>
                    <a:pt x="275" y="1534"/>
                  </a:lnTo>
                  <a:lnTo>
                    <a:pt x="253" y="1527"/>
                  </a:lnTo>
                  <a:lnTo>
                    <a:pt x="264" y="1514"/>
                  </a:lnTo>
                  <a:lnTo>
                    <a:pt x="280" y="1504"/>
                  </a:lnTo>
                  <a:lnTo>
                    <a:pt x="299" y="1499"/>
                  </a:lnTo>
                  <a:lnTo>
                    <a:pt x="323" y="1499"/>
                  </a:lnTo>
                  <a:lnTo>
                    <a:pt x="314" y="1489"/>
                  </a:lnTo>
                  <a:lnTo>
                    <a:pt x="305" y="1485"/>
                  </a:lnTo>
                  <a:lnTo>
                    <a:pt x="291" y="1482"/>
                  </a:lnTo>
                  <a:lnTo>
                    <a:pt x="277" y="1483"/>
                  </a:lnTo>
                  <a:lnTo>
                    <a:pt x="262" y="1486"/>
                  </a:lnTo>
                  <a:lnTo>
                    <a:pt x="247" y="1489"/>
                  </a:lnTo>
                  <a:lnTo>
                    <a:pt x="234" y="1493"/>
                  </a:lnTo>
                  <a:lnTo>
                    <a:pt x="222" y="1497"/>
                  </a:lnTo>
                  <a:lnTo>
                    <a:pt x="212" y="1499"/>
                  </a:lnTo>
                  <a:lnTo>
                    <a:pt x="241" y="1525"/>
                  </a:lnTo>
                  <a:lnTo>
                    <a:pt x="267" y="1554"/>
                  </a:lnTo>
                  <a:lnTo>
                    <a:pt x="235" y="1564"/>
                  </a:lnTo>
                  <a:lnTo>
                    <a:pt x="204" y="1567"/>
                  </a:lnTo>
                  <a:lnTo>
                    <a:pt x="172" y="1567"/>
                  </a:lnTo>
                  <a:lnTo>
                    <a:pt x="141" y="1565"/>
                  </a:lnTo>
                  <a:lnTo>
                    <a:pt x="109" y="1563"/>
                  </a:lnTo>
                  <a:lnTo>
                    <a:pt x="76" y="1561"/>
                  </a:lnTo>
                  <a:lnTo>
                    <a:pt x="40" y="1563"/>
                  </a:lnTo>
                  <a:lnTo>
                    <a:pt x="4" y="1569"/>
                  </a:lnTo>
                  <a:lnTo>
                    <a:pt x="0" y="1559"/>
                  </a:lnTo>
                  <a:lnTo>
                    <a:pt x="0" y="1552"/>
                  </a:lnTo>
                  <a:lnTo>
                    <a:pt x="5" y="1545"/>
                  </a:lnTo>
                  <a:lnTo>
                    <a:pt x="12" y="1542"/>
                  </a:lnTo>
                  <a:lnTo>
                    <a:pt x="20" y="1539"/>
                  </a:lnTo>
                  <a:lnTo>
                    <a:pt x="27" y="1537"/>
                  </a:lnTo>
                  <a:lnTo>
                    <a:pt x="31" y="1536"/>
                  </a:lnTo>
                  <a:lnTo>
                    <a:pt x="32" y="1533"/>
                  </a:lnTo>
                  <a:lnTo>
                    <a:pt x="28" y="1531"/>
                  </a:lnTo>
                  <a:lnTo>
                    <a:pt x="19" y="1527"/>
                  </a:lnTo>
                  <a:lnTo>
                    <a:pt x="43" y="1525"/>
                  </a:lnTo>
                  <a:lnTo>
                    <a:pt x="72" y="1519"/>
                  </a:lnTo>
                  <a:lnTo>
                    <a:pt x="104" y="1510"/>
                  </a:lnTo>
                  <a:lnTo>
                    <a:pt x="138" y="1502"/>
                  </a:lnTo>
                  <a:lnTo>
                    <a:pt x="174" y="1491"/>
                  </a:lnTo>
                  <a:lnTo>
                    <a:pt x="212" y="1481"/>
                  </a:lnTo>
                  <a:lnTo>
                    <a:pt x="251" y="1471"/>
                  </a:lnTo>
                  <a:lnTo>
                    <a:pt x="289" y="1464"/>
                  </a:lnTo>
                  <a:lnTo>
                    <a:pt x="328" y="1459"/>
                  </a:lnTo>
                  <a:lnTo>
                    <a:pt x="364" y="1458"/>
                  </a:lnTo>
                  <a:lnTo>
                    <a:pt x="392" y="1458"/>
                  </a:lnTo>
                  <a:lnTo>
                    <a:pt x="417" y="1444"/>
                  </a:lnTo>
                  <a:lnTo>
                    <a:pt x="443" y="1431"/>
                  </a:lnTo>
                  <a:lnTo>
                    <a:pt x="474" y="1419"/>
                  </a:lnTo>
                  <a:lnTo>
                    <a:pt x="505" y="1404"/>
                  </a:lnTo>
                  <a:lnTo>
                    <a:pt x="537" y="1390"/>
                  </a:lnTo>
                  <a:lnTo>
                    <a:pt x="570" y="1375"/>
                  </a:lnTo>
                  <a:lnTo>
                    <a:pt x="603" y="1358"/>
                  </a:lnTo>
                  <a:lnTo>
                    <a:pt x="636" y="1340"/>
                  </a:lnTo>
                  <a:lnTo>
                    <a:pt x="666" y="1320"/>
                  </a:lnTo>
                  <a:lnTo>
                    <a:pt x="695" y="1298"/>
                  </a:lnTo>
                  <a:lnTo>
                    <a:pt x="722" y="1274"/>
                  </a:lnTo>
                  <a:lnTo>
                    <a:pt x="745" y="1248"/>
                  </a:lnTo>
                  <a:lnTo>
                    <a:pt x="766" y="1219"/>
                  </a:lnTo>
                  <a:lnTo>
                    <a:pt x="782" y="1187"/>
                  </a:lnTo>
                  <a:lnTo>
                    <a:pt x="793" y="1152"/>
                  </a:lnTo>
                  <a:lnTo>
                    <a:pt x="811" y="1145"/>
                  </a:lnTo>
                  <a:lnTo>
                    <a:pt x="828" y="1136"/>
                  </a:lnTo>
                  <a:lnTo>
                    <a:pt x="846" y="1128"/>
                  </a:lnTo>
                  <a:lnTo>
                    <a:pt x="864" y="1120"/>
                  </a:lnTo>
                  <a:lnTo>
                    <a:pt x="884" y="1114"/>
                  </a:lnTo>
                  <a:lnTo>
                    <a:pt x="907" y="1112"/>
                  </a:lnTo>
                  <a:lnTo>
                    <a:pt x="931" y="1111"/>
                  </a:lnTo>
                  <a:lnTo>
                    <a:pt x="940" y="1107"/>
                  </a:lnTo>
                  <a:lnTo>
                    <a:pt x="945" y="1102"/>
                  </a:lnTo>
                  <a:lnTo>
                    <a:pt x="946" y="1095"/>
                  </a:lnTo>
                  <a:lnTo>
                    <a:pt x="945" y="1087"/>
                  </a:lnTo>
                  <a:lnTo>
                    <a:pt x="941" y="1079"/>
                  </a:lnTo>
                  <a:lnTo>
                    <a:pt x="936" y="1070"/>
                  </a:lnTo>
                  <a:lnTo>
                    <a:pt x="931" y="1062"/>
                  </a:lnTo>
                  <a:lnTo>
                    <a:pt x="928" y="1055"/>
                  </a:lnTo>
                  <a:lnTo>
                    <a:pt x="924" y="1046"/>
                  </a:lnTo>
                  <a:lnTo>
                    <a:pt x="924" y="1040"/>
                  </a:lnTo>
                  <a:lnTo>
                    <a:pt x="927" y="1034"/>
                  </a:lnTo>
                  <a:lnTo>
                    <a:pt x="933" y="1030"/>
                  </a:lnTo>
                  <a:lnTo>
                    <a:pt x="944" y="1028"/>
                  </a:lnTo>
                  <a:lnTo>
                    <a:pt x="959" y="1028"/>
                  </a:lnTo>
                  <a:lnTo>
                    <a:pt x="957" y="1018"/>
                  </a:lnTo>
                  <a:lnTo>
                    <a:pt x="947" y="1009"/>
                  </a:lnTo>
                  <a:lnTo>
                    <a:pt x="935" y="1002"/>
                  </a:lnTo>
                  <a:lnTo>
                    <a:pt x="919" y="998"/>
                  </a:lnTo>
                  <a:lnTo>
                    <a:pt x="903" y="996"/>
                  </a:lnTo>
                  <a:lnTo>
                    <a:pt x="888" y="995"/>
                  </a:lnTo>
                  <a:lnTo>
                    <a:pt x="874" y="995"/>
                  </a:lnTo>
                  <a:lnTo>
                    <a:pt x="866" y="997"/>
                  </a:lnTo>
                  <a:lnTo>
                    <a:pt x="862" y="1000"/>
                  </a:lnTo>
                  <a:lnTo>
                    <a:pt x="855" y="994"/>
                  </a:lnTo>
                  <a:lnTo>
                    <a:pt x="852" y="988"/>
                  </a:lnTo>
                  <a:lnTo>
                    <a:pt x="856" y="983"/>
                  </a:lnTo>
                  <a:lnTo>
                    <a:pt x="863" y="977"/>
                  </a:lnTo>
                  <a:lnTo>
                    <a:pt x="873" y="972"/>
                  </a:lnTo>
                  <a:lnTo>
                    <a:pt x="883" y="966"/>
                  </a:lnTo>
                  <a:lnTo>
                    <a:pt x="892" y="960"/>
                  </a:lnTo>
                  <a:lnTo>
                    <a:pt x="900" y="951"/>
                  </a:lnTo>
                  <a:lnTo>
                    <a:pt x="905" y="942"/>
                  </a:lnTo>
                  <a:lnTo>
                    <a:pt x="905" y="930"/>
                  </a:lnTo>
                  <a:lnTo>
                    <a:pt x="900" y="921"/>
                  </a:lnTo>
                  <a:lnTo>
                    <a:pt x="894" y="916"/>
                  </a:lnTo>
                  <a:lnTo>
                    <a:pt x="886" y="914"/>
                  </a:lnTo>
                  <a:lnTo>
                    <a:pt x="879" y="917"/>
                  </a:lnTo>
                  <a:lnTo>
                    <a:pt x="871" y="921"/>
                  </a:lnTo>
                  <a:lnTo>
                    <a:pt x="861" y="925"/>
                  </a:lnTo>
                  <a:lnTo>
                    <a:pt x="852" y="929"/>
                  </a:lnTo>
                  <a:lnTo>
                    <a:pt x="844" y="931"/>
                  </a:lnTo>
                  <a:lnTo>
                    <a:pt x="835" y="930"/>
                  </a:lnTo>
                  <a:lnTo>
                    <a:pt x="833" y="919"/>
                  </a:lnTo>
                  <a:lnTo>
                    <a:pt x="834" y="911"/>
                  </a:lnTo>
                  <a:lnTo>
                    <a:pt x="839" y="906"/>
                  </a:lnTo>
                  <a:lnTo>
                    <a:pt x="846" y="902"/>
                  </a:lnTo>
                  <a:lnTo>
                    <a:pt x="855" y="902"/>
                  </a:lnTo>
                  <a:lnTo>
                    <a:pt x="864" y="902"/>
                  </a:lnTo>
                  <a:lnTo>
                    <a:pt x="875" y="903"/>
                  </a:lnTo>
                  <a:lnTo>
                    <a:pt x="885" y="903"/>
                  </a:lnTo>
                  <a:lnTo>
                    <a:pt x="895" y="905"/>
                  </a:lnTo>
                  <a:lnTo>
                    <a:pt x="905" y="903"/>
                  </a:lnTo>
                  <a:lnTo>
                    <a:pt x="897" y="901"/>
                  </a:lnTo>
                  <a:lnTo>
                    <a:pt x="888" y="896"/>
                  </a:lnTo>
                  <a:lnTo>
                    <a:pt x="878" y="893"/>
                  </a:lnTo>
                  <a:lnTo>
                    <a:pt x="866" y="888"/>
                  </a:lnTo>
                  <a:lnTo>
                    <a:pt x="852" y="883"/>
                  </a:lnTo>
                  <a:lnTo>
                    <a:pt x="840" y="879"/>
                  </a:lnTo>
                  <a:lnTo>
                    <a:pt x="828" y="877"/>
                  </a:lnTo>
                  <a:lnTo>
                    <a:pt x="817" y="877"/>
                  </a:lnTo>
                  <a:lnTo>
                    <a:pt x="806" y="878"/>
                  </a:lnTo>
                  <a:lnTo>
                    <a:pt x="799" y="883"/>
                  </a:lnTo>
                  <a:lnTo>
                    <a:pt x="794" y="890"/>
                  </a:lnTo>
                  <a:lnTo>
                    <a:pt x="791" y="901"/>
                  </a:lnTo>
                  <a:lnTo>
                    <a:pt x="793" y="917"/>
                  </a:lnTo>
                  <a:lnTo>
                    <a:pt x="787" y="914"/>
                  </a:lnTo>
                  <a:lnTo>
                    <a:pt x="783" y="910"/>
                  </a:lnTo>
                  <a:lnTo>
                    <a:pt x="779" y="903"/>
                  </a:lnTo>
                  <a:lnTo>
                    <a:pt x="776" y="897"/>
                  </a:lnTo>
                  <a:lnTo>
                    <a:pt x="772" y="893"/>
                  </a:lnTo>
                  <a:lnTo>
                    <a:pt x="767" y="888"/>
                  </a:lnTo>
                  <a:lnTo>
                    <a:pt x="760" y="885"/>
                  </a:lnTo>
                  <a:lnTo>
                    <a:pt x="751" y="885"/>
                  </a:lnTo>
                  <a:lnTo>
                    <a:pt x="738" y="889"/>
                  </a:lnTo>
                  <a:lnTo>
                    <a:pt x="744" y="880"/>
                  </a:lnTo>
                  <a:lnTo>
                    <a:pt x="748" y="872"/>
                  </a:lnTo>
                  <a:lnTo>
                    <a:pt x="751" y="861"/>
                  </a:lnTo>
                  <a:lnTo>
                    <a:pt x="753" y="847"/>
                  </a:lnTo>
                  <a:lnTo>
                    <a:pt x="760" y="849"/>
                  </a:lnTo>
                  <a:lnTo>
                    <a:pt x="770" y="849"/>
                  </a:lnTo>
                  <a:lnTo>
                    <a:pt x="781" y="849"/>
                  </a:lnTo>
                  <a:lnTo>
                    <a:pt x="790" y="847"/>
                  </a:lnTo>
                  <a:lnTo>
                    <a:pt x="800" y="846"/>
                  </a:lnTo>
                  <a:lnTo>
                    <a:pt x="806" y="844"/>
                  </a:lnTo>
                  <a:lnTo>
                    <a:pt x="807" y="841"/>
                  </a:lnTo>
                  <a:lnTo>
                    <a:pt x="804" y="838"/>
                  </a:lnTo>
                  <a:lnTo>
                    <a:pt x="793" y="834"/>
                  </a:lnTo>
                  <a:lnTo>
                    <a:pt x="799" y="824"/>
                  </a:lnTo>
                  <a:lnTo>
                    <a:pt x="805" y="819"/>
                  </a:lnTo>
                  <a:lnTo>
                    <a:pt x="813" y="821"/>
                  </a:lnTo>
                  <a:lnTo>
                    <a:pt x="821" y="824"/>
                  </a:lnTo>
                  <a:lnTo>
                    <a:pt x="828" y="832"/>
                  </a:lnTo>
                  <a:lnTo>
                    <a:pt x="834" y="841"/>
                  </a:lnTo>
                  <a:lnTo>
                    <a:pt x="837" y="852"/>
                  </a:lnTo>
                  <a:lnTo>
                    <a:pt x="838" y="863"/>
                  </a:lnTo>
                  <a:lnTo>
                    <a:pt x="835" y="875"/>
                  </a:lnTo>
                  <a:lnTo>
                    <a:pt x="844" y="872"/>
                  </a:lnTo>
                  <a:lnTo>
                    <a:pt x="854" y="869"/>
                  </a:lnTo>
                  <a:lnTo>
                    <a:pt x="864" y="868"/>
                  </a:lnTo>
                  <a:lnTo>
                    <a:pt x="875" y="867"/>
                  </a:lnTo>
                  <a:lnTo>
                    <a:pt x="885" y="864"/>
                  </a:lnTo>
                  <a:lnTo>
                    <a:pt x="894" y="861"/>
                  </a:lnTo>
                  <a:lnTo>
                    <a:pt x="900" y="855"/>
                  </a:lnTo>
                  <a:lnTo>
                    <a:pt x="903" y="846"/>
                  </a:lnTo>
                  <a:lnTo>
                    <a:pt x="905" y="834"/>
                  </a:lnTo>
                  <a:lnTo>
                    <a:pt x="910" y="856"/>
                  </a:lnTo>
                  <a:lnTo>
                    <a:pt x="917" y="872"/>
                  </a:lnTo>
                  <a:lnTo>
                    <a:pt x="925" y="884"/>
                  </a:lnTo>
                  <a:lnTo>
                    <a:pt x="936" y="891"/>
                  </a:lnTo>
                  <a:lnTo>
                    <a:pt x="948" y="896"/>
                  </a:lnTo>
                  <a:lnTo>
                    <a:pt x="961" y="899"/>
                  </a:lnTo>
                  <a:lnTo>
                    <a:pt x="973" y="900"/>
                  </a:lnTo>
                  <a:lnTo>
                    <a:pt x="985" y="901"/>
                  </a:lnTo>
                  <a:lnTo>
                    <a:pt x="997" y="902"/>
                  </a:lnTo>
                  <a:lnTo>
                    <a:pt x="1008" y="906"/>
                  </a:lnTo>
                  <a:lnTo>
                    <a:pt x="1017" y="911"/>
                  </a:lnTo>
                  <a:lnTo>
                    <a:pt x="1024" y="918"/>
                  </a:lnTo>
                  <a:lnTo>
                    <a:pt x="1029" y="930"/>
                  </a:lnTo>
                  <a:lnTo>
                    <a:pt x="1043" y="911"/>
                  </a:lnTo>
                  <a:lnTo>
                    <a:pt x="1059" y="896"/>
                  </a:lnTo>
                  <a:lnTo>
                    <a:pt x="1076" y="884"/>
                  </a:lnTo>
                  <a:lnTo>
                    <a:pt x="1095" y="875"/>
                  </a:lnTo>
                  <a:lnTo>
                    <a:pt x="1112" y="868"/>
                  </a:lnTo>
                  <a:lnTo>
                    <a:pt x="1129" y="860"/>
                  </a:lnTo>
                  <a:lnTo>
                    <a:pt x="1143" y="850"/>
                  </a:lnTo>
                  <a:lnTo>
                    <a:pt x="1157" y="836"/>
                  </a:lnTo>
                  <a:lnTo>
                    <a:pt x="1168" y="819"/>
                  </a:lnTo>
                  <a:lnTo>
                    <a:pt x="1181" y="819"/>
                  </a:lnTo>
                  <a:lnTo>
                    <a:pt x="1188" y="824"/>
                  </a:lnTo>
                  <a:lnTo>
                    <a:pt x="1194" y="822"/>
                  </a:lnTo>
                  <a:lnTo>
                    <a:pt x="1202" y="816"/>
                  </a:lnTo>
                  <a:lnTo>
                    <a:pt x="1208" y="805"/>
                  </a:lnTo>
                  <a:lnTo>
                    <a:pt x="1216" y="791"/>
                  </a:lnTo>
                  <a:lnTo>
                    <a:pt x="1225" y="777"/>
                  </a:lnTo>
                  <a:lnTo>
                    <a:pt x="1235" y="762"/>
                  </a:lnTo>
                  <a:lnTo>
                    <a:pt x="1245" y="749"/>
                  </a:lnTo>
                  <a:lnTo>
                    <a:pt x="1259" y="737"/>
                  </a:lnTo>
                  <a:lnTo>
                    <a:pt x="1275" y="728"/>
                  </a:lnTo>
                  <a:lnTo>
                    <a:pt x="1292" y="723"/>
                  </a:lnTo>
                  <a:lnTo>
                    <a:pt x="1283" y="699"/>
                  </a:lnTo>
                  <a:lnTo>
                    <a:pt x="1281" y="676"/>
                  </a:lnTo>
                  <a:lnTo>
                    <a:pt x="1283" y="651"/>
                  </a:lnTo>
                  <a:lnTo>
                    <a:pt x="1289" y="628"/>
                  </a:lnTo>
                  <a:lnTo>
                    <a:pt x="1299" y="606"/>
                  </a:lnTo>
                  <a:lnTo>
                    <a:pt x="1311" y="584"/>
                  </a:lnTo>
                  <a:lnTo>
                    <a:pt x="1323" y="564"/>
                  </a:lnTo>
                  <a:lnTo>
                    <a:pt x="1336" y="545"/>
                  </a:lnTo>
                  <a:lnTo>
                    <a:pt x="1348" y="529"/>
                  </a:lnTo>
                  <a:lnTo>
                    <a:pt x="1343" y="527"/>
                  </a:lnTo>
                  <a:lnTo>
                    <a:pt x="1333" y="528"/>
                  </a:lnTo>
                  <a:lnTo>
                    <a:pt x="1321" y="531"/>
                  </a:lnTo>
                  <a:lnTo>
                    <a:pt x="1306" y="536"/>
                  </a:lnTo>
                  <a:lnTo>
                    <a:pt x="1289" y="540"/>
                  </a:lnTo>
                  <a:lnTo>
                    <a:pt x="1270" y="544"/>
                  </a:lnTo>
                  <a:lnTo>
                    <a:pt x="1250" y="547"/>
                  </a:lnTo>
                  <a:lnTo>
                    <a:pt x="1230" y="547"/>
                  </a:lnTo>
                  <a:lnTo>
                    <a:pt x="1209" y="543"/>
                  </a:lnTo>
                  <a:lnTo>
                    <a:pt x="1214" y="533"/>
                  </a:lnTo>
                  <a:lnTo>
                    <a:pt x="1220" y="526"/>
                  </a:lnTo>
                  <a:lnTo>
                    <a:pt x="1227" y="520"/>
                  </a:lnTo>
                  <a:lnTo>
                    <a:pt x="1233" y="511"/>
                  </a:lnTo>
                  <a:lnTo>
                    <a:pt x="1237" y="501"/>
                  </a:lnTo>
                  <a:lnTo>
                    <a:pt x="1222" y="498"/>
                  </a:lnTo>
                  <a:lnTo>
                    <a:pt x="1210" y="497"/>
                  </a:lnTo>
                  <a:lnTo>
                    <a:pt x="1202" y="499"/>
                  </a:lnTo>
                  <a:lnTo>
                    <a:pt x="1194" y="504"/>
                  </a:lnTo>
                  <a:lnTo>
                    <a:pt x="1188" y="509"/>
                  </a:lnTo>
                  <a:lnTo>
                    <a:pt x="1183" y="515"/>
                  </a:lnTo>
                  <a:lnTo>
                    <a:pt x="1179" y="521"/>
                  </a:lnTo>
                  <a:lnTo>
                    <a:pt x="1171" y="525"/>
                  </a:lnTo>
                  <a:lnTo>
                    <a:pt x="1164" y="528"/>
                  </a:lnTo>
                  <a:lnTo>
                    <a:pt x="1153" y="529"/>
                  </a:lnTo>
                  <a:lnTo>
                    <a:pt x="1152" y="517"/>
                  </a:lnTo>
                  <a:lnTo>
                    <a:pt x="1153" y="510"/>
                  </a:lnTo>
                  <a:lnTo>
                    <a:pt x="1158" y="504"/>
                  </a:lnTo>
                  <a:lnTo>
                    <a:pt x="1164" y="500"/>
                  </a:lnTo>
                  <a:lnTo>
                    <a:pt x="1171" y="498"/>
                  </a:lnTo>
                  <a:lnTo>
                    <a:pt x="1179" y="497"/>
                  </a:lnTo>
                  <a:lnTo>
                    <a:pt x="1186" y="493"/>
                  </a:lnTo>
                  <a:lnTo>
                    <a:pt x="1191" y="489"/>
                  </a:lnTo>
                  <a:lnTo>
                    <a:pt x="1194" y="483"/>
                  </a:lnTo>
                  <a:lnTo>
                    <a:pt x="1196" y="473"/>
                  </a:lnTo>
                  <a:lnTo>
                    <a:pt x="1192" y="466"/>
                  </a:lnTo>
                  <a:lnTo>
                    <a:pt x="1187" y="465"/>
                  </a:lnTo>
                  <a:lnTo>
                    <a:pt x="1181" y="467"/>
                  </a:lnTo>
                  <a:lnTo>
                    <a:pt x="1174" y="471"/>
                  </a:lnTo>
                  <a:lnTo>
                    <a:pt x="1164" y="473"/>
                  </a:lnTo>
                  <a:lnTo>
                    <a:pt x="1153" y="473"/>
                  </a:lnTo>
                  <a:lnTo>
                    <a:pt x="1157" y="462"/>
                  </a:lnTo>
                  <a:lnTo>
                    <a:pt x="1161" y="454"/>
                  </a:lnTo>
                  <a:lnTo>
                    <a:pt x="1171" y="449"/>
                  </a:lnTo>
                  <a:lnTo>
                    <a:pt x="1182" y="447"/>
                  </a:lnTo>
                  <a:lnTo>
                    <a:pt x="1194" y="445"/>
                  </a:lnTo>
                  <a:lnTo>
                    <a:pt x="1208" y="445"/>
                  </a:lnTo>
                  <a:lnTo>
                    <a:pt x="1222" y="445"/>
                  </a:lnTo>
                  <a:lnTo>
                    <a:pt x="1228" y="441"/>
                  </a:lnTo>
                  <a:lnTo>
                    <a:pt x="1233" y="433"/>
                  </a:lnTo>
                  <a:lnTo>
                    <a:pt x="1238" y="427"/>
                  </a:lnTo>
                  <a:lnTo>
                    <a:pt x="1244" y="421"/>
                  </a:lnTo>
                  <a:lnTo>
                    <a:pt x="1253" y="419"/>
                  </a:lnTo>
                  <a:lnTo>
                    <a:pt x="1264" y="419"/>
                  </a:lnTo>
                  <a:lnTo>
                    <a:pt x="1259" y="426"/>
                  </a:lnTo>
                  <a:lnTo>
                    <a:pt x="1255" y="432"/>
                  </a:lnTo>
                  <a:lnTo>
                    <a:pt x="1254" y="438"/>
                  </a:lnTo>
                  <a:lnTo>
                    <a:pt x="1256" y="443"/>
                  </a:lnTo>
                  <a:lnTo>
                    <a:pt x="1264" y="445"/>
                  </a:lnTo>
                  <a:lnTo>
                    <a:pt x="1271" y="449"/>
                  </a:lnTo>
                  <a:lnTo>
                    <a:pt x="1272" y="454"/>
                  </a:lnTo>
                  <a:lnTo>
                    <a:pt x="1270" y="460"/>
                  </a:lnTo>
                  <a:lnTo>
                    <a:pt x="1266" y="467"/>
                  </a:lnTo>
                  <a:lnTo>
                    <a:pt x="1264" y="476"/>
                  </a:lnTo>
                  <a:lnTo>
                    <a:pt x="1264" y="487"/>
                  </a:lnTo>
                  <a:lnTo>
                    <a:pt x="1284" y="482"/>
                  </a:lnTo>
                  <a:lnTo>
                    <a:pt x="1301" y="471"/>
                  </a:lnTo>
                  <a:lnTo>
                    <a:pt x="1317" y="456"/>
                  </a:lnTo>
                  <a:lnTo>
                    <a:pt x="1332" y="437"/>
                  </a:lnTo>
                  <a:lnTo>
                    <a:pt x="1344" y="415"/>
                  </a:lnTo>
                  <a:lnTo>
                    <a:pt x="1355" y="391"/>
                  </a:lnTo>
                  <a:lnTo>
                    <a:pt x="1365" y="364"/>
                  </a:lnTo>
                  <a:lnTo>
                    <a:pt x="1373" y="336"/>
                  </a:lnTo>
                  <a:lnTo>
                    <a:pt x="1382" y="308"/>
                  </a:lnTo>
                  <a:lnTo>
                    <a:pt x="1389" y="280"/>
                  </a:lnTo>
                  <a:lnTo>
                    <a:pt x="1379" y="280"/>
                  </a:lnTo>
                  <a:lnTo>
                    <a:pt x="1370" y="285"/>
                  </a:lnTo>
                  <a:lnTo>
                    <a:pt x="1361" y="292"/>
                  </a:lnTo>
                  <a:lnTo>
                    <a:pt x="1353" y="300"/>
                  </a:lnTo>
                  <a:lnTo>
                    <a:pt x="1346" y="310"/>
                  </a:lnTo>
                  <a:lnTo>
                    <a:pt x="1342" y="319"/>
                  </a:lnTo>
                  <a:lnTo>
                    <a:pt x="1340" y="327"/>
                  </a:lnTo>
                  <a:lnTo>
                    <a:pt x="1342" y="332"/>
                  </a:lnTo>
                  <a:lnTo>
                    <a:pt x="1348" y="335"/>
                  </a:lnTo>
                  <a:lnTo>
                    <a:pt x="1344" y="346"/>
                  </a:lnTo>
                  <a:lnTo>
                    <a:pt x="1339" y="350"/>
                  </a:lnTo>
                  <a:lnTo>
                    <a:pt x="1334" y="350"/>
                  </a:lnTo>
                  <a:lnTo>
                    <a:pt x="1329" y="348"/>
                  </a:lnTo>
                  <a:lnTo>
                    <a:pt x="1322" y="343"/>
                  </a:lnTo>
                  <a:lnTo>
                    <a:pt x="1316" y="338"/>
                  </a:lnTo>
                  <a:lnTo>
                    <a:pt x="1309" y="335"/>
                  </a:lnTo>
                  <a:lnTo>
                    <a:pt x="1300" y="332"/>
                  </a:lnTo>
                  <a:lnTo>
                    <a:pt x="1292" y="335"/>
                  </a:lnTo>
                  <a:lnTo>
                    <a:pt x="1306" y="322"/>
                  </a:lnTo>
                  <a:lnTo>
                    <a:pt x="1316" y="308"/>
                  </a:lnTo>
                  <a:lnTo>
                    <a:pt x="1321" y="294"/>
                  </a:lnTo>
                  <a:lnTo>
                    <a:pt x="1325" y="280"/>
                  </a:lnTo>
                  <a:lnTo>
                    <a:pt x="1327" y="265"/>
                  </a:lnTo>
                  <a:lnTo>
                    <a:pt x="1329" y="252"/>
                  </a:lnTo>
                  <a:lnTo>
                    <a:pt x="1333" y="238"/>
                  </a:lnTo>
                  <a:lnTo>
                    <a:pt x="1331" y="233"/>
                  </a:lnTo>
                  <a:lnTo>
                    <a:pt x="1325" y="231"/>
                  </a:lnTo>
                  <a:lnTo>
                    <a:pt x="1316" y="231"/>
                  </a:lnTo>
                  <a:lnTo>
                    <a:pt x="1306" y="232"/>
                  </a:lnTo>
                  <a:lnTo>
                    <a:pt x="1297" y="232"/>
                  </a:lnTo>
                  <a:lnTo>
                    <a:pt x="1286" y="232"/>
                  </a:lnTo>
                  <a:lnTo>
                    <a:pt x="1277" y="229"/>
                  </a:lnTo>
                  <a:lnTo>
                    <a:pt x="1270" y="223"/>
                  </a:lnTo>
                  <a:lnTo>
                    <a:pt x="1264" y="210"/>
                  </a:lnTo>
                  <a:lnTo>
                    <a:pt x="1250" y="223"/>
                  </a:lnTo>
                  <a:lnTo>
                    <a:pt x="1242" y="236"/>
                  </a:lnTo>
                  <a:lnTo>
                    <a:pt x="1238" y="251"/>
                  </a:lnTo>
                  <a:lnTo>
                    <a:pt x="1238" y="265"/>
                  </a:lnTo>
                  <a:lnTo>
                    <a:pt x="1239" y="281"/>
                  </a:lnTo>
                  <a:lnTo>
                    <a:pt x="1242" y="297"/>
                  </a:lnTo>
                  <a:lnTo>
                    <a:pt x="1244" y="311"/>
                  </a:lnTo>
                  <a:lnTo>
                    <a:pt x="1245" y="326"/>
                  </a:lnTo>
                  <a:lnTo>
                    <a:pt x="1243" y="341"/>
                  </a:lnTo>
                  <a:lnTo>
                    <a:pt x="1237" y="354"/>
                  </a:lnTo>
                  <a:lnTo>
                    <a:pt x="1226" y="366"/>
                  </a:lnTo>
                  <a:lnTo>
                    <a:pt x="1209" y="376"/>
                  </a:lnTo>
                  <a:lnTo>
                    <a:pt x="1209" y="372"/>
                  </a:lnTo>
                  <a:lnTo>
                    <a:pt x="1209" y="370"/>
                  </a:lnTo>
                  <a:lnTo>
                    <a:pt x="1208" y="367"/>
                  </a:lnTo>
                  <a:lnTo>
                    <a:pt x="1207" y="365"/>
                  </a:lnTo>
                  <a:lnTo>
                    <a:pt x="1204" y="364"/>
                  </a:lnTo>
                  <a:lnTo>
                    <a:pt x="1202" y="364"/>
                  </a:lnTo>
                  <a:lnTo>
                    <a:pt x="1198" y="363"/>
                  </a:lnTo>
                  <a:lnTo>
                    <a:pt x="1196" y="363"/>
                  </a:lnTo>
                  <a:lnTo>
                    <a:pt x="1194" y="353"/>
                  </a:lnTo>
                  <a:lnTo>
                    <a:pt x="1197" y="346"/>
                  </a:lnTo>
                  <a:lnTo>
                    <a:pt x="1200" y="341"/>
                  </a:lnTo>
                  <a:lnTo>
                    <a:pt x="1204" y="335"/>
                  </a:lnTo>
                  <a:lnTo>
                    <a:pt x="1208" y="328"/>
                  </a:lnTo>
                  <a:lnTo>
                    <a:pt x="1209" y="321"/>
                  </a:lnTo>
                  <a:lnTo>
                    <a:pt x="1205" y="314"/>
                  </a:lnTo>
                  <a:lnTo>
                    <a:pt x="1200" y="313"/>
                  </a:lnTo>
                  <a:lnTo>
                    <a:pt x="1194" y="315"/>
                  </a:lnTo>
                  <a:lnTo>
                    <a:pt x="1187" y="319"/>
                  </a:lnTo>
                  <a:lnTo>
                    <a:pt x="1179" y="321"/>
                  </a:lnTo>
                  <a:lnTo>
                    <a:pt x="1168" y="321"/>
                  </a:lnTo>
                  <a:lnTo>
                    <a:pt x="1172" y="307"/>
                  </a:lnTo>
                  <a:lnTo>
                    <a:pt x="1180" y="294"/>
                  </a:lnTo>
                  <a:lnTo>
                    <a:pt x="1189" y="285"/>
                  </a:lnTo>
                  <a:lnTo>
                    <a:pt x="1199" y="276"/>
                  </a:lnTo>
                  <a:lnTo>
                    <a:pt x="1209" y="265"/>
                  </a:lnTo>
                  <a:lnTo>
                    <a:pt x="1203" y="255"/>
                  </a:lnTo>
                  <a:lnTo>
                    <a:pt x="1196" y="251"/>
                  </a:lnTo>
                  <a:lnTo>
                    <a:pt x="1187" y="249"/>
                  </a:lnTo>
                  <a:lnTo>
                    <a:pt x="1179" y="253"/>
                  </a:lnTo>
                  <a:lnTo>
                    <a:pt x="1170" y="258"/>
                  </a:lnTo>
                  <a:lnTo>
                    <a:pt x="1161" y="265"/>
                  </a:lnTo>
                  <a:lnTo>
                    <a:pt x="1153" y="271"/>
                  </a:lnTo>
                  <a:lnTo>
                    <a:pt x="1146" y="276"/>
                  </a:lnTo>
                  <a:lnTo>
                    <a:pt x="1140" y="280"/>
                  </a:lnTo>
                  <a:lnTo>
                    <a:pt x="1126" y="280"/>
                  </a:lnTo>
                  <a:lnTo>
                    <a:pt x="1116" y="285"/>
                  </a:lnTo>
                  <a:lnTo>
                    <a:pt x="1108" y="290"/>
                  </a:lnTo>
                  <a:lnTo>
                    <a:pt x="1102" y="297"/>
                  </a:lnTo>
                  <a:lnTo>
                    <a:pt x="1098" y="308"/>
                  </a:lnTo>
                  <a:lnTo>
                    <a:pt x="1097" y="298"/>
                  </a:lnTo>
                  <a:lnTo>
                    <a:pt x="1101" y="285"/>
                  </a:lnTo>
                  <a:lnTo>
                    <a:pt x="1108" y="270"/>
                  </a:lnTo>
                  <a:lnTo>
                    <a:pt x="1119" y="254"/>
                  </a:lnTo>
                  <a:lnTo>
                    <a:pt x="1130" y="238"/>
                  </a:lnTo>
                  <a:lnTo>
                    <a:pt x="1143" y="223"/>
                  </a:lnTo>
                  <a:lnTo>
                    <a:pt x="1157" y="207"/>
                  </a:lnTo>
                  <a:lnTo>
                    <a:pt x="1170" y="193"/>
                  </a:lnTo>
                  <a:lnTo>
                    <a:pt x="1181" y="182"/>
                  </a:lnTo>
                  <a:lnTo>
                    <a:pt x="1183" y="174"/>
                  </a:lnTo>
                  <a:lnTo>
                    <a:pt x="1182" y="166"/>
                  </a:lnTo>
                  <a:lnTo>
                    <a:pt x="1177" y="159"/>
                  </a:lnTo>
                  <a:lnTo>
                    <a:pt x="1172" y="152"/>
                  </a:lnTo>
                  <a:lnTo>
                    <a:pt x="1169" y="146"/>
                  </a:lnTo>
                  <a:lnTo>
                    <a:pt x="1165" y="140"/>
                  </a:lnTo>
                  <a:lnTo>
                    <a:pt x="1166" y="135"/>
                  </a:lnTo>
                  <a:lnTo>
                    <a:pt x="1170" y="130"/>
                  </a:lnTo>
                  <a:lnTo>
                    <a:pt x="1181" y="127"/>
                  </a:lnTo>
                  <a:lnTo>
                    <a:pt x="1189" y="129"/>
                  </a:lnTo>
                  <a:lnTo>
                    <a:pt x="1196" y="134"/>
                  </a:lnTo>
                  <a:lnTo>
                    <a:pt x="1202" y="137"/>
                  </a:lnTo>
                  <a:lnTo>
                    <a:pt x="1209" y="141"/>
                  </a:lnTo>
                  <a:lnTo>
                    <a:pt x="1210" y="132"/>
                  </a:lnTo>
                  <a:lnTo>
                    <a:pt x="1211" y="125"/>
                  </a:lnTo>
                  <a:lnTo>
                    <a:pt x="1215" y="119"/>
                  </a:lnTo>
                  <a:lnTo>
                    <a:pt x="1220" y="114"/>
                  </a:lnTo>
                  <a:lnTo>
                    <a:pt x="1227" y="113"/>
                  </a:lnTo>
                  <a:lnTo>
                    <a:pt x="1237" y="113"/>
                  </a:lnTo>
                  <a:lnTo>
                    <a:pt x="1221" y="131"/>
                  </a:lnTo>
                  <a:lnTo>
                    <a:pt x="1209" y="152"/>
                  </a:lnTo>
                  <a:lnTo>
                    <a:pt x="1197" y="173"/>
                  </a:lnTo>
                  <a:lnTo>
                    <a:pt x="1183" y="193"/>
                  </a:lnTo>
                  <a:lnTo>
                    <a:pt x="1168" y="210"/>
                  </a:lnTo>
                  <a:lnTo>
                    <a:pt x="1186" y="215"/>
                  </a:lnTo>
                  <a:lnTo>
                    <a:pt x="1202" y="214"/>
                  </a:lnTo>
                  <a:lnTo>
                    <a:pt x="1216" y="209"/>
                  </a:lnTo>
                  <a:lnTo>
                    <a:pt x="1230" y="203"/>
                  </a:lnTo>
                  <a:lnTo>
                    <a:pt x="1242" y="194"/>
                  </a:lnTo>
                  <a:lnTo>
                    <a:pt x="1254" y="187"/>
                  </a:lnTo>
                  <a:lnTo>
                    <a:pt x="1266" y="180"/>
                  </a:lnTo>
                  <a:lnTo>
                    <a:pt x="1278" y="176"/>
                  </a:lnTo>
                  <a:lnTo>
                    <a:pt x="1292" y="177"/>
                  </a:lnTo>
                  <a:lnTo>
                    <a:pt x="1306" y="182"/>
                  </a:lnTo>
                  <a:lnTo>
                    <a:pt x="1300" y="159"/>
                  </a:lnTo>
                  <a:lnTo>
                    <a:pt x="1300" y="141"/>
                  </a:lnTo>
                  <a:lnTo>
                    <a:pt x="1303" y="124"/>
                  </a:lnTo>
                  <a:lnTo>
                    <a:pt x="1309" y="110"/>
                  </a:lnTo>
                  <a:lnTo>
                    <a:pt x="1318" y="97"/>
                  </a:lnTo>
                  <a:lnTo>
                    <a:pt x="1332" y="85"/>
                  </a:lnTo>
                  <a:lnTo>
                    <a:pt x="1348" y="71"/>
                  </a:lnTo>
                  <a:lnTo>
                    <a:pt x="1345" y="84"/>
                  </a:lnTo>
                  <a:lnTo>
                    <a:pt x="1348" y="92"/>
                  </a:lnTo>
                  <a:lnTo>
                    <a:pt x="1351" y="98"/>
                  </a:lnTo>
                  <a:lnTo>
                    <a:pt x="1357" y="103"/>
                  </a:lnTo>
                  <a:lnTo>
                    <a:pt x="1364" y="108"/>
                  </a:lnTo>
                  <a:lnTo>
                    <a:pt x="1370" y="112"/>
                  </a:lnTo>
                  <a:lnTo>
                    <a:pt x="1373" y="118"/>
                  </a:lnTo>
                  <a:lnTo>
                    <a:pt x="1374" y="127"/>
                  </a:lnTo>
                  <a:lnTo>
                    <a:pt x="1367" y="130"/>
                  </a:lnTo>
                  <a:lnTo>
                    <a:pt x="1360" y="136"/>
                  </a:lnTo>
                  <a:lnTo>
                    <a:pt x="1351" y="145"/>
                  </a:lnTo>
                  <a:lnTo>
                    <a:pt x="1344" y="154"/>
                  </a:lnTo>
                  <a:lnTo>
                    <a:pt x="1339" y="164"/>
                  </a:lnTo>
                  <a:lnTo>
                    <a:pt x="1336" y="174"/>
                  </a:lnTo>
                  <a:lnTo>
                    <a:pt x="1336" y="184"/>
                  </a:lnTo>
                  <a:lnTo>
                    <a:pt x="1339" y="191"/>
                  </a:lnTo>
                  <a:lnTo>
                    <a:pt x="1348" y="196"/>
                  </a:lnTo>
                  <a:lnTo>
                    <a:pt x="1354" y="188"/>
                  </a:lnTo>
                  <a:lnTo>
                    <a:pt x="1356" y="184"/>
                  </a:lnTo>
                  <a:lnTo>
                    <a:pt x="1357" y="184"/>
                  </a:lnTo>
                  <a:lnTo>
                    <a:pt x="1356" y="187"/>
                  </a:lnTo>
                  <a:lnTo>
                    <a:pt x="1355" y="192"/>
                  </a:lnTo>
                  <a:lnTo>
                    <a:pt x="1351" y="199"/>
                  </a:lnTo>
                  <a:lnTo>
                    <a:pt x="1349" y="208"/>
                  </a:lnTo>
                  <a:lnTo>
                    <a:pt x="1348" y="216"/>
                  </a:lnTo>
                  <a:lnTo>
                    <a:pt x="1348" y="224"/>
                  </a:lnTo>
                  <a:lnTo>
                    <a:pt x="1366" y="232"/>
                  </a:lnTo>
                  <a:lnTo>
                    <a:pt x="1384" y="243"/>
                  </a:lnTo>
                  <a:lnTo>
                    <a:pt x="1402" y="252"/>
                  </a:lnTo>
                  <a:lnTo>
                    <a:pt x="1399" y="236"/>
                  </a:lnTo>
                  <a:lnTo>
                    <a:pt x="1398" y="225"/>
                  </a:lnTo>
                  <a:lnTo>
                    <a:pt x="1396" y="216"/>
                  </a:lnTo>
                  <a:lnTo>
                    <a:pt x="1396" y="210"/>
                  </a:lnTo>
                  <a:lnTo>
                    <a:pt x="1395" y="204"/>
                  </a:lnTo>
                  <a:lnTo>
                    <a:pt x="1392" y="198"/>
                  </a:lnTo>
                  <a:lnTo>
                    <a:pt x="1385" y="191"/>
                  </a:lnTo>
                  <a:lnTo>
                    <a:pt x="1374" y="182"/>
                  </a:lnTo>
                  <a:lnTo>
                    <a:pt x="1390" y="184"/>
                  </a:lnTo>
                  <a:lnTo>
                    <a:pt x="1401" y="187"/>
                  </a:lnTo>
                  <a:lnTo>
                    <a:pt x="1409" y="193"/>
                  </a:lnTo>
                  <a:lnTo>
                    <a:pt x="1412" y="202"/>
                  </a:lnTo>
                  <a:lnTo>
                    <a:pt x="1413" y="212"/>
                  </a:lnTo>
                  <a:lnTo>
                    <a:pt x="1413" y="223"/>
                  </a:lnTo>
                  <a:lnTo>
                    <a:pt x="1412" y="233"/>
                  </a:lnTo>
                  <a:lnTo>
                    <a:pt x="1411" y="244"/>
                  </a:lnTo>
                  <a:lnTo>
                    <a:pt x="1410" y="255"/>
                  </a:lnTo>
                  <a:lnTo>
                    <a:pt x="1410" y="265"/>
                  </a:lnTo>
                  <a:lnTo>
                    <a:pt x="1412" y="272"/>
                  </a:lnTo>
                  <a:lnTo>
                    <a:pt x="1417" y="280"/>
                  </a:lnTo>
                  <a:lnTo>
                    <a:pt x="1424" y="264"/>
                  </a:lnTo>
                  <a:lnTo>
                    <a:pt x="1433" y="248"/>
                  </a:lnTo>
                  <a:lnTo>
                    <a:pt x="1441" y="231"/>
                  </a:lnTo>
                  <a:lnTo>
                    <a:pt x="1450" y="214"/>
                  </a:lnTo>
                  <a:lnTo>
                    <a:pt x="1456" y="196"/>
                  </a:lnTo>
                  <a:lnTo>
                    <a:pt x="1460" y="177"/>
                  </a:lnTo>
                  <a:lnTo>
                    <a:pt x="1460" y="157"/>
                  </a:lnTo>
                  <a:lnTo>
                    <a:pt x="1455" y="136"/>
                  </a:lnTo>
                  <a:lnTo>
                    <a:pt x="1444" y="113"/>
                  </a:lnTo>
                  <a:lnTo>
                    <a:pt x="1455" y="120"/>
                  </a:lnTo>
                  <a:lnTo>
                    <a:pt x="1466" y="127"/>
                  </a:lnTo>
                  <a:lnTo>
                    <a:pt x="1476" y="135"/>
                  </a:lnTo>
                  <a:lnTo>
                    <a:pt x="1485" y="143"/>
                  </a:lnTo>
                  <a:lnTo>
                    <a:pt x="1493" y="154"/>
                  </a:lnTo>
                  <a:lnTo>
                    <a:pt x="1497" y="166"/>
                  </a:lnTo>
                  <a:lnTo>
                    <a:pt x="1500" y="182"/>
                  </a:lnTo>
                  <a:lnTo>
                    <a:pt x="1495" y="194"/>
                  </a:lnTo>
                  <a:lnTo>
                    <a:pt x="1489" y="204"/>
                  </a:lnTo>
                  <a:lnTo>
                    <a:pt x="1483" y="214"/>
                  </a:lnTo>
                  <a:lnTo>
                    <a:pt x="1477" y="225"/>
                  </a:lnTo>
                  <a:lnTo>
                    <a:pt x="1473" y="237"/>
                  </a:lnTo>
                  <a:lnTo>
                    <a:pt x="1472" y="252"/>
                  </a:lnTo>
                  <a:lnTo>
                    <a:pt x="1480" y="253"/>
                  </a:lnTo>
                  <a:lnTo>
                    <a:pt x="1489" y="253"/>
                  </a:lnTo>
                  <a:lnTo>
                    <a:pt x="1497" y="253"/>
                  </a:lnTo>
                  <a:lnTo>
                    <a:pt x="1505" y="255"/>
                  </a:lnTo>
                  <a:lnTo>
                    <a:pt x="1511" y="259"/>
                  </a:lnTo>
                  <a:lnTo>
                    <a:pt x="1513" y="265"/>
                  </a:lnTo>
                  <a:lnTo>
                    <a:pt x="1507" y="281"/>
                  </a:lnTo>
                  <a:lnTo>
                    <a:pt x="1504" y="296"/>
                  </a:lnTo>
                  <a:lnTo>
                    <a:pt x="1502" y="310"/>
                  </a:lnTo>
                  <a:lnTo>
                    <a:pt x="1502" y="325"/>
                  </a:lnTo>
                  <a:lnTo>
                    <a:pt x="1500" y="339"/>
                  </a:lnTo>
                  <a:lnTo>
                    <a:pt x="1495" y="357"/>
                  </a:lnTo>
                  <a:lnTo>
                    <a:pt x="1486" y="376"/>
                  </a:lnTo>
                  <a:lnTo>
                    <a:pt x="1496" y="380"/>
                  </a:lnTo>
                  <a:lnTo>
                    <a:pt x="1504" y="388"/>
                  </a:lnTo>
                  <a:lnTo>
                    <a:pt x="1508" y="399"/>
                  </a:lnTo>
                  <a:lnTo>
                    <a:pt x="1512" y="413"/>
                  </a:lnTo>
                  <a:lnTo>
                    <a:pt x="1516" y="427"/>
                  </a:lnTo>
                  <a:lnTo>
                    <a:pt x="1519" y="443"/>
                  </a:lnTo>
                  <a:lnTo>
                    <a:pt x="1524" y="459"/>
                  </a:lnTo>
                  <a:lnTo>
                    <a:pt x="1530" y="473"/>
                  </a:lnTo>
                  <a:lnTo>
                    <a:pt x="1541" y="487"/>
                  </a:lnTo>
                  <a:lnTo>
                    <a:pt x="1544" y="480"/>
                  </a:lnTo>
                  <a:lnTo>
                    <a:pt x="1547" y="471"/>
                  </a:lnTo>
                  <a:lnTo>
                    <a:pt x="1555" y="462"/>
                  </a:lnTo>
                  <a:lnTo>
                    <a:pt x="1562" y="454"/>
                  </a:lnTo>
                  <a:lnTo>
                    <a:pt x="1570" y="445"/>
                  </a:lnTo>
                  <a:lnTo>
                    <a:pt x="1579" y="437"/>
                  </a:lnTo>
                  <a:lnTo>
                    <a:pt x="1586" y="430"/>
                  </a:lnTo>
                  <a:lnTo>
                    <a:pt x="1591" y="424"/>
                  </a:lnTo>
                  <a:lnTo>
                    <a:pt x="1595" y="419"/>
                  </a:lnTo>
                  <a:lnTo>
                    <a:pt x="1595" y="416"/>
                  </a:lnTo>
                  <a:lnTo>
                    <a:pt x="1591" y="416"/>
                  </a:lnTo>
                  <a:lnTo>
                    <a:pt x="1583" y="419"/>
                  </a:lnTo>
                  <a:lnTo>
                    <a:pt x="1583" y="425"/>
                  </a:lnTo>
                  <a:lnTo>
                    <a:pt x="1579" y="430"/>
                  </a:lnTo>
                  <a:lnTo>
                    <a:pt x="1570" y="433"/>
                  </a:lnTo>
                  <a:lnTo>
                    <a:pt x="1561" y="434"/>
                  </a:lnTo>
                  <a:lnTo>
                    <a:pt x="1550" y="434"/>
                  </a:lnTo>
                  <a:lnTo>
                    <a:pt x="1540" y="433"/>
                  </a:lnTo>
                  <a:lnTo>
                    <a:pt x="1532" y="430"/>
                  </a:lnTo>
                  <a:lnTo>
                    <a:pt x="1527" y="425"/>
                  </a:lnTo>
                  <a:lnTo>
                    <a:pt x="1528" y="419"/>
                  </a:lnTo>
                  <a:lnTo>
                    <a:pt x="1536" y="419"/>
                  </a:lnTo>
                  <a:lnTo>
                    <a:pt x="1546" y="415"/>
                  </a:lnTo>
                  <a:lnTo>
                    <a:pt x="1556" y="409"/>
                  </a:lnTo>
                  <a:lnTo>
                    <a:pt x="1567" y="400"/>
                  </a:lnTo>
                  <a:lnTo>
                    <a:pt x="1578" y="389"/>
                  </a:lnTo>
                  <a:lnTo>
                    <a:pt x="1587" y="377"/>
                  </a:lnTo>
                  <a:lnTo>
                    <a:pt x="1596" y="364"/>
                  </a:lnTo>
                  <a:lnTo>
                    <a:pt x="1603" y="352"/>
                  </a:lnTo>
                  <a:lnTo>
                    <a:pt x="1609" y="339"/>
                  </a:lnTo>
                  <a:lnTo>
                    <a:pt x="1613" y="328"/>
                  </a:lnTo>
                  <a:lnTo>
                    <a:pt x="1613" y="319"/>
                  </a:lnTo>
                  <a:lnTo>
                    <a:pt x="1612" y="311"/>
                  </a:lnTo>
                  <a:lnTo>
                    <a:pt x="1606" y="308"/>
                  </a:lnTo>
                  <a:lnTo>
                    <a:pt x="1596" y="308"/>
                  </a:lnTo>
                  <a:lnTo>
                    <a:pt x="1607" y="290"/>
                  </a:lnTo>
                  <a:lnTo>
                    <a:pt x="1620" y="279"/>
                  </a:lnTo>
                  <a:lnTo>
                    <a:pt x="1635" y="272"/>
                  </a:lnTo>
                  <a:lnTo>
                    <a:pt x="1651" y="274"/>
                  </a:lnTo>
                  <a:lnTo>
                    <a:pt x="1665" y="281"/>
                  </a:lnTo>
                  <a:lnTo>
                    <a:pt x="1680" y="293"/>
                  </a:lnTo>
                  <a:lnTo>
                    <a:pt x="1670" y="280"/>
                  </a:lnTo>
                  <a:lnTo>
                    <a:pt x="1665" y="264"/>
                  </a:lnTo>
                  <a:lnTo>
                    <a:pt x="1665" y="247"/>
                  </a:lnTo>
                  <a:lnTo>
                    <a:pt x="1670" y="229"/>
                  </a:lnTo>
                  <a:lnTo>
                    <a:pt x="1678" y="212"/>
                  </a:lnTo>
                  <a:lnTo>
                    <a:pt x="1690" y="194"/>
                  </a:lnTo>
                  <a:lnTo>
                    <a:pt x="1704" y="179"/>
                  </a:lnTo>
                  <a:lnTo>
                    <a:pt x="1720" y="166"/>
                  </a:lnTo>
                  <a:lnTo>
                    <a:pt x="1738" y="156"/>
                  </a:lnTo>
                  <a:lnTo>
                    <a:pt x="1758" y="148"/>
                  </a:lnTo>
                  <a:lnTo>
                    <a:pt x="1779" y="146"/>
                  </a:lnTo>
                  <a:lnTo>
                    <a:pt x="1798" y="147"/>
                  </a:lnTo>
                  <a:lnTo>
                    <a:pt x="1819" y="154"/>
                  </a:lnTo>
                  <a:lnTo>
                    <a:pt x="1819" y="138"/>
                  </a:lnTo>
                  <a:lnTo>
                    <a:pt x="1818" y="127"/>
                  </a:lnTo>
                  <a:lnTo>
                    <a:pt x="1813" y="119"/>
                  </a:lnTo>
                  <a:lnTo>
                    <a:pt x="1805" y="114"/>
                  </a:lnTo>
                  <a:lnTo>
                    <a:pt x="1797" y="112"/>
                  </a:lnTo>
                  <a:lnTo>
                    <a:pt x="1787" y="113"/>
                  </a:lnTo>
                  <a:lnTo>
                    <a:pt x="1776" y="115"/>
                  </a:lnTo>
                  <a:lnTo>
                    <a:pt x="1765" y="119"/>
                  </a:lnTo>
                  <a:lnTo>
                    <a:pt x="1754" y="123"/>
                  </a:lnTo>
                  <a:lnTo>
                    <a:pt x="1743" y="129"/>
                  </a:lnTo>
                  <a:lnTo>
                    <a:pt x="1735" y="134"/>
                  </a:lnTo>
                  <a:lnTo>
                    <a:pt x="1726" y="137"/>
                  </a:lnTo>
                  <a:lnTo>
                    <a:pt x="1721" y="141"/>
                  </a:lnTo>
                  <a:lnTo>
                    <a:pt x="1721" y="99"/>
                  </a:lnTo>
                  <a:lnTo>
                    <a:pt x="1712" y="99"/>
                  </a:lnTo>
                  <a:lnTo>
                    <a:pt x="1702" y="102"/>
                  </a:lnTo>
                  <a:lnTo>
                    <a:pt x="1691" y="106"/>
                  </a:lnTo>
                  <a:lnTo>
                    <a:pt x="1681" y="110"/>
                  </a:lnTo>
                  <a:lnTo>
                    <a:pt x="1673" y="117"/>
                  </a:lnTo>
                  <a:lnTo>
                    <a:pt x="1668" y="123"/>
                  </a:lnTo>
                  <a:lnTo>
                    <a:pt x="1665" y="129"/>
                  </a:lnTo>
                  <a:lnTo>
                    <a:pt x="1670" y="136"/>
                  </a:lnTo>
                  <a:lnTo>
                    <a:pt x="1680" y="141"/>
                  </a:lnTo>
                  <a:lnTo>
                    <a:pt x="1680" y="137"/>
                  </a:lnTo>
                  <a:lnTo>
                    <a:pt x="1681" y="135"/>
                  </a:lnTo>
                  <a:lnTo>
                    <a:pt x="1684" y="134"/>
                  </a:lnTo>
                  <a:lnTo>
                    <a:pt x="1685" y="132"/>
                  </a:lnTo>
                  <a:lnTo>
                    <a:pt x="1687" y="132"/>
                  </a:lnTo>
                  <a:lnTo>
                    <a:pt x="1690" y="134"/>
                  </a:lnTo>
                  <a:lnTo>
                    <a:pt x="1691" y="136"/>
                  </a:lnTo>
                  <a:lnTo>
                    <a:pt x="1693" y="140"/>
                  </a:lnTo>
                  <a:lnTo>
                    <a:pt x="1693" y="143"/>
                  </a:lnTo>
                  <a:lnTo>
                    <a:pt x="1695" y="148"/>
                  </a:lnTo>
                  <a:lnTo>
                    <a:pt x="1693" y="154"/>
                  </a:lnTo>
                  <a:lnTo>
                    <a:pt x="1675" y="152"/>
                  </a:lnTo>
                  <a:lnTo>
                    <a:pt x="1661" y="148"/>
                  </a:lnTo>
                  <a:lnTo>
                    <a:pt x="1648" y="143"/>
                  </a:lnTo>
                  <a:lnTo>
                    <a:pt x="1637" y="138"/>
                  </a:lnTo>
                  <a:lnTo>
                    <a:pt x="1628" y="135"/>
                  </a:lnTo>
                  <a:lnTo>
                    <a:pt x="1617" y="132"/>
                  </a:lnTo>
                  <a:lnTo>
                    <a:pt x="1605" y="132"/>
                  </a:lnTo>
                  <a:lnTo>
                    <a:pt x="1589" y="135"/>
                  </a:lnTo>
                  <a:lnTo>
                    <a:pt x="1569" y="141"/>
                  </a:lnTo>
                  <a:lnTo>
                    <a:pt x="1569" y="152"/>
                  </a:lnTo>
                  <a:lnTo>
                    <a:pt x="1569" y="164"/>
                  </a:lnTo>
                  <a:lnTo>
                    <a:pt x="1569" y="175"/>
                  </a:lnTo>
                  <a:lnTo>
                    <a:pt x="1572" y="185"/>
                  </a:lnTo>
                  <a:lnTo>
                    <a:pt x="1575" y="192"/>
                  </a:lnTo>
                  <a:lnTo>
                    <a:pt x="1583" y="196"/>
                  </a:lnTo>
                  <a:lnTo>
                    <a:pt x="1585" y="188"/>
                  </a:lnTo>
                  <a:lnTo>
                    <a:pt x="1587" y="186"/>
                  </a:lnTo>
                  <a:lnTo>
                    <a:pt x="1592" y="188"/>
                  </a:lnTo>
                  <a:lnTo>
                    <a:pt x="1597" y="193"/>
                  </a:lnTo>
                  <a:lnTo>
                    <a:pt x="1602" y="201"/>
                  </a:lnTo>
                  <a:lnTo>
                    <a:pt x="1608" y="208"/>
                  </a:lnTo>
                  <a:lnTo>
                    <a:pt x="1614" y="215"/>
                  </a:lnTo>
                  <a:lnTo>
                    <a:pt x="1619" y="221"/>
                  </a:lnTo>
                  <a:lnTo>
                    <a:pt x="1624" y="224"/>
                  </a:lnTo>
                  <a:lnTo>
                    <a:pt x="1607" y="225"/>
                  </a:lnTo>
                  <a:lnTo>
                    <a:pt x="1592" y="224"/>
                  </a:lnTo>
                  <a:lnTo>
                    <a:pt x="1581" y="218"/>
                  </a:lnTo>
                  <a:lnTo>
                    <a:pt x="1573" y="210"/>
                  </a:lnTo>
                  <a:lnTo>
                    <a:pt x="1567" y="201"/>
                  </a:lnTo>
                  <a:lnTo>
                    <a:pt x="1561" y="190"/>
                  </a:lnTo>
                  <a:lnTo>
                    <a:pt x="1556" y="179"/>
                  </a:lnTo>
                  <a:lnTo>
                    <a:pt x="1551" y="168"/>
                  </a:lnTo>
                  <a:lnTo>
                    <a:pt x="1545" y="157"/>
                  </a:lnTo>
                  <a:lnTo>
                    <a:pt x="1536" y="148"/>
                  </a:lnTo>
                  <a:lnTo>
                    <a:pt x="1528" y="141"/>
                  </a:lnTo>
                  <a:lnTo>
                    <a:pt x="1553" y="126"/>
                  </a:lnTo>
                  <a:lnTo>
                    <a:pt x="1579" y="109"/>
                  </a:lnTo>
                  <a:lnTo>
                    <a:pt x="1602" y="92"/>
                  </a:lnTo>
                  <a:lnTo>
                    <a:pt x="1624" y="71"/>
                  </a:lnTo>
                  <a:lnTo>
                    <a:pt x="1631" y="74"/>
                  </a:lnTo>
                  <a:lnTo>
                    <a:pt x="1640" y="78"/>
                  </a:lnTo>
                  <a:lnTo>
                    <a:pt x="1648" y="84"/>
                  </a:lnTo>
                  <a:lnTo>
                    <a:pt x="1657" y="90"/>
                  </a:lnTo>
                  <a:lnTo>
                    <a:pt x="1667" y="95"/>
                  </a:lnTo>
                  <a:lnTo>
                    <a:pt x="1674" y="98"/>
                  </a:lnTo>
                  <a:lnTo>
                    <a:pt x="1682" y="99"/>
                  </a:lnTo>
                  <a:lnTo>
                    <a:pt x="1689" y="95"/>
                  </a:lnTo>
                  <a:lnTo>
                    <a:pt x="1693" y="86"/>
                  </a:lnTo>
                  <a:lnTo>
                    <a:pt x="1686" y="82"/>
                  </a:lnTo>
                  <a:lnTo>
                    <a:pt x="1680" y="75"/>
                  </a:lnTo>
                  <a:lnTo>
                    <a:pt x="1676" y="68"/>
                  </a:lnTo>
                  <a:lnTo>
                    <a:pt x="1674" y="59"/>
                  </a:lnTo>
                  <a:lnTo>
                    <a:pt x="1670" y="51"/>
                  </a:lnTo>
                  <a:lnTo>
                    <a:pt x="1665" y="43"/>
                  </a:lnTo>
                  <a:lnTo>
                    <a:pt x="1682" y="48"/>
                  </a:lnTo>
                  <a:lnTo>
                    <a:pt x="1695" y="48"/>
                  </a:lnTo>
                  <a:lnTo>
                    <a:pt x="1704" y="46"/>
                  </a:lnTo>
                  <a:lnTo>
                    <a:pt x="1710" y="40"/>
                  </a:lnTo>
                  <a:lnTo>
                    <a:pt x="1717" y="32"/>
                  </a:lnTo>
                  <a:lnTo>
                    <a:pt x="1720" y="25"/>
                  </a:lnTo>
                  <a:lnTo>
                    <a:pt x="1725" y="17"/>
                  </a:lnTo>
                  <a:lnTo>
                    <a:pt x="1729" y="9"/>
                  </a:lnTo>
                  <a:lnTo>
                    <a:pt x="1735" y="2"/>
                  </a:lnTo>
                  <a:lnTo>
                    <a:pt x="1737" y="12"/>
                  </a:lnTo>
                  <a:lnTo>
                    <a:pt x="1742" y="17"/>
                  </a:lnTo>
                  <a:lnTo>
                    <a:pt x="1748" y="17"/>
                  </a:lnTo>
                  <a:lnTo>
                    <a:pt x="1755" y="14"/>
                  </a:lnTo>
                  <a:lnTo>
                    <a:pt x="1764" y="11"/>
                  </a:lnTo>
                  <a:lnTo>
                    <a:pt x="1773" y="6"/>
                  </a:lnTo>
                  <a:lnTo>
                    <a:pt x="1781" y="1"/>
                  </a:lnTo>
                  <a:lnTo>
                    <a:pt x="1788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3" name="Freeform 117"/>
            <p:cNvSpPr>
              <a:spLocks noEditPoints="1"/>
            </p:cNvSpPr>
            <p:nvPr/>
          </p:nvSpPr>
          <p:spPr bwMode="auto">
            <a:xfrm>
              <a:off x="7331108" y="4712517"/>
              <a:ext cx="193868" cy="201623"/>
            </a:xfrm>
            <a:custGeom>
              <a:avLst/>
              <a:gdLst>
                <a:gd name="T0" fmla="*/ 152 w 200"/>
                <a:gd name="T1" fmla="*/ 166 h 208"/>
                <a:gd name="T2" fmla="*/ 152 w 200"/>
                <a:gd name="T3" fmla="*/ 166 h 208"/>
                <a:gd name="T4" fmla="*/ 124 w 200"/>
                <a:gd name="T5" fmla="*/ 160 h 208"/>
                <a:gd name="T6" fmla="*/ 141 w 200"/>
                <a:gd name="T7" fmla="*/ 166 h 208"/>
                <a:gd name="T8" fmla="*/ 150 w 200"/>
                <a:gd name="T9" fmla="*/ 169 h 208"/>
                <a:gd name="T10" fmla="*/ 116 w 200"/>
                <a:gd name="T11" fmla="*/ 198 h 208"/>
                <a:gd name="T12" fmla="*/ 96 w 200"/>
                <a:gd name="T13" fmla="*/ 202 h 208"/>
                <a:gd name="T14" fmla="*/ 106 w 200"/>
                <a:gd name="T15" fmla="*/ 190 h 208"/>
                <a:gd name="T16" fmla="*/ 119 w 200"/>
                <a:gd name="T17" fmla="*/ 180 h 208"/>
                <a:gd name="T18" fmla="*/ 124 w 200"/>
                <a:gd name="T19" fmla="*/ 173 h 208"/>
                <a:gd name="T20" fmla="*/ 111 w 200"/>
                <a:gd name="T21" fmla="*/ 166 h 208"/>
                <a:gd name="T22" fmla="*/ 119 w 200"/>
                <a:gd name="T23" fmla="*/ 158 h 208"/>
                <a:gd name="T24" fmla="*/ 190 w 200"/>
                <a:gd name="T25" fmla="*/ 12 h 208"/>
                <a:gd name="T26" fmla="*/ 200 w 200"/>
                <a:gd name="T27" fmla="*/ 45 h 208"/>
                <a:gd name="T28" fmla="*/ 194 w 200"/>
                <a:gd name="T29" fmla="*/ 86 h 208"/>
                <a:gd name="T30" fmla="*/ 177 w 200"/>
                <a:gd name="T31" fmla="*/ 129 h 208"/>
                <a:gd name="T32" fmla="*/ 152 w 200"/>
                <a:gd name="T33" fmla="*/ 166 h 208"/>
                <a:gd name="T34" fmla="*/ 144 w 200"/>
                <a:gd name="T35" fmla="*/ 135 h 208"/>
                <a:gd name="T36" fmla="*/ 151 w 200"/>
                <a:gd name="T37" fmla="*/ 109 h 208"/>
                <a:gd name="T38" fmla="*/ 166 w 200"/>
                <a:gd name="T39" fmla="*/ 84 h 208"/>
                <a:gd name="T40" fmla="*/ 180 w 200"/>
                <a:gd name="T41" fmla="*/ 56 h 208"/>
                <a:gd name="T42" fmla="*/ 140 w 200"/>
                <a:gd name="T43" fmla="*/ 76 h 208"/>
                <a:gd name="T44" fmla="*/ 117 w 200"/>
                <a:gd name="T45" fmla="*/ 114 h 208"/>
                <a:gd name="T46" fmla="*/ 93 w 200"/>
                <a:gd name="T47" fmla="*/ 137 h 208"/>
                <a:gd name="T48" fmla="*/ 67 w 200"/>
                <a:gd name="T49" fmla="*/ 145 h 208"/>
                <a:gd name="T50" fmla="*/ 55 w 200"/>
                <a:gd name="T51" fmla="*/ 166 h 208"/>
                <a:gd name="T52" fmla="*/ 40 w 200"/>
                <a:gd name="T53" fmla="*/ 147 h 208"/>
                <a:gd name="T54" fmla="*/ 46 w 200"/>
                <a:gd name="T55" fmla="*/ 127 h 208"/>
                <a:gd name="T56" fmla="*/ 63 w 200"/>
                <a:gd name="T57" fmla="*/ 109 h 208"/>
                <a:gd name="T58" fmla="*/ 79 w 200"/>
                <a:gd name="T59" fmla="*/ 91 h 208"/>
                <a:gd name="T60" fmla="*/ 79 w 200"/>
                <a:gd name="T61" fmla="*/ 76 h 208"/>
                <a:gd name="T62" fmla="*/ 71 w 200"/>
                <a:gd name="T63" fmla="*/ 64 h 208"/>
                <a:gd name="T64" fmla="*/ 66 w 200"/>
                <a:gd name="T65" fmla="*/ 65 h 208"/>
                <a:gd name="T66" fmla="*/ 60 w 200"/>
                <a:gd name="T67" fmla="*/ 86 h 208"/>
                <a:gd name="T68" fmla="*/ 52 w 200"/>
                <a:gd name="T69" fmla="*/ 104 h 208"/>
                <a:gd name="T70" fmla="*/ 34 w 200"/>
                <a:gd name="T71" fmla="*/ 119 h 208"/>
                <a:gd name="T72" fmla="*/ 0 w 200"/>
                <a:gd name="T73" fmla="*/ 124 h 208"/>
                <a:gd name="T74" fmla="*/ 17 w 200"/>
                <a:gd name="T75" fmla="*/ 109 h 208"/>
                <a:gd name="T76" fmla="*/ 28 w 200"/>
                <a:gd name="T77" fmla="*/ 86 h 208"/>
                <a:gd name="T78" fmla="*/ 39 w 200"/>
                <a:gd name="T79" fmla="*/ 64 h 208"/>
                <a:gd name="T80" fmla="*/ 55 w 200"/>
                <a:gd name="T81" fmla="*/ 47 h 208"/>
                <a:gd name="T82" fmla="*/ 83 w 200"/>
                <a:gd name="T83" fmla="*/ 41 h 208"/>
                <a:gd name="T84" fmla="*/ 91 w 200"/>
                <a:gd name="T85" fmla="*/ 68 h 208"/>
                <a:gd name="T86" fmla="*/ 102 w 200"/>
                <a:gd name="T87" fmla="*/ 70 h 208"/>
                <a:gd name="T88" fmla="*/ 117 w 200"/>
                <a:gd name="T89" fmla="*/ 59 h 208"/>
                <a:gd name="T90" fmla="*/ 135 w 200"/>
                <a:gd name="T91" fmla="*/ 46 h 208"/>
                <a:gd name="T92" fmla="*/ 155 w 200"/>
                <a:gd name="T93" fmla="*/ 39 h 208"/>
                <a:gd name="T94" fmla="*/ 160 w 200"/>
                <a:gd name="T95" fmla="*/ 30 h 208"/>
                <a:gd name="T96" fmla="*/ 155 w 200"/>
                <a:gd name="T97" fmla="*/ 19 h 208"/>
                <a:gd name="T98" fmla="*/ 158 w 200"/>
                <a:gd name="T99" fmla="*/ 19 h 208"/>
                <a:gd name="T100" fmla="*/ 167 w 200"/>
                <a:gd name="T101" fmla="*/ 23 h 208"/>
                <a:gd name="T102" fmla="*/ 175 w 200"/>
                <a:gd name="T103" fmla="*/ 23 h 208"/>
                <a:gd name="T104" fmla="*/ 180 w 200"/>
                <a:gd name="T105" fmla="*/ 12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0" h="208">
                  <a:moveTo>
                    <a:pt x="152" y="166"/>
                  </a:moveTo>
                  <a:lnTo>
                    <a:pt x="152" y="166"/>
                  </a:lnTo>
                  <a:lnTo>
                    <a:pt x="152" y="166"/>
                  </a:lnTo>
                  <a:lnTo>
                    <a:pt x="152" y="166"/>
                  </a:lnTo>
                  <a:close/>
                  <a:moveTo>
                    <a:pt x="119" y="158"/>
                  </a:moveTo>
                  <a:lnTo>
                    <a:pt x="124" y="160"/>
                  </a:lnTo>
                  <a:lnTo>
                    <a:pt x="133" y="164"/>
                  </a:lnTo>
                  <a:lnTo>
                    <a:pt x="141" y="166"/>
                  </a:lnTo>
                  <a:lnTo>
                    <a:pt x="152" y="166"/>
                  </a:lnTo>
                  <a:lnTo>
                    <a:pt x="150" y="169"/>
                  </a:lnTo>
                  <a:lnTo>
                    <a:pt x="134" y="186"/>
                  </a:lnTo>
                  <a:lnTo>
                    <a:pt x="116" y="198"/>
                  </a:lnTo>
                  <a:lnTo>
                    <a:pt x="97" y="208"/>
                  </a:lnTo>
                  <a:lnTo>
                    <a:pt x="96" y="202"/>
                  </a:lnTo>
                  <a:lnTo>
                    <a:pt x="100" y="196"/>
                  </a:lnTo>
                  <a:lnTo>
                    <a:pt x="106" y="190"/>
                  </a:lnTo>
                  <a:lnTo>
                    <a:pt x="113" y="185"/>
                  </a:lnTo>
                  <a:lnTo>
                    <a:pt x="119" y="180"/>
                  </a:lnTo>
                  <a:lnTo>
                    <a:pt x="123" y="176"/>
                  </a:lnTo>
                  <a:lnTo>
                    <a:pt x="124" y="173"/>
                  </a:lnTo>
                  <a:lnTo>
                    <a:pt x="121" y="169"/>
                  </a:lnTo>
                  <a:lnTo>
                    <a:pt x="111" y="166"/>
                  </a:lnTo>
                  <a:lnTo>
                    <a:pt x="115" y="159"/>
                  </a:lnTo>
                  <a:lnTo>
                    <a:pt x="119" y="158"/>
                  </a:lnTo>
                  <a:close/>
                  <a:moveTo>
                    <a:pt x="180" y="0"/>
                  </a:moveTo>
                  <a:lnTo>
                    <a:pt x="190" y="12"/>
                  </a:lnTo>
                  <a:lnTo>
                    <a:pt x="197" y="26"/>
                  </a:lnTo>
                  <a:lnTo>
                    <a:pt x="200" y="45"/>
                  </a:lnTo>
                  <a:lnTo>
                    <a:pt x="198" y="64"/>
                  </a:lnTo>
                  <a:lnTo>
                    <a:pt x="194" y="86"/>
                  </a:lnTo>
                  <a:lnTo>
                    <a:pt x="186" y="108"/>
                  </a:lnTo>
                  <a:lnTo>
                    <a:pt x="177" y="129"/>
                  </a:lnTo>
                  <a:lnTo>
                    <a:pt x="164" y="149"/>
                  </a:lnTo>
                  <a:lnTo>
                    <a:pt x="152" y="166"/>
                  </a:lnTo>
                  <a:lnTo>
                    <a:pt x="146" y="149"/>
                  </a:lnTo>
                  <a:lnTo>
                    <a:pt x="144" y="135"/>
                  </a:lnTo>
                  <a:lnTo>
                    <a:pt x="146" y="123"/>
                  </a:lnTo>
                  <a:lnTo>
                    <a:pt x="151" y="109"/>
                  </a:lnTo>
                  <a:lnTo>
                    <a:pt x="158" y="97"/>
                  </a:lnTo>
                  <a:lnTo>
                    <a:pt x="166" y="84"/>
                  </a:lnTo>
                  <a:lnTo>
                    <a:pt x="173" y="70"/>
                  </a:lnTo>
                  <a:lnTo>
                    <a:pt x="180" y="56"/>
                  </a:lnTo>
                  <a:lnTo>
                    <a:pt x="158" y="64"/>
                  </a:lnTo>
                  <a:lnTo>
                    <a:pt x="140" y="76"/>
                  </a:lnTo>
                  <a:lnTo>
                    <a:pt x="127" y="93"/>
                  </a:lnTo>
                  <a:lnTo>
                    <a:pt x="117" y="114"/>
                  </a:lnTo>
                  <a:lnTo>
                    <a:pt x="111" y="138"/>
                  </a:lnTo>
                  <a:lnTo>
                    <a:pt x="93" y="137"/>
                  </a:lnTo>
                  <a:lnTo>
                    <a:pt x="78" y="140"/>
                  </a:lnTo>
                  <a:lnTo>
                    <a:pt x="67" y="145"/>
                  </a:lnTo>
                  <a:lnTo>
                    <a:pt x="60" y="153"/>
                  </a:lnTo>
                  <a:lnTo>
                    <a:pt x="55" y="166"/>
                  </a:lnTo>
                  <a:lnTo>
                    <a:pt x="44" y="157"/>
                  </a:lnTo>
                  <a:lnTo>
                    <a:pt x="40" y="147"/>
                  </a:lnTo>
                  <a:lnTo>
                    <a:pt x="41" y="137"/>
                  </a:lnTo>
                  <a:lnTo>
                    <a:pt x="46" y="127"/>
                  </a:lnTo>
                  <a:lnTo>
                    <a:pt x="55" y="119"/>
                  </a:lnTo>
                  <a:lnTo>
                    <a:pt x="63" y="109"/>
                  </a:lnTo>
                  <a:lnTo>
                    <a:pt x="72" y="101"/>
                  </a:lnTo>
                  <a:lnTo>
                    <a:pt x="79" y="91"/>
                  </a:lnTo>
                  <a:lnTo>
                    <a:pt x="83" y="82"/>
                  </a:lnTo>
                  <a:lnTo>
                    <a:pt x="79" y="76"/>
                  </a:lnTo>
                  <a:lnTo>
                    <a:pt x="74" y="70"/>
                  </a:lnTo>
                  <a:lnTo>
                    <a:pt x="71" y="64"/>
                  </a:lnTo>
                  <a:lnTo>
                    <a:pt x="69" y="56"/>
                  </a:lnTo>
                  <a:lnTo>
                    <a:pt x="66" y="65"/>
                  </a:lnTo>
                  <a:lnTo>
                    <a:pt x="63" y="75"/>
                  </a:lnTo>
                  <a:lnTo>
                    <a:pt x="60" y="86"/>
                  </a:lnTo>
                  <a:lnTo>
                    <a:pt x="57" y="96"/>
                  </a:lnTo>
                  <a:lnTo>
                    <a:pt x="52" y="104"/>
                  </a:lnTo>
                  <a:lnTo>
                    <a:pt x="45" y="112"/>
                  </a:lnTo>
                  <a:lnTo>
                    <a:pt x="34" y="119"/>
                  </a:lnTo>
                  <a:lnTo>
                    <a:pt x="20" y="123"/>
                  </a:lnTo>
                  <a:lnTo>
                    <a:pt x="0" y="124"/>
                  </a:lnTo>
                  <a:lnTo>
                    <a:pt x="10" y="118"/>
                  </a:lnTo>
                  <a:lnTo>
                    <a:pt x="17" y="109"/>
                  </a:lnTo>
                  <a:lnTo>
                    <a:pt x="23" y="98"/>
                  </a:lnTo>
                  <a:lnTo>
                    <a:pt x="28" y="86"/>
                  </a:lnTo>
                  <a:lnTo>
                    <a:pt x="33" y="75"/>
                  </a:lnTo>
                  <a:lnTo>
                    <a:pt x="39" y="64"/>
                  </a:lnTo>
                  <a:lnTo>
                    <a:pt x="46" y="54"/>
                  </a:lnTo>
                  <a:lnTo>
                    <a:pt x="55" y="47"/>
                  </a:lnTo>
                  <a:lnTo>
                    <a:pt x="67" y="42"/>
                  </a:lnTo>
                  <a:lnTo>
                    <a:pt x="83" y="41"/>
                  </a:lnTo>
                  <a:lnTo>
                    <a:pt x="87" y="58"/>
                  </a:lnTo>
                  <a:lnTo>
                    <a:pt x="91" y="68"/>
                  </a:lnTo>
                  <a:lnTo>
                    <a:pt x="96" y="71"/>
                  </a:lnTo>
                  <a:lnTo>
                    <a:pt x="102" y="70"/>
                  </a:lnTo>
                  <a:lnTo>
                    <a:pt x="110" y="65"/>
                  </a:lnTo>
                  <a:lnTo>
                    <a:pt x="117" y="59"/>
                  </a:lnTo>
                  <a:lnTo>
                    <a:pt x="125" y="52"/>
                  </a:lnTo>
                  <a:lnTo>
                    <a:pt x="135" y="46"/>
                  </a:lnTo>
                  <a:lnTo>
                    <a:pt x="145" y="41"/>
                  </a:lnTo>
                  <a:lnTo>
                    <a:pt x="155" y="39"/>
                  </a:lnTo>
                  <a:lnTo>
                    <a:pt x="166" y="41"/>
                  </a:lnTo>
                  <a:lnTo>
                    <a:pt x="160" y="30"/>
                  </a:lnTo>
                  <a:lnTo>
                    <a:pt x="156" y="23"/>
                  </a:lnTo>
                  <a:lnTo>
                    <a:pt x="155" y="19"/>
                  </a:lnTo>
                  <a:lnTo>
                    <a:pt x="156" y="19"/>
                  </a:lnTo>
                  <a:lnTo>
                    <a:pt x="158" y="19"/>
                  </a:lnTo>
                  <a:lnTo>
                    <a:pt x="163" y="22"/>
                  </a:lnTo>
                  <a:lnTo>
                    <a:pt x="167" y="23"/>
                  </a:lnTo>
                  <a:lnTo>
                    <a:pt x="172" y="24"/>
                  </a:lnTo>
                  <a:lnTo>
                    <a:pt x="175" y="23"/>
                  </a:lnTo>
                  <a:lnTo>
                    <a:pt x="179" y="19"/>
                  </a:lnTo>
                  <a:lnTo>
                    <a:pt x="180" y="12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4" name="Freeform 118"/>
            <p:cNvSpPr/>
            <p:nvPr/>
          </p:nvSpPr>
          <p:spPr bwMode="auto">
            <a:xfrm>
              <a:off x="6679712" y="5317385"/>
              <a:ext cx="98873" cy="71731"/>
            </a:xfrm>
            <a:custGeom>
              <a:avLst/>
              <a:gdLst>
                <a:gd name="T0" fmla="*/ 49 w 101"/>
                <a:gd name="T1" fmla="*/ 0 h 75"/>
                <a:gd name="T2" fmla="*/ 56 w 101"/>
                <a:gd name="T3" fmla="*/ 4 h 75"/>
                <a:gd name="T4" fmla="*/ 61 w 101"/>
                <a:gd name="T5" fmla="*/ 9 h 75"/>
                <a:gd name="T6" fmla="*/ 67 w 101"/>
                <a:gd name="T7" fmla="*/ 12 h 75"/>
                <a:gd name="T8" fmla="*/ 76 w 101"/>
                <a:gd name="T9" fmla="*/ 14 h 75"/>
                <a:gd name="T10" fmla="*/ 81 w 101"/>
                <a:gd name="T11" fmla="*/ 15 h 75"/>
                <a:gd name="T12" fmla="*/ 83 w 101"/>
                <a:gd name="T13" fmla="*/ 14 h 75"/>
                <a:gd name="T14" fmla="*/ 85 w 101"/>
                <a:gd name="T15" fmla="*/ 14 h 75"/>
                <a:gd name="T16" fmla="*/ 88 w 101"/>
                <a:gd name="T17" fmla="*/ 11 h 75"/>
                <a:gd name="T18" fmla="*/ 89 w 101"/>
                <a:gd name="T19" fmla="*/ 9 h 75"/>
                <a:gd name="T20" fmla="*/ 89 w 101"/>
                <a:gd name="T21" fmla="*/ 6 h 75"/>
                <a:gd name="T22" fmla="*/ 90 w 101"/>
                <a:gd name="T23" fmla="*/ 4 h 75"/>
                <a:gd name="T24" fmla="*/ 90 w 101"/>
                <a:gd name="T25" fmla="*/ 0 h 75"/>
                <a:gd name="T26" fmla="*/ 99 w 101"/>
                <a:gd name="T27" fmla="*/ 3 h 75"/>
                <a:gd name="T28" fmla="*/ 101 w 101"/>
                <a:gd name="T29" fmla="*/ 6 h 75"/>
                <a:gd name="T30" fmla="*/ 101 w 101"/>
                <a:gd name="T31" fmla="*/ 12 h 75"/>
                <a:gd name="T32" fmla="*/ 98 w 101"/>
                <a:gd name="T33" fmla="*/ 19 h 75"/>
                <a:gd name="T34" fmla="*/ 93 w 101"/>
                <a:gd name="T35" fmla="*/ 26 h 75"/>
                <a:gd name="T36" fmla="*/ 87 w 101"/>
                <a:gd name="T37" fmla="*/ 34 h 75"/>
                <a:gd name="T38" fmla="*/ 81 w 101"/>
                <a:gd name="T39" fmla="*/ 42 h 75"/>
                <a:gd name="T40" fmla="*/ 77 w 101"/>
                <a:gd name="T41" fmla="*/ 49 h 75"/>
                <a:gd name="T42" fmla="*/ 76 w 101"/>
                <a:gd name="T43" fmla="*/ 56 h 75"/>
                <a:gd name="T44" fmla="*/ 71 w 101"/>
                <a:gd name="T45" fmla="*/ 53 h 75"/>
                <a:gd name="T46" fmla="*/ 67 w 101"/>
                <a:gd name="T47" fmla="*/ 48 h 75"/>
                <a:gd name="T48" fmla="*/ 64 w 101"/>
                <a:gd name="T49" fmla="*/ 40 h 75"/>
                <a:gd name="T50" fmla="*/ 61 w 101"/>
                <a:gd name="T51" fmla="*/ 34 h 75"/>
                <a:gd name="T52" fmla="*/ 56 w 101"/>
                <a:gd name="T53" fmla="*/ 30 h 75"/>
                <a:gd name="T54" fmla="*/ 49 w 101"/>
                <a:gd name="T55" fmla="*/ 28 h 75"/>
                <a:gd name="T56" fmla="*/ 42 w 101"/>
                <a:gd name="T57" fmla="*/ 36 h 75"/>
                <a:gd name="T58" fmla="*/ 38 w 101"/>
                <a:gd name="T59" fmla="*/ 42 h 75"/>
                <a:gd name="T60" fmla="*/ 38 w 101"/>
                <a:gd name="T61" fmla="*/ 48 h 75"/>
                <a:gd name="T62" fmla="*/ 39 w 101"/>
                <a:gd name="T63" fmla="*/ 54 h 75"/>
                <a:gd name="T64" fmla="*/ 40 w 101"/>
                <a:gd name="T65" fmla="*/ 59 h 75"/>
                <a:gd name="T66" fmla="*/ 42 w 101"/>
                <a:gd name="T67" fmla="*/ 62 h 75"/>
                <a:gd name="T68" fmla="*/ 42 w 101"/>
                <a:gd name="T69" fmla="*/ 64 h 75"/>
                <a:gd name="T70" fmla="*/ 39 w 101"/>
                <a:gd name="T71" fmla="*/ 65 h 75"/>
                <a:gd name="T72" fmla="*/ 33 w 101"/>
                <a:gd name="T73" fmla="*/ 64 h 75"/>
                <a:gd name="T74" fmla="*/ 23 w 101"/>
                <a:gd name="T75" fmla="*/ 61 h 75"/>
                <a:gd name="T76" fmla="*/ 8 w 101"/>
                <a:gd name="T77" fmla="*/ 56 h 75"/>
                <a:gd name="T78" fmla="*/ 6 w 101"/>
                <a:gd name="T79" fmla="*/ 60 h 75"/>
                <a:gd name="T80" fmla="*/ 8 w 101"/>
                <a:gd name="T81" fmla="*/ 62 h 75"/>
                <a:gd name="T82" fmla="*/ 9 w 101"/>
                <a:gd name="T83" fmla="*/ 65 h 75"/>
                <a:gd name="T84" fmla="*/ 10 w 101"/>
                <a:gd name="T85" fmla="*/ 67 h 75"/>
                <a:gd name="T86" fmla="*/ 12 w 101"/>
                <a:gd name="T87" fmla="*/ 69 h 75"/>
                <a:gd name="T88" fmla="*/ 15 w 101"/>
                <a:gd name="T89" fmla="*/ 69 h 75"/>
                <a:gd name="T90" fmla="*/ 18 w 101"/>
                <a:gd name="T91" fmla="*/ 70 h 75"/>
                <a:gd name="T92" fmla="*/ 21 w 101"/>
                <a:gd name="T93" fmla="*/ 70 h 75"/>
                <a:gd name="T94" fmla="*/ 10 w 101"/>
                <a:gd name="T95" fmla="*/ 73 h 75"/>
                <a:gd name="T96" fmla="*/ 4 w 101"/>
                <a:gd name="T97" fmla="*/ 75 h 75"/>
                <a:gd name="T98" fmla="*/ 0 w 101"/>
                <a:gd name="T99" fmla="*/ 72 h 75"/>
                <a:gd name="T100" fmla="*/ 0 w 101"/>
                <a:gd name="T101" fmla="*/ 67 h 75"/>
                <a:gd name="T102" fmla="*/ 3 w 101"/>
                <a:gd name="T103" fmla="*/ 60 h 75"/>
                <a:gd name="T104" fmla="*/ 8 w 101"/>
                <a:gd name="T105" fmla="*/ 53 h 75"/>
                <a:gd name="T106" fmla="*/ 14 w 101"/>
                <a:gd name="T107" fmla="*/ 43 h 75"/>
                <a:gd name="T108" fmla="*/ 21 w 101"/>
                <a:gd name="T109" fmla="*/ 34 h 75"/>
                <a:gd name="T110" fmla="*/ 28 w 101"/>
                <a:gd name="T111" fmla="*/ 25 h 75"/>
                <a:gd name="T112" fmla="*/ 36 w 101"/>
                <a:gd name="T113" fmla="*/ 15 h 75"/>
                <a:gd name="T114" fmla="*/ 43 w 101"/>
                <a:gd name="T115" fmla="*/ 8 h 75"/>
                <a:gd name="T116" fmla="*/ 49 w 101"/>
                <a:gd name="T11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" h="75">
                  <a:moveTo>
                    <a:pt x="49" y="0"/>
                  </a:moveTo>
                  <a:lnTo>
                    <a:pt x="56" y="4"/>
                  </a:lnTo>
                  <a:lnTo>
                    <a:pt x="61" y="9"/>
                  </a:lnTo>
                  <a:lnTo>
                    <a:pt x="67" y="12"/>
                  </a:lnTo>
                  <a:lnTo>
                    <a:pt x="76" y="14"/>
                  </a:lnTo>
                  <a:lnTo>
                    <a:pt x="81" y="15"/>
                  </a:lnTo>
                  <a:lnTo>
                    <a:pt x="83" y="14"/>
                  </a:lnTo>
                  <a:lnTo>
                    <a:pt x="85" y="14"/>
                  </a:lnTo>
                  <a:lnTo>
                    <a:pt x="88" y="11"/>
                  </a:lnTo>
                  <a:lnTo>
                    <a:pt x="89" y="9"/>
                  </a:lnTo>
                  <a:lnTo>
                    <a:pt x="89" y="6"/>
                  </a:lnTo>
                  <a:lnTo>
                    <a:pt x="90" y="4"/>
                  </a:lnTo>
                  <a:lnTo>
                    <a:pt x="90" y="0"/>
                  </a:lnTo>
                  <a:lnTo>
                    <a:pt x="99" y="3"/>
                  </a:lnTo>
                  <a:lnTo>
                    <a:pt x="101" y="6"/>
                  </a:lnTo>
                  <a:lnTo>
                    <a:pt x="101" y="12"/>
                  </a:lnTo>
                  <a:lnTo>
                    <a:pt x="98" y="19"/>
                  </a:lnTo>
                  <a:lnTo>
                    <a:pt x="93" y="26"/>
                  </a:lnTo>
                  <a:lnTo>
                    <a:pt x="87" y="34"/>
                  </a:lnTo>
                  <a:lnTo>
                    <a:pt x="81" y="42"/>
                  </a:lnTo>
                  <a:lnTo>
                    <a:pt x="77" y="49"/>
                  </a:lnTo>
                  <a:lnTo>
                    <a:pt x="76" y="56"/>
                  </a:lnTo>
                  <a:lnTo>
                    <a:pt x="71" y="53"/>
                  </a:lnTo>
                  <a:lnTo>
                    <a:pt x="67" y="48"/>
                  </a:lnTo>
                  <a:lnTo>
                    <a:pt x="64" y="40"/>
                  </a:lnTo>
                  <a:lnTo>
                    <a:pt x="61" y="34"/>
                  </a:lnTo>
                  <a:lnTo>
                    <a:pt x="56" y="30"/>
                  </a:lnTo>
                  <a:lnTo>
                    <a:pt x="49" y="28"/>
                  </a:lnTo>
                  <a:lnTo>
                    <a:pt x="42" y="36"/>
                  </a:lnTo>
                  <a:lnTo>
                    <a:pt x="38" y="42"/>
                  </a:lnTo>
                  <a:lnTo>
                    <a:pt x="38" y="48"/>
                  </a:lnTo>
                  <a:lnTo>
                    <a:pt x="39" y="54"/>
                  </a:lnTo>
                  <a:lnTo>
                    <a:pt x="40" y="59"/>
                  </a:lnTo>
                  <a:lnTo>
                    <a:pt x="42" y="62"/>
                  </a:lnTo>
                  <a:lnTo>
                    <a:pt x="42" y="64"/>
                  </a:lnTo>
                  <a:lnTo>
                    <a:pt x="39" y="65"/>
                  </a:lnTo>
                  <a:lnTo>
                    <a:pt x="33" y="64"/>
                  </a:lnTo>
                  <a:lnTo>
                    <a:pt x="23" y="61"/>
                  </a:lnTo>
                  <a:lnTo>
                    <a:pt x="8" y="56"/>
                  </a:lnTo>
                  <a:lnTo>
                    <a:pt x="6" y="60"/>
                  </a:lnTo>
                  <a:lnTo>
                    <a:pt x="8" y="62"/>
                  </a:lnTo>
                  <a:lnTo>
                    <a:pt x="9" y="65"/>
                  </a:lnTo>
                  <a:lnTo>
                    <a:pt x="10" y="67"/>
                  </a:lnTo>
                  <a:lnTo>
                    <a:pt x="12" y="69"/>
                  </a:lnTo>
                  <a:lnTo>
                    <a:pt x="15" y="69"/>
                  </a:lnTo>
                  <a:lnTo>
                    <a:pt x="18" y="70"/>
                  </a:lnTo>
                  <a:lnTo>
                    <a:pt x="21" y="70"/>
                  </a:lnTo>
                  <a:lnTo>
                    <a:pt x="10" y="73"/>
                  </a:lnTo>
                  <a:lnTo>
                    <a:pt x="4" y="75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3" y="60"/>
                  </a:lnTo>
                  <a:lnTo>
                    <a:pt x="8" y="53"/>
                  </a:lnTo>
                  <a:lnTo>
                    <a:pt x="14" y="43"/>
                  </a:lnTo>
                  <a:lnTo>
                    <a:pt x="21" y="34"/>
                  </a:lnTo>
                  <a:lnTo>
                    <a:pt x="28" y="25"/>
                  </a:lnTo>
                  <a:lnTo>
                    <a:pt x="36" y="15"/>
                  </a:lnTo>
                  <a:lnTo>
                    <a:pt x="43" y="8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7" name="Freeform 121"/>
            <p:cNvSpPr/>
            <p:nvPr/>
          </p:nvSpPr>
          <p:spPr bwMode="auto">
            <a:xfrm>
              <a:off x="7369882" y="4338351"/>
              <a:ext cx="56222" cy="131830"/>
            </a:xfrm>
            <a:custGeom>
              <a:avLst/>
              <a:gdLst>
                <a:gd name="T0" fmla="*/ 2 w 58"/>
                <a:gd name="T1" fmla="*/ 0 h 138"/>
                <a:gd name="T2" fmla="*/ 11 w 58"/>
                <a:gd name="T3" fmla="*/ 3 h 138"/>
                <a:gd name="T4" fmla="*/ 17 w 58"/>
                <a:gd name="T5" fmla="*/ 8 h 138"/>
                <a:gd name="T6" fmla="*/ 21 w 58"/>
                <a:gd name="T7" fmla="*/ 15 h 138"/>
                <a:gd name="T8" fmla="*/ 23 w 58"/>
                <a:gd name="T9" fmla="*/ 25 h 138"/>
                <a:gd name="T10" fmla="*/ 24 w 58"/>
                <a:gd name="T11" fmla="*/ 34 h 138"/>
                <a:gd name="T12" fmla="*/ 27 w 58"/>
                <a:gd name="T13" fmla="*/ 44 h 138"/>
                <a:gd name="T14" fmla="*/ 28 w 58"/>
                <a:gd name="T15" fmla="*/ 53 h 138"/>
                <a:gd name="T16" fmla="*/ 32 w 58"/>
                <a:gd name="T17" fmla="*/ 61 h 138"/>
                <a:gd name="T18" fmla="*/ 38 w 58"/>
                <a:gd name="T19" fmla="*/ 66 h 138"/>
                <a:gd name="T20" fmla="*/ 46 w 58"/>
                <a:gd name="T21" fmla="*/ 70 h 138"/>
                <a:gd name="T22" fmla="*/ 58 w 58"/>
                <a:gd name="T23" fmla="*/ 70 h 138"/>
                <a:gd name="T24" fmla="*/ 56 w 58"/>
                <a:gd name="T25" fmla="*/ 76 h 138"/>
                <a:gd name="T26" fmla="*/ 52 w 58"/>
                <a:gd name="T27" fmla="*/ 82 h 138"/>
                <a:gd name="T28" fmla="*/ 48 w 58"/>
                <a:gd name="T29" fmla="*/ 88 h 138"/>
                <a:gd name="T30" fmla="*/ 41 w 58"/>
                <a:gd name="T31" fmla="*/ 93 h 138"/>
                <a:gd name="T32" fmla="*/ 37 w 58"/>
                <a:gd name="T33" fmla="*/ 98 h 138"/>
                <a:gd name="T34" fmla="*/ 33 w 58"/>
                <a:gd name="T35" fmla="*/ 103 h 138"/>
                <a:gd name="T36" fmla="*/ 32 w 58"/>
                <a:gd name="T37" fmla="*/ 106 h 138"/>
                <a:gd name="T38" fmla="*/ 35 w 58"/>
                <a:gd name="T39" fmla="*/ 109 h 138"/>
                <a:gd name="T40" fmla="*/ 44 w 58"/>
                <a:gd name="T41" fmla="*/ 111 h 138"/>
                <a:gd name="T42" fmla="*/ 58 w 58"/>
                <a:gd name="T43" fmla="*/ 111 h 138"/>
                <a:gd name="T44" fmla="*/ 55 w 58"/>
                <a:gd name="T45" fmla="*/ 117 h 138"/>
                <a:gd name="T46" fmla="*/ 49 w 58"/>
                <a:gd name="T47" fmla="*/ 121 h 138"/>
                <a:gd name="T48" fmla="*/ 43 w 58"/>
                <a:gd name="T49" fmla="*/ 123 h 138"/>
                <a:gd name="T50" fmla="*/ 37 w 58"/>
                <a:gd name="T51" fmla="*/ 126 h 138"/>
                <a:gd name="T52" fmla="*/ 32 w 58"/>
                <a:gd name="T53" fmla="*/ 131 h 138"/>
                <a:gd name="T54" fmla="*/ 30 w 58"/>
                <a:gd name="T55" fmla="*/ 138 h 138"/>
                <a:gd name="T56" fmla="*/ 23 w 58"/>
                <a:gd name="T57" fmla="*/ 135 h 138"/>
                <a:gd name="T58" fmla="*/ 20 w 58"/>
                <a:gd name="T59" fmla="*/ 129 h 138"/>
                <a:gd name="T60" fmla="*/ 18 w 58"/>
                <a:gd name="T61" fmla="*/ 121 h 138"/>
                <a:gd name="T62" fmla="*/ 17 w 58"/>
                <a:gd name="T63" fmla="*/ 112 h 138"/>
                <a:gd name="T64" fmla="*/ 15 w 58"/>
                <a:gd name="T65" fmla="*/ 105 h 138"/>
                <a:gd name="T66" fmla="*/ 10 w 58"/>
                <a:gd name="T67" fmla="*/ 99 h 138"/>
                <a:gd name="T68" fmla="*/ 2 w 58"/>
                <a:gd name="T69" fmla="*/ 96 h 138"/>
                <a:gd name="T70" fmla="*/ 4 w 58"/>
                <a:gd name="T71" fmla="*/ 93 h 138"/>
                <a:gd name="T72" fmla="*/ 5 w 58"/>
                <a:gd name="T73" fmla="*/ 89 h 138"/>
                <a:gd name="T74" fmla="*/ 7 w 58"/>
                <a:gd name="T75" fmla="*/ 88 h 138"/>
                <a:gd name="T76" fmla="*/ 10 w 58"/>
                <a:gd name="T77" fmla="*/ 88 h 138"/>
                <a:gd name="T78" fmla="*/ 11 w 58"/>
                <a:gd name="T79" fmla="*/ 88 h 138"/>
                <a:gd name="T80" fmla="*/ 13 w 58"/>
                <a:gd name="T81" fmla="*/ 90 h 138"/>
                <a:gd name="T82" fmla="*/ 15 w 58"/>
                <a:gd name="T83" fmla="*/ 92 h 138"/>
                <a:gd name="T84" fmla="*/ 16 w 58"/>
                <a:gd name="T85" fmla="*/ 94 h 138"/>
                <a:gd name="T86" fmla="*/ 16 w 58"/>
                <a:gd name="T87" fmla="*/ 96 h 138"/>
                <a:gd name="T88" fmla="*/ 26 w 58"/>
                <a:gd name="T89" fmla="*/ 89 h 138"/>
                <a:gd name="T90" fmla="*/ 29 w 58"/>
                <a:gd name="T91" fmla="*/ 81 h 138"/>
                <a:gd name="T92" fmla="*/ 27 w 58"/>
                <a:gd name="T93" fmla="*/ 72 h 138"/>
                <a:gd name="T94" fmla="*/ 21 w 58"/>
                <a:gd name="T95" fmla="*/ 62 h 138"/>
                <a:gd name="T96" fmla="*/ 15 w 58"/>
                <a:gd name="T97" fmla="*/ 51 h 138"/>
                <a:gd name="T98" fmla="*/ 7 w 58"/>
                <a:gd name="T99" fmla="*/ 40 h 138"/>
                <a:gd name="T100" fmla="*/ 1 w 58"/>
                <a:gd name="T101" fmla="*/ 28 h 138"/>
                <a:gd name="T102" fmla="*/ 0 w 58"/>
                <a:gd name="T103" fmla="*/ 15 h 138"/>
                <a:gd name="T104" fmla="*/ 2 w 58"/>
                <a:gd name="T105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8" h="138">
                  <a:moveTo>
                    <a:pt x="2" y="0"/>
                  </a:moveTo>
                  <a:lnTo>
                    <a:pt x="11" y="3"/>
                  </a:lnTo>
                  <a:lnTo>
                    <a:pt x="17" y="8"/>
                  </a:lnTo>
                  <a:lnTo>
                    <a:pt x="21" y="15"/>
                  </a:lnTo>
                  <a:lnTo>
                    <a:pt x="23" y="25"/>
                  </a:lnTo>
                  <a:lnTo>
                    <a:pt x="24" y="34"/>
                  </a:lnTo>
                  <a:lnTo>
                    <a:pt x="27" y="44"/>
                  </a:lnTo>
                  <a:lnTo>
                    <a:pt x="28" y="53"/>
                  </a:lnTo>
                  <a:lnTo>
                    <a:pt x="32" y="61"/>
                  </a:lnTo>
                  <a:lnTo>
                    <a:pt x="38" y="66"/>
                  </a:lnTo>
                  <a:lnTo>
                    <a:pt x="46" y="70"/>
                  </a:lnTo>
                  <a:lnTo>
                    <a:pt x="58" y="70"/>
                  </a:lnTo>
                  <a:lnTo>
                    <a:pt x="56" y="76"/>
                  </a:lnTo>
                  <a:lnTo>
                    <a:pt x="52" y="82"/>
                  </a:lnTo>
                  <a:lnTo>
                    <a:pt x="48" y="88"/>
                  </a:lnTo>
                  <a:lnTo>
                    <a:pt x="41" y="93"/>
                  </a:lnTo>
                  <a:lnTo>
                    <a:pt x="37" y="98"/>
                  </a:lnTo>
                  <a:lnTo>
                    <a:pt x="33" y="103"/>
                  </a:lnTo>
                  <a:lnTo>
                    <a:pt x="32" y="106"/>
                  </a:lnTo>
                  <a:lnTo>
                    <a:pt x="35" y="109"/>
                  </a:lnTo>
                  <a:lnTo>
                    <a:pt x="44" y="111"/>
                  </a:lnTo>
                  <a:lnTo>
                    <a:pt x="58" y="111"/>
                  </a:lnTo>
                  <a:lnTo>
                    <a:pt x="55" y="117"/>
                  </a:lnTo>
                  <a:lnTo>
                    <a:pt x="49" y="121"/>
                  </a:lnTo>
                  <a:lnTo>
                    <a:pt x="43" y="123"/>
                  </a:lnTo>
                  <a:lnTo>
                    <a:pt x="37" y="126"/>
                  </a:lnTo>
                  <a:lnTo>
                    <a:pt x="32" y="131"/>
                  </a:lnTo>
                  <a:lnTo>
                    <a:pt x="30" y="138"/>
                  </a:lnTo>
                  <a:lnTo>
                    <a:pt x="23" y="135"/>
                  </a:lnTo>
                  <a:lnTo>
                    <a:pt x="20" y="129"/>
                  </a:lnTo>
                  <a:lnTo>
                    <a:pt x="18" y="121"/>
                  </a:lnTo>
                  <a:lnTo>
                    <a:pt x="17" y="112"/>
                  </a:lnTo>
                  <a:lnTo>
                    <a:pt x="15" y="105"/>
                  </a:lnTo>
                  <a:lnTo>
                    <a:pt x="10" y="99"/>
                  </a:lnTo>
                  <a:lnTo>
                    <a:pt x="2" y="96"/>
                  </a:lnTo>
                  <a:lnTo>
                    <a:pt x="4" y="93"/>
                  </a:lnTo>
                  <a:lnTo>
                    <a:pt x="5" y="89"/>
                  </a:lnTo>
                  <a:lnTo>
                    <a:pt x="7" y="88"/>
                  </a:lnTo>
                  <a:lnTo>
                    <a:pt x="10" y="88"/>
                  </a:lnTo>
                  <a:lnTo>
                    <a:pt x="11" y="88"/>
                  </a:lnTo>
                  <a:lnTo>
                    <a:pt x="13" y="90"/>
                  </a:lnTo>
                  <a:lnTo>
                    <a:pt x="15" y="92"/>
                  </a:lnTo>
                  <a:lnTo>
                    <a:pt x="16" y="94"/>
                  </a:lnTo>
                  <a:lnTo>
                    <a:pt x="16" y="96"/>
                  </a:lnTo>
                  <a:lnTo>
                    <a:pt x="26" y="89"/>
                  </a:lnTo>
                  <a:lnTo>
                    <a:pt x="29" y="81"/>
                  </a:lnTo>
                  <a:lnTo>
                    <a:pt x="27" y="72"/>
                  </a:lnTo>
                  <a:lnTo>
                    <a:pt x="21" y="62"/>
                  </a:lnTo>
                  <a:lnTo>
                    <a:pt x="15" y="51"/>
                  </a:lnTo>
                  <a:lnTo>
                    <a:pt x="7" y="40"/>
                  </a:lnTo>
                  <a:lnTo>
                    <a:pt x="1" y="28"/>
                  </a:lnTo>
                  <a:lnTo>
                    <a:pt x="0" y="1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8" name="Freeform 122"/>
            <p:cNvSpPr/>
            <p:nvPr/>
          </p:nvSpPr>
          <p:spPr bwMode="auto">
            <a:xfrm>
              <a:off x="7429981" y="4512833"/>
              <a:ext cx="75609" cy="52344"/>
            </a:xfrm>
            <a:custGeom>
              <a:avLst/>
              <a:gdLst>
                <a:gd name="T0" fmla="*/ 50 w 78"/>
                <a:gd name="T1" fmla="*/ 0 h 55"/>
                <a:gd name="T2" fmla="*/ 56 w 78"/>
                <a:gd name="T3" fmla="*/ 3 h 55"/>
                <a:gd name="T4" fmla="*/ 60 w 78"/>
                <a:gd name="T5" fmla="*/ 9 h 55"/>
                <a:gd name="T6" fmla="*/ 62 w 78"/>
                <a:gd name="T7" fmla="*/ 15 h 55"/>
                <a:gd name="T8" fmla="*/ 66 w 78"/>
                <a:gd name="T9" fmla="*/ 21 h 55"/>
                <a:gd name="T10" fmla="*/ 71 w 78"/>
                <a:gd name="T11" fmla="*/ 26 h 55"/>
                <a:gd name="T12" fmla="*/ 78 w 78"/>
                <a:gd name="T13" fmla="*/ 27 h 55"/>
                <a:gd name="T14" fmla="*/ 73 w 78"/>
                <a:gd name="T15" fmla="*/ 41 h 55"/>
                <a:gd name="T16" fmla="*/ 68 w 78"/>
                <a:gd name="T17" fmla="*/ 48 h 55"/>
                <a:gd name="T18" fmla="*/ 61 w 78"/>
                <a:gd name="T19" fmla="*/ 50 h 55"/>
                <a:gd name="T20" fmla="*/ 54 w 78"/>
                <a:gd name="T21" fmla="*/ 49 h 55"/>
                <a:gd name="T22" fmla="*/ 45 w 78"/>
                <a:gd name="T23" fmla="*/ 47 h 55"/>
                <a:gd name="T24" fmla="*/ 37 w 78"/>
                <a:gd name="T25" fmla="*/ 44 h 55"/>
                <a:gd name="T26" fmla="*/ 27 w 78"/>
                <a:gd name="T27" fmla="*/ 44 h 55"/>
                <a:gd name="T28" fmla="*/ 17 w 78"/>
                <a:gd name="T29" fmla="*/ 47 h 55"/>
                <a:gd name="T30" fmla="*/ 9 w 78"/>
                <a:gd name="T31" fmla="*/ 55 h 55"/>
                <a:gd name="T32" fmla="*/ 2 w 78"/>
                <a:gd name="T33" fmla="*/ 50 h 55"/>
                <a:gd name="T34" fmla="*/ 0 w 78"/>
                <a:gd name="T35" fmla="*/ 47 h 55"/>
                <a:gd name="T36" fmla="*/ 5 w 78"/>
                <a:gd name="T37" fmla="*/ 42 h 55"/>
                <a:gd name="T38" fmla="*/ 14 w 78"/>
                <a:gd name="T39" fmla="*/ 37 h 55"/>
                <a:gd name="T40" fmla="*/ 25 w 78"/>
                <a:gd name="T41" fmla="*/ 31 h 55"/>
                <a:gd name="T42" fmla="*/ 34 w 78"/>
                <a:gd name="T43" fmla="*/ 25 h 55"/>
                <a:gd name="T44" fmla="*/ 44 w 78"/>
                <a:gd name="T45" fmla="*/ 19 h 55"/>
                <a:gd name="T46" fmla="*/ 49 w 78"/>
                <a:gd name="T47" fmla="*/ 10 h 55"/>
                <a:gd name="T48" fmla="*/ 50 w 78"/>
                <a:gd name="T4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8" h="55">
                  <a:moveTo>
                    <a:pt x="50" y="0"/>
                  </a:moveTo>
                  <a:lnTo>
                    <a:pt x="56" y="3"/>
                  </a:lnTo>
                  <a:lnTo>
                    <a:pt x="60" y="9"/>
                  </a:lnTo>
                  <a:lnTo>
                    <a:pt x="62" y="15"/>
                  </a:lnTo>
                  <a:lnTo>
                    <a:pt x="66" y="21"/>
                  </a:lnTo>
                  <a:lnTo>
                    <a:pt x="71" y="26"/>
                  </a:lnTo>
                  <a:lnTo>
                    <a:pt x="78" y="27"/>
                  </a:lnTo>
                  <a:lnTo>
                    <a:pt x="73" y="41"/>
                  </a:lnTo>
                  <a:lnTo>
                    <a:pt x="68" y="48"/>
                  </a:lnTo>
                  <a:lnTo>
                    <a:pt x="61" y="50"/>
                  </a:lnTo>
                  <a:lnTo>
                    <a:pt x="54" y="49"/>
                  </a:lnTo>
                  <a:lnTo>
                    <a:pt x="45" y="47"/>
                  </a:lnTo>
                  <a:lnTo>
                    <a:pt x="37" y="44"/>
                  </a:lnTo>
                  <a:lnTo>
                    <a:pt x="27" y="44"/>
                  </a:lnTo>
                  <a:lnTo>
                    <a:pt x="17" y="47"/>
                  </a:lnTo>
                  <a:lnTo>
                    <a:pt x="9" y="55"/>
                  </a:lnTo>
                  <a:lnTo>
                    <a:pt x="2" y="50"/>
                  </a:lnTo>
                  <a:lnTo>
                    <a:pt x="0" y="47"/>
                  </a:lnTo>
                  <a:lnTo>
                    <a:pt x="5" y="42"/>
                  </a:lnTo>
                  <a:lnTo>
                    <a:pt x="14" y="37"/>
                  </a:lnTo>
                  <a:lnTo>
                    <a:pt x="25" y="31"/>
                  </a:lnTo>
                  <a:lnTo>
                    <a:pt x="34" y="25"/>
                  </a:lnTo>
                  <a:lnTo>
                    <a:pt x="44" y="19"/>
                  </a:lnTo>
                  <a:lnTo>
                    <a:pt x="49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9" name="Freeform 123"/>
            <p:cNvSpPr/>
            <p:nvPr/>
          </p:nvSpPr>
          <p:spPr bwMode="auto">
            <a:xfrm>
              <a:off x="7276825" y="4524465"/>
              <a:ext cx="135708" cy="160911"/>
            </a:xfrm>
            <a:custGeom>
              <a:avLst/>
              <a:gdLst>
                <a:gd name="T0" fmla="*/ 41 w 140"/>
                <a:gd name="T1" fmla="*/ 0 h 166"/>
                <a:gd name="T2" fmla="*/ 51 w 140"/>
                <a:gd name="T3" fmla="*/ 13 h 166"/>
                <a:gd name="T4" fmla="*/ 59 w 140"/>
                <a:gd name="T5" fmla="*/ 22 h 166"/>
                <a:gd name="T6" fmla="*/ 67 w 140"/>
                <a:gd name="T7" fmla="*/ 25 h 166"/>
                <a:gd name="T8" fmla="*/ 76 w 140"/>
                <a:gd name="T9" fmla="*/ 24 h 166"/>
                <a:gd name="T10" fmla="*/ 83 w 140"/>
                <a:gd name="T11" fmla="*/ 21 h 166"/>
                <a:gd name="T12" fmla="*/ 93 w 140"/>
                <a:gd name="T13" fmla="*/ 16 h 166"/>
                <a:gd name="T14" fmla="*/ 101 w 140"/>
                <a:gd name="T15" fmla="*/ 10 h 166"/>
                <a:gd name="T16" fmla="*/ 112 w 140"/>
                <a:gd name="T17" fmla="*/ 5 h 166"/>
                <a:gd name="T18" fmla="*/ 125 w 140"/>
                <a:gd name="T19" fmla="*/ 1 h 166"/>
                <a:gd name="T20" fmla="*/ 139 w 140"/>
                <a:gd name="T21" fmla="*/ 0 h 166"/>
                <a:gd name="T22" fmla="*/ 140 w 140"/>
                <a:gd name="T23" fmla="*/ 22 h 166"/>
                <a:gd name="T24" fmla="*/ 138 w 140"/>
                <a:gd name="T25" fmla="*/ 40 h 166"/>
                <a:gd name="T26" fmla="*/ 132 w 140"/>
                <a:gd name="T27" fmla="*/ 55 h 166"/>
                <a:gd name="T28" fmla="*/ 124 w 140"/>
                <a:gd name="T29" fmla="*/ 67 h 166"/>
                <a:gd name="T30" fmla="*/ 116 w 140"/>
                <a:gd name="T31" fmla="*/ 78 h 166"/>
                <a:gd name="T32" fmla="*/ 107 w 140"/>
                <a:gd name="T33" fmla="*/ 86 h 166"/>
                <a:gd name="T34" fmla="*/ 99 w 140"/>
                <a:gd name="T35" fmla="*/ 96 h 166"/>
                <a:gd name="T36" fmla="*/ 91 w 140"/>
                <a:gd name="T37" fmla="*/ 105 h 166"/>
                <a:gd name="T38" fmla="*/ 85 w 140"/>
                <a:gd name="T39" fmla="*/ 114 h 166"/>
                <a:gd name="T40" fmla="*/ 83 w 140"/>
                <a:gd name="T41" fmla="*/ 125 h 166"/>
                <a:gd name="T42" fmla="*/ 84 w 140"/>
                <a:gd name="T43" fmla="*/ 139 h 166"/>
                <a:gd name="T44" fmla="*/ 69 w 140"/>
                <a:gd name="T45" fmla="*/ 138 h 166"/>
                <a:gd name="T46" fmla="*/ 55 w 140"/>
                <a:gd name="T47" fmla="*/ 138 h 166"/>
                <a:gd name="T48" fmla="*/ 43 w 140"/>
                <a:gd name="T49" fmla="*/ 139 h 166"/>
                <a:gd name="T50" fmla="*/ 32 w 140"/>
                <a:gd name="T51" fmla="*/ 142 h 166"/>
                <a:gd name="T52" fmla="*/ 23 w 140"/>
                <a:gd name="T53" fmla="*/ 147 h 166"/>
                <a:gd name="T54" fmla="*/ 17 w 140"/>
                <a:gd name="T55" fmla="*/ 155 h 166"/>
                <a:gd name="T56" fmla="*/ 15 w 140"/>
                <a:gd name="T57" fmla="*/ 166 h 166"/>
                <a:gd name="T58" fmla="*/ 5 w 140"/>
                <a:gd name="T59" fmla="*/ 161 h 166"/>
                <a:gd name="T60" fmla="*/ 0 w 140"/>
                <a:gd name="T61" fmla="*/ 155 h 166"/>
                <a:gd name="T62" fmla="*/ 1 w 140"/>
                <a:gd name="T63" fmla="*/ 146 h 166"/>
                <a:gd name="T64" fmla="*/ 5 w 140"/>
                <a:gd name="T65" fmla="*/ 139 h 166"/>
                <a:gd name="T66" fmla="*/ 12 w 140"/>
                <a:gd name="T67" fmla="*/ 131 h 166"/>
                <a:gd name="T68" fmla="*/ 21 w 140"/>
                <a:gd name="T69" fmla="*/ 127 h 166"/>
                <a:gd name="T70" fmla="*/ 32 w 140"/>
                <a:gd name="T71" fmla="*/ 123 h 166"/>
                <a:gd name="T72" fmla="*/ 44 w 140"/>
                <a:gd name="T73" fmla="*/ 122 h 166"/>
                <a:gd name="T74" fmla="*/ 56 w 140"/>
                <a:gd name="T75" fmla="*/ 124 h 166"/>
                <a:gd name="T76" fmla="*/ 49 w 140"/>
                <a:gd name="T77" fmla="*/ 112 h 166"/>
                <a:gd name="T78" fmla="*/ 48 w 140"/>
                <a:gd name="T79" fmla="*/ 97 h 166"/>
                <a:gd name="T80" fmla="*/ 49 w 140"/>
                <a:gd name="T81" fmla="*/ 83 h 166"/>
                <a:gd name="T82" fmla="*/ 51 w 140"/>
                <a:gd name="T83" fmla="*/ 67 h 166"/>
                <a:gd name="T84" fmla="*/ 54 w 140"/>
                <a:gd name="T85" fmla="*/ 50 h 166"/>
                <a:gd name="T86" fmla="*/ 54 w 140"/>
                <a:gd name="T87" fmla="*/ 34 h 166"/>
                <a:gd name="T88" fmla="*/ 50 w 140"/>
                <a:gd name="T89" fmla="*/ 17 h 166"/>
                <a:gd name="T90" fmla="*/ 41 w 140"/>
                <a:gd name="T9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0" h="166">
                  <a:moveTo>
                    <a:pt x="41" y="0"/>
                  </a:moveTo>
                  <a:lnTo>
                    <a:pt x="51" y="13"/>
                  </a:lnTo>
                  <a:lnTo>
                    <a:pt x="59" y="22"/>
                  </a:lnTo>
                  <a:lnTo>
                    <a:pt x="67" y="25"/>
                  </a:lnTo>
                  <a:lnTo>
                    <a:pt x="76" y="24"/>
                  </a:lnTo>
                  <a:lnTo>
                    <a:pt x="83" y="21"/>
                  </a:lnTo>
                  <a:lnTo>
                    <a:pt x="93" y="16"/>
                  </a:lnTo>
                  <a:lnTo>
                    <a:pt x="101" y="10"/>
                  </a:lnTo>
                  <a:lnTo>
                    <a:pt x="112" y="5"/>
                  </a:lnTo>
                  <a:lnTo>
                    <a:pt x="125" y="1"/>
                  </a:lnTo>
                  <a:lnTo>
                    <a:pt x="139" y="0"/>
                  </a:lnTo>
                  <a:lnTo>
                    <a:pt x="140" y="22"/>
                  </a:lnTo>
                  <a:lnTo>
                    <a:pt x="138" y="40"/>
                  </a:lnTo>
                  <a:lnTo>
                    <a:pt x="132" y="55"/>
                  </a:lnTo>
                  <a:lnTo>
                    <a:pt x="124" y="67"/>
                  </a:lnTo>
                  <a:lnTo>
                    <a:pt x="116" y="78"/>
                  </a:lnTo>
                  <a:lnTo>
                    <a:pt x="107" y="86"/>
                  </a:lnTo>
                  <a:lnTo>
                    <a:pt x="99" y="96"/>
                  </a:lnTo>
                  <a:lnTo>
                    <a:pt x="91" y="105"/>
                  </a:lnTo>
                  <a:lnTo>
                    <a:pt x="85" y="114"/>
                  </a:lnTo>
                  <a:lnTo>
                    <a:pt x="83" y="125"/>
                  </a:lnTo>
                  <a:lnTo>
                    <a:pt x="84" y="139"/>
                  </a:lnTo>
                  <a:lnTo>
                    <a:pt x="69" y="138"/>
                  </a:lnTo>
                  <a:lnTo>
                    <a:pt x="55" y="138"/>
                  </a:lnTo>
                  <a:lnTo>
                    <a:pt x="43" y="139"/>
                  </a:lnTo>
                  <a:lnTo>
                    <a:pt x="32" y="142"/>
                  </a:lnTo>
                  <a:lnTo>
                    <a:pt x="23" y="147"/>
                  </a:lnTo>
                  <a:lnTo>
                    <a:pt x="17" y="155"/>
                  </a:lnTo>
                  <a:lnTo>
                    <a:pt x="15" y="166"/>
                  </a:lnTo>
                  <a:lnTo>
                    <a:pt x="5" y="161"/>
                  </a:lnTo>
                  <a:lnTo>
                    <a:pt x="0" y="155"/>
                  </a:lnTo>
                  <a:lnTo>
                    <a:pt x="1" y="146"/>
                  </a:lnTo>
                  <a:lnTo>
                    <a:pt x="5" y="139"/>
                  </a:lnTo>
                  <a:lnTo>
                    <a:pt x="12" y="131"/>
                  </a:lnTo>
                  <a:lnTo>
                    <a:pt x="21" y="127"/>
                  </a:lnTo>
                  <a:lnTo>
                    <a:pt x="32" y="123"/>
                  </a:lnTo>
                  <a:lnTo>
                    <a:pt x="44" y="122"/>
                  </a:lnTo>
                  <a:lnTo>
                    <a:pt x="56" y="124"/>
                  </a:lnTo>
                  <a:lnTo>
                    <a:pt x="49" y="112"/>
                  </a:lnTo>
                  <a:lnTo>
                    <a:pt x="48" y="97"/>
                  </a:lnTo>
                  <a:lnTo>
                    <a:pt x="49" y="83"/>
                  </a:lnTo>
                  <a:lnTo>
                    <a:pt x="51" y="67"/>
                  </a:lnTo>
                  <a:lnTo>
                    <a:pt x="54" y="50"/>
                  </a:lnTo>
                  <a:lnTo>
                    <a:pt x="54" y="34"/>
                  </a:lnTo>
                  <a:lnTo>
                    <a:pt x="50" y="17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0" name="Freeform 124"/>
            <p:cNvSpPr/>
            <p:nvPr/>
          </p:nvSpPr>
          <p:spPr bwMode="auto">
            <a:xfrm>
              <a:off x="7356311" y="4646602"/>
              <a:ext cx="63976" cy="81425"/>
            </a:xfrm>
            <a:custGeom>
              <a:avLst/>
              <a:gdLst>
                <a:gd name="T0" fmla="*/ 56 w 66"/>
                <a:gd name="T1" fmla="*/ 0 h 84"/>
                <a:gd name="T2" fmla="*/ 63 w 66"/>
                <a:gd name="T3" fmla="*/ 9 h 84"/>
                <a:gd name="T4" fmla="*/ 66 w 66"/>
                <a:gd name="T5" fmla="*/ 20 h 84"/>
                <a:gd name="T6" fmla="*/ 63 w 66"/>
                <a:gd name="T7" fmla="*/ 32 h 84"/>
                <a:gd name="T8" fmla="*/ 58 w 66"/>
                <a:gd name="T9" fmla="*/ 45 h 84"/>
                <a:gd name="T10" fmla="*/ 50 w 66"/>
                <a:gd name="T11" fmla="*/ 57 h 84"/>
                <a:gd name="T12" fmla="*/ 40 w 66"/>
                <a:gd name="T13" fmla="*/ 68 h 84"/>
                <a:gd name="T14" fmla="*/ 28 w 66"/>
                <a:gd name="T15" fmla="*/ 77 h 84"/>
                <a:gd name="T16" fmla="*/ 14 w 66"/>
                <a:gd name="T17" fmla="*/ 82 h 84"/>
                <a:gd name="T18" fmla="*/ 1 w 66"/>
                <a:gd name="T19" fmla="*/ 84 h 84"/>
                <a:gd name="T20" fmla="*/ 0 w 66"/>
                <a:gd name="T21" fmla="*/ 71 h 84"/>
                <a:gd name="T22" fmla="*/ 2 w 66"/>
                <a:gd name="T23" fmla="*/ 60 h 84"/>
                <a:gd name="T24" fmla="*/ 7 w 66"/>
                <a:gd name="T25" fmla="*/ 53 h 84"/>
                <a:gd name="T26" fmla="*/ 16 w 66"/>
                <a:gd name="T27" fmla="*/ 48 h 84"/>
                <a:gd name="T28" fmla="*/ 24 w 66"/>
                <a:gd name="T29" fmla="*/ 44 h 84"/>
                <a:gd name="T30" fmla="*/ 33 w 66"/>
                <a:gd name="T31" fmla="*/ 40 h 84"/>
                <a:gd name="T32" fmla="*/ 41 w 66"/>
                <a:gd name="T33" fmla="*/ 37 h 84"/>
                <a:gd name="T34" fmla="*/ 49 w 66"/>
                <a:gd name="T35" fmla="*/ 32 h 84"/>
                <a:gd name="T36" fmla="*/ 55 w 66"/>
                <a:gd name="T37" fmla="*/ 25 h 84"/>
                <a:gd name="T38" fmla="*/ 57 w 66"/>
                <a:gd name="T39" fmla="*/ 14 h 84"/>
                <a:gd name="T40" fmla="*/ 56 w 66"/>
                <a:gd name="T4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84">
                  <a:moveTo>
                    <a:pt x="56" y="0"/>
                  </a:moveTo>
                  <a:lnTo>
                    <a:pt x="63" y="9"/>
                  </a:lnTo>
                  <a:lnTo>
                    <a:pt x="66" y="20"/>
                  </a:lnTo>
                  <a:lnTo>
                    <a:pt x="63" y="32"/>
                  </a:lnTo>
                  <a:lnTo>
                    <a:pt x="58" y="45"/>
                  </a:lnTo>
                  <a:lnTo>
                    <a:pt x="50" y="57"/>
                  </a:lnTo>
                  <a:lnTo>
                    <a:pt x="40" y="68"/>
                  </a:lnTo>
                  <a:lnTo>
                    <a:pt x="28" y="77"/>
                  </a:lnTo>
                  <a:lnTo>
                    <a:pt x="14" y="82"/>
                  </a:lnTo>
                  <a:lnTo>
                    <a:pt x="1" y="84"/>
                  </a:lnTo>
                  <a:lnTo>
                    <a:pt x="0" y="71"/>
                  </a:lnTo>
                  <a:lnTo>
                    <a:pt x="2" y="60"/>
                  </a:lnTo>
                  <a:lnTo>
                    <a:pt x="7" y="53"/>
                  </a:lnTo>
                  <a:lnTo>
                    <a:pt x="16" y="48"/>
                  </a:lnTo>
                  <a:lnTo>
                    <a:pt x="24" y="44"/>
                  </a:lnTo>
                  <a:lnTo>
                    <a:pt x="33" y="40"/>
                  </a:lnTo>
                  <a:lnTo>
                    <a:pt x="41" y="37"/>
                  </a:lnTo>
                  <a:lnTo>
                    <a:pt x="49" y="32"/>
                  </a:lnTo>
                  <a:lnTo>
                    <a:pt x="55" y="25"/>
                  </a:lnTo>
                  <a:lnTo>
                    <a:pt x="57" y="14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1" name="Freeform 125"/>
            <p:cNvSpPr/>
            <p:nvPr/>
          </p:nvSpPr>
          <p:spPr bwMode="auto">
            <a:xfrm>
              <a:off x="6699098" y="5208819"/>
              <a:ext cx="96934" cy="83363"/>
            </a:xfrm>
            <a:custGeom>
              <a:avLst/>
              <a:gdLst>
                <a:gd name="T0" fmla="*/ 67 w 100"/>
                <a:gd name="T1" fmla="*/ 0 h 85"/>
                <a:gd name="T2" fmla="*/ 79 w 100"/>
                <a:gd name="T3" fmla="*/ 0 h 85"/>
                <a:gd name="T4" fmla="*/ 88 w 100"/>
                <a:gd name="T5" fmla="*/ 4 h 85"/>
                <a:gd name="T6" fmla="*/ 95 w 100"/>
                <a:gd name="T7" fmla="*/ 9 h 85"/>
                <a:gd name="T8" fmla="*/ 100 w 100"/>
                <a:gd name="T9" fmla="*/ 16 h 85"/>
                <a:gd name="T10" fmla="*/ 100 w 100"/>
                <a:gd name="T11" fmla="*/ 28 h 85"/>
                <a:gd name="T12" fmla="*/ 97 w 100"/>
                <a:gd name="T13" fmla="*/ 43 h 85"/>
                <a:gd name="T14" fmla="*/ 79 w 100"/>
                <a:gd name="T15" fmla="*/ 40 h 85"/>
                <a:gd name="T16" fmla="*/ 64 w 100"/>
                <a:gd name="T17" fmla="*/ 42 h 85"/>
                <a:gd name="T18" fmla="*/ 52 w 100"/>
                <a:gd name="T19" fmla="*/ 47 h 85"/>
                <a:gd name="T20" fmla="*/ 44 w 100"/>
                <a:gd name="T21" fmla="*/ 53 h 85"/>
                <a:gd name="T22" fmla="*/ 36 w 100"/>
                <a:gd name="T23" fmla="*/ 62 h 85"/>
                <a:gd name="T24" fmla="*/ 32 w 100"/>
                <a:gd name="T25" fmla="*/ 73 h 85"/>
                <a:gd name="T26" fmla="*/ 28 w 100"/>
                <a:gd name="T27" fmla="*/ 84 h 85"/>
                <a:gd name="T28" fmla="*/ 24 w 100"/>
                <a:gd name="T29" fmla="*/ 85 h 85"/>
                <a:gd name="T30" fmla="*/ 21 w 100"/>
                <a:gd name="T31" fmla="*/ 85 h 85"/>
                <a:gd name="T32" fmla="*/ 18 w 100"/>
                <a:gd name="T33" fmla="*/ 84 h 85"/>
                <a:gd name="T34" fmla="*/ 17 w 100"/>
                <a:gd name="T35" fmla="*/ 82 h 85"/>
                <a:gd name="T36" fmla="*/ 16 w 100"/>
                <a:gd name="T37" fmla="*/ 79 h 85"/>
                <a:gd name="T38" fmla="*/ 15 w 100"/>
                <a:gd name="T39" fmla="*/ 77 h 85"/>
                <a:gd name="T40" fmla="*/ 15 w 100"/>
                <a:gd name="T41" fmla="*/ 75 h 85"/>
                <a:gd name="T42" fmla="*/ 15 w 100"/>
                <a:gd name="T43" fmla="*/ 71 h 85"/>
                <a:gd name="T44" fmla="*/ 15 w 100"/>
                <a:gd name="T45" fmla="*/ 67 h 85"/>
                <a:gd name="T46" fmla="*/ 15 w 100"/>
                <a:gd name="T47" fmla="*/ 64 h 85"/>
                <a:gd name="T48" fmla="*/ 13 w 100"/>
                <a:gd name="T49" fmla="*/ 61 h 85"/>
                <a:gd name="T50" fmla="*/ 11 w 100"/>
                <a:gd name="T51" fmla="*/ 60 h 85"/>
                <a:gd name="T52" fmla="*/ 8 w 100"/>
                <a:gd name="T53" fmla="*/ 59 h 85"/>
                <a:gd name="T54" fmla="*/ 6 w 100"/>
                <a:gd name="T55" fmla="*/ 57 h 85"/>
                <a:gd name="T56" fmla="*/ 4 w 100"/>
                <a:gd name="T57" fmla="*/ 57 h 85"/>
                <a:gd name="T58" fmla="*/ 0 w 100"/>
                <a:gd name="T59" fmla="*/ 57 h 85"/>
                <a:gd name="T60" fmla="*/ 4 w 100"/>
                <a:gd name="T61" fmla="*/ 50 h 85"/>
                <a:gd name="T62" fmla="*/ 8 w 100"/>
                <a:gd name="T63" fmla="*/ 44 h 85"/>
                <a:gd name="T64" fmla="*/ 16 w 100"/>
                <a:gd name="T65" fmla="*/ 40 h 85"/>
                <a:gd name="T66" fmla="*/ 24 w 100"/>
                <a:gd name="T67" fmla="*/ 38 h 85"/>
                <a:gd name="T68" fmla="*/ 32 w 100"/>
                <a:gd name="T69" fmla="*/ 34 h 85"/>
                <a:gd name="T70" fmla="*/ 38 w 100"/>
                <a:gd name="T71" fmla="*/ 29 h 85"/>
                <a:gd name="T72" fmla="*/ 43 w 100"/>
                <a:gd name="T73" fmla="*/ 23 h 85"/>
                <a:gd name="T74" fmla="*/ 44 w 100"/>
                <a:gd name="T75" fmla="*/ 15 h 85"/>
                <a:gd name="T76" fmla="*/ 41 w 100"/>
                <a:gd name="T77" fmla="*/ 1 h 85"/>
                <a:gd name="T78" fmla="*/ 55 w 100"/>
                <a:gd name="T79" fmla="*/ 0 h 85"/>
                <a:gd name="T80" fmla="*/ 67 w 100"/>
                <a:gd name="T8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" h="85">
                  <a:moveTo>
                    <a:pt x="67" y="0"/>
                  </a:moveTo>
                  <a:lnTo>
                    <a:pt x="79" y="0"/>
                  </a:lnTo>
                  <a:lnTo>
                    <a:pt x="88" y="4"/>
                  </a:lnTo>
                  <a:lnTo>
                    <a:pt x="95" y="9"/>
                  </a:lnTo>
                  <a:lnTo>
                    <a:pt x="100" y="16"/>
                  </a:lnTo>
                  <a:lnTo>
                    <a:pt x="100" y="28"/>
                  </a:lnTo>
                  <a:lnTo>
                    <a:pt x="97" y="43"/>
                  </a:lnTo>
                  <a:lnTo>
                    <a:pt x="79" y="40"/>
                  </a:lnTo>
                  <a:lnTo>
                    <a:pt x="64" y="42"/>
                  </a:lnTo>
                  <a:lnTo>
                    <a:pt x="52" y="47"/>
                  </a:lnTo>
                  <a:lnTo>
                    <a:pt x="44" y="53"/>
                  </a:lnTo>
                  <a:lnTo>
                    <a:pt x="36" y="62"/>
                  </a:lnTo>
                  <a:lnTo>
                    <a:pt x="32" y="73"/>
                  </a:lnTo>
                  <a:lnTo>
                    <a:pt x="28" y="84"/>
                  </a:lnTo>
                  <a:lnTo>
                    <a:pt x="24" y="85"/>
                  </a:lnTo>
                  <a:lnTo>
                    <a:pt x="21" y="85"/>
                  </a:lnTo>
                  <a:lnTo>
                    <a:pt x="18" y="84"/>
                  </a:lnTo>
                  <a:lnTo>
                    <a:pt x="17" y="82"/>
                  </a:lnTo>
                  <a:lnTo>
                    <a:pt x="16" y="79"/>
                  </a:lnTo>
                  <a:lnTo>
                    <a:pt x="15" y="77"/>
                  </a:lnTo>
                  <a:lnTo>
                    <a:pt x="15" y="75"/>
                  </a:lnTo>
                  <a:lnTo>
                    <a:pt x="15" y="71"/>
                  </a:lnTo>
                  <a:lnTo>
                    <a:pt x="15" y="67"/>
                  </a:lnTo>
                  <a:lnTo>
                    <a:pt x="15" y="64"/>
                  </a:lnTo>
                  <a:lnTo>
                    <a:pt x="13" y="61"/>
                  </a:lnTo>
                  <a:lnTo>
                    <a:pt x="11" y="60"/>
                  </a:lnTo>
                  <a:lnTo>
                    <a:pt x="8" y="59"/>
                  </a:lnTo>
                  <a:lnTo>
                    <a:pt x="6" y="57"/>
                  </a:lnTo>
                  <a:lnTo>
                    <a:pt x="4" y="57"/>
                  </a:lnTo>
                  <a:lnTo>
                    <a:pt x="0" y="57"/>
                  </a:lnTo>
                  <a:lnTo>
                    <a:pt x="4" y="50"/>
                  </a:lnTo>
                  <a:lnTo>
                    <a:pt x="8" y="44"/>
                  </a:lnTo>
                  <a:lnTo>
                    <a:pt x="16" y="40"/>
                  </a:lnTo>
                  <a:lnTo>
                    <a:pt x="24" y="38"/>
                  </a:lnTo>
                  <a:lnTo>
                    <a:pt x="32" y="34"/>
                  </a:lnTo>
                  <a:lnTo>
                    <a:pt x="38" y="29"/>
                  </a:lnTo>
                  <a:lnTo>
                    <a:pt x="43" y="23"/>
                  </a:lnTo>
                  <a:lnTo>
                    <a:pt x="44" y="15"/>
                  </a:lnTo>
                  <a:lnTo>
                    <a:pt x="41" y="1"/>
                  </a:lnTo>
                  <a:lnTo>
                    <a:pt x="55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2" name="Freeform 126"/>
            <p:cNvSpPr/>
            <p:nvPr/>
          </p:nvSpPr>
          <p:spPr bwMode="auto">
            <a:xfrm>
              <a:off x="6175654" y="3196468"/>
              <a:ext cx="174481" cy="79486"/>
            </a:xfrm>
            <a:custGeom>
              <a:avLst/>
              <a:gdLst>
                <a:gd name="T0" fmla="*/ 43 w 179"/>
                <a:gd name="T1" fmla="*/ 0 h 83"/>
                <a:gd name="T2" fmla="*/ 48 w 179"/>
                <a:gd name="T3" fmla="*/ 9 h 83"/>
                <a:gd name="T4" fmla="*/ 55 w 179"/>
                <a:gd name="T5" fmla="*/ 16 h 83"/>
                <a:gd name="T6" fmla="*/ 64 w 179"/>
                <a:gd name="T7" fmla="*/ 21 h 83"/>
                <a:gd name="T8" fmla="*/ 72 w 179"/>
                <a:gd name="T9" fmla="*/ 25 h 83"/>
                <a:gd name="T10" fmla="*/ 80 w 179"/>
                <a:gd name="T11" fmla="*/ 25 h 83"/>
                <a:gd name="T12" fmla="*/ 87 w 179"/>
                <a:gd name="T13" fmla="*/ 21 h 83"/>
                <a:gd name="T14" fmla="*/ 93 w 179"/>
                <a:gd name="T15" fmla="*/ 14 h 83"/>
                <a:gd name="T16" fmla="*/ 98 w 179"/>
                <a:gd name="T17" fmla="*/ 0 h 83"/>
                <a:gd name="T18" fmla="*/ 119 w 179"/>
                <a:gd name="T19" fmla="*/ 21 h 83"/>
                <a:gd name="T20" fmla="*/ 142 w 179"/>
                <a:gd name="T21" fmla="*/ 39 h 83"/>
                <a:gd name="T22" fmla="*/ 167 w 179"/>
                <a:gd name="T23" fmla="*/ 55 h 83"/>
                <a:gd name="T24" fmla="*/ 167 w 179"/>
                <a:gd name="T25" fmla="*/ 51 h 83"/>
                <a:gd name="T26" fmla="*/ 167 w 179"/>
                <a:gd name="T27" fmla="*/ 48 h 83"/>
                <a:gd name="T28" fmla="*/ 166 w 179"/>
                <a:gd name="T29" fmla="*/ 47 h 83"/>
                <a:gd name="T30" fmla="*/ 165 w 179"/>
                <a:gd name="T31" fmla="*/ 44 h 83"/>
                <a:gd name="T32" fmla="*/ 162 w 179"/>
                <a:gd name="T33" fmla="*/ 43 h 83"/>
                <a:gd name="T34" fmla="*/ 160 w 179"/>
                <a:gd name="T35" fmla="*/ 43 h 83"/>
                <a:gd name="T36" fmla="*/ 156 w 179"/>
                <a:gd name="T37" fmla="*/ 42 h 83"/>
                <a:gd name="T38" fmla="*/ 154 w 179"/>
                <a:gd name="T39" fmla="*/ 42 h 83"/>
                <a:gd name="T40" fmla="*/ 159 w 179"/>
                <a:gd name="T41" fmla="*/ 33 h 83"/>
                <a:gd name="T42" fmla="*/ 164 w 179"/>
                <a:gd name="T43" fmla="*/ 31 h 83"/>
                <a:gd name="T44" fmla="*/ 170 w 179"/>
                <a:gd name="T45" fmla="*/ 33 h 83"/>
                <a:gd name="T46" fmla="*/ 175 w 179"/>
                <a:gd name="T47" fmla="*/ 39 h 83"/>
                <a:gd name="T48" fmla="*/ 178 w 179"/>
                <a:gd name="T49" fmla="*/ 49 h 83"/>
                <a:gd name="T50" fmla="*/ 179 w 179"/>
                <a:gd name="T51" fmla="*/ 59 h 83"/>
                <a:gd name="T52" fmla="*/ 179 w 179"/>
                <a:gd name="T53" fmla="*/ 68 h 83"/>
                <a:gd name="T54" fmla="*/ 175 w 179"/>
                <a:gd name="T55" fmla="*/ 77 h 83"/>
                <a:gd name="T56" fmla="*/ 167 w 179"/>
                <a:gd name="T57" fmla="*/ 83 h 83"/>
                <a:gd name="T58" fmla="*/ 154 w 179"/>
                <a:gd name="T59" fmla="*/ 79 h 83"/>
                <a:gd name="T60" fmla="*/ 139 w 179"/>
                <a:gd name="T61" fmla="*/ 76 h 83"/>
                <a:gd name="T62" fmla="*/ 125 w 179"/>
                <a:gd name="T63" fmla="*/ 73 h 83"/>
                <a:gd name="T64" fmla="*/ 110 w 179"/>
                <a:gd name="T65" fmla="*/ 68 h 83"/>
                <a:gd name="T66" fmla="*/ 99 w 179"/>
                <a:gd name="T67" fmla="*/ 62 h 83"/>
                <a:gd name="T68" fmla="*/ 89 w 179"/>
                <a:gd name="T69" fmla="*/ 54 h 83"/>
                <a:gd name="T70" fmla="*/ 84 w 179"/>
                <a:gd name="T71" fmla="*/ 42 h 83"/>
                <a:gd name="T72" fmla="*/ 75 w 179"/>
                <a:gd name="T73" fmla="*/ 54 h 83"/>
                <a:gd name="T74" fmla="*/ 66 w 179"/>
                <a:gd name="T75" fmla="*/ 61 h 83"/>
                <a:gd name="T76" fmla="*/ 58 w 179"/>
                <a:gd name="T77" fmla="*/ 64 h 83"/>
                <a:gd name="T78" fmla="*/ 49 w 179"/>
                <a:gd name="T79" fmla="*/ 65 h 83"/>
                <a:gd name="T80" fmla="*/ 39 w 179"/>
                <a:gd name="T81" fmla="*/ 64 h 83"/>
                <a:gd name="T82" fmla="*/ 28 w 179"/>
                <a:gd name="T83" fmla="*/ 64 h 83"/>
                <a:gd name="T84" fmla="*/ 16 w 179"/>
                <a:gd name="T85" fmla="*/ 65 h 83"/>
                <a:gd name="T86" fmla="*/ 0 w 179"/>
                <a:gd name="T87" fmla="*/ 70 h 83"/>
                <a:gd name="T88" fmla="*/ 9 w 179"/>
                <a:gd name="T89" fmla="*/ 55 h 83"/>
                <a:gd name="T90" fmla="*/ 19 w 179"/>
                <a:gd name="T91" fmla="*/ 43 h 83"/>
                <a:gd name="T92" fmla="*/ 28 w 179"/>
                <a:gd name="T93" fmla="*/ 29 h 83"/>
                <a:gd name="T94" fmla="*/ 36 w 179"/>
                <a:gd name="T95" fmla="*/ 16 h 83"/>
                <a:gd name="T96" fmla="*/ 43 w 179"/>
                <a:gd name="T9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9" h="83">
                  <a:moveTo>
                    <a:pt x="43" y="0"/>
                  </a:moveTo>
                  <a:lnTo>
                    <a:pt x="48" y="9"/>
                  </a:lnTo>
                  <a:lnTo>
                    <a:pt x="55" y="16"/>
                  </a:lnTo>
                  <a:lnTo>
                    <a:pt x="64" y="21"/>
                  </a:lnTo>
                  <a:lnTo>
                    <a:pt x="72" y="25"/>
                  </a:lnTo>
                  <a:lnTo>
                    <a:pt x="80" y="25"/>
                  </a:lnTo>
                  <a:lnTo>
                    <a:pt x="87" y="21"/>
                  </a:lnTo>
                  <a:lnTo>
                    <a:pt x="93" y="14"/>
                  </a:lnTo>
                  <a:lnTo>
                    <a:pt x="98" y="0"/>
                  </a:lnTo>
                  <a:lnTo>
                    <a:pt x="119" y="21"/>
                  </a:lnTo>
                  <a:lnTo>
                    <a:pt x="142" y="39"/>
                  </a:lnTo>
                  <a:lnTo>
                    <a:pt x="167" y="55"/>
                  </a:lnTo>
                  <a:lnTo>
                    <a:pt x="167" y="51"/>
                  </a:lnTo>
                  <a:lnTo>
                    <a:pt x="167" y="48"/>
                  </a:lnTo>
                  <a:lnTo>
                    <a:pt x="166" y="47"/>
                  </a:lnTo>
                  <a:lnTo>
                    <a:pt x="165" y="44"/>
                  </a:lnTo>
                  <a:lnTo>
                    <a:pt x="162" y="43"/>
                  </a:lnTo>
                  <a:lnTo>
                    <a:pt x="160" y="43"/>
                  </a:lnTo>
                  <a:lnTo>
                    <a:pt x="156" y="42"/>
                  </a:lnTo>
                  <a:lnTo>
                    <a:pt x="154" y="42"/>
                  </a:lnTo>
                  <a:lnTo>
                    <a:pt x="159" y="33"/>
                  </a:lnTo>
                  <a:lnTo>
                    <a:pt x="164" y="31"/>
                  </a:lnTo>
                  <a:lnTo>
                    <a:pt x="170" y="33"/>
                  </a:lnTo>
                  <a:lnTo>
                    <a:pt x="175" y="39"/>
                  </a:lnTo>
                  <a:lnTo>
                    <a:pt x="178" y="49"/>
                  </a:lnTo>
                  <a:lnTo>
                    <a:pt x="179" y="59"/>
                  </a:lnTo>
                  <a:lnTo>
                    <a:pt x="179" y="68"/>
                  </a:lnTo>
                  <a:lnTo>
                    <a:pt x="175" y="77"/>
                  </a:lnTo>
                  <a:lnTo>
                    <a:pt x="167" y="83"/>
                  </a:lnTo>
                  <a:lnTo>
                    <a:pt x="154" y="79"/>
                  </a:lnTo>
                  <a:lnTo>
                    <a:pt x="139" y="76"/>
                  </a:lnTo>
                  <a:lnTo>
                    <a:pt x="125" y="73"/>
                  </a:lnTo>
                  <a:lnTo>
                    <a:pt x="110" y="68"/>
                  </a:lnTo>
                  <a:lnTo>
                    <a:pt x="99" y="62"/>
                  </a:lnTo>
                  <a:lnTo>
                    <a:pt x="89" y="54"/>
                  </a:lnTo>
                  <a:lnTo>
                    <a:pt x="84" y="42"/>
                  </a:lnTo>
                  <a:lnTo>
                    <a:pt x="75" y="54"/>
                  </a:lnTo>
                  <a:lnTo>
                    <a:pt x="66" y="61"/>
                  </a:lnTo>
                  <a:lnTo>
                    <a:pt x="58" y="64"/>
                  </a:lnTo>
                  <a:lnTo>
                    <a:pt x="49" y="65"/>
                  </a:lnTo>
                  <a:lnTo>
                    <a:pt x="39" y="64"/>
                  </a:lnTo>
                  <a:lnTo>
                    <a:pt x="28" y="64"/>
                  </a:lnTo>
                  <a:lnTo>
                    <a:pt x="16" y="65"/>
                  </a:lnTo>
                  <a:lnTo>
                    <a:pt x="0" y="70"/>
                  </a:lnTo>
                  <a:lnTo>
                    <a:pt x="9" y="55"/>
                  </a:lnTo>
                  <a:lnTo>
                    <a:pt x="19" y="43"/>
                  </a:lnTo>
                  <a:lnTo>
                    <a:pt x="28" y="29"/>
                  </a:lnTo>
                  <a:lnTo>
                    <a:pt x="36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3" name="Freeform 127"/>
            <p:cNvSpPr/>
            <p:nvPr/>
          </p:nvSpPr>
          <p:spPr bwMode="auto">
            <a:xfrm>
              <a:off x="7226420" y="2087542"/>
              <a:ext cx="184175" cy="180297"/>
            </a:xfrm>
            <a:custGeom>
              <a:avLst/>
              <a:gdLst>
                <a:gd name="T0" fmla="*/ 22 w 190"/>
                <a:gd name="T1" fmla="*/ 3 h 188"/>
                <a:gd name="T2" fmla="*/ 66 w 190"/>
                <a:gd name="T3" fmla="*/ 21 h 188"/>
                <a:gd name="T4" fmla="*/ 112 w 190"/>
                <a:gd name="T5" fmla="*/ 58 h 188"/>
                <a:gd name="T6" fmla="*/ 151 w 190"/>
                <a:gd name="T7" fmla="*/ 101 h 188"/>
                <a:gd name="T8" fmla="*/ 190 w 190"/>
                <a:gd name="T9" fmla="*/ 147 h 188"/>
                <a:gd name="T10" fmla="*/ 180 w 190"/>
                <a:gd name="T11" fmla="*/ 153 h 188"/>
                <a:gd name="T12" fmla="*/ 183 w 190"/>
                <a:gd name="T13" fmla="*/ 164 h 188"/>
                <a:gd name="T14" fmla="*/ 185 w 190"/>
                <a:gd name="T15" fmla="*/ 176 h 188"/>
                <a:gd name="T16" fmla="*/ 175 w 190"/>
                <a:gd name="T17" fmla="*/ 186 h 188"/>
                <a:gd name="T18" fmla="*/ 162 w 190"/>
                <a:gd name="T19" fmla="*/ 175 h 188"/>
                <a:gd name="T20" fmla="*/ 151 w 190"/>
                <a:gd name="T21" fmla="*/ 156 h 188"/>
                <a:gd name="T22" fmla="*/ 134 w 190"/>
                <a:gd name="T23" fmla="*/ 144 h 188"/>
                <a:gd name="T24" fmla="*/ 119 w 190"/>
                <a:gd name="T25" fmla="*/ 134 h 188"/>
                <a:gd name="T26" fmla="*/ 112 w 190"/>
                <a:gd name="T27" fmla="*/ 126 h 188"/>
                <a:gd name="T28" fmla="*/ 122 w 190"/>
                <a:gd name="T29" fmla="*/ 112 h 188"/>
                <a:gd name="T30" fmla="*/ 117 w 190"/>
                <a:gd name="T31" fmla="*/ 103 h 188"/>
                <a:gd name="T32" fmla="*/ 92 w 190"/>
                <a:gd name="T33" fmla="*/ 87 h 188"/>
                <a:gd name="T34" fmla="*/ 75 w 190"/>
                <a:gd name="T35" fmla="*/ 64 h 188"/>
                <a:gd name="T36" fmla="*/ 60 w 190"/>
                <a:gd name="T37" fmla="*/ 39 h 188"/>
                <a:gd name="T38" fmla="*/ 38 w 190"/>
                <a:gd name="T39" fmla="*/ 21 h 188"/>
                <a:gd name="T40" fmla="*/ 18 w 190"/>
                <a:gd name="T41" fmla="*/ 26 h 188"/>
                <a:gd name="T42" fmla="*/ 19 w 190"/>
                <a:gd name="T43" fmla="*/ 36 h 188"/>
                <a:gd name="T44" fmla="*/ 32 w 190"/>
                <a:gd name="T45" fmla="*/ 49 h 188"/>
                <a:gd name="T46" fmla="*/ 50 w 190"/>
                <a:gd name="T47" fmla="*/ 69 h 188"/>
                <a:gd name="T48" fmla="*/ 66 w 190"/>
                <a:gd name="T49" fmla="*/ 90 h 188"/>
                <a:gd name="T50" fmla="*/ 47 w 190"/>
                <a:gd name="T51" fmla="*/ 81 h 188"/>
                <a:gd name="T52" fmla="*/ 33 w 190"/>
                <a:gd name="T53" fmla="*/ 67 h 188"/>
                <a:gd name="T54" fmla="*/ 10 w 190"/>
                <a:gd name="T55" fmla="*/ 62 h 188"/>
                <a:gd name="T56" fmla="*/ 6 w 190"/>
                <a:gd name="T57" fmla="*/ 37 h 188"/>
                <a:gd name="T58" fmla="*/ 1 w 190"/>
                <a:gd name="T59" fmla="*/ 16 h 188"/>
                <a:gd name="T60" fmla="*/ 0 w 190"/>
                <a:gd name="T61" fmla="*/ 4 h 188"/>
                <a:gd name="T62" fmla="*/ 11 w 190"/>
                <a:gd name="T63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0" h="188">
                  <a:moveTo>
                    <a:pt x="11" y="0"/>
                  </a:moveTo>
                  <a:lnTo>
                    <a:pt x="22" y="3"/>
                  </a:lnTo>
                  <a:lnTo>
                    <a:pt x="38" y="8"/>
                  </a:lnTo>
                  <a:lnTo>
                    <a:pt x="66" y="21"/>
                  </a:lnTo>
                  <a:lnTo>
                    <a:pt x="90" y="38"/>
                  </a:lnTo>
                  <a:lnTo>
                    <a:pt x="112" y="58"/>
                  </a:lnTo>
                  <a:lnTo>
                    <a:pt x="133" y="80"/>
                  </a:lnTo>
                  <a:lnTo>
                    <a:pt x="151" y="101"/>
                  </a:lnTo>
                  <a:lnTo>
                    <a:pt x="170" y="125"/>
                  </a:lnTo>
                  <a:lnTo>
                    <a:pt x="190" y="147"/>
                  </a:lnTo>
                  <a:lnTo>
                    <a:pt x="183" y="149"/>
                  </a:lnTo>
                  <a:lnTo>
                    <a:pt x="180" y="153"/>
                  </a:lnTo>
                  <a:lnTo>
                    <a:pt x="180" y="157"/>
                  </a:lnTo>
                  <a:lnTo>
                    <a:pt x="183" y="164"/>
                  </a:lnTo>
                  <a:lnTo>
                    <a:pt x="184" y="170"/>
                  </a:lnTo>
                  <a:lnTo>
                    <a:pt x="185" y="176"/>
                  </a:lnTo>
                  <a:lnTo>
                    <a:pt x="181" y="182"/>
                  </a:lnTo>
                  <a:lnTo>
                    <a:pt x="175" y="186"/>
                  </a:lnTo>
                  <a:lnTo>
                    <a:pt x="162" y="188"/>
                  </a:lnTo>
                  <a:lnTo>
                    <a:pt x="162" y="175"/>
                  </a:lnTo>
                  <a:lnTo>
                    <a:pt x="158" y="165"/>
                  </a:lnTo>
                  <a:lnTo>
                    <a:pt x="151" y="156"/>
                  </a:lnTo>
                  <a:lnTo>
                    <a:pt x="144" y="150"/>
                  </a:lnTo>
                  <a:lnTo>
                    <a:pt x="134" y="144"/>
                  </a:lnTo>
                  <a:lnTo>
                    <a:pt x="125" y="139"/>
                  </a:lnTo>
                  <a:lnTo>
                    <a:pt x="119" y="134"/>
                  </a:lnTo>
                  <a:lnTo>
                    <a:pt x="113" y="131"/>
                  </a:lnTo>
                  <a:lnTo>
                    <a:pt x="112" y="126"/>
                  </a:lnTo>
                  <a:lnTo>
                    <a:pt x="114" y="120"/>
                  </a:lnTo>
                  <a:lnTo>
                    <a:pt x="122" y="112"/>
                  </a:lnTo>
                  <a:lnTo>
                    <a:pt x="135" y="105"/>
                  </a:lnTo>
                  <a:lnTo>
                    <a:pt x="117" y="103"/>
                  </a:lnTo>
                  <a:lnTo>
                    <a:pt x="103" y="97"/>
                  </a:lnTo>
                  <a:lnTo>
                    <a:pt x="92" y="87"/>
                  </a:lnTo>
                  <a:lnTo>
                    <a:pt x="84" y="76"/>
                  </a:lnTo>
                  <a:lnTo>
                    <a:pt x="75" y="64"/>
                  </a:lnTo>
                  <a:lnTo>
                    <a:pt x="68" y="50"/>
                  </a:lnTo>
                  <a:lnTo>
                    <a:pt x="60" y="39"/>
                  </a:lnTo>
                  <a:lnTo>
                    <a:pt x="50" y="28"/>
                  </a:lnTo>
                  <a:lnTo>
                    <a:pt x="38" y="21"/>
                  </a:lnTo>
                  <a:lnTo>
                    <a:pt x="26" y="23"/>
                  </a:lnTo>
                  <a:lnTo>
                    <a:pt x="18" y="26"/>
                  </a:lnTo>
                  <a:lnTo>
                    <a:pt x="17" y="31"/>
                  </a:lnTo>
                  <a:lnTo>
                    <a:pt x="19" y="36"/>
                  </a:lnTo>
                  <a:lnTo>
                    <a:pt x="24" y="42"/>
                  </a:lnTo>
                  <a:lnTo>
                    <a:pt x="32" y="49"/>
                  </a:lnTo>
                  <a:lnTo>
                    <a:pt x="40" y="59"/>
                  </a:lnTo>
                  <a:lnTo>
                    <a:pt x="50" y="69"/>
                  </a:lnTo>
                  <a:lnTo>
                    <a:pt x="58" y="78"/>
                  </a:lnTo>
                  <a:lnTo>
                    <a:pt x="66" y="90"/>
                  </a:lnTo>
                  <a:lnTo>
                    <a:pt x="55" y="87"/>
                  </a:lnTo>
                  <a:lnTo>
                    <a:pt x="47" y="81"/>
                  </a:lnTo>
                  <a:lnTo>
                    <a:pt x="40" y="73"/>
                  </a:lnTo>
                  <a:lnTo>
                    <a:pt x="33" y="67"/>
                  </a:lnTo>
                  <a:lnTo>
                    <a:pt x="24" y="62"/>
                  </a:lnTo>
                  <a:lnTo>
                    <a:pt x="10" y="62"/>
                  </a:lnTo>
                  <a:lnTo>
                    <a:pt x="9" y="49"/>
                  </a:lnTo>
                  <a:lnTo>
                    <a:pt x="6" y="37"/>
                  </a:lnTo>
                  <a:lnTo>
                    <a:pt x="4" y="26"/>
                  </a:lnTo>
                  <a:lnTo>
                    <a:pt x="1" y="16"/>
                  </a:lnTo>
                  <a:lnTo>
                    <a:pt x="0" y="9"/>
                  </a:lnTo>
                  <a:lnTo>
                    <a:pt x="0" y="4"/>
                  </a:lnTo>
                  <a:lnTo>
                    <a:pt x="4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" name="Freeform 128"/>
            <p:cNvSpPr/>
            <p:nvPr/>
          </p:nvSpPr>
          <p:spPr bwMode="auto">
            <a:xfrm>
              <a:off x="6404419" y="2254269"/>
              <a:ext cx="215194" cy="149278"/>
            </a:xfrm>
            <a:custGeom>
              <a:avLst/>
              <a:gdLst>
                <a:gd name="T0" fmla="*/ 180 w 221"/>
                <a:gd name="T1" fmla="*/ 0 h 154"/>
                <a:gd name="T2" fmla="*/ 177 w 221"/>
                <a:gd name="T3" fmla="*/ 19 h 154"/>
                <a:gd name="T4" fmla="*/ 179 w 221"/>
                <a:gd name="T5" fmla="*/ 32 h 154"/>
                <a:gd name="T6" fmla="*/ 183 w 221"/>
                <a:gd name="T7" fmla="*/ 43 h 154"/>
                <a:gd name="T8" fmla="*/ 191 w 221"/>
                <a:gd name="T9" fmla="*/ 51 h 154"/>
                <a:gd name="T10" fmla="*/ 198 w 221"/>
                <a:gd name="T11" fmla="*/ 59 h 154"/>
                <a:gd name="T12" fmla="*/ 207 w 221"/>
                <a:gd name="T13" fmla="*/ 66 h 154"/>
                <a:gd name="T14" fmla="*/ 214 w 221"/>
                <a:gd name="T15" fmla="*/ 75 h 154"/>
                <a:gd name="T16" fmla="*/ 219 w 221"/>
                <a:gd name="T17" fmla="*/ 84 h 154"/>
                <a:gd name="T18" fmla="*/ 221 w 221"/>
                <a:gd name="T19" fmla="*/ 98 h 154"/>
                <a:gd name="T20" fmla="*/ 205 w 221"/>
                <a:gd name="T21" fmla="*/ 83 h 154"/>
                <a:gd name="T22" fmla="*/ 189 w 221"/>
                <a:gd name="T23" fmla="*/ 76 h 154"/>
                <a:gd name="T24" fmla="*/ 175 w 221"/>
                <a:gd name="T25" fmla="*/ 75 h 154"/>
                <a:gd name="T26" fmla="*/ 160 w 221"/>
                <a:gd name="T27" fmla="*/ 78 h 154"/>
                <a:gd name="T28" fmla="*/ 146 w 221"/>
                <a:gd name="T29" fmla="*/ 84 h 154"/>
                <a:gd name="T30" fmla="*/ 131 w 221"/>
                <a:gd name="T31" fmla="*/ 94 h 154"/>
                <a:gd name="T32" fmla="*/ 118 w 221"/>
                <a:gd name="T33" fmla="*/ 106 h 154"/>
                <a:gd name="T34" fmla="*/ 103 w 221"/>
                <a:gd name="T35" fmla="*/ 118 h 154"/>
                <a:gd name="T36" fmla="*/ 88 w 221"/>
                <a:gd name="T37" fmla="*/ 129 h 154"/>
                <a:gd name="T38" fmla="*/ 73 w 221"/>
                <a:gd name="T39" fmla="*/ 140 h 154"/>
                <a:gd name="T40" fmla="*/ 57 w 221"/>
                <a:gd name="T41" fmla="*/ 149 h 154"/>
                <a:gd name="T42" fmla="*/ 41 w 221"/>
                <a:gd name="T43" fmla="*/ 154 h 154"/>
                <a:gd name="T44" fmla="*/ 31 w 221"/>
                <a:gd name="T45" fmla="*/ 153 h 154"/>
                <a:gd name="T46" fmla="*/ 25 w 221"/>
                <a:gd name="T47" fmla="*/ 149 h 154"/>
                <a:gd name="T48" fmla="*/ 20 w 221"/>
                <a:gd name="T49" fmla="*/ 143 h 154"/>
                <a:gd name="T50" fmla="*/ 18 w 221"/>
                <a:gd name="T51" fmla="*/ 134 h 154"/>
                <a:gd name="T52" fmla="*/ 15 w 221"/>
                <a:gd name="T53" fmla="*/ 127 h 154"/>
                <a:gd name="T54" fmla="*/ 13 w 221"/>
                <a:gd name="T55" fmla="*/ 120 h 154"/>
                <a:gd name="T56" fmla="*/ 7 w 221"/>
                <a:gd name="T57" fmla="*/ 114 h 154"/>
                <a:gd name="T58" fmla="*/ 0 w 221"/>
                <a:gd name="T59" fmla="*/ 112 h 154"/>
                <a:gd name="T60" fmla="*/ 9 w 221"/>
                <a:gd name="T61" fmla="*/ 97 h 154"/>
                <a:gd name="T62" fmla="*/ 22 w 221"/>
                <a:gd name="T63" fmla="*/ 89 h 154"/>
                <a:gd name="T64" fmla="*/ 34 w 221"/>
                <a:gd name="T65" fmla="*/ 87 h 154"/>
                <a:gd name="T66" fmla="*/ 47 w 221"/>
                <a:gd name="T67" fmla="*/ 89 h 154"/>
                <a:gd name="T68" fmla="*/ 63 w 221"/>
                <a:gd name="T69" fmla="*/ 95 h 154"/>
                <a:gd name="T70" fmla="*/ 79 w 221"/>
                <a:gd name="T71" fmla="*/ 104 h 154"/>
                <a:gd name="T72" fmla="*/ 97 w 221"/>
                <a:gd name="T73" fmla="*/ 112 h 154"/>
                <a:gd name="T74" fmla="*/ 101 w 221"/>
                <a:gd name="T75" fmla="*/ 94 h 154"/>
                <a:gd name="T76" fmla="*/ 104 w 221"/>
                <a:gd name="T77" fmla="*/ 77 h 154"/>
                <a:gd name="T78" fmla="*/ 110 w 221"/>
                <a:gd name="T79" fmla="*/ 61 h 154"/>
                <a:gd name="T80" fmla="*/ 116 w 221"/>
                <a:gd name="T81" fmla="*/ 45 h 154"/>
                <a:gd name="T82" fmla="*/ 126 w 221"/>
                <a:gd name="T83" fmla="*/ 32 h 154"/>
                <a:gd name="T84" fmla="*/ 140 w 221"/>
                <a:gd name="T85" fmla="*/ 20 h 154"/>
                <a:gd name="T86" fmla="*/ 157 w 221"/>
                <a:gd name="T87" fmla="*/ 9 h 154"/>
                <a:gd name="T88" fmla="*/ 180 w 221"/>
                <a:gd name="T8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1" h="154">
                  <a:moveTo>
                    <a:pt x="180" y="0"/>
                  </a:moveTo>
                  <a:lnTo>
                    <a:pt x="177" y="19"/>
                  </a:lnTo>
                  <a:lnTo>
                    <a:pt x="179" y="32"/>
                  </a:lnTo>
                  <a:lnTo>
                    <a:pt x="183" y="43"/>
                  </a:lnTo>
                  <a:lnTo>
                    <a:pt x="191" y="51"/>
                  </a:lnTo>
                  <a:lnTo>
                    <a:pt x="198" y="59"/>
                  </a:lnTo>
                  <a:lnTo>
                    <a:pt x="207" y="66"/>
                  </a:lnTo>
                  <a:lnTo>
                    <a:pt x="214" y="75"/>
                  </a:lnTo>
                  <a:lnTo>
                    <a:pt x="219" y="84"/>
                  </a:lnTo>
                  <a:lnTo>
                    <a:pt x="221" y="98"/>
                  </a:lnTo>
                  <a:lnTo>
                    <a:pt x="205" y="83"/>
                  </a:lnTo>
                  <a:lnTo>
                    <a:pt x="189" y="76"/>
                  </a:lnTo>
                  <a:lnTo>
                    <a:pt x="175" y="75"/>
                  </a:lnTo>
                  <a:lnTo>
                    <a:pt x="160" y="78"/>
                  </a:lnTo>
                  <a:lnTo>
                    <a:pt x="146" y="84"/>
                  </a:lnTo>
                  <a:lnTo>
                    <a:pt x="131" y="94"/>
                  </a:lnTo>
                  <a:lnTo>
                    <a:pt x="118" y="106"/>
                  </a:lnTo>
                  <a:lnTo>
                    <a:pt x="103" y="118"/>
                  </a:lnTo>
                  <a:lnTo>
                    <a:pt x="88" y="129"/>
                  </a:lnTo>
                  <a:lnTo>
                    <a:pt x="73" y="140"/>
                  </a:lnTo>
                  <a:lnTo>
                    <a:pt x="57" y="149"/>
                  </a:lnTo>
                  <a:lnTo>
                    <a:pt x="41" y="154"/>
                  </a:lnTo>
                  <a:lnTo>
                    <a:pt x="31" y="153"/>
                  </a:lnTo>
                  <a:lnTo>
                    <a:pt x="25" y="149"/>
                  </a:lnTo>
                  <a:lnTo>
                    <a:pt x="20" y="143"/>
                  </a:lnTo>
                  <a:lnTo>
                    <a:pt x="18" y="134"/>
                  </a:lnTo>
                  <a:lnTo>
                    <a:pt x="15" y="127"/>
                  </a:lnTo>
                  <a:lnTo>
                    <a:pt x="13" y="120"/>
                  </a:lnTo>
                  <a:lnTo>
                    <a:pt x="7" y="114"/>
                  </a:lnTo>
                  <a:lnTo>
                    <a:pt x="0" y="112"/>
                  </a:lnTo>
                  <a:lnTo>
                    <a:pt x="9" y="97"/>
                  </a:lnTo>
                  <a:lnTo>
                    <a:pt x="22" y="89"/>
                  </a:lnTo>
                  <a:lnTo>
                    <a:pt x="34" y="87"/>
                  </a:lnTo>
                  <a:lnTo>
                    <a:pt x="47" y="89"/>
                  </a:lnTo>
                  <a:lnTo>
                    <a:pt x="63" y="95"/>
                  </a:lnTo>
                  <a:lnTo>
                    <a:pt x="79" y="104"/>
                  </a:lnTo>
                  <a:lnTo>
                    <a:pt x="97" y="112"/>
                  </a:lnTo>
                  <a:lnTo>
                    <a:pt x="101" y="94"/>
                  </a:lnTo>
                  <a:lnTo>
                    <a:pt x="104" y="77"/>
                  </a:lnTo>
                  <a:lnTo>
                    <a:pt x="110" y="61"/>
                  </a:lnTo>
                  <a:lnTo>
                    <a:pt x="116" y="45"/>
                  </a:lnTo>
                  <a:lnTo>
                    <a:pt x="126" y="32"/>
                  </a:lnTo>
                  <a:lnTo>
                    <a:pt x="140" y="20"/>
                  </a:lnTo>
                  <a:lnTo>
                    <a:pt x="157" y="9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5" name="Freeform 129"/>
            <p:cNvSpPr/>
            <p:nvPr/>
          </p:nvSpPr>
          <p:spPr bwMode="auto">
            <a:xfrm>
              <a:off x="5873220" y="2448137"/>
              <a:ext cx="87241" cy="75609"/>
            </a:xfrm>
            <a:custGeom>
              <a:avLst/>
              <a:gdLst>
                <a:gd name="T0" fmla="*/ 0 w 90"/>
                <a:gd name="T1" fmla="*/ 0 h 78"/>
                <a:gd name="T2" fmla="*/ 2 w 90"/>
                <a:gd name="T3" fmla="*/ 0 h 78"/>
                <a:gd name="T4" fmla="*/ 8 w 90"/>
                <a:gd name="T5" fmla="*/ 3 h 78"/>
                <a:gd name="T6" fmla="*/ 17 w 90"/>
                <a:gd name="T7" fmla="*/ 7 h 78"/>
                <a:gd name="T8" fmla="*/ 27 w 90"/>
                <a:gd name="T9" fmla="*/ 12 h 78"/>
                <a:gd name="T10" fmla="*/ 39 w 90"/>
                <a:gd name="T11" fmla="*/ 18 h 78"/>
                <a:gd name="T12" fmla="*/ 52 w 90"/>
                <a:gd name="T13" fmla="*/ 22 h 78"/>
                <a:gd name="T14" fmla="*/ 66 w 90"/>
                <a:gd name="T15" fmla="*/ 24 h 78"/>
                <a:gd name="T16" fmla="*/ 78 w 90"/>
                <a:gd name="T17" fmla="*/ 26 h 78"/>
                <a:gd name="T18" fmla="*/ 90 w 90"/>
                <a:gd name="T19" fmla="*/ 22 h 78"/>
                <a:gd name="T20" fmla="*/ 90 w 90"/>
                <a:gd name="T21" fmla="*/ 33 h 78"/>
                <a:gd name="T22" fmla="*/ 88 w 90"/>
                <a:gd name="T23" fmla="*/ 43 h 78"/>
                <a:gd name="T24" fmla="*/ 83 w 90"/>
                <a:gd name="T25" fmla="*/ 50 h 78"/>
                <a:gd name="T26" fmla="*/ 79 w 90"/>
                <a:gd name="T27" fmla="*/ 57 h 78"/>
                <a:gd name="T28" fmla="*/ 77 w 90"/>
                <a:gd name="T29" fmla="*/ 67 h 78"/>
                <a:gd name="T30" fmla="*/ 77 w 90"/>
                <a:gd name="T31" fmla="*/ 78 h 78"/>
                <a:gd name="T32" fmla="*/ 68 w 90"/>
                <a:gd name="T33" fmla="*/ 63 h 78"/>
                <a:gd name="T34" fmla="*/ 61 w 90"/>
                <a:gd name="T35" fmla="*/ 52 h 78"/>
                <a:gd name="T36" fmla="*/ 53 w 90"/>
                <a:gd name="T37" fmla="*/ 46 h 78"/>
                <a:gd name="T38" fmla="*/ 46 w 90"/>
                <a:gd name="T39" fmla="*/ 42 h 78"/>
                <a:gd name="T40" fmla="*/ 38 w 90"/>
                <a:gd name="T41" fmla="*/ 37 h 78"/>
                <a:gd name="T42" fmla="*/ 29 w 90"/>
                <a:gd name="T43" fmla="*/ 32 h 78"/>
                <a:gd name="T44" fmla="*/ 19 w 90"/>
                <a:gd name="T45" fmla="*/ 22 h 78"/>
                <a:gd name="T46" fmla="*/ 7 w 90"/>
                <a:gd name="T47" fmla="*/ 9 h 78"/>
                <a:gd name="T48" fmla="*/ 2 w 90"/>
                <a:gd name="T49" fmla="*/ 3 h 78"/>
                <a:gd name="T50" fmla="*/ 0 w 90"/>
                <a:gd name="T5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0" h="78">
                  <a:moveTo>
                    <a:pt x="0" y="0"/>
                  </a:moveTo>
                  <a:lnTo>
                    <a:pt x="2" y="0"/>
                  </a:lnTo>
                  <a:lnTo>
                    <a:pt x="8" y="3"/>
                  </a:lnTo>
                  <a:lnTo>
                    <a:pt x="17" y="7"/>
                  </a:lnTo>
                  <a:lnTo>
                    <a:pt x="27" y="12"/>
                  </a:lnTo>
                  <a:lnTo>
                    <a:pt x="39" y="18"/>
                  </a:lnTo>
                  <a:lnTo>
                    <a:pt x="52" y="22"/>
                  </a:lnTo>
                  <a:lnTo>
                    <a:pt x="66" y="24"/>
                  </a:lnTo>
                  <a:lnTo>
                    <a:pt x="78" y="26"/>
                  </a:lnTo>
                  <a:lnTo>
                    <a:pt x="90" y="22"/>
                  </a:lnTo>
                  <a:lnTo>
                    <a:pt x="90" y="33"/>
                  </a:lnTo>
                  <a:lnTo>
                    <a:pt x="88" y="43"/>
                  </a:lnTo>
                  <a:lnTo>
                    <a:pt x="83" y="50"/>
                  </a:lnTo>
                  <a:lnTo>
                    <a:pt x="79" y="57"/>
                  </a:lnTo>
                  <a:lnTo>
                    <a:pt x="77" y="67"/>
                  </a:lnTo>
                  <a:lnTo>
                    <a:pt x="77" y="78"/>
                  </a:lnTo>
                  <a:lnTo>
                    <a:pt x="68" y="63"/>
                  </a:lnTo>
                  <a:lnTo>
                    <a:pt x="61" y="52"/>
                  </a:lnTo>
                  <a:lnTo>
                    <a:pt x="53" y="46"/>
                  </a:lnTo>
                  <a:lnTo>
                    <a:pt x="46" y="42"/>
                  </a:lnTo>
                  <a:lnTo>
                    <a:pt x="38" y="37"/>
                  </a:lnTo>
                  <a:lnTo>
                    <a:pt x="29" y="32"/>
                  </a:lnTo>
                  <a:lnTo>
                    <a:pt x="19" y="22"/>
                  </a:lnTo>
                  <a:lnTo>
                    <a:pt x="7" y="9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6" name="Freeform 130"/>
            <p:cNvSpPr/>
            <p:nvPr/>
          </p:nvSpPr>
          <p:spPr bwMode="auto">
            <a:xfrm>
              <a:off x="7377637" y="2294981"/>
              <a:ext cx="195807" cy="108566"/>
            </a:xfrm>
            <a:custGeom>
              <a:avLst/>
              <a:gdLst>
                <a:gd name="T0" fmla="*/ 13 w 202"/>
                <a:gd name="T1" fmla="*/ 2 h 111"/>
                <a:gd name="T2" fmla="*/ 24 w 202"/>
                <a:gd name="T3" fmla="*/ 18 h 111"/>
                <a:gd name="T4" fmla="*/ 36 w 202"/>
                <a:gd name="T5" fmla="*/ 35 h 111"/>
                <a:gd name="T6" fmla="*/ 49 w 202"/>
                <a:gd name="T7" fmla="*/ 43 h 111"/>
                <a:gd name="T8" fmla="*/ 63 w 202"/>
                <a:gd name="T9" fmla="*/ 27 h 111"/>
                <a:gd name="T10" fmla="*/ 75 w 202"/>
                <a:gd name="T11" fmla="*/ 33 h 111"/>
                <a:gd name="T12" fmla="*/ 88 w 202"/>
                <a:gd name="T13" fmla="*/ 46 h 111"/>
                <a:gd name="T14" fmla="*/ 102 w 202"/>
                <a:gd name="T15" fmla="*/ 56 h 111"/>
                <a:gd name="T16" fmla="*/ 113 w 202"/>
                <a:gd name="T17" fmla="*/ 51 h 111"/>
                <a:gd name="T18" fmla="*/ 110 w 202"/>
                <a:gd name="T19" fmla="*/ 38 h 111"/>
                <a:gd name="T20" fmla="*/ 102 w 202"/>
                <a:gd name="T21" fmla="*/ 23 h 111"/>
                <a:gd name="T22" fmla="*/ 96 w 202"/>
                <a:gd name="T23" fmla="*/ 6 h 111"/>
                <a:gd name="T24" fmla="*/ 101 w 202"/>
                <a:gd name="T25" fmla="*/ 4 h 111"/>
                <a:gd name="T26" fmla="*/ 115 w 202"/>
                <a:gd name="T27" fmla="*/ 16 h 111"/>
                <a:gd name="T28" fmla="*/ 132 w 202"/>
                <a:gd name="T29" fmla="*/ 27 h 111"/>
                <a:gd name="T30" fmla="*/ 166 w 202"/>
                <a:gd name="T31" fmla="*/ 54 h 111"/>
                <a:gd name="T32" fmla="*/ 192 w 202"/>
                <a:gd name="T33" fmla="*/ 90 h 111"/>
                <a:gd name="T34" fmla="*/ 192 w 202"/>
                <a:gd name="T35" fmla="*/ 104 h 111"/>
                <a:gd name="T36" fmla="*/ 181 w 202"/>
                <a:gd name="T37" fmla="*/ 101 h 111"/>
                <a:gd name="T38" fmla="*/ 172 w 202"/>
                <a:gd name="T39" fmla="*/ 105 h 111"/>
                <a:gd name="T40" fmla="*/ 158 w 202"/>
                <a:gd name="T41" fmla="*/ 110 h 111"/>
                <a:gd name="T42" fmla="*/ 144 w 202"/>
                <a:gd name="T43" fmla="*/ 102 h 111"/>
                <a:gd name="T44" fmla="*/ 137 w 202"/>
                <a:gd name="T45" fmla="*/ 91 h 111"/>
                <a:gd name="T46" fmla="*/ 131 w 202"/>
                <a:gd name="T47" fmla="*/ 78 h 111"/>
                <a:gd name="T48" fmla="*/ 120 w 202"/>
                <a:gd name="T49" fmla="*/ 67 h 111"/>
                <a:gd name="T50" fmla="*/ 105 w 202"/>
                <a:gd name="T51" fmla="*/ 73 h 111"/>
                <a:gd name="T52" fmla="*/ 96 w 202"/>
                <a:gd name="T53" fmla="*/ 85 h 111"/>
                <a:gd name="T54" fmla="*/ 85 w 202"/>
                <a:gd name="T55" fmla="*/ 95 h 111"/>
                <a:gd name="T56" fmla="*/ 67 w 202"/>
                <a:gd name="T57" fmla="*/ 88 h 111"/>
                <a:gd name="T58" fmla="*/ 41 w 202"/>
                <a:gd name="T59" fmla="*/ 68 h 111"/>
                <a:gd name="T60" fmla="*/ 14 w 202"/>
                <a:gd name="T61" fmla="*/ 46 h 111"/>
                <a:gd name="T62" fmla="*/ 0 w 202"/>
                <a:gd name="T63" fmla="*/ 23 h 111"/>
                <a:gd name="T64" fmla="*/ 7 w 202"/>
                <a:gd name="T6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2" h="111">
                  <a:moveTo>
                    <a:pt x="7" y="0"/>
                  </a:moveTo>
                  <a:lnTo>
                    <a:pt x="13" y="2"/>
                  </a:lnTo>
                  <a:lnTo>
                    <a:pt x="18" y="10"/>
                  </a:lnTo>
                  <a:lnTo>
                    <a:pt x="24" y="18"/>
                  </a:lnTo>
                  <a:lnTo>
                    <a:pt x="30" y="28"/>
                  </a:lnTo>
                  <a:lnTo>
                    <a:pt x="36" y="35"/>
                  </a:lnTo>
                  <a:lnTo>
                    <a:pt x="42" y="41"/>
                  </a:lnTo>
                  <a:lnTo>
                    <a:pt x="49" y="43"/>
                  </a:lnTo>
                  <a:lnTo>
                    <a:pt x="56" y="39"/>
                  </a:lnTo>
                  <a:lnTo>
                    <a:pt x="63" y="27"/>
                  </a:lnTo>
                  <a:lnTo>
                    <a:pt x="69" y="28"/>
                  </a:lnTo>
                  <a:lnTo>
                    <a:pt x="75" y="33"/>
                  </a:lnTo>
                  <a:lnTo>
                    <a:pt x="82" y="39"/>
                  </a:lnTo>
                  <a:lnTo>
                    <a:pt x="88" y="46"/>
                  </a:lnTo>
                  <a:lnTo>
                    <a:pt x="96" y="52"/>
                  </a:lnTo>
                  <a:lnTo>
                    <a:pt x="102" y="56"/>
                  </a:lnTo>
                  <a:lnTo>
                    <a:pt x="108" y="56"/>
                  </a:lnTo>
                  <a:lnTo>
                    <a:pt x="113" y="51"/>
                  </a:lnTo>
                  <a:lnTo>
                    <a:pt x="118" y="41"/>
                  </a:lnTo>
                  <a:lnTo>
                    <a:pt x="110" y="38"/>
                  </a:lnTo>
                  <a:lnTo>
                    <a:pt x="104" y="32"/>
                  </a:lnTo>
                  <a:lnTo>
                    <a:pt x="102" y="23"/>
                  </a:lnTo>
                  <a:lnTo>
                    <a:pt x="98" y="15"/>
                  </a:lnTo>
                  <a:lnTo>
                    <a:pt x="96" y="6"/>
                  </a:lnTo>
                  <a:lnTo>
                    <a:pt x="91" y="0"/>
                  </a:lnTo>
                  <a:lnTo>
                    <a:pt x="101" y="4"/>
                  </a:lnTo>
                  <a:lnTo>
                    <a:pt x="108" y="10"/>
                  </a:lnTo>
                  <a:lnTo>
                    <a:pt x="115" y="16"/>
                  </a:lnTo>
                  <a:lnTo>
                    <a:pt x="122" y="23"/>
                  </a:lnTo>
                  <a:lnTo>
                    <a:pt x="132" y="27"/>
                  </a:lnTo>
                  <a:lnTo>
                    <a:pt x="150" y="39"/>
                  </a:lnTo>
                  <a:lnTo>
                    <a:pt x="166" y="54"/>
                  </a:lnTo>
                  <a:lnTo>
                    <a:pt x="180" y="71"/>
                  </a:lnTo>
                  <a:lnTo>
                    <a:pt x="192" y="90"/>
                  </a:lnTo>
                  <a:lnTo>
                    <a:pt x="202" y="111"/>
                  </a:lnTo>
                  <a:lnTo>
                    <a:pt x="192" y="104"/>
                  </a:lnTo>
                  <a:lnTo>
                    <a:pt x="186" y="101"/>
                  </a:lnTo>
                  <a:lnTo>
                    <a:pt x="181" y="101"/>
                  </a:lnTo>
                  <a:lnTo>
                    <a:pt x="177" y="102"/>
                  </a:lnTo>
                  <a:lnTo>
                    <a:pt x="172" y="105"/>
                  </a:lnTo>
                  <a:lnTo>
                    <a:pt x="166" y="107"/>
                  </a:lnTo>
                  <a:lnTo>
                    <a:pt x="158" y="110"/>
                  </a:lnTo>
                  <a:lnTo>
                    <a:pt x="146" y="111"/>
                  </a:lnTo>
                  <a:lnTo>
                    <a:pt x="144" y="102"/>
                  </a:lnTo>
                  <a:lnTo>
                    <a:pt x="141" y="96"/>
                  </a:lnTo>
                  <a:lnTo>
                    <a:pt x="137" y="91"/>
                  </a:lnTo>
                  <a:lnTo>
                    <a:pt x="133" y="85"/>
                  </a:lnTo>
                  <a:lnTo>
                    <a:pt x="131" y="78"/>
                  </a:lnTo>
                  <a:lnTo>
                    <a:pt x="132" y="69"/>
                  </a:lnTo>
                  <a:lnTo>
                    <a:pt x="120" y="67"/>
                  </a:lnTo>
                  <a:lnTo>
                    <a:pt x="112" y="69"/>
                  </a:lnTo>
                  <a:lnTo>
                    <a:pt x="105" y="73"/>
                  </a:lnTo>
                  <a:lnTo>
                    <a:pt x="101" y="79"/>
                  </a:lnTo>
                  <a:lnTo>
                    <a:pt x="96" y="85"/>
                  </a:lnTo>
                  <a:lnTo>
                    <a:pt x="91" y="90"/>
                  </a:lnTo>
                  <a:lnTo>
                    <a:pt x="85" y="95"/>
                  </a:lnTo>
                  <a:lnTo>
                    <a:pt x="76" y="96"/>
                  </a:lnTo>
                  <a:lnTo>
                    <a:pt x="67" y="88"/>
                  </a:lnTo>
                  <a:lnTo>
                    <a:pt x="54" y="79"/>
                  </a:lnTo>
                  <a:lnTo>
                    <a:pt x="41" y="68"/>
                  </a:lnTo>
                  <a:lnTo>
                    <a:pt x="28" y="57"/>
                  </a:lnTo>
                  <a:lnTo>
                    <a:pt x="14" y="46"/>
                  </a:lnTo>
                  <a:lnTo>
                    <a:pt x="6" y="34"/>
                  </a:lnTo>
                  <a:lnTo>
                    <a:pt x="0" y="23"/>
                  </a:lnTo>
                  <a:lnTo>
                    <a:pt x="1" y="1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7" name="Freeform 131"/>
            <p:cNvSpPr/>
            <p:nvPr/>
          </p:nvSpPr>
          <p:spPr bwMode="auto">
            <a:xfrm>
              <a:off x="6175654" y="2374467"/>
              <a:ext cx="67854" cy="81425"/>
            </a:xfrm>
            <a:custGeom>
              <a:avLst/>
              <a:gdLst>
                <a:gd name="T0" fmla="*/ 16 w 71"/>
                <a:gd name="T1" fmla="*/ 0 h 84"/>
                <a:gd name="T2" fmla="*/ 28 w 71"/>
                <a:gd name="T3" fmla="*/ 1 h 84"/>
                <a:gd name="T4" fmla="*/ 37 w 71"/>
                <a:gd name="T5" fmla="*/ 4 h 84"/>
                <a:gd name="T6" fmla="*/ 43 w 71"/>
                <a:gd name="T7" fmla="*/ 7 h 84"/>
                <a:gd name="T8" fmla="*/ 49 w 71"/>
                <a:gd name="T9" fmla="*/ 9 h 84"/>
                <a:gd name="T10" fmla="*/ 55 w 71"/>
                <a:gd name="T11" fmla="*/ 11 h 84"/>
                <a:gd name="T12" fmla="*/ 62 w 71"/>
                <a:gd name="T13" fmla="*/ 8 h 84"/>
                <a:gd name="T14" fmla="*/ 71 w 71"/>
                <a:gd name="T15" fmla="*/ 1 h 84"/>
                <a:gd name="T16" fmla="*/ 71 w 71"/>
                <a:gd name="T17" fmla="*/ 11 h 84"/>
                <a:gd name="T18" fmla="*/ 67 w 71"/>
                <a:gd name="T19" fmla="*/ 17 h 84"/>
                <a:gd name="T20" fmla="*/ 60 w 71"/>
                <a:gd name="T21" fmla="*/ 20 h 84"/>
                <a:gd name="T22" fmla="*/ 53 w 71"/>
                <a:gd name="T23" fmla="*/ 24 h 84"/>
                <a:gd name="T24" fmla="*/ 45 w 71"/>
                <a:gd name="T25" fmla="*/ 26 h 84"/>
                <a:gd name="T26" fmla="*/ 38 w 71"/>
                <a:gd name="T27" fmla="*/ 29 h 84"/>
                <a:gd name="T28" fmla="*/ 32 w 71"/>
                <a:gd name="T29" fmla="*/ 34 h 84"/>
                <a:gd name="T30" fmla="*/ 29 w 71"/>
                <a:gd name="T31" fmla="*/ 42 h 84"/>
                <a:gd name="T32" fmla="*/ 37 w 71"/>
                <a:gd name="T33" fmla="*/ 46 h 84"/>
                <a:gd name="T34" fmla="*/ 42 w 71"/>
                <a:gd name="T35" fmla="*/ 51 h 84"/>
                <a:gd name="T36" fmla="*/ 44 w 71"/>
                <a:gd name="T37" fmla="*/ 59 h 84"/>
                <a:gd name="T38" fmla="*/ 44 w 71"/>
                <a:gd name="T39" fmla="*/ 70 h 84"/>
                <a:gd name="T40" fmla="*/ 36 w 71"/>
                <a:gd name="T41" fmla="*/ 71 h 84"/>
                <a:gd name="T42" fmla="*/ 28 w 71"/>
                <a:gd name="T43" fmla="*/ 76 h 84"/>
                <a:gd name="T44" fmla="*/ 23 w 71"/>
                <a:gd name="T45" fmla="*/ 81 h 84"/>
                <a:gd name="T46" fmla="*/ 16 w 71"/>
                <a:gd name="T47" fmla="*/ 84 h 84"/>
                <a:gd name="T48" fmla="*/ 17 w 71"/>
                <a:gd name="T49" fmla="*/ 70 h 84"/>
                <a:gd name="T50" fmla="*/ 16 w 71"/>
                <a:gd name="T51" fmla="*/ 59 h 84"/>
                <a:gd name="T52" fmla="*/ 14 w 71"/>
                <a:gd name="T53" fmla="*/ 50 h 84"/>
                <a:gd name="T54" fmla="*/ 9 w 71"/>
                <a:gd name="T55" fmla="*/ 42 h 84"/>
                <a:gd name="T56" fmla="*/ 5 w 71"/>
                <a:gd name="T57" fmla="*/ 35 h 84"/>
                <a:gd name="T58" fmla="*/ 1 w 71"/>
                <a:gd name="T59" fmla="*/ 25 h 84"/>
                <a:gd name="T60" fmla="*/ 0 w 71"/>
                <a:gd name="T61" fmla="*/ 14 h 84"/>
                <a:gd name="T62" fmla="*/ 1 w 71"/>
                <a:gd name="T63" fmla="*/ 1 h 84"/>
                <a:gd name="T64" fmla="*/ 16 w 71"/>
                <a:gd name="T65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" h="84">
                  <a:moveTo>
                    <a:pt x="16" y="0"/>
                  </a:moveTo>
                  <a:lnTo>
                    <a:pt x="28" y="1"/>
                  </a:lnTo>
                  <a:lnTo>
                    <a:pt x="37" y="4"/>
                  </a:lnTo>
                  <a:lnTo>
                    <a:pt x="43" y="7"/>
                  </a:lnTo>
                  <a:lnTo>
                    <a:pt x="49" y="9"/>
                  </a:lnTo>
                  <a:lnTo>
                    <a:pt x="55" y="11"/>
                  </a:lnTo>
                  <a:lnTo>
                    <a:pt x="62" y="8"/>
                  </a:lnTo>
                  <a:lnTo>
                    <a:pt x="71" y="1"/>
                  </a:lnTo>
                  <a:lnTo>
                    <a:pt x="71" y="11"/>
                  </a:lnTo>
                  <a:lnTo>
                    <a:pt x="67" y="17"/>
                  </a:lnTo>
                  <a:lnTo>
                    <a:pt x="60" y="20"/>
                  </a:lnTo>
                  <a:lnTo>
                    <a:pt x="53" y="24"/>
                  </a:lnTo>
                  <a:lnTo>
                    <a:pt x="45" y="26"/>
                  </a:lnTo>
                  <a:lnTo>
                    <a:pt x="38" y="29"/>
                  </a:lnTo>
                  <a:lnTo>
                    <a:pt x="32" y="34"/>
                  </a:lnTo>
                  <a:lnTo>
                    <a:pt x="29" y="42"/>
                  </a:lnTo>
                  <a:lnTo>
                    <a:pt x="37" y="46"/>
                  </a:lnTo>
                  <a:lnTo>
                    <a:pt x="42" y="51"/>
                  </a:lnTo>
                  <a:lnTo>
                    <a:pt x="44" y="59"/>
                  </a:lnTo>
                  <a:lnTo>
                    <a:pt x="44" y="70"/>
                  </a:lnTo>
                  <a:lnTo>
                    <a:pt x="36" y="71"/>
                  </a:lnTo>
                  <a:lnTo>
                    <a:pt x="28" y="76"/>
                  </a:lnTo>
                  <a:lnTo>
                    <a:pt x="23" y="81"/>
                  </a:lnTo>
                  <a:lnTo>
                    <a:pt x="16" y="84"/>
                  </a:lnTo>
                  <a:lnTo>
                    <a:pt x="17" y="70"/>
                  </a:lnTo>
                  <a:lnTo>
                    <a:pt x="16" y="59"/>
                  </a:lnTo>
                  <a:lnTo>
                    <a:pt x="14" y="50"/>
                  </a:lnTo>
                  <a:lnTo>
                    <a:pt x="9" y="42"/>
                  </a:lnTo>
                  <a:lnTo>
                    <a:pt x="5" y="35"/>
                  </a:lnTo>
                  <a:lnTo>
                    <a:pt x="1" y="25"/>
                  </a:lnTo>
                  <a:lnTo>
                    <a:pt x="0" y="14"/>
                  </a:lnTo>
                  <a:lnTo>
                    <a:pt x="1" y="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8" name="Freeform 132"/>
            <p:cNvSpPr/>
            <p:nvPr/>
          </p:nvSpPr>
          <p:spPr bwMode="auto">
            <a:xfrm>
              <a:off x="6875518" y="2364774"/>
              <a:ext cx="106627" cy="139585"/>
            </a:xfrm>
            <a:custGeom>
              <a:avLst/>
              <a:gdLst>
                <a:gd name="T0" fmla="*/ 38 w 111"/>
                <a:gd name="T1" fmla="*/ 0 h 144"/>
                <a:gd name="T2" fmla="*/ 51 w 111"/>
                <a:gd name="T3" fmla="*/ 2 h 144"/>
                <a:gd name="T4" fmla="*/ 65 w 111"/>
                <a:gd name="T5" fmla="*/ 8 h 144"/>
                <a:gd name="T6" fmla="*/ 77 w 111"/>
                <a:gd name="T7" fmla="*/ 18 h 144"/>
                <a:gd name="T8" fmla="*/ 88 w 111"/>
                <a:gd name="T9" fmla="*/ 29 h 144"/>
                <a:gd name="T10" fmla="*/ 97 w 111"/>
                <a:gd name="T11" fmla="*/ 42 h 144"/>
                <a:gd name="T12" fmla="*/ 106 w 111"/>
                <a:gd name="T13" fmla="*/ 55 h 144"/>
                <a:gd name="T14" fmla="*/ 111 w 111"/>
                <a:gd name="T15" fmla="*/ 66 h 144"/>
                <a:gd name="T16" fmla="*/ 107 w 111"/>
                <a:gd name="T17" fmla="*/ 67 h 144"/>
                <a:gd name="T18" fmla="*/ 104 w 111"/>
                <a:gd name="T19" fmla="*/ 66 h 144"/>
                <a:gd name="T20" fmla="*/ 101 w 111"/>
                <a:gd name="T21" fmla="*/ 64 h 144"/>
                <a:gd name="T22" fmla="*/ 100 w 111"/>
                <a:gd name="T23" fmla="*/ 63 h 144"/>
                <a:gd name="T24" fmla="*/ 99 w 111"/>
                <a:gd name="T25" fmla="*/ 61 h 144"/>
                <a:gd name="T26" fmla="*/ 97 w 111"/>
                <a:gd name="T27" fmla="*/ 58 h 144"/>
                <a:gd name="T28" fmla="*/ 97 w 111"/>
                <a:gd name="T29" fmla="*/ 55 h 144"/>
                <a:gd name="T30" fmla="*/ 97 w 111"/>
                <a:gd name="T31" fmla="*/ 52 h 144"/>
                <a:gd name="T32" fmla="*/ 89 w 111"/>
                <a:gd name="T33" fmla="*/ 57 h 144"/>
                <a:gd name="T34" fmla="*/ 82 w 111"/>
                <a:gd name="T35" fmla="*/ 64 h 144"/>
                <a:gd name="T36" fmla="*/ 77 w 111"/>
                <a:gd name="T37" fmla="*/ 75 h 144"/>
                <a:gd name="T38" fmla="*/ 72 w 111"/>
                <a:gd name="T39" fmla="*/ 88 h 144"/>
                <a:gd name="T40" fmla="*/ 69 w 111"/>
                <a:gd name="T41" fmla="*/ 101 h 144"/>
                <a:gd name="T42" fmla="*/ 66 w 111"/>
                <a:gd name="T43" fmla="*/ 113 h 144"/>
                <a:gd name="T44" fmla="*/ 62 w 111"/>
                <a:gd name="T45" fmla="*/ 125 h 144"/>
                <a:gd name="T46" fmla="*/ 58 w 111"/>
                <a:gd name="T47" fmla="*/ 134 h 144"/>
                <a:gd name="T48" fmla="*/ 54 w 111"/>
                <a:gd name="T49" fmla="*/ 141 h 144"/>
                <a:gd name="T50" fmla="*/ 46 w 111"/>
                <a:gd name="T51" fmla="*/ 144 h 144"/>
                <a:gd name="T52" fmla="*/ 38 w 111"/>
                <a:gd name="T53" fmla="*/ 142 h 144"/>
                <a:gd name="T54" fmla="*/ 28 w 111"/>
                <a:gd name="T55" fmla="*/ 135 h 144"/>
                <a:gd name="T56" fmla="*/ 29 w 111"/>
                <a:gd name="T57" fmla="*/ 129 h 144"/>
                <a:gd name="T58" fmla="*/ 34 w 111"/>
                <a:gd name="T59" fmla="*/ 125 h 144"/>
                <a:gd name="T60" fmla="*/ 41 w 111"/>
                <a:gd name="T61" fmla="*/ 124 h 144"/>
                <a:gd name="T62" fmla="*/ 49 w 111"/>
                <a:gd name="T63" fmla="*/ 123 h 144"/>
                <a:gd name="T64" fmla="*/ 56 w 111"/>
                <a:gd name="T65" fmla="*/ 122 h 144"/>
                <a:gd name="T66" fmla="*/ 50 w 111"/>
                <a:gd name="T67" fmla="*/ 108 h 144"/>
                <a:gd name="T68" fmla="*/ 45 w 111"/>
                <a:gd name="T69" fmla="*/ 101 h 144"/>
                <a:gd name="T70" fmla="*/ 39 w 111"/>
                <a:gd name="T71" fmla="*/ 99 h 144"/>
                <a:gd name="T72" fmla="*/ 33 w 111"/>
                <a:gd name="T73" fmla="*/ 100 h 144"/>
                <a:gd name="T74" fmla="*/ 24 w 111"/>
                <a:gd name="T75" fmla="*/ 102 h 144"/>
                <a:gd name="T76" fmla="*/ 13 w 111"/>
                <a:gd name="T77" fmla="*/ 106 h 144"/>
                <a:gd name="T78" fmla="*/ 0 w 111"/>
                <a:gd name="T79" fmla="*/ 107 h 144"/>
                <a:gd name="T80" fmla="*/ 10 w 111"/>
                <a:gd name="T81" fmla="*/ 103 h 144"/>
                <a:gd name="T82" fmla="*/ 20 w 111"/>
                <a:gd name="T83" fmla="*/ 96 h 144"/>
                <a:gd name="T84" fmla="*/ 28 w 111"/>
                <a:gd name="T85" fmla="*/ 86 h 144"/>
                <a:gd name="T86" fmla="*/ 35 w 111"/>
                <a:gd name="T87" fmla="*/ 74 h 144"/>
                <a:gd name="T88" fmla="*/ 40 w 111"/>
                <a:gd name="T89" fmla="*/ 62 h 144"/>
                <a:gd name="T90" fmla="*/ 43 w 111"/>
                <a:gd name="T91" fmla="*/ 49 h 144"/>
                <a:gd name="T92" fmla="*/ 41 w 111"/>
                <a:gd name="T93" fmla="*/ 36 h 144"/>
                <a:gd name="T94" fmla="*/ 37 w 111"/>
                <a:gd name="T95" fmla="*/ 25 h 144"/>
                <a:gd name="T96" fmla="*/ 28 w 111"/>
                <a:gd name="T97" fmla="*/ 17 h 144"/>
                <a:gd name="T98" fmla="*/ 13 w 111"/>
                <a:gd name="T99" fmla="*/ 11 h 144"/>
                <a:gd name="T100" fmla="*/ 26 w 111"/>
                <a:gd name="T101" fmla="*/ 2 h 144"/>
                <a:gd name="T102" fmla="*/ 38 w 111"/>
                <a:gd name="T10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1" h="144">
                  <a:moveTo>
                    <a:pt x="38" y="0"/>
                  </a:moveTo>
                  <a:lnTo>
                    <a:pt x="51" y="2"/>
                  </a:lnTo>
                  <a:lnTo>
                    <a:pt x="65" y="8"/>
                  </a:lnTo>
                  <a:lnTo>
                    <a:pt x="77" y="18"/>
                  </a:lnTo>
                  <a:lnTo>
                    <a:pt x="88" y="29"/>
                  </a:lnTo>
                  <a:lnTo>
                    <a:pt x="97" y="42"/>
                  </a:lnTo>
                  <a:lnTo>
                    <a:pt x="106" y="55"/>
                  </a:lnTo>
                  <a:lnTo>
                    <a:pt x="111" y="66"/>
                  </a:lnTo>
                  <a:lnTo>
                    <a:pt x="107" y="67"/>
                  </a:lnTo>
                  <a:lnTo>
                    <a:pt x="104" y="66"/>
                  </a:lnTo>
                  <a:lnTo>
                    <a:pt x="101" y="64"/>
                  </a:lnTo>
                  <a:lnTo>
                    <a:pt x="100" y="63"/>
                  </a:lnTo>
                  <a:lnTo>
                    <a:pt x="99" y="61"/>
                  </a:lnTo>
                  <a:lnTo>
                    <a:pt x="97" y="58"/>
                  </a:lnTo>
                  <a:lnTo>
                    <a:pt x="97" y="55"/>
                  </a:lnTo>
                  <a:lnTo>
                    <a:pt x="97" y="52"/>
                  </a:lnTo>
                  <a:lnTo>
                    <a:pt x="89" y="57"/>
                  </a:lnTo>
                  <a:lnTo>
                    <a:pt x="82" y="64"/>
                  </a:lnTo>
                  <a:lnTo>
                    <a:pt x="77" y="75"/>
                  </a:lnTo>
                  <a:lnTo>
                    <a:pt x="72" y="88"/>
                  </a:lnTo>
                  <a:lnTo>
                    <a:pt x="69" y="101"/>
                  </a:lnTo>
                  <a:lnTo>
                    <a:pt x="66" y="113"/>
                  </a:lnTo>
                  <a:lnTo>
                    <a:pt x="62" y="125"/>
                  </a:lnTo>
                  <a:lnTo>
                    <a:pt x="58" y="134"/>
                  </a:lnTo>
                  <a:lnTo>
                    <a:pt x="54" y="141"/>
                  </a:lnTo>
                  <a:lnTo>
                    <a:pt x="46" y="144"/>
                  </a:lnTo>
                  <a:lnTo>
                    <a:pt x="38" y="142"/>
                  </a:lnTo>
                  <a:lnTo>
                    <a:pt x="28" y="135"/>
                  </a:lnTo>
                  <a:lnTo>
                    <a:pt x="29" y="129"/>
                  </a:lnTo>
                  <a:lnTo>
                    <a:pt x="34" y="125"/>
                  </a:lnTo>
                  <a:lnTo>
                    <a:pt x="41" y="124"/>
                  </a:lnTo>
                  <a:lnTo>
                    <a:pt x="49" y="123"/>
                  </a:lnTo>
                  <a:lnTo>
                    <a:pt x="56" y="122"/>
                  </a:lnTo>
                  <a:lnTo>
                    <a:pt x="50" y="108"/>
                  </a:lnTo>
                  <a:lnTo>
                    <a:pt x="45" y="101"/>
                  </a:lnTo>
                  <a:lnTo>
                    <a:pt x="39" y="99"/>
                  </a:lnTo>
                  <a:lnTo>
                    <a:pt x="33" y="100"/>
                  </a:lnTo>
                  <a:lnTo>
                    <a:pt x="24" y="102"/>
                  </a:lnTo>
                  <a:lnTo>
                    <a:pt x="13" y="106"/>
                  </a:lnTo>
                  <a:lnTo>
                    <a:pt x="0" y="107"/>
                  </a:lnTo>
                  <a:lnTo>
                    <a:pt x="10" y="103"/>
                  </a:lnTo>
                  <a:lnTo>
                    <a:pt x="20" y="96"/>
                  </a:lnTo>
                  <a:lnTo>
                    <a:pt x="28" y="86"/>
                  </a:lnTo>
                  <a:lnTo>
                    <a:pt x="35" y="74"/>
                  </a:lnTo>
                  <a:lnTo>
                    <a:pt x="40" y="62"/>
                  </a:lnTo>
                  <a:lnTo>
                    <a:pt x="43" y="49"/>
                  </a:lnTo>
                  <a:lnTo>
                    <a:pt x="41" y="36"/>
                  </a:lnTo>
                  <a:lnTo>
                    <a:pt x="37" y="25"/>
                  </a:lnTo>
                  <a:lnTo>
                    <a:pt x="28" y="17"/>
                  </a:lnTo>
                  <a:lnTo>
                    <a:pt x="13" y="11"/>
                  </a:lnTo>
                  <a:lnTo>
                    <a:pt x="26" y="2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9" name="Freeform 133"/>
            <p:cNvSpPr/>
            <p:nvPr/>
          </p:nvSpPr>
          <p:spPr bwMode="auto">
            <a:xfrm>
              <a:off x="6458702" y="2486911"/>
              <a:ext cx="108566" cy="67854"/>
            </a:xfrm>
            <a:custGeom>
              <a:avLst/>
              <a:gdLst>
                <a:gd name="T0" fmla="*/ 62 w 112"/>
                <a:gd name="T1" fmla="*/ 0 h 71"/>
                <a:gd name="T2" fmla="*/ 77 w 112"/>
                <a:gd name="T3" fmla="*/ 3 h 71"/>
                <a:gd name="T4" fmla="*/ 90 w 112"/>
                <a:gd name="T5" fmla="*/ 7 h 71"/>
                <a:gd name="T6" fmla="*/ 103 w 112"/>
                <a:gd name="T7" fmla="*/ 16 h 71"/>
                <a:gd name="T8" fmla="*/ 111 w 112"/>
                <a:gd name="T9" fmla="*/ 26 h 71"/>
                <a:gd name="T10" fmla="*/ 112 w 112"/>
                <a:gd name="T11" fmla="*/ 32 h 71"/>
                <a:gd name="T12" fmla="*/ 109 w 112"/>
                <a:gd name="T13" fmla="*/ 38 h 71"/>
                <a:gd name="T14" fmla="*/ 103 w 112"/>
                <a:gd name="T15" fmla="*/ 43 h 71"/>
                <a:gd name="T16" fmla="*/ 95 w 112"/>
                <a:gd name="T17" fmla="*/ 48 h 71"/>
                <a:gd name="T18" fmla="*/ 89 w 112"/>
                <a:gd name="T19" fmla="*/ 52 h 71"/>
                <a:gd name="T20" fmla="*/ 86 w 112"/>
                <a:gd name="T21" fmla="*/ 57 h 71"/>
                <a:gd name="T22" fmla="*/ 84 w 112"/>
                <a:gd name="T23" fmla="*/ 61 h 71"/>
                <a:gd name="T24" fmla="*/ 88 w 112"/>
                <a:gd name="T25" fmla="*/ 63 h 71"/>
                <a:gd name="T26" fmla="*/ 98 w 112"/>
                <a:gd name="T27" fmla="*/ 67 h 71"/>
                <a:gd name="T28" fmla="*/ 97 w 112"/>
                <a:gd name="T29" fmla="*/ 67 h 71"/>
                <a:gd name="T30" fmla="*/ 89 w 112"/>
                <a:gd name="T31" fmla="*/ 68 h 71"/>
                <a:gd name="T32" fmla="*/ 78 w 112"/>
                <a:gd name="T33" fmla="*/ 70 h 71"/>
                <a:gd name="T34" fmla="*/ 62 w 112"/>
                <a:gd name="T35" fmla="*/ 71 h 71"/>
                <a:gd name="T36" fmla="*/ 47 w 112"/>
                <a:gd name="T37" fmla="*/ 70 h 71"/>
                <a:gd name="T38" fmla="*/ 30 w 112"/>
                <a:gd name="T39" fmla="*/ 67 h 71"/>
                <a:gd name="T40" fmla="*/ 14 w 112"/>
                <a:gd name="T41" fmla="*/ 61 h 71"/>
                <a:gd name="T42" fmla="*/ 0 w 112"/>
                <a:gd name="T43" fmla="*/ 52 h 71"/>
                <a:gd name="T44" fmla="*/ 6 w 112"/>
                <a:gd name="T45" fmla="*/ 46 h 71"/>
                <a:gd name="T46" fmla="*/ 14 w 112"/>
                <a:gd name="T47" fmla="*/ 42 h 71"/>
                <a:gd name="T48" fmla="*/ 20 w 112"/>
                <a:gd name="T49" fmla="*/ 37 h 71"/>
                <a:gd name="T50" fmla="*/ 24 w 112"/>
                <a:gd name="T51" fmla="*/ 33 h 71"/>
                <a:gd name="T52" fmla="*/ 22 w 112"/>
                <a:gd name="T53" fmla="*/ 28 h 71"/>
                <a:gd name="T54" fmla="*/ 15 w 112"/>
                <a:gd name="T55" fmla="*/ 26 h 71"/>
                <a:gd name="T56" fmla="*/ 24 w 112"/>
                <a:gd name="T57" fmla="*/ 12 h 71"/>
                <a:gd name="T58" fmla="*/ 34 w 112"/>
                <a:gd name="T59" fmla="*/ 5 h 71"/>
                <a:gd name="T60" fmla="*/ 48 w 112"/>
                <a:gd name="T61" fmla="*/ 0 h 71"/>
                <a:gd name="T62" fmla="*/ 62 w 112"/>
                <a:gd name="T6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2" h="71">
                  <a:moveTo>
                    <a:pt x="62" y="0"/>
                  </a:moveTo>
                  <a:lnTo>
                    <a:pt x="77" y="3"/>
                  </a:lnTo>
                  <a:lnTo>
                    <a:pt x="90" y="7"/>
                  </a:lnTo>
                  <a:lnTo>
                    <a:pt x="103" y="16"/>
                  </a:lnTo>
                  <a:lnTo>
                    <a:pt x="111" y="26"/>
                  </a:lnTo>
                  <a:lnTo>
                    <a:pt x="112" y="32"/>
                  </a:lnTo>
                  <a:lnTo>
                    <a:pt x="109" y="38"/>
                  </a:lnTo>
                  <a:lnTo>
                    <a:pt x="103" y="43"/>
                  </a:lnTo>
                  <a:lnTo>
                    <a:pt x="95" y="48"/>
                  </a:lnTo>
                  <a:lnTo>
                    <a:pt x="89" y="52"/>
                  </a:lnTo>
                  <a:lnTo>
                    <a:pt x="86" y="57"/>
                  </a:lnTo>
                  <a:lnTo>
                    <a:pt x="84" y="61"/>
                  </a:lnTo>
                  <a:lnTo>
                    <a:pt x="88" y="63"/>
                  </a:lnTo>
                  <a:lnTo>
                    <a:pt x="98" y="67"/>
                  </a:lnTo>
                  <a:lnTo>
                    <a:pt x="97" y="67"/>
                  </a:lnTo>
                  <a:lnTo>
                    <a:pt x="89" y="68"/>
                  </a:lnTo>
                  <a:lnTo>
                    <a:pt x="78" y="70"/>
                  </a:lnTo>
                  <a:lnTo>
                    <a:pt x="62" y="71"/>
                  </a:lnTo>
                  <a:lnTo>
                    <a:pt x="47" y="70"/>
                  </a:lnTo>
                  <a:lnTo>
                    <a:pt x="30" y="67"/>
                  </a:lnTo>
                  <a:lnTo>
                    <a:pt x="14" y="61"/>
                  </a:lnTo>
                  <a:lnTo>
                    <a:pt x="0" y="52"/>
                  </a:lnTo>
                  <a:lnTo>
                    <a:pt x="6" y="46"/>
                  </a:lnTo>
                  <a:lnTo>
                    <a:pt x="14" y="42"/>
                  </a:lnTo>
                  <a:lnTo>
                    <a:pt x="20" y="37"/>
                  </a:lnTo>
                  <a:lnTo>
                    <a:pt x="24" y="33"/>
                  </a:lnTo>
                  <a:lnTo>
                    <a:pt x="22" y="28"/>
                  </a:lnTo>
                  <a:lnTo>
                    <a:pt x="15" y="26"/>
                  </a:lnTo>
                  <a:lnTo>
                    <a:pt x="24" y="12"/>
                  </a:lnTo>
                  <a:lnTo>
                    <a:pt x="34" y="5"/>
                  </a:lnTo>
                  <a:lnTo>
                    <a:pt x="48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0" name="Freeform 134"/>
            <p:cNvSpPr/>
            <p:nvPr/>
          </p:nvSpPr>
          <p:spPr bwMode="auto">
            <a:xfrm>
              <a:off x="4820516" y="2432628"/>
              <a:ext cx="1376464" cy="1917356"/>
            </a:xfrm>
            <a:custGeom>
              <a:avLst/>
              <a:gdLst>
                <a:gd name="T0" fmla="*/ 786 w 1419"/>
                <a:gd name="T1" fmla="*/ 66 h 1979"/>
                <a:gd name="T2" fmla="*/ 902 w 1419"/>
                <a:gd name="T3" fmla="*/ 19 h 1979"/>
                <a:gd name="T4" fmla="*/ 1089 w 1419"/>
                <a:gd name="T5" fmla="*/ 50 h 1979"/>
                <a:gd name="T6" fmla="*/ 1066 w 1419"/>
                <a:gd name="T7" fmla="*/ 302 h 1979"/>
                <a:gd name="T8" fmla="*/ 1274 w 1419"/>
                <a:gd name="T9" fmla="*/ 355 h 1979"/>
                <a:gd name="T10" fmla="*/ 1272 w 1419"/>
                <a:gd name="T11" fmla="*/ 456 h 1979"/>
                <a:gd name="T12" fmla="*/ 1206 w 1419"/>
                <a:gd name="T13" fmla="*/ 516 h 1979"/>
                <a:gd name="T14" fmla="*/ 1199 w 1419"/>
                <a:gd name="T15" fmla="*/ 646 h 1979"/>
                <a:gd name="T16" fmla="*/ 1081 w 1419"/>
                <a:gd name="T17" fmla="*/ 746 h 1979"/>
                <a:gd name="T18" fmla="*/ 1042 w 1419"/>
                <a:gd name="T19" fmla="*/ 791 h 1979"/>
                <a:gd name="T20" fmla="*/ 791 w 1419"/>
                <a:gd name="T21" fmla="*/ 872 h 1979"/>
                <a:gd name="T22" fmla="*/ 758 w 1419"/>
                <a:gd name="T23" fmla="*/ 830 h 1979"/>
                <a:gd name="T24" fmla="*/ 700 w 1419"/>
                <a:gd name="T25" fmla="*/ 798 h 1979"/>
                <a:gd name="T26" fmla="*/ 638 w 1419"/>
                <a:gd name="T27" fmla="*/ 829 h 1979"/>
                <a:gd name="T28" fmla="*/ 649 w 1419"/>
                <a:gd name="T29" fmla="*/ 982 h 1979"/>
                <a:gd name="T30" fmla="*/ 628 w 1419"/>
                <a:gd name="T31" fmla="*/ 1091 h 1979"/>
                <a:gd name="T32" fmla="*/ 646 w 1419"/>
                <a:gd name="T33" fmla="*/ 1015 h 1979"/>
                <a:gd name="T34" fmla="*/ 688 w 1419"/>
                <a:gd name="T35" fmla="*/ 993 h 1979"/>
                <a:gd name="T36" fmla="*/ 875 w 1419"/>
                <a:gd name="T37" fmla="*/ 1063 h 1979"/>
                <a:gd name="T38" fmla="*/ 925 w 1419"/>
                <a:gd name="T39" fmla="*/ 1092 h 1979"/>
                <a:gd name="T40" fmla="*/ 929 w 1419"/>
                <a:gd name="T41" fmla="*/ 1438 h 1979"/>
                <a:gd name="T42" fmla="*/ 998 w 1419"/>
                <a:gd name="T43" fmla="*/ 1549 h 1979"/>
                <a:gd name="T44" fmla="*/ 1060 w 1419"/>
                <a:gd name="T45" fmla="*/ 1575 h 1979"/>
                <a:gd name="T46" fmla="*/ 1261 w 1419"/>
                <a:gd name="T47" fmla="*/ 1513 h 1979"/>
                <a:gd name="T48" fmla="*/ 1273 w 1419"/>
                <a:gd name="T49" fmla="*/ 1628 h 1979"/>
                <a:gd name="T50" fmla="*/ 1323 w 1419"/>
                <a:gd name="T51" fmla="*/ 1638 h 1979"/>
                <a:gd name="T52" fmla="*/ 1332 w 1419"/>
                <a:gd name="T53" fmla="*/ 1748 h 1979"/>
                <a:gd name="T54" fmla="*/ 1406 w 1419"/>
                <a:gd name="T55" fmla="*/ 1726 h 1979"/>
                <a:gd name="T56" fmla="*/ 1328 w 1419"/>
                <a:gd name="T57" fmla="*/ 1927 h 1979"/>
                <a:gd name="T58" fmla="*/ 1165 w 1419"/>
                <a:gd name="T59" fmla="*/ 1942 h 1979"/>
                <a:gd name="T60" fmla="*/ 1255 w 1419"/>
                <a:gd name="T61" fmla="*/ 1898 h 1979"/>
                <a:gd name="T62" fmla="*/ 1295 w 1419"/>
                <a:gd name="T63" fmla="*/ 1772 h 1979"/>
                <a:gd name="T64" fmla="*/ 1239 w 1419"/>
                <a:gd name="T65" fmla="*/ 1743 h 1979"/>
                <a:gd name="T66" fmla="*/ 1072 w 1419"/>
                <a:gd name="T67" fmla="*/ 1745 h 1979"/>
                <a:gd name="T68" fmla="*/ 959 w 1419"/>
                <a:gd name="T69" fmla="*/ 1723 h 1979"/>
                <a:gd name="T70" fmla="*/ 873 w 1419"/>
                <a:gd name="T71" fmla="*/ 1674 h 1979"/>
                <a:gd name="T72" fmla="*/ 845 w 1419"/>
                <a:gd name="T73" fmla="*/ 1812 h 1979"/>
                <a:gd name="T74" fmla="*/ 833 w 1419"/>
                <a:gd name="T75" fmla="*/ 1661 h 1979"/>
                <a:gd name="T76" fmla="*/ 842 w 1419"/>
                <a:gd name="T77" fmla="*/ 1524 h 1979"/>
                <a:gd name="T78" fmla="*/ 862 w 1419"/>
                <a:gd name="T79" fmla="*/ 1449 h 1979"/>
                <a:gd name="T80" fmla="*/ 812 w 1419"/>
                <a:gd name="T81" fmla="*/ 1441 h 1979"/>
                <a:gd name="T82" fmla="*/ 721 w 1419"/>
                <a:gd name="T83" fmla="*/ 1396 h 1979"/>
                <a:gd name="T84" fmla="*/ 717 w 1419"/>
                <a:gd name="T85" fmla="*/ 1246 h 1979"/>
                <a:gd name="T86" fmla="*/ 846 w 1419"/>
                <a:gd name="T87" fmla="*/ 1147 h 1979"/>
                <a:gd name="T88" fmla="*/ 749 w 1419"/>
                <a:gd name="T89" fmla="*/ 1078 h 1979"/>
                <a:gd name="T90" fmla="*/ 711 w 1419"/>
                <a:gd name="T91" fmla="*/ 1197 h 1979"/>
                <a:gd name="T92" fmla="*/ 679 w 1419"/>
                <a:gd name="T93" fmla="*/ 1244 h 1979"/>
                <a:gd name="T94" fmla="*/ 639 w 1419"/>
                <a:gd name="T95" fmla="*/ 1310 h 1979"/>
                <a:gd name="T96" fmla="*/ 576 w 1419"/>
                <a:gd name="T97" fmla="*/ 1255 h 1979"/>
                <a:gd name="T98" fmla="*/ 402 w 1419"/>
                <a:gd name="T99" fmla="*/ 1244 h 1979"/>
                <a:gd name="T100" fmla="*/ 286 w 1419"/>
                <a:gd name="T101" fmla="*/ 1273 h 1979"/>
                <a:gd name="T102" fmla="*/ 122 w 1419"/>
                <a:gd name="T103" fmla="*/ 1206 h 1979"/>
                <a:gd name="T104" fmla="*/ 72 w 1419"/>
                <a:gd name="T105" fmla="*/ 997 h 1979"/>
                <a:gd name="T106" fmla="*/ 138 w 1419"/>
                <a:gd name="T107" fmla="*/ 849 h 1979"/>
                <a:gd name="T108" fmla="*/ 77 w 1419"/>
                <a:gd name="T109" fmla="*/ 820 h 1979"/>
                <a:gd name="T110" fmla="*/ 51 w 1419"/>
                <a:gd name="T111" fmla="*/ 734 h 1979"/>
                <a:gd name="T112" fmla="*/ 299 w 1419"/>
                <a:gd name="T113" fmla="*/ 564 h 1979"/>
                <a:gd name="T114" fmla="*/ 527 w 1419"/>
                <a:gd name="T115" fmla="*/ 528 h 1979"/>
                <a:gd name="T116" fmla="*/ 506 w 1419"/>
                <a:gd name="T117" fmla="*/ 340 h 1979"/>
                <a:gd name="T118" fmla="*/ 486 w 1419"/>
                <a:gd name="T119" fmla="*/ 205 h 1979"/>
                <a:gd name="T120" fmla="*/ 679 w 1419"/>
                <a:gd name="T121" fmla="*/ 94 h 1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19" h="1979">
                  <a:moveTo>
                    <a:pt x="719" y="0"/>
                  </a:moveTo>
                  <a:lnTo>
                    <a:pt x="727" y="1"/>
                  </a:lnTo>
                  <a:lnTo>
                    <a:pt x="734" y="8"/>
                  </a:lnTo>
                  <a:lnTo>
                    <a:pt x="742" y="15"/>
                  </a:lnTo>
                  <a:lnTo>
                    <a:pt x="751" y="22"/>
                  </a:lnTo>
                  <a:lnTo>
                    <a:pt x="759" y="30"/>
                  </a:lnTo>
                  <a:lnTo>
                    <a:pt x="768" y="36"/>
                  </a:lnTo>
                  <a:lnTo>
                    <a:pt x="777" y="38"/>
                  </a:lnTo>
                  <a:lnTo>
                    <a:pt x="763" y="39"/>
                  </a:lnTo>
                  <a:lnTo>
                    <a:pt x="755" y="44"/>
                  </a:lnTo>
                  <a:lnTo>
                    <a:pt x="749" y="53"/>
                  </a:lnTo>
                  <a:lnTo>
                    <a:pt x="747" y="65"/>
                  </a:lnTo>
                  <a:lnTo>
                    <a:pt x="749" y="81"/>
                  </a:lnTo>
                  <a:lnTo>
                    <a:pt x="762" y="70"/>
                  </a:lnTo>
                  <a:lnTo>
                    <a:pt x="775" y="66"/>
                  </a:lnTo>
                  <a:lnTo>
                    <a:pt x="786" y="66"/>
                  </a:lnTo>
                  <a:lnTo>
                    <a:pt x="796" y="70"/>
                  </a:lnTo>
                  <a:lnTo>
                    <a:pt x="806" y="76"/>
                  </a:lnTo>
                  <a:lnTo>
                    <a:pt x="814" y="84"/>
                  </a:lnTo>
                  <a:lnTo>
                    <a:pt x="823" y="93"/>
                  </a:lnTo>
                  <a:lnTo>
                    <a:pt x="831" y="100"/>
                  </a:lnTo>
                  <a:lnTo>
                    <a:pt x="841" y="106"/>
                  </a:lnTo>
                  <a:lnTo>
                    <a:pt x="851" y="110"/>
                  </a:lnTo>
                  <a:lnTo>
                    <a:pt x="862" y="110"/>
                  </a:lnTo>
                  <a:lnTo>
                    <a:pt x="873" y="105"/>
                  </a:lnTo>
                  <a:lnTo>
                    <a:pt x="887" y="94"/>
                  </a:lnTo>
                  <a:lnTo>
                    <a:pt x="864" y="79"/>
                  </a:lnTo>
                  <a:lnTo>
                    <a:pt x="846" y="61"/>
                  </a:lnTo>
                  <a:lnTo>
                    <a:pt x="831" y="38"/>
                  </a:lnTo>
                  <a:lnTo>
                    <a:pt x="852" y="28"/>
                  </a:lnTo>
                  <a:lnTo>
                    <a:pt x="876" y="22"/>
                  </a:lnTo>
                  <a:lnTo>
                    <a:pt x="902" y="19"/>
                  </a:lnTo>
                  <a:lnTo>
                    <a:pt x="929" y="19"/>
                  </a:lnTo>
                  <a:lnTo>
                    <a:pt x="954" y="21"/>
                  </a:lnTo>
                  <a:lnTo>
                    <a:pt x="980" y="27"/>
                  </a:lnTo>
                  <a:lnTo>
                    <a:pt x="1003" y="34"/>
                  </a:lnTo>
                  <a:lnTo>
                    <a:pt x="1024" y="44"/>
                  </a:lnTo>
                  <a:lnTo>
                    <a:pt x="1038" y="55"/>
                  </a:lnTo>
                  <a:lnTo>
                    <a:pt x="1049" y="67"/>
                  </a:lnTo>
                  <a:lnTo>
                    <a:pt x="1053" y="81"/>
                  </a:lnTo>
                  <a:lnTo>
                    <a:pt x="1064" y="83"/>
                  </a:lnTo>
                  <a:lnTo>
                    <a:pt x="1071" y="82"/>
                  </a:lnTo>
                  <a:lnTo>
                    <a:pt x="1076" y="78"/>
                  </a:lnTo>
                  <a:lnTo>
                    <a:pt x="1078" y="73"/>
                  </a:lnTo>
                  <a:lnTo>
                    <a:pt x="1081" y="66"/>
                  </a:lnTo>
                  <a:lnTo>
                    <a:pt x="1082" y="60"/>
                  </a:lnTo>
                  <a:lnTo>
                    <a:pt x="1084" y="54"/>
                  </a:lnTo>
                  <a:lnTo>
                    <a:pt x="1089" y="50"/>
                  </a:lnTo>
                  <a:lnTo>
                    <a:pt x="1097" y="49"/>
                  </a:lnTo>
                  <a:lnTo>
                    <a:pt x="1109" y="53"/>
                  </a:lnTo>
                  <a:lnTo>
                    <a:pt x="1097" y="73"/>
                  </a:lnTo>
                  <a:lnTo>
                    <a:pt x="1091" y="93"/>
                  </a:lnTo>
                  <a:lnTo>
                    <a:pt x="1088" y="111"/>
                  </a:lnTo>
                  <a:lnTo>
                    <a:pt x="1088" y="127"/>
                  </a:lnTo>
                  <a:lnTo>
                    <a:pt x="1089" y="143"/>
                  </a:lnTo>
                  <a:lnTo>
                    <a:pt x="1092" y="157"/>
                  </a:lnTo>
                  <a:lnTo>
                    <a:pt x="1094" y="173"/>
                  </a:lnTo>
                  <a:lnTo>
                    <a:pt x="1095" y="188"/>
                  </a:lnTo>
                  <a:lnTo>
                    <a:pt x="1094" y="205"/>
                  </a:lnTo>
                  <a:lnTo>
                    <a:pt x="1066" y="205"/>
                  </a:lnTo>
                  <a:lnTo>
                    <a:pt x="1061" y="228"/>
                  </a:lnTo>
                  <a:lnTo>
                    <a:pt x="1060" y="254"/>
                  </a:lnTo>
                  <a:lnTo>
                    <a:pt x="1061" y="279"/>
                  </a:lnTo>
                  <a:lnTo>
                    <a:pt x="1066" y="302"/>
                  </a:lnTo>
                  <a:lnTo>
                    <a:pt x="1094" y="302"/>
                  </a:lnTo>
                  <a:lnTo>
                    <a:pt x="1114" y="304"/>
                  </a:lnTo>
                  <a:lnTo>
                    <a:pt x="1129" y="308"/>
                  </a:lnTo>
                  <a:lnTo>
                    <a:pt x="1143" y="316"/>
                  </a:lnTo>
                  <a:lnTo>
                    <a:pt x="1156" y="323"/>
                  </a:lnTo>
                  <a:lnTo>
                    <a:pt x="1170" y="332"/>
                  </a:lnTo>
                  <a:lnTo>
                    <a:pt x="1183" y="338"/>
                  </a:lnTo>
                  <a:lnTo>
                    <a:pt x="1200" y="343"/>
                  </a:lnTo>
                  <a:lnTo>
                    <a:pt x="1220" y="344"/>
                  </a:lnTo>
                  <a:lnTo>
                    <a:pt x="1228" y="346"/>
                  </a:lnTo>
                  <a:lnTo>
                    <a:pt x="1234" y="350"/>
                  </a:lnTo>
                  <a:lnTo>
                    <a:pt x="1240" y="351"/>
                  </a:lnTo>
                  <a:lnTo>
                    <a:pt x="1246" y="352"/>
                  </a:lnTo>
                  <a:lnTo>
                    <a:pt x="1252" y="350"/>
                  </a:lnTo>
                  <a:lnTo>
                    <a:pt x="1261" y="344"/>
                  </a:lnTo>
                  <a:lnTo>
                    <a:pt x="1274" y="355"/>
                  </a:lnTo>
                  <a:lnTo>
                    <a:pt x="1283" y="369"/>
                  </a:lnTo>
                  <a:lnTo>
                    <a:pt x="1288" y="389"/>
                  </a:lnTo>
                  <a:lnTo>
                    <a:pt x="1289" y="413"/>
                  </a:lnTo>
                  <a:lnTo>
                    <a:pt x="1305" y="412"/>
                  </a:lnTo>
                  <a:lnTo>
                    <a:pt x="1319" y="413"/>
                  </a:lnTo>
                  <a:lnTo>
                    <a:pt x="1332" y="418"/>
                  </a:lnTo>
                  <a:lnTo>
                    <a:pt x="1339" y="427"/>
                  </a:lnTo>
                  <a:lnTo>
                    <a:pt x="1344" y="439"/>
                  </a:lnTo>
                  <a:lnTo>
                    <a:pt x="1344" y="455"/>
                  </a:lnTo>
                  <a:lnTo>
                    <a:pt x="1335" y="441"/>
                  </a:lnTo>
                  <a:lnTo>
                    <a:pt x="1327" y="434"/>
                  </a:lnTo>
                  <a:lnTo>
                    <a:pt x="1317" y="433"/>
                  </a:lnTo>
                  <a:lnTo>
                    <a:pt x="1307" y="435"/>
                  </a:lnTo>
                  <a:lnTo>
                    <a:pt x="1296" y="441"/>
                  </a:lnTo>
                  <a:lnTo>
                    <a:pt x="1284" y="449"/>
                  </a:lnTo>
                  <a:lnTo>
                    <a:pt x="1272" y="456"/>
                  </a:lnTo>
                  <a:lnTo>
                    <a:pt x="1260" y="463"/>
                  </a:lnTo>
                  <a:lnTo>
                    <a:pt x="1246" y="468"/>
                  </a:lnTo>
                  <a:lnTo>
                    <a:pt x="1246" y="480"/>
                  </a:lnTo>
                  <a:lnTo>
                    <a:pt x="1250" y="488"/>
                  </a:lnTo>
                  <a:lnTo>
                    <a:pt x="1256" y="494"/>
                  </a:lnTo>
                  <a:lnTo>
                    <a:pt x="1262" y="499"/>
                  </a:lnTo>
                  <a:lnTo>
                    <a:pt x="1269" y="503"/>
                  </a:lnTo>
                  <a:lnTo>
                    <a:pt x="1274" y="509"/>
                  </a:lnTo>
                  <a:lnTo>
                    <a:pt x="1267" y="509"/>
                  </a:lnTo>
                  <a:lnTo>
                    <a:pt x="1257" y="509"/>
                  </a:lnTo>
                  <a:lnTo>
                    <a:pt x="1246" y="509"/>
                  </a:lnTo>
                  <a:lnTo>
                    <a:pt x="1234" y="509"/>
                  </a:lnTo>
                  <a:lnTo>
                    <a:pt x="1223" y="509"/>
                  </a:lnTo>
                  <a:lnTo>
                    <a:pt x="1213" y="511"/>
                  </a:lnTo>
                  <a:lnTo>
                    <a:pt x="1207" y="513"/>
                  </a:lnTo>
                  <a:lnTo>
                    <a:pt x="1206" y="516"/>
                  </a:lnTo>
                  <a:lnTo>
                    <a:pt x="1210" y="519"/>
                  </a:lnTo>
                  <a:lnTo>
                    <a:pt x="1220" y="524"/>
                  </a:lnTo>
                  <a:lnTo>
                    <a:pt x="1226" y="533"/>
                  </a:lnTo>
                  <a:lnTo>
                    <a:pt x="1229" y="539"/>
                  </a:lnTo>
                  <a:lnTo>
                    <a:pt x="1229" y="544"/>
                  </a:lnTo>
                  <a:lnTo>
                    <a:pt x="1227" y="547"/>
                  </a:lnTo>
                  <a:lnTo>
                    <a:pt x="1224" y="552"/>
                  </a:lnTo>
                  <a:lnTo>
                    <a:pt x="1221" y="558"/>
                  </a:lnTo>
                  <a:lnTo>
                    <a:pt x="1220" y="567"/>
                  </a:lnTo>
                  <a:lnTo>
                    <a:pt x="1220" y="579"/>
                  </a:lnTo>
                  <a:lnTo>
                    <a:pt x="1213" y="584"/>
                  </a:lnTo>
                  <a:lnTo>
                    <a:pt x="1209" y="594"/>
                  </a:lnTo>
                  <a:lnTo>
                    <a:pt x="1205" y="606"/>
                  </a:lnTo>
                  <a:lnTo>
                    <a:pt x="1201" y="619"/>
                  </a:lnTo>
                  <a:lnTo>
                    <a:pt x="1200" y="633"/>
                  </a:lnTo>
                  <a:lnTo>
                    <a:pt x="1199" y="646"/>
                  </a:lnTo>
                  <a:lnTo>
                    <a:pt x="1199" y="656"/>
                  </a:lnTo>
                  <a:lnTo>
                    <a:pt x="1201" y="662"/>
                  </a:lnTo>
                  <a:lnTo>
                    <a:pt x="1205" y="662"/>
                  </a:lnTo>
                  <a:lnTo>
                    <a:pt x="1205" y="690"/>
                  </a:lnTo>
                  <a:lnTo>
                    <a:pt x="1194" y="690"/>
                  </a:lnTo>
                  <a:lnTo>
                    <a:pt x="1185" y="686"/>
                  </a:lnTo>
                  <a:lnTo>
                    <a:pt x="1178" y="682"/>
                  </a:lnTo>
                  <a:lnTo>
                    <a:pt x="1171" y="679"/>
                  </a:lnTo>
                  <a:lnTo>
                    <a:pt x="1161" y="676"/>
                  </a:lnTo>
                  <a:lnTo>
                    <a:pt x="1150" y="676"/>
                  </a:lnTo>
                  <a:lnTo>
                    <a:pt x="1147" y="692"/>
                  </a:lnTo>
                  <a:lnTo>
                    <a:pt x="1140" y="706"/>
                  </a:lnTo>
                  <a:lnTo>
                    <a:pt x="1131" y="715"/>
                  </a:lnTo>
                  <a:lnTo>
                    <a:pt x="1117" y="725"/>
                  </a:lnTo>
                  <a:lnTo>
                    <a:pt x="1100" y="734"/>
                  </a:lnTo>
                  <a:lnTo>
                    <a:pt x="1081" y="746"/>
                  </a:lnTo>
                  <a:lnTo>
                    <a:pt x="1078" y="758"/>
                  </a:lnTo>
                  <a:lnTo>
                    <a:pt x="1078" y="768"/>
                  </a:lnTo>
                  <a:lnTo>
                    <a:pt x="1081" y="776"/>
                  </a:lnTo>
                  <a:lnTo>
                    <a:pt x="1086" y="782"/>
                  </a:lnTo>
                  <a:lnTo>
                    <a:pt x="1089" y="788"/>
                  </a:lnTo>
                  <a:lnTo>
                    <a:pt x="1093" y="796"/>
                  </a:lnTo>
                  <a:lnTo>
                    <a:pt x="1095" y="804"/>
                  </a:lnTo>
                  <a:lnTo>
                    <a:pt x="1094" y="815"/>
                  </a:lnTo>
                  <a:lnTo>
                    <a:pt x="1089" y="812"/>
                  </a:lnTo>
                  <a:lnTo>
                    <a:pt x="1082" y="808"/>
                  </a:lnTo>
                  <a:lnTo>
                    <a:pt x="1075" y="802"/>
                  </a:lnTo>
                  <a:lnTo>
                    <a:pt x="1067" y="796"/>
                  </a:lnTo>
                  <a:lnTo>
                    <a:pt x="1060" y="791"/>
                  </a:lnTo>
                  <a:lnTo>
                    <a:pt x="1053" y="787"/>
                  </a:lnTo>
                  <a:lnTo>
                    <a:pt x="1047" y="787"/>
                  </a:lnTo>
                  <a:lnTo>
                    <a:pt x="1042" y="791"/>
                  </a:lnTo>
                  <a:lnTo>
                    <a:pt x="1039" y="799"/>
                  </a:lnTo>
                  <a:lnTo>
                    <a:pt x="1039" y="815"/>
                  </a:lnTo>
                  <a:lnTo>
                    <a:pt x="1033" y="813"/>
                  </a:lnTo>
                  <a:lnTo>
                    <a:pt x="1030" y="808"/>
                  </a:lnTo>
                  <a:lnTo>
                    <a:pt x="1027" y="801"/>
                  </a:lnTo>
                  <a:lnTo>
                    <a:pt x="1026" y="793"/>
                  </a:lnTo>
                  <a:lnTo>
                    <a:pt x="1025" y="787"/>
                  </a:lnTo>
                  <a:lnTo>
                    <a:pt x="987" y="808"/>
                  </a:lnTo>
                  <a:lnTo>
                    <a:pt x="952" y="824"/>
                  </a:lnTo>
                  <a:lnTo>
                    <a:pt x="919" y="836"/>
                  </a:lnTo>
                  <a:lnTo>
                    <a:pt x="886" y="848"/>
                  </a:lnTo>
                  <a:lnTo>
                    <a:pt x="854" y="862"/>
                  </a:lnTo>
                  <a:lnTo>
                    <a:pt x="822" y="877"/>
                  </a:lnTo>
                  <a:lnTo>
                    <a:pt x="790" y="898"/>
                  </a:lnTo>
                  <a:lnTo>
                    <a:pt x="792" y="883"/>
                  </a:lnTo>
                  <a:lnTo>
                    <a:pt x="791" y="872"/>
                  </a:lnTo>
                  <a:lnTo>
                    <a:pt x="787" y="865"/>
                  </a:lnTo>
                  <a:lnTo>
                    <a:pt x="783" y="862"/>
                  </a:lnTo>
                  <a:lnTo>
                    <a:pt x="777" y="859"/>
                  </a:lnTo>
                  <a:lnTo>
                    <a:pt x="769" y="859"/>
                  </a:lnTo>
                  <a:lnTo>
                    <a:pt x="763" y="862"/>
                  </a:lnTo>
                  <a:lnTo>
                    <a:pt x="757" y="864"/>
                  </a:lnTo>
                  <a:lnTo>
                    <a:pt x="752" y="866"/>
                  </a:lnTo>
                  <a:lnTo>
                    <a:pt x="749" y="870"/>
                  </a:lnTo>
                  <a:lnTo>
                    <a:pt x="741" y="870"/>
                  </a:lnTo>
                  <a:lnTo>
                    <a:pt x="738" y="866"/>
                  </a:lnTo>
                  <a:lnTo>
                    <a:pt x="736" y="862"/>
                  </a:lnTo>
                  <a:lnTo>
                    <a:pt x="739" y="855"/>
                  </a:lnTo>
                  <a:lnTo>
                    <a:pt x="742" y="848"/>
                  </a:lnTo>
                  <a:lnTo>
                    <a:pt x="747" y="841"/>
                  </a:lnTo>
                  <a:lnTo>
                    <a:pt x="752" y="835"/>
                  </a:lnTo>
                  <a:lnTo>
                    <a:pt x="758" y="830"/>
                  </a:lnTo>
                  <a:lnTo>
                    <a:pt x="762" y="829"/>
                  </a:lnTo>
                  <a:lnTo>
                    <a:pt x="761" y="821"/>
                  </a:lnTo>
                  <a:lnTo>
                    <a:pt x="756" y="816"/>
                  </a:lnTo>
                  <a:lnTo>
                    <a:pt x="747" y="813"/>
                  </a:lnTo>
                  <a:lnTo>
                    <a:pt x="738" y="812"/>
                  </a:lnTo>
                  <a:lnTo>
                    <a:pt x="728" y="812"/>
                  </a:lnTo>
                  <a:lnTo>
                    <a:pt x="718" y="814"/>
                  </a:lnTo>
                  <a:lnTo>
                    <a:pt x="710" y="818"/>
                  </a:lnTo>
                  <a:lnTo>
                    <a:pt x="705" y="824"/>
                  </a:lnTo>
                  <a:lnTo>
                    <a:pt x="703" y="832"/>
                  </a:lnTo>
                  <a:lnTo>
                    <a:pt x="707" y="842"/>
                  </a:lnTo>
                  <a:lnTo>
                    <a:pt x="700" y="835"/>
                  </a:lnTo>
                  <a:lnTo>
                    <a:pt x="697" y="826"/>
                  </a:lnTo>
                  <a:lnTo>
                    <a:pt x="696" y="816"/>
                  </a:lnTo>
                  <a:lnTo>
                    <a:pt x="697" y="808"/>
                  </a:lnTo>
                  <a:lnTo>
                    <a:pt x="700" y="798"/>
                  </a:lnTo>
                  <a:lnTo>
                    <a:pt x="701" y="788"/>
                  </a:lnTo>
                  <a:lnTo>
                    <a:pt x="701" y="780"/>
                  </a:lnTo>
                  <a:lnTo>
                    <a:pt x="700" y="773"/>
                  </a:lnTo>
                  <a:lnTo>
                    <a:pt x="695" y="767"/>
                  </a:lnTo>
                  <a:lnTo>
                    <a:pt x="685" y="762"/>
                  </a:lnTo>
                  <a:lnTo>
                    <a:pt x="672" y="759"/>
                  </a:lnTo>
                  <a:lnTo>
                    <a:pt x="651" y="759"/>
                  </a:lnTo>
                  <a:lnTo>
                    <a:pt x="645" y="762"/>
                  </a:lnTo>
                  <a:lnTo>
                    <a:pt x="643" y="767"/>
                  </a:lnTo>
                  <a:lnTo>
                    <a:pt x="644" y="774"/>
                  </a:lnTo>
                  <a:lnTo>
                    <a:pt x="646" y="782"/>
                  </a:lnTo>
                  <a:lnTo>
                    <a:pt x="649" y="793"/>
                  </a:lnTo>
                  <a:lnTo>
                    <a:pt x="651" y="803"/>
                  </a:lnTo>
                  <a:lnTo>
                    <a:pt x="650" y="813"/>
                  </a:lnTo>
                  <a:lnTo>
                    <a:pt x="646" y="821"/>
                  </a:lnTo>
                  <a:lnTo>
                    <a:pt x="638" y="829"/>
                  </a:lnTo>
                  <a:lnTo>
                    <a:pt x="649" y="830"/>
                  </a:lnTo>
                  <a:lnTo>
                    <a:pt x="657" y="835"/>
                  </a:lnTo>
                  <a:lnTo>
                    <a:pt x="662" y="846"/>
                  </a:lnTo>
                  <a:lnTo>
                    <a:pt x="663" y="858"/>
                  </a:lnTo>
                  <a:lnTo>
                    <a:pt x="662" y="874"/>
                  </a:lnTo>
                  <a:lnTo>
                    <a:pt x="658" y="892"/>
                  </a:lnTo>
                  <a:lnTo>
                    <a:pt x="651" y="911"/>
                  </a:lnTo>
                  <a:lnTo>
                    <a:pt x="645" y="920"/>
                  </a:lnTo>
                  <a:lnTo>
                    <a:pt x="641" y="926"/>
                  </a:lnTo>
                  <a:lnTo>
                    <a:pt x="641" y="931"/>
                  </a:lnTo>
                  <a:lnTo>
                    <a:pt x="643" y="936"/>
                  </a:lnTo>
                  <a:lnTo>
                    <a:pt x="646" y="941"/>
                  </a:lnTo>
                  <a:lnTo>
                    <a:pt x="649" y="947"/>
                  </a:lnTo>
                  <a:lnTo>
                    <a:pt x="651" y="955"/>
                  </a:lnTo>
                  <a:lnTo>
                    <a:pt x="651" y="968"/>
                  </a:lnTo>
                  <a:lnTo>
                    <a:pt x="649" y="982"/>
                  </a:lnTo>
                  <a:lnTo>
                    <a:pt x="643" y="996"/>
                  </a:lnTo>
                  <a:lnTo>
                    <a:pt x="635" y="1006"/>
                  </a:lnTo>
                  <a:lnTo>
                    <a:pt x="628" y="1017"/>
                  </a:lnTo>
                  <a:lnTo>
                    <a:pt x="620" y="1028"/>
                  </a:lnTo>
                  <a:lnTo>
                    <a:pt x="613" y="1041"/>
                  </a:lnTo>
                  <a:lnTo>
                    <a:pt x="609" y="1054"/>
                  </a:lnTo>
                  <a:lnTo>
                    <a:pt x="607" y="1071"/>
                  </a:lnTo>
                  <a:lnTo>
                    <a:pt x="610" y="1092"/>
                  </a:lnTo>
                  <a:lnTo>
                    <a:pt x="568" y="1092"/>
                  </a:lnTo>
                  <a:lnTo>
                    <a:pt x="573" y="1100"/>
                  </a:lnTo>
                  <a:lnTo>
                    <a:pt x="581" y="1105"/>
                  </a:lnTo>
                  <a:lnTo>
                    <a:pt x="589" y="1106"/>
                  </a:lnTo>
                  <a:lnTo>
                    <a:pt x="599" y="1105"/>
                  </a:lnTo>
                  <a:lnTo>
                    <a:pt x="610" y="1102"/>
                  </a:lnTo>
                  <a:lnTo>
                    <a:pt x="620" y="1097"/>
                  </a:lnTo>
                  <a:lnTo>
                    <a:pt x="628" y="1091"/>
                  </a:lnTo>
                  <a:lnTo>
                    <a:pt x="634" y="1083"/>
                  </a:lnTo>
                  <a:lnTo>
                    <a:pt x="638" y="1078"/>
                  </a:lnTo>
                  <a:lnTo>
                    <a:pt x="650" y="1087"/>
                  </a:lnTo>
                  <a:lnTo>
                    <a:pt x="657" y="1099"/>
                  </a:lnTo>
                  <a:lnTo>
                    <a:pt x="662" y="1115"/>
                  </a:lnTo>
                  <a:lnTo>
                    <a:pt x="665" y="1133"/>
                  </a:lnTo>
                  <a:lnTo>
                    <a:pt x="678" y="1126"/>
                  </a:lnTo>
                  <a:lnTo>
                    <a:pt x="685" y="1119"/>
                  </a:lnTo>
                  <a:lnTo>
                    <a:pt x="685" y="1109"/>
                  </a:lnTo>
                  <a:lnTo>
                    <a:pt x="682" y="1100"/>
                  </a:lnTo>
                  <a:lnTo>
                    <a:pt x="675" y="1089"/>
                  </a:lnTo>
                  <a:lnTo>
                    <a:pt x="667" y="1077"/>
                  </a:lnTo>
                  <a:lnTo>
                    <a:pt x="658" y="1064"/>
                  </a:lnTo>
                  <a:lnTo>
                    <a:pt x="651" y="1049"/>
                  </a:lnTo>
                  <a:lnTo>
                    <a:pt x="646" y="1033"/>
                  </a:lnTo>
                  <a:lnTo>
                    <a:pt x="646" y="1015"/>
                  </a:lnTo>
                  <a:lnTo>
                    <a:pt x="651" y="994"/>
                  </a:lnTo>
                  <a:lnTo>
                    <a:pt x="666" y="994"/>
                  </a:lnTo>
                  <a:lnTo>
                    <a:pt x="673" y="996"/>
                  </a:lnTo>
                  <a:lnTo>
                    <a:pt x="677" y="998"/>
                  </a:lnTo>
                  <a:lnTo>
                    <a:pt x="675" y="1000"/>
                  </a:lnTo>
                  <a:lnTo>
                    <a:pt x="673" y="1005"/>
                  </a:lnTo>
                  <a:lnTo>
                    <a:pt x="669" y="1011"/>
                  </a:lnTo>
                  <a:lnTo>
                    <a:pt x="666" y="1019"/>
                  </a:lnTo>
                  <a:lnTo>
                    <a:pt x="665" y="1027"/>
                  </a:lnTo>
                  <a:lnTo>
                    <a:pt x="665" y="1037"/>
                  </a:lnTo>
                  <a:lnTo>
                    <a:pt x="678" y="1031"/>
                  </a:lnTo>
                  <a:lnTo>
                    <a:pt x="685" y="1025"/>
                  </a:lnTo>
                  <a:lnTo>
                    <a:pt x="689" y="1017"/>
                  </a:lnTo>
                  <a:lnTo>
                    <a:pt x="689" y="1009"/>
                  </a:lnTo>
                  <a:lnTo>
                    <a:pt x="688" y="1002"/>
                  </a:lnTo>
                  <a:lnTo>
                    <a:pt x="688" y="993"/>
                  </a:lnTo>
                  <a:lnTo>
                    <a:pt x="688" y="986"/>
                  </a:lnTo>
                  <a:lnTo>
                    <a:pt x="690" y="978"/>
                  </a:lnTo>
                  <a:lnTo>
                    <a:pt x="696" y="972"/>
                  </a:lnTo>
                  <a:lnTo>
                    <a:pt x="707" y="968"/>
                  </a:lnTo>
                  <a:lnTo>
                    <a:pt x="723" y="972"/>
                  </a:lnTo>
                  <a:lnTo>
                    <a:pt x="736" y="978"/>
                  </a:lnTo>
                  <a:lnTo>
                    <a:pt x="749" y="987"/>
                  </a:lnTo>
                  <a:lnTo>
                    <a:pt x="761" y="997"/>
                  </a:lnTo>
                  <a:lnTo>
                    <a:pt x="772" y="1005"/>
                  </a:lnTo>
                  <a:lnTo>
                    <a:pt x="785" y="1014"/>
                  </a:lnTo>
                  <a:lnTo>
                    <a:pt x="798" y="1020"/>
                  </a:lnTo>
                  <a:lnTo>
                    <a:pt x="815" y="1025"/>
                  </a:lnTo>
                  <a:lnTo>
                    <a:pt x="835" y="1025"/>
                  </a:lnTo>
                  <a:lnTo>
                    <a:pt x="859" y="1022"/>
                  </a:lnTo>
                  <a:lnTo>
                    <a:pt x="859" y="1064"/>
                  </a:lnTo>
                  <a:lnTo>
                    <a:pt x="875" y="1063"/>
                  </a:lnTo>
                  <a:lnTo>
                    <a:pt x="886" y="1056"/>
                  </a:lnTo>
                  <a:lnTo>
                    <a:pt x="895" y="1048"/>
                  </a:lnTo>
                  <a:lnTo>
                    <a:pt x="901" y="1037"/>
                  </a:lnTo>
                  <a:lnTo>
                    <a:pt x="908" y="1038"/>
                  </a:lnTo>
                  <a:lnTo>
                    <a:pt x="915" y="1038"/>
                  </a:lnTo>
                  <a:lnTo>
                    <a:pt x="921" y="1041"/>
                  </a:lnTo>
                  <a:lnTo>
                    <a:pt x="926" y="1044"/>
                  </a:lnTo>
                  <a:lnTo>
                    <a:pt x="929" y="1050"/>
                  </a:lnTo>
                  <a:lnTo>
                    <a:pt x="923" y="1054"/>
                  </a:lnTo>
                  <a:lnTo>
                    <a:pt x="919" y="1059"/>
                  </a:lnTo>
                  <a:lnTo>
                    <a:pt x="915" y="1065"/>
                  </a:lnTo>
                  <a:lnTo>
                    <a:pt x="913" y="1071"/>
                  </a:lnTo>
                  <a:lnTo>
                    <a:pt x="908" y="1076"/>
                  </a:lnTo>
                  <a:lnTo>
                    <a:pt x="901" y="1078"/>
                  </a:lnTo>
                  <a:lnTo>
                    <a:pt x="914" y="1083"/>
                  </a:lnTo>
                  <a:lnTo>
                    <a:pt x="925" y="1092"/>
                  </a:lnTo>
                  <a:lnTo>
                    <a:pt x="934" y="1102"/>
                  </a:lnTo>
                  <a:lnTo>
                    <a:pt x="941" y="1114"/>
                  </a:lnTo>
                  <a:lnTo>
                    <a:pt x="949" y="1125"/>
                  </a:lnTo>
                  <a:lnTo>
                    <a:pt x="958" y="1134"/>
                  </a:lnTo>
                  <a:lnTo>
                    <a:pt x="970" y="1142"/>
                  </a:lnTo>
                  <a:lnTo>
                    <a:pt x="983" y="1147"/>
                  </a:lnTo>
                  <a:lnTo>
                    <a:pt x="983" y="1183"/>
                  </a:lnTo>
                  <a:lnTo>
                    <a:pt x="981" y="1214"/>
                  </a:lnTo>
                  <a:lnTo>
                    <a:pt x="976" y="1242"/>
                  </a:lnTo>
                  <a:lnTo>
                    <a:pt x="970" y="1267"/>
                  </a:lnTo>
                  <a:lnTo>
                    <a:pt x="963" y="1292"/>
                  </a:lnTo>
                  <a:lnTo>
                    <a:pt x="954" y="1316"/>
                  </a:lnTo>
                  <a:lnTo>
                    <a:pt x="947" y="1341"/>
                  </a:lnTo>
                  <a:lnTo>
                    <a:pt x="940" y="1370"/>
                  </a:lnTo>
                  <a:lnTo>
                    <a:pt x="934" y="1401"/>
                  </a:lnTo>
                  <a:lnTo>
                    <a:pt x="929" y="1438"/>
                  </a:lnTo>
                  <a:lnTo>
                    <a:pt x="887" y="1438"/>
                  </a:lnTo>
                  <a:lnTo>
                    <a:pt x="893" y="1445"/>
                  </a:lnTo>
                  <a:lnTo>
                    <a:pt x="901" y="1451"/>
                  </a:lnTo>
                  <a:lnTo>
                    <a:pt x="908" y="1458"/>
                  </a:lnTo>
                  <a:lnTo>
                    <a:pt x="914" y="1467"/>
                  </a:lnTo>
                  <a:lnTo>
                    <a:pt x="916" y="1477"/>
                  </a:lnTo>
                  <a:lnTo>
                    <a:pt x="918" y="1490"/>
                  </a:lnTo>
                  <a:lnTo>
                    <a:pt x="914" y="1507"/>
                  </a:lnTo>
                  <a:lnTo>
                    <a:pt x="926" y="1496"/>
                  </a:lnTo>
                  <a:lnTo>
                    <a:pt x="935" y="1482"/>
                  </a:lnTo>
                  <a:lnTo>
                    <a:pt x="942" y="1466"/>
                  </a:lnTo>
                  <a:lnTo>
                    <a:pt x="955" y="1490"/>
                  </a:lnTo>
                  <a:lnTo>
                    <a:pt x="968" y="1510"/>
                  </a:lnTo>
                  <a:lnTo>
                    <a:pt x="980" y="1524"/>
                  </a:lnTo>
                  <a:lnTo>
                    <a:pt x="990" y="1536"/>
                  </a:lnTo>
                  <a:lnTo>
                    <a:pt x="998" y="1549"/>
                  </a:lnTo>
                  <a:lnTo>
                    <a:pt x="1007" y="1561"/>
                  </a:lnTo>
                  <a:lnTo>
                    <a:pt x="1013" y="1574"/>
                  </a:lnTo>
                  <a:lnTo>
                    <a:pt x="1018" y="1592"/>
                  </a:lnTo>
                  <a:lnTo>
                    <a:pt x="1022" y="1616"/>
                  </a:lnTo>
                  <a:lnTo>
                    <a:pt x="1025" y="1646"/>
                  </a:lnTo>
                  <a:lnTo>
                    <a:pt x="1042" y="1645"/>
                  </a:lnTo>
                  <a:lnTo>
                    <a:pt x="1053" y="1641"/>
                  </a:lnTo>
                  <a:lnTo>
                    <a:pt x="1059" y="1636"/>
                  </a:lnTo>
                  <a:lnTo>
                    <a:pt x="1063" y="1629"/>
                  </a:lnTo>
                  <a:lnTo>
                    <a:pt x="1063" y="1620"/>
                  </a:lnTo>
                  <a:lnTo>
                    <a:pt x="1061" y="1611"/>
                  </a:lnTo>
                  <a:lnTo>
                    <a:pt x="1059" y="1600"/>
                  </a:lnTo>
                  <a:lnTo>
                    <a:pt x="1055" y="1589"/>
                  </a:lnTo>
                  <a:lnTo>
                    <a:pt x="1054" y="1575"/>
                  </a:lnTo>
                  <a:lnTo>
                    <a:pt x="1053" y="1563"/>
                  </a:lnTo>
                  <a:lnTo>
                    <a:pt x="1060" y="1575"/>
                  </a:lnTo>
                  <a:lnTo>
                    <a:pt x="1067" y="1583"/>
                  </a:lnTo>
                  <a:lnTo>
                    <a:pt x="1076" y="1585"/>
                  </a:lnTo>
                  <a:lnTo>
                    <a:pt x="1084" y="1585"/>
                  </a:lnTo>
                  <a:lnTo>
                    <a:pt x="1094" y="1583"/>
                  </a:lnTo>
                  <a:lnTo>
                    <a:pt x="1105" y="1581"/>
                  </a:lnTo>
                  <a:lnTo>
                    <a:pt x="1115" y="1581"/>
                  </a:lnTo>
                  <a:lnTo>
                    <a:pt x="1126" y="1584"/>
                  </a:lnTo>
                  <a:lnTo>
                    <a:pt x="1136" y="1590"/>
                  </a:lnTo>
                  <a:lnTo>
                    <a:pt x="1154" y="1575"/>
                  </a:lnTo>
                  <a:lnTo>
                    <a:pt x="1171" y="1558"/>
                  </a:lnTo>
                  <a:lnTo>
                    <a:pt x="1185" y="1541"/>
                  </a:lnTo>
                  <a:lnTo>
                    <a:pt x="1201" y="1523"/>
                  </a:lnTo>
                  <a:lnTo>
                    <a:pt x="1220" y="1507"/>
                  </a:lnTo>
                  <a:lnTo>
                    <a:pt x="1235" y="1506"/>
                  </a:lnTo>
                  <a:lnTo>
                    <a:pt x="1250" y="1508"/>
                  </a:lnTo>
                  <a:lnTo>
                    <a:pt x="1261" y="1513"/>
                  </a:lnTo>
                  <a:lnTo>
                    <a:pt x="1271" y="1519"/>
                  </a:lnTo>
                  <a:lnTo>
                    <a:pt x="1280" y="1525"/>
                  </a:lnTo>
                  <a:lnTo>
                    <a:pt x="1290" y="1532"/>
                  </a:lnTo>
                  <a:lnTo>
                    <a:pt x="1302" y="1535"/>
                  </a:lnTo>
                  <a:lnTo>
                    <a:pt x="1293" y="1547"/>
                  </a:lnTo>
                  <a:lnTo>
                    <a:pt x="1285" y="1560"/>
                  </a:lnTo>
                  <a:lnTo>
                    <a:pt x="1278" y="1573"/>
                  </a:lnTo>
                  <a:lnTo>
                    <a:pt x="1271" y="1586"/>
                  </a:lnTo>
                  <a:lnTo>
                    <a:pt x="1260" y="1597"/>
                  </a:lnTo>
                  <a:lnTo>
                    <a:pt x="1246" y="1605"/>
                  </a:lnTo>
                  <a:lnTo>
                    <a:pt x="1249" y="1611"/>
                  </a:lnTo>
                  <a:lnTo>
                    <a:pt x="1255" y="1616"/>
                  </a:lnTo>
                  <a:lnTo>
                    <a:pt x="1261" y="1619"/>
                  </a:lnTo>
                  <a:lnTo>
                    <a:pt x="1267" y="1623"/>
                  </a:lnTo>
                  <a:lnTo>
                    <a:pt x="1272" y="1625"/>
                  </a:lnTo>
                  <a:lnTo>
                    <a:pt x="1273" y="1628"/>
                  </a:lnTo>
                  <a:lnTo>
                    <a:pt x="1271" y="1630"/>
                  </a:lnTo>
                  <a:lnTo>
                    <a:pt x="1262" y="1631"/>
                  </a:lnTo>
                  <a:lnTo>
                    <a:pt x="1246" y="1633"/>
                  </a:lnTo>
                  <a:lnTo>
                    <a:pt x="1251" y="1641"/>
                  </a:lnTo>
                  <a:lnTo>
                    <a:pt x="1257" y="1650"/>
                  </a:lnTo>
                  <a:lnTo>
                    <a:pt x="1265" y="1656"/>
                  </a:lnTo>
                  <a:lnTo>
                    <a:pt x="1274" y="1659"/>
                  </a:lnTo>
                  <a:lnTo>
                    <a:pt x="1282" y="1656"/>
                  </a:lnTo>
                  <a:lnTo>
                    <a:pt x="1285" y="1648"/>
                  </a:lnTo>
                  <a:lnTo>
                    <a:pt x="1288" y="1639"/>
                  </a:lnTo>
                  <a:lnTo>
                    <a:pt x="1288" y="1627"/>
                  </a:lnTo>
                  <a:lnTo>
                    <a:pt x="1288" y="1616"/>
                  </a:lnTo>
                  <a:lnTo>
                    <a:pt x="1289" y="1605"/>
                  </a:lnTo>
                  <a:lnTo>
                    <a:pt x="1300" y="1613"/>
                  </a:lnTo>
                  <a:lnTo>
                    <a:pt x="1311" y="1624"/>
                  </a:lnTo>
                  <a:lnTo>
                    <a:pt x="1323" y="1638"/>
                  </a:lnTo>
                  <a:lnTo>
                    <a:pt x="1332" y="1650"/>
                  </a:lnTo>
                  <a:lnTo>
                    <a:pt x="1336" y="1663"/>
                  </a:lnTo>
                  <a:lnTo>
                    <a:pt x="1336" y="1676"/>
                  </a:lnTo>
                  <a:lnTo>
                    <a:pt x="1330" y="1687"/>
                  </a:lnTo>
                  <a:lnTo>
                    <a:pt x="1398" y="1687"/>
                  </a:lnTo>
                  <a:lnTo>
                    <a:pt x="1396" y="1705"/>
                  </a:lnTo>
                  <a:lnTo>
                    <a:pt x="1392" y="1714"/>
                  </a:lnTo>
                  <a:lnTo>
                    <a:pt x="1388" y="1720"/>
                  </a:lnTo>
                  <a:lnTo>
                    <a:pt x="1380" y="1723"/>
                  </a:lnTo>
                  <a:lnTo>
                    <a:pt x="1373" y="1724"/>
                  </a:lnTo>
                  <a:lnTo>
                    <a:pt x="1364" y="1724"/>
                  </a:lnTo>
                  <a:lnTo>
                    <a:pt x="1356" y="1725"/>
                  </a:lnTo>
                  <a:lnTo>
                    <a:pt x="1347" y="1728"/>
                  </a:lnTo>
                  <a:lnTo>
                    <a:pt x="1339" y="1733"/>
                  </a:lnTo>
                  <a:lnTo>
                    <a:pt x="1330" y="1743"/>
                  </a:lnTo>
                  <a:lnTo>
                    <a:pt x="1332" y="1748"/>
                  </a:lnTo>
                  <a:lnTo>
                    <a:pt x="1335" y="1751"/>
                  </a:lnTo>
                  <a:lnTo>
                    <a:pt x="1339" y="1751"/>
                  </a:lnTo>
                  <a:lnTo>
                    <a:pt x="1345" y="1750"/>
                  </a:lnTo>
                  <a:lnTo>
                    <a:pt x="1351" y="1748"/>
                  </a:lnTo>
                  <a:lnTo>
                    <a:pt x="1358" y="1747"/>
                  </a:lnTo>
                  <a:lnTo>
                    <a:pt x="1363" y="1747"/>
                  </a:lnTo>
                  <a:lnTo>
                    <a:pt x="1369" y="1748"/>
                  </a:lnTo>
                  <a:lnTo>
                    <a:pt x="1373" y="1752"/>
                  </a:lnTo>
                  <a:lnTo>
                    <a:pt x="1374" y="1759"/>
                  </a:lnTo>
                  <a:lnTo>
                    <a:pt x="1374" y="1769"/>
                  </a:lnTo>
                  <a:lnTo>
                    <a:pt x="1372" y="1785"/>
                  </a:lnTo>
                  <a:lnTo>
                    <a:pt x="1381" y="1776"/>
                  </a:lnTo>
                  <a:lnTo>
                    <a:pt x="1390" y="1765"/>
                  </a:lnTo>
                  <a:lnTo>
                    <a:pt x="1395" y="1753"/>
                  </a:lnTo>
                  <a:lnTo>
                    <a:pt x="1401" y="1740"/>
                  </a:lnTo>
                  <a:lnTo>
                    <a:pt x="1406" y="1726"/>
                  </a:lnTo>
                  <a:lnTo>
                    <a:pt x="1413" y="1715"/>
                  </a:lnTo>
                  <a:lnTo>
                    <a:pt x="1419" y="1741"/>
                  </a:lnTo>
                  <a:lnTo>
                    <a:pt x="1419" y="1767"/>
                  </a:lnTo>
                  <a:lnTo>
                    <a:pt x="1416" y="1790"/>
                  </a:lnTo>
                  <a:lnTo>
                    <a:pt x="1409" y="1812"/>
                  </a:lnTo>
                  <a:lnTo>
                    <a:pt x="1400" y="1835"/>
                  </a:lnTo>
                  <a:lnTo>
                    <a:pt x="1391" y="1856"/>
                  </a:lnTo>
                  <a:lnTo>
                    <a:pt x="1383" y="1877"/>
                  </a:lnTo>
                  <a:lnTo>
                    <a:pt x="1375" y="1901"/>
                  </a:lnTo>
                  <a:lnTo>
                    <a:pt x="1372" y="1924"/>
                  </a:lnTo>
                  <a:lnTo>
                    <a:pt x="1363" y="1910"/>
                  </a:lnTo>
                  <a:lnTo>
                    <a:pt x="1356" y="1906"/>
                  </a:lnTo>
                  <a:lnTo>
                    <a:pt x="1350" y="1906"/>
                  </a:lnTo>
                  <a:lnTo>
                    <a:pt x="1342" y="1910"/>
                  </a:lnTo>
                  <a:lnTo>
                    <a:pt x="1335" y="1918"/>
                  </a:lnTo>
                  <a:lnTo>
                    <a:pt x="1328" y="1927"/>
                  </a:lnTo>
                  <a:lnTo>
                    <a:pt x="1319" y="1938"/>
                  </a:lnTo>
                  <a:lnTo>
                    <a:pt x="1311" y="1948"/>
                  </a:lnTo>
                  <a:lnTo>
                    <a:pt x="1300" y="1957"/>
                  </a:lnTo>
                  <a:lnTo>
                    <a:pt x="1288" y="1963"/>
                  </a:lnTo>
                  <a:lnTo>
                    <a:pt x="1274" y="1965"/>
                  </a:lnTo>
                  <a:lnTo>
                    <a:pt x="1263" y="1958"/>
                  </a:lnTo>
                  <a:lnTo>
                    <a:pt x="1251" y="1951"/>
                  </a:lnTo>
                  <a:lnTo>
                    <a:pt x="1240" y="1946"/>
                  </a:lnTo>
                  <a:lnTo>
                    <a:pt x="1229" y="1942"/>
                  </a:lnTo>
                  <a:lnTo>
                    <a:pt x="1220" y="1941"/>
                  </a:lnTo>
                  <a:lnTo>
                    <a:pt x="1211" y="1943"/>
                  </a:lnTo>
                  <a:lnTo>
                    <a:pt x="1203" y="1951"/>
                  </a:lnTo>
                  <a:lnTo>
                    <a:pt x="1196" y="1962"/>
                  </a:lnTo>
                  <a:lnTo>
                    <a:pt x="1192" y="1979"/>
                  </a:lnTo>
                  <a:lnTo>
                    <a:pt x="1175" y="1962"/>
                  </a:lnTo>
                  <a:lnTo>
                    <a:pt x="1165" y="1942"/>
                  </a:lnTo>
                  <a:lnTo>
                    <a:pt x="1159" y="1921"/>
                  </a:lnTo>
                  <a:lnTo>
                    <a:pt x="1157" y="1901"/>
                  </a:lnTo>
                  <a:lnTo>
                    <a:pt x="1161" y="1879"/>
                  </a:lnTo>
                  <a:lnTo>
                    <a:pt x="1168" y="1858"/>
                  </a:lnTo>
                  <a:lnTo>
                    <a:pt x="1178" y="1837"/>
                  </a:lnTo>
                  <a:lnTo>
                    <a:pt x="1190" y="1817"/>
                  </a:lnTo>
                  <a:lnTo>
                    <a:pt x="1205" y="1798"/>
                  </a:lnTo>
                  <a:lnTo>
                    <a:pt x="1218" y="1802"/>
                  </a:lnTo>
                  <a:lnTo>
                    <a:pt x="1228" y="1808"/>
                  </a:lnTo>
                  <a:lnTo>
                    <a:pt x="1235" y="1818"/>
                  </a:lnTo>
                  <a:lnTo>
                    <a:pt x="1240" y="1830"/>
                  </a:lnTo>
                  <a:lnTo>
                    <a:pt x="1244" y="1843"/>
                  </a:lnTo>
                  <a:lnTo>
                    <a:pt x="1246" y="1858"/>
                  </a:lnTo>
                  <a:lnTo>
                    <a:pt x="1249" y="1871"/>
                  </a:lnTo>
                  <a:lnTo>
                    <a:pt x="1251" y="1886"/>
                  </a:lnTo>
                  <a:lnTo>
                    <a:pt x="1255" y="1898"/>
                  </a:lnTo>
                  <a:lnTo>
                    <a:pt x="1261" y="1909"/>
                  </a:lnTo>
                  <a:lnTo>
                    <a:pt x="1302" y="1868"/>
                  </a:lnTo>
                  <a:lnTo>
                    <a:pt x="1291" y="1869"/>
                  </a:lnTo>
                  <a:lnTo>
                    <a:pt x="1282" y="1867"/>
                  </a:lnTo>
                  <a:lnTo>
                    <a:pt x="1273" y="1862"/>
                  </a:lnTo>
                  <a:lnTo>
                    <a:pt x="1267" y="1854"/>
                  </a:lnTo>
                  <a:lnTo>
                    <a:pt x="1263" y="1847"/>
                  </a:lnTo>
                  <a:lnTo>
                    <a:pt x="1262" y="1839"/>
                  </a:lnTo>
                  <a:lnTo>
                    <a:pt x="1265" y="1830"/>
                  </a:lnTo>
                  <a:lnTo>
                    <a:pt x="1271" y="1823"/>
                  </a:lnTo>
                  <a:lnTo>
                    <a:pt x="1282" y="1817"/>
                  </a:lnTo>
                  <a:lnTo>
                    <a:pt x="1296" y="1813"/>
                  </a:lnTo>
                  <a:lnTo>
                    <a:pt x="1316" y="1812"/>
                  </a:lnTo>
                  <a:lnTo>
                    <a:pt x="1316" y="1770"/>
                  </a:lnTo>
                  <a:lnTo>
                    <a:pt x="1304" y="1769"/>
                  </a:lnTo>
                  <a:lnTo>
                    <a:pt x="1295" y="1772"/>
                  </a:lnTo>
                  <a:lnTo>
                    <a:pt x="1289" y="1775"/>
                  </a:lnTo>
                  <a:lnTo>
                    <a:pt x="1284" y="1781"/>
                  </a:lnTo>
                  <a:lnTo>
                    <a:pt x="1279" y="1787"/>
                  </a:lnTo>
                  <a:lnTo>
                    <a:pt x="1274" y="1793"/>
                  </a:lnTo>
                  <a:lnTo>
                    <a:pt x="1268" y="1798"/>
                  </a:lnTo>
                  <a:lnTo>
                    <a:pt x="1259" y="1800"/>
                  </a:lnTo>
                  <a:lnTo>
                    <a:pt x="1246" y="1798"/>
                  </a:lnTo>
                  <a:lnTo>
                    <a:pt x="1239" y="1790"/>
                  </a:lnTo>
                  <a:lnTo>
                    <a:pt x="1237" y="1782"/>
                  </a:lnTo>
                  <a:lnTo>
                    <a:pt x="1238" y="1776"/>
                  </a:lnTo>
                  <a:lnTo>
                    <a:pt x="1240" y="1770"/>
                  </a:lnTo>
                  <a:lnTo>
                    <a:pt x="1244" y="1763"/>
                  </a:lnTo>
                  <a:lnTo>
                    <a:pt x="1246" y="1754"/>
                  </a:lnTo>
                  <a:lnTo>
                    <a:pt x="1248" y="1743"/>
                  </a:lnTo>
                  <a:lnTo>
                    <a:pt x="1246" y="1729"/>
                  </a:lnTo>
                  <a:lnTo>
                    <a:pt x="1239" y="1743"/>
                  </a:lnTo>
                  <a:lnTo>
                    <a:pt x="1231" y="1753"/>
                  </a:lnTo>
                  <a:lnTo>
                    <a:pt x="1221" y="1759"/>
                  </a:lnTo>
                  <a:lnTo>
                    <a:pt x="1210" y="1762"/>
                  </a:lnTo>
                  <a:lnTo>
                    <a:pt x="1198" y="1762"/>
                  </a:lnTo>
                  <a:lnTo>
                    <a:pt x="1184" y="1761"/>
                  </a:lnTo>
                  <a:lnTo>
                    <a:pt x="1171" y="1761"/>
                  </a:lnTo>
                  <a:lnTo>
                    <a:pt x="1155" y="1762"/>
                  </a:lnTo>
                  <a:lnTo>
                    <a:pt x="1139" y="1764"/>
                  </a:lnTo>
                  <a:lnTo>
                    <a:pt x="1122" y="1770"/>
                  </a:lnTo>
                  <a:lnTo>
                    <a:pt x="1117" y="1762"/>
                  </a:lnTo>
                  <a:lnTo>
                    <a:pt x="1112" y="1753"/>
                  </a:lnTo>
                  <a:lnTo>
                    <a:pt x="1109" y="1742"/>
                  </a:lnTo>
                  <a:lnTo>
                    <a:pt x="1109" y="1729"/>
                  </a:lnTo>
                  <a:lnTo>
                    <a:pt x="1093" y="1731"/>
                  </a:lnTo>
                  <a:lnTo>
                    <a:pt x="1081" y="1736"/>
                  </a:lnTo>
                  <a:lnTo>
                    <a:pt x="1072" y="1745"/>
                  </a:lnTo>
                  <a:lnTo>
                    <a:pt x="1066" y="1757"/>
                  </a:lnTo>
                  <a:lnTo>
                    <a:pt x="1058" y="1752"/>
                  </a:lnTo>
                  <a:lnTo>
                    <a:pt x="1055" y="1746"/>
                  </a:lnTo>
                  <a:lnTo>
                    <a:pt x="1056" y="1739"/>
                  </a:lnTo>
                  <a:lnTo>
                    <a:pt x="1060" y="1731"/>
                  </a:lnTo>
                  <a:lnTo>
                    <a:pt x="1064" y="1724"/>
                  </a:lnTo>
                  <a:lnTo>
                    <a:pt x="1066" y="1715"/>
                  </a:lnTo>
                  <a:lnTo>
                    <a:pt x="1049" y="1722"/>
                  </a:lnTo>
                  <a:lnTo>
                    <a:pt x="1035" y="1725"/>
                  </a:lnTo>
                  <a:lnTo>
                    <a:pt x="1021" y="1725"/>
                  </a:lnTo>
                  <a:lnTo>
                    <a:pt x="1009" y="1725"/>
                  </a:lnTo>
                  <a:lnTo>
                    <a:pt x="997" y="1724"/>
                  </a:lnTo>
                  <a:lnTo>
                    <a:pt x="985" y="1724"/>
                  </a:lnTo>
                  <a:lnTo>
                    <a:pt x="971" y="1725"/>
                  </a:lnTo>
                  <a:lnTo>
                    <a:pt x="955" y="1729"/>
                  </a:lnTo>
                  <a:lnTo>
                    <a:pt x="959" y="1723"/>
                  </a:lnTo>
                  <a:lnTo>
                    <a:pt x="965" y="1719"/>
                  </a:lnTo>
                  <a:lnTo>
                    <a:pt x="971" y="1717"/>
                  </a:lnTo>
                  <a:lnTo>
                    <a:pt x="977" y="1713"/>
                  </a:lnTo>
                  <a:lnTo>
                    <a:pt x="982" y="1709"/>
                  </a:lnTo>
                  <a:lnTo>
                    <a:pt x="983" y="1702"/>
                  </a:lnTo>
                  <a:lnTo>
                    <a:pt x="974" y="1692"/>
                  </a:lnTo>
                  <a:lnTo>
                    <a:pt x="963" y="1689"/>
                  </a:lnTo>
                  <a:lnTo>
                    <a:pt x="952" y="1687"/>
                  </a:lnTo>
                  <a:lnTo>
                    <a:pt x="941" y="1691"/>
                  </a:lnTo>
                  <a:lnTo>
                    <a:pt x="929" y="1695"/>
                  </a:lnTo>
                  <a:lnTo>
                    <a:pt x="916" y="1698"/>
                  </a:lnTo>
                  <a:lnTo>
                    <a:pt x="906" y="1701"/>
                  </a:lnTo>
                  <a:lnTo>
                    <a:pt x="896" y="1701"/>
                  </a:lnTo>
                  <a:lnTo>
                    <a:pt x="887" y="1697"/>
                  </a:lnTo>
                  <a:lnTo>
                    <a:pt x="879" y="1689"/>
                  </a:lnTo>
                  <a:lnTo>
                    <a:pt x="873" y="1674"/>
                  </a:lnTo>
                  <a:lnTo>
                    <a:pt x="867" y="1676"/>
                  </a:lnTo>
                  <a:lnTo>
                    <a:pt x="863" y="1681"/>
                  </a:lnTo>
                  <a:lnTo>
                    <a:pt x="861" y="1689"/>
                  </a:lnTo>
                  <a:lnTo>
                    <a:pt x="861" y="1697"/>
                  </a:lnTo>
                  <a:lnTo>
                    <a:pt x="859" y="1707"/>
                  </a:lnTo>
                  <a:lnTo>
                    <a:pt x="859" y="1715"/>
                  </a:lnTo>
                  <a:lnTo>
                    <a:pt x="870" y="1715"/>
                  </a:lnTo>
                  <a:lnTo>
                    <a:pt x="878" y="1719"/>
                  </a:lnTo>
                  <a:lnTo>
                    <a:pt x="880" y="1725"/>
                  </a:lnTo>
                  <a:lnTo>
                    <a:pt x="880" y="1735"/>
                  </a:lnTo>
                  <a:lnTo>
                    <a:pt x="876" y="1746"/>
                  </a:lnTo>
                  <a:lnTo>
                    <a:pt x="871" y="1758"/>
                  </a:lnTo>
                  <a:lnTo>
                    <a:pt x="865" y="1772"/>
                  </a:lnTo>
                  <a:lnTo>
                    <a:pt x="858" y="1786"/>
                  </a:lnTo>
                  <a:lnTo>
                    <a:pt x="852" y="1800"/>
                  </a:lnTo>
                  <a:lnTo>
                    <a:pt x="845" y="1812"/>
                  </a:lnTo>
                  <a:lnTo>
                    <a:pt x="839" y="1809"/>
                  </a:lnTo>
                  <a:lnTo>
                    <a:pt x="835" y="1803"/>
                  </a:lnTo>
                  <a:lnTo>
                    <a:pt x="834" y="1797"/>
                  </a:lnTo>
                  <a:lnTo>
                    <a:pt x="835" y="1791"/>
                  </a:lnTo>
                  <a:lnTo>
                    <a:pt x="839" y="1786"/>
                  </a:lnTo>
                  <a:lnTo>
                    <a:pt x="845" y="1785"/>
                  </a:lnTo>
                  <a:lnTo>
                    <a:pt x="831" y="1772"/>
                  </a:lnTo>
                  <a:lnTo>
                    <a:pt x="824" y="1757"/>
                  </a:lnTo>
                  <a:lnTo>
                    <a:pt x="820" y="1741"/>
                  </a:lnTo>
                  <a:lnTo>
                    <a:pt x="819" y="1723"/>
                  </a:lnTo>
                  <a:lnTo>
                    <a:pt x="818" y="1705"/>
                  </a:lnTo>
                  <a:lnTo>
                    <a:pt x="813" y="1683"/>
                  </a:lnTo>
                  <a:lnTo>
                    <a:pt x="803" y="1659"/>
                  </a:lnTo>
                  <a:lnTo>
                    <a:pt x="817" y="1663"/>
                  </a:lnTo>
                  <a:lnTo>
                    <a:pt x="825" y="1663"/>
                  </a:lnTo>
                  <a:lnTo>
                    <a:pt x="833" y="1661"/>
                  </a:lnTo>
                  <a:lnTo>
                    <a:pt x="837" y="1657"/>
                  </a:lnTo>
                  <a:lnTo>
                    <a:pt x="841" y="1651"/>
                  </a:lnTo>
                  <a:lnTo>
                    <a:pt x="845" y="1646"/>
                  </a:lnTo>
                  <a:lnTo>
                    <a:pt x="848" y="1640"/>
                  </a:lnTo>
                  <a:lnTo>
                    <a:pt x="853" y="1635"/>
                  </a:lnTo>
                  <a:lnTo>
                    <a:pt x="859" y="1633"/>
                  </a:lnTo>
                  <a:lnTo>
                    <a:pt x="857" y="1619"/>
                  </a:lnTo>
                  <a:lnTo>
                    <a:pt x="852" y="1608"/>
                  </a:lnTo>
                  <a:lnTo>
                    <a:pt x="847" y="1599"/>
                  </a:lnTo>
                  <a:lnTo>
                    <a:pt x="841" y="1589"/>
                  </a:lnTo>
                  <a:lnTo>
                    <a:pt x="835" y="1579"/>
                  </a:lnTo>
                  <a:lnTo>
                    <a:pt x="831" y="1568"/>
                  </a:lnTo>
                  <a:lnTo>
                    <a:pt x="829" y="1555"/>
                  </a:lnTo>
                  <a:lnTo>
                    <a:pt x="828" y="1540"/>
                  </a:lnTo>
                  <a:lnTo>
                    <a:pt x="831" y="1522"/>
                  </a:lnTo>
                  <a:lnTo>
                    <a:pt x="842" y="1524"/>
                  </a:lnTo>
                  <a:lnTo>
                    <a:pt x="850" y="1524"/>
                  </a:lnTo>
                  <a:lnTo>
                    <a:pt x="854" y="1521"/>
                  </a:lnTo>
                  <a:lnTo>
                    <a:pt x="857" y="1514"/>
                  </a:lnTo>
                  <a:lnTo>
                    <a:pt x="858" y="1508"/>
                  </a:lnTo>
                  <a:lnTo>
                    <a:pt x="859" y="1501"/>
                  </a:lnTo>
                  <a:lnTo>
                    <a:pt x="859" y="1493"/>
                  </a:lnTo>
                  <a:lnTo>
                    <a:pt x="861" y="1486"/>
                  </a:lnTo>
                  <a:lnTo>
                    <a:pt x="863" y="1480"/>
                  </a:lnTo>
                  <a:lnTo>
                    <a:pt x="868" y="1477"/>
                  </a:lnTo>
                  <a:lnTo>
                    <a:pt x="875" y="1477"/>
                  </a:lnTo>
                  <a:lnTo>
                    <a:pt x="887" y="1480"/>
                  </a:lnTo>
                  <a:lnTo>
                    <a:pt x="884" y="1473"/>
                  </a:lnTo>
                  <a:lnTo>
                    <a:pt x="879" y="1467"/>
                  </a:lnTo>
                  <a:lnTo>
                    <a:pt x="875" y="1461"/>
                  </a:lnTo>
                  <a:lnTo>
                    <a:pt x="873" y="1452"/>
                  </a:lnTo>
                  <a:lnTo>
                    <a:pt x="862" y="1449"/>
                  </a:lnTo>
                  <a:lnTo>
                    <a:pt x="854" y="1450"/>
                  </a:lnTo>
                  <a:lnTo>
                    <a:pt x="850" y="1454"/>
                  </a:lnTo>
                  <a:lnTo>
                    <a:pt x="847" y="1460"/>
                  </a:lnTo>
                  <a:lnTo>
                    <a:pt x="845" y="1466"/>
                  </a:lnTo>
                  <a:lnTo>
                    <a:pt x="843" y="1473"/>
                  </a:lnTo>
                  <a:lnTo>
                    <a:pt x="841" y="1478"/>
                  </a:lnTo>
                  <a:lnTo>
                    <a:pt x="836" y="1482"/>
                  </a:lnTo>
                  <a:lnTo>
                    <a:pt x="829" y="1483"/>
                  </a:lnTo>
                  <a:lnTo>
                    <a:pt x="818" y="1480"/>
                  </a:lnTo>
                  <a:lnTo>
                    <a:pt x="824" y="1472"/>
                  </a:lnTo>
                  <a:lnTo>
                    <a:pt x="826" y="1466"/>
                  </a:lnTo>
                  <a:lnTo>
                    <a:pt x="825" y="1460"/>
                  </a:lnTo>
                  <a:lnTo>
                    <a:pt x="824" y="1454"/>
                  </a:lnTo>
                  <a:lnTo>
                    <a:pt x="820" y="1446"/>
                  </a:lnTo>
                  <a:lnTo>
                    <a:pt x="818" y="1438"/>
                  </a:lnTo>
                  <a:lnTo>
                    <a:pt x="812" y="1441"/>
                  </a:lnTo>
                  <a:lnTo>
                    <a:pt x="808" y="1446"/>
                  </a:lnTo>
                  <a:lnTo>
                    <a:pt x="805" y="1454"/>
                  </a:lnTo>
                  <a:lnTo>
                    <a:pt x="802" y="1460"/>
                  </a:lnTo>
                  <a:lnTo>
                    <a:pt x="797" y="1465"/>
                  </a:lnTo>
                  <a:lnTo>
                    <a:pt x="790" y="1466"/>
                  </a:lnTo>
                  <a:lnTo>
                    <a:pt x="774" y="1463"/>
                  </a:lnTo>
                  <a:lnTo>
                    <a:pt x="764" y="1458"/>
                  </a:lnTo>
                  <a:lnTo>
                    <a:pt x="757" y="1451"/>
                  </a:lnTo>
                  <a:lnTo>
                    <a:pt x="752" y="1443"/>
                  </a:lnTo>
                  <a:lnTo>
                    <a:pt x="749" y="1433"/>
                  </a:lnTo>
                  <a:lnTo>
                    <a:pt x="747" y="1423"/>
                  </a:lnTo>
                  <a:lnTo>
                    <a:pt x="745" y="1415"/>
                  </a:lnTo>
                  <a:lnTo>
                    <a:pt x="742" y="1407"/>
                  </a:lnTo>
                  <a:lnTo>
                    <a:pt x="738" y="1401"/>
                  </a:lnTo>
                  <a:lnTo>
                    <a:pt x="731" y="1398"/>
                  </a:lnTo>
                  <a:lnTo>
                    <a:pt x="721" y="1396"/>
                  </a:lnTo>
                  <a:lnTo>
                    <a:pt x="721" y="1373"/>
                  </a:lnTo>
                  <a:lnTo>
                    <a:pt x="722" y="1354"/>
                  </a:lnTo>
                  <a:lnTo>
                    <a:pt x="724" y="1338"/>
                  </a:lnTo>
                  <a:lnTo>
                    <a:pt x="727" y="1323"/>
                  </a:lnTo>
                  <a:lnTo>
                    <a:pt x="725" y="1312"/>
                  </a:lnTo>
                  <a:lnTo>
                    <a:pt x="721" y="1303"/>
                  </a:lnTo>
                  <a:lnTo>
                    <a:pt x="711" y="1294"/>
                  </a:lnTo>
                  <a:lnTo>
                    <a:pt x="693" y="1285"/>
                  </a:lnTo>
                  <a:lnTo>
                    <a:pt x="693" y="1279"/>
                  </a:lnTo>
                  <a:lnTo>
                    <a:pt x="696" y="1273"/>
                  </a:lnTo>
                  <a:lnTo>
                    <a:pt x="702" y="1268"/>
                  </a:lnTo>
                  <a:lnTo>
                    <a:pt x="708" y="1262"/>
                  </a:lnTo>
                  <a:lnTo>
                    <a:pt x="714" y="1259"/>
                  </a:lnTo>
                  <a:lnTo>
                    <a:pt x="719" y="1254"/>
                  </a:lnTo>
                  <a:lnTo>
                    <a:pt x="721" y="1250"/>
                  </a:lnTo>
                  <a:lnTo>
                    <a:pt x="717" y="1246"/>
                  </a:lnTo>
                  <a:lnTo>
                    <a:pt x="707" y="1244"/>
                  </a:lnTo>
                  <a:lnTo>
                    <a:pt x="716" y="1233"/>
                  </a:lnTo>
                  <a:lnTo>
                    <a:pt x="725" y="1223"/>
                  </a:lnTo>
                  <a:lnTo>
                    <a:pt x="738" y="1215"/>
                  </a:lnTo>
                  <a:lnTo>
                    <a:pt x="750" y="1206"/>
                  </a:lnTo>
                  <a:lnTo>
                    <a:pt x="762" y="1199"/>
                  </a:lnTo>
                  <a:lnTo>
                    <a:pt x="774" y="1190"/>
                  </a:lnTo>
                  <a:lnTo>
                    <a:pt x="784" y="1181"/>
                  </a:lnTo>
                  <a:lnTo>
                    <a:pt x="794" y="1170"/>
                  </a:lnTo>
                  <a:lnTo>
                    <a:pt x="800" y="1156"/>
                  </a:lnTo>
                  <a:lnTo>
                    <a:pt x="803" y="1139"/>
                  </a:lnTo>
                  <a:lnTo>
                    <a:pt x="803" y="1120"/>
                  </a:lnTo>
                  <a:lnTo>
                    <a:pt x="812" y="1131"/>
                  </a:lnTo>
                  <a:lnTo>
                    <a:pt x="822" y="1139"/>
                  </a:lnTo>
                  <a:lnTo>
                    <a:pt x="834" y="1145"/>
                  </a:lnTo>
                  <a:lnTo>
                    <a:pt x="846" y="1147"/>
                  </a:lnTo>
                  <a:lnTo>
                    <a:pt x="859" y="1143"/>
                  </a:lnTo>
                  <a:lnTo>
                    <a:pt x="873" y="1133"/>
                  </a:lnTo>
                  <a:lnTo>
                    <a:pt x="856" y="1123"/>
                  </a:lnTo>
                  <a:lnTo>
                    <a:pt x="843" y="1114"/>
                  </a:lnTo>
                  <a:lnTo>
                    <a:pt x="835" y="1103"/>
                  </a:lnTo>
                  <a:lnTo>
                    <a:pt x="828" y="1091"/>
                  </a:lnTo>
                  <a:lnTo>
                    <a:pt x="822" y="1076"/>
                  </a:lnTo>
                  <a:lnTo>
                    <a:pt x="814" y="1059"/>
                  </a:lnTo>
                  <a:lnTo>
                    <a:pt x="803" y="1037"/>
                  </a:lnTo>
                  <a:lnTo>
                    <a:pt x="794" y="1039"/>
                  </a:lnTo>
                  <a:lnTo>
                    <a:pt x="785" y="1045"/>
                  </a:lnTo>
                  <a:lnTo>
                    <a:pt x="779" y="1053"/>
                  </a:lnTo>
                  <a:lnTo>
                    <a:pt x="773" y="1061"/>
                  </a:lnTo>
                  <a:lnTo>
                    <a:pt x="767" y="1069"/>
                  </a:lnTo>
                  <a:lnTo>
                    <a:pt x="759" y="1075"/>
                  </a:lnTo>
                  <a:lnTo>
                    <a:pt x="749" y="1078"/>
                  </a:lnTo>
                  <a:lnTo>
                    <a:pt x="734" y="1078"/>
                  </a:lnTo>
                  <a:lnTo>
                    <a:pt x="725" y="1064"/>
                  </a:lnTo>
                  <a:lnTo>
                    <a:pt x="722" y="1050"/>
                  </a:lnTo>
                  <a:lnTo>
                    <a:pt x="725" y="1037"/>
                  </a:lnTo>
                  <a:lnTo>
                    <a:pt x="734" y="1022"/>
                  </a:lnTo>
                  <a:lnTo>
                    <a:pt x="717" y="1033"/>
                  </a:lnTo>
                  <a:lnTo>
                    <a:pt x="705" y="1045"/>
                  </a:lnTo>
                  <a:lnTo>
                    <a:pt x="697" y="1060"/>
                  </a:lnTo>
                  <a:lnTo>
                    <a:pt x="695" y="1076"/>
                  </a:lnTo>
                  <a:lnTo>
                    <a:pt x="695" y="1093"/>
                  </a:lnTo>
                  <a:lnTo>
                    <a:pt x="696" y="1111"/>
                  </a:lnTo>
                  <a:lnTo>
                    <a:pt x="700" y="1130"/>
                  </a:lnTo>
                  <a:lnTo>
                    <a:pt x="703" y="1148"/>
                  </a:lnTo>
                  <a:lnTo>
                    <a:pt x="707" y="1165"/>
                  </a:lnTo>
                  <a:lnTo>
                    <a:pt x="711" y="1181"/>
                  </a:lnTo>
                  <a:lnTo>
                    <a:pt x="711" y="1197"/>
                  </a:lnTo>
                  <a:lnTo>
                    <a:pt x="708" y="1210"/>
                  </a:lnTo>
                  <a:lnTo>
                    <a:pt x="703" y="1221"/>
                  </a:lnTo>
                  <a:lnTo>
                    <a:pt x="693" y="1231"/>
                  </a:lnTo>
                  <a:lnTo>
                    <a:pt x="677" y="1225"/>
                  </a:lnTo>
                  <a:lnTo>
                    <a:pt x="663" y="1216"/>
                  </a:lnTo>
                  <a:lnTo>
                    <a:pt x="650" y="1206"/>
                  </a:lnTo>
                  <a:lnTo>
                    <a:pt x="638" y="1197"/>
                  </a:lnTo>
                  <a:lnTo>
                    <a:pt x="623" y="1189"/>
                  </a:lnTo>
                  <a:lnTo>
                    <a:pt x="626" y="1200"/>
                  </a:lnTo>
                  <a:lnTo>
                    <a:pt x="628" y="1212"/>
                  </a:lnTo>
                  <a:lnTo>
                    <a:pt x="630" y="1223"/>
                  </a:lnTo>
                  <a:lnTo>
                    <a:pt x="635" y="1232"/>
                  </a:lnTo>
                  <a:lnTo>
                    <a:pt x="643" y="1239"/>
                  </a:lnTo>
                  <a:lnTo>
                    <a:pt x="651" y="1244"/>
                  </a:lnTo>
                  <a:lnTo>
                    <a:pt x="663" y="1246"/>
                  </a:lnTo>
                  <a:lnTo>
                    <a:pt x="679" y="1244"/>
                  </a:lnTo>
                  <a:lnTo>
                    <a:pt x="668" y="1257"/>
                  </a:lnTo>
                  <a:lnTo>
                    <a:pt x="663" y="1268"/>
                  </a:lnTo>
                  <a:lnTo>
                    <a:pt x="662" y="1279"/>
                  </a:lnTo>
                  <a:lnTo>
                    <a:pt x="663" y="1290"/>
                  </a:lnTo>
                  <a:lnTo>
                    <a:pt x="665" y="1300"/>
                  </a:lnTo>
                  <a:lnTo>
                    <a:pt x="667" y="1310"/>
                  </a:lnTo>
                  <a:lnTo>
                    <a:pt x="666" y="1320"/>
                  </a:lnTo>
                  <a:lnTo>
                    <a:pt x="662" y="1331"/>
                  </a:lnTo>
                  <a:lnTo>
                    <a:pt x="652" y="1343"/>
                  </a:lnTo>
                  <a:lnTo>
                    <a:pt x="638" y="1355"/>
                  </a:lnTo>
                  <a:lnTo>
                    <a:pt x="632" y="1352"/>
                  </a:lnTo>
                  <a:lnTo>
                    <a:pt x="629" y="1349"/>
                  </a:lnTo>
                  <a:lnTo>
                    <a:pt x="629" y="1341"/>
                  </a:lnTo>
                  <a:lnTo>
                    <a:pt x="632" y="1332"/>
                  </a:lnTo>
                  <a:lnTo>
                    <a:pt x="635" y="1321"/>
                  </a:lnTo>
                  <a:lnTo>
                    <a:pt x="639" y="1310"/>
                  </a:lnTo>
                  <a:lnTo>
                    <a:pt x="641" y="1296"/>
                  </a:lnTo>
                  <a:lnTo>
                    <a:pt x="641" y="1284"/>
                  </a:lnTo>
                  <a:lnTo>
                    <a:pt x="638" y="1272"/>
                  </a:lnTo>
                  <a:lnTo>
                    <a:pt x="623" y="1282"/>
                  </a:lnTo>
                  <a:lnTo>
                    <a:pt x="612" y="1288"/>
                  </a:lnTo>
                  <a:lnTo>
                    <a:pt x="604" y="1290"/>
                  </a:lnTo>
                  <a:lnTo>
                    <a:pt x="600" y="1288"/>
                  </a:lnTo>
                  <a:lnTo>
                    <a:pt x="598" y="1281"/>
                  </a:lnTo>
                  <a:lnTo>
                    <a:pt x="596" y="1271"/>
                  </a:lnTo>
                  <a:lnTo>
                    <a:pt x="596" y="1256"/>
                  </a:lnTo>
                  <a:lnTo>
                    <a:pt x="596" y="1238"/>
                  </a:lnTo>
                  <a:lnTo>
                    <a:pt x="596" y="1216"/>
                  </a:lnTo>
                  <a:lnTo>
                    <a:pt x="583" y="1226"/>
                  </a:lnTo>
                  <a:lnTo>
                    <a:pt x="577" y="1236"/>
                  </a:lnTo>
                  <a:lnTo>
                    <a:pt x="576" y="1245"/>
                  </a:lnTo>
                  <a:lnTo>
                    <a:pt x="576" y="1255"/>
                  </a:lnTo>
                  <a:lnTo>
                    <a:pt x="577" y="1265"/>
                  </a:lnTo>
                  <a:lnTo>
                    <a:pt x="574" y="1276"/>
                  </a:lnTo>
                  <a:lnTo>
                    <a:pt x="568" y="1285"/>
                  </a:lnTo>
                  <a:lnTo>
                    <a:pt x="562" y="1274"/>
                  </a:lnTo>
                  <a:lnTo>
                    <a:pt x="553" y="1267"/>
                  </a:lnTo>
                  <a:lnTo>
                    <a:pt x="540" y="1264"/>
                  </a:lnTo>
                  <a:lnTo>
                    <a:pt x="526" y="1261"/>
                  </a:lnTo>
                  <a:lnTo>
                    <a:pt x="510" y="1261"/>
                  </a:lnTo>
                  <a:lnTo>
                    <a:pt x="493" y="1262"/>
                  </a:lnTo>
                  <a:lnTo>
                    <a:pt x="475" y="1264"/>
                  </a:lnTo>
                  <a:lnTo>
                    <a:pt x="458" y="1264"/>
                  </a:lnTo>
                  <a:lnTo>
                    <a:pt x="442" y="1265"/>
                  </a:lnTo>
                  <a:lnTo>
                    <a:pt x="428" y="1264"/>
                  </a:lnTo>
                  <a:lnTo>
                    <a:pt x="416" y="1260"/>
                  </a:lnTo>
                  <a:lnTo>
                    <a:pt x="408" y="1254"/>
                  </a:lnTo>
                  <a:lnTo>
                    <a:pt x="402" y="1244"/>
                  </a:lnTo>
                  <a:lnTo>
                    <a:pt x="377" y="1250"/>
                  </a:lnTo>
                  <a:lnTo>
                    <a:pt x="358" y="1255"/>
                  </a:lnTo>
                  <a:lnTo>
                    <a:pt x="343" y="1261"/>
                  </a:lnTo>
                  <a:lnTo>
                    <a:pt x="330" y="1267"/>
                  </a:lnTo>
                  <a:lnTo>
                    <a:pt x="319" y="1276"/>
                  </a:lnTo>
                  <a:lnTo>
                    <a:pt x="308" y="1285"/>
                  </a:lnTo>
                  <a:lnTo>
                    <a:pt x="295" y="1299"/>
                  </a:lnTo>
                  <a:lnTo>
                    <a:pt x="277" y="1313"/>
                  </a:lnTo>
                  <a:lnTo>
                    <a:pt x="271" y="1305"/>
                  </a:lnTo>
                  <a:lnTo>
                    <a:pt x="270" y="1298"/>
                  </a:lnTo>
                  <a:lnTo>
                    <a:pt x="270" y="1293"/>
                  </a:lnTo>
                  <a:lnTo>
                    <a:pt x="273" y="1289"/>
                  </a:lnTo>
                  <a:lnTo>
                    <a:pt x="276" y="1285"/>
                  </a:lnTo>
                  <a:lnTo>
                    <a:pt x="280" y="1282"/>
                  </a:lnTo>
                  <a:lnTo>
                    <a:pt x="284" y="1278"/>
                  </a:lnTo>
                  <a:lnTo>
                    <a:pt x="286" y="1273"/>
                  </a:lnTo>
                  <a:lnTo>
                    <a:pt x="286" y="1266"/>
                  </a:lnTo>
                  <a:lnTo>
                    <a:pt x="284" y="1256"/>
                  </a:lnTo>
                  <a:lnTo>
                    <a:pt x="277" y="1244"/>
                  </a:lnTo>
                  <a:lnTo>
                    <a:pt x="263" y="1243"/>
                  </a:lnTo>
                  <a:lnTo>
                    <a:pt x="251" y="1245"/>
                  </a:lnTo>
                  <a:lnTo>
                    <a:pt x="242" y="1250"/>
                  </a:lnTo>
                  <a:lnTo>
                    <a:pt x="237" y="1259"/>
                  </a:lnTo>
                  <a:lnTo>
                    <a:pt x="236" y="1272"/>
                  </a:lnTo>
                  <a:lnTo>
                    <a:pt x="229" y="1262"/>
                  </a:lnTo>
                  <a:lnTo>
                    <a:pt x="219" y="1254"/>
                  </a:lnTo>
                  <a:lnTo>
                    <a:pt x="207" y="1245"/>
                  </a:lnTo>
                  <a:lnTo>
                    <a:pt x="192" y="1238"/>
                  </a:lnTo>
                  <a:lnTo>
                    <a:pt x="175" y="1231"/>
                  </a:lnTo>
                  <a:lnTo>
                    <a:pt x="158" y="1223"/>
                  </a:lnTo>
                  <a:lnTo>
                    <a:pt x="140" y="1215"/>
                  </a:lnTo>
                  <a:lnTo>
                    <a:pt x="122" y="1206"/>
                  </a:lnTo>
                  <a:lnTo>
                    <a:pt x="103" y="1197"/>
                  </a:lnTo>
                  <a:lnTo>
                    <a:pt x="86" y="1186"/>
                  </a:lnTo>
                  <a:lnTo>
                    <a:pt x="71" y="1173"/>
                  </a:lnTo>
                  <a:lnTo>
                    <a:pt x="57" y="1159"/>
                  </a:lnTo>
                  <a:lnTo>
                    <a:pt x="45" y="1143"/>
                  </a:lnTo>
                  <a:lnTo>
                    <a:pt x="36" y="1125"/>
                  </a:lnTo>
                  <a:lnTo>
                    <a:pt x="32" y="1103"/>
                  </a:lnTo>
                  <a:lnTo>
                    <a:pt x="30" y="1080"/>
                  </a:lnTo>
                  <a:lnTo>
                    <a:pt x="34" y="1053"/>
                  </a:lnTo>
                  <a:lnTo>
                    <a:pt x="43" y="1022"/>
                  </a:lnTo>
                  <a:lnTo>
                    <a:pt x="52" y="1024"/>
                  </a:lnTo>
                  <a:lnTo>
                    <a:pt x="61" y="1022"/>
                  </a:lnTo>
                  <a:lnTo>
                    <a:pt x="66" y="1017"/>
                  </a:lnTo>
                  <a:lnTo>
                    <a:pt x="68" y="1011"/>
                  </a:lnTo>
                  <a:lnTo>
                    <a:pt x="71" y="1004"/>
                  </a:lnTo>
                  <a:lnTo>
                    <a:pt x="72" y="997"/>
                  </a:lnTo>
                  <a:lnTo>
                    <a:pt x="74" y="989"/>
                  </a:lnTo>
                  <a:lnTo>
                    <a:pt x="77" y="983"/>
                  </a:lnTo>
                  <a:lnTo>
                    <a:pt x="82" y="978"/>
                  </a:lnTo>
                  <a:lnTo>
                    <a:pt x="88" y="976"/>
                  </a:lnTo>
                  <a:lnTo>
                    <a:pt x="97" y="976"/>
                  </a:lnTo>
                  <a:lnTo>
                    <a:pt x="111" y="981"/>
                  </a:lnTo>
                  <a:lnTo>
                    <a:pt x="112" y="955"/>
                  </a:lnTo>
                  <a:lnTo>
                    <a:pt x="108" y="933"/>
                  </a:lnTo>
                  <a:lnTo>
                    <a:pt x="101" y="915"/>
                  </a:lnTo>
                  <a:lnTo>
                    <a:pt x="92" y="898"/>
                  </a:lnTo>
                  <a:lnTo>
                    <a:pt x="82" y="883"/>
                  </a:lnTo>
                  <a:lnTo>
                    <a:pt x="69" y="870"/>
                  </a:lnTo>
                  <a:lnTo>
                    <a:pt x="85" y="857"/>
                  </a:lnTo>
                  <a:lnTo>
                    <a:pt x="102" y="849"/>
                  </a:lnTo>
                  <a:lnTo>
                    <a:pt x="119" y="847"/>
                  </a:lnTo>
                  <a:lnTo>
                    <a:pt x="138" y="849"/>
                  </a:lnTo>
                  <a:lnTo>
                    <a:pt x="153" y="857"/>
                  </a:lnTo>
                  <a:lnTo>
                    <a:pt x="167" y="870"/>
                  </a:lnTo>
                  <a:lnTo>
                    <a:pt x="162" y="863"/>
                  </a:lnTo>
                  <a:lnTo>
                    <a:pt x="158" y="855"/>
                  </a:lnTo>
                  <a:lnTo>
                    <a:pt x="157" y="849"/>
                  </a:lnTo>
                  <a:lnTo>
                    <a:pt x="159" y="846"/>
                  </a:lnTo>
                  <a:lnTo>
                    <a:pt x="167" y="842"/>
                  </a:lnTo>
                  <a:lnTo>
                    <a:pt x="162" y="837"/>
                  </a:lnTo>
                  <a:lnTo>
                    <a:pt x="153" y="832"/>
                  </a:lnTo>
                  <a:lnTo>
                    <a:pt x="144" y="826"/>
                  </a:lnTo>
                  <a:lnTo>
                    <a:pt x="131" y="821"/>
                  </a:lnTo>
                  <a:lnTo>
                    <a:pt x="119" y="816"/>
                  </a:lnTo>
                  <a:lnTo>
                    <a:pt x="107" y="814"/>
                  </a:lnTo>
                  <a:lnTo>
                    <a:pt x="95" y="813"/>
                  </a:lnTo>
                  <a:lnTo>
                    <a:pt x="84" y="815"/>
                  </a:lnTo>
                  <a:lnTo>
                    <a:pt x="77" y="820"/>
                  </a:lnTo>
                  <a:lnTo>
                    <a:pt x="71" y="829"/>
                  </a:lnTo>
                  <a:lnTo>
                    <a:pt x="69" y="842"/>
                  </a:lnTo>
                  <a:lnTo>
                    <a:pt x="51" y="831"/>
                  </a:lnTo>
                  <a:lnTo>
                    <a:pt x="35" y="816"/>
                  </a:lnTo>
                  <a:lnTo>
                    <a:pt x="23" y="799"/>
                  </a:lnTo>
                  <a:lnTo>
                    <a:pt x="13" y="779"/>
                  </a:lnTo>
                  <a:lnTo>
                    <a:pt x="6" y="757"/>
                  </a:lnTo>
                  <a:lnTo>
                    <a:pt x="0" y="731"/>
                  </a:lnTo>
                  <a:lnTo>
                    <a:pt x="7" y="734"/>
                  </a:lnTo>
                  <a:lnTo>
                    <a:pt x="11" y="738"/>
                  </a:lnTo>
                  <a:lnTo>
                    <a:pt x="12" y="745"/>
                  </a:lnTo>
                  <a:lnTo>
                    <a:pt x="13" y="752"/>
                  </a:lnTo>
                  <a:lnTo>
                    <a:pt x="15" y="759"/>
                  </a:lnTo>
                  <a:lnTo>
                    <a:pt x="27" y="751"/>
                  </a:lnTo>
                  <a:lnTo>
                    <a:pt x="39" y="742"/>
                  </a:lnTo>
                  <a:lnTo>
                    <a:pt x="51" y="734"/>
                  </a:lnTo>
                  <a:lnTo>
                    <a:pt x="64" y="726"/>
                  </a:lnTo>
                  <a:lnTo>
                    <a:pt x="80" y="720"/>
                  </a:lnTo>
                  <a:lnTo>
                    <a:pt x="96" y="717"/>
                  </a:lnTo>
                  <a:lnTo>
                    <a:pt x="117" y="715"/>
                  </a:lnTo>
                  <a:lnTo>
                    <a:pt x="139" y="718"/>
                  </a:lnTo>
                  <a:lnTo>
                    <a:pt x="157" y="693"/>
                  </a:lnTo>
                  <a:lnTo>
                    <a:pt x="173" y="671"/>
                  </a:lnTo>
                  <a:lnTo>
                    <a:pt x="187" y="653"/>
                  </a:lnTo>
                  <a:lnTo>
                    <a:pt x="201" y="636"/>
                  </a:lnTo>
                  <a:lnTo>
                    <a:pt x="215" y="619"/>
                  </a:lnTo>
                  <a:lnTo>
                    <a:pt x="230" y="600"/>
                  </a:lnTo>
                  <a:lnTo>
                    <a:pt x="246" y="578"/>
                  </a:lnTo>
                  <a:lnTo>
                    <a:pt x="264" y="551"/>
                  </a:lnTo>
                  <a:lnTo>
                    <a:pt x="279" y="552"/>
                  </a:lnTo>
                  <a:lnTo>
                    <a:pt x="291" y="557"/>
                  </a:lnTo>
                  <a:lnTo>
                    <a:pt x="299" y="564"/>
                  </a:lnTo>
                  <a:lnTo>
                    <a:pt x="307" y="573"/>
                  </a:lnTo>
                  <a:lnTo>
                    <a:pt x="313" y="583"/>
                  </a:lnTo>
                  <a:lnTo>
                    <a:pt x="319" y="594"/>
                  </a:lnTo>
                  <a:lnTo>
                    <a:pt x="330" y="585"/>
                  </a:lnTo>
                  <a:lnTo>
                    <a:pt x="343" y="574"/>
                  </a:lnTo>
                  <a:lnTo>
                    <a:pt x="358" y="563"/>
                  </a:lnTo>
                  <a:lnTo>
                    <a:pt x="375" y="552"/>
                  </a:lnTo>
                  <a:lnTo>
                    <a:pt x="392" y="541"/>
                  </a:lnTo>
                  <a:lnTo>
                    <a:pt x="410" y="533"/>
                  </a:lnTo>
                  <a:lnTo>
                    <a:pt x="428" y="525"/>
                  </a:lnTo>
                  <a:lnTo>
                    <a:pt x="447" y="522"/>
                  </a:lnTo>
                  <a:lnTo>
                    <a:pt x="464" y="522"/>
                  </a:lnTo>
                  <a:lnTo>
                    <a:pt x="482" y="525"/>
                  </a:lnTo>
                  <a:lnTo>
                    <a:pt x="498" y="535"/>
                  </a:lnTo>
                  <a:lnTo>
                    <a:pt x="512" y="551"/>
                  </a:lnTo>
                  <a:lnTo>
                    <a:pt x="527" y="528"/>
                  </a:lnTo>
                  <a:lnTo>
                    <a:pt x="539" y="505"/>
                  </a:lnTo>
                  <a:lnTo>
                    <a:pt x="549" y="483"/>
                  </a:lnTo>
                  <a:lnTo>
                    <a:pt x="559" y="460"/>
                  </a:lnTo>
                  <a:lnTo>
                    <a:pt x="568" y="436"/>
                  </a:lnTo>
                  <a:lnTo>
                    <a:pt x="581" y="412"/>
                  </a:lnTo>
                  <a:lnTo>
                    <a:pt x="596" y="385"/>
                  </a:lnTo>
                  <a:lnTo>
                    <a:pt x="583" y="379"/>
                  </a:lnTo>
                  <a:lnTo>
                    <a:pt x="566" y="377"/>
                  </a:lnTo>
                  <a:lnTo>
                    <a:pt x="548" y="378"/>
                  </a:lnTo>
                  <a:lnTo>
                    <a:pt x="526" y="380"/>
                  </a:lnTo>
                  <a:lnTo>
                    <a:pt x="500" y="383"/>
                  </a:lnTo>
                  <a:lnTo>
                    <a:pt x="471" y="385"/>
                  </a:lnTo>
                  <a:lnTo>
                    <a:pt x="476" y="369"/>
                  </a:lnTo>
                  <a:lnTo>
                    <a:pt x="483" y="358"/>
                  </a:lnTo>
                  <a:lnTo>
                    <a:pt x="494" y="349"/>
                  </a:lnTo>
                  <a:lnTo>
                    <a:pt x="506" y="340"/>
                  </a:lnTo>
                  <a:lnTo>
                    <a:pt x="518" y="333"/>
                  </a:lnTo>
                  <a:lnTo>
                    <a:pt x="531" y="326"/>
                  </a:lnTo>
                  <a:lnTo>
                    <a:pt x="540" y="316"/>
                  </a:lnTo>
                  <a:lnTo>
                    <a:pt x="521" y="316"/>
                  </a:lnTo>
                  <a:lnTo>
                    <a:pt x="508" y="312"/>
                  </a:lnTo>
                  <a:lnTo>
                    <a:pt x="499" y="307"/>
                  </a:lnTo>
                  <a:lnTo>
                    <a:pt x="494" y="301"/>
                  </a:lnTo>
                  <a:lnTo>
                    <a:pt x="493" y="293"/>
                  </a:lnTo>
                  <a:lnTo>
                    <a:pt x="494" y="283"/>
                  </a:lnTo>
                  <a:lnTo>
                    <a:pt x="497" y="272"/>
                  </a:lnTo>
                  <a:lnTo>
                    <a:pt x="499" y="261"/>
                  </a:lnTo>
                  <a:lnTo>
                    <a:pt x="501" y="249"/>
                  </a:lnTo>
                  <a:lnTo>
                    <a:pt x="501" y="238"/>
                  </a:lnTo>
                  <a:lnTo>
                    <a:pt x="500" y="226"/>
                  </a:lnTo>
                  <a:lnTo>
                    <a:pt x="494" y="215"/>
                  </a:lnTo>
                  <a:lnTo>
                    <a:pt x="486" y="205"/>
                  </a:lnTo>
                  <a:lnTo>
                    <a:pt x="495" y="207"/>
                  </a:lnTo>
                  <a:lnTo>
                    <a:pt x="510" y="209"/>
                  </a:lnTo>
                  <a:lnTo>
                    <a:pt x="529" y="209"/>
                  </a:lnTo>
                  <a:lnTo>
                    <a:pt x="550" y="206"/>
                  </a:lnTo>
                  <a:lnTo>
                    <a:pt x="572" y="201"/>
                  </a:lnTo>
                  <a:lnTo>
                    <a:pt x="595" y="195"/>
                  </a:lnTo>
                  <a:lnTo>
                    <a:pt x="616" y="187"/>
                  </a:lnTo>
                  <a:lnTo>
                    <a:pt x="635" y="177"/>
                  </a:lnTo>
                  <a:lnTo>
                    <a:pt x="650" y="166"/>
                  </a:lnTo>
                  <a:lnTo>
                    <a:pt x="661" y="153"/>
                  </a:lnTo>
                  <a:lnTo>
                    <a:pt x="667" y="138"/>
                  </a:lnTo>
                  <a:lnTo>
                    <a:pt x="665" y="122"/>
                  </a:lnTo>
                  <a:lnTo>
                    <a:pt x="672" y="118"/>
                  </a:lnTo>
                  <a:lnTo>
                    <a:pt x="677" y="112"/>
                  </a:lnTo>
                  <a:lnTo>
                    <a:pt x="679" y="105"/>
                  </a:lnTo>
                  <a:lnTo>
                    <a:pt x="679" y="94"/>
                  </a:lnTo>
                  <a:lnTo>
                    <a:pt x="675" y="81"/>
                  </a:lnTo>
                  <a:lnTo>
                    <a:pt x="675" y="71"/>
                  </a:lnTo>
                  <a:lnTo>
                    <a:pt x="678" y="64"/>
                  </a:lnTo>
                  <a:lnTo>
                    <a:pt x="683" y="59"/>
                  </a:lnTo>
                  <a:lnTo>
                    <a:pt x="689" y="56"/>
                  </a:lnTo>
                  <a:lnTo>
                    <a:pt x="696" y="53"/>
                  </a:lnTo>
                  <a:lnTo>
                    <a:pt x="701" y="49"/>
                  </a:lnTo>
                  <a:lnTo>
                    <a:pt x="706" y="43"/>
                  </a:lnTo>
                  <a:lnTo>
                    <a:pt x="708" y="36"/>
                  </a:lnTo>
                  <a:lnTo>
                    <a:pt x="707" y="25"/>
                  </a:lnTo>
                  <a:lnTo>
                    <a:pt x="707" y="11"/>
                  </a:lnTo>
                  <a:lnTo>
                    <a:pt x="712" y="3"/>
                  </a:lnTo>
                  <a:lnTo>
                    <a:pt x="719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1" name="Freeform 135"/>
            <p:cNvSpPr/>
            <p:nvPr/>
          </p:nvSpPr>
          <p:spPr bwMode="auto">
            <a:xfrm>
              <a:off x="5223762" y="3301157"/>
              <a:ext cx="106627" cy="31019"/>
            </a:xfrm>
            <a:custGeom>
              <a:avLst/>
              <a:gdLst>
                <a:gd name="T0" fmla="*/ 32 w 111"/>
                <a:gd name="T1" fmla="*/ 0 h 33"/>
                <a:gd name="T2" fmla="*/ 45 w 111"/>
                <a:gd name="T3" fmla="*/ 0 h 33"/>
                <a:gd name="T4" fmla="*/ 60 w 111"/>
                <a:gd name="T5" fmla="*/ 2 h 33"/>
                <a:gd name="T6" fmla="*/ 74 w 111"/>
                <a:gd name="T7" fmla="*/ 6 h 33"/>
                <a:gd name="T8" fmla="*/ 88 w 111"/>
                <a:gd name="T9" fmla="*/ 11 h 33"/>
                <a:gd name="T10" fmla="*/ 100 w 111"/>
                <a:gd name="T11" fmla="*/ 14 h 33"/>
                <a:gd name="T12" fmla="*/ 111 w 111"/>
                <a:gd name="T13" fmla="*/ 15 h 33"/>
                <a:gd name="T14" fmla="*/ 102 w 111"/>
                <a:gd name="T15" fmla="*/ 25 h 33"/>
                <a:gd name="T16" fmla="*/ 92 w 111"/>
                <a:gd name="T17" fmla="*/ 30 h 33"/>
                <a:gd name="T18" fmla="*/ 79 w 111"/>
                <a:gd name="T19" fmla="*/ 33 h 33"/>
                <a:gd name="T20" fmla="*/ 65 w 111"/>
                <a:gd name="T21" fmla="*/ 31 h 33"/>
                <a:gd name="T22" fmla="*/ 50 w 111"/>
                <a:gd name="T23" fmla="*/ 29 h 33"/>
                <a:gd name="T24" fmla="*/ 36 w 111"/>
                <a:gd name="T25" fmla="*/ 25 h 33"/>
                <a:gd name="T26" fmla="*/ 22 w 111"/>
                <a:gd name="T27" fmla="*/ 22 h 33"/>
                <a:gd name="T28" fmla="*/ 10 w 111"/>
                <a:gd name="T29" fmla="*/ 18 h 33"/>
                <a:gd name="T30" fmla="*/ 0 w 111"/>
                <a:gd name="T31" fmla="*/ 15 h 33"/>
                <a:gd name="T32" fmla="*/ 8 w 111"/>
                <a:gd name="T33" fmla="*/ 6 h 33"/>
                <a:gd name="T34" fmla="*/ 18 w 111"/>
                <a:gd name="T35" fmla="*/ 1 h 33"/>
                <a:gd name="T36" fmla="*/ 32 w 111"/>
                <a:gd name="T3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1" h="33">
                  <a:moveTo>
                    <a:pt x="32" y="0"/>
                  </a:moveTo>
                  <a:lnTo>
                    <a:pt x="45" y="0"/>
                  </a:lnTo>
                  <a:lnTo>
                    <a:pt x="60" y="2"/>
                  </a:lnTo>
                  <a:lnTo>
                    <a:pt x="74" y="6"/>
                  </a:lnTo>
                  <a:lnTo>
                    <a:pt x="88" y="11"/>
                  </a:lnTo>
                  <a:lnTo>
                    <a:pt x="100" y="14"/>
                  </a:lnTo>
                  <a:lnTo>
                    <a:pt x="111" y="15"/>
                  </a:lnTo>
                  <a:lnTo>
                    <a:pt x="102" y="25"/>
                  </a:lnTo>
                  <a:lnTo>
                    <a:pt x="92" y="30"/>
                  </a:lnTo>
                  <a:lnTo>
                    <a:pt x="79" y="33"/>
                  </a:lnTo>
                  <a:lnTo>
                    <a:pt x="65" y="31"/>
                  </a:lnTo>
                  <a:lnTo>
                    <a:pt x="50" y="29"/>
                  </a:lnTo>
                  <a:lnTo>
                    <a:pt x="36" y="25"/>
                  </a:lnTo>
                  <a:lnTo>
                    <a:pt x="22" y="22"/>
                  </a:lnTo>
                  <a:lnTo>
                    <a:pt x="10" y="18"/>
                  </a:lnTo>
                  <a:lnTo>
                    <a:pt x="0" y="15"/>
                  </a:lnTo>
                  <a:lnTo>
                    <a:pt x="8" y="6"/>
                  </a:lnTo>
                  <a:lnTo>
                    <a:pt x="18" y="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2" name="Freeform 136"/>
            <p:cNvSpPr/>
            <p:nvPr/>
          </p:nvSpPr>
          <p:spPr bwMode="auto">
            <a:xfrm>
              <a:off x="5981786" y="2992907"/>
              <a:ext cx="42651" cy="81425"/>
            </a:xfrm>
            <a:custGeom>
              <a:avLst/>
              <a:gdLst>
                <a:gd name="T0" fmla="*/ 21 w 44"/>
                <a:gd name="T1" fmla="*/ 0 h 83"/>
                <a:gd name="T2" fmla="*/ 35 w 44"/>
                <a:gd name="T3" fmla="*/ 10 h 83"/>
                <a:gd name="T4" fmla="*/ 42 w 44"/>
                <a:gd name="T5" fmla="*/ 19 h 83"/>
                <a:gd name="T6" fmla="*/ 44 w 44"/>
                <a:gd name="T7" fmla="*/ 29 h 83"/>
                <a:gd name="T8" fmla="*/ 40 w 44"/>
                <a:gd name="T9" fmla="*/ 40 h 83"/>
                <a:gd name="T10" fmla="*/ 33 w 44"/>
                <a:gd name="T11" fmla="*/ 50 h 83"/>
                <a:gd name="T12" fmla="*/ 23 w 44"/>
                <a:gd name="T13" fmla="*/ 61 h 83"/>
                <a:gd name="T14" fmla="*/ 14 w 44"/>
                <a:gd name="T15" fmla="*/ 72 h 83"/>
                <a:gd name="T16" fmla="*/ 6 w 44"/>
                <a:gd name="T17" fmla="*/ 83 h 83"/>
                <a:gd name="T18" fmla="*/ 2 w 44"/>
                <a:gd name="T19" fmla="*/ 83 h 83"/>
                <a:gd name="T20" fmla="*/ 0 w 44"/>
                <a:gd name="T21" fmla="*/ 77 h 83"/>
                <a:gd name="T22" fmla="*/ 0 w 44"/>
                <a:gd name="T23" fmla="*/ 67 h 83"/>
                <a:gd name="T24" fmla="*/ 1 w 44"/>
                <a:gd name="T25" fmla="*/ 54 h 83"/>
                <a:gd name="T26" fmla="*/ 2 w 44"/>
                <a:gd name="T27" fmla="*/ 40 h 83"/>
                <a:gd name="T28" fmla="*/ 6 w 44"/>
                <a:gd name="T29" fmla="*/ 27 h 83"/>
                <a:gd name="T30" fmla="*/ 10 w 44"/>
                <a:gd name="T31" fmla="*/ 15 h 83"/>
                <a:gd name="T32" fmla="*/ 14 w 44"/>
                <a:gd name="T33" fmla="*/ 5 h 83"/>
                <a:gd name="T34" fmla="*/ 21 w 44"/>
                <a:gd name="T35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4" h="83">
                  <a:moveTo>
                    <a:pt x="21" y="0"/>
                  </a:moveTo>
                  <a:lnTo>
                    <a:pt x="35" y="10"/>
                  </a:lnTo>
                  <a:lnTo>
                    <a:pt x="42" y="19"/>
                  </a:lnTo>
                  <a:lnTo>
                    <a:pt x="44" y="29"/>
                  </a:lnTo>
                  <a:lnTo>
                    <a:pt x="40" y="40"/>
                  </a:lnTo>
                  <a:lnTo>
                    <a:pt x="33" y="50"/>
                  </a:lnTo>
                  <a:lnTo>
                    <a:pt x="23" y="61"/>
                  </a:lnTo>
                  <a:lnTo>
                    <a:pt x="14" y="72"/>
                  </a:lnTo>
                  <a:lnTo>
                    <a:pt x="6" y="83"/>
                  </a:lnTo>
                  <a:lnTo>
                    <a:pt x="2" y="83"/>
                  </a:lnTo>
                  <a:lnTo>
                    <a:pt x="0" y="77"/>
                  </a:lnTo>
                  <a:lnTo>
                    <a:pt x="0" y="67"/>
                  </a:lnTo>
                  <a:lnTo>
                    <a:pt x="1" y="54"/>
                  </a:lnTo>
                  <a:lnTo>
                    <a:pt x="2" y="40"/>
                  </a:lnTo>
                  <a:lnTo>
                    <a:pt x="6" y="27"/>
                  </a:lnTo>
                  <a:lnTo>
                    <a:pt x="10" y="15"/>
                  </a:lnTo>
                  <a:lnTo>
                    <a:pt x="14" y="5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 137"/>
            <p:cNvSpPr/>
            <p:nvPr/>
          </p:nvSpPr>
          <p:spPr bwMode="auto">
            <a:xfrm>
              <a:off x="5371102" y="3087902"/>
              <a:ext cx="643642" cy="443958"/>
            </a:xfrm>
            <a:custGeom>
              <a:avLst/>
              <a:gdLst>
                <a:gd name="T0" fmla="*/ 617 w 665"/>
                <a:gd name="T1" fmla="*/ 10 h 457"/>
                <a:gd name="T2" fmla="*/ 652 w 665"/>
                <a:gd name="T3" fmla="*/ 17 h 457"/>
                <a:gd name="T4" fmla="*/ 653 w 665"/>
                <a:gd name="T5" fmla="*/ 78 h 457"/>
                <a:gd name="T6" fmla="*/ 582 w 665"/>
                <a:gd name="T7" fmla="*/ 111 h 457"/>
                <a:gd name="T8" fmla="*/ 615 w 665"/>
                <a:gd name="T9" fmla="*/ 114 h 457"/>
                <a:gd name="T10" fmla="*/ 614 w 665"/>
                <a:gd name="T11" fmla="*/ 156 h 457"/>
                <a:gd name="T12" fmla="*/ 531 w 665"/>
                <a:gd name="T13" fmla="*/ 222 h 457"/>
                <a:gd name="T14" fmla="*/ 552 w 665"/>
                <a:gd name="T15" fmla="*/ 187 h 457"/>
                <a:gd name="T16" fmla="*/ 456 w 665"/>
                <a:gd name="T17" fmla="*/ 210 h 457"/>
                <a:gd name="T18" fmla="*/ 378 w 665"/>
                <a:gd name="T19" fmla="*/ 233 h 457"/>
                <a:gd name="T20" fmla="*/ 338 w 665"/>
                <a:gd name="T21" fmla="*/ 266 h 457"/>
                <a:gd name="T22" fmla="*/ 302 w 665"/>
                <a:gd name="T23" fmla="*/ 237 h 457"/>
                <a:gd name="T24" fmla="*/ 271 w 665"/>
                <a:gd name="T25" fmla="*/ 243 h 457"/>
                <a:gd name="T26" fmla="*/ 267 w 665"/>
                <a:gd name="T27" fmla="*/ 283 h 457"/>
                <a:gd name="T28" fmla="*/ 366 w 665"/>
                <a:gd name="T29" fmla="*/ 288 h 457"/>
                <a:gd name="T30" fmla="*/ 363 w 665"/>
                <a:gd name="T31" fmla="*/ 309 h 457"/>
                <a:gd name="T32" fmla="*/ 319 w 665"/>
                <a:gd name="T33" fmla="*/ 333 h 457"/>
                <a:gd name="T34" fmla="*/ 319 w 665"/>
                <a:gd name="T35" fmla="*/ 361 h 457"/>
                <a:gd name="T36" fmla="*/ 291 w 665"/>
                <a:gd name="T37" fmla="*/ 388 h 457"/>
                <a:gd name="T38" fmla="*/ 217 w 665"/>
                <a:gd name="T39" fmla="*/ 338 h 457"/>
                <a:gd name="T40" fmla="*/ 155 w 665"/>
                <a:gd name="T41" fmla="*/ 296 h 457"/>
                <a:gd name="T42" fmla="*/ 120 w 665"/>
                <a:gd name="T43" fmla="*/ 317 h 457"/>
                <a:gd name="T44" fmla="*/ 110 w 665"/>
                <a:gd name="T45" fmla="*/ 355 h 457"/>
                <a:gd name="T46" fmla="*/ 105 w 665"/>
                <a:gd name="T47" fmla="*/ 329 h 457"/>
                <a:gd name="T48" fmla="*/ 83 w 665"/>
                <a:gd name="T49" fmla="*/ 318 h 457"/>
                <a:gd name="T50" fmla="*/ 99 w 665"/>
                <a:gd name="T51" fmla="*/ 401 h 457"/>
                <a:gd name="T52" fmla="*/ 110 w 665"/>
                <a:gd name="T53" fmla="*/ 450 h 457"/>
                <a:gd name="T54" fmla="*/ 70 w 665"/>
                <a:gd name="T55" fmla="*/ 402 h 457"/>
                <a:gd name="T56" fmla="*/ 31 w 665"/>
                <a:gd name="T57" fmla="*/ 429 h 457"/>
                <a:gd name="T58" fmla="*/ 42 w 665"/>
                <a:gd name="T59" fmla="*/ 416 h 457"/>
                <a:gd name="T60" fmla="*/ 60 w 665"/>
                <a:gd name="T61" fmla="*/ 341 h 457"/>
                <a:gd name="T62" fmla="*/ 93 w 665"/>
                <a:gd name="T63" fmla="*/ 298 h 457"/>
                <a:gd name="T64" fmla="*/ 140 w 665"/>
                <a:gd name="T65" fmla="*/ 257 h 457"/>
                <a:gd name="T66" fmla="*/ 127 w 665"/>
                <a:gd name="T67" fmla="*/ 206 h 457"/>
                <a:gd name="T68" fmla="*/ 98 w 665"/>
                <a:gd name="T69" fmla="*/ 229 h 457"/>
                <a:gd name="T70" fmla="*/ 95 w 665"/>
                <a:gd name="T71" fmla="*/ 182 h 457"/>
                <a:gd name="T72" fmla="*/ 78 w 665"/>
                <a:gd name="T73" fmla="*/ 145 h 457"/>
                <a:gd name="T74" fmla="*/ 76 w 665"/>
                <a:gd name="T75" fmla="*/ 98 h 457"/>
                <a:gd name="T76" fmla="*/ 117 w 665"/>
                <a:gd name="T77" fmla="*/ 86 h 457"/>
                <a:gd name="T78" fmla="*/ 132 w 665"/>
                <a:gd name="T79" fmla="*/ 122 h 457"/>
                <a:gd name="T80" fmla="*/ 139 w 665"/>
                <a:gd name="T81" fmla="*/ 166 h 457"/>
                <a:gd name="T82" fmla="*/ 160 w 665"/>
                <a:gd name="T83" fmla="*/ 136 h 457"/>
                <a:gd name="T84" fmla="*/ 194 w 665"/>
                <a:gd name="T85" fmla="*/ 153 h 457"/>
                <a:gd name="T86" fmla="*/ 171 w 665"/>
                <a:gd name="T87" fmla="*/ 179 h 457"/>
                <a:gd name="T88" fmla="*/ 184 w 665"/>
                <a:gd name="T89" fmla="*/ 190 h 457"/>
                <a:gd name="T90" fmla="*/ 215 w 665"/>
                <a:gd name="T91" fmla="*/ 186 h 457"/>
                <a:gd name="T92" fmla="*/ 254 w 665"/>
                <a:gd name="T93" fmla="*/ 201 h 457"/>
                <a:gd name="T94" fmla="*/ 419 w 665"/>
                <a:gd name="T95" fmla="*/ 132 h 457"/>
                <a:gd name="T96" fmla="*/ 465 w 665"/>
                <a:gd name="T97" fmla="*/ 137 h 457"/>
                <a:gd name="T98" fmla="*/ 485 w 665"/>
                <a:gd name="T99" fmla="*/ 111 h 457"/>
                <a:gd name="T100" fmla="*/ 521 w 665"/>
                <a:gd name="T101" fmla="*/ 136 h 457"/>
                <a:gd name="T102" fmla="*/ 518 w 665"/>
                <a:gd name="T103" fmla="*/ 106 h 457"/>
                <a:gd name="T104" fmla="*/ 532 w 665"/>
                <a:gd name="T105" fmla="*/ 58 h 457"/>
                <a:gd name="T106" fmla="*/ 582 w 665"/>
                <a:gd name="T107" fmla="*/ 0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65" h="457">
                  <a:moveTo>
                    <a:pt x="582" y="0"/>
                  </a:moveTo>
                  <a:lnTo>
                    <a:pt x="593" y="0"/>
                  </a:lnTo>
                  <a:lnTo>
                    <a:pt x="603" y="3"/>
                  </a:lnTo>
                  <a:lnTo>
                    <a:pt x="610" y="6"/>
                  </a:lnTo>
                  <a:lnTo>
                    <a:pt x="617" y="10"/>
                  </a:lnTo>
                  <a:lnTo>
                    <a:pt x="626" y="14"/>
                  </a:lnTo>
                  <a:lnTo>
                    <a:pt x="637" y="14"/>
                  </a:lnTo>
                  <a:lnTo>
                    <a:pt x="637" y="0"/>
                  </a:lnTo>
                  <a:lnTo>
                    <a:pt x="645" y="8"/>
                  </a:lnTo>
                  <a:lnTo>
                    <a:pt x="652" y="17"/>
                  </a:lnTo>
                  <a:lnTo>
                    <a:pt x="656" y="30"/>
                  </a:lnTo>
                  <a:lnTo>
                    <a:pt x="659" y="43"/>
                  </a:lnTo>
                  <a:lnTo>
                    <a:pt x="661" y="56"/>
                  </a:lnTo>
                  <a:lnTo>
                    <a:pt x="665" y="70"/>
                  </a:lnTo>
                  <a:lnTo>
                    <a:pt x="653" y="78"/>
                  </a:lnTo>
                  <a:lnTo>
                    <a:pt x="638" y="84"/>
                  </a:lnTo>
                  <a:lnTo>
                    <a:pt x="622" y="89"/>
                  </a:lnTo>
                  <a:lnTo>
                    <a:pt x="607" y="94"/>
                  </a:lnTo>
                  <a:lnTo>
                    <a:pt x="593" y="101"/>
                  </a:lnTo>
                  <a:lnTo>
                    <a:pt x="582" y="111"/>
                  </a:lnTo>
                  <a:lnTo>
                    <a:pt x="588" y="119"/>
                  </a:lnTo>
                  <a:lnTo>
                    <a:pt x="594" y="122"/>
                  </a:lnTo>
                  <a:lnTo>
                    <a:pt x="602" y="121"/>
                  </a:lnTo>
                  <a:lnTo>
                    <a:pt x="608" y="117"/>
                  </a:lnTo>
                  <a:lnTo>
                    <a:pt x="615" y="114"/>
                  </a:lnTo>
                  <a:lnTo>
                    <a:pt x="621" y="111"/>
                  </a:lnTo>
                  <a:lnTo>
                    <a:pt x="627" y="111"/>
                  </a:lnTo>
                  <a:lnTo>
                    <a:pt x="632" y="115"/>
                  </a:lnTo>
                  <a:lnTo>
                    <a:pt x="637" y="125"/>
                  </a:lnTo>
                  <a:lnTo>
                    <a:pt x="614" y="156"/>
                  </a:lnTo>
                  <a:lnTo>
                    <a:pt x="587" y="186"/>
                  </a:lnTo>
                  <a:lnTo>
                    <a:pt x="558" y="212"/>
                  </a:lnTo>
                  <a:lnTo>
                    <a:pt x="526" y="235"/>
                  </a:lnTo>
                  <a:lnTo>
                    <a:pt x="527" y="229"/>
                  </a:lnTo>
                  <a:lnTo>
                    <a:pt x="531" y="222"/>
                  </a:lnTo>
                  <a:lnTo>
                    <a:pt x="536" y="214"/>
                  </a:lnTo>
                  <a:lnTo>
                    <a:pt x="542" y="206"/>
                  </a:lnTo>
                  <a:lnTo>
                    <a:pt x="547" y="199"/>
                  </a:lnTo>
                  <a:lnTo>
                    <a:pt x="551" y="192"/>
                  </a:lnTo>
                  <a:lnTo>
                    <a:pt x="552" y="187"/>
                  </a:lnTo>
                  <a:lnTo>
                    <a:pt x="548" y="182"/>
                  </a:lnTo>
                  <a:lnTo>
                    <a:pt x="541" y="181"/>
                  </a:lnTo>
                  <a:lnTo>
                    <a:pt x="512" y="196"/>
                  </a:lnTo>
                  <a:lnTo>
                    <a:pt x="484" y="205"/>
                  </a:lnTo>
                  <a:lnTo>
                    <a:pt x="456" y="210"/>
                  </a:lnTo>
                  <a:lnTo>
                    <a:pt x="429" y="211"/>
                  </a:lnTo>
                  <a:lnTo>
                    <a:pt x="401" y="210"/>
                  </a:lnTo>
                  <a:lnTo>
                    <a:pt x="374" y="209"/>
                  </a:lnTo>
                  <a:lnTo>
                    <a:pt x="378" y="221"/>
                  </a:lnTo>
                  <a:lnTo>
                    <a:pt x="378" y="233"/>
                  </a:lnTo>
                  <a:lnTo>
                    <a:pt x="374" y="244"/>
                  </a:lnTo>
                  <a:lnTo>
                    <a:pt x="367" y="253"/>
                  </a:lnTo>
                  <a:lnTo>
                    <a:pt x="358" y="259"/>
                  </a:lnTo>
                  <a:lnTo>
                    <a:pt x="348" y="263"/>
                  </a:lnTo>
                  <a:lnTo>
                    <a:pt x="338" y="266"/>
                  </a:lnTo>
                  <a:lnTo>
                    <a:pt x="327" y="265"/>
                  </a:lnTo>
                  <a:lnTo>
                    <a:pt x="317" y="262"/>
                  </a:lnTo>
                  <a:lnTo>
                    <a:pt x="310" y="257"/>
                  </a:lnTo>
                  <a:lnTo>
                    <a:pt x="305" y="249"/>
                  </a:lnTo>
                  <a:lnTo>
                    <a:pt x="302" y="237"/>
                  </a:lnTo>
                  <a:lnTo>
                    <a:pt x="305" y="222"/>
                  </a:lnTo>
                  <a:lnTo>
                    <a:pt x="293" y="223"/>
                  </a:lnTo>
                  <a:lnTo>
                    <a:pt x="283" y="227"/>
                  </a:lnTo>
                  <a:lnTo>
                    <a:pt x="275" y="234"/>
                  </a:lnTo>
                  <a:lnTo>
                    <a:pt x="271" y="243"/>
                  </a:lnTo>
                  <a:lnTo>
                    <a:pt x="266" y="253"/>
                  </a:lnTo>
                  <a:lnTo>
                    <a:pt x="261" y="261"/>
                  </a:lnTo>
                  <a:lnTo>
                    <a:pt x="256" y="270"/>
                  </a:lnTo>
                  <a:lnTo>
                    <a:pt x="250" y="277"/>
                  </a:lnTo>
                  <a:lnTo>
                    <a:pt x="267" y="283"/>
                  </a:lnTo>
                  <a:lnTo>
                    <a:pt x="286" y="287"/>
                  </a:lnTo>
                  <a:lnTo>
                    <a:pt x="308" y="288"/>
                  </a:lnTo>
                  <a:lnTo>
                    <a:pt x="329" y="288"/>
                  </a:lnTo>
                  <a:lnTo>
                    <a:pt x="348" y="288"/>
                  </a:lnTo>
                  <a:lnTo>
                    <a:pt x="366" y="288"/>
                  </a:lnTo>
                  <a:lnTo>
                    <a:pt x="379" y="289"/>
                  </a:lnTo>
                  <a:lnTo>
                    <a:pt x="387" y="292"/>
                  </a:lnTo>
                  <a:lnTo>
                    <a:pt x="383" y="300"/>
                  </a:lnTo>
                  <a:lnTo>
                    <a:pt x="374" y="305"/>
                  </a:lnTo>
                  <a:lnTo>
                    <a:pt x="363" y="309"/>
                  </a:lnTo>
                  <a:lnTo>
                    <a:pt x="352" y="310"/>
                  </a:lnTo>
                  <a:lnTo>
                    <a:pt x="340" y="312"/>
                  </a:lnTo>
                  <a:lnTo>
                    <a:pt x="330" y="316"/>
                  </a:lnTo>
                  <a:lnTo>
                    <a:pt x="323" y="322"/>
                  </a:lnTo>
                  <a:lnTo>
                    <a:pt x="319" y="333"/>
                  </a:lnTo>
                  <a:lnTo>
                    <a:pt x="325" y="335"/>
                  </a:lnTo>
                  <a:lnTo>
                    <a:pt x="329" y="340"/>
                  </a:lnTo>
                  <a:lnTo>
                    <a:pt x="328" y="346"/>
                  </a:lnTo>
                  <a:lnTo>
                    <a:pt x="324" y="352"/>
                  </a:lnTo>
                  <a:lnTo>
                    <a:pt x="319" y="361"/>
                  </a:lnTo>
                  <a:lnTo>
                    <a:pt x="333" y="361"/>
                  </a:lnTo>
                  <a:lnTo>
                    <a:pt x="327" y="372"/>
                  </a:lnTo>
                  <a:lnTo>
                    <a:pt x="318" y="380"/>
                  </a:lnTo>
                  <a:lnTo>
                    <a:pt x="307" y="387"/>
                  </a:lnTo>
                  <a:lnTo>
                    <a:pt x="291" y="388"/>
                  </a:lnTo>
                  <a:lnTo>
                    <a:pt x="291" y="346"/>
                  </a:lnTo>
                  <a:lnTo>
                    <a:pt x="267" y="349"/>
                  </a:lnTo>
                  <a:lnTo>
                    <a:pt x="247" y="349"/>
                  </a:lnTo>
                  <a:lnTo>
                    <a:pt x="230" y="344"/>
                  </a:lnTo>
                  <a:lnTo>
                    <a:pt x="217" y="338"/>
                  </a:lnTo>
                  <a:lnTo>
                    <a:pt x="204" y="329"/>
                  </a:lnTo>
                  <a:lnTo>
                    <a:pt x="193" y="321"/>
                  </a:lnTo>
                  <a:lnTo>
                    <a:pt x="181" y="311"/>
                  </a:lnTo>
                  <a:lnTo>
                    <a:pt x="168" y="302"/>
                  </a:lnTo>
                  <a:lnTo>
                    <a:pt x="155" y="296"/>
                  </a:lnTo>
                  <a:lnTo>
                    <a:pt x="139" y="292"/>
                  </a:lnTo>
                  <a:lnTo>
                    <a:pt x="128" y="296"/>
                  </a:lnTo>
                  <a:lnTo>
                    <a:pt x="122" y="302"/>
                  </a:lnTo>
                  <a:lnTo>
                    <a:pt x="120" y="310"/>
                  </a:lnTo>
                  <a:lnTo>
                    <a:pt x="120" y="317"/>
                  </a:lnTo>
                  <a:lnTo>
                    <a:pt x="120" y="326"/>
                  </a:lnTo>
                  <a:lnTo>
                    <a:pt x="121" y="333"/>
                  </a:lnTo>
                  <a:lnTo>
                    <a:pt x="121" y="341"/>
                  </a:lnTo>
                  <a:lnTo>
                    <a:pt x="117" y="349"/>
                  </a:lnTo>
                  <a:lnTo>
                    <a:pt x="110" y="355"/>
                  </a:lnTo>
                  <a:lnTo>
                    <a:pt x="97" y="361"/>
                  </a:lnTo>
                  <a:lnTo>
                    <a:pt x="97" y="351"/>
                  </a:lnTo>
                  <a:lnTo>
                    <a:pt x="98" y="343"/>
                  </a:lnTo>
                  <a:lnTo>
                    <a:pt x="101" y="335"/>
                  </a:lnTo>
                  <a:lnTo>
                    <a:pt x="105" y="329"/>
                  </a:lnTo>
                  <a:lnTo>
                    <a:pt x="107" y="324"/>
                  </a:lnTo>
                  <a:lnTo>
                    <a:pt x="109" y="322"/>
                  </a:lnTo>
                  <a:lnTo>
                    <a:pt x="105" y="320"/>
                  </a:lnTo>
                  <a:lnTo>
                    <a:pt x="98" y="318"/>
                  </a:lnTo>
                  <a:lnTo>
                    <a:pt x="83" y="318"/>
                  </a:lnTo>
                  <a:lnTo>
                    <a:pt x="78" y="339"/>
                  </a:lnTo>
                  <a:lnTo>
                    <a:pt x="78" y="357"/>
                  </a:lnTo>
                  <a:lnTo>
                    <a:pt x="83" y="373"/>
                  </a:lnTo>
                  <a:lnTo>
                    <a:pt x="90" y="388"/>
                  </a:lnTo>
                  <a:lnTo>
                    <a:pt x="99" y="401"/>
                  </a:lnTo>
                  <a:lnTo>
                    <a:pt x="107" y="413"/>
                  </a:lnTo>
                  <a:lnTo>
                    <a:pt x="114" y="424"/>
                  </a:lnTo>
                  <a:lnTo>
                    <a:pt x="117" y="433"/>
                  </a:lnTo>
                  <a:lnTo>
                    <a:pt x="117" y="443"/>
                  </a:lnTo>
                  <a:lnTo>
                    <a:pt x="110" y="450"/>
                  </a:lnTo>
                  <a:lnTo>
                    <a:pt x="97" y="457"/>
                  </a:lnTo>
                  <a:lnTo>
                    <a:pt x="94" y="439"/>
                  </a:lnTo>
                  <a:lnTo>
                    <a:pt x="89" y="423"/>
                  </a:lnTo>
                  <a:lnTo>
                    <a:pt x="82" y="411"/>
                  </a:lnTo>
                  <a:lnTo>
                    <a:pt x="70" y="402"/>
                  </a:lnTo>
                  <a:lnTo>
                    <a:pt x="66" y="407"/>
                  </a:lnTo>
                  <a:lnTo>
                    <a:pt x="60" y="415"/>
                  </a:lnTo>
                  <a:lnTo>
                    <a:pt x="52" y="421"/>
                  </a:lnTo>
                  <a:lnTo>
                    <a:pt x="42" y="426"/>
                  </a:lnTo>
                  <a:lnTo>
                    <a:pt x="31" y="429"/>
                  </a:lnTo>
                  <a:lnTo>
                    <a:pt x="21" y="430"/>
                  </a:lnTo>
                  <a:lnTo>
                    <a:pt x="13" y="429"/>
                  </a:lnTo>
                  <a:lnTo>
                    <a:pt x="5" y="424"/>
                  </a:lnTo>
                  <a:lnTo>
                    <a:pt x="0" y="416"/>
                  </a:lnTo>
                  <a:lnTo>
                    <a:pt x="42" y="416"/>
                  </a:lnTo>
                  <a:lnTo>
                    <a:pt x="39" y="395"/>
                  </a:lnTo>
                  <a:lnTo>
                    <a:pt x="41" y="378"/>
                  </a:lnTo>
                  <a:lnTo>
                    <a:pt x="45" y="365"/>
                  </a:lnTo>
                  <a:lnTo>
                    <a:pt x="52" y="352"/>
                  </a:lnTo>
                  <a:lnTo>
                    <a:pt x="60" y="341"/>
                  </a:lnTo>
                  <a:lnTo>
                    <a:pt x="67" y="330"/>
                  </a:lnTo>
                  <a:lnTo>
                    <a:pt x="75" y="320"/>
                  </a:lnTo>
                  <a:lnTo>
                    <a:pt x="81" y="306"/>
                  </a:lnTo>
                  <a:lnTo>
                    <a:pt x="83" y="292"/>
                  </a:lnTo>
                  <a:lnTo>
                    <a:pt x="93" y="298"/>
                  </a:lnTo>
                  <a:lnTo>
                    <a:pt x="104" y="298"/>
                  </a:lnTo>
                  <a:lnTo>
                    <a:pt x="114" y="292"/>
                  </a:lnTo>
                  <a:lnTo>
                    <a:pt x="123" y="283"/>
                  </a:lnTo>
                  <a:lnTo>
                    <a:pt x="133" y="271"/>
                  </a:lnTo>
                  <a:lnTo>
                    <a:pt x="140" y="257"/>
                  </a:lnTo>
                  <a:lnTo>
                    <a:pt x="144" y="244"/>
                  </a:lnTo>
                  <a:lnTo>
                    <a:pt x="146" y="229"/>
                  </a:lnTo>
                  <a:lnTo>
                    <a:pt x="144" y="217"/>
                  </a:lnTo>
                  <a:lnTo>
                    <a:pt x="139" y="209"/>
                  </a:lnTo>
                  <a:lnTo>
                    <a:pt x="127" y="206"/>
                  </a:lnTo>
                  <a:lnTo>
                    <a:pt x="118" y="207"/>
                  </a:lnTo>
                  <a:lnTo>
                    <a:pt x="112" y="212"/>
                  </a:lnTo>
                  <a:lnTo>
                    <a:pt x="107" y="218"/>
                  </a:lnTo>
                  <a:lnTo>
                    <a:pt x="103" y="225"/>
                  </a:lnTo>
                  <a:lnTo>
                    <a:pt x="98" y="229"/>
                  </a:lnTo>
                  <a:lnTo>
                    <a:pt x="92" y="234"/>
                  </a:lnTo>
                  <a:lnTo>
                    <a:pt x="83" y="235"/>
                  </a:lnTo>
                  <a:lnTo>
                    <a:pt x="90" y="216"/>
                  </a:lnTo>
                  <a:lnTo>
                    <a:pt x="94" y="198"/>
                  </a:lnTo>
                  <a:lnTo>
                    <a:pt x="95" y="182"/>
                  </a:lnTo>
                  <a:lnTo>
                    <a:pt x="94" y="170"/>
                  </a:lnTo>
                  <a:lnTo>
                    <a:pt x="89" y="159"/>
                  </a:lnTo>
                  <a:lnTo>
                    <a:pt x="81" y="154"/>
                  </a:lnTo>
                  <a:lnTo>
                    <a:pt x="70" y="153"/>
                  </a:lnTo>
                  <a:lnTo>
                    <a:pt x="78" y="145"/>
                  </a:lnTo>
                  <a:lnTo>
                    <a:pt x="82" y="137"/>
                  </a:lnTo>
                  <a:lnTo>
                    <a:pt x="83" y="127"/>
                  </a:lnTo>
                  <a:lnTo>
                    <a:pt x="81" y="117"/>
                  </a:lnTo>
                  <a:lnTo>
                    <a:pt x="78" y="106"/>
                  </a:lnTo>
                  <a:lnTo>
                    <a:pt x="76" y="98"/>
                  </a:lnTo>
                  <a:lnTo>
                    <a:pt x="75" y="91"/>
                  </a:lnTo>
                  <a:lnTo>
                    <a:pt x="77" y="86"/>
                  </a:lnTo>
                  <a:lnTo>
                    <a:pt x="83" y="83"/>
                  </a:lnTo>
                  <a:lnTo>
                    <a:pt x="104" y="83"/>
                  </a:lnTo>
                  <a:lnTo>
                    <a:pt x="117" y="86"/>
                  </a:lnTo>
                  <a:lnTo>
                    <a:pt x="127" y="91"/>
                  </a:lnTo>
                  <a:lnTo>
                    <a:pt x="132" y="97"/>
                  </a:lnTo>
                  <a:lnTo>
                    <a:pt x="133" y="104"/>
                  </a:lnTo>
                  <a:lnTo>
                    <a:pt x="133" y="112"/>
                  </a:lnTo>
                  <a:lnTo>
                    <a:pt x="132" y="122"/>
                  </a:lnTo>
                  <a:lnTo>
                    <a:pt x="129" y="132"/>
                  </a:lnTo>
                  <a:lnTo>
                    <a:pt x="128" y="140"/>
                  </a:lnTo>
                  <a:lnTo>
                    <a:pt x="129" y="150"/>
                  </a:lnTo>
                  <a:lnTo>
                    <a:pt x="132" y="159"/>
                  </a:lnTo>
                  <a:lnTo>
                    <a:pt x="139" y="166"/>
                  </a:lnTo>
                  <a:lnTo>
                    <a:pt x="135" y="156"/>
                  </a:lnTo>
                  <a:lnTo>
                    <a:pt x="137" y="148"/>
                  </a:lnTo>
                  <a:lnTo>
                    <a:pt x="142" y="142"/>
                  </a:lnTo>
                  <a:lnTo>
                    <a:pt x="150" y="138"/>
                  </a:lnTo>
                  <a:lnTo>
                    <a:pt x="160" y="136"/>
                  </a:lnTo>
                  <a:lnTo>
                    <a:pt x="170" y="136"/>
                  </a:lnTo>
                  <a:lnTo>
                    <a:pt x="179" y="137"/>
                  </a:lnTo>
                  <a:lnTo>
                    <a:pt x="188" y="140"/>
                  </a:lnTo>
                  <a:lnTo>
                    <a:pt x="193" y="145"/>
                  </a:lnTo>
                  <a:lnTo>
                    <a:pt x="194" y="153"/>
                  </a:lnTo>
                  <a:lnTo>
                    <a:pt x="190" y="154"/>
                  </a:lnTo>
                  <a:lnTo>
                    <a:pt x="184" y="159"/>
                  </a:lnTo>
                  <a:lnTo>
                    <a:pt x="179" y="165"/>
                  </a:lnTo>
                  <a:lnTo>
                    <a:pt x="174" y="172"/>
                  </a:lnTo>
                  <a:lnTo>
                    <a:pt x="171" y="179"/>
                  </a:lnTo>
                  <a:lnTo>
                    <a:pt x="168" y="186"/>
                  </a:lnTo>
                  <a:lnTo>
                    <a:pt x="170" y="190"/>
                  </a:lnTo>
                  <a:lnTo>
                    <a:pt x="173" y="194"/>
                  </a:lnTo>
                  <a:lnTo>
                    <a:pt x="181" y="194"/>
                  </a:lnTo>
                  <a:lnTo>
                    <a:pt x="184" y="190"/>
                  </a:lnTo>
                  <a:lnTo>
                    <a:pt x="189" y="188"/>
                  </a:lnTo>
                  <a:lnTo>
                    <a:pt x="195" y="186"/>
                  </a:lnTo>
                  <a:lnTo>
                    <a:pt x="201" y="183"/>
                  </a:lnTo>
                  <a:lnTo>
                    <a:pt x="209" y="183"/>
                  </a:lnTo>
                  <a:lnTo>
                    <a:pt x="215" y="186"/>
                  </a:lnTo>
                  <a:lnTo>
                    <a:pt x="219" y="189"/>
                  </a:lnTo>
                  <a:lnTo>
                    <a:pt x="223" y="196"/>
                  </a:lnTo>
                  <a:lnTo>
                    <a:pt x="224" y="207"/>
                  </a:lnTo>
                  <a:lnTo>
                    <a:pt x="222" y="222"/>
                  </a:lnTo>
                  <a:lnTo>
                    <a:pt x="254" y="201"/>
                  </a:lnTo>
                  <a:lnTo>
                    <a:pt x="286" y="186"/>
                  </a:lnTo>
                  <a:lnTo>
                    <a:pt x="318" y="172"/>
                  </a:lnTo>
                  <a:lnTo>
                    <a:pt x="351" y="160"/>
                  </a:lnTo>
                  <a:lnTo>
                    <a:pt x="384" y="148"/>
                  </a:lnTo>
                  <a:lnTo>
                    <a:pt x="419" y="132"/>
                  </a:lnTo>
                  <a:lnTo>
                    <a:pt x="457" y="111"/>
                  </a:lnTo>
                  <a:lnTo>
                    <a:pt x="458" y="117"/>
                  </a:lnTo>
                  <a:lnTo>
                    <a:pt x="459" y="125"/>
                  </a:lnTo>
                  <a:lnTo>
                    <a:pt x="462" y="132"/>
                  </a:lnTo>
                  <a:lnTo>
                    <a:pt x="465" y="137"/>
                  </a:lnTo>
                  <a:lnTo>
                    <a:pt x="471" y="139"/>
                  </a:lnTo>
                  <a:lnTo>
                    <a:pt x="471" y="123"/>
                  </a:lnTo>
                  <a:lnTo>
                    <a:pt x="474" y="115"/>
                  </a:lnTo>
                  <a:lnTo>
                    <a:pt x="479" y="111"/>
                  </a:lnTo>
                  <a:lnTo>
                    <a:pt x="485" y="111"/>
                  </a:lnTo>
                  <a:lnTo>
                    <a:pt x="492" y="115"/>
                  </a:lnTo>
                  <a:lnTo>
                    <a:pt x="499" y="120"/>
                  </a:lnTo>
                  <a:lnTo>
                    <a:pt x="507" y="126"/>
                  </a:lnTo>
                  <a:lnTo>
                    <a:pt x="514" y="132"/>
                  </a:lnTo>
                  <a:lnTo>
                    <a:pt x="521" y="136"/>
                  </a:lnTo>
                  <a:lnTo>
                    <a:pt x="526" y="139"/>
                  </a:lnTo>
                  <a:lnTo>
                    <a:pt x="527" y="128"/>
                  </a:lnTo>
                  <a:lnTo>
                    <a:pt x="525" y="120"/>
                  </a:lnTo>
                  <a:lnTo>
                    <a:pt x="521" y="112"/>
                  </a:lnTo>
                  <a:lnTo>
                    <a:pt x="518" y="106"/>
                  </a:lnTo>
                  <a:lnTo>
                    <a:pt x="513" y="100"/>
                  </a:lnTo>
                  <a:lnTo>
                    <a:pt x="510" y="92"/>
                  </a:lnTo>
                  <a:lnTo>
                    <a:pt x="510" y="82"/>
                  </a:lnTo>
                  <a:lnTo>
                    <a:pt x="513" y="70"/>
                  </a:lnTo>
                  <a:lnTo>
                    <a:pt x="532" y="58"/>
                  </a:lnTo>
                  <a:lnTo>
                    <a:pt x="549" y="49"/>
                  </a:lnTo>
                  <a:lnTo>
                    <a:pt x="563" y="39"/>
                  </a:lnTo>
                  <a:lnTo>
                    <a:pt x="572" y="30"/>
                  </a:lnTo>
                  <a:lnTo>
                    <a:pt x="579" y="16"/>
                  </a:lnTo>
                  <a:lnTo>
                    <a:pt x="582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4" name="Freeform 138"/>
            <p:cNvSpPr/>
            <p:nvPr/>
          </p:nvSpPr>
          <p:spPr bwMode="auto">
            <a:xfrm>
              <a:off x="5557215" y="3289525"/>
              <a:ext cx="65915" cy="48467"/>
            </a:xfrm>
            <a:custGeom>
              <a:avLst/>
              <a:gdLst>
                <a:gd name="T0" fmla="*/ 1 w 68"/>
                <a:gd name="T1" fmla="*/ 0 h 50"/>
                <a:gd name="T2" fmla="*/ 7 w 68"/>
                <a:gd name="T3" fmla="*/ 1 h 50"/>
                <a:gd name="T4" fmla="*/ 14 w 68"/>
                <a:gd name="T5" fmla="*/ 5 h 50"/>
                <a:gd name="T6" fmla="*/ 20 w 68"/>
                <a:gd name="T7" fmla="*/ 11 h 50"/>
                <a:gd name="T8" fmla="*/ 28 w 68"/>
                <a:gd name="T9" fmla="*/ 18 h 50"/>
                <a:gd name="T10" fmla="*/ 34 w 68"/>
                <a:gd name="T11" fmla="*/ 24 h 50"/>
                <a:gd name="T12" fmla="*/ 40 w 68"/>
                <a:gd name="T13" fmla="*/ 28 h 50"/>
                <a:gd name="T14" fmla="*/ 46 w 68"/>
                <a:gd name="T15" fmla="*/ 28 h 50"/>
                <a:gd name="T16" fmla="*/ 52 w 68"/>
                <a:gd name="T17" fmla="*/ 24 h 50"/>
                <a:gd name="T18" fmla="*/ 57 w 68"/>
                <a:gd name="T19" fmla="*/ 13 h 50"/>
                <a:gd name="T20" fmla="*/ 65 w 68"/>
                <a:gd name="T21" fmla="*/ 24 h 50"/>
                <a:gd name="T22" fmla="*/ 68 w 68"/>
                <a:gd name="T23" fmla="*/ 34 h 50"/>
                <a:gd name="T24" fmla="*/ 65 w 68"/>
                <a:gd name="T25" fmla="*/ 41 h 50"/>
                <a:gd name="T26" fmla="*/ 59 w 68"/>
                <a:gd name="T27" fmla="*/ 46 h 50"/>
                <a:gd name="T28" fmla="*/ 51 w 68"/>
                <a:gd name="T29" fmla="*/ 48 h 50"/>
                <a:gd name="T30" fmla="*/ 41 w 68"/>
                <a:gd name="T31" fmla="*/ 50 h 50"/>
                <a:gd name="T32" fmla="*/ 30 w 68"/>
                <a:gd name="T33" fmla="*/ 47 h 50"/>
                <a:gd name="T34" fmla="*/ 19 w 68"/>
                <a:gd name="T35" fmla="*/ 44 h 50"/>
                <a:gd name="T36" fmla="*/ 9 w 68"/>
                <a:gd name="T37" fmla="*/ 36 h 50"/>
                <a:gd name="T38" fmla="*/ 3 w 68"/>
                <a:gd name="T39" fmla="*/ 26 h 50"/>
                <a:gd name="T40" fmla="*/ 0 w 68"/>
                <a:gd name="T41" fmla="*/ 14 h 50"/>
                <a:gd name="T42" fmla="*/ 1 w 68"/>
                <a:gd name="T4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8" h="50">
                  <a:moveTo>
                    <a:pt x="1" y="0"/>
                  </a:moveTo>
                  <a:lnTo>
                    <a:pt x="7" y="1"/>
                  </a:lnTo>
                  <a:lnTo>
                    <a:pt x="14" y="5"/>
                  </a:lnTo>
                  <a:lnTo>
                    <a:pt x="20" y="11"/>
                  </a:lnTo>
                  <a:lnTo>
                    <a:pt x="28" y="18"/>
                  </a:lnTo>
                  <a:lnTo>
                    <a:pt x="34" y="24"/>
                  </a:lnTo>
                  <a:lnTo>
                    <a:pt x="40" y="28"/>
                  </a:lnTo>
                  <a:lnTo>
                    <a:pt x="46" y="28"/>
                  </a:lnTo>
                  <a:lnTo>
                    <a:pt x="52" y="24"/>
                  </a:lnTo>
                  <a:lnTo>
                    <a:pt x="57" y="13"/>
                  </a:lnTo>
                  <a:lnTo>
                    <a:pt x="65" y="24"/>
                  </a:lnTo>
                  <a:lnTo>
                    <a:pt x="68" y="34"/>
                  </a:lnTo>
                  <a:lnTo>
                    <a:pt x="65" y="41"/>
                  </a:lnTo>
                  <a:lnTo>
                    <a:pt x="59" y="46"/>
                  </a:lnTo>
                  <a:lnTo>
                    <a:pt x="51" y="48"/>
                  </a:lnTo>
                  <a:lnTo>
                    <a:pt x="41" y="50"/>
                  </a:lnTo>
                  <a:lnTo>
                    <a:pt x="30" y="47"/>
                  </a:lnTo>
                  <a:lnTo>
                    <a:pt x="19" y="44"/>
                  </a:lnTo>
                  <a:lnTo>
                    <a:pt x="9" y="36"/>
                  </a:lnTo>
                  <a:lnTo>
                    <a:pt x="3" y="26"/>
                  </a:lnTo>
                  <a:lnTo>
                    <a:pt x="0" y="1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5" name="Freeform 139"/>
            <p:cNvSpPr>
              <a:spLocks noEditPoints="1"/>
            </p:cNvSpPr>
            <p:nvPr/>
          </p:nvSpPr>
          <p:spPr bwMode="auto">
            <a:xfrm>
              <a:off x="4351356" y="2537316"/>
              <a:ext cx="2939041" cy="2875064"/>
            </a:xfrm>
            <a:custGeom>
              <a:avLst/>
              <a:gdLst>
                <a:gd name="T0" fmla="*/ 1067 w 3033"/>
                <a:gd name="T1" fmla="*/ 272 h 2967"/>
                <a:gd name="T2" fmla="*/ 603 w 3033"/>
                <a:gd name="T3" fmla="*/ 709 h 2967"/>
                <a:gd name="T4" fmla="*/ 770 w 3033"/>
                <a:gd name="T5" fmla="*/ 1159 h 2967"/>
                <a:gd name="T6" fmla="*/ 1151 w 3033"/>
                <a:gd name="T7" fmla="*/ 1203 h 2967"/>
                <a:gd name="T8" fmla="*/ 1287 w 3033"/>
                <a:gd name="T9" fmla="*/ 1032 h 2967"/>
                <a:gd name="T10" fmla="*/ 1346 w 3033"/>
                <a:gd name="T11" fmla="*/ 1342 h 2967"/>
                <a:gd name="T12" fmla="*/ 1343 w 3033"/>
                <a:gd name="T13" fmla="*/ 1600 h 2967"/>
                <a:gd name="T14" fmla="*/ 1722 w 3033"/>
                <a:gd name="T15" fmla="*/ 1669 h 2967"/>
                <a:gd name="T16" fmla="*/ 1819 w 3033"/>
                <a:gd name="T17" fmla="*/ 1811 h 2967"/>
                <a:gd name="T18" fmla="*/ 1735 w 3033"/>
                <a:gd name="T19" fmla="*/ 1534 h 2967"/>
                <a:gd name="T20" fmla="*/ 1410 w 3033"/>
                <a:gd name="T21" fmla="*/ 1389 h 2967"/>
                <a:gd name="T22" fmla="*/ 1525 w 3033"/>
                <a:gd name="T23" fmla="*/ 1161 h 2967"/>
                <a:gd name="T24" fmla="*/ 1674 w 3033"/>
                <a:gd name="T25" fmla="*/ 1259 h 2967"/>
                <a:gd name="T26" fmla="*/ 1880 w 3033"/>
                <a:gd name="T27" fmla="*/ 1382 h 2967"/>
                <a:gd name="T28" fmla="*/ 2004 w 3033"/>
                <a:gd name="T29" fmla="*/ 1613 h 2967"/>
                <a:gd name="T30" fmla="*/ 2709 w 3033"/>
                <a:gd name="T31" fmla="*/ 1331 h 2967"/>
                <a:gd name="T32" fmla="*/ 2883 w 3033"/>
                <a:gd name="T33" fmla="*/ 1579 h 2967"/>
                <a:gd name="T34" fmla="*/ 2838 w 3033"/>
                <a:gd name="T35" fmla="*/ 1885 h 2967"/>
                <a:gd name="T36" fmla="*/ 2849 w 3033"/>
                <a:gd name="T37" fmla="*/ 2009 h 2967"/>
                <a:gd name="T38" fmla="*/ 2861 w 3033"/>
                <a:gd name="T39" fmla="*/ 2275 h 2967"/>
                <a:gd name="T40" fmla="*/ 2485 w 3033"/>
                <a:gd name="T41" fmla="*/ 2355 h 2967"/>
                <a:gd name="T42" fmla="*/ 2540 w 3033"/>
                <a:gd name="T43" fmla="*/ 2503 h 2967"/>
                <a:gd name="T44" fmla="*/ 2462 w 3033"/>
                <a:gd name="T45" fmla="*/ 2685 h 2967"/>
                <a:gd name="T46" fmla="*/ 2435 w 3033"/>
                <a:gd name="T47" fmla="*/ 2324 h 2967"/>
                <a:gd name="T48" fmla="*/ 2934 w 3033"/>
                <a:gd name="T49" fmla="*/ 2180 h 2967"/>
                <a:gd name="T50" fmla="*/ 2490 w 3033"/>
                <a:gd name="T51" fmla="*/ 2047 h 2967"/>
                <a:gd name="T52" fmla="*/ 2410 w 3033"/>
                <a:gd name="T53" fmla="*/ 1747 h 2967"/>
                <a:gd name="T54" fmla="*/ 2569 w 3033"/>
                <a:gd name="T55" fmla="*/ 1742 h 2967"/>
                <a:gd name="T56" fmla="*/ 2385 w 3033"/>
                <a:gd name="T57" fmla="*/ 1448 h 2967"/>
                <a:gd name="T58" fmla="*/ 2132 w 3033"/>
                <a:gd name="T59" fmla="*/ 1802 h 2967"/>
                <a:gd name="T60" fmla="*/ 2319 w 3033"/>
                <a:gd name="T61" fmla="*/ 1713 h 2967"/>
                <a:gd name="T62" fmla="*/ 2002 w 3033"/>
                <a:gd name="T63" fmla="*/ 1896 h 2967"/>
                <a:gd name="T64" fmla="*/ 1858 w 3033"/>
                <a:gd name="T65" fmla="*/ 2322 h 2967"/>
                <a:gd name="T66" fmla="*/ 1673 w 3033"/>
                <a:gd name="T67" fmla="*/ 2391 h 2967"/>
                <a:gd name="T68" fmla="*/ 1753 w 3033"/>
                <a:gd name="T69" fmla="*/ 2527 h 2967"/>
                <a:gd name="T70" fmla="*/ 1523 w 3033"/>
                <a:gd name="T71" fmla="*/ 2553 h 2967"/>
                <a:gd name="T72" fmla="*/ 1276 w 3033"/>
                <a:gd name="T73" fmla="*/ 2662 h 2967"/>
                <a:gd name="T74" fmla="*/ 970 w 3033"/>
                <a:gd name="T75" fmla="*/ 2550 h 2967"/>
                <a:gd name="T76" fmla="*/ 1180 w 3033"/>
                <a:gd name="T77" fmla="*/ 2540 h 2967"/>
                <a:gd name="T78" fmla="*/ 1606 w 3033"/>
                <a:gd name="T79" fmla="*/ 2315 h 2967"/>
                <a:gd name="T80" fmla="*/ 1379 w 3033"/>
                <a:gd name="T81" fmla="*/ 2302 h 2967"/>
                <a:gd name="T82" fmla="*/ 1240 w 3033"/>
                <a:gd name="T83" fmla="*/ 2137 h 2967"/>
                <a:gd name="T84" fmla="*/ 1222 w 3033"/>
                <a:gd name="T85" fmla="*/ 1954 h 2967"/>
                <a:gd name="T86" fmla="*/ 1173 w 3033"/>
                <a:gd name="T87" fmla="*/ 1784 h 2967"/>
                <a:gd name="T88" fmla="*/ 1241 w 3033"/>
                <a:gd name="T89" fmla="*/ 1599 h 2967"/>
                <a:gd name="T90" fmla="*/ 647 w 3033"/>
                <a:gd name="T91" fmla="*/ 1579 h 2967"/>
                <a:gd name="T92" fmla="*/ 441 w 3033"/>
                <a:gd name="T93" fmla="*/ 1711 h 2967"/>
                <a:gd name="T94" fmla="*/ 382 w 3033"/>
                <a:gd name="T95" fmla="*/ 1768 h 2967"/>
                <a:gd name="T96" fmla="*/ 452 w 3033"/>
                <a:gd name="T97" fmla="*/ 2092 h 2967"/>
                <a:gd name="T98" fmla="*/ 816 w 3033"/>
                <a:gd name="T99" fmla="*/ 2509 h 2967"/>
                <a:gd name="T100" fmla="*/ 475 w 3033"/>
                <a:gd name="T101" fmla="*/ 2620 h 2967"/>
                <a:gd name="T102" fmla="*/ 292 w 3033"/>
                <a:gd name="T103" fmla="*/ 2221 h 2967"/>
                <a:gd name="T104" fmla="*/ 604 w 3033"/>
                <a:gd name="T105" fmla="*/ 2277 h 2967"/>
                <a:gd name="T106" fmla="*/ 277 w 3033"/>
                <a:gd name="T107" fmla="*/ 1511 h 2967"/>
                <a:gd name="T108" fmla="*/ 485 w 3033"/>
                <a:gd name="T109" fmla="*/ 1300 h 2967"/>
                <a:gd name="T110" fmla="*/ 283 w 3033"/>
                <a:gd name="T111" fmla="*/ 867 h 2967"/>
                <a:gd name="T112" fmla="*/ 248 w 3033"/>
                <a:gd name="T113" fmla="*/ 1252 h 2967"/>
                <a:gd name="T114" fmla="*/ 126 w 3033"/>
                <a:gd name="T115" fmla="*/ 1939 h 2967"/>
                <a:gd name="T116" fmla="*/ 35 w 3033"/>
                <a:gd name="T117" fmla="*/ 1125 h 2967"/>
                <a:gd name="T118" fmla="*/ 349 w 3033"/>
                <a:gd name="T119" fmla="*/ 724 h 2967"/>
                <a:gd name="T120" fmla="*/ 502 w 3033"/>
                <a:gd name="T121" fmla="*/ 415 h 2967"/>
                <a:gd name="T122" fmla="*/ 637 w 3033"/>
                <a:gd name="T123" fmla="*/ 487 h 2967"/>
                <a:gd name="T124" fmla="*/ 925 w 3033"/>
                <a:gd name="T125" fmla="*/ 278 h 2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33" h="2967">
                  <a:moveTo>
                    <a:pt x="2811" y="1789"/>
                  </a:moveTo>
                  <a:lnTo>
                    <a:pt x="2806" y="1797"/>
                  </a:lnTo>
                  <a:lnTo>
                    <a:pt x="2800" y="1806"/>
                  </a:lnTo>
                  <a:lnTo>
                    <a:pt x="2793" y="1812"/>
                  </a:lnTo>
                  <a:lnTo>
                    <a:pt x="2783" y="1817"/>
                  </a:lnTo>
                  <a:lnTo>
                    <a:pt x="2787" y="1806"/>
                  </a:lnTo>
                  <a:lnTo>
                    <a:pt x="2793" y="1799"/>
                  </a:lnTo>
                  <a:lnTo>
                    <a:pt x="2801" y="1794"/>
                  </a:lnTo>
                  <a:lnTo>
                    <a:pt x="2811" y="1789"/>
                  </a:lnTo>
                  <a:close/>
                  <a:moveTo>
                    <a:pt x="581" y="1234"/>
                  </a:moveTo>
                  <a:lnTo>
                    <a:pt x="561" y="1236"/>
                  </a:lnTo>
                  <a:lnTo>
                    <a:pt x="566" y="1234"/>
                  </a:lnTo>
                  <a:lnTo>
                    <a:pt x="581" y="1234"/>
                  </a:lnTo>
                  <a:close/>
                  <a:moveTo>
                    <a:pt x="1052" y="0"/>
                  </a:moveTo>
                  <a:lnTo>
                    <a:pt x="1066" y="8"/>
                  </a:lnTo>
                  <a:lnTo>
                    <a:pt x="1080" y="10"/>
                  </a:lnTo>
                  <a:lnTo>
                    <a:pt x="1094" y="10"/>
                  </a:lnTo>
                  <a:lnTo>
                    <a:pt x="1108" y="8"/>
                  </a:lnTo>
                  <a:lnTo>
                    <a:pt x="1121" y="5"/>
                  </a:lnTo>
                  <a:lnTo>
                    <a:pt x="1133" y="4"/>
                  </a:lnTo>
                  <a:lnTo>
                    <a:pt x="1142" y="7"/>
                  </a:lnTo>
                  <a:lnTo>
                    <a:pt x="1149" y="15"/>
                  </a:lnTo>
                  <a:lnTo>
                    <a:pt x="1151" y="31"/>
                  </a:lnTo>
                  <a:lnTo>
                    <a:pt x="1145" y="46"/>
                  </a:lnTo>
                  <a:lnTo>
                    <a:pt x="1134" y="59"/>
                  </a:lnTo>
                  <a:lnTo>
                    <a:pt x="1119" y="70"/>
                  </a:lnTo>
                  <a:lnTo>
                    <a:pt x="1100" y="80"/>
                  </a:lnTo>
                  <a:lnTo>
                    <a:pt x="1079" y="88"/>
                  </a:lnTo>
                  <a:lnTo>
                    <a:pt x="1056" y="94"/>
                  </a:lnTo>
                  <a:lnTo>
                    <a:pt x="1034" y="99"/>
                  </a:lnTo>
                  <a:lnTo>
                    <a:pt x="1013" y="102"/>
                  </a:lnTo>
                  <a:lnTo>
                    <a:pt x="994" y="102"/>
                  </a:lnTo>
                  <a:lnTo>
                    <a:pt x="979" y="100"/>
                  </a:lnTo>
                  <a:lnTo>
                    <a:pt x="970" y="98"/>
                  </a:lnTo>
                  <a:lnTo>
                    <a:pt x="978" y="108"/>
                  </a:lnTo>
                  <a:lnTo>
                    <a:pt x="984" y="119"/>
                  </a:lnTo>
                  <a:lnTo>
                    <a:pt x="985" y="131"/>
                  </a:lnTo>
                  <a:lnTo>
                    <a:pt x="985" y="142"/>
                  </a:lnTo>
                  <a:lnTo>
                    <a:pt x="983" y="154"/>
                  </a:lnTo>
                  <a:lnTo>
                    <a:pt x="981" y="165"/>
                  </a:lnTo>
                  <a:lnTo>
                    <a:pt x="978" y="176"/>
                  </a:lnTo>
                  <a:lnTo>
                    <a:pt x="977" y="186"/>
                  </a:lnTo>
                  <a:lnTo>
                    <a:pt x="978" y="194"/>
                  </a:lnTo>
                  <a:lnTo>
                    <a:pt x="983" y="200"/>
                  </a:lnTo>
                  <a:lnTo>
                    <a:pt x="992" y="205"/>
                  </a:lnTo>
                  <a:lnTo>
                    <a:pt x="1005" y="209"/>
                  </a:lnTo>
                  <a:lnTo>
                    <a:pt x="1024" y="209"/>
                  </a:lnTo>
                  <a:lnTo>
                    <a:pt x="1015" y="219"/>
                  </a:lnTo>
                  <a:lnTo>
                    <a:pt x="1002" y="226"/>
                  </a:lnTo>
                  <a:lnTo>
                    <a:pt x="990" y="233"/>
                  </a:lnTo>
                  <a:lnTo>
                    <a:pt x="978" y="242"/>
                  </a:lnTo>
                  <a:lnTo>
                    <a:pt x="967" y="251"/>
                  </a:lnTo>
                  <a:lnTo>
                    <a:pt x="960" y="262"/>
                  </a:lnTo>
                  <a:lnTo>
                    <a:pt x="955" y="278"/>
                  </a:lnTo>
                  <a:lnTo>
                    <a:pt x="984" y="276"/>
                  </a:lnTo>
                  <a:lnTo>
                    <a:pt x="1010" y="273"/>
                  </a:lnTo>
                  <a:lnTo>
                    <a:pt x="1032" y="271"/>
                  </a:lnTo>
                  <a:lnTo>
                    <a:pt x="1050" y="270"/>
                  </a:lnTo>
                  <a:lnTo>
                    <a:pt x="1067" y="272"/>
                  </a:lnTo>
                  <a:lnTo>
                    <a:pt x="1080" y="278"/>
                  </a:lnTo>
                  <a:lnTo>
                    <a:pt x="1065" y="305"/>
                  </a:lnTo>
                  <a:lnTo>
                    <a:pt x="1052" y="329"/>
                  </a:lnTo>
                  <a:lnTo>
                    <a:pt x="1043" y="353"/>
                  </a:lnTo>
                  <a:lnTo>
                    <a:pt x="1033" y="376"/>
                  </a:lnTo>
                  <a:lnTo>
                    <a:pt x="1023" y="398"/>
                  </a:lnTo>
                  <a:lnTo>
                    <a:pt x="1011" y="421"/>
                  </a:lnTo>
                  <a:lnTo>
                    <a:pt x="996" y="444"/>
                  </a:lnTo>
                  <a:lnTo>
                    <a:pt x="982" y="428"/>
                  </a:lnTo>
                  <a:lnTo>
                    <a:pt x="966" y="418"/>
                  </a:lnTo>
                  <a:lnTo>
                    <a:pt x="948" y="415"/>
                  </a:lnTo>
                  <a:lnTo>
                    <a:pt x="931" y="415"/>
                  </a:lnTo>
                  <a:lnTo>
                    <a:pt x="912" y="418"/>
                  </a:lnTo>
                  <a:lnTo>
                    <a:pt x="894" y="426"/>
                  </a:lnTo>
                  <a:lnTo>
                    <a:pt x="876" y="434"/>
                  </a:lnTo>
                  <a:lnTo>
                    <a:pt x="859" y="445"/>
                  </a:lnTo>
                  <a:lnTo>
                    <a:pt x="842" y="456"/>
                  </a:lnTo>
                  <a:lnTo>
                    <a:pt x="827" y="467"/>
                  </a:lnTo>
                  <a:lnTo>
                    <a:pt x="814" y="478"/>
                  </a:lnTo>
                  <a:lnTo>
                    <a:pt x="803" y="487"/>
                  </a:lnTo>
                  <a:lnTo>
                    <a:pt x="797" y="476"/>
                  </a:lnTo>
                  <a:lnTo>
                    <a:pt x="791" y="466"/>
                  </a:lnTo>
                  <a:lnTo>
                    <a:pt x="783" y="457"/>
                  </a:lnTo>
                  <a:lnTo>
                    <a:pt x="775" y="450"/>
                  </a:lnTo>
                  <a:lnTo>
                    <a:pt x="763" y="445"/>
                  </a:lnTo>
                  <a:lnTo>
                    <a:pt x="748" y="444"/>
                  </a:lnTo>
                  <a:lnTo>
                    <a:pt x="730" y="471"/>
                  </a:lnTo>
                  <a:lnTo>
                    <a:pt x="714" y="493"/>
                  </a:lnTo>
                  <a:lnTo>
                    <a:pt x="699" y="512"/>
                  </a:lnTo>
                  <a:lnTo>
                    <a:pt x="685" y="529"/>
                  </a:lnTo>
                  <a:lnTo>
                    <a:pt x="671" y="546"/>
                  </a:lnTo>
                  <a:lnTo>
                    <a:pt x="657" y="564"/>
                  </a:lnTo>
                  <a:lnTo>
                    <a:pt x="641" y="586"/>
                  </a:lnTo>
                  <a:lnTo>
                    <a:pt x="623" y="611"/>
                  </a:lnTo>
                  <a:lnTo>
                    <a:pt x="601" y="608"/>
                  </a:lnTo>
                  <a:lnTo>
                    <a:pt x="580" y="610"/>
                  </a:lnTo>
                  <a:lnTo>
                    <a:pt x="564" y="613"/>
                  </a:lnTo>
                  <a:lnTo>
                    <a:pt x="548" y="619"/>
                  </a:lnTo>
                  <a:lnTo>
                    <a:pt x="535" y="627"/>
                  </a:lnTo>
                  <a:lnTo>
                    <a:pt x="523" y="635"/>
                  </a:lnTo>
                  <a:lnTo>
                    <a:pt x="511" y="644"/>
                  </a:lnTo>
                  <a:lnTo>
                    <a:pt x="499" y="652"/>
                  </a:lnTo>
                  <a:lnTo>
                    <a:pt x="497" y="645"/>
                  </a:lnTo>
                  <a:lnTo>
                    <a:pt x="496" y="638"/>
                  </a:lnTo>
                  <a:lnTo>
                    <a:pt x="495" y="631"/>
                  </a:lnTo>
                  <a:lnTo>
                    <a:pt x="491" y="627"/>
                  </a:lnTo>
                  <a:lnTo>
                    <a:pt x="484" y="624"/>
                  </a:lnTo>
                  <a:lnTo>
                    <a:pt x="490" y="650"/>
                  </a:lnTo>
                  <a:lnTo>
                    <a:pt x="497" y="672"/>
                  </a:lnTo>
                  <a:lnTo>
                    <a:pt x="507" y="692"/>
                  </a:lnTo>
                  <a:lnTo>
                    <a:pt x="519" y="709"/>
                  </a:lnTo>
                  <a:lnTo>
                    <a:pt x="535" y="724"/>
                  </a:lnTo>
                  <a:lnTo>
                    <a:pt x="553" y="735"/>
                  </a:lnTo>
                  <a:lnTo>
                    <a:pt x="555" y="722"/>
                  </a:lnTo>
                  <a:lnTo>
                    <a:pt x="561" y="713"/>
                  </a:lnTo>
                  <a:lnTo>
                    <a:pt x="568" y="708"/>
                  </a:lnTo>
                  <a:lnTo>
                    <a:pt x="579" y="706"/>
                  </a:lnTo>
                  <a:lnTo>
                    <a:pt x="591" y="707"/>
                  </a:lnTo>
                  <a:lnTo>
                    <a:pt x="603" y="709"/>
                  </a:lnTo>
                  <a:lnTo>
                    <a:pt x="615" y="714"/>
                  </a:lnTo>
                  <a:lnTo>
                    <a:pt x="628" y="719"/>
                  </a:lnTo>
                  <a:lnTo>
                    <a:pt x="637" y="725"/>
                  </a:lnTo>
                  <a:lnTo>
                    <a:pt x="646" y="730"/>
                  </a:lnTo>
                  <a:lnTo>
                    <a:pt x="651" y="735"/>
                  </a:lnTo>
                  <a:lnTo>
                    <a:pt x="643" y="739"/>
                  </a:lnTo>
                  <a:lnTo>
                    <a:pt x="641" y="742"/>
                  </a:lnTo>
                  <a:lnTo>
                    <a:pt x="642" y="748"/>
                  </a:lnTo>
                  <a:lnTo>
                    <a:pt x="646" y="756"/>
                  </a:lnTo>
                  <a:lnTo>
                    <a:pt x="651" y="763"/>
                  </a:lnTo>
                  <a:lnTo>
                    <a:pt x="637" y="750"/>
                  </a:lnTo>
                  <a:lnTo>
                    <a:pt x="622" y="742"/>
                  </a:lnTo>
                  <a:lnTo>
                    <a:pt x="603" y="740"/>
                  </a:lnTo>
                  <a:lnTo>
                    <a:pt x="586" y="742"/>
                  </a:lnTo>
                  <a:lnTo>
                    <a:pt x="569" y="750"/>
                  </a:lnTo>
                  <a:lnTo>
                    <a:pt x="553" y="763"/>
                  </a:lnTo>
                  <a:lnTo>
                    <a:pt x="566" y="776"/>
                  </a:lnTo>
                  <a:lnTo>
                    <a:pt x="576" y="791"/>
                  </a:lnTo>
                  <a:lnTo>
                    <a:pt x="585" y="808"/>
                  </a:lnTo>
                  <a:lnTo>
                    <a:pt x="592" y="826"/>
                  </a:lnTo>
                  <a:lnTo>
                    <a:pt x="596" y="848"/>
                  </a:lnTo>
                  <a:lnTo>
                    <a:pt x="595" y="874"/>
                  </a:lnTo>
                  <a:lnTo>
                    <a:pt x="581" y="869"/>
                  </a:lnTo>
                  <a:lnTo>
                    <a:pt x="572" y="869"/>
                  </a:lnTo>
                  <a:lnTo>
                    <a:pt x="566" y="871"/>
                  </a:lnTo>
                  <a:lnTo>
                    <a:pt x="561" y="876"/>
                  </a:lnTo>
                  <a:lnTo>
                    <a:pt x="558" y="882"/>
                  </a:lnTo>
                  <a:lnTo>
                    <a:pt x="556" y="890"/>
                  </a:lnTo>
                  <a:lnTo>
                    <a:pt x="555" y="897"/>
                  </a:lnTo>
                  <a:lnTo>
                    <a:pt x="552" y="904"/>
                  </a:lnTo>
                  <a:lnTo>
                    <a:pt x="550" y="910"/>
                  </a:lnTo>
                  <a:lnTo>
                    <a:pt x="545" y="915"/>
                  </a:lnTo>
                  <a:lnTo>
                    <a:pt x="536" y="917"/>
                  </a:lnTo>
                  <a:lnTo>
                    <a:pt x="527" y="915"/>
                  </a:lnTo>
                  <a:lnTo>
                    <a:pt x="518" y="946"/>
                  </a:lnTo>
                  <a:lnTo>
                    <a:pt x="514" y="973"/>
                  </a:lnTo>
                  <a:lnTo>
                    <a:pt x="516" y="996"/>
                  </a:lnTo>
                  <a:lnTo>
                    <a:pt x="520" y="1018"/>
                  </a:lnTo>
                  <a:lnTo>
                    <a:pt x="529" y="1036"/>
                  </a:lnTo>
                  <a:lnTo>
                    <a:pt x="541" y="1052"/>
                  </a:lnTo>
                  <a:lnTo>
                    <a:pt x="555" y="1066"/>
                  </a:lnTo>
                  <a:lnTo>
                    <a:pt x="570" y="1079"/>
                  </a:lnTo>
                  <a:lnTo>
                    <a:pt x="587" y="1090"/>
                  </a:lnTo>
                  <a:lnTo>
                    <a:pt x="606" y="1099"/>
                  </a:lnTo>
                  <a:lnTo>
                    <a:pt x="624" y="1108"/>
                  </a:lnTo>
                  <a:lnTo>
                    <a:pt x="642" y="1116"/>
                  </a:lnTo>
                  <a:lnTo>
                    <a:pt x="659" y="1124"/>
                  </a:lnTo>
                  <a:lnTo>
                    <a:pt x="676" y="1131"/>
                  </a:lnTo>
                  <a:lnTo>
                    <a:pt x="691" y="1138"/>
                  </a:lnTo>
                  <a:lnTo>
                    <a:pt x="703" y="1147"/>
                  </a:lnTo>
                  <a:lnTo>
                    <a:pt x="713" y="1155"/>
                  </a:lnTo>
                  <a:lnTo>
                    <a:pt x="720" y="1165"/>
                  </a:lnTo>
                  <a:lnTo>
                    <a:pt x="721" y="1152"/>
                  </a:lnTo>
                  <a:lnTo>
                    <a:pt x="726" y="1143"/>
                  </a:lnTo>
                  <a:lnTo>
                    <a:pt x="735" y="1138"/>
                  </a:lnTo>
                  <a:lnTo>
                    <a:pt x="747" y="1136"/>
                  </a:lnTo>
                  <a:lnTo>
                    <a:pt x="761" y="1137"/>
                  </a:lnTo>
                  <a:lnTo>
                    <a:pt x="768" y="1149"/>
                  </a:lnTo>
                  <a:lnTo>
                    <a:pt x="770" y="1159"/>
                  </a:lnTo>
                  <a:lnTo>
                    <a:pt x="770" y="1166"/>
                  </a:lnTo>
                  <a:lnTo>
                    <a:pt x="768" y="1171"/>
                  </a:lnTo>
                  <a:lnTo>
                    <a:pt x="764" y="1175"/>
                  </a:lnTo>
                  <a:lnTo>
                    <a:pt x="760" y="1178"/>
                  </a:lnTo>
                  <a:lnTo>
                    <a:pt x="757" y="1182"/>
                  </a:lnTo>
                  <a:lnTo>
                    <a:pt x="754" y="1186"/>
                  </a:lnTo>
                  <a:lnTo>
                    <a:pt x="754" y="1191"/>
                  </a:lnTo>
                  <a:lnTo>
                    <a:pt x="755" y="1198"/>
                  </a:lnTo>
                  <a:lnTo>
                    <a:pt x="761" y="1206"/>
                  </a:lnTo>
                  <a:lnTo>
                    <a:pt x="779" y="1192"/>
                  </a:lnTo>
                  <a:lnTo>
                    <a:pt x="792" y="1178"/>
                  </a:lnTo>
                  <a:lnTo>
                    <a:pt x="803" y="1169"/>
                  </a:lnTo>
                  <a:lnTo>
                    <a:pt x="814" y="1160"/>
                  </a:lnTo>
                  <a:lnTo>
                    <a:pt x="827" y="1154"/>
                  </a:lnTo>
                  <a:lnTo>
                    <a:pt x="842" y="1148"/>
                  </a:lnTo>
                  <a:lnTo>
                    <a:pt x="861" y="1143"/>
                  </a:lnTo>
                  <a:lnTo>
                    <a:pt x="886" y="1137"/>
                  </a:lnTo>
                  <a:lnTo>
                    <a:pt x="892" y="1147"/>
                  </a:lnTo>
                  <a:lnTo>
                    <a:pt x="900" y="1153"/>
                  </a:lnTo>
                  <a:lnTo>
                    <a:pt x="912" y="1157"/>
                  </a:lnTo>
                  <a:lnTo>
                    <a:pt x="926" y="1158"/>
                  </a:lnTo>
                  <a:lnTo>
                    <a:pt x="942" y="1157"/>
                  </a:lnTo>
                  <a:lnTo>
                    <a:pt x="959" y="1157"/>
                  </a:lnTo>
                  <a:lnTo>
                    <a:pt x="977" y="1155"/>
                  </a:lnTo>
                  <a:lnTo>
                    <a:pt x="994" y="1154"/>
                  </a:lnTo>
                  <a:lnTo>
                    <a:pt x="1010" y="1154"/>
                  </a:lnTo>
                  <a:lnTo>
                    <a:pt x="1024" y="1157"/>
                  </a:lnTo>
                  <a:lnTo>
                    <a:pt x="1037" y="1160"/>
                  </a:lnTo>
                  <a:lnTo>
                    <a:pt x="1046" y="1167"/>
                  </a:lnTo>
                  <a:lnTo>
                    <a:pt x="1052" y="1178"/>
                  </a:lnTo>
                  <a:lnTo>
                    <a:pt x="1058" y="1169"/>
                  </a:lnTo>
                  <a:lnTo>
                    <a:pt x="1061" y="1158"/>
                  </a:lnTo>
                  <a:lnTo>
                    <a:pt x="1060" y="1148"/>
                  </a:lnTo>
                  <a:lnTo>
                    <a:pt x="1060" y="1138"/>
                  </a:lnTo>
                  <a:lnTo>
                    <a:pt x="1061" y="1129"/>
                  </a:lnTo>
                  <a:lnTo>
                    <a:pt x="1067" y="1119"/>
                  </a:lnTo>
                  <a:lnTo>
                    <a:pt x="1080" y="1109"/>
                  </a:lnTo>
                  <a:lnTo>
                    <a:pt x="1080" y="1131"/>
                  </a:lnTo>
                  <a:lnTo>
                    <a:pt x="1080" y="1149"/>
                  </a:lnTo>
                  <a:lnTo>
                    <a:pt x="1080" y="1164"/>
                  </a:lnTo>
                  <a:lnTo>
                    <a:pt x="1082" y="1174"/>
                  </a:lnTo>
                  <a:lnTo>
                    <a:pt x="1084" y="1181"/>
                  </a:lnTo>
                  <a:lnTo>
                    <a:pt x="1088" y="1183"/>
                  </a:lnTo>
                  <a:lnTo>
                    <a:pt x="1096" y="1181"/>
                  </a:lnTo>
                  <a:lnTo>
                    <a:pt x="1107" y="1175"/>
                  </a:lnTo>
                  <a:lnTo>
                    <a:pt x="1122" y="1165"/>
                  </a:lnTo>
                  <a:lnTo>
                    <a:pt x="1125" y="1177"/>
                  </a:lnTo>
                  <a:lnTo>
                    <a:pt x="1125" y="1189"/>
                  </a:lnTo>
                  <a:lnTo>
                    <a:pt x="1123" y="1203"/>
                  </a:lnTo>
                  <a:lnTo>
                    <a:pt x="1119" y="1214"/>
                  </a:lnTo>
                  <a:lnTo>
                    <a:pt x="1116" y="1225"/>
                  </a:lnTo>
                  <a:lnTo>
                    <a:pt x="1113" y="1234"/>
                  </a:lnTo>
                  <a:lnTo>
                    <a:pt x="1113" y="1242"/>
                  </a:lnTo>
                  <a:lnTo>
                    <a:pt x="1116" y="1245"/>
                  </a:lnTo>
                  <a:lnTo>
                    <a:pt x="1122" y="1248"/>
                  </a:lnTo>
                  <a:lnTo>
                    <a:pt x="1136" y="1236"/>
                  </a:lnTo>
                  <a:lnTo>
                    <a:pt x="1146" y="1224"/>
                  </a:lnTo>
                  <a:lnTo>
                    <a:pt x="1150" y="1213"/>
                  </a:lnTo>
                  <a:lnTo>
                    <a:pt x="1151" y="1203"/>
                  </a:lnTo>
                  <a:lnTo>
                    <a:pt x="1149" y="1193"/>
                  </a:lnTo>
                  <a:lnTo>
                    <a:pt x="1147" y="1183"/>
                  </a:lnTo>
                  <a:lnTo>
                    <a:pt x="1146" y="1172"/>
                  </a:lnTo>
                  <a:lnTo>
                    <a:pt x="1147" y="1161"/>
                  </a:lnTo>
                  <a:lnTo>
                    <a:pt x="1152" y="1150"/>
                  </a:lnTo>
                  <a:lnTo>
                    <a:pt x="1163" y="1137"/>
                  </a:lnTo>
                  <a:lnTo>
                    <a:pt x="1147" y="1139"/>
                  </a:lnTo>
                  <a:lnTo>
                    <a:pt x="1135" y="1137"/>
                  </a:lnTo>
                  <a:lnTo>
                    <a:pt x="1127" y="1132"/>
                  </a:lnTo>
                  <a:lnTo>
                    <a:pt x="1119" y="1125"/>
                  </a:lnTo>
                  <a:lnTo>
                    <a:pt x="1114" y="1116"/>
                  </a:lnTo>
                  <a:lnTo>
                    <a:pt x="1112" y="1105"/>
                  </a:lnTo>
                  <a:lnTo>
                    <a:pt x="1110" y="1093"/>
                  </a:lnTo>
                  <a:lnTo>
                    <a:pt x="1107" y="1082"/>
                  </a:lnTo>
                  <a:lnTo>
                    <a:pt x="1122" y="1090"/>
                  </a:lnTo>
                  <a:lnTo>
                    <a:pt x="1134" y="1099"/>
                  </a:lnTo>
                  <a:lnTo>
                    <a:pt x="1147" y="1109"/>
                  </a:lnTo>
                  <a:lnTo>
                    <a:pt x="1161" y="1118"/>
                  </a:lnTo>
                  <a:lnTo>
                    <a:pt x="1177" y="1124"/>
                  </a:lnTo>
                  <a:lnTo>
                    <a:pt x="1187" y="1114"/>
                  </a:lnTo>
                  <a:lnTo>
                    <a:pt x="1192" y="1103"/>
                  </a:lnTo>
                  <a:lnTo>
                    <a:pt x="1195" y="1090"/>
                  </a:lnTo>
                  <a:lnTo>
                    <a:pt x="1195" y="1074"/>
                  </a:lnTo>
                  <a:lnTo>
                    <a:pt x="1191" y="1058"/>
                  </a:lnTo>
                  <a:lnTo>
                    <a:pt x="1187" y="1041"/>
                  </a:lnTo>
                  <a:lnTo>
                    <a:pt x="1184" y="1023"/>
                  </a:lnTo>
                  <a:lnTo>
                    <a:pt x="1180" y="1004"/>
                  </a:lnTo>
                  <a:lnTo>
                    <a:pt x="1179" y="986"/>
                  </a:lnTo>
                  <a:lnTo>
                    <a:pt x="1179" y="969"/>
                  </a:lnTo>
                  <a:lnTo>
                    <a:pt x="1181" y="953"/>
                  </a:lnTo>
                  <a:lnTo>
                    <a:pt x="1189" y="938"/>
                  </a:lnTo>
                  <a:lnTo>
                    <a:pt x="1201" y="926"/>
                  </a:lnTo>
                  <a:lnTo>
                    <a:pt x="1218" y="915"/>
                  </a:lnTo>
                  <a:lnTo>
                    <a:pt x="1209" y="930"/>
                  </a:lnTo>
                  <a:lnTo>
                    <a:pt x="1206" y="943"/>
                  </a:lnTo>
                  <a:lnTo>
                    <a:pt x="1209" y="957"/>
                  </a:lnTo>
                  <a:lnTo>
                    <a:pt x="1218" y="971"/>
                  </a:lnTo>
                  <a:lnTo>
                    <a:pt x="1233" y="971"/>
                  </a:lnTo>
                  <a:lnTo>
                    <a:pt x="1243" y="968"/>
                  </a:lnTo>
                  <a:lnTo>
                    <a:pt x="1251" y="962"/>
                  </a:lnTo>
                  <a:lnTo>
                    <a:pt x="1257" y="954"/>
                  </a:lnTo>
                  <a:lnTo>
                    <a:pt x="1263" y="946"/>
                  </a:lnTo>
                  <a:lnTo>
                    <a:pt x="1269" y="938"/>
                  </a:lnTo>
                  <a:lnTo>
                    <a:pt x="1278" y="932"/>
                  </a:lnTo>
                  <a:lnTo>
                    <a:pt x="1287" y="930"/>
                  </a:lnTo>
                  <a:lnTo>
                    <a:pt x="1298" y="952"/>
                  </a:lnTo>
                  <a:lnTo>
                    <a:pt x="1306" y="969"/>
                  </a:lnTo>
                  <a:lnTo>
                    <a:pt x="1312" y="984"/>
                  </a:lnTo>
                  <a:lnTo>
                    <a:pt x="1319" y="996"/>
                  </a:lnTo>
                  <a:lnTo>
                    <a:pt x="1327" y="1007"/>
                  </a:lnTo>
                  <a:lnTo>
                    <a:pt x="1340" y="1016"/>
                  </a:lnTo>
                  <a:lnTo>
                    <a:pt x="1357" y="1026"/>
                  </a:lnTo>
                  <a:lnTo>
                    <a:pt x="1343" y="1036"/>
                  </a:lnTo>
                  <a:lnTo>
                    <a:pt x="1330" y="1040"/>
                  </a:lnTo>
                  <a:lnTo>
                    <a:pt x="1318" y="1038"/>
                  </a:lnTo>
                  <a:lnTo>
                    <a:pt x="1306" y="1032"/>
                  </a:lnTo>
                  <a:lnTo>
                    <a:pt x="1296" y="1024"/>
                  </a:lnTo>
                  <a:lnTo>
                    <a:pt x="1287" y="1013"/>
                  </a:lnTo>
                  <a:lnTo>
                    <a:pt x="1287" y="1032"/>
                  </a:lnTo>
                  <a:lnTo>
                    <a:pt x="1284" y="1049"/>
                  </a:lnTo>
                  <a:lnTo>
                    <a:pt x="1278" y="1063"/>
                  </a:lnTo>
                  <a:lnTo>
                    <a:pt x="1268" y="1074"/>
                  </a:lnTo>
                  <a:lnTo>
                    <a:pt x="1258" y="1083"/>
                  </a:lnTo>
                  <a:lnTo>
                    <a:pt x="1246" y="1092"/>
                  </a:lnTo>
                  <a:lnTo>
                    <a:pt x="1234" y="1099"/>
                  </a:lnTo>
                  <a:lnTo>
                    <a:pt x="1222" y="1108"/>
                  </a:lnTo>
                  <a:lnTo>
                    <a:pt x="1209" y="1116"/>
                  </a:lnTo>
                  <a:lnTo>
                    <a:pt x="1200" y="1126"/>
                  </a:lnTo>
                  <a:lnTo>
                    <a:pt x="1191" y="1137"/>
                  </a:lnTo>
                  <a:lnTo>
                    <a:pt x="1201" y="1139"/>
                  </a:lnTo>
                  <a:lnTo>
                    <a:pt x="1205" y="1143"/>
                  </a:lnTo>
                  <a:lnTo>
                    <a:pt x="1203" y="1147"/>
                  </a:lnTo>
                  <a:lnTo>
                    <a:pt x="1198" y="1152"/>
                  </a:lnTo>
                  <a:lnTo>
                    <a:pt x="1192" y="1155"/>
                  </a:lnTo>
                  <a:lnTo>
                    <a:pt x="1186" y="1161"/>
                  </a:lnTo>
                  <a:lnTo>
                    <a:pt x="1180" y="1166"/>
                  </a:lnTo>
                  <a:lnTo>
                    <a:pt x="1177" y="1172"/>
                  </a:lnTo>
                  <a:lnTo>
                    <a:pt x="1177" y="1178"/>
                  </a:lnTo>
                  <a:lnTo>
                    <a:pt x="1195" y="1187"/>
                  </a:lnTo>
                  <a:lnTo>
                    <a:pt x="1205" y="1196"/>
                  </a:lnTo>
                  <a:lnTo>
                    <a:pt x="1209" y="1205"/>
                  </a:lnTo>
                  <a:lnTo>
                    <a:pt x="1211" y="1216"/>
                  </a:lnTo>
                  <a:lnTo>
                    <a:pt x="1208" y="1231"/>
                  </a:lnTo>
                  <a:lnTo>
                    <a:pt x="1206" y="1247"/>
                  </a:lnTo>
                  <a:lnTo>
                    <a:pt x="1205" y="1266"/>
                  </a:lnTo>
                  <a:lnTo>
                    <a:pt x="1205" y="1289"/>
                  </a:lnTo>
                  <a:lnTo>
                    <a:pt x="1215" y="1291"/>
                  </a:lnTo>
                  <a:lnTo>
                    <a:pt x="1222" y="1294"/>
                  </a:lnTo>
                  <a:lnTo>
                    <a:pt x="1226" y="1300"/>
                  </a:lnTo>
                  <a:lnTo>
                    <a:pt x="1229" y="1308"/>
                  </a:lnTo>
                  <a:lnTo>
                    <a:pt x="1231" y="1316"/>
                  </a:lnTo>
                  <a:lnTo>
                    <a:pt x="1233" y="1326"/>
                  </a:lnTo>
                  <a:lnTo>
                    <a:pt x="1236" y="1336"/>
                  </a:lnTo>
                  <a:lnTo>
                    <a:pt x="1241" y="1344"/>
                  </a:lnTo>
                  <a:lnTo>
                    <a:pt x="1248" y="1351"/>
                  </a:lnTo>
                  <a:lnTo>
                    <a:pt x="1258" y="1356"/>
                  </a:lnTo>
                  <a:lnTo>
                    <a:pt x="1274" y="1359"/>
                  </a:lnTo>
                  <a:lnTo>
                    <a:pt x="1281" y="1358"/>
                  </a:lnTo>
                  <a:lnTo>
                    <a:pt x="1286" y="1353"/>
                  </a:lnTo>
                  <a:lnTo>
                    <a:pt x="1289" y="1347"/>
                  </a:lnTo>
                  <a:lnTo>
                    <a:pt x="1292" y="1339"/>
                  </a:lnTo>
                  <a:lnTo>
                    <a:pt x="1296" y="1334"/>
                  </a:lnTo>
                  <a:lnTo>
                    <a:pt x="1302" y="1331"/>
                  </a:lnTo>
                  <a:lnTo>
                    <a:pt x="1304" y="1339"/>
                  </a:lnTo>
                  <a:lnTo>
                    <a:pt x="1308" y="1347"/>
                  </a:lnTo>
                  <a:lnTo>
                    <a:pt x="1309" y="1353"/>
                  </a:lnTo>
                  <a:lnTo>
                    <a:pt x="1310" y="1359"/>
                  </a:lnTo>
                  <a:lnTo>
                    <a:pt x="1308" y="1365"/>
                  </a:lnTo>
                  <a:lnTo>
                    <a:pt x="1302" y="1373"/>
                  </a:lnTo>
                  <a:lnTo>
                    <a:pt x="1313" y="1376"/>
                  </a:lnTo>
                  <a:lnTo>
                    <a:pt x="1320" y="1375"/>
                  </a:lnTo>
                  <a:lnTo>
                    <a:pt x="1325" y="1371"/>
                  </a:lnTo>
                  <a:lnTo>
                    <a:pt x="1327" y="1366"/>
                  </a:lnTo>
                  <a:lnTo>
                    <a:pt x="1329" y="1359"/>
                  </a:lnTo>
                  <a:lnTo>
                    <a:pt x="1331" y="1353"/>
                  </a:lnTo>
                  <a:lnTo>
                    <a:pt x="1334" y="1347"/>
                  </a:lnTo>
                  <a:lnTo>
                    <a:pt x="1338" y="1343"/>
                  </a:lnTo>
                  <a:lnTo>
                    <a:pt x="1346" y="1342"/>
                  </a:lnTo>
                  <a:lnTo>
                    <a:pt x="1357" y="1345"/>
                  </a:lnTo>
                  <a:lnTo>
                    <a:pt x="1359" y="1354"/>
                  </a:lnTo>
                  <a:lnTo>
                    <a:pt x="1363" y="1360"/>
                  </a:lnTo>
                  <a:lnTo>
                    <a:pt x="1368" y="1366"/>
                  </a:lnTo>
                  <a:lnTo>
                    <a:pt x="1371" y="1373"/>
                  </a:lnTo>
                  <a:lnTo>
                    <a:pt x="1359" y="1370"/>
                  </a:lnTo>
                  <a:lnTo>
                    <a:pt x="1352" y="1370"/>
                  </a:lnTo>
                  <a:lnTo>
                    <a:pt x="1347" y="1373"/>
                  </a:lnTo>
                  <a:lnTo>
                    <a:pt x="1345" y="1379"/>
                  </a:lnTo>
                  <a:lnTo>
                    <a:pt x="1343" y="1386"/>
                  </a:lnTo>
                  <a:lnTo>
                    <a:pt x="1343" y="1394"/>
                  </a:lnTo>
                  <a:lnTo>
                    <a:pt x="1342" y="1401"/>
                  </a:lnTo>
                  <a:lnTo>
                    <a:pt x="1341" y="1407"/>
                  </a:lnTo>
                  <a:lnTo>
                    <a:pt x="1338" y="1414"/>
                  </a:lnTo>
                  <a:lnTo>
                    <a:pt x="1334" y="1417"/>
                  </a:lnTo>
                  <a:lnTo>
                    <a:pt x="1326" y="1417"/>
                  </a:lnTo>
                  <a:lnTo>
                    <a:pt x="1315" y="1415"/>
                  </a:lnTo>
                  <a:lnTo>
                    <a:pt x="1312" y="1433"/>
                  </a:lnTo>
                  <a:lnTo>
                    <a:pt x="1313" y="1448"/>
                  </a:lnTo>
                  <a:lnTo>
                    <a:pt x="1315" y="1461"/>
                  </a:lnTo>
                  <a:lnTo>
                    <a:pt x="1319" y="1472"/>
                  </a:lnTo>
                  <a:lnTo>
                    <a:pt x="1325" y="1482"/>
                  </a:lnTo>
                  <a:lnTo>
                    <a:pt x="1331" y="1492"/>
                  </a:lnTo>
                  <a:lnTo>
                    <a:pt x="1336" y="1501"/>
                  </a:lnTo>
                  <a:lnTo>
                    <a:pt x="1341" y="1512"/>
                  </a:lnTo>
                  <a:lnTo>
                    <a:pt x="1343" y="1526"/>
                  </a:lnTo>
                  <a:lnTo>
                    <a:pt x="1337" y="1528"/>
                  </a:lnTo>
                  <a:lnTo>
                    <a:pt x="1332" y="1533"/>
                  </a:lnTo>
                  <a:lnTo>
                    <a:pt x="1329" y="1539"/>
                  </a:lnTo>
                  <a:lnTo>
                    <a:pt x="1325" y="1544"/>
                  </a:lnTo>
                  <a:lnTo>
                    <a:pt x="1321" y="1550"/>
                  </a:lnTo>
                  <a:lnTo>
                    <a:pt x="1317" y="1554"/>
                  </a:lnTo>
                  <a:lnTo>
                    <a:pt x="1309" y="1556"/>
                  </a:lnTo>
                  <a:lnTo>
                    <a:pt x="1301" y="1556"/>
                  </a:lnTo>
                  <a:lnTo>
                    <a:pt x="1287" y="1552"/>
                  </a:lnTo>
                  <a:lnTo>
                    <a:pt x="1297" y="1576"/>
                  </a:lnTo>
                  <a:lnTo>
                    <a:pt x="1302" y="1598"/>
                  </a:lnTo>
                  <a:lnTo>
                    <a:pt x="1303" y="1616"/>
                  </a:lnTo>
                  <a:lnTo>
                    <a:pt x="1304" y="1634"/>
                  </a:lnTo>
                  <a:lnTo>
                    <a:pt x="1308" y="1650"/>
                  </a:lnTo>
                  <a:lnTo>
                    <a:pt x="1315" y="1665"/>
                  </a:lnTo>
                  <a:lnTo>
                    <a:pt x="1329" y="1678"/>
                  </a:lnTo>
                  <a:lnTo>
                    <a:pt x="1323" y="1679"/>
                  </a:lnTo>
                  <a:lnTo>
                    <a:pt x="1319" y="1684"/>
                  </a:lnTo>
                  <a:lnTo>
                    <a:pt x="1318" y="1690"/>
                  </a:lnTo>
                  <a:lnTo>
                    <a:pt x="1319" y="1696"/>
                  </a:lnTo>
                  <a:lnTo>
                    <a:pt x="1323" y="1702"/>
                  </a:lnTo>
                  <a:lnTo>
                    <a:pt x="1329" y="1705"/>
                  </a:lnTo>
                  <a:lnTo>
                    <a:pt x="1336" y="1693"/>
                  </a:lnTo>
                  <a:lnTo>
                    <a:pt x="1342" y="1679"/>
                  </a:lnTo>
                  <a:lnTo>
                    <a:pt x="1349" y="1665"/>
                  </a:lnTo>
                  <a:lnTo>
                    <a:pt x="1355" y="1651"/>
                  </a:lnTo>
                  <a:lnTo>
                    <a:pt x="1360" y="1639"/>
                  </a:lnTo>
                  <a:lnTo>
                    <a:pt x="1364" y="1628"/>
                  </a:lnTo>
                  <a:lnTo>
                    <a:pt x="1364" y="1618"/>
                  </a:lnTo>
                  <a:lnTo>
                    <a:pt x="1362" y="1612"/>
                  </a:lnTo>
                  <a:lnTo>
                    <a:pt x="1354" y="1608"/>
                  </a:lnTo>
                  <a:lnTo>
                    <a:pt x="1343" y="1608"/>
                  </a:lnTo>
                  <a:lnTo>
                    <a:pt x="1343" y="1600"/>
                  </a:lnTo>
                  <a:lnTo>
                    <a:pt x="1345" y="1590"/>
                  </a:lnTo>
                  <a:lnTo>
                    <a:pt x="1345" y="1582"/>
                  </a:lnTo>
                  <a:lnTo>
                    <a:pt x="1347" y="1574"/>
                  </a:lnTo>
                  <a:lnTo>
                    <a:pt x="1351" y="1569"/>
                  </a:lnTo>
                  <a:lnTo>
                    <a:pt x="1357" y="1567"/>
                  </a:lnTo>
                  <a:lnTo>
                    <a:pt x="1363" y="1582"/>
                  </a:lnTo>
                  <a:lnTo>
                    <a:pt x="1371" y="1590"/>
                  </a:lnTo>
                  <a:lnTo>
                    <a:pt x="1380" y="1594"/>
                  </a:lnTo>
                  <a:lnTo>
                    <a:pt x="1390" y="1594"/>
                  </a:lnTo>
                  <a:lnTo>
                    <a:pt x="1400" y="1591"/>
                  </a:lnTo>
                  <a:lnTo>
                    <a:pt x="1413" y="1588"/>
                  </a:lnTo>
                  <a:lnTo>
                    <a:pt x="1425" y="1584"/>
                  </a:lnTo>
                  <a:lnTo>
                    <a:pt x="1436" y="1580"/>
                  </a:lnTo>
                  <a:lnTo>
                    <a:pt x="1447" y="1582"/>
                  </a:lnTo>
                  <a:lnTo>
                    <a:pt x="1458" y="1585"/>
                  </a:lnTo>
                  <a:lnTo>
                    <a:pt x="1467" y="1595"/>
                  </a:lnTo>
                  <a:lnTo>
                    <a:pt x="1466" y="1602"/>
                  </a:lnTo>
                  <a:lnTo>
                    <a:pt x="1461" y="1606"/>
                  </a:lnTo>
                  <a:lnTo>
                    <a:pt x="1455" y="1610"/>
                  </a:lnTo>
                  <a:lnTo>
                    <a:pt x="1449" y="1612"/>
                  </a:lnTo>
                  <a:lnTo>
                    <a:pt x="1443" y="1616"/>
                  </a:lnTo>
                  <a:lnTo>
                    <a:pt x="1439" y="1622"/>
                  </a:lnTo>
                  <a:lnTo>
                    <a:pt x="1455" y="1618"/>
                  </a:lnTo>
                  <a:lnTo>
                    <a:pt x="1469" y="1617"/>
                  </a:lnTo>
                  <a:lnTo>
                    <a:pt x="1481" y="1617"/>
                  </a:lnTo>
                  <a:lnTo>
                    <a:pt x="1493" y="1618"/>
                  </a:lnTo>
                  <a:lnTo>
                    <a:pt x="1505" y="1618"/>
                  </a:lnTo>
                  <a:lnTo>
                    <a:pt x="1519" y="1618"/>
                  </a:lnTo>
                  <a:lnTo>
                    <a:pt x="1533" y="1615"/>
                  </a:lnTo>
                  <a:lnTo>
                    <a:pt x="1550" y="1608"/>
                  </a:lnTo>
                  <a:lnTo>
                    <a:pt x="1548" y="1617"/>
                  </a:lnTo>
                  <a:lnTo>
                    <a:pt x="1544" y="1624"/>
                  </a:lnTo>
                  <a:lnTo>
                    <a:pt x="1540" y="1632"/>
                  </a:lnTo>
                  <a:lnTo>
                    <a:pt x="1539" y="1639"/>
                  </a:lnTo>
                  <a:lnTo>
                    <a:pt x="1542" y="1645"/>
                  </a:lnTo>
                  <a:lnTo>
                    <a:pt x="1550" y="1650"/>
                  </a:lnTo>
                  <a:lnTo>
                    <a:pt x="1556" y="1638"/>
                  </a:lnTo>
                  <a:lnTo>
                    <a:pt x="1565" y="1629"/>
                  </a:lnTo>
                  <a:lnTo>
                    <a:pt x="1577" y="1624"/>
                  </a:lnTo>
                  <a:lnTo>
                    <a:pt x="1593" y="1622"/>
                  </a:lnTo>
                  <a:lnTo>
                    <a:pt x="1593" y="1635"/>
                  </a:lnTo>
                  <a:lnTo>
                    <a:pt x="1596" y="1646"/>
                  </a:lnTo>
                  <a:lnTo>
                    <a:pt x="1601" y="1655"/>
                  </a:lnTo>
                  <a:lnTo>
                    <a:pt x="1606" y="1663"/>
                  </a:lnTo>
                  <a:lnTo>
                    <a:pt x="1623" y="1657"/>
                  </a:lnTo>
                  <a:lnTo>
                    <a:pt x="1639" y="1655"/>
                  </a:lnTo>
                  <a:lnTo>
                    <a:pt x="1655" y="1654"/>
                  </a:lnTo>
                  <a:lnTo>
                    <a:pt x="1668" y="1654"/>
                  </a:lnTo>
                  <a:lnTo>
                    <a:pt x="1682" y="1655"/>
                  </a:lnTo>
                  <a:lnTo>
                    <a:pt x="1694" y="1655"/>
                  </a:lnTo>
                  <a:lnTo>
                    <a:pt x="1705" y="1652"/>
                  </a:lnTo>
                  <a:lnTo>
                    <a:pt x="1715" y="1646"/>
                  </a:lnTo>
                  <a:lnTo>
                    <a:pt x="1723" y="1636"/>
                  </a:lnTo>
                  <a:lnTo>
                    <a:pt x="1730" y="1622"/>
                  </a:lnTo>
                  <a:lnTo>
                    <a:pt x="1732" y="1636"/>
                  </a:lnTo>
                  <a:lnTo>
                    <a:pt x="1730" y="1647"/>
                  </a:lnTo>
                  <a:lnTo>
                    <a:pt x="1728" y="1656"/>
                  </a:lnTo>
                  <a:lnTo>
                    <a:pt x="1724" y="1663"/>
                  </a:lnTo>
                  <a:lnTo>
                    <a:pt x="1722" y="1669"/>
                  </a:lnTo>
                  <a:lnTo>
                    <a:pt x="1721" y="1675"/>
                  </a:lnTo>
                  <a:lnTo>
                    <a:pt x="1723" y="1683"/>
                  </a:lnTo>
                  <a:lnTo>
                    <a:pt x="1730" y="1691"/>
                  </a:lnTo>
                  <a:lnTo>
                    <a:pt x="1743" y="1693"/>
                  </a:lnTo>
                  <a:lnTo>
                    <a:pt x="1752" y="1691"/>
                  </a:lnTo>
                  <a:lnTo>
                    <a:pt x="1758" y="1686"/>
                  </a:lnTo>
                  <a:lnTo>
                    <a:pt x="1763" y="1680"/>
                  </a:lnTo>
                  <a:lnTo>
                    <a:pt x="1768" y="1674"/>
                  </a:lnTo>
                  <a:lnTo>
                    <a:pt x="1773" y="1668"/>
                  </a:lnTo>
                  <a:lnTo>
                    <a:pt x="1779" y="1665"/>
                  </a:lnTo>
                  <a:lnTo>
                    <a:pt x="1788" y="1662"/>
                  </a:lnTo>
                  <a:lnTo>
                    <a:pt x="1800" y="1663"/>
                  </a:lnTo>
                  <a:lnTo>
                    <a:pt x="1800" y="1705"/>
                  </a:lnTo>
                  <a:lnTo>
                    <a:pt x="1780" y="1706"/>
                  </a:lnTo>
                  <a:lnTo>
                    <a:pt x="1766" y="1710"/>
                  </a:lnTo>
                  <a:lnTo>
                    <a:pt x="1755" y="1716"/>
                  </a:lnTo>
                  <a:lnTo>
                    <a:pt x="1749" y="1723"/>
                  </a:lnTo>
                  <a:lnTo>
                    <a:pt x="1746" y="1732"/>
                  </a:lnTo>
                  <a:lnTo>
                    <a:pt x="1747" y="1740"/>
                  </a:lnTo>
                  <a:lnTo>
                    <a:pt x="1751" y="1747"/>
                  </a:lnTo>
                  <a:lnTo>
                    <a:pt x="1757" y="1755"/>
                  </a:lnTo>
                  <a:lnTo>
                    <a:pt x="1766" y="1760"/>
                  </a:lnTo>
                  <a:lnTo>
                    <a:pt x="1775" y="1762"/>
                  </a:lnTo>
                  <a:lnTo>
                    <a:pt x="1786" y="1761"/>
                  </a:lnTo>
                  <a:lnTo>
                    <a:pt x="1745" y="1802"/>
                  </a:lnTo>
                  <a:lnTo>
                    <a:pt x="1739" y="1791"/>
                  </a:lnTo>
                  <a:lnTo>
                    <a:pt x="1735" y="1779"/>
                  </a:lnTo>
                  <a:lnTo>
                    <a:pt x="1733" y="1764"/>
                  </a:lnTo>
                  <a:lnTo>
                    <a:pt x="1730" y="1751"/>
                  </a:lnTo>
                  <a:lnTo>
                    <a:pt x="1728" y="1736"/>
                  </a:lnTo>
                  <a:lnTo>
                    <a:pt x="1724" y="1723"/>
                  </a:lnTo>
                  <a:lnTo>
                    <a:pt x="1719" y="1711"/>
                  </a:lnTo>
                  <a:lnTo>
                    <a:pt x="1712" y="1701"/>
                  </a:lnTo>
                  <a:lnTo>
                    <a:pt x="1702" y="1695"/>
                  </a:lnTo>
                  <a:lnTo>
                    <a:pt x="1689" y="1691"/>
                  </a:lnTo>
                  <a:lnTo>
                    <a:pt x="1674" y="1710"/>
                  </a:lnTo>
                  <a:lnTo>
                    <a:pt x="1662" y="1730"/>
                  </a:lnTo>
                  <a:lnTo>
                    <a:pt x="1652" y="1751"/>
                  </a:lnTo>
                  <a:lnTo>
                    <a:pt x="1645" y="1772"/>
                  </a:lnTo>
                  <a:lnTo>
                    <a:pt x="1641" y="1794"/>
                  </a:lnTo>
                  <a:lnTo>
                    <a:pt x="1643" y="1814"/>
                  </a:lnTo>
                  <a:lnTo>
                    <a:pt x="1649" y="1835"/>
                  </a:lnTo>
                  <a:lnTo>
                    <a:pt x="1659" y="1855"/>
                  </a:lnTo>
                  <a:lnTo>
                    <a:pt x="1676" y="1872"/>
                  </a:lnTo>
                  <a:lnTo>
                    <a:pt x="1680" y="1855"/>
                  </a:lnTo>
                  <a:lnTo>
                    <a:pt x="1687" y="1844"/>
                  </a:lnTo>
                  <a:lnTo>
                    <a:pt x="1695" y="1836"/>
                  </a:lnTo>
                  <a:lnTo>
                    <a:pt x="1704" y="1834"/>
                  </a:lnTo>
                  <a:lnTo>
                    <a:pt x="1713" y="1835"/>
                  </a:lnTo>
                  <a:lnTo>
                    <a:pt x="1724" y="1839"/>
                  </a:lnTo>
                  <a:lnTo>
                    <a:pt x="1735" y="1844"/>
                  </a:lnTo>
                  <a:lnTo>
                    <a:pt x="1747" y="1851"/>
                  </a:lnTo>
                  <a:lnTo>
                    <a:pt x="1758" y="1858"/>
                  </a:lnTo>
                  <a:lnTo>
                    <a:pt x="1772" y="1856"/>
                  </a:lnTo>
                  <a:lnTo>
                    <a:pt x="1784" y="1850"/>
                  </a:lnTo>
                  <a:lnTo>
                    <a:pt x="1795" y="1841"/>
                  </a:lnTo>
                  <a:lnTo>
                    <a:pt x="1803" y="1831"/>
                  </a:lnTo>
                  <a:lnTo>
                    <a:pt x="1812" y="1820"/>
                  </a:lnTo>
                  <a:lnTo>
                    <a:pt x="1819" y="1811"/>
                  </a:lnTo>
                  <a:lnTo>
                    <a:pt x="1826" y="1803"/>
                  </a:lnTo>
                  <a:lnTo>
                    <a:pt x="1834" y="1799"/>
                  </a:lnTo>
                  <a:lnTo>
                    <a:pt x="1840" y="1799"/>
                  </a:lnTo>
                  <a:lnTo>
                    <a:pt x="1847" y="1803"/>
                  </a:lnTo>
                  <a:lnTo>
                    <a:pt x="1856" y="1817"/>
                  </a:lnTo>
                  <a:lnTo>
                    <a:pt x="1859" y="1794"/>
                  </a:lnTo>
                  <a:lnTo>
                    <a:pt x="1867" y="1770"/>
                  </a:lnTo>
                  <a:lnTo>
                    <a:pt x="1875" y="1749"/>
                  </a:lnTo>
                  <a:lnTo>
                    <a:pt x="1884" y="1728"/>
                  </a:lnTo>
                  <a:lnTo>
                    <a:pt x="1893" y="1705"/>
                  </a:lnTo>
                  <a:lnTo>
                    <a:pt x="1900" y="1683"/>
                  </a:lnTo>
                  <a:lnTo>
                    <a:pt x="1903" y="1660"/>
                  </a:lnTo>
                  <a:lnTo>
                    <a:pt x="1903" y="1634"/>
                  </a:lnTo>
                  <a:lnTo>
                    <a:pt x="1897" y="1608"/>
                  </a:lnTo>
                  <a:lnTo>
                    <a:pt x="1890" y="1619"/>
                  </a:lnTo>
                  <a:lnTo>
                    <a:pt x="1885" y="1633"/>
                  </a:lnTo>
                  <a:lnTo>
                    <a:pt x="1879" y="1646"/>
                  </a:lnTo>
                  <a:lnTo>
                    <a:pt x="1874" y="1658"/>
                  </a:lnTo>
                  <a:lnTo>
                    <a:pt x="1865" y="1669"/>
                  </a:lnTo>
                  <a:lnTo>
                    <a:pt x="1856" y="1678"/>
                  </a:lnTo>
                  <a:lnTo>
                    <a:pt x="1858" y="1662"/>
                  </a:lnTo>
                  <a:lnTo>
                    <a:pt x="1858" y="1652"/>
                  </a:lnTo>
                  <a:lnTo>
                    <a:pt x="1857" y="1645"/>
                  </a:lnTo>
                  <a:lnTo>
                    <a:pt x="1853" y="1641"/>
                  </a:lnTo>
                  <a:lnTo>
                    <a:pt x="1847" y="1640"/>
                  </a:lnTo>
                  <a:lnTo>
                    <a:pt x="1842" y="1640"/>
                  </a:lnTo>
                  <a:lnTo>
                    <a:pt x="1835" y="1641"/>
                  </a:lnTo>
                  <a:lnTo>
                    <a:pt x="1829" y="1643"/>
                  </a:lnTo>
                  <a:lnTo>
                    <a:pt x="1823" y="1644"/>
                  </a:lnTo>
                  <a:lnTo>
                    <a:pt x="1819" y="1644"/>
                  </a:lnTo>
                  <a:lnTo>
                    <a:pt x="1816" y="1641"/>
                  </a:lnTo>
                  <a:lnTo>
                    <a:pt x="1814" y="1636"/>
                  </a:lnTo>
                  <a:lnTo>
                    <a:pt x="1823" y="1626"/>
                  </a:lnTo>
                  <a:lnTo>
                    <a:pt x="1831" y="1621"/>
                  </a:lnTo>
                  <a:lnTo>
                    <a:pt x="1840" y="1618"/>
                  </a:lnTo>
                  <a:lnTo>
                    <a:pt x="1848" y="1617"/>
                  </a:lnTo>
                  <a:lnTo>
                    <a:pt x="1857" y="1617"/>
                  </a:lnTo>
                  <a:lnTo>
                    <a:pt x="1864" y="1616"/>
                  </a:lnTo>
                  <a:lnTo>
                    <a:pt x="1872" y="1613"/>
                  </a:lnTo>
                  <a:lnTo>
                    <a:pt x="1876" y="1607"/>
                  </a:lnTo>
                  <a:lnTo>
                    <a:pt x="1880" y="1598"/>
                  </a:lnTo>
                  <a:lnTo>
                    <a:pt x="1882" y="1580"/>
                  </a:lnTo>
                  <a:lnTo>
                    <a:pt x="1814" y="1580"/>
                  </a:lnTo>
                  <a:lnTo>
                    <a:pt x="1820" y="1569"/>
                  </a:lnTo>
                  <a:lnTo>
                    <a:pt x="1820" y="1556"/>
                  </a:lnTo>
                  <a:lnTo>
                    <a:pt x="1816" y="1543"/>
                  </a:lnTo>
                  <a:lnTo>
                    <a:pt x="1807" y="1531"/>
                  </a:lnTo>
                  <a:lnTo>
                    <a:pt x="1795" y="1517"/>
                  </a:lnTo>
                  <a:lnTo>
                    <a:pt x="1784" y="1506"/>
                  </a:lnTo>
                  <a:lnTo>
                    <a:pt x="1773" y="1498"/>
                  </a:lnTo>
                  <a:lnTo>
                    <a:pt x="1772" y="1509"/>
                  </a:lnTo>
                  <a:lnTo>
                    <a:pt x="1772" y="1520"/>
                  </a:lnTo>
                  <a:lnTo>
                    <a:pt x="1772" y="1532"/>
                  </a:lnTo>
                  <a:lnTo>
                    <a:pt x="1769" y="1541"/>
                  </a:lnTo>
                  <a:lnTo>
                    <a:pt x="1766" y="1549"/>
                  </a:lnTo>
                  <a:lnTo>
                    <a:pt x="1758" y="1552"/>
                  </a:lnTo>
                  <a:lnTo>
                    <a:pt x="1749" y="1549"/>
                  </a:lnTo>
                  <a:lnTo>
                    <a:pt x="1741" y="1543"/>
                  </a:lnTo>
                  <a:lnTo>
                    <a:pt x="1735" y="1534"/>
                  </a:lnTo>
                  <a:lnTo>
                    <a:pt x="1730" y="1526"/>
                  </a:lnTo>
                  <a:lnTo>
                    <a:pt x="1746" y="1524"/>
                  </a:lnTo>
                  <a:lnTo>
                    <a:pt x="1755" y="1523"/>
                  </a:lnTo>
                  <a:lnTo>
                    <a:pt x="1757" y="1521"/>
                  </a:lnTo>
                  <a:lnTo>
                    <a:pt x="1756" y="1518"/>
                  </a:lnTo>
                  <a:lnTo>
                    <a:pt x="1751" y="1516"/>
                  </a:lnTo>
                  <a:lnTo>
                    <a:pt x="1745" y="1512"/>
                  </a:lnTo>
                  <a:lnTo>
                    <a:pt x="1739" y="1509"/>
                  </a:lnTo>
                  <a:lnTo>
                    <a:pt x="1733" y="1504"/>
                  </a:lnTo>
                  <a:lnTo>
                    <a:pt x="1730" y="1498"/>
                  </a:lnTo>
                  <a:lnTo>
                    <a:pt x="1744" y="1490"/>
                  </a:lnTo>
                  <a:lnTo>
                    <a:pt x="1755" y="1479"/>
                  </a:lnTo>
                  <a:lnTo>
                    <a:pt x="1762" y="1466"/>
                  </a:lnTo>
                  <a:lnTo>
                    <a:pt x="1769" y="1453"/>
                  </a:lnTo>
                  <a:lnTo>
                    <a:pt x="1777" y="1440"/>
                  </a:lnTo>
                  <a:lnTo>
                    <a:pt x="1786" y="1428"/>
                  </a:lnTo>
                  <a:lnTo>
                    <a:pt x="1774" y="1425"/>
                  </a:lnTo>
                  <a:lnTo>
                    <a:pt x="1764" y="1418"/>
                  </a:lnTo>
                  <a:lnTo>
                    <a:pt x="1755" y="1412"/>
                  </a:lnTo>
                  <a:lnTo>
                    <a:pt x="1745" y="1406"/>
                  </a:lnTo>
                  <a:lnTo>
                    <a:pt x="1734" y="1401"/>
                  </a:lnTo>
                  <a:lnTo>
                    <a:pt x="1719" y="1399"/>
                  </a:lnTo>
                  <a:lnTo>
                    <a:pt x="1704" y="1400"/>
                  </a:lnTo>
                  <a:lnTo>
                    <a:pt x="1685" y="1416"/>
                  </a:lnTo>
                  <a:lnTo>
                    <a:pt x="1669" y="1434"/>
                  </a:lnTo>
                  <a:lnTo>
                    <a:pt x="1655" y="1451"/>
                  </a:lnTo>
                  <a:lnTo>
                    <a:pt x="1638" y="1468"/>
                  </a:lnTo>
                  <a:lnTo>
                    <a:pt x="1620" y="1483"/>
                  </a:lnTo>
                  <a:lnTo>
                    <a:pt x="1610" y="1477"/>
                  </a:lnTo>
                  <a:lnTo>
                    <a:pt x="1599" y="1474"/>
                  </a:lnTo>
                  <a:lnTo>
                    <a:pt x="1589" y="1474"/>
                  </a:lnTo>
                  <a:lnTo>
                    <a:pt x="1578" y="1476"/>
                  </a:lnTo>
                  <a:lnTo>
                    <a:pt x="1568" y="1478"/>
                  </a:lnTo>
                  <a:lnTo>
                    <a:pt x="1560" y="1478"/>
                  </a:lnTo>
                  <a:lnTo>
                    <a:pt x="1551" y="1476"/>
                  </a:lnTo>
                  <a:lnTo>
                    <a:pt x="1544" y="1468"/>
                  </a:lnTo>
                  <a:lnTo>
                    <a:pt x="1537" y="1456"/>
                  </a:lnTo>
                  <a:lnTo>
                    <a:pt x="1538" y="1468"/>
                  </a:lnTo>
                  <a:lnTo>
                    <a:pt x="1539" y="1482"/>
                  </a:lnTo>
                  <a:lnTo>
                    <a:pt x="1543" y="1493"/>
                  </a:lnTo>
                  <a:lnTo>
                    <a:pt x="1545" y="1504"/>
                  </a:lnTo>
                  <a:lnTo>
                    <a:pt x="1547" y="1513"/>
                  </a:lnTo>
                  <a:lnTo>
                    <a:pt x="1547" y="1522"/>
                  </a:lnTo>
                  <a:lnTo>
                    <a:pt x="1543" y="1529"/>
                  </a:lnTo>
                  <a:lnTo>
                    <a:pt x="1537" y="1534"/>
                  </a:lnTo>
                  <a:lnTo>
                    <a:pt x="1526" y="1538"/>
                  </a:lnTo>
                  <a:lnTo>
                    <a:pt x="1509" y="1539"/>
                  </a:lnTo>
                  <a:lnTo>
                    <a:pt x="1506" y="1509"/>
                  </a:lnTo>
                  <a:lnTo>
                    <a:pt x="1502" y="1485"/>
                  </a:lnTo>
                  <a:lnTo>
                    <a:pt x="1497" y="1467"/>
                  </a:lnTo>
                  <a:lnTo>
                    <a:pt x="1491" y="1454"/>
                  </a:lnTo>
                  <a:lnTo>
                    <a:pt x="1482" y="1442"/>
                  </a:lnTo>
                  <a:lnTo>
                    <a:pt x="1474" y="1429"/>
                  </a:lnTo>
                  <a:lnTo>
                    <a:pt x="1464" y="1417"/>
                  </a:lnTo>
                  <a:lnTo>
                    <a:pt x="1452" y="1403"/>
                  </a:lnTo>
                  <a:lnTo>
                    <a:pt x="1439" y="1383"/>
                  </a:lnTo>
                  <a:lnTo>
                    <a:pt x="1426" y="1359"/>
                  </a:lnTo>
                  <a:lnTo>
                    <a:pt x="1419" y="1375"/>
                  </a:lnTo>
                  <a:lnTo>
                    <a:pt x="1410" y="1389"/>
                  </a:lnTo>
                  <a:lnTo>
                    <a:pt x="1398" y="1400"/>
                  </a:lnTo>
                  <a:lnTo>
                    <a:pt x="1402" y="1383"/>
                  </a:lnTo>
                  <a:lnTo>
                    <a:pt x="1400" y="1370"/>
                  </a:lnTo>
                  <a:lnTo>
                    <a:pt x="1398" y="1360"/>
                  </a:lnTo>
                  <a:lnTo>
                    <a:pt x="1392" y="1351"/>
                  </a:lnTo>
                  <a:lnTo>
                    <a:pt x="1385" y="1344"/>
                  </a:lnTo>
                  <a:lnTo>
                    <a:pt x="1377" y="1338"/>
                  </a:lnTo>
                  <a:lnTo>
                    <a:pt x="1371" y="1331"/>
                  </a:lnTo>
                  <a:lnTo>
                    <a:pt x="1413" y="1331"/>
                  </a:lnTo>
                  <a:lnTo>
                    <a:pt x="1418" y="1294"/>
                  </a:lnTo>
                  <a:lnTo>
                    <a:pt x="1424" y="1263"/>
                  </a:lnTo>
                  <a:lnTo>
                    <a:pt x="1431" y="1234"/>
                  </a:lnTo>
                  <a:lnTo>
                    <a:pt x="1438" y="1209"/>
                  </a:lnTo>
                  <a:lnTo>
                    <a:pt x="1447" y="1185"/>
                  </a:lnTo>
                  <a:lnTo>
                    <a:pt x="1454" y="1160"/>
                  </a:lnTo>
                  <a:lnTo>
                    <a:pt x="1460" y="1135"/>
                  </a:lnTo>
                  <a:lnTo>
                    <a:pt x="1465" y="1107"/>
                  </a:lnTo>
                  <a:lnTo>
                    <a:pt x="1467" y="1076"/>
                  </a:lnTo>
                  <a:lnTo>
                    <a:pt x="1467" y="1040"/>
                  </a:lnTo>
                  <a:lnTo>
                    <a:pt x="1454" y="1035"/>
                  </a:lnTo>
                  <a:lnTo>
                    <a:pt x="1442" y="1027"/>
                  </a:lnTo>
                  <a:lnTo>
                    <a:pt x="1433" y="1018"/>
                  </a:lnTo>
                  <a:lnTo>
                    <a:pt x="1425" y="1007"/>
                  </a:lnTo>
                  <a:lnTo>
                    <a:pt x="1418" y="995"/>
                  </a:lnTo>
                  <a:lnTo>
                    <a:pt x="1409" y="985"/>
                  </a:lnTo>
                  <a:lnTo>
                    <a:pt x="1398" y="976"/>
                  </a:lnTo>
                  <a:lnTo>
                    <a:pt x="1385" y="971"/>
                  </a:lnTo>
                  <a:lnTo>
                    <a:pt x="1392" y="969"/>
                  </a:lnTo>
                  <a:lnTo>
                    <a:pt x="1397" y="964"/>
                  </a:lnTo>
                  <a:lnTo>
                    <a:pt x="1399" y="958"/>
                  </a:lnTo>
                  <a:lnTo>
                    <a:pt x="1403" y="952"/>
                  </a:lnTo>
                  <a:lnTo>
                    <a:pt x="1407" y="947"/>
                  </a:lnTo>
                  <a:lnTo>
                    <a:pt x="1413" y="943"/>
                  </a:lnTo>
                  <a:lnTo>
                    <a:pt x="1418" y="948"/>
                  </a:lnTo>
                  <a:lnTo>
                    <a:pt x="1424" y="947"/>
                  </a:lnTo>
                  <a:lnTo>
                    <a:pt x="1431" y="943"/>
                  </a:lnTo>
                  <a:lnTo>
                    <a:pt x="1441" y="935"/>
                  </a:lnTo>
                  <a:lnTo>
                    <a:pt x="1450" y="926"/>
                  </a:lnTo>
                  <a:lnTo>
                    <a:pt x="1461" y="917"/>
                  </a:lnTo>
                  <a:lnTo>
                    <a:pt x="1472" y="909"/>
                  </a:lnTo>
                  <a:lnTo>
                    <a:pt x="1483" y="903"/>
                  </a:lnTo>
                  <a:lnTo>
                    <a:pt x="1495" y="902"/>
                  </a:lnTo>
                  <a:lnTo>
                    <a:pt x="1494" y="926"/>
                  </a:lnTo>
                  <a:lnTo>
                    <a:pt x="1497" y="948"/>
                  </a:lnTo>
                  <a:lnTo>
                    <a:pt x="1502" y="966"/>
                  </a:lnTo>
                  <a:lnTo>
                    <a:pt x="1509" y="982"/>
                  </a:lnTo>
                  <a:lnTo>
                    <a:pt x="1517" y="996"/>
                  </a:lnTo>
                  <a:lnTo>
                    <a:pt x="1528" y="1009"/>
                  </a:lnTo>
                  <a:lnTo>
                    <a:pt x="1539" y="1024"/>
                  </a:lnTo>
                  <a:lnTo>
                    <a:pt x="1550" y="1038"/>
                  </a:lnTo>
                  <a:lnTo>
                    <a:pt x="1560" y="1054"/>
                  </a:lnTo>
                  <a:lnTo>
                    <a:pt x="1570" y="1074"/>
                  </a:lnTo>
                  <a:lnTo>
                    <a:pt x="1578" y="1096"/>
                  </a:lnTo>
                  <a:lnTo>
                    <a:pt x="1567" y="1100"/>
                  </a:lnTo>
                  <a:lnTo>
                    <a:pt x="1555" y="1108"/>
                  </a:lnTo>
                  <a:lnTo>
                    <a:pt x="1545" y="1119"/>
                  </a:lnTo>
                  <a:lnTo>
                    <a:pt x="1537" y="1132"/>
                  </a:lnTo>
                  <a:lnTo>
                    <a:pt x="1530" y="1147"/>
                  </a:lnTo>
                  <a:lnTo>
                    <a:pt x="1525" y="1161"/>
                  </a:lnTo>
                  <a:lnTo>
                    <a:pt x="1522" y="1175"/>
                  </a:lnTo>
                  <a:lnTo>
                    <a:pt x="1523" y="1188"/>
                  </a:lnTo>
                  <a:lnTo>
                    <a:pt x="1528" y="1199"/>
                  </a:lnTo>
                  <a:lnTo>
                    <a:pt x="1537" y="1206"/>
                  </a:lnTo>
                  <a:lnTo>
                    <a:pt x="1539" y="1191"/>
                  </a:lnTo>
                  <a:lnTo>
                    <a:pt x="1543" y="1182"/>
                  </a:lnTo>
                  <a:lnTo>
                    <a:pt x="1547" y="1178"/>
                  </a:lnTo>
                  <a:lnTo>
                    <a:pt x="1551" y="1180"/>
                  </a:lnTo>
                  <a:lnTo>
                    <a:pt x="1556" y="1185"/>
                  </a:lnTo>
                  <a:lnTo>
                    <a:pt x="1561" y="1191"/>
                  </a:lnTo>
                  <a:lnTo>
                    <a:pt x="1567" y="1199"/>
                  </a:lnTo>
                  <a:lnTo>
                    <a:pt x="1573" y="1206"/>
                  </a:lnTo>
                  <a:lnTo>
                    <a:pt x="1579" y="1214"/>
                  </a:lnTo>
                  <a:lnTo>
                    <a:pt x="1586" y="1219"/>
                  </a:lnTo>
                  <a:lnTo>
                    <a:pt x="1593" y="1220"/>
                  </a:lnTo>
                  <a:lnTo>
                    <a:pt x="1594" y="1208"/>
                  </a:lnTo>
                  <a:lnTo>
                    <a:pt x="1599" y="1200"/>
                  </a:lnTo>
                  <a:lnTo>
                    <a:pt x="1607" y="1196"/>
                  </a:lnTo>
                  <a:lnTo>
                    <a:pt x="1617" y="1194"/>
                  </a:lnTo>
                  <a:lnTo>
                    <a:pt x="1627" y="1194"/>
                  </a:lnTo>
                  <a:lnTo>
                    <a:pt x="1638" y="1197"/>
                  </a:lnTo>
                  <a:lnTo>
                    <a:pt x="1648" y="1200"/>
                  </a:lnTo>
                  <a:lnTo>
                    <a:pt x="1656" y="1203"/>
                  </a:lnTo>
                  <a:lnTo>
                    <a:pt x="1661" y="1206"/>
                  </a:lnTo>
                  <a:lnTo>
                    <a:pt x="1650" y="1205"/>
                  </a:lnTo>
                  <a:lnTo>
                    <a:pt x="1641" y="1206"/>
                  </a:lnTo>
                  <a:lnTo>
                    <a:pt x="1637" y="1213"/>
                  </a:lnTo>
                  <a:lnTo>
                    <a:pt x="1634" y="1219"/>
                  </a:lnTo>
                  <a:lnTo>
                    <a:pt x="1632" y="1227"/>
                  </a:lnTo>
                  <a:lnTo>
                    <a:pt x="1631" y="1236"/>
                  </a:lnTo>
                  <a:lnTo>
                    <a:pt x="1629" y="1245"/>
                  </a:lnTo>
                  <a:lnTo>
                    <a:pt x="1627" y="1253"/>
                  </a:lnTo>
                  <a:lnTo>
                    <a:pt x="1623" y="1259"/>
                  </a:lnTo>
                  <a:lnTo>
                    <a:pt x="1616" y="1261"/>
                  </a:lnTo>
                  <a:lnTo>
                    <a:pt x="1606" y="1263"/>
                  </a:lnTo>
                  <a:lnTo>
                    <a:pt x="1593" y="1258"/>
                  </a:lnTo>
                  <a:lnTo>
                    <a:pt x="1578" y="1255"/>
                  </a:lnTo>
                  <a:lnTo>
                    <a:pt x="1561" y="1253"/>
                  </a:lnTo>
                  <a:lnTo>
                    <a:pt x="1544" y="1253"/>
                  </a:lnTo>
                  <a:lnTo>
                    <a:pt x="1527" y="1254"/>
                  </a:lnTo>
                  <a:lnTo>
                    <a:pt x="1511" y="1256"/>
                  </a:lnTo>
                  <a:lnTo>
                    <a:pt x="1498" y="1261"/>
                  </a:lnTo>
                  <a:lnTo>
                    <a:pt x="1487" y="1269"/>
                  </a:lnTo>
                  <a:lnTo>
                    <a:pt x="1481" y="1278"/>
                  </a:lnTo>
                  <a:lnTo>
                    <a:pt x="1478" y="1289"/>
                  </a:lnTo>
                  <a:lnTo>
                    <a:pt x="1481" y="1304"/>
                  </a:lnTo>
                  <a:lnTo>
                    <a:pt x="1493" y="1308"/>
                  </a:lnTo>
                  <a:lnTo>
                    <a:pt x="1509" y="1309"/>
                  </a:lnTo>
                  <a:lnTo>
                    <a:pt x="1527" y="1308"/>
                  </a:lnTo>
                  <a:lnTo>
                    <a:pt x="1548" y="1304"/>
                  </a:lnTo>
                  <a:lnTo>
                    <a:pt x="1571" y="1299"/>
                  </a:lnTo>
                  <a:lnTo>
                    <a:pt x="1594" y="1295"/>
                  </a:lnTo>
                  <a:lnTo>
                    <a:pt x="1617" y="1291"/>
                  </a:lnTo>
                  <a:lnTo>
                    <a:pt x="1639" y="1288"/>
                  </a:lnTo>
                  <a:lnTo>
                    <a:pt x="1659" y="1287"/>
                  </a:lnTo>
                  <a:lnTo>
                    <a:pt x="1676" y="1289"/>
                  </a:lnTo>
                  <a:lnTo>
                    <a:pt x="1678" y="1277"/>
                  </a:lnTo>
                  <a:lnTo>
                    <a:pt x="1677" y="1267"/>
                  </a:lnTo>
                  <a:lnTo>
                    <a:pt x="1674" y="1259"/>
                  </a:lnTo>
                  <a:lnTo>
                    <a:pt x="1671" y="1253"/>
                  </a:lnTo>
                  <a:lnTo>
                    <a:pt x="1666" y="1247"/>
                  </a:lnTo>
                  <a:lnTo>
                    <a:pt x="1663" y="1239"/>
                  </a:lnTo>
                  <a:lnTo>
                    <a:pt x="1661" y="1231"/>
                  </a:lnTo>
                  <a:lnTo>
                    <a:pt x="1661" y="1220"/>
                  </a:lnTo>
                  <a:lnTo>
                    <a:pt x="1680" y="1206"/>
                  </a:lnTo>
                  <a:lnTo>
                    <a:pt x="1702" y="1194"/>
                  </a:lnTo>
                  <a:lnTo>
                    <a:pt x="1723" y="1182"/>
                  </a:lnTo>
                  <a:lnTo>
                    <a:pt x="1743" y="1169"/>
                  </a:lnTo>
                  <a:lnTo>
                    <a:pt x="1758" y="1152"/>
                  </a:lnTo>
                  <a:lnTo>
                    <a:pt x="1757" y="1174"/>
                  </a:lnTo>
                  <a:lnTo>
                    <a:pt x="1760" y="1192"/>
                  </a:lnTo>
                  <a:lnTo>
                    <a:pt x="1764" y="1208"/>
                  </a:lnTo>
                  <a:lnTo>
                    <a:pt x="1773" y="1220"/>
                  </a:lnTo>
                  <a:lnTo>
                    <a:pt x="1783" y="1220"/>
                  </a:lnTo>
                  <a:lnTo>
                    <a:pt x="1791" y="1216"/>
                  </a:lnTo>
                  <a:lnTo>
                    <a:pt x="1797" y="1211"/>
                  </a:lnTo>
                  <a:lnTo>
                    <a:pt x="1802" y="1206"/>
                  </a:lnTo>
                  <a:lnTo>
                    <a:pt x="1808" y="1200"/>
                  </a:lnTo>
                  <a:lnTo>
                    <a:pt x="1813" y="1194"/>
                  </a:lnTo>
                  <a:lnTo>
                    <a:pt x="1820" y="1191"/>
                  </a:lnTo>
                  <a:lnTo>
                    <a:pt x="1829" y="1188"/>
                  </a:lnTo>
                  <a:lnTo>
                    <a:pt x="1841" y="1188"/>
                  </a:lnTo>
                  <a:lnTo>
                    <a:pt x="1856" y="1193"/>
                  </a:lnTo>
                  <a:lnTo>
                    <a:pt x="1852" y="1204"/>
                  </a:lnTo>
                  <a:lnTo>
                    <a:pt x="1852" y="1211"/>
                  </a:lnTo>
                  <a:lnTo>
                    <a:pt x="1854" y="1216"/>
                  </a:lnTo>
                  <a:lnTo>
                    <a:pt x="1859" y="1219"/>
                  </a:lnTo>
                  <a:lnTo>
                    <a:pt x="1867" y="1220"/>
                  </a:lnTo>
                  <a:lnTo>
                    <a:pt x="1874" y="1220"/>
                  </a:lnTo>
                  <a:lnTo>
                    <a:pt x="1881" y="1220"/>
                  </a:lnTo>
                  <a:lnTo>
                    <a:pt x="1889" y="1220"/>
                  </a:lnTo>
                  <a:lnTo>
                    <a:pt x="1893" y="1222"/>
                  </a:lnTo>
                  <a:lnTo>
                    <a:pt x="1897" y="1227"/>
                  </a:lnTo>
                  <a:lnTo>
                    <a:pt x="1897" y="1234"/>
                  </a:lnTo>
                  <a:lnTo>
                    <a:pt x="1879" y="1237"/>
                  </a:lnTo>
                  <a:lnTo>
                    <a:pt x="1863" y="1242"/>
                  </a:lnTo>
                  <a:lnTo>
                    <a:pt x="1851" y="1250"/>
                  </a:lnTo>
                  <a:lnTo>
                    <a:pt x="1841" y="1263"/>
                  </a:lnTo>
                  <a:lnTo>
                    <a:pt x="1858" y="1263"/>
                  </a:lnTo>
                  <a:lnTo>
                    <a:pt x="1868" y="1266"/>
                  </a:lnTo>
                  <a:lnTo>
                    <a:pt x="1874" y="1271"/>
                  </a:lnTo>
                  <a:lnTo>
                    <a:pt x="1876" y="1278"/>
                  </a:lnTo>
                  <a:lnTo>
                    <a:pt x="1876" y="1286"/>
                  </a:lnTo>
                  <a:lnTo>
                    <a:pt x="1875" y="1294"/>
                  </a:lnTo>
                  <a:lnTo>
                    <a:pt x="1875" y="1303"/>
                  </a:lnTo>
                  <a:lnTo>
                    <a:pt x="1875" y="1311"/>
                  </a:lnTo>
                  <a:lnTo>
                    <a:pt x="1879" y="1319"/>
                  </a:lnTo>
                  <a:lnTo>
                    <a:pt x="1885" y="1326"/>
                  </a:lnTo>
                  <a:lnTo>
                    <a:pt x="1897" y="1331"/>
                  </a:lnTo>
                  <a:lnTo>
                    <a:pt x="1856" y="1331"/>
                  </a:lnTo>
                  <a:lnTo>
                    <a:pt x="1854" y="1354"/>
                  </a:lnTo>
                  <a:lnTo>
                    <a:pt x="1850" y="1372"/>
                  </a:lnTo>
                  <a:lnTo>
                    <a:pt x="1841" y="1387"/>
                  </a:lnTo>
                  <a:lnTo>
                    <a:pt x="1850" y="1397"/>
                  </a:lnTo>
                  <a:lnTo>
                    <a:pt x="1858" y="1399"/>
                  </a:lnTo>
                  <a:lnTo>
                    <a:pt x="1865" y="1397"/>
                  </a:lnTo>
                  <a:lnTo>
                    <a:pt x="1874" y="1390"/>
                  </a:lnTo>
                  <a:lnTo>
                    <a:pt x="1880" y="1382"/>
                  </a:lnTo>
                  <a:lnTo>
                    <a:pt x="1887" y="1373"/>
                  </a:lnTo>
                  <a:lnTo>
                    <a:pt x="1893" y="1367"/>
                  </a:lnTo>
                  <a:lnTo>
                    <a:pt x="1900" y="1364"/>
                  </a:lnTo>
                  <a:lnTo>
                    <a:pt x="1906" y="1365"/>
                  </a:lnTo>
                  <a:lnTo>
                    <a:pt x="1910" y="1373"/>
                  </a:lnTo>
                  <a:lnTo>
                    <a:pt x="1901" y="1381"/>
                  </a:lnTo>
                  <a:lnTo>
                    <a:pt x="1891" y="1389"/>
                  </a:lnTo>
                  <a:lnTo>
                    <a:pt x="1880" y="1399"/>
                  </a:lnTo>
                  <a:lnTo>
                    <a:pt x="1870" y="1409"/>
                  </a:lnTo>
                  <a:lnTo>
                    <a:pt x="1864" y="1418"/>
                  </a:lnTo>
                  <a:lnTo>
                    <a:pt x="1861" y="1428"/>
                  </a:lnTo>
                  <a:lnTo>
                    <a:pt x="1862" y="1438"/>
                  </a:lnTo>
                  <a:lnTo>
                    <a:pt x="1869" y="1448"/>
                  </a:lnTo>
                  <a:lnTo>
                    <a:pt x="1882" y="1456"/>
                  </a:lnTo>
                  <a:lnTo>
                    <a:pt x="1872" y="1456"/>
                  </a:lnTo>
                  <a:lnTo>
                    <a:pt x="1863" y="1454"/>
                  </a:lnTo>
                  <a:lnTo>
                    <a:pt x="1854" y="1450"/>
                  </a:lnTo>
                  <a:lnTo>
                    <a:pt x="1847" y="1445"/>
                  </a:lnTo>
                  <a:lnTo>
                    <a:pt x="1839" y="1443"/>
                  </a:lnTo>
                  <a:lnTo>
                    <a:pt x="1828" y="1442"/>
                  </a:lnTo>
                  <a:lnTo>
                    <a:pt x="1829" y="1462"/>
                  </a:lnTo>
                  <a:lnTo>
                    <a:pt x="1828" y="1482"/>
                  </a:lnTo>
                  <a:lnTo>
                    <a:pt x="1826" y="1499"/>
                  </a:lnTo>
                  <a:lnTo>
                    <a:pt x="1822" y="1513"/>
                  </a:lnTo>
                  <a:lnTo>
                    <a:pt x="1814" y="1526"/>
                  </a:lnTo>
                  <a:lnTo>
                    <a:pt x="1869" y="1526"/>
                  </a:lnTo>
                  <a:lnTo>
                    <a:pt x="1874" y="1517"/>
                  </a:lnTo>
                  <a:lnTo>
                    <a:pt x="1875" y="1509"/>
                  </a:lnTo>
                  <a:lnTo>
                    <a:pt x="1876" y="1500"/>
                  </a:lnTo>
                  <a:lnTo>
                    <a:pt x="1876" y="1493"/>
                  </a:lnTo>
                  <a:lnTo>
                    <a:pt x="1878" y="1485"/>
                  </a:lnTo>
                  <a:lnTo>
                    <a:pt x="1880" y="1479"/>
                  </a:lnTo>
                  <a:lnTo>
                    <a:pt x="1885" y="1474"/>
                  </a:lnTo>
                  <a:lnTo>
                    <a:pt x="1893" y="1471"/>
                  </a:lnTo>
                  <a:lnTo>
                    <a:pt x="1907" y="1470"/>
                  </a:lnTo>
                  <a:lnTo>
                    <a:pt x="1925" y="1470"/>
                  </a:lnTo>
                  <a:lnTo>
                    <a:pt x="1925" y="1489"/>
                  </a:lnTo>
                  <a:lnTo>
                    <a:pt x="1926" y="1505"/>
                  </a:lnTo>
                  <a:lnTo>
                    <a:pt x="1929" y="1518"/>
                  </a:lnTo>
                  <a:lnTo>
                    <a:pt x="1932" y="1531"/>
                  </a:lnTo>
                  <a:lnTo>
                    <a:pt x="1934" y="1541"/>
                  </a:lnTo>
                  <a:lnTo>
                    <a:pt x="1934" y="1552"/>
                  </a:lnTo>
                  <a:lnTo>
                    <a:pt x="1931" y="1566"/>
                  </a:lnTo>
                  <a:lnTo>
                    <a:pt x="1925" y="1580"/>
                  </a:lnTo>
                  <a:lnTo>
                    <a:pt x="1936" y="1580"/>
                  </a:lnTo>
                  <a:lnTo>
                    <a:pt x="1943" y="1583"/>
                  </a:lnTo>
                  <a:lnTo>
                    <a:pt x="1949" y="1588"/>
                  </a:lnTo>
                  <a:lnTo>
                    <a:pt x="1953" y="1594"/>
                  </a:lnTo>
                  <a:lnTo>
                    <a:pt x="1954" y="1602"/>
                  </a:lnTo>
                  <a:lnTo>
                    <a:pt x="1957" y="1611"/>
                  </a:lnTo>
                  <a:lnTo>
                    <a:pt x="1958" y="1619"/>
                  </a:lnTo>
                  <a:lnTo>
                    <a:pt x="1962" y="1628"/>
                  </a:lnTo>
                  <a:lnTo>
                    <a:pt x="1965" y="1634"/>
                  </a:lnTo>
                  <a:lnTo>
                    <a:pt x="1971" y="1638"/>
                  </a:lnTo>
                  <a:lnTo>
                    <a:pt x="1981" y="1639"/>
                  </a:lnTo>
                  <a:lnTo>
                    <a:pt x="1994" y="1636"/>
                  </a:lnTo>
                  <a:lnTo>
                    <a:pt x="1994" y="1623"/>
                  </a:lnTo>
                  <a:lnTo>
                    <a:pt x="1998" y="1616"/>
                  </a:lnTo>
                  <a:lnTo>
                    <a:pt x="2004" y="1613"/>
                  </a:lnTo>
                  <a:lnTo>
                    <a:pt x="2012" y="1616"/>
                  </a:lnTo>
                  <a:lnTo>
                    <a:pt x="2021" y="1622"/>
                  </a:lnTo>
                  <a:lnTo>
                    <a:pt x="2021" y="1608"/>
                  </a:lnTo>
                  <a:lnTo>
                    <a:pt x="2022" y="1599"/>
                  </a:lnTo>
                  <a:lnTo>
                    <a:pt x="2027" y="1591"/>
                  </a:lnTo>
                  <a:lnTo>
                    <a:pt x="2035" y="1588"/>
                  </a:lnTo>
                  <a:lnTo>
                    <a:pt x="2043" y="1584"/>
                  </a:lnTo>
                  <a:lnTo>
                    <a:pt x="2053" y="1582"/>
                  </a:lnTo>
                  <a:lnTo>
                    <a:pt x="2065" y="1579"/>
                  </a:lnTo>
                  <a:lnTo>
                    <a:pt x="2077" y="1574"/>
                  </a:lnTo>
                  <a:lnTo>
                    <a:pt x="2091" y="1567"/>
                  </a:lnTo>
                  <a:lnTo>
                    <a:pt x="2072" y="1557"/>
                  </a:lnTo>
                  <a:lnTo>
                    <a:pt x="2059" y="1543"/>
                  </a:lnTo>
                  <a:lnTo>
                    <a:pt x="2049" y="1526"/>
                  </a:lnTo>
                  <a:lnTo>
                    <a:pt x="2075" y="1521"/>
                  </a:lnTo>
                  <a:lnTo>
                    <a:pt x="2097" y="1513"/>
                  </a:lnTo>
                  <a:lnTo>
                    <a:pt x="2116" y="1505"/>
                  </a:lnTo>
                  <a:lnTo>
                    <a:pt x="2134" y="1494"/>
                  </a:lnTo>
                  <a:lnTo>
                    <a:pt x="2151" y="1483"/>
                  </a:lnTo>
                  <a:lnTo>
                    <a:pt x="2167" y="1473"/>
                  </a:lnTo>
                  <a:lnTo>
                    <a:pt x="2182" y="1465"/>
                  </a:lnTo>
                  <a:lnTo>
                    <a:pt x="2198" y="1457"/>
                  </a:lnTo>
                  <a:lnTo>
                    <a:pt x="2214" y="1454"/>
                  </a:lnTo>
                  <a:lnTo>
                    <a:pt x="2231" y="1455"/>
                  </a:lnTo>
                  <a:lnTo>
                    <a:pt x="2250" y="1460"/>
                  </a:lnTo>
                  <a:lnTo>
                    <a:pt x="2271" y="1470"/>
                  </a:lnTo>
                  <a:lnTo>
                    <a:pt x="2274" y="1455"/>
                  </a:lnTo>
                  <a:lnTo>
                    <a:pt x="2273" y="1445"/>
                  </a:lnTo>
                  <a:lnTo>
                    <a:pt x="2270" y="1437"/>
                  </a:lnTo>
                  <a:lnTo>
                    <a:pt x="2263" y="1432"/>
                  </a:lnTo>
                  <a:lnTo>
                    <a:pt x="2256" y="1427"/>
                  </a:lnTo>
                  <a:lnTo>
                    <a:pt x="2249" y="1423"/>
                  </a:lnTo>
                  <a:lnTo>
                    <a:pt x="2242" y="1420"/>
                  </a:lnTo>
                  <a:lnTo>
                    <a:pt x="2234" y="1415"/>
                  </a:lnTo>
                  <a:lnTo>
                    <a:pt x="2229" y="1409"/>
                  </a:lnTo>
                  <a:lnTo>
                    <a:pt x="2228" y="1399"/>
                  </a:lnTo>
                  <a:lnTo>
                    <a:pt x="2229" y="1387"/>
                  </a:lnTo>
                  <a:lnTo>
                    <a:pt x="2257" y="1372"/>
                  </a:lnTo>
                  <a:lnTo>
                    <a:pt x="2284" y="1365"/>
                  </a:lnTo>
                  <a:lnTo>
                    <a:pt x="2311" y="1362"/>
                  </a:lnTo>
                  <a:lnTo>
                    <a:pt x="2336" y="1365"/>
                  </a:lnTo>
                  <a:lnTo>
                    <a:pt x="2362" y="1371"/>
                  </a:lnTo>
                  <a:lnTo>
                    <a:pt x="2386" y="1379"/>
                  </a:lnTo>
                  <a:lnTo>
                    <a:pt x="2411" y="1390"/>
                  </a:lnTo>
                  <a:lnTo>
                    <a:pt x="2434" y="1403"/>
                  </a:lnTo>
                  <a:lnTo>
                    <a:pt x="2456" y="1416"/>
                  </a:lnTo>
                  <a:lnTo>
                    <a:pt x="2478" y="1428"/>
                  </a:lnTo>
                  <a:lnTo>
                    <a:pt x="2514" y="1406"/>
                  </a:lnTo>
                  <a:lnTo>
                    <a:pt x="2549" y="1383"/>
                  </a:lnTo>
                  <a:lnTo>
                    <a:pt x="2585" y="1360"/>
                  </a:lnTo>
                  <a:lnTo>
                    <a:pt x="2616" y="1333"/>
                  </a:lnTo>
                  <a:lnTo>
                    <a:pt x="2644" y="1304"/>
                  </a:lnTo>
                  <a:lnTo>
                    <a:pt x="2651" y="1319"/>
                  </a:lnTo>
                  <a:lnTo>
                    <a:pt x="2658" y="1328"/>
                  </a:lnTo>
                  <a:lnTo>
                    <a:pt x="2665" y="1333"/>
                  </a:lnTo>
                  <a:lnTo>
                    <a:pt x="2675" y="1334"/>
                  </a:lnTo>
                  <a:lnTo>
                    <a:pt x="2686" y="1334"/>
                  </a:lnTo>
                  <a:lnTo>
                    <a:pt x="2697" y="1333"/>
                  </a:lnTo>
                  <a:lnTo>
                    <a:pt x="2709" y="1331"/>
                  </a:lnTo>
                  <a:lnTo>
                    <a:pt x="2721" y="1331"/>
                  </a:lnTo>
                  <a:lnTo>
                    <a:pt x="2733" y="1332"/>
                  </a:lnTo>
                  <a:lnTo>
                    <a:pt x="2745" y="1336"/>
                  </a:lnTo>
                  <a:lnTo>
                    <a:pt x="2758" y="1345"/>
                  </a:lnTo>
                  <a:lnTo>
                    <a:pt x="2769" y="1359"/>
                  </a:lnTo>
                  <a:lnTo>
                    <a:pt x="2772" y="1370"/>
                  </a:lnTo>
                  <a:lnTo>
                    <a:pt x="2771" y="1378"/>
                  </a:lnTo>
                  <a:lnTo>
                    <a:pt x="2767" y="1382"/>
                  </a:lnTo>
                  <a:lnTo>
                    <a:pt x="2762" y="1384"/>
                  </a:lnTo>
                  <a:lnTo>
                    <a:pt x="2755" y="1387"/>
                  </a:lnTo>
                  <a:lnTo>
                    <a:pt x="2749" y="1388"/>
                  </a:lnTo>
                  <a:lnTo>
                    <a:pt x="2743" y="1392"/>
                  </a:lnTo>
                  <a:lnTo>
                    <a:pt x="2739" y="1395"/>
                  </a:lnTo>
                  <a:lnTo>
                    <a:pt x="2738" y="1403"/>
                  </a:lnTo>
                  <a:lnTo>
                    <a:pt x="2742" y="1415"/>
                  </a:lnTo>
                  <a:lnTo>
                    <a:pt x="2753" y="1415"/>
                  </a:lnTo>
                  <a:lnTo>
                    <a:pt x="2764" y="1415"/>
                  </a:lnTo>
                  <a:lnTo>
                    <a:pt x="2776" y="1415"/>
                  </a:lnTo>
                  <a:lnTo>
                    <a:pt x="2786" y="1417"/>
                  </a:lnTo>
                  <a:lnTo>
                    <a:pt x="2793" y="1421"/>
                  </a:lnTo>
                  <a:lnTo>
                    <a:pt x="2797" y="1428"/>
                  </a:lnTo>
                  <a:lnTo>
                    <a:pt x="2790" y="1432"/>
                  </a:lnTo>
                  <a:lnTo>
                    <a:pt x="2788" y="1435"/>
                  </a:lnTo>
                  <a:lnTo>
                    <a:pt x="2787" y="1440"/>
                  </a:lnTo>
                  <a:lnTo>
                    <a:pt x="2788" y="1444"/>
                  </a:lnTo>
                  <a:lnTo>
                    <a:pt x="2790" y="1449"/>
                  </a:lnTo>
                  <a:lnTo>
                    <a:pt x="2792" y="1451"/>
                  </a:lnTo>
                  <a:lnTo>
                    <a:pt x="2790" y="1453"/>
                  </a:lnTo>
                  <a:lnTo>
                    <a:pt x="2788" y="1453"/>
                  </a:lnTo>
                  <a:lnTo>
                    <a:pt x="2781" y="1449"/>
                  </a:lnTo>
                  <a:lnTo>
                    <a:pt x="2769" y="1442"/>
                  </a:lnTo>
                  <a:lnTo>
                    <a:pt x="2772" y="1460"/>
                  </a:lnTo>
                  <a:lnTo>
                    <a:pt x="2777" y="1476"/>
                  </a:lnTo>
                  <a:lnTo>
                    <a:pt x="2786" y="1489"/>
                  </a:lnTo>
                  <a:lnTo>
                    <a:pt x="2797" y="1498"/>
                  </a:lnTo>
                  <a:lnTo>
                    <a:pt x="2798" y="1482"/>
                  </a:lnTo>
                  <a:lnTo>
                    <a:pt x="2801" y="1470"/>
                  </a:lnTo>
                  <a:lnTo>
                    <a:pt x="2810" y="1461"/>
                  </a:lnTo>
                  <a:lnTo>
                    <a:pt x="2822" y="1456"/>
                  </a:lnTo>
                  <a:lnTo>
                    <a:pt x="2838" y="1456"/>
                  </a:lnTo>
                  <a:lnTo>
                    <a:pt x="2849" y="1460"/>
                  </a:lnTo>
                  <a:lnTo>
                    <a:pt x="2856" y="1466"/>
                  </a:lnTo>
                  <a:lnTo>
                    <a:pt x="2861" y="1474"/>
                  </a:lnTo>
                  <a:lnTo>
                    <a:pt x="2866" y="1483"/>
                  </a:lnTo>
                  <a:lnTo>
                    <a:pt x="2864" y="1509"/>
                  </a:lnTo>
                  <a:lnTo>
                    <a:pt x="2857" y="1531"/>
                  </a:lnTo>
                  <a:lnTo>
                    <a:pt x="2849" y="1550"/>
                  </a:lnTo>
                  <a:lnTo>
                    <a:pt x="2840" y="1568"/>
                  </a:lnTo>
                  <a:lnTo>
                    <a:pt x="2832" y="1588"/>
                  </a:lnTo>
                  <a:lnTo>
                    <a:pt x="2825" y="1608"/>
                  </a:lnTo>
                  <a:lnTo>
                    <a:pt x="2838" y="1612"/>
                  </a:lnTo>
                  <a:lnTo>
                    <a:pt x="2848" y="1612"/>
                  </a:lnTo>
                  <a:lnTo>
                    <a:pt x="2855" y="1610"/>
                  </a:lnTo>
                  <a:lnTo>
                    <a:pt x="2860" y="1605"/>
                  </a:lnTo>
                  <a:lnTo>
                    <a:pt x="2862" y="1599"/>
                  </a:lnTo>
                  <a:lnTo>
                    <a:pt x="2866" y="1591"/>
                  </a:lnTo>
                  <a:lnTo>
                    <a:pt x="2870" y="1585"/>
                  </a:lnTo>
                  <a:lnTo>
                    <a:pt x="2876" y="1582"/>
                  </a:lnTo>
                  <a:lnTo>
                    <a:pt x="2883" y="1579"/>
                  </a:lnTo>
                  <a:lnTo>
                    <a:pt x="2894" y="1580"/>
                  </a:lnTo>
                  <a:lnTo>
                    <a:pt x="2890" y="1591"/>
                  </a:lnTo>
                  <a:lnTo>
                    <a:pt x="2884" y="1599"/>
                  </a:lnTo>
                  <a:lnTo>
                    <a:pt x="2877" y="1606"/>
                  </a:lnTo>
                  <a:lnTo>
                    <a:pt x="2871" y="1613"/>
                  </a:lnTo>
                  <a:lnTo>
                    <a:pt x="2866" y="1622"/>
                  </a:lnTo>
                  <a:lnTo>
                    <a:pt x="2866" y="1636"/>
                  </a:lnTo>
                  <a:lnTo>
                    <a:pt x="2855" y="1639"/>
                  </a:lnTo>
                  <a:lnTo>
                    <a:pt x="2851" y="1644"/>
                  </a:lnTo>
                  <a:lnTo>
                    <a:pt x="2850" y="1649"/>
                  </a:lnTo>
                  <a:lnTo>
                    <a:pt x="2854" y="1655"/>
                  </a:lnTo>
                  <a:lnTo>
                    <a:pt x="2857" y="1661"/>
                  </a:lnTo>
                  <a:lnTo>
                    <a:pt x="2862" y="1668"/>
                  </a:lnTo>
                  <a:lnTo>
                    <a:pt x="2867" y="1675"/>
                  </a:lnTo>
                  <a:lnTo>
                    <a:pt x="2868" y="1683"/>
                  </a:lnTo>
                  <a:lnTo>
                    <a:pt x="2866" y="1691"/>
                  </a:lnTo>
                  <a:lnTo>
                    <a:pt x="2855" y="1702"/>
                  </a:lnTo>
                  <a:lnTo>
                    <a:pt x="2842" y="1716"/>
                  </a:lnTo>
                  <a:lnTo>
                    <a:pt x="2828" y="1732"/>
                  </a:lnTo>
                  <a:lnTo>
                    <a:pt x="2815" y="1747"/>
                  </a:lnTo>
                  <a:lnTo>
                    <a:pt x="2804" y="1763"/>
                  </a:lnTo>
                  <a:lnTo>
                    <a:pt x="2793" y="1779"/>
                  </a:lnTo>
                  <a:lnTo>
                    <a:pt x="2786" y="1794"/>
                  </a:lnTo>
                  <a:lnTo>
                    <a:pt x="2782" y="1807"/>
                  </a:lnTo>
                  <a:lnTo>
                    <a:pt x="2783" y="1817"/>
                  </a:lnTo>
                  <a:lnTo>
                    <a:pt x="2786" y="1823"/>
                  </a:lnTo>
                  <a:lnTo>
                    <a:pt x="2790" y="1827"/>
                  </a:lnTo>
                  <a:lnTo>
                    <a:pt x="2797" y="1828"/>
                  </a:lnTo>
                  <a:lnTo>
                    <a:pt x="2804" y="1829"/>
                  </a:lnTo>
                  <a:lnTo>
                    <a:pt x="2811" y="1830"/>
                  </a:lnTo>
                  <a:lnTo>
                    <a:pt x="2789" y="1836"/>
                  </a:lnTo>
                  <a:lnTo>
                    <a:pt x="2770" y="1848"/>
                  </a:lnTo>
                  <a:lnTo>
                    <a:pt x="2749" y="1866"/>
                  </a:lnTo>
                  <a:lnTo>
                    <a:pt x="2728" y="1885"/>
                  </a:lnTo>
                  <a:lnTo>
                    <a:pt x="2707" y="1904"/>
                  </a:lnTo>
                  <a:lnTo>
                    <a:pt x="2683" y="1924"/>
                  </a:lnTo>
                  <a:lnTo>
                    <a:pt x="2659" y="1941"/>
                  </a:lnTo>
                  <a:lnTo>
                    <a:pt x="2669" y="1951"/>
                  </a:lnTo>
                  <a:lnTo>
                    <a:pt x="2682" y="1961"/>
                  </a:lnTo>
                  <a:lnTo>
                    <a:pt x="2698" y="1968"/>
                  </a:lnTo>
                  <a:lnTo>
                    <a:pt x="2714" y="1974"/>
                  </a:lnTo>
                  <a:lnTo>
                    <a:pt x="2730" y="1976"/>
                  </a:lnTo>
                  <a:lnTo>
                    <a:pt x="2744" y="1975"/>
                  </a:lnTo>
                  <a:lnTo>
                    <a:pt x="2755" y="1969"/>
                  </a:lnTo>
                  <a:lnTo>
                    <a:pt x="2753" y="1961"/>
                  </a:lnTo>
                  <a:lnTo>
                    <a:pt x="2748" y="1958"/>
                  </a:lnTo>
                  <a:lnTo>
                    <a:pt x="2744" y="1958"/>
                  </a:lnTo>
                  <a:lnTo>
                    <a:pt x="2739" y="1962"/>
                  </a:lnTo>
                  <a:lnTo>
                    <a:pt x="2733" y="1964"/>
                  </a:lnTo>
                  <a:lnTo>
                    <a:pt x="2727" y="1965"/>
                  </a:lnTo>
                  <a:lnTo>
                    <a:pt x="2721" y="1963"/>
                  </a:lnTo>
                  <a:lnTo>
                    <a:pt x="2714" y="1954"/>
                  </a:lnTo>
                  <a:lnTo>
                    <a:pt x="2727" y="1941"/>
                  </a:lnTo>
                  <a:lnTo>
                    <a:pt x="2744" y="1930"/>
                  </a:lnTo>
                  <a:lnTo>
                    <a:pt x="2762" y="1920"/>
                  </a:lnTo>
                  <a:lnTo>
                    <a:pt x="2782" y="1912"/>
                  </a:lnTo>
                  <a:lnTo>
                    <a:pt x="2801" y="1904"/>
                  </a:lnTo>
                  <a:lnTo>
                    <a:pt x="2821" y="1896"/>
                  </a:lnTo>
                  <a:lnTo>
                    <a:pt x="2838" y="1885"/>
                  </a:lnTo>
                  <a:lnTo>
                    <a:pt x="2836" y="1866"/>
                  </a:lnTo>
                  <a:lnTo>
                    <a:pt x="2834" y="1852"/>
                  </a:lnTo>
                  <a:lnTo>
                    <a:pt x="2833" y="1841"/>
                  </a:lnTo>
                  <a:lnTo>
                    <a:pt x="2832" y="1834"/>
                  </a:lnTo>
                  <a:lnTo>
                    <a:pt x="2831" y="1825"/>
                  </a:lnTo>
                  <a:lnTo>
                    <a:pt x="2829" y="1817"/>
                  </a:lnTo>
                  <a:lnTo>
                    <a:pt x="2827" y="1805"/>
                  </a:lnTo>
                  <a:lnTo>
                    <a:pt x="2825" y="1789"/>
                  </a:lnTo>
                  <a:lnTo>
                    <a:pt x="2831" y="1785"/>
                  </a:lnTo>
                  <a:lnTo>
                    <a:pt x="2838" y="1780"/>
                  </a:lnTo>
                  <a:lnTo>
                    <a:pt x="2846" y="1774"/>
                  </a:lnTo>
                  <a:lnTo>
                    <a:pt x="2855" y="1767"/>
                  </a:lnTo>
                  <a:lnTo>
                    <a:pt x="2864" y="1762"/>
                  </a:lnTo>
                  <a:lnTo>
                    <a:pt x="2872" y="1758"/>
                  </a:lnTo>
                  <a:lnTo>
                    <a:pt x="2881" y="1760"/>
                  </a:lnTo>
                  <a:lnTo>
                    <a:pt x="2888" y="1764"/>
                  </a:lnTo>
                  <a:lnTo>
                    <a:pt x="2894" y="1774"/>
                  </a:lnTo>
                  <a:lnTo>
                    <a:pt x="2884" y="1785"/>
                  </a:lnTo>
                  <a:lnTo>
                    <a:pt x="2874" y="1794"/>
                  </a:lnTo>
                  <a:lnTo>
                    <a:pt x="2865" y="1803"/>
                  </a:lnTo>
                  <a:lnTo>
                    <a:pt x="2857" y="1816"/>
                  </a:lnTo>
                  <a:lnTo>
                    <a:pt x="2853" y="1830"/>
                  </a:lnTo>
                  <a:lnTo>
                    <a:pt x="2864" y="1830"/>
                  </a:lnTo>
                  <a:lnTo>
                    <a:pt x="2872" y="1828"/>
                  </a:lnTo>
                  <a:lnTo>
                    <a:pt x="2879" y="1824"/>
                  </a:lnTo>
                  <a:lnTo>
                    <a:pt x="2885" y="1822"/>
                  </a:lnTo>
                  <a:lnTo>
                    <a:pt x="2890" y="1823"/>
                  </a:lnTo>
                  <a:lnTo>
                    <a:pt x="2894" y="1830"/>
                  </a:lnTo>
                  <a:lnTo>
                    <a:pt x="2893" y="1837"/>
                  </a:lnTo>
                  <a:lnTo>
                    <a:pt x="2889" y="1844"/>
                  </a:lnTo>
                  <a:lnTo>
                    <a:pt x="2885" y="1850"/>
                  </a:lnTo>
                  <a:lnTo>
                    <a:pt x="2882" y="1855"/>
                  </a:lnTo>
                  <a:lnTo>
                    <a:pt x="2879" y="1862"/>
                  </a:lnTo>
                  <a:lnTo>
                    <a:pt x="2881" y="1872"/>
                  </a:lnTo>
                  <a:lnTo>
                    <a:pt x="2873" y="1889"/>
                  </a:lnTo>
                  <a:lnTo>
                    <a:pt x="2871" y="1904"/>
                  </a:lnTo>
                  <a:lnTo>
                    <a:pt x="2872" y="1917"/>
                  </a:lnTo>
                  <a:lnTo>
                    <a:pt x="2879" y="1929"/>
                  </a:lnTo>
                  <a:lnTo>
                    <a:pt x="2890" y="1942"/>
                  </a:lnTo>
                  <a:lnTo>
                    <a:pt x="2907" y="1954"/>
                  </a:lnTo>
                  <a:lnTo>
                    <a:pt x="2893" y="1954"/>
                  </a:lnTo>
                  <a:lnTo>
                    <a:pt x="2879" y="1954"/>
                  </a:lnTo>
                  <a:lnTo>
                    <a:pt x="2867" y="1956"/>
                  </a:lnTo>
                  <a:lnTo>
                    <a:pt x="2856" y="1958"/>
                  </a:lnTo>
                  <a:lnTo>
                    <a:pt x="2846" y="1963"/>
                  </a:lnTo>
                  <a:lnTo>
                    <a:pt x="2842" y="1971"/>
                  </a:lnTo>
                  <a:lnTo>
                    <a:pt x="2838" y="1982"/>
                  </a:lnTo>
                  <a:lnTo>
                    <a:pt x="2849" y="1982"/>
                  </a:lnTo>
                  <a:lnTo>
                    <a:pt x="2859" y="1980"/>
                  </a:lnTo>
                  <a:lnTo>
                    <a:pt x="2866" y="1976"/>
                  </a:lnTo>
                  <a:lnTo>
                    <a:pt x="2872" y="1974"/>
                  </a:lnTo>
                  <a:lnTo>
                    <a:pt x="2877" y="1975"/>
                  </a:lnTo>
                  <a:lnTo>
                    <a:pt x="2881" y="1982"/>
                  </a:lnTo>
                  <a:lnTo>
                    <a:pt x="2879" y="1992"/>
                  </a:lnTo>
                  <a:lnTo>
                    <a:pt x="2876" y="1998"/>
                  </a:lnTo>
                  <a:lnTo>
                    <a:pt x="2871" y="2002"/>
                  </a:lnTo>
                  <a:lnTo>
                    <a:pt x="2864" y="2006"/>
                  </a:lnTo>
                  <a:lnTo>
                    <a:pt x="2856" y="2007"/>
                  </a:lnTo>
                  <a:lnTo>
                    <a:pt x="2849" y="2009"/>
                  </a:lnTo>
                  <a:lnTo>
                    <a:pt x="2843" y="2013"/>
                  </a:lnTo>
                  <a:lnTo>
                    <a:pt x="2838" y="2019"/>
                  </a:lnTo>
                  <a:lnTo>
                    <a:pt x="2837" y="2026"/>
                  </a:lnTo>
                  <a:lnTo>
                    <a:pt x="2838" y="2038"/>
                  </a:lnTo>
                  <a:lnTo>
                    <a:pt x="2849" y="2037"/>
                  </a:lnTo>
                  <a:lnTo>
                    <a:pt x="2856" y="2034"/>
                  </a:lnTo>
                  <a:lnTo>
                    <a:pt x="2864" y="2030"/>
                  </a:lnTo>
                  <a:lnTo>
                    <a:pt x="2868" y="2024"/>
                  </a:lnTo>
                  <a:lnTo>
                    <a:pt x="2873" y="2018"/>
                  </a:lnTo>
                  <a:lnTo>
                    <a:pt x="2879" y="2013"/>
                  </a:lnTo>
                  <a:lnTo>
                    <a:pt x="2887" y="2008"/>
                  </a:lnTo>
                  <a:lnTo>
                    <a:pt x="2895" y="2006"/>
                  </a:lnTo>
                  <a:lnTo>
                    <a:pt x="2907" y="2007"/>
                  </a:lnTo>
                  <a:lnTo>
                    <a:pt x="2922" y="2010"/>
                  </a:lnTo>
                  <a:lnTo>
                    <a:pt x="2918" y="2020"/>
                  </a:lnTo>
                  <a:lnTo>
                    <a:pt x="2912" y="2029"/>
                  </a:lnTo>
                  <a:lnTo>
                    <a:pt x="2905" y="2035"/>
                  </a:lnTo>
                  <a:lnTo>
                    <a:pt x="2899" y="2042"/>
                  </a:lnTo>
                  <a:lnTo>
                    <a:pt x="2894" y="2052"/>
                  </a:lnTo>
                  <a:lnTo>
                    <a:pt x="2915" y="2056"/>
                  </a:lnTo>
                  <a:lnTo>
                    <a:pt x="2935" y="2056"/>
                  </a:lnTo>
                  <a:lnTo>
                    <a:pt x="2955" y="2053"/>
                  </a:lnTo>
                  <a:lnTo>
                    <a:pt x="2974" y="2049"/>
                  </a:lnTo>
                  <a:lnTo>
                    <a:pt x="2991" y="2045"/>
                  </a:lnTo>
                  <a:lnTo>
                    <a:pt x="3006" y="2040"/>
                  </a:lnTo>
                  <a:lnTo>
                    <a:pt x="3018" y="2037"/>
                  </a:lnTo>
                  <a:lnTo>
                    <a:pt x="3028" y="2036"/>
                  </a:lnTo>
                  <a:lnTo>
                    <a:pt x="3033" y="2038"/>
                  </a:lnTo>
                  <a:lnTo>
                    <a:pt x="3021" y="2054"/>
                  </a:lnTo>
                  <a:lnTo>
                    <a:pt x="3008" y="2073"/>
                  </a:lnTo>
                  <a:lnTo>
                    <a:pt x="2996" y="2093"/>
                  </a:lnTo>
                  <a:lnTo>
                    <a:pt x="2984" y="2115"/>
                  </a:lnTo>
                  <a:lnTo>
                    <a:pt x="2974" y="2137"/>
                  </a:lnTo>
                  <a:lnTo>
                    <a:pt x="2968" y="2160"/>
                  </a:lnTo>
                  <a:lnTo>
                    <a:pt x="2966" y="2185"/>
                  </a:lnTo>
                  <a:lnTo>
                    <a:pt x="2968" y="2208"/>
                  </a:lnTo>
                  <a:lnTo>
                    <a:pt x="2977" y="2232"/>
                  </a:lnTo>
                  <a:lnTo>
                    <a:pt x="2960" y="2237"/>
                  </a:lnTo>
                  <a:lnTo>
                    <a:pt x="2944" y="2246"/>
                  </a:lnTo>
                  <a:lnTo>
                    <a:pt x="2930" y="2258"/>
                  </a:lnTo>
                  <a:lnTo>
                    <a:pt x="2920" y="2271"/>
                  </a:lnTo>
                  <a:lnTo>
                    <a:pt x="2910" y="2286"/>
                  </a:lnTo>
                  <a:lnTo>
                    <a:pt x="2901" y="2300"/>
                  </a:lnTo>
                  <a:lnTo>
                    <a:pt x="2893" y="2314"/>
                  </a:lnTo>
                  <a:lnTo>
                    <a:pt x="2887" y="2325"/>
                  </a:lnTo>
                  <a:lnTo>
                    <a:pt x="2879" y="2331"/>
                  </a:lnTo>
                  <a:lnTo>
                    <a:pt x="2873" y="2333"/>
                  </a:lnTo>
                  <a:lnTo>
                    <a:pt x="2866" y="2328"/>
                  </a:lnTo>
                  <a:lnTo>
                    <a:pt x="2871" y="2322"/>
                  </a:lnTo>
                  <a:lnTo>
                    <a:pt x="2874" y="2314"/>
                  </a:lnTo>
                  <a:lnTo>
                    <a:pt x="2877" y="2305"/>
                  </a:lnTo>
                  <a:lnTo>
                    <a:pt x="2881" y="2297"/>
                  </a:lnTo>
                  <a:lnTo>
                    <a:pt x="2885" y="2291"/>
                  </a:lnTo>
                  <a:lnTo>
                    <a:pt x="2894" y="2287"/>
                  </a:lnTo>
                  <a:lnTo>
                    <a:pt x="2892" y="2281"/>
                  </a:lnTo>
                  <a:lnTo>
                    <a:pt x="2885" y="2277"/>
                  </a:lnTo>
                  <a:lnTo>
                    <a:pt x="2878" y="2275"/>
                  </a:lnTo>
                  <a:lnTo>
                    <a:pt x="2870" y="2275"/>
                  </a:lnTo>
                  <a:lnTo>
                    <a:pt x="2861" y="2275"/>
                  </a:lnTo>
                  <a:lnTo>
                    <a:pt x="2853" y="2274"/>
                  </a:lnTo>
                  <a:lnTo>
                    <a:pt x="2854" y="2277"/>
                  </a:lnTo>
                  <a:lnTo>
                    <a:pt x="2853" y="2283"/>
                  </a:lnTo>
                  <a:lnTo>
                    <a:pt x="2849" y="2291"/>
                  </a:lnTo>
                  <a:lnTo>
                    <a:pt x="2844" y="2298"/>
                  </a:lnTo>
                  <a:lnTo>
                    <a:pt x="2839" y="2306"/>
                  </a:lnTo>
                  <a:lnTo>
                    <a:pt x="2833" y="2315"/>
                  </a:lnTo>
                  <a:lnTo>
                    <a:pt x="2828" y="2322"/>
                  </a:lnTo>
                  <a:lnTo>
                    <a:pt x="2825" y="2330"/>
                  </a:lnTo>
                  <a:lnTo>
                    <a:pt x="2822" y="2336"/>
                  </a:lnTo>
                  <a:lnTo>
                    <a:pt x="2822" y="2339"/>
                  </a:lnTo>
                  <a:lnTo>
                    <a:pt x="2823" y="2341"/>
                  </a:lnTo>
                  <a:lnTo>
                    <a:pt x="2829" y="2341"/>
                  </a:lnTo>
                  <a:lnTo>
                    <a:pt x="2839" y="2337"/>
                  </a:lnTo>
                  <a:lnTo>
                    <a:pt x="2853" y="2328"/>
                  </a:lnTo>
                  <a:lnTo>
                    <a:pt x="2842" y="2345"/>
                  </a:lnTo>
                  <a:lnTo>
                    <a:pt x="2828" y="2359"/>
                  </a:lnTo>
                  <a:lnTo>
                    <a:pt x="2814" y="2369"/>
                  </a:lnTo>
                  <a:lnTo>
                    <a:pt x="2797" y="2377"/>
                  </a:lnTo>
                  <a:lnTo>
                    <a:pt x="2780" y="2384"/>
                  </a:lnTo>
                  <a:lnTo>
                    <a:pt x="2761" y="2393"/>
                  </a:lnTo>
                  <a:lnTo>
                    <a:pt x="2744" y="2405"/>
                  </a:lnTo>
                  <a:lnTo>
                    <a:pt x="2728" y="2420"/>
                  </a:lnTo>
                  <a:lnTo>
                    <a:pt x="2714" y="2439"/>
                  </a:lnTo>
                  <a:lnTo>
                    <a:pt x="2709" y="2427"/>
                  </a:lnTo>
                  <a:lnTo>
                    <a:pt x="2702" y="2420"/>
                  </a:lnTo>
                  <a:lnTo>
                    <a:pt x="2693" y="2415"/>
                  </a:lnTo>
                  <a:lnTo>
                    <a:pt x="2682" y="2411"/>
                  </a:lnTo>
                  <a:lnTo>
                    <a:pt x="2670" y="2410"/>
                  </a:lnTo>
                  <a:lnTo>
                    <a:pt x="2658" y="2409"/>
                  </a:lnTo>
                  <a:lnTo>
                    <a:pt x="2646" y="2408"/>
                  </a:lnTo>
                  <a:lnTo>
                    <a:pt x="2633" y="2405"/>
                  </a:lnTo>
                  <a:lnTo>
                    <a:pt x="2621" y="2400"/>
                  </a:lnTo>
                  <a:lnTo>
                    <a:pt x="2610" y="2393"/>
                  </a:lnTo>
                  <a:lnTo>
                    <a:pt x="2602" y="2381"/>
                  </a:lnTo>
                  <a:lnTo>
                    <a:pt x="2595" y="2365"/>
                  </a:lnTo>
                  <a:lnTo>
                    <a:pt x="2590" y="2343"/>
                  </a:lnTo>
                  <a:lnTo>
                    <a:pt x="2588" y="2355"/>
                  </a:lnTo>
                  <a:lnTo>
                    <a:pt x="2585" y="2364"/>
                  </a:lnTo>
                  <a:lnTo>
                    <a:pt x="2579" y="2370"/>
                  </a:lnTo>
                  <a:lnTo>
                    <a:pt x="2570" y="2373"/>
                  </a:lnTo>
                  <a:lnTo>
                    <a:pt x="2560" y="2376"/>
                  </a:lnTo>
                  <a:lnTo>
                    <a:pt x="2549" y="2377"/>
                  </a:lnTo>
                  <a:lnTo>
                    <a:pt x="2539" y="2378"/>
                  </a:lnTo>
                  <a:lnTo>
                    <a:pt x="2529" y="2381"/>
                  </a:lnTo>
                  <a:lnTo>
                    <a:pt x="2520" y="2384"/>
                  </a:lnTo>
                  <a:lnTo>
                    <a:pt x="2523" y="2372"/>
                  </a:lnTo>
                  <a:lnTo>
                    <a:pt x="2522" y="2361"/>
                  </a:lnTo>
                  <a:lnTo>
                    <a:pt x="2519" y="2350"/>
                  </a:lnTo>
                  <a:lnTo>
                    <a:pt x="2513" y="2341"/>
                  </a:lnTo>
                  <a:lnTo>
                    <a:pt x="2506" y="2333"/>
                  </a:lnTo>
                  <a:lnTo>
                    <a:pt x="2498" y="2330"/>
                  </a:lnTo>
                  <a:lnTo>
                    <a:pt x="2490" y="2328"/>
                  </a:lnTo>
                  <a:lnTo>
                    <a:pt x="2484" y="2333"/>
                  </a:lnTo>
                  <a:lnTo>
                    <a:pt x="2478" y="2343"/>
                  </a:lnTo>
                  <a:lnTo>
                    <a:pt x="2489" y="2347"/>
                  </a:lnTo>
                  <a:lnTo>
                    <a:pt x="2492" y="2350"/>
                  </a:lnTo>
                  <a:lnTo>
                    <a:pt x="2491" y="2353"/>
                  </a:lnTo>
                  <a:lnTo>
                    <a:pt x="2485" y="2355"/>
                  </a:lnTo>
                  <a:lnTo>
                    <a:pt x="2475" y="2356"/>
                  </a:lnTo>
                  <a:lnTo>
                    <a:pt x="2466" y="2358"/>
                  </a:lnTo>
                  <a:lnTo>
                    <a:pt x="2455" y="2358"/>
                  </a:lnTo>
                  <a:lnTo>
                    <a:pt x="2445" y="2358"/>
                  </a:lnTo>
                  <a:lnTo>
                    <a:pt x="2438" y="2356"/>
                  </a:lnTo>
                  <a:lnTo>
                    <a:pt x="2436" y="2370"/>
                  </a:lnTo>
                  <a:lnTo>
                    <a:pt x="2433" y="2381"/>
                  </a:lnTo>
                  <a:lnTo>
                    <a:pt x="2429" y="2389"/>
                  </a:lnTo>
                  <a:lnTo>
                    <a:pt x="2423" y="2398"/>
                  </a:lnTo>
                  <a:lnTo>
                    <a:pt x="2436" y="2394"/>
                  </a:lnTo>
                  <a:lnTo>
                    <a:pt x="2445" y="2394"/>
                  </a:lnTo>
                  <a:lnTo>
                    <a:pt x="2452" y="2397"/>
                  </a:lnTo>
                  <a:lnTo>
                    <a:pt x="2457" y="2402"/>
                  </a:lnTo>
                  <a:lnTo>
                    <a:pt x="2461" y="2406"/>
                  </a:lnTo>
                  <a:lnTo>
                    <a:pt x="2464" y="2412"/>
                  </a:lnTo>
                  <a:lnTo>
                    <a:pt x="2468" y="2419"/>
                  </a:lnTo>
                  <a:lnTo>
                    <a:pt x="2472" y="2423"/>
                  </a:lnTo>
                  <a:lnTo>
                    <a:pt x="2478" y="2426"/>
                  </a:lnTo>
                  <a:lnTo>
                    <a:pt x="2476" y="2410"/>
                  </a:lnTo>
                  <a:lnTo>
                    <a:pt x="2479" y="2399"/>
                  </a:lnTo>
                  <a:lnTo>
                    <a:pt x="2484" y="2392"/>
                  </a:lnTo>
                  <a:lnTo>
                    <a:pt x="2491" y="2387"/>
                  </a:lnTo>
                  <a:lnTo>
                    <a:pt x="2502" y="2386"/>
                  </a:lnTo>
                  <a:lnTo>
                    <a:pt x="2513" y="2386"/>
                  </a:lnTo>
                  <a:lnTo>
                    <a:pt x="2525" y="2388"/>
                  </a:lnTo>
                  <a:lnTo>
                    <a:pt x="2537" y="2392"/>
                  </a:lnTo>
                  <a:lnTo>
                    <a:pt x="2551" y="2397"/>
                  </a:lnTo>
                  <a:lnTo>
                    <a:pt x="2563" y="2402"/>
                  </a:lnTo>
                  <a:lnTo>
                    <a:pt x="2573" y="2405"/>
                  </a:lnTo>
                  <a:lnTo>
                    <a:pt x="2582" y="2410"/>
                  </a:lnTo>
                  <a:lnTo>
                    <a:pt x="2590" y="2412"/>
                  </a:lnTo>
                  <a:lnTo>
                    <a:pt x="2580" y="2414"/>
                  </a:lnTo>
                  <a:lnTo>
                    <a:pt x="2570" y="2412"/>
                  </a:lnTo>
                  <a:lnTo>
                    <a:pt x="2560" y="2412"/>
                  </a:lnTo>
                  <a:lnTo>
                    <a:pt x="2549" y="2411"/>
                  </a:lnTo>
                  <a:lnTo>
                    <a:pt x="2540" y="2411"/>
                  </a:lnTo>
                  <a:lnTo>
                    <a:pt x="2531" y="2411"/>
                  </a:lnTo>
                  <a:lnTo>
                    <a:pt x="2524" y="2415"/>
                  </a:lnTo>
                  <a:lnTo>
                    <a:pt x="2519" y="2420"/>
                  </a:lnTo>
                  <a:lnTo>
                    <a:pt x="2518" y="2428"/>
                  </a:lnTo>
                  <a:lnTo>
                    <a:pt x="2520" y="2439"/>
                  </a:lnTo>
                  <a:lnTo>
                    <a:pt x="2529" y="2440"/>
                  </a:lnTo>
                  <a:lnTo>
                    <a:pt x="2537" y="2438"/>
                  </a:lnTo>
                  <a:lnTo>
                    <a:pt x="2546" y="2434"/>
                  </a:lnTo>
                  <a:lnTo>
                    <a:pt x="2556" y="2430"/>
                  </a:lnTo>
                  <a:lnTo>
                    <a:pt x="2564" y="2426"/>
                  </a:lnTo>
                  <a:lnTo>
                    <a:pt x="2571" y="2423"/>
                  </a:lnTo>
                  <a:lnTo>
                    <a:pt x="2579" y="2425"/>
                  </a:lnTo>
                  <a:lnTo>
                    <a:pt x="2585" y="2430"/>
                  </a:lnTo>
                  <a:lnTo>
                    <a:pt x="2590" y="2439"/>
                  </a:lnTo>
                  <a:lnTo>
                    <a:pt x="2590" y="2451"/>
                  </a:lnTo>
                  <a:lnTo>
                    <a:pt x="2585" y="2460"/>
                  </a:lnTo>
                  <a:lnTo>
                    <a:pt x="2577" y="2469"/>
                  </a:lnTo>
                  <a:lnTo>
                    <a:pt x="2568" y="2475"/>
                  </a:lnTo>
                  <a:lnTo>
                    <a:pt x="2558" y="2481"/>
                  </a:lnTo>
                  <a:lnTo>
                    <a:pt x="2548" y="2486"/>
                  </a:lnTo>
                  <a:lnTo>
                    <a:pt x="2541" y="2492"/>
                  </a:lnTo>
                  <a:lnTo>
                    <a:pt x="2537" y="2497"/>
                  </a:lnTo>
                  <a:lnTo>
                    <a:pt x="2540" y="2503"/>
                  </a:lnTo>
                  <a:lnTo>
                    <a:pt x="2547" y="2509"/>
                  </a:lnTo>
                  <a:lnTo>
                    <a:pt x="2551" y="2506"/>
                  </a:lnTo>
                  <a:lnTo>
                    <a:pt x="2559" y="2504"/>
                  </a:lnTo>
                  <a:lnTo>
                    <a:pt x="2573" y="2504"/>
                  </a:lnTo>
                  <a:lnTo>
                    <a:pt x="2588" y="2505"/>
                  </a:lnTo>
                  <a:lnTo>
                    <a:pt x="2604" y="2507"/>
                  </a:lnTo>
                  <a:lnTo>
                    <a:pt x="2620" y="2511"/>
                  </a:lnTo>
                  <a:lnTo>
                    <a:pt x="2632" y="2518"/>
                  </a:lnTo>
                  <a:lnTo>
                    <a:pt x="2642" y="2527"/>
                  </a:lnTo>
                  <a:lnTo>
                    <a:pt x="2644" y="2537"/>
                  </a:lnTo>
                  <a:lnTo>
                    <a:pt x="2629" y="2537"/>
                  </a:lnTo>
                  <a:lnTo>
                    <a:pt x="2618" y="2539"/>
                  </a:lnTo>
                  <a:lnTo>
                    <a:pt x="2612" y="2543"/>
                  </a:lnTo>
                  <a:lnTo>
                    <a:pt x="2609" y="2549"/>
                  </a:lnTo>
                  <a:lnTo>
                    <a:pt x="2609" y="2555"/>
                  </a:lnTo>
                  <a:lnTo>
                    <a:pt x="2613" y="2564"/>
                  </a:lnTo>
                  <a:lnTo>
                    <a:pt x="2616" y="2571"/>
                  </a:lnTo>
                  <a:lnTo>
                    <a:pt x="2621" y="2579"/>
                  </a:lnTo>
                  <a:lnTo>
                    <a:pt x="2626" y="2588"/>
                  </a:lnTo>
                  <a:lnTo>
                    <a:pt x="2630" y="2596"/>
                  </a:lnTo>
                  <a:lnTo>
                    <a:pt x="2631" y="2604"/>
                  </a:lnTo>
                  <a:lnTo>
                    <a:pt x="2630" y="2611"/>
                  </a:lnTo>
                  <a:lnTo>
                    <a:pt x="2625" y="2616"/>
                  </a:lnTo>
                  <a:lnTo>
                    <a:pt x="2616" y="2620"/>
                  </a:lnTo>
                  <a:lnTo>
                    <a:pt x="2592" y="2621"/>
                  </a:lnTo>
                  <a:lnTo>
                    <a:pt x="2569" y="2623"/>
                  </a:lnTo>
                  <a:lnTo>
                    <a:pt x="2549" y="2629"/>
                  </a:lnTo>
                  <a:lnTo>
                    <a:pt x="2531" y="2637"/>
                  </a:lnTo>
                  <a:lnTo>
                    <a:pt x="2513" y="2645"/>
                  </a:lnTo>
                  <a:lnTo>
                    <a:pt x="2496" y="2654"/>
                  </a:lnTo>
                  <a:lnTo>
                    <a:pt x="2478" y="2661"/>
                  </a:lnTo>
                  <a:lnTo>
                    <a:pt x="2467" y="2696"/>
                  </a:lnTo>
                  <a:lnTo>
                    <a:pt x="2451" y="2728"/>
                  </a:lnTo>
                  <a:lnTo>
                    <a:pt x="2430" y="2757"/>
                  </a:lnTo>
                  <a:lnTo>
                    <a:pt x="2407" y="2783"/>
                  </a:lnTo>
                  <a:lnTo>
                    <a:pt x="2380" y="2807"/>
                  </a:lnTo>
                  <a:lnTo>
                    <a:pt x="2351" y="2829"/>
                  </a:lnTo>
                  <a:lnTo>
                    <a:pt x="2321" y="2849"/>
                  </a:lnTo>
                  <a:lnTo>
                    <a:pt x="2288" y="2867"/>
                  </a:lnTo>
                  <a:lnTo>
                    <a:pt x="2255" y="2884"/>
                  </a:lnTo>
                  <a:lnTo>
                    <a:pt x="2222" y="2899"/>
                  </a:lnTo>
                  <a:lnTo>
                    <a:pt x="2190" y="2913"/>
                  </a:lnTo>
                  <a:lnTo>
                    <a:pt x="2159" y="2928"/>
                  </a:lnTo>
                  <a:lnTo>
                    <a:pt x="2128" y="2940"/>
                  </a:lnTo>
                  <a:lnTo>
                    <a:pt x="2102" y="2953"/>
                  </a:lnTo>
                  <a:lnTo>
                    <a:pt x="2077" y="2967"/>
                  </a:lnTo>
                  <a:lnTo>
                    <a:pt x="2072" y="2957"/>
                  </a:lnTo>
                  <a:lnTo>
                    <a:pt x="2066" y="2950"/>
                  </a:lnTo>
                  <a:lnTo>
                    <a:pt x="2059" y="2942"/>
                  </a:lnTo>
                  <a:lnTo>
                    <a:pt x="2049" y="2939"/>
                  </a:lnTo>
                  <a:lnTo>
                    <a:pt x="2098" y="2908"/>
                  </a:lnTo>
                  <a:lnTo>
                    <a:pt x="2147" y="2881"/>
                  </a:lnTo>
                  <a:lnTo>
                    <a:pt x="2198" y="2856"/>
                  </a:lnTo>
                  <a:lnTo>
                    <a:pt x="2249" y="2830"/>
                  </a:lnTo>
                  <a:lnTo>
                    <a:pt x="2301" y="2801"/>
                  </a:lnTo>
                  <a:lnTo>
                    <a:pt x="2355" y="2769"/>
                  </a:lnTo>
                  <a:lnTo>
                    <a:pt x="2410" y="2733"/>
                  </a:lnTo>
                  <a:lnTo>
                    <a:pt x="2464" y="2689"/>
                  </a:lnTo>
                  <a:lnTo>
                    <a:pt x="2462" y="2685"/>
                  </a:lnTo>
                  <a:lnTo>
                    <a:pt x="2456" y="2684"/>
                  </a:lnTo>
                  <a:lnTo>
                    <a:pt x="2447" y="2684"/>
                  </a:lnTo>
                  <a:lnTo>
                    <a:pt x="2436" y="2685"/>
                  </a:lnTo>
                  <a:lnTo>
                    <a:pt x="2423" y="2687"/>
                  </a:lnTo>
                  <a:lnTo>
                    <a:pt x="2410" y="2688"/>
                  </a:lnTo>
                  <a:lnTo>
                    <a:pt x="2395" y="2690"/>
                  </a:lnTo>
                  <a:lnTo>
                    <a:pt x="2382" y="2690"/>
                  </a:lnTo>
                  <a:lnTo>
                    <a:pt x="2369" y="2689"/>
                  </a:lnTo>
                  <a:lnTo>
                    <a:pt x="2357" y="2687"/>
                  </a:lnTo>
                  <a:lnTo>
                    <a:pt x="2349" y="2682"/>
                  </a:lnTo>
                  <a:lnTo>
                    <a:pt x="2341" y="2673"/>
                  </a:lnTo>
                  <a:lnTo>
                    <a:pt x="2339" y="2662"/>
                  </a:lnTo>
                  <a:lnTo>
                    <a:pt x="2340" y="2648"/>
                  </a:lnTo>
                  <a:lnTo>
                    <a:pt x="2361" y="2643"/>
                  </a:lnTo>
                  <a:lnTo>
                    <a:pt x="2380" y="2638"/>
                  </a:lnTo>
                  <a:lnTo>
                    <a:pt x="2399" y="2633"/>
                  </a:lnTo>
                  <a:lnTo>
                    <a:pt x="2416" y="2626"/>
                  </a:lnTo>
                  <a:lnTo>
                    <a:pt x="2431" y="2616"/>
                  </a:lnTo>
                  <a:lnTo>
                    <a:pt x="2444" y="2604"/>
                  </a:lnTo>
                  <a:lnTo>
                    <a:pt x="2455" y="2589"/>
                  </a:lnTo>
                  <a:lnTo>
                    <a:pt x="2461" y="2572"/>
                  </a:lnTo>
                  <a:lnTo>
                    <a:pt x="2464" y="2550"/>
                  </a:lnTo>
                  <a:lnTo>
                    <a:pt x="2453" y="2551"/>
                  </a:lnTo>
                  <a:lnTo>
                    <a:pt x="2445" y="2554"/>
                  </a:lnTo>
                  <a:lnTo>
                    <a:pt x="2438" y="2559"/>
                  </a:lnTo>
                  <a:lnTo>
                    <a:pt x="2430" y="2562"/>
                  </a:lnTo>
                  <a:lnTo>
                    <a:pt x="2420" y="2565"/>
                  </a:lnTo>
                  <a:lnTo>
                    <a:pt x="2410" y="2565"/>
                  </a:lnTo>
                  <a:lnTo>
                    <a:pt x="2420" y="2574"/>
                  </a:lnTo>
                  <a:lnTo>
                    <a:pt x="2428" y="2582"/>
                  </a:lnTo>
                  <a:lnTo>
                    <a:pt x="2430" y="2585"/>
                  </a:lnTo>
                  <a:lnTo>
                    <a:pt x="2430" y="2588"/>
                  </a:lnTo>
                  <a:lnTo>
                    <a:pt x="2428" y="2587"/>
                  </a:lnTo>
                  <a:lnTo>
                    <a:pt x="2423" y="2585"/>
                  </a:lnTo>
                  <a:lnTo>
                    <a:pt x="2416" y="2584"/>
                  </a:lnTo>
                  <a:lnTo>
                    <a:pt x="2408" y="2583"/>
                  </a:lnTo>
                  <a:lnTo>
                    <a:pt x="2401" y="2582"/>
                  </a:lnTo>
                  <a:lnTo>
                    <a:pt x="2394" y="2583"/>
                  </a:lnTo>
                  <a:lnTo>
                    <a:pt x="2386" y="2587"/>
                  </a:lnTo>
                  <a:lnTo>
                    <a:pt x="2382" y="2593"/>
                  </a:lnTo>
                  <a:lnTo>
                    <a:pt x="2378" y="2574"/>
                  </a:lnTo>
                  <a:lnTo>
                    <a:pt x="2380" y="2556"/>
                  </a:lnTo>
                  <a:lnTo>
                    <a:pt x="2384" y="2537"/>
                  </a:lnTo>
                  <a:lnTo>
                    <a:pt x="2389" y="2516"/>
                  </a:lnTo>
                  <a:lnTo>
                    <a:pt x="2394" y="2493"/>
                  </a:lnTo>
                  <a:lnTo>
                    <a:pt x="2395" y="2467"/>
                  </a:lnTo>
                  <a:lnTo>
                    <a:pt x="2383" y="2458"/>
                  </a:lnTo>
                  <a:lnTo>
                    <a:pt x="2368" y="2450"/>
                  </a:lnTo>
                  <a:lnTo>
                    <a:pt x="2352" y="2444"/>
                  </a:lnTo>
                  <a:lnTo>
                    <a:pt x="2338" y="2436"/>
                  </a:lnTo>
                  <a:lnTo>
                    <a:pt x="2326" y="2426"/>
                  </a:lnTo>
                  <a:lnTo>
                    <a:pt x="2339" y="2412"/>
                  </a:lnTo>
                  <a:lnTo>
                    <a:pt x="2354" y="2400"/>
                  </a:lnTo>
                  <a:lnTo>
                    <a:pt x="2368" y="2388"/>
                  </a:lnTo>
                  <a:lnTo>
                    <a:pt x="2384" y="2377"/>
                  </a:lnTo>
                  <a:lnTo>
                    <a:pt x="2399" y="2365"/>
                  </a:lnTo>
                  <a:lnTo>
                    <a:pt x="2412" y="2353"/>
                  </a:lnTo>
                  <a:lnTo>
                    <a:pt x="2425" y="2339"/>
                  </a:lnTo>
                  <a:lnTo>
                    <a:pt x="2435" y="2324"/>
                  </a:lnTo>
                  <a:lnTo>
                    <a:pt x="2444" y="2305"/>
                  </a:lnTo>
                  <a:lnTo>
                    <a:pt x="2450" y="2285"/>
                  </a:lnTo>
                  <a:lnTo>
                    <a:pt x="2452" y="2260"/>
                  </a:lnTo>
                  <a:lnTo>
                    <a:pt x="2451" y="2232"/>
                  </a:lnTo>
                  <a:lnTo>
                    <a:pt x="2470" y="2236"/>
                  </a:lnTo>
                  <a:lnTo>
                    <a:pt x="2486" y="2237"/>
                  </a:lnTo>
                  <a:lnTo>
                    <a:pt x="2498" y="2233"/>
                  </a:lnTo>
                  <a:lnTo>
                    <a:pt x="2508" y="2229"/>
                  </a:lnTo>
                  <a:lnTo>
                    <a:pt x="2517" y="2222"/>
                  </a:lnTo>
                  <a:lnTo>
                    <a:pt x="2525" y="2215"/>
                  </a:lnTo>
                  <a:lnTo>
                    <a:pt x="2532" y="2207"/>
                  </a:lnTo>
                  <a:lnTo>
                    <a:pt x="2541" y="2201"/>
                  </a:lnTo>
                  <a:lnTo>
                    <a:pt x="2551" y="2194"/>
                  </a:lnTo>
                  <a:lnTo>
                    <a:pt x="2562" y="2191"/>
                  </a:lnTo>
                  <a:lnTo>
                    <a:pt x="2565" y="2208"/>
                  </a:lnTo>
                  <a:lnTo>
                    <a:pt x="2564" y="2221"/>
                  </a:lnTo>
                  <a:lnTo>
                    <a:pt x="2559" y="2232"/>
                  </a:lnTo>
                  <a:lnTo>
                    <a:pt x="2552" y="2241"/>
                  </a:lnTo>
                  <a:lnTo>
                    <a:pt x="2542" y="2249"/>
                  </a:lnTo>
                  <a:lnTo>
                    <a:pt x="2530" y="2255"/>
                  </a:lnTo>
                  <a:lnTo>
                    <a:pt x="2517" y="2263"/>
                  </a:lnTo>
                  <a:lnTo>
                    <a:pt x="2503" y="2270"/>
                  </a:lnTo>
                  <a:lnTo>
                    <a:pt x="2490" y="2278"/>
                  </a:lnTo>
                  <a:lnTo>
                    <a:pt x="2476" y="2288"/>
                  </a:lnTo>
                  <a:lnTo>
                    <a:pt x="2464" y="2302"/>
                  </a:lnTo>
                  <a:lnTo>
                    <a:pt x="2479" y="2311"/>
                  </a:lnTo>
                  <a:lnTo>
                    <a:pt x="2494" y="2315"/>
                  </a:lnTo>
                  <a:lnTo>
                    <a:pt x="2507" y="2313"/>
                  </a:lnTo>
                  <a:lnTo>
                    <a:pt x="2519" y="2306"/>
                  </a:lnTo>
                  <a:lnTo>
                    <a:pt x="2532" y="2299"/>
                  </a:lnTo>
                  <a:lnTo>
                    <a:pt x="2545" y="2291"/>
                  </a:lnTo>
                  <a:lnTo>
                    <a:pt x="2558" y="2282"/>
                  </a:lnTo>
                  <a:lnTo>
                    <a:pt x="2571" y="2276"/>
                  </a:lnTo>
                  <a:lnTo>
                    <a:pt x="2586" y="2275"/>
                  </a:lnTo>
                  <a:lnTo>
                    <a:pt x="2601" y="2277"/>
                  </a:lnTo>
                  <a:lnTo>
                    <a:pt x="2616" y="2287"/>
                  </a:lnTo>
                  <a:lnTo>
                    <a:pt x="2616" y="2370"/>
                  </a:lnTo>
                  <a:lnTo>
                    <a:pt x="2644" y="2383"/>
                  </a:lnTo>
                  <a:lnTo>
                    <a:pt x="2674" y="2391"/>
                  </a:lnTo>
                  <a:lnTo>
                    <a:pt x="2702" y="2393"/>
                  </a:lnTo>
                  <a:lnTo>
                    <a:pt x="2727" y="2389"/>
                  </a:lnTo>
                  <a:lnTo>
                    <a:pt x="2752" y="2381"/>
                  </a:lnTo>
                  <a:lnTo>
                    <a:pt x="2773" y="2367"/>
                  </a:lnTo>
                  <a:lnTo>
                    <a:pt x="2790" y="2352"/>
                  </a:lnTo>
                  <a:lnTo>
                    <a:pt x="2804" y="2332"/>
                  </a:lnTo>
                  <a:lnTo>
                    <a:pt x="2812" y="2310"/>
                  </a:lnTo>
                  <a:lnTo>
                    <a:pt x="2815" y="2286"/>
                  </a:lnTo>
                  <a:lnTo>
                    <a:pt x="2811" y="2260"/>
                  </a:lnTo>
                  <a:lnTo>
                    <a:pt x="2832" y="2263"/>
                  </a:lnTo>
                  <a:lnTo>
                    <a:pt x="2849" y="2261"/>
                  </a:lnTo>
                  <a:lnTo>
                    <a:pt x="2862" y="2255"/>
                  </a:lnTo>
                  <a:lnTo>
                    <a:pt x="2873" y="2248"/>
                  </a:lnTo>
                  <a:lnTo>
                    <a:pt x="2882" y="2238"/>
                  </a:lnTo>
                  <a:lnTo>
                    <a:pt x="2890" y="2229"/>
                  </a:lnTo>
                  <a:lnTo>
                    <a:pt x="2896" y="2216"/>
                  </a:lnTo>
                  <a:lnTo>
                    <a:pt x="2904" y="2205"/>
                  </a:lnTo>
                  <a:lnTo>
                    <a:pt x="2912" y="2196"/>
                  </a:lnTo>
                  <a:lnTo>
                    <a:pt x="2922" y="2186"/>
                  </a:lnTo>
                  <a:lnTo>
                    <a:pt x="2934" y="2180"/>
                  </a:lnTo>
                  <a:lnTo>
                    <a:pt x="2949" y="2176"/>
                  </a:lnTo>
                  <a:lnTo>
                    <a:pt x="2943" y="2164"/>
                  </a:lnTo>
                  <a:lnTo>
                    <a:pt x="2935" y="2157"/>
                  </a:lnTo>
                  <a:lnTo>
                    <a:pt x="2928" y="2154"/>
                  </a:lnTo>
                  <a:lnTo>
                    <a:pt x="2920" y="2153"/>
                  </a:lnTo>
                  <a:lnTo>
                    <a:pt x="2910" y="2153"/>
                  </a:lnTo>
                  <a:lnTo>
                    <a:pt x="2899" y="2154"/>
                  </a:lnTo>
                  <a:lnTo>
                    <a:pt x="2884" y="2153"/>
                  </a:lnTo>
                  <a:lnTo>
                    <a:pt x="2866" y="2148"/>
                  </a:lnTo>
                  <a:lnTo>
                    <a:pt x="2882" y="2138"/>
                  </a:lnTo>
                  <a:lnTo>
                    <a:pt x="2892" y="2130"/>
                  </a:lnTo>
                  <a:lnTo>
                    <a:pt x="2896" y="2120"/>
                  </a:lnTo>
                  <a:lnTo>
                    <a:pt x="2896" y="2110"/>
                  </a:lnTo>
                  <a:lnTo>
                    <a:pt x="2894" y="2101"/>
                  </a:lnTo>
                  <a:lnTo>
                    <a:pt x="2889" y="2091"/>
                  </a:lnTo>
                  <a:lnTo>
                    <a:pt x="2884" y="2079"/>
                  </a:lnTo>
                  <a:lnTo>
                    <a:pt x="2882" y="2067"/>
                  </a:lnTo>
                  <a:lnTo>
                    <a:pt x="2881" y="2052"/>
                  </a:lnTo>
                  <a:lnTo>
                    <a:pt x="2868" y="2051"/>
                  </a:lnTo>
                  <a:lnTo>
                    <a:pt x="2859" y="2052"/>
                  </a:lnTo>
                  <a:lnTo>
                    <a:pt x="2853" y="2057"/>
                  </a:lnTo>
                  <a:lnTo>
                    <a:pt x="2848" y="2063"/>
                  </a:lnTo>
                  <a:lnTo>
                    <a:pt x="2843" y="2069"/>
                  </a:lnTo>
                  <a:lnTo>
                    <a:pt x="2838" y="2075"/>
                  </a:lnTo>
                  <a:lnTo>
                    <a:pt x="2832" y="2079"/>
                  </a:lnTo>
                  <a:lnTo>
                    <a:pt x="2823" y="2081"/>
                  </a:lnTo>
                  <a:lnTo>
                    <a:pt x="2811" y="2080"/>
                  </a:lnTo>
                  <a:lnTo>
                    <a:pt x="2811" y="2064"/>
                  </a:lnTo>
                  <a:lnTo>
                    <a:pt x="2810" y="2052"/>
                  </a:lnTo>
                  <a:lnTo>
                    <a:pt x="2806" y="2042"/>
                  </a:lnTo>
                  <a:lnTo>
                    <a:pt x="2803" y="2032"/>
                  </a:lnTo>
                  <a:lnTo>
                    <a:pt x="2799" y="2024"/>
                  </a:lnTo>
                  <a:lnTo>
                    <a:pt x="2799" y="2015"/>
                  </a:lnTo>
                  <a:lnTo>
                    <a:pt x="2803" y="2007"/>
                  </a:lnTo>
                  <a:lnTo>
                    <a:pt x="2811" y="1996"/>
                  </a:lnTo>
                  <a:lnTo>
                    <a:pt x="2790" y="2006"/>
                  </a:lnTo>
                  <a:lnTo>
                    <a:pt x="2773" y="2018"/>
                  </a:lnTo>
                  <a:lnTo>
                    <a:pt x="2758" y="2032"/>
                  </a:lnTo>
                  <a:lnTo>
                    <a:pt x="2743" y="2051"/>
                  </a:lnTo>
                  <a:lnTo>
                    <a:pt x="2730" y="2070"/>
                  </a:lnTo>
                  <a:lnTo>
                    <a:pt x="2715" y="2091"/>
                  </a:lnTo>
                  <a:lnTo>
                    <a:pt x="2698" y="2113"/>
                  </a:lnTo>
                  <a:lnTo>
                    <a:pt x="2680" y="2135"/>
                  </a:lnTo>
                  <a:lnTo>
                    <a:pt x="2658" y="2155"/>
                  </a:lnTo>
                  <a:lnTo>
                    <a:pt x="2631" y="2176"/>
                  </a:lnTo>
                  <a:lnTo>
                    <a:pt x="2620" y="2166"/>
                  </a:lnTo>
                  <a:lnTo>
                    <a:pt x="2608" y="2157"/>
                  </a:lnTo>
                  <a:lnTo>
                    <a:pt x="2596" y="2149"/>
                  </a:lnTo>
                  <a:lnTo>
                    <a:pt x="2584" y="2141"/>
                  </a:lnTo>
                  <a:lnTo>
                    <a:pt x="2571" y="2132"/>
                  </a:lnTo>
                  <a:lnTo>
                    <a:pt x="2559" y="2124"/>
                  </a:lnTo>
                  <a:lnTo>
                    <a:pt x="2549" y="2113"/>
                  </a:lnTo>
                  <a:lnTo>
                    <a:pt x="2541" y="2101"/>
                  </a:lnTo>
                  <a:lnTo>
                    <a:pt x="2534" y="2086"/>
                  </a:lnTo>
                  <a:lnTo>
                    <a:pt x="2530" y="2069"/>
                  </a:lnTo>
                  <a:lnTo>
                    <a:pt x="2530" y="2048"/>
                  </a:lnTo>
                  <a:lnTo>
                    <a:pt x="2534" y="2024"/>
                  </a:lnTo>
                  <a:lnTo>
                    <a:pt x="2513" y="2037"/>
                  </a:lnTo>
                  <a:lnTo>
                    <a:pt x="2490" y="2047"/>
                  </a:lnTo>
                  <a:lnTo>
                    <a:pt x="2466" y="2056"/>
                  </a:lnTo>
                  <a:lnTo>
                    <a:pt x="2441" y="2064"/>
                  </a:lnTo>
                  <a:lnTo>
                    <a:pt x="2417" y="2073"/>
                  </a:lnTo>
                  <a:lnTo>
                    <a:pt x="2392" y="2084"/>
                  </a:lnTo>
                  <a:lnTo>
                    <a:pt x="2368" y="2097"/>
                  </a:lnTo>
                  <a:lnTo>
                    <a:pt x="2346" y="2113"/>
                  </a:lnTo>
                  <a:lnTo>
                    <a:pt x="2326" y="2135"/>
                  </a:lnTo>
                  <a:lnTo>
                    <a:pt x="2329" y="2126"/>
                  </a:lnTo>
                  <a:lnTo>
                    <a:pt x="2334" y="2119"/>
                  </a:lnTo>
                  <a:lnTo>
                    <a:pt x="2340" y="2113"/>
                  </a:lnTo>
                  <a:lnTo>
                    <a:pt x="2346" y="2107"/>
                  </a:lnTo>
                  <a:lnTo>
                    <a:pt x="2352" y="2099"/>
                  </a:lnTo>
                  <a:lnTo>
                    <a:pt x="2355" y="2091"/>
                  </a:lnTo>
                  <a:lnTo>
                    <a:pt x="2356" y="2080"/>
                  </a:lnTo>
                  <a:lnTo>
                    <a:pt x="2354" y="2065"/>
                  </a:lnTo>
                  <a:lnTo>
                    <a:pt x="2368" y="2067"/>
                  </a:lnTo>
                  <a:lnTo>
                    <a:pt x="2383" y="2067"/>
                  </a:lnTo>
                  <a:lnTo>
                    <a:pt x="2395" y="2065"/>
                  </a:lnTo>
                  <a:lnTo>
                    <a:pt x="2406" y="2062"/>
                  </a:lnTo>
                  <a:lnTo>
                    <a:pt x="2414" y="2057"/>
                  </a:lnTo>
                  <a:lnTo>
                    <a:pt x="2420" y="2049"/>
                  </a:lnTo>
                  <a:lnTo>
                    <a:pt x="2423" y="2038"/>
                  </a:lnTo>
                  <a:lnTo>
                    <a:pt x="2402" y="2026"/>
                  </a:lnTo>
                  <a:lnTo>
                    <a:pt x="2385" y="2012"/>
                  </a:lnTo>
                  <a:lnTo>
                    <a:pt x="2372" y="1993"/>
                  </a:lnTo>
                  <a:lnTo>
                    <a:pt x="2363" y="1973"/>
                  </a:lnTo>
                  <a:lnTo>
                    <a:pt x="2360" y="1951"/>
                  </a:lnTo>
                  <a:lnTo>
                    <a:pt x="2361" y="1929"/>
                  </a:lnTo>
                  <a:lnTo>
                    <a:pt x="2368" y="1907"/>
                  </a:lnTo>
                  <a:lnTo>
                    <a:pt x="2382" y="1885"/>
                  </a:lnTo>
                  <a:lnTo>
                    <a:pt x="2378" y="1879"/>
                  </a:lnTo>
                  <a:lnTo>
                    <a:pt x="2373" y="1878"/>
                  </a:lnTo>
                  <a:lnTo>
                    <a:pt x="2367" y="1880"/>
                  </a:lnTo>
                  <a:lnTo>
                    <a:pt x="2360" y="1884"/>
                  </a:lnTo>
                  <a:lnTo>
                    <a:pt x="2351" y="1886"/>
                  </a:lnTo>
                  <a:lnTo>
                    <a:pt x="2340" y="1885"/>
                  </a:lnTo>
                  <a:lnTo>
                    <a:pt x="2355" y="1874"/>
                  </a:lnTo>
                  <a:lnTo>
                    <a:pt x="2363" y="1864"/>
                  </a:lnTo>
                  <a:lnTo>
                    <a:pt x="2366" y="1853"/>
                  </a:lnTo>
                  <a:lnTo>
                    <a:pt x="2363" y="1844"/>
                  </a:lnTo>
                  <a:lnTo>
                    <a:pt x="2357" y="1834"/>
                  </a:lnTo>
                  <a:lnTo>
                    <a:pt x="2349" y="1824"/>
                  </a:lnTo>
                  <a:lnTo>
                    <a:pt x="2339" y="1816"/>
                  </a:lnTo>
                  <a:lnTo>
                    <a:pt x="2329" y="1806"/>
                  </a:lnTo>
                  <a:lnTo>
                    <a:pt x="2322" y="1796"/>
                  </a:lnTo>
                  <a:lnTo>
                    <a:pt x="2316" y="1786"/>
                  </a:lnTo>
                  <a:lnTo>
                    <a:pt x="2313" y="1777"/>
                  </a:lnTo>
                  <a:lnTo>
                    <a:pt x="2316" y="1767"/>
                  </a:lnTo>
                  <a:lnTo>
                    <a:pt x="2324" y="1757"/>
                  </a:lnTo>
                  <a:lnTo>
                    <a:pt x="2340" y="1747"/>
                  </a:lnTo>
                  <a:lnTo>
                    <a:pt x="2352" y="1751"/>
                  </a:lnTo>
                  <a:lnTo>
                    <a:pt x="2363" y="1756"/>
                  </a:lnTo>
                  <a:lnTo>
                    <a:pt x="2372" y="1762"/>
                  </a:lnTo>
                  <a:lnTo>
                    <a:pt x="2380" y="1768"/>
                  </a:lnTo>
                  <a:lnTo>
                    <a:pt x="2389" y="1772"/>
                  </a:lnTo>
                  <a:lnTo>
                    <a:pt x="2395" y="1773"/>
                  </a:lnTo>
                  <a:lnTo>
                    <a:pt x="2400" y="1769"/>
                  </a:lnTo>
                  <a:lnTo>
                    <a:pt x="2405" y="1761"/>
                  </a:lnTo>
                  <a:lnTo>
                    <a:pt x="2410" y="1747"/>
                  </a:lnTo>
                  <a:lnTo>
                    <a:pt x="2423" y="1756"/>
                  </a:lnTo>
                  <a:lnTo>
                    <a:pt x="2429" y="1767"/>
                  </a:lnTo>
                  <a:lnTo>
                    <a:pt x="2430" y="1778"/>
                  </a:lnTo>
                  <a:lnTo>
                    <a:pt x="2428" y="1791"/>
                  </a:lnTo>
                  <a:lnTo>
                    <a:pt x="2420" y="1805"/>
                  </a:lnTo>
                  <a:lnTo>
                    <a:pt x="2413" y="1819"/>
                  </a:lnTo>
                  <a:lnTo>
                    <a:pt x="2403" y="1835"/>
                  </a:lnTo>
                  <a:lnTo>
                    <a:pt x="2395" y="1851"/>
                  </a:lnTo>
                  <a:lnTo>
                    <a:pt x="2388" y="1867"/>
                  </a:lnTo>
                  <a:lnTo>
                    <a:pt x="2383" y="1884"/>
                  </a:lnTo>
                  <a:lnTo>
                    <a:pt x="2382" y="1900"/>
                  </a:lnTo>
                  <a:lnTo>
                    <a:pt x="2407" y="1906"/>
                  </a:lnTo>
                  <a:lnTo>
                    <a:pt x="2433" y="1907"/>
                  </a:lnTo>
                  <a:lnTo>
                    <a:pt x="2461" y="1903"/>
                  </a:lnTo>
                  <a:lnTo>
                    <a:pt x="2490" y="1896"/>
                  </a:lnTo>
                  <a:lnTo>
                    <a:pt x="2520" y="1885"/>
                  </a:lnTo>
                  <a:lnTo>
                    <a:pt x="2535" y="1908"/>
                  </a:lnTo>
                  <a:lnTo>
                    <a:pt x="2553" y="1926"/>
                  </a:lnTo>
                  <a:lnTo>
                    <a:pt x="2575" y="1941"/>
                  </a:lnTo>
                  <a:lnTo>
                    <a:pt x="2567" y="1920"/>
                  </a:lnTo>
                  <a:lnTo>
                    <a:pt x="2559" y="1900"/>
                  </a:lnTo>
                  <a:lnTo>
                    <a:pt x="2554" y="1879"/>
                  </a:lnTo>
                  <a:lnTo>
                    <a:pt x="2553" y="1858"/>
                  </a:lnTo>
                  <a:lnTo>
                    <a:pt x="2554" y="1837"/>
                  </a:lnTo>
                  <a:lnTo>
                    <a:pt x="2560" y="1819"/>
                  </a:lnTo>
                  <a:lnTo>
                    <a:pt x="2573" y="1802"/>
                  </a:lnTo>
                  <a:lnTo>
                    <a:pt x="2590" y="1789"/>
                  </a:lnTo>
                  <a:lnTo>
                    <a:pt x="2581" y="1779"/>
                  </a:lnTo>
                  <a:lnTo>
                    <a:pt x="2571" y="1775"/>
                  </a:lnTo>
                  <a:lnTo>
                    <a:pt x="2562" y="1775"/>
                  </a:lnTo>
                  <a:lnTo>
                    <a:pt x="2549" y="1779"/>
                  </a:lnTo>
                  <a:lnTo>
                    <a:pt x="2537" y="1784"/>
                  </a:lnTo>
                  <a:lnTo>
                    <a:pt x="2524" y="1789"/>
                  </a:lnTo>
                  <a:lnTo>
                    <a:pt x="2509" y="1792"/>
                  </a:lnTo>
                  <a:lnTo>
                    <a:pt x="2495" y="1792"/>
                  </a:lnTo>
                  <a:lnTo>
                    <a:pt x="2478" y="1789"/>
                  </a:lnTo>
                  <a:lnTo>
                    <a:pt x="2472" y="1775"/>
                  </a:lnTo>
                  <a:lnTo>
                    <a:pt x="2463" y="1764"/>
                  </a:lnTo>
                  <a:lnTo>
                    <a:pt x="2455" y="1753"/>
                  </a:lnTo>
                  <a:lnTo>
                    <a:pt x="2446" y="1741"/>
                  </a:lnTo>
                  <a:lnTo>
                    <a:pt x="2440" y="1728"/>
                  </a:lnTo>
                  <a:lnTo>
                    <a:pt x="2436" y="1712"/>
                  </a:lnTo>
                  <a:lnTo>
                    <a:pt x="2438" y="1691"/>
                  </a:lnTo>
                  <a:lnTo>
                    <a:pt x="2458" y="1703"/>
                  </a:lnTo>
                  <a:lnTo>
                    <a:pt x="2475" y="1719"/>
                  </a:lnTo>
                  <a:lnTo>
                    <a:pt x="2491" y="1738"/>
                  </a:lnTo>
                  <a:lnTo>
                    <a:pt x="2506" y="1756"/>
                  </a:lnTo>
                  <a:lnTo>
                    <a:pt x="2520" y="1774"/>
                  </a:lnTo>
                  <a:lnTo>
                    <a:pt x="2530" y="1772"/>
                  </a:lnTo>
                  <a:lnTo>
                    <a:pt x="2535" y="1767"/>
                  </a:lnTo>
                  <a:lnTo>
                    <a:pt x="2535" y="1762"/>
                  </a:lnTo>
                  <a:lnTo>
                    <a:pt x="2532" y="1756"/>
                  </a:lnTo>
                  <a:lnTo>
                    <a:pt x="2529" y="1750"/>
                  </a:lnTo>
                  <a:lnTo>
                    <a:pt x="2524" y="1744"/>
                  </a:lnTo>
                  <a:lnTo>
                    <a:pt x="2519" y="1735"/>
                  </a:lnTo>
                  <a:lnTo>
                    <a:pt x="2518" y="1728"/>
                  </a:lnTo>
                  <a:lnTo>
                    <a:pt x="2520" y="1719"/>
                  </a:lnTo>
                  <a:lnTo>
                    <a:pt x="2546" y="1733"/>
                  </a:lnTo>
                  <a:lnTo>
                    <a:pt x="2569" y="1742"/>
                  </a:lnTo>
                  <a:lnTo>
                    <a:pt x="2590" y="1751"/>
                  </a:lnTo>
                  <a:lnTo>
                    <a:pt x="2610" y="1756"/>
                  </a:lnTo>
                  <a:lnTo>
                    <a:pt x="2631" y="1757"/>
                  </a:lnTo>
                  <a:lnTo>
                    <a:pt x="2652" y="1755"/>
                  </a:lnTo>
                  <a:lnTo>
                    <a:pt x="2675" y="1746"/>
                  </a:lnTo>
                  <a:lnTo>
                    <a:pt x="2700" y="1733"/>
                  </a:lnTo>
                  <a:lnTo>
                    <a:pt x="2700" y="1742"/>
                  </a:lnTo>
                  <a:lnTo>
                    <a:pt x="2698" y="1750"/>
                  </a:lnTo>
                  <a:lnTo>
                    <a:pt x="2694" y="1756"/>
                  </a:lnTo>
                  <a:lnTo>
                    <a:pt x="2691" y="1761"/>
                  </a:lnTo>
                  <a:lnTo>
                    <a:pt x="2688" y="1767"/>
                  </a:lnTo>
                  <a:lnTo>
                    <a:pt x="2686" y="1774"/>
                  </a:lnTo>
                  <a:lnTo>
                    <a:pt x="2720" y="1752"/>
                  </a:lnTo>
                  <a:lnTo>
                    <a:pt x="2747" y="1729"/>
                  </a:lnTo>
                  <a:lnTo>
                    <a:pt x="2767" y="1706"/>
                  </a:lnTo>
                  <a:lnTo>
                    <a:pt x="2781" y="1680"/>
                  </a:lnTo>
                  <a:lnTo>
                    <a:pt x="2789" y="1655"/>
                  </a:lnTo>
                  <a:lnTo>
                    <a:pt x="2793" y="1629"/>
                  </a:lnTo>
                  <a:lnTo>
                    <a:pt x="2793" y="1604"/>
                  </a:lnTo>
                  <a:lnTo>
                    <a:pt x="2789" y="1577"/>
                  </a:lnTo>
                  <a:lnTo>
                    <a:pt x="2783" y="1551"/>
                  </a:lnTo>
                  <a:lnTo>
                    <a:pt x="2775" y="1526"/>
                  </a:lnTo>
                  <a:lnTo>
                    <a:pt x="2765" y="1500"/>
                  </a:lnTo>
                  <a:lnTo>
                    <a:pt x="2754" y="1476"/>
                  </a:lnTo>
                  <a:lnTo>
                    <a:pt x="2742" y="1451"/>
                  </a:lnTo>
                  <a:lnTo>
                    <a:pt x="2732" y="1428"/>
                  </a:lnTo>
                  <a:lnTo>
                    <a:pt x="2722" y="1407"/>
                  </a:lnTo>
                  <a:lnTo>
                    <a:pt x="2714" y="1387"/>
                  </a:lnTo>
                  <a:lnTo>
                    <a:pt x="2709" y="1388"/>
                  </a:lnTo>
                  <a:lnTo>
                    <a:pt x="2707" y="1389"/>
                  </a:lnTo>
                  <a:lnTo>
                    <a:pt x="2705" y="1392"/>
                  </a:lnTo>
                  <a:lnTo>
                    <a:pt x="2705" y="1393"/>
                  </a:lnTo>
                  <a:lnTo>
                    <a:pt x="2705" y="1395"/>
                  </a:lnTo>
                  <a:lnTo>
                    <a:pt x="2707" y="1398"/>
                  </a:lnTo>
                  <a:lnTo>
                    <a:pt x="2709" y="1399"/>
                  </a:lnTo>
                  <a:lnTo>
                    <a:pt x="2711" y="1400"/>
                  </a:lnTo>
                  <a:lnTo>
                    <a:pt x="2714" y="1400"/>
                  </a:lnTo>
                  <a:lnTo>
                    <a:pt x="2705" y="1407"/>
                  </a:lnTo>
                  <a:lnTo>
                    <a:pt x="2696" y="1410"/>
                  </a:lnTo>
                  <a:lnTo>
                    <a:pt x="2685" y="1409"/>
                  </a:lnTo>
                  <a:lnTo>
                    <a:pt x="2672" y="1405"/>
                  </a:lnTo>
                  <a:lnTo>
                    <a:pt x="2659" y="1400"/>
                  </a:lnTo>
                  <a:lnTo>
                    <a:pt x="2652" y="1404"/>
                  </a:lnTo>
                  <a:lnTo>
                    <a:pt x="2651" y="1409"/>
                  </a:lnTo>
                  <a:lnTo>
                    <a:pt x="2653" y="1415"/>
                  </a:lnTo>
                  <a:lnTo>
                    <a:pt x="2657" y="1422"/>
                  </a:lnTo>
                  <a:lnTo>
                    <a:pt x="2659" y="1431"/>
                  </a:lnTo>
                  <a:lnTo>
                    <a:pt x="2659" y="1442"/>
                  </a:lnTo>
                  <a:lnTo>
                    <a:pt x="2625" y="1444"/>
                  </a:lnTo>
                  <a:lnTo>
                    <a:pt x="2591" y="1445"/>
                  </a:lnTo>
                  <a:lnTo>
                    <a:pt x="2557" y="1448"/>
                  </a:lnTo>
                  <a:lnTo>
                    <a:pt x="2525" y="1448"/>
                  </a:lnTo>
                  <a:lnTo>
                    <a:pt x="2494" y="1445"/>
                  </a:lnTo>
                  <a:lnTo>
                    <a:pt x="2464" y="1439"/>
                  </a:lnTo>
                  <a:lnTo>
                    <a:pt x="2435" y="1429"/>
                  </a:lnTo>
                  <a:lnTo>
                    <a:pt x="2410" y="1415"/>
                  </a:lnTo>
                  <a:lnTo>
                    <a:pt x="2399" y="1423"/>
                  </a:lnTo>
                  <a:lnTo>
                    <a:pt x="2391" y="1435"/>
                  </a:lnTo>
                  <a:lnTo>
                    <a:pt x="2385" y="1448"/>
                  </a:lnTo>
                  <a:lnTo>
                    <a:pt x="2382" y="1462"/>
                  </a:lnTo>
                  <a:lnTo>
                    <a:pt x="2378" y="1476"/>
                  </a:lnTo>
                  <a:lnTo>
                    <a:pt x="2375" y="1490"/>
                  </a:lnTo>
                  <a:lnTo>
                    <a:pt x="2373" y="1504"/>
                  </a:lnTo>
                  <a:lnTo>
                    <a:pt x="2369" y="1516"/>
                  </a:lnTo>
                  <a:lnTo>
                    <a:pt x="2366" y="1527"/>
                  </a:lnTo>
                  <a:lnTo>
                    <a:pt x="2360" y="1535"/>
                  </a:lnTo>
                  <a:lnTo>
                    <a:pt x="2351" y="1540"/>
                  </a:lnTo>
                  <a:lnTo>
                    <a:pt x="2340" y="1541"/>
                  </a:lnTo>
                  <a:lnTo>
                    <a:pt x="2326" y="1539"/>
                  </a:lnTo>
                  <a:lnTo>
                    <a:pt x="2329" y="1533"/>
                  </a:lnTo>
                  <a:lnTo>
                    <a:pt x="2335" y="1529"/>
                  </a:lnTo>
                  <a:lnTo>
                    <a:pt x="2341" y="1527"/>
                  </a:lnTo>
                  <a:lnTo>
                    <a:pt x="2347" y="1523"/>
                  </a:lnTo>
                  <a:lnTo>
                    <a:pt x="2352" y="1518"/>
                  </a:lnTo>
                  <a:lnTo>
                    <a:pt x="2354" y="1511"/>
                  </a:lnTo>
                  <a:lnTo>
                    <a:pt x="2315" y="1517"/>
                  </a:lnTo>
                  <a:lnTo>
                    <a:pt x="2281" y="1520"/>
                  </a:lnTo>
                  <a:lnTo>
                    <a:pt x="2249" y="1522"/>
                  </a:lnTo>
                  <a:lnTo>
                    <a:pt x="2221" y="1523"/>
                  </a:lnTo>
                  <a:lnTo>
                    <a:pt x="2195" y="1526"/>
                  </a:lnTo>
                  <a:lnTo>
                    <a:pt x="2173" y="1531"/>
                  </a:lnTo>
                  <a:lnTo>
                    <a:pt x="2153" y="1538"/>
                  </a:lnTo>
                  <a:lnTo>
                    <a:pt x="2134" y="1550"/>
                  </a:lnTo>
                  <a:lnTo>
                    <a:pt x="2119" y="1567"/>
                  </a:lnTo>
                  <a:lnTo>
                    <a:pt x="2104" y="1591"/>
                  </a:lnTo>
                  <a:lnTo>
                    <a:pt x="2091" y="1622"/>
                  </a:lnTo>
                  <a:lnTo>
                    <a:pt x="2081" y="1623"/>
                  </a:lnTo>
                  <a:lnTo>
                    <a:pt x="2074" y="1621"/>
                  </a:lnTo>
                  <a:lnTo>
                    <a:pt x="2069" y="1617"/>
                  </a:lnTo>
                  <a:lnTo>
                    <a:pt x="2063" y="1613"/>
                  </a:lnTo>
                  <a:lnTo>
                    <a:pt x="2057" y="1610"/>
                  </a:lnTo>
                  <a:lnTo>
                    <a:pt x="2049" y="1608"/>
                  </a:lnTo>
                  <a:lnTo>
                    <a:pt x="2037" y="1621"/>
                  </a:lnTo>
                  <a:lnTo>
                    <a:pt x="2026" y="1634"/>
                  </a:lnTo>
                  <a:lnTo>
                    <a:pt x="2018" y="1649"/>
                  </a:lnTo>
                  <a:lnTo>
                    <a:pt x="2008" y="1663"/>
                  </a:lnTo>
                  <a:lnTo>
                    <a:pt x="2035" y="1669"/>
                  </a:lnTo>
                  <a:lnTo>
                    <a:pt x="2058" y="1674"/>
                  </a:lnTo>
                  <a:lnTo>
                    <a:pt x="2081" y="1678"/>
                  </a:lnTo>
                  <a:lnTo>
                    <a:pt x="2105" y="1680"/>
                  </a:lnTo>
                  <a:lnTo>
                    <a:pt x="2132" y="1678"/>
                  </a:lnTo>
                  <a:lnTo>
                    <a:pt x="2132" y="1688"/>
                  </a:lnTo>
                  <a:lnTo>
                    <a:pt x="2133" y="1695"/>
                  </a:lnTo>
                  <a:lnTo>
                    <a:pt x="2138" y="1700"/>
                  </a:lnTo>
                  <a:lnTo>
                    <a:pt x="2144" y="1702"/>
                  </a:lnTo>
                  <a:lnTo>
                    <a:pt x="2151" y="1705"/>
                  </a:lnTo>
                  <a:lnTo>
                    <a:pt x="2160" y="1705"/>
                  </a:lnTo>
                  <a:lnTo>
                    <a:pt x="2160" y="1719"/>
                  </a:lnTo>
                  <a:lnTo>
                    <a:pt x="2154" y="1733"/>
                  </a:lnTo>
                  <a:lnTo>
                    <a:pt x="2149" y="1744"/>
                  </a:lnTo>
                  <a:lnTo>
                    <a:pt x="2145" y="1751"/>
                  </a:lnTo>
                  <a:lnTo>
                    <a:pt x="2139" y="1755"/>
                  </a:lnTo>
                  <a:lnTo>
                    <a:pt x="2132" y="1755"/>
                  </a:lnTo>
                  <a:lnTo>
                    <a:pt x="2121" y="1752"/>
                  </a:lnTo>
                  <a:lnTo>
                    <a:pt x="2104" y="1747"/>
                  </a:lnTo>
                  <a:lnTo>
                    <a:pt x="2114" y="1766"/>
                  </a:lnTo>
                  <a:lnTo>
                    <a:pt x="2123" y="1784"/>
                  </a:lnTo>
                  <a:lnTo>
                    <a:pt x="2132" y="1802"/>
                  </a:lnTo>
                  <a:lnTo>
                    <a:pt x="2144" y="1794"/>
                  </a:lnTo>
                  <a:lnTo>
                    <a:pt x="2159" y="1790"/>
                  </a:lnTo>
                  <a:lnTo>
                    <a:pt x="2175" y="1790"/>
                  </a:lnTo>
                  <a:lnTo>
                    <a:pt x="2189" y="1794"/>
                  </a:lnTo>
                  <a:lnTo>
                    <a:pt x="2201" y="1802"/>
                  </a:lnTo>
                  <a:lnTo>
                    <a:pt x="2195" y="1794"/>
                  </a:lnTo>
                  <a:lnTo>
                    <a:pt x="2190" y="1781"/>
                  </a:lnTo>
                  <a:lnTo>
                    <a:pt x="2188" y="1768"/>
                  </a:lnTo>
                  <a:lnTo>
                    <a:pt x="2187" y="1753"/>
                  </a:lnTo>
                  <a:lnTo>
                    <a:pt x="2184" y="1740"/>
                  </a:lnTo>
                  <a:lnTo>
                    <a:pt x="2181" y="1729"/>
                  </a:lnTo>
                  <a:lnTo>
                    <a:pt x="2173" y="1719"/>
                  </a:lnTo>
                  <a:lnTo>
                    <a:pt x="2169" y="1711"/>
                  </a:lnTo>
                  <a:lnTo>
                    <a:pt x="2164" y="1701"/>
                  </a:lnTo>
                  <a:lnTo>
                    <a:pt x="2161" y="1690"/>
                  </a:lnTo>
                  <a:lnTo>
                    <a:pt x="2160" y="1678"/>
                  </a:lnTo>
                  <a:lnTo>
                    <a:pt x="2181" y="1675"/>
                  </a:lnTo>
                  <a:lnTo>
                    <a:pt x="2200" y="1671"/>
                  </a:lnTo>
                  <a:lnTo>
                    <a:pt x="2215" y="1663"/>
                  </a:lnTo>
                  <a:lnTo>
                    <a:pt x="2228" y="1654"/>
                  </a:lnTo>
                  <a:lnTo>
                    <a:pt x="2237" y="1639"/>
                  </a:lnTo>
                  <a:lnTo>
                    <a:pt x="2243" y="1622"/>
                  </a:lnTo>
                  <a:lnTo>
                    <a:pt x="2260" y="1629"/>
                  </a:lnTo>
                  <a:lnTo>
                    <a:pt x="2273" y="1632"/>
                  </a:lnTo>
                  <a:lnTo>
                    <a:pt x="2287" y="1630"/>
                  </a:lnTo>
                  <a:lnTo>
                    <a:pt x="2299" y="1626"/>
                  </a:lnTo>
                  <a:lnTo>
                    <a:pt x="2311" y="1621"/>
                  </a:lnTo>
                  <a:lnTo>
                    <a:pt x="2322" y="1615"/>
                  </a:lnTo>
                  <a:lnTo>
                    <a:pt x="2335" y="1611"/>
                  </a:lnTo>
                  <a:lnTo>
                    <a:pt x="2349" y="1611"/>
                  </a:lnTo>
                  <a:lnTo>
                    <a:pt x="2364" y="1613"/>
                  </a:lnTo>
                  <a:lnTo>
                    <a:pt x="2382" y="1622"/>
                  </a:lnTo>
                  <a:lnTo>
                    <a:pt x="2375" y="1628"/>
                  </a:lnTo>
                  <a:lnTo>
                    <a:pt x="2371" y="1635"/>
                  </a:lnTo>
                  <a:lnTo>
                    <a:pt x="2366" y="1643"/>
                  </a:lnTo>
                  <a:lnTo>
                    <a:pt x="2363" y="1650"/>
                  </a:lnTo>
                  <a:lnTo>
                    <a:pt x="2361" y="1656"/>
                  </a:lnTo>
                  <a:lnTo>
                    <a:pt x="2361" y="1661"/>
                  </a:lnTo>
                  <a:lnTo>
                    <a:pt x="2362" y="1663"/>
                  </a:lnTo>
                  <a:lnTo>
                    <a:pt x="2367" y="1663"/>
                  </a:lnTo>
                  <a:lnTo>
                    <a:pt x="2373" y="1658"/>
                  </a:lnTo>
                  <a:lnTo>
                    <a:pt x="2382" y="1650"/>
                  </a:lnTo>
                  <a:lnTo>
                    <a:pt x="2390" y="1652"/>
                  </a:lnTo>
                  <a:lnTo>
                    <a:pt x="2394" y="1655"/>
                  </a:lnTo>
                  <a:lnTo>
                    <a:pt x="2394" y="1658"/>
                  </a:lnTo>
                  <a:lnTo>
                    <a:pt x="2390" y="1665"/>
                  </a:lnTo>
                  <a:lnTo>
                    <a:pt x="2385" y="1671"/>
                  </a:lnTo>
                  <a:lnTo>
                    <a:pt x="2382" y="1678"/>
                  </a:lnTo>
                  <a:lnTo>
                    <a:pt x="2378" y="1686"/>
                  </a:lnTo>
                  <a:lnTo>
                    <a:pt x="2378" y="1695"/>
                  </a:lnTo>
                  <a:lnTo>
                    <a:pt x="2382" y="1705"/>
                  </a:lnTo>
                  <a:lnTo>
                    <a:pt x="2367" y="1702"/>
                  </a:lnTo>
                  <a:lnTo>
                    <a:pt x="2357" y="1700"/>
                  </a:lnTo>
                  <a:lnTo>
                    <a:pt x="2350" y="1699"/>
                  </a:lnTo>
                  <a:lnTo>
                    <a:pt x="2344" y="1699"/>
                  </a:lnTo>
                  <a:lnTo>
                    <a:pt x="2338" y="1700"/>
                  </a:lnTo>
                  <a:lnTo>
                    <a:pt x="2328" y="1702"/>
                  </a:lnTo>
                  <a:lnTo>
                    <a:pt x="2312" y="1705"/>
                  </a:lnTo>
                  <a:lnTo>
                    <a:pt x="2319" y="1713"/>
                  </a:lnTo>
                  <a:lnTo>
                    <a:pt x="2322" y="1719"/>
                  </a:lnTo>
                  <a:lnTo>
                    <a:pt x="2321" y="1725"/>
                  </a:lnTo>
                  <a:lnTo>
                    <a:pt x="2318" y="1730"/>
                  </a:lnTo>
                  <a:lnTo>
                    <a:pt x="2313" y="1734"/>
                  </a:lnTo>
                  <a:lnTo>
                    <a:pt x="2307" y="1739"/>
                  </a:lnTo>
                  <a:lnTo>
                    <a:pt x="2301" y="1745"/>
                  </a:lnTo>
                  <a:lnTo>
                    <a:pt x="2298" y="1752"/>
                  </a:lnTo>
                  <a:lnTo>
                    <a:pt x="2294" y="1762"/>
                  </a:lnTo>
                  <a:lnTo>
                    <a:pt x="2295" y="1774"/>
                  </a:lnTo>
                  <a:lnTo>
                    <a:pt x="2299" y="1789"/>
                  </a:lnTo>
                  <a:lnTo>
                    <a:pt x="2281" y="1797"/>
                  </a:lnTo>
                  <a:lnTo>
                    <a:pt x="2263" y="1805"/>
                  </a:lnTo>
                  <a:lnTo>
                    <a:pt x="2248" y="1809"/>
                  </a:lnTo>
                  <a:lnTo>
                    <a:pt x="2233" y="1814"/>
                  </a:lnTo>
                  <a:lnTo>
                    <a:pt x="2220" y="1818"/>
                  </a:lnTo>
                  <a:lnTo>
                    <a:pt x="2207" y="1824"/>
                  </a:lnTo>
                  <a:lnTo>
                    <a:pt x="2198" y="1831"/>
                  </a:lnTo>
                  <a:lnTo>
                    <a:pt x="2188" y="1842"/>
                  </a:lnTo>
                  <a:lnTo>
                    <a:pt x="2182" y="1856"/>
                  </a:lnTo>
                  <a:lnTo>
                    <a:pt x="2177" y="1875"/>
                  </a:lnTo>
                  <a:lnTo>
                    <a:pt x="2173" y="1900"/>
                  </a:lnTo>
                  <a:lnTo>
                    <a:pt x="2159" y="1896"/>
                  </a:lnTo>
                  <a:lnTo>
                    <a:pt x="2149" y="1894"/>
                  </a:lnTo>
                  <a:lnTo>
                    <a:pt x="2142" y="1892"/>
                  </a:lnTo>
                  <a:lnTo>
                    <a:pt x="2137" y="1892"/>
                  </a:lnTo>
                  <a:lnTo>
                    <a:pt x="2130" y="1894"/>
                  </a:lnTo>
                  <a:lnTo>
                    <a:pt x="2120" y="1896"/>
                  </a:lnTo>
                  <a:lnTo>
                    <a:pt x="2104" y="1900"/>
                  </a:lnTo>
                  <a:lnTo>
                    <a:pt x="2109" y="1906"/>
                  </a:lnTo>
                  <a:lnTo>
                    <a:pt x="2116" y="1911"/>
                  </a:lnTo>
                  <a:lnTo>
                    <a:pt x="2125" y="1913"/>
                  </a:lnTo>
                  <a:lnTo>
                    <a:pt x="2134" y="1915"/>
                  </a:lnTo>
                  <a:lnTo>
                    <a:pt x="2144" y="1917"/>
                  </a:lnTo>
                  <a:lnTo>
                    <a:pt x="2154" y="1918"/>
                  </a:lnTo>
                  <a:lnTo>
                    <a:pt x="2164" y="1920"/>
                  </a:lnTo>
                  <a:lnTo>
                    <a:pt x="2170" y="1925"/>
                  </a:lnTo>
                  <a:lnTo>
                    <a:pt x="2175" y="1931"/>
                  </a:lnTo>
                  <a:lnTo>
                    <a:pt x="2176" y="1941"/>
                  </a:lnTo>
                  <a:lnTo>
                    <a:pt x="2173" y="1954"/>
                  </a:lnTo>
                  <a:lnTo>
                    <a:pt x="2143" y="1956"/>
                  </a:lnTo>
                  <a:lnTo>
                    <a:pt x="2119" y="1958"/>
                  </a:lnTo>
                  <a:lnTo>
                    <a:pt x="2097" y="1962"/>
                  </a:lnTo>
                  <a:lnTo>
                    <a:pt x="2078" y="1965"/>
                  </a:lnTo>
                  <a:lnTo>
                    <a:pt x="2061" y="1968"/>
                  </a:lnTo>
                  <a:lnTo>
                    <a:pt x="2043" y="1969"/>
                  </a:lnTo>
                  <a:lnTo>
                    <a:pt x="2021" y="1969"/>
                  </a:lnTo>
                  <a:lnTo>
                    <a:pt x="2020" y="1956"/>
                  </a:lnTo>
                  <a:lnTo>
                    <a:pt x="2021" y="1946"/>
                  </a:lnTo>
                  <a:lnTo>
                    <a:pt x="2025" y="1937"/>
                  </a:lnTo>
                  <a:lnTo>
                    <a:pt x="2029" y="1930"/>
                  </a:lnTo>
                  <a:lnTo>
                    <a:pt x="2032" y="1922"/>
                  </a:lnTo>
                  <a:lnTo>
                    <a:pt x="2036" y="1913"/>
                  </a:lnTo>
                  <a:lnTo>
                    <a:pt x="2032" y="1907"/>
                  </a:lnTo>
                  <a:lnTo>
                    <a:pt x="2026" y="1903"/>
                  </a:lnTo>
                  <a:lnTo>
                    <a:pt x="2020" y="1901"/>
                  </a:lnTo>
                  <a:lnTo>
                    <a:pt x="2014" y="1897"/>
                  </a:lnTo>
                  <a:lnTo>
                    <a:pt x="2009" y="1892"/>
                  </a:lnTo>
                  <a:lnTo>
                    <a:pt x="2008" y="1885"/>
                  </a:lnTo>
                  <a:lnTo>
                    <a:pt x="2002" y="1896"/>
                  </a:lnTo>
                  <a:lnTo>
                    <a:pt x="1993" y="1903"/>
                  </a:lnTo>
                  <a:lnTo>
                    <a:pt x="1982" y="1908"/>
                  </a:lnTo>
                  <a:lnTo>
                    <a:pt x="1969" y="1912"/>
                  </a:lnTo>
                  <a:lnTo>
                    <a:pt x="1954" y="1913"/>
                  </a:lnTo>
                  <a:lnTo>
                    <a:pt x="1941" y="1915"/>
                  </a:lnTo>
                  <a:lnTo>
                    <a:pt x="1926" y="1917"/>
                  </a:lnTo>
                  <a:lnTo>
                    <a:pt x="1913" y="1920"/>
                  </a:lnTo>
                  <a:lnTo>
                    <a:pt x="1902" y="1925"/>
                  </a:lnTo>
                  <a:lnTo>
                    <a:pt x="1892" y="1931"/>
                  </a:lnTo>
                  <a:lnTo>
                    <a:pt x="1886" y="1941"/>
                  </a:lnTo>
                  <a:lnTo>
                    <a:pt x="1882" y="1954"/>
                  </a:lnTo>
                  <a:lnTo>
                    <a:pt x="1898" y="1948"/>
                  </a:lnTo>
                  <a:lnTo>
                    <a:pt x="1912" y="1946"/>
                  </a:lnTo>
                  <a:lnTo>
                    <a:pt x="1923" y="1946"/>
                  </a:lnTo>
                  <a:lnTo>
                    <a:pt x="1934" y="1947"/>
                  </a:lnTo>
                  <a:lnTo>
                    <a:pt x="1946" y="1951"/>
                  </a:lnTo>
                  <a:lnTo>
                    <a:pt x="1958" y="1953"/>
                  </a:lnTo>
                  <a:lnTo>
                    <a:pt x="1975" y="1954"/>
                  </a:lnTo>
                  <a:lnTo>
                    <a:pt x="1994" y="1954"/>
                  </a:lnTo>
                  <a:lnTo>
                    <a:pt x="1992" y="1962"/>
                  </a:lnTo>
                  <a:lnTo>
                    <a:pt x="1987" y="1964"/>
                  </a:lnTo>
                  <a:lnTo>
                    <a:pt x="1981" y="1967"/>
                  </a:lnTo>
                  <a:lnTo>
                    <a:pt x="1973" y="1968"/>
                  </a:lnTo>
                  <a:lnTo>
                    <a:pt x="1966" y="1969"/>
                  </a:lnTo>
                  <a:lnTo>
                    <a:pt x="1959" y="1973"/>
                  </a:lnTo>
                  <a:lnTo>
                    <a:pt x="1953" y="1979"/>
                  </a:lnTo>
                  <a:lnTo>
                    <a:pt x="1948" y="1986"/>
                  </a:lnTo>
                  <a:lnTo>
                    <a:pt x="1943" y="1993"/>
                  </a:lnTo>
                  <a:lnTo>
                    <a:pt x="1941" y="2002"/>
                  </a:lnTo>
                  <a:lnTo>
                    <a:pt x="1940" y="2010"/>
                  </a:lnTo>
                  <a:lnTo>
                    <a:pt x="1942" y="2018"/>
                  </a:lnTo>
                  <a:lnTo>
                    <a:pt x="1946" y="2023"/>
                  </a:lnTo>
                  <a:lnTo>
                    <a:pt x="1954" y="2026"/>
                  </a:lnTo>
                  <a:lnTo>
                    <a:pt x="1965" y="2028"/>
                  </a:lnTo>
                  <a:lnTo>
                    <a:pt x="1980" y="2024"/>
                  </a:lnTo>
                  <a:lnTo>
                    <a:pt x="1969" y="2031"/>
                  </a:lnTo>
                  <a:lnTo>
                    <a:pt x="1959" y="2041"/>
                  </a:lnTo>
                  <a:lnTo>
                    <a:pt x="1949" y="2051"/>
                  </a:lnTo>
                  <a:lnTo>
                    <a:pt x="1940" y="2062"/>
                  </a:lnTo>
                  <a:lnTo>
                    <a:pt x="1929" y="2069"/>
                  </a:lnTo>
                  <a:lnTo>
                    <a:pt x="1919" y="2074"/>
                  </a:lnTo>
                  <a:lnTo>
                    <a:pt x="1908" y="2073"/>
                  </a:lnTo>
                  <a:lnTo>
                    <a:pt x="1897" y="2065"/>
                  </a:lnTo>
                  <a:lnTo>
                    <a:pt x="1902" y="2075"/>
                  </a:lnTo>
                  <a:lnTo>
                    <a:pt x="1907" y="2084"/>
                  </a:lnTo>
                  <a:lnTo>
                    <a:pt x="1914" y="2090"/>
                  </a:lnTo>
                  <a:lnTo>
                    <a:pt x="1925" y="2093"/>
                  </a:lnTo>
                  <a:lnTo>
                    <a:pt x="1941" y="2085"/>
                  </a:lnTo>
                  <a:lnTo>
                    <a:pt x="1953" y="2079"/>
                  </a:lnTo>
                  <a:lnTo>
                    <a:pt x="1964" y="2074"/>
                  </a:lnTo>
                  <a:lnTo>
                    <a:pt x="1974" y="2071"/>
                  </a:lnTo>
                  <a:lnTo>
                    <a:pt x="1985" y="2070"/>
                  </a:lnTo>
                  <a:lnTo>
                    <a:pt x="1998" y="2069"/>
                  </a:lnTo>
                  <a:lnTo>
                    <a:pt x="2014" y="2068"/>
                  </a:lnTo>
                  <a:lnTo>
                    <a:pt x="2036" y="2065"/>
                  </a:lnTo>
                  <a:lnTo>
                    <a:pt x="1971" y="2144"/>
                  </a:lnTo>
                  <a:lnTo>
                    <a:pt x="1912" y="2229"/>
                  </a:lnTo>
                  <a:lnTo>
                    <a:pt x="1856" y="2315"/>
                  </a:lnTo>
                  <a:lnTo>
                    <a:pt x="1858" y="2322"/>
                  </a:lnTo>
                  <a:lnTo>
                    <a:pt x="1864" y="2326"/>
                  </a:lnTo>
                  <a:lnTo>
                    <a:pt x="1870" y="2327"/>
                  </a:lnTo>
                  <a:lnTo>
                    <a:pt x="1876" y="2325"/>
                  </a:lnTo>
                  <a:lnTo>
                    <a:pt x="1881" y="2321"/>
                  </a:lnTo>
                  <a:lnTo>
                    <a:pt x="1882" y="2315"/>
                  </a:lnTo>
                  <a:lnTo>
                    <a:pt x="1890" y="2327"/>
                  </a:lnTo>
                  <a:lnTo>
                    <a:pt x="1892" y="2335"/>
                  </a:lnTo>
                  <a:lnTo>
                    <a:pt x="1890" y="2341"/>
                  </a:lnTo>
                  <a:lnTo>
                    <a:pt x="1885" y="2344"/>
                  </a:lnTo>
                  <a:lnTo>
                    <a:pt x="1876" y="2345"/>
                  </a:lnTo>
                  <a:lnTo>
                    <a:pt x="1865" y="2345"/>
                  </a:lnTo>
                  <a:lnTo>
                    <a:pt x="1853" y="2345"/>
                  </a:lnTo>
                  <a:lnTo>
                    <a:pt x="1840" y="2344"/>
                  </a:lnTo>
                  <a:lnTo>
                    <a:pt x="1825" y="2344"/>
                  </a:lnTo>
                  <a:lnTo>
                    <a:pt x="1811" y="2344"/>
                  </a:lnTo>
                  <a:lnTo>
                    <a:pt x="1797" y="2345"/>
                  </a:lnTo>
                  <a:lnTo>
                    <a:pt x="1784" y="2348"/>
                  </a:lnTo>
                  <a:lnTo>
                    <a:pt x="1773" y="2353"/>
                  </a:lnTo>
                  <a:lnTo>
                    <a:pt x="1764" y="2360"/>
                  </a:lnTo>
                  <a:lnTo>
                    <a:pt x="1758" y="2370"/>
                  </a:lnTo>
                  <a:lnTo>
                    <a:pt x="1771" y="2376"/>
                  </a:lnTo>
                  <a:lnTo>
                    <a:pt x="1786" y="2384"/>
                  </a:lnTo>
                  <a:lnTo>
                    <a:pt x="1806" y="2395"/>
                  </a:lnTo>
                  <a:lnTo>
                    <a:pt x="1829" y="2405"/>
                  </a:lnTo>
                  <a:lnTo>
                    <a:pt x="1854" y="2415"/>
                  </a:lnTo>
                  <a:lnTo>
                    <a:pt x="1882" y="2422"/>
                  </a:lnTo>
                  <a:lnTo>
                    <a:pt x="1910" y="2426"/>
                  </a:lnTo>
                  <a:lnTo>
                    <a:pt x="1910" y="2437"/>
                  </a:lnTo>
                  <a:lnTo>
                    <a:pt x="1907" y="2443"/>
                  </a:lnTo>
                  <a:lnTo>
                    <a:pt x="1900" y="2448"/>
                  </a:lnTo>
                  <a:lnTo>
                    <a:pt x="1891" y="2449"/>
                  </a:lnTo>
                  <a:lnTo>
                    <a:pt x="1882" y="2451"/>
                  </a:lnTo>
                  <a:lnTo>
                    <a:pt x="1873" y="2453"/>
                  </a:lnTo>
                  <a:lnTo>
                    <a:pt x="1864" y="2455"/>
                  </a:lnTo>
                  <a:lnTo>
                    <a:pt x="1858" y="2460"/>
                  </a:lnTo>
                  <a:lnTo>
                    <a:pt x="1856" y="2467"/>
                  </a:lnTo>
                  <a:lnTo>
                    <a:pt x="1848" y="2465"/>
                  </a:lnTo>
                  <a:lnTo>
                    <a:pt x="1847" y="2461"/>
                  </a:lnTo>
                  <a:lnTo>
                    <a:pt x="1848" y="2458"/>
                  </a:lnTo>
                  <a:lnTo>
                    <a:pt x="1852" y="2453"/>
                  </a:lnTo>
                  <a:lnTo>
                    <a:pt x="1854" y="2447"/>
                  </a:lnTo>
                  <a:lnTo>
                    <a:pt x="1856" y="2439"/>
                  </a:lnTo>
                  <a:lnTo>
                    <a:pt x="1848" y="2443"/>
                  </a:lnTo>
                  <a:lnTo>
                    <a:pt x="1842" y="2448"/>
                  </a:lnTo>
                  <a:lnTo>
                    <a:pt x="1836" y="2453"/>
                  </a:lnTo>
                  <a:lnTo>
                    <a:pt x="1828" y="2454"/>
                  </a:lnTo>
                  <a:lnTo>
                    <a:pt x="1828" y="2444"/>
                  </a:lnTo>
                  <a:lnTo>
                    <a:pt x="1826" y="2437"/>
                  </a:lnTo>
                  <a:lnTo>
                    <a:pt x="1823" y="2431"/>
                  </a:lnTo>
                  <a:lnTo>
                    <a:pt x="1819" y="2426"/>
                  </a:lnTo>
                  <a:lnTo>
                    <a:pt x="1816" y="2420"/>
                  </a:lnTo>
                  <a:lnTo>
                    <a:pt x="1814" y="2412"/>
                  </a:lnTo>
                  <a:lnTo>
                    <a:pt x="1795" y="2419"/>
                  </a:lnTo>
                  <a:lnTo>
                    <a:pt x="1775" y="2419"/>
                  </a:lnTo>
                  <a:lnTo>
                    <a:pt x="1755" y="2415"/>
                  </a:lnTo>
                  <a:lnTo>
                    <a:pt x="1735" y="2408"/>
                  </a:lnTo>
                  <a:lnTo>
                    <a:pt x="1715" y="2400"/>
                  </a:lnTo>
                  <a:lnTo>
                    <a:pt x="1694" y="2394"/>
                  </a:lnTo>
                  <a:lnTo>
                    <a:pt x="1673" y="2391"/>
                  </a:lnTo>
                  <a:lnTo>
                    <a:pt x="1654" y="2392"/>
                  </a:lnTo>
                  <a:lnTo>
                    <a:pt x="1634" y="2398"/>
                  </a:lnTo>
                  <a:lnTo>
                    <a:pt x="1639" y="2404"/>
                  </a:lnTo>
                  <a:lnTo>
                    <a:pt x="1644" y="2412"/>
                  </a:lnTo>
                  <a:lnTo>
                    <a:pt x="1646" y="2421"/>
                  </a:lnTo>
                  <a:lnTo>
                    <a:pt x="1648" y="2431"/>
                  </a:lnTo>
                  <a:lnTo>
                    <a:pt x="1648" y="2439"/>
                  </a:lnTo>
                  <a:lnTo>
                    <a:pt x="1645" y="2447"/>
                  </a:lnTo>
                  <a:lnTo>
                    <a:pt x="1639" y="2453"/>
                  </a:lnTo>
                  <a:lnTo>
                    <a:pt x="1632" y="2456"/>
                  </a:lnTo>
                  <a:lnTo>
                    <a:pt x="1621" y="2458"/>
                  </a:lnTo>
                  <a:lnTo>
                    <a:pt x="1606" y="2454"/>
                  </a:lnTo>
                  <a:lnTo>
                    <a:pt x="1607" y="2460"/>
                  </a:lnTo>
                  <a:lnTo>
                    <a:pt x="1611" y="2466"/>
                  </a:lnTo>
                  <a:lnTo>
                    <a:pt x="1617" y="2472"/>
                  </a:lnTo>
                  <a:lnTo>
                    <a:pt x="1623" y="2478"/>
                  </a:lnTo>
                  <a:lnTo>
                    <a:pt x="1628" y="2483"/>
                  </a:lnTo>
                  <a:lnTo>
                    <a:pt x="1632" y="2488"/>
                  </a:lnTo>
                  <a:lnTo>
                    <a:pt x="1632" y="2492"/>
                  </a:lnTo>
                  <a:lnTo>
                    <a:pt x="1628" y="2494"/>
                  </a:lnTo>
                  <a:lnTo>
                    <a:pt x="1621" y="2495"/>
                  </a:lnTo>
                  <a:lnTo>
                    <a:pt x="1606" y="2495"/>
                  </a:lnTo>
                  <a:lnTo>
                    <a:pt x="1610" y="2503"/>
                  </a:lnTo>
                  <a:lnTo>
                    <a:pt x="1618" y="2506"/>
                  </a:lnTo>
                  <a:lnTo>
                    <a:pt x="1628" y="2509"/>
                  </a:lnTo>
                  <a:lnTo>
                    <a:pt x="1639" y="2509"/>
                  </a:lnTo>
                  <a:lnTo>
                    <a:pt x="1650" y="2509"/>
                  </a:lnTo>
                  <a:lnTo>
                    <a:pt x="1661" y="2509"/>
                  </a:lnTo>
                  <a:lnTo>
                    <a:pt x="1656" y="2500"/>
                  </a:lnTo>
                  <a:lnTo>
                    <a:pt x="1651" y="2492"/>
                  </a:lnTo>
                  <a:lnTo>
                    <a:pt x="1649" y="2481"/>
                  </a:lnTo>
                  <a:lnTo>
                    <a:pt x="1648" y="2467"/>
                  </a:lnTo>
                  <a:lnTo>
                    <a:pt x="1655" y="2476"/>
                  </a:lnTo>
                  <a:lnTo>
                    <a:pt x="1662" y="2484"/>
                  </a:lnTo>
                  <a:lnTo>
                    <a:pt x="1669" y="2494"/>
                  </a:lnTo>
                  <a:lnTo>
                    <a:pt x="1677" y="2501"/>
                  </a:lnTo>
                  <a:lnTo>
                    <a:pt x="1685" y="2507"/>
                  </a:lnTo>
                  <a:lnTo>
                    <a:pt x="1695" y="2509"/>
                  </a:lnTo>
                  <a:lnTo>
                    <a:pt x="1705" y="2505"/>
                  </a:lnTo>
                  <a:lnTo>
                    <a:pt x="1717" y="2495"/>
                  </a:lnTo>
                  <a:lnTo>
                    <a:pt x="1723" y="2488"/>
                  </a:lnTo>
                  <a:lnTo>
                    <a:pt x="1725" y="2484"/>
                  </a:lnTo>
                  <a:lnTo>
                    <a:pt x="1727" y="2486"/>
                  </a:lnTo>
                  <a:lnTo>
                    <a:pt x="1725" y="2490"/>
                  </a:lnTo>
                  <a:lnTo>
                    <a:pt x="1722" y="2497"/>
                  </a:lnTo>
                  <a:lnTo>
                    <a:pt x="1717" y="2504"/>
                  </a:lnTo>
                  <a:lnTo>
                    <a:pt x="1711" y="2512"/>
                  </a:lnTo>
                  <a:lnTo>
                    <a:pt x="1704" y="2518"/>
                  </a:lnTo>
                  <a:lnTo>
                    <a:pt x="1695" y="2523"/>
                  </a:lnTo>
                  <a:lnTo>
                    <a:pt x="1685" y="2525"/>
                  </a:lnTo>
                  <a:lnTo>
                    <a:pt x="1676" y="2523"/>
                  </a:lnTo>
                  <a:lnTo>
                    <a:pt x="1679" y="2532"/>
                  </a:lnTo>
                  <a:lnTo>
                    <a:pt x="1687" y="2537"/>
                  </a:lnTo>
                  <a:lnTo>
                    <a:pt x="1697" y="2539"/>
                  </a:lnTo>
                  <a:lnTo>
                    <a:pt x="1710" y="2539"/>
                  </a:lnTo>
                  <a:lnTo>
                    <a:pt x="1722" y="2538"/>
                  </a:lnTo>
                  <a:lnTo>
                    <a:pt x="1734" y="2534"/>
                  </a:lnTo>
                  <a:lnTo>
                    <a:pt x="1745" y="2531"/>
                  </a:lnTo>
                  <a:lnTo>
                    <a:pt x="1753" y="2527"/>
                  </a:lnTo>
                  <a:lnTo>
                    <a:pt x="1758" y="2523"/>
                  </a:lnTo>
                  <a:lnTo>
                    <a:pt x="1750" y="2509"/>
                  </a:lnTo>
                  <a:lnTo>
                    <a:pt x="1745" y="2490"/>
                  </a:lnTo>
                  <a:lnTo>
                    <a:pt x="1745" y="2467"/>
                  </a:lnTo>
                  <a:lnTo>
                    <a:pt x="1753" y="2476"/>
                  </a:lnTo>
                  <a:lnTo>
                    <a:pt x="1760" y="2478"/>
                  </a:lnTo>
                  <a:lnTo>
                    <a:pt x="1764" y="2478"/>
                  </a:lnTo>
                  <a:lnTo>
                    <a:pt x="1767" y="2476"/>
                  </a:lnTo>
                  <a:lnTo>
                    <a:pt x="1771" y="2471"/>
                  </a:lnTo>
                  <a:lnTo>
                    <a:pt x="1774" y="2465"/>
                  </a:lnTo>
                  <a:lnTo>
                    <a:pt x="1778" y="2459"/>
                  </a:lnTo>
                  <a:lnTo>
                    <a:pt x="1784" y="2455"/>
                  </a:lnTo>
                  <a:lnTo>
                    <a:pt x="1791" y="2451"/>
                  </a:lnTo>
                  <a:lnTo>
                    <a:pt x="1801" y="2451"/>
                  </a:lnTo>
                  <a:lnTo>
                    <a:pt x="1814" y="2454"/>
                  </a:lnTo>
                  <a:lnTo>
                    <a:pt x="1812" y="2477"/>
                  </a:lnTo>
                  <a:lnTo>
                    <a:pt x="1807" y="2495"/>
                  </a:lnTo>
                  <a:lnTo>
                    <a:pt x="1799" y="2511"/>
                  </a:lnTo>
                  <a:lnTo>
                    <a:pt x="1789" y="2526"/>
                  </a:lnTo>
                  <a:lnTo>
                    <a:pt x="1778" y="2538"/>
                  </a:lnTo>
                  <a:lnTo>
                    <a:pt x="1766" y="2549"/>
                  </a:lnTo>
                  <a:lnTo>
                    <a:pt x="1756" y="2561"/>
                  </a:lnTo>
                  <a:lnTo>
                    <a:pt x="1747" y="2573"/>
                  </a:lnTo>
                  <a:lnTo>
                    <a:pt x="1743" y="2587"/>
                  </a:lnTo>
                  <a:lnTo>
                    <a:pt x="1741" y="2603"/>
                  </a:lnTo>
                  <a:lnTo>
                    <a:pt x="1745" y="2620"/>
                  </a:lnTo>
                  <a:lnTo>
                    <a:pt x="1734" y="2612"/>
                  </a:lnTo>
                  <a:lnTo>
                    <a:pt x="1727" y="2601"/>
                  </a:lnTo>
                  <a:lnTo>
                    <a:pt x="1721" y="2588"/>
                  </a:lnTo>
                  <a:lnTo>
                    <a:pt x="1716" y="2574"/>
                  </a:lnTo>
                  <a:lnTo>
                    <a:pt x="1710" y="2562"/>
                  </a:lnTo>
                  <a:lnTo>
                    <a:pt x="1704" y="2550"/>
                  </a:lnTo>
                  <a:lnTo>
                    <a:pt x="1696" y="2554"/>
                  </a:lnTo>
                  <a:lnTo>
                    <a:pt x="1693" y="2559"/>
                  </a:lnTo>
                  <a:lnTo>
                    <a:pt x="1691" y="2566"/>
                  </a:lnTo>
                  <a:lnTo>
                    <a:pt x="1690" y="2574"/>
                  </a:lnTo>
                  <a:lnTo>
                    <a:pt x="1690" y="2584"/>
                  </a:lnTo>
                  <a:lnTo>
                    <a:pt x="1689" y="2593"/>
                  </a:lnTo>
                  <a:lnTo>
                    <a:pt x="1677" y="2590"/>
                  </a:lnTo>
                  <a:lnTo>
                    <a:pt x="1668" y="2587"/>
                  </a:lnTo>
                  <a:lnTo>
                    <a:pt x="1663" y="2582"/>
                  </a:lnTo>
                  <a:lnTo>
                    <a:pt x="1660" y="2578"/>
                  </a:lnTo>
                  <a:lnTo>
                    <a:pt x="1656" y="2574"/>
                  </a:lnTo>
                  <a:lnTo>
                    <a:pt x="1652" y="2572"/>
                  </a:lnTo>
                  <a:lnTo>
                    <a:pt x="1649" y="2570"/>
                  </a:lnTo>
                  <a:lnTo>
                    <a:pt x="1643" y="2570"/>
                  </a:lnTo>
                  <a:lnTo>
                    <a:pt x="1633" y="2573"/>
                  </a:lnTo>
                  <a:lnTo>
                    <a:pt x="1620" y="2578"/>
                  </a:lnTo>
                  <a:lnTo>
                    <a:pt x="1624" y="2561"/>
                  </a:lnTo>
                  <a:lnTo>
                    <a:pt x="1626" y="2548"/>
                  </a:lnTo>
                  <a:lnTo>
                    <a:pt x="1622" y="2538"/>
                  </a:lnTo>
                  <a:lnTo>
                    <a:pt x="1616" y="2533"/>
                  </a:lnTo>
                  <a:lnTo>
                    <a:pt x="1607" y="2531"/>
                  </a:lnTo>
                  <a:lnTo>
                    <a:pt x="1596" y="2531"/>
                  </a:lnTo>
                  <a:lnTo>
                    <a:pt x="1584" y="2533"/>
                  </a:lnTo>
                  <a:lnTo>
                    <a:pt x="1570" y="2537"/>
                  </a:lnTo>
                  <a:lnTo>
                    <a:pt x="1555" y="2542"/>
                  </a:lnTo>
                  <a:lnTo>
                    <a:pt x="1539" y="2548"/>
                  </a:lnTo>
                  <a:lnTo>
                    <a:pt x="1523" y="2553"/>
                  </a:lnTo>
                  <a:lnTo>
                    <a:pt x="1509" y="2557"/>
                  </a:lnTo>
                  <a:lnTo>
                    <a:pt x="1494" y="2562"/>
                  </a:lnTo>
                  <a:lnTo>
                    <a:pt x="1481" y="2565"/>
                  </a:lnTo>
                  <a:lnTo>
                    <a:pt x="1488" y="2548"/>
                  </a:lnTo>
                  <a:lnTo>
                    <a:pt x="1492" y="2532"/>
                  </a:lnTo>
                  <a:lnTo>
                    <a:pt x="1491" y="2520"/>
                  </a:lnTo>
                  <a:lnTo>
                    <a:pt x="1484" y="2510"/>
                  </a:lnTo>
                  <a:lnTo>
                    <a:pt x="1475" y="2503"/>
                  </a:lnTo>
                  <a:lnTo>
                    <a:pt x="1460" y="2498"/>
                  </a:lnTo>
                  <a:lnTo>
                    <a:pt x="1439" y="2495"/>
                  </a:lnTo>
                  <a:lnTo>
                    <a:pt x="1452" y="2506"/>
                  </a:lnTo>
                  <a:lnTo>
                    <a:pt x="1466" y="2516"/>
                  </a:lnTo>
                  <a:lnTo>
                    <a:pt x="1481" y="2523"/>
                  </a:lnTo>
                  <a:lnTo>
                    <a:pt x="1474" y="2531"/>
                  </a:lnTo>
                  <a:lnTo>
                    <a:pt x="1465" y="2536"/>
                  </a:lnTo>
                  <a:lnTo>
                    <a:pt x="1458" y="2538"/>
                  </a:lnTo>
                  <a:lnTo>
                    <a:pt x="1452" y="2540"/>
                  </a:lnTo>
                  <a:lnTo>
                    <a:pt x="1448" y="2543"/>
                  </a:lnTo>
                  <a:lnTo>
                    <a:pt x="1446" y="2548"/>
                  </a:lnTo>
                  <a:lnTo>
                    <a:pt x="1446" y="2554"/>
                  </a:lnTo>
                  <a:lnTo>
                    <a:pt x="1448" y="2564"/>
                  </a:lnTo>
                  <a:lnTo>
                    <a:pt x="1454" y="2578"/>
                  </a:lnTo>
                  <a:lnTo>
                    <a:pt x="1441" y="2578"/>
                  </a:lnTo>
                  <a:lnTo>
                    <a:pt x="1433" y="2577"/>
                  </a:lnTo>
                  <a:lnTo>
                    <a:pt x="1430" y="2574"/>
                  </a:lnTo>
                  <a:lnTo>
                    <a:pt x="1430" y="2571"/>
                  </a:lnTo>
                  <a:lnTo>
                    <a:pt x="1431" y="2566"/>
                  </a:lnTo>
                  <a:lnTo>
                    <a:pt x="1435" y="2561"/>
                  </a:lnTo>
                  <a:lnTo>
                    <a:pt x="1436" y="2555"/>
                  </a:lnTo>
                  <a:lnTo>
                    <a:pt x="1436" y="2549"/>
                  </a:lnTo>
                  <a:lnTo>
                    <a:pt x="1433" y="2543"/>
                  </a:lnTo>
                  <a:lnTo>
                    <a:pt x="1426" y="2537"/>
                  </a:lnTo>
                  <a:lnTo>
                    <a:pt x="1413" y="2542"/>
                  </a:lnTo>
                  <a:lnTo>
                    <a:pt x="1405" y="2546"/>
                  </a:lnTo>
                  <a:lnTo>
                    <a:pt x="1403" y="2553"/>
                  </a:lnTo>
                  <a:lnTo>
                    <a:pt x="1404" y="2560"/>
                  </a:lnTo>
                  <a:lnTo>
                    <a:pt x="1408" y="2568"/>
                  </a:lnTo>
                  <a:lnTo>
                    <a:pt x="1410" y="2579"/>
                  </a:lnTo>
                  <a:lnTo>
                    <a:pt x="1413" y="2593"/>
                  </a:lnTo>
                  <a:lnTo>
                    <a:pt x="1402" y="2593"/>
                  </a:lnTo>
                  <a:lnTo>
                    <a:pt x="1394" y="2590"/>
                  </a:lnTo>
                  <a:lnTo>
                    <a:pt x="1390" y="2585"/>
                  </a:lnTo>
                  <a:lnTo>
                    <a:pt x="1387" y="2578"/>
                  </a:lnTo>
                  <a:lnTo>
                    <a:pt x="1386" y="2570"/>
                  </a:lnTo>
                  <a:lnTo>
                    <a:pt x="1385" y="2560"/>
                  </a:lnTo>
                  <a:lnTo>
                    <a:pt x="1385" y="2550"/>
                  </a:lnTo>
                  <a:lnTo>
                    <a:pt x="1359" y="2556"/>
                  </a:lnTo>
                  <a:lnTo>
                    <a:pt x="1340" y="2564"/>
                  </a:lnTo>
                  <a:lnTo>
                    <a:pt x="1324" y="2572"/>
                  </a:lnTo>
                  <a:lnTo>
                    <a:pt x="1312" y="2581"/>
                  </a:lnTo>
                  <a:lnTo>
                    <a:pt x="1302" y="2592"/>
                  </a:lnTo>
                  <a:lnTo>
                    <a:pt x="1293" y="2603"/>
                  </a:lnTo>
                  <a:lnTo>
                    <a:pt x="1284" y="2613"/>
                  </a:lnTo>
                  <a:lnTo>
                    <a:pt x="1274" y="2626"/>
                  </a:lnTo>
                  <a:lnTo>
                    <a:pt x="1262" y="2637"/>
                  </a:lnTo>
                  <a:lnTo>
                    <a:pt x="1246" y="2648"/>
                  </a:lnTo>
                  <a:lnTo>
                    <a:pt x="1263" y="2652"/>
                  </a:lnTo>
                  <a:lnTo>
                    <a:pt x="1273" y="2657"/>
                  </a:lnTo>
                  <a:lnTo>
                    <a:pt x="1276" y="2662"/>
                  </a:lnTo>
                  <a:lnTo>
                    <a:pt x="1276" y="2667"/>
                  </a:lnTo>
                  <a:lnTo>
                    <a:pt x="1274" y="2673"/>
                  </a:lnTo>
                  <a:lnTo>
                    <a:pt x="1269" y="2678"/>
                  </a:lnTo>
                  <a:lnTo>
                    <a:pt x="1267" y="2683"/>
                  </a:lnTo>
                  <a:lnTo>
                    <a:pt x="1265" y="2689"/>
                  </a:lnTo>
                  <a:lnTo>
                    <a:pt x="1267" y="2694"/>
                  </a:lnTo>
                  <a:lnTo>
                    <a:pt x="1274" y="2699"/>
                  </a:lnTo>
                  <a:lnTo>
                    <a:pt x="1287" y="2704"/>
                  </a:lnTo>
                  <a:lnTo>
                    <a:pt x="1280" y="2715"/>
                  </a:lnTo>
                  <a:lnTo>
                    <a:pt x="1274" y="2723"/>
                  </a:lnTo>
                  <a:lnTo>
                    <a:pt x="1269" y="2730"/>
                  </a:lnTo>
                  <a:lnTo>
                    <a:pt x="1267" y="2737"/>
                  </a:lnTo>
                  <a:lnTo>
                    <a:pt x="1267" y="2745"/>
                  </a:lnTo>
                  <a:lnTo>
                    <a:pt x="1269" y="2756"/>
                  </a:lnTo>
                  <a:lnTo>
                    <a:pt x="1274" y="2772"/>
                  </a:lnTo>
                  <a:lnTo>
                    <a:pt x="1254" y="2758"/>
                  </a:lnTo>
                  <a:lnTo>
                    <a:pt x="1237" y="2751"/>
                  </a:lnTo>
                  <a:lnTo>
                    <a:pt x="1220" y="2746"/>
                  </a:lnTo>
                  <a:lnTo>
                    <a:pt x="1205" y="2743"/>
                  </a:lnTo>
                  <a:lnTo>
                    <a:pt x="1189" y="2740"/>
                  </a:lnTo>
                  <a:lnTo>
                    <a:pt x="1175" y="2735"/>
                  </a:lnTo>
                  <a:lnTo>
                    <a:pt x="1161" y="2726"/>
                  </a:lnTo>
                  <a:lnTo>
                    <a:pt x="1149" y="2711"/>
                  </a:lnTo>
                  <a:lnTo>
                    <a:pt x="1135" y="2689"/>
                  </a:lnTo>
                  <a:lnTo>
                    <a:pt x="1117" y="2696"/>
                  </a:lnTo>
                  <a:lnTo>
                    <a:pt x="1099" y="2699"/>
                  </a:lnTo>
                  <a:lnTo>
                    <a:pt x="1082" y="2699"/>
                  </a:lnTo>
                  <a:lnTo>
                    <a:pt x="1067" y="2696"/>
                  </a:lnTo>
                  <a:lnTo>
                    <a:pt x="1055" y="2689"/>
                  </a:lnTo>
                  <a:lnTo>
                    <a:pt x="1046" y="2679"/>
                  </a:lnTo>
                  <a:lnTo>
                    <a:pt x="1040" y="2666"/>
                  </a:lnTo>
                  <a:lnTo>
                    <a:pt x="1038" y="2648"/>
                  </a:lnTo>
                  <a:lnTo>
                    <a:pt x="1028" y="2648"/>
                  </a:lnTo>
                  <a:lnTo>
                    <a:pt x="1020" y="2649"/>
                  </a:lnTo>
                  <a:lnTo>
                    <a:pt x="1012" y="2652"/>
                  </a:lnTo>
                  <a:lnTo>
                    <a:pt x="1006" y="2657"/>
                  </a:lnTo>
                  <a:lnTo>
                    <a:pt x="1000" y="2661"/>
                  </a:lnTo>
                  <a:lnTo>
                    <a:pt x="992" y="2663"/>
                  </a:lnTo>
                  <a:lnTo>
                    <a:pt x="982" y="2663"/>
                  </a:lnTo>
                  <a:lnTo>
                    <a:pt x="970" y="2661"/>
                  </a:lnTo>
                  <a:lnTo>
                    <a:pt x="972" y="2645"/>
                  </a:lnTo>
                  <a:lnTo>
                    <a:pt x="971" y="2632"/>
                  </a:lnTo>
                  <a:lnTo>
                    <a:pt x="965" y="2622"/>
                  </a:lnTo>
                  <a:lnTo>
                    <a:pt x="957" y="2613"/>
                  </a:lnTo>
                  <a:lnTo>
                    <a:pt x="948" y="2606"/>
                  </a:lnTo>
                  <a:lnTo>
                    <a:pt x="939" y="2600"/>
                  </a:lnTo>
                  <a:lnTo>
                    <a:pt x="929" y="2594"/>
                  </a:lnTo>
                  <a:lnTo>
                    <a:pt x="922" y="2588"/>
                  </a:lnTo>
                  <a:lnTo>
                    <a:pt x="917" y="2581"/>
                  </a:lnTo>
                  <a:lnTo>
                    <a:pt x="916" y="2573"/>
                  </a:lnTo>
                  <a:lnTo>
                    <a:pt x="918" y="2562"/>
                  </a:lnTo>
                  <a:lnTo>
                    <a:pt x="927" y="2550"/>
                  </a:lnTo>
                  <a:lnTo>
                    <a:pt x="970" y="2593"/>
                  </a:lnTo>
                  <a:lnTo>
                    <a:pt x="976" y="2589"/>
                  </a:lnTo>
                  <a:lnTo>
                    <a:pt x="977" y="2584"/>
                  </a:lnTo>
                  <a:lnTo>
                    <a:pt x="974" y="2578"/>
                  </a:lnTo>
                  <a:lnTo>
                    <a:pt x="971" y="2571"/>
                  </a:lnTo>
                  <a:lnTo>
                    <a:pt x="968" y="2561"/>
                  </a:lnTo>
                  <a:lnTo>
                    <a:pt x="970" y="2550"/>
                  </a:lnTo>
                  <a:lnTo>
                    <a:pt x="973" y="2555"/>
                  </a:lnTo>
                  <a:lnTo>
                    <a:pt x="977" y="2559"/>
                  </a:lnTo>
                  <a:lnTo>
                    <a:pt x="981" y="2561"/>
                  </a:lnTo>
                  <a:lnTo>
                    <a:pt x="984" y="2562"/>
                  </a:lnTo>
                  <a:lnTo>
                    <a:pt x="988" y="2562"/>
                  </a:lnTo>
                  <a:lnTo>
                    <a:pt x="992" y="2561"/>
                  </a:lnTo>
                  <a:lnTo>
                    <a:pt x="994" y="2559"/>
                  </a:lnTo>
                  <a:lnTo>
                    <a:pt x="996" y="2557"/>
                  </a:lnTo>
                  <a:lnTo>
                    <a:pt x="998" y="2554"/>
                  </a:lnTo>
                  <a:lnTo>
                    <a:pt x="999" y="2551"/>
                  </a:lnTo>
                  <a:lnTo>
                    <a:pt x="998" y="2548"/>
                  </a:lnTo>
                  <a:lnTo>
                    <a:pt x="996" y="2545"/>
                  </a:lnTo>
                  <a:lnTo>
                    <a:pt x="994" y="2542"/>
                  </a:lnTo>
                  <a:lnTo>
                    <a:pt x="989" y="2539"/>
                  </a:lnTo>
                  <a:lnTo>
                    <a:pt x="983" y="2537"/>
                  </a:lnTo>
                  <a:lnTo>
                    <a:pt x="992" y="2529"/>
                  </a:lnTo>
                  <a:lnTo>
                    <a:pt x="998" y="2528"/>
                  </a:lnTo>
                  <a:lnTo>
                    <a:pt x="1004" y="2531"/>
                  </a:lnTo>
                  <a:lnTo>
                    <a:pt x="1009" y="2537"/>
                  </a:lnTo>
                  <a:lnTo>
                    <a:pt x="1012" y="2544"/>
                  </a:lnTo>
                  <a:lnTo>
                    <a:pt x="1017" y="2555"/>
                  </a:lnTo>
                  <a:lnTo>
                    <a:pt x="1022" y="2565"/>
                  </a:lnTo>
                  <a:lnTo>
                    <a:pt x="1027" y="2576"/>
                  </a:lnTo>
                  <a:lnTo>
                    <a:pt x="1034" y="2584"/>
                  </a:lnTo>
                  <a:lnTo>
                    <a:pt x="1041" y="2592"/>
                  </a:lnTo>
                  <a:lnTo>
                    <a:pt x="1052" y="2596"/>
                  </a:lnTo>
                  <a:lnTo>
                    <a:pt x="1065" y="2596"/>
                  </a:lnTo>
                  <a:lnTo>
                    <a:pt x="1080" y="2593"/>
                  </a:lnTo>
                  <a:lnTo>
                    <a:pt x="1076" y="2579"/>
                  </a:lnTo>
                  <a:lnTo>
                    <a:pt x="1069" y="2572"/>
                  </a:lnTo>
                  <a:lnTo>
                    <a:pt x="1063" y="2570"/>
                  </a:lnTo>
                  <a:lnTo>
                    <a:pt x="1057" y="2571"/>
                  </a:lnTo>
                  <a:lnTo>
                    <a:pt x="1050" y="2572"/>
                  </a:lnTo>
                  <a:lnTo>
                    <a:pt x="1041" y="2573"/>
                  </a:lnTo>
                  <a:lnTo>
                    <a:pt x="1033" y="2571"/>
                  </a:lnTo>
                  <a:lnTo>
                    <a:pt x="1024" y="2565"/>
                  </a:lnTo>
                  <a:lnTo>
                    <a:pt x="1037" y="2556"/>
                  </a:lnTo>
                  <a:lnTo>
                    <a:pt x="1044" y="2550"/>
                  </a:lnTo>
                  <a:lnTo>
                    <a:pt x="1046" y="2545"/>
                  </a:lnTo>
                  <a:lnTo>
                    <a:pt x="1046" y="2540"/>
                  </a:lnTo>
                  <a:lnTo>
                    <a:pt x="1043" y="2537"/>
                  </a:lnTo>
                  <a:lnTo>
                    <a:pt x="1037" y="2533"/>
                  </a:lnTo>
                  <a:lnTo>
                    <a:pt x="1030" y="2528"/>
                  </a:lnTo>
                  <a:lnTo>
                    <a:pt x="1023" y="2522"/>
                  </a:lnTo>
                  <a:lnTo>
                    <a:pt x="1017" y="2515"/>
                  </a:lnTo>
                  <a:lnTo>
                    <a:pt x="1013" y="2506"/>
                  </a:lnTo>
                  <a:lnTo>
                    <a:pt x="1011" y="2495"/>
                  </a:lnTo>
                  <a:lnTo>
                    <a:pt x="1043" y="2499"/>
                  </a:lnTo>
                  <a:lnTo>
                    <a:pt x="1071" y="2501"/>
                  </a:lnTo>
                  <a:lnTo>
                    <a:pt x="1097" y="2503"/>
                  </a:lnTo>
                  <a:lnTo>
                    <a:pt x="1123" y="2501"/>
                  </a:lnTo>
                  <a:lnTo>
                    <a:pt x="1149" y="2495"/>
                  </a:lnTo>
                  <a:lnTo>
                    <a:pt x="1157" y="2494"/>
                  </a:lnTo>
                  <a:lnTo>
                    <a:pt x="1163" y="2498"/>
                  </a:lnTo>
                  <a:lnTo>
                    <a:pt x="1168" y="2505"/>
                  </a:lnTo>
                  <a:lnTo>
                    <a:pt x="1173" y="2514"/>
                  </a:lnTo>
                  <a:lnTo>
                    <a:pt x="1175" y="2523"/>
                  </a:lnTo>
                  <a:lnTo>
                    <a:pt x="1179" y="2532"/>
                  </a:lnTo>
                  <a:lnTo>
                    <a:pt x="1180" y="2540"/>
                  </a:lnTo>
                  <a:lnTo>
                    <a:pt x="1183" y="2546"/>
                  </a:lnTo>
                  <a:lnTo>
                    <a:pt x="1184" y="2548"/>
                  </a:lnTo>
                  <a:lnTo>
                    <a:pt x="1186" y="2545"/>
                  </a:lnTo>
                  <a:lnTo>
                    <a:pt x="1189" y="2538"/>
                  </a:lnTo>
                  <a:lnTo>
                    <a:pt x="1191" y="2523"/>
                  </a:lnTo>
                  <a:lnTo>
                    <a:pt x="1201" y="2529"/>
                  </a:lnTo>
                  <a:lnTo>
                    <a:pt x="1207" y="2537"/>
                  </a:lnTo>
                  <a:lnTo>
                    <a:pt x="1207" y="2545"/>
                  </a:lnTo>
                  <a:lnTo>
                    <a:pt x="1203" y="2554"/>
                  </a:lnTo>
                  <a:lnTo>
                    <a:pt x="1198" y="2562"/>
                  </a:lnTo>
                  <a:lnTo>
                    <a:pt x="1191" y="2571"/>
                  </a:lnTo>
                  <a:lnTo>
                    <a:pt x="1185" y="2579"/>
                  </a:lnTo>
                  <a:lnTo>
                    <a:pt x="1180" y="2587"/>
                  </a:lnTo>
                  <a:lnTo>
                    <a:pt x="1177" y="2593"/>
                  </a:lnTo>
                  <a:lnTo>
                    <a:pt x="1194" y="2581"/>
                  </a:lnTo>
                  <a:lnTo>
                    <a:pt x="1212" y="2571"/>
                  </a:lnTo>
                  <a:lnTo>
                    <a:pt x="1231" y="2561"/>
                  </a:lnTo>
                  <a:lnTo>
                    <a:pt x="1252" y="2553"/>
                  </a:lnTo>
                  <a:lnTo>
                    <a:pt x="1273" y="2545"/>
                  </a:lnTo>
                  <a:lnTo>
                    <a:pt x="1293" y="2538"/>
                  </a:lnTo>
                  <a:lnTo>
                    <a:pt x="1313" y="2531"/>
                  </a:lnTo>
                  <a:lnTo>
                    <a:pt x="1330" y="2522"/>
                  </a:lnTo>
                  <a:lnTo>
                    <a:pt x="1343" y="2514"/>
                  </a:lnTo>
                  <a:lnTo>
                    <a:pt x="1354" y="2504"/>
                  </a:lnTo>
                  <a:lnTo>
                    <a:pt x="1360" y="2494"/>
                  </a:lnTo>
                  <a:lnTo>
                    <a:pt x="1362" y="2482"/>
                  </a:lnTo>
                  <a:lnTo>
                    <a:pt x="1357" y="2467"/>
                  </a:lnTo>
                  <a:lnTo>
                    <a:pt x="1400" y="2461"/>
                  </a:lnTo>
                  <a:lnTo>
                    <a:pt x="1438" y="2451"/>
                  </a:lnTo>
                  <a:lnTo>
                    <a:pt x="1471" y="2439"/>
                  </a:lnTo>
                  <a:lnTo>
                    <a:pt x="1502" y="2426"/>
                  </a:lnTo>
                  <a:lnTo>
                    <a:pt x="1530" y="2411"/>
                  </a:lnTo>
                  <a:lnTo>
                    <a:pt x="1555" y="2397"/>
                  </a:lnTo>
                  <a:lnTo>
                    <a:pt x="1579" y="2382"/>
                  </a:lnTo>
                  <a:lnTo>
                    <a:pt x="1604" y="2369"/>
                  </a:lnTo>
                  <a:lnTo>
                    <a:pt x="1629" y="2358"/>
                  </a:lnTo>
                  <a:lnTo>
                    <a:pt x="1656" y="2349"/>
                  </a:lnTo>
                  <a:lnTo>
                    <a:pt x="1685" y="2344"/>
                  </a:lnTo>
                  <a:lnTo>
                    <a:pt x="1717" y="2343"/>
                  </a:lnTo>
                  <a:lnTo>
                    <a:pt x="1710" y="2316"/>
                  </a:lnTo>
                  <a:lnTo>
                    <a:pt x="1705" y="2294"/>
                  </a:lnTo>
                  <a:lnTo>
                    <a:pt x="1702" y="2274"/>
                  </a:lnTo>
                  <a:lnTo>
                    <a:pt x="1699" y="2257"/>
                  </a:lnTo>
                  <a:lnTo>
                    <a:pt x="1693" y="2242"/>
                  </a:lnTo>
                  <a:lnTo>
                    <a:pt x="1683" y="2229"/>
                  </a:lnTo>
                  <a:lnTo>
                    <a:pt x="1668" y="2216"/>
                  </a:lnTo>
                  <a:lnTo>
                    <a:pt x="1648" y="2204"/>
                  </a:lnTo>
                  <a:lnTo>
                    <a:pt x="1646" y="2219"/>
                  </a:lnTo>
                  <a:lnTo>
                    <a:pt x="1648" y="2230"/>
                  </a:lnTo>
                  <a:lnTo>
                    <a:pt x="1650" y="2238"/>
                  </a:lnTo>
                  <a:lnTo>
                    <a:pt x="1655" y="2246"/>
                  </a:lnTo>
                  <a:lnTo>
                    <a:pt x="1659" y="2254"/>
                  </a:lnTo>
                  <a:lnTo>
                    <a:pt x="1662" y="2263"/>
                  </a:lnTo>
                  <a:lnTo>
                    <a:pt x="1663" y="2274"/>
                  </a:lnTo>
                  <a:lnTo>
                    <a:pt x="1661" y="2287"/>
                  </a:lnTo>
                  <a:lnTo>
                    <a:pt x="1643" y="2289"/>
                  </a:lnTo>
                  <a:lnTo>
                    <a:pt x="1628" y="2296"/>
                  </a:lnTo>
                  <a:lnTo>
                    <a:pt x="1615" y="2303"/>
                  </a:lnTo>
                  <a:lnTo>
                    <a:pt x="1606" y="2315"/>
                  </a:lnTo>
                  <a:lnTo>
                    <a:pt x="1594" y="2311"/>
                  </a:lnTo>
                  <a:lnTo>
                    <a:pt x="1586" y="2304"/>
                  </a:lnTo>
                  <a:lnTo>
                    <a:pt x="1578" y="2294"/>
                  </a:lnTo>
                  <a:lnTo>
                    <a:pt x="1571" y="2286"/>
                  </a:lnTo>
                  <a:lnTo>
                    <a:pt x="1562" y="2277"/>
                  </a:lnTo>
                  <a:lnTo>
                    <a:pt x="1550" y="2274"/>
                  </a:lnTo>
                  <a:lnTo>
                    <a:pt x="1545" y="2278"/>
                  </a:lnTo>
                  <a:lnTo>
                    <a:pt x="1538" y="2281"/>
                  </a:lnTo>
                  <a:lnTo>
                    <a:pt x="1530" y="2283"/>
                  </a:lnTo>
                  <a:lnTo>
                    <a:pt x="1521" y="2286"/>
                  </a:lnTo>
                  <a:lnTo>
                    <a:pt x="1515" y="2289"/>
                  </a:lnTo>
                  <a:lnTo>
                    <a:pt x="1510" y="2296"/>
                  </a:lnTo>
                  <a:lnTo>
                    <a:pt x="1508" y="2303"/>
                  </a:lnTo>
                  <a:lnTo>
                    <a:pt x="1509" y="2315"/>
                  </a:lnTo>
                  <a:lnTo>
                    <a:pt x="1497" y="2310"/>
                  </a:lnTo>
                  <a:lnTo>
                    <a:pt x="1487" y="2309"/>
                  </a:lnTo>
                  <a:lnTo>
                    <a:pt x="1478" y="2308"/>
                  </a:lnTo>
                  <a:lnTo>
                    <a:pt x="1471" y="2305"/>
                  </a:lnTo>
                  <a:lnTo>
                    <a:pt x="1465" y="2300"/>
                  </a:lnTo>
                  <a:lnTo>
                    <a:pt x="1460" y="2291"/>
                  </a:lnTo>
                  <a:lnTo>
                    <a:pt x="1454" y="2274"/>
                  </a:lnTo>
                  <a:lnTo>
                    <a:pt x="1444" y="2286"/>
                  </a:lnTo>
                  <a:lnTo>
                    <a:pt x="1441" y="2297"/>
                  </a:lnTo>
                  <a:lnTo>
                    <a:pt x="1442" y="2305"/>
                  </a:lnTo>
                  <a:lnTo>
                    <a:pt x="1447" y="2314"/>
                  </a:lnTo>
                  <a:lnTo>
                    <a:pt x="1454" y="2320"/>
                  </a:lnTo>
                  <a:lnTo>
                    <a:pt x="1465" y="2327"/>
                  </a:lnTo>
                  <a:lnTo>
                    <a:pt x="1476" y="2333"/>
                  </a:lnTo>
                  <a:lnTo>
                    <a:pt x="1487" y="2341"/>
                  </a:lnTo>
                  <a:lnTo>
                    <a:pt x="1497" y="2349"/>
                  </a:lnTo>
                  <a:lnTo>
                    <a:pt x="1505" y="2358"/>
                  </a:lnTo>
                  <a:lnTo>
                    <a:pt x="1510" y="2369"/>
                  </a:lnTo>
                  <a:lnTo>
                    <a:pt x="1512" y="2382"/>
                  </a:lnTo>
                  <a:lnTo>
                    <a:pt x="1509" y="2398"/>
                  </a:lnTo>
                  <a:lnTo>
                    <a:pt x="1500" y="2386"/>
                  </a:lnTo>
                  <a:lnTo>
                    <a:pt x="1487" y="2376"/>
                  </a:lnTo>
                  <a:lnTo>
                    <a:pt x="1471" y="2370"/>
                  </a:lnTo>
                  <a:lnTo>
                    <a:pt x="1450" y="2369"/>
                  </a:lnTo>
                  <a:lnTo>
                    <a:pt x="1426" y="2370"/>
                  </a:lnTo>
                  <a:lnTo>
                    <a:pt x="1426" y="2302"/>
                  </a:lnTo>
                  <a:lnTo>
                    <a:pt x="1407" y="2308"/>
                  </a:lnTo>
                  <a:lnTo>
                    <a:pt x="1391" y="2317"/>
                  </a:lnTo>
                  <a:lnTo>
                    <a:pt x="1380" y="2328"/>
                  </a:lnTo>
                  <a:lnTo>
                    <a:pt x="1372" y="2342"/>
                  </a:lnTo>
                  <a:lnTo>
                    <a:pt x="1366" y="2356"/>
                  </a:lnTo>
                  <a:lnTo>
                    <a:pt x="1363" y="2371"/>
                  </a:lnTo>
                  <a:lnTo>
                    <a:pt x="1359" y="2384"/>
                  </a:lnTo>
                  <a:lnTo>
                    <a:pt x="1357" y="2398"/>
                  </a:lnTo>
                  <a:lnTo>
                    <a:pt x="1348" y="2391"/>
                  </a:lnTo>
                  <a:lnTo>
                    <a:pt x="1343" y="2381"/>
                  </a:lnTo>
                  <a:lnTo>
                    <a:pt x="1343" y="2370"/>
                  </a:lnTo>
                  <a:lnTo>
                    <a:pt x="1347" y="2358"/>
                  </a:lnTo>
                  <a:lnTo>
                    <a:pt x="1352" y="2347"/>
                  </a:lnTo>
                  <a:lnTo>
                    <a:pt x="1359" y="2335"/>
                  </a:lnTo>
                  <a:lnTo>
                    <a:pt x="1368" y="2326"/>
                  </a:lnTo>
                  <a:lnTo>
                    <a:pt x="1376" y="2319"/>
                  </a:lnTo>
                  <a:lnTo>
                    <a:pt x="1385" y="2315"/>
                  </a:lnTo>
                  <a:lnTo>
                    <a:pt x="1383" y="2306"/>
                  </a:lnTo>
                  <a:lnTo>
                    <a:pt x="1379" y="2302"/>
                  </a:lnTo>
                  <a:lnTo>
                    <a:pt x="1372" y="2300"/>
                  </a:lnTo>
                  <a:lnTo>
                    <a:pt x="1363" y="2299"/>
                  </a:lnTo>
                  <a:lnTo>
                    <a:pt x="1353" y="2300"/>
                  </a:lnTo>
                  <a:lnTo>
                    <a:pt x="1343" y="2302"/>
                  </a:lnTo>
                  <a:lnTo>
                    <a:pt x="1332" y="2303"/>
                  </a:lnTo>
                  <a:lnTo>
                    <a:pt x="1323" y="2303"/>
                  </a:lnTo>
                  <a:lnTo>
                    <a:pt x="1315" y="2302"/>
                  </a:lnTo>
                  <a:lnTo>
                    <a:pt x="1321" y="2309"/>
                  </a:lnTo>
                  <a:lnTo>
                    <a:pt x="1324" y="2316"/>
                  </a:lnTo>
                  <a:lnTo>
                    <a:pt x="1324" y="2321"/>
                  </a:lnTo>
                  <a:lnTo>
                    <a:pt x="1321" y="2327"/>
                  </a:lnTo>
                  <a:lnTo>
                    <a:pt x="1319" y="2335"/>
                  </a:lnTo>
                  <a:lnTo>
                    <a:pt x="1315" y="2343"/>
                  </a:lnTo>
                  <a:lnTo>
                    <a:pt x="1310" y="2342"/>
                  </a:lnTo>
                  <a:lnTo>
                    <a:pt x="1308" y="2341"/>
                  </a:lnTo>
                  <a:lnTo>
                    <a:pt x="1307" y="2338"/>
                  </a:lnTo>
                  <a:lnTo>
                    <a:pt x="1307" y="2336"/>
                  </a:lnTo>
                  <a:lnTo>
                    <a:pt x="1307" y="2335"/>
                  </a:lnTo>
                  <a:lnTo>
                    <a:pt x="1308" y="2332"/>
                  </a:lnTo>
                  <a:lnTo>
                    <a:pt x="1310" y="2331"/>
                  </a:lnTo>
                  <a:lnTo>
                    <a:pt x="1313" y="2330"/>
                  </a:lnTo>
                  <a:lnTo>
                    <a:pt x="1315" y="2328"/>
                  </a:lnTo>
                  <a:lnTo>
                    <a:pt x="1274" y="2287"/>
                  </a:lnTo>
                  <a:lnTo>
                    <a:pt x="1278" y="2280"/>
                  </a:lnTo>
                  <a:lnTo>
                    <a:pt x="1286" y="2276"/>
                  </a:lnTo>
                  <a:lnTo>
                    <a:pt x="1296" y="2275"/>
                  </a:lnTo>
                  <a:lnTo>
                    <a:pt x="1307" y="2274"/>
                  </a:lnTo>
                  <a:lnTo>
                    <a:pt x="1318" y="2274"/>
                  </a:lnTo>
                  <a:lnTo>
                    <a:pt x="1329" y="2274"/>
                  </a:lnTo>
                  <a:lnTo>
                    <a:pt x="1329" y="2248"/>
                  </a:lnTo>
                  <a:lnTo>
                    <a:pt x="1325" y="2227"/>
                  </a:lnTo>
                  <a:lnTo>
                    <a:pt x="1319" y="2211"/>
                  </a:lnTo>
                  <a:lnTo>
                    <a:pt x="1312" y="2198"/>
                  </a:lnTo>
                  <a:lnTo>
                    <a:pt x="1303" y="2188"/>
                  </a:lnTo>
                  <a:lnTo>
                    <a:pt x="1295" y="2181"/>
                  </a:lnTo>
                  <a:lnTo>
                    <a:pt x="1285" y="2174"/>
                  </a:lnTo>
                  <a:lnTo>
                    <a:pt x="1276" y="2166"/>
                  </a:lnTo>
                  <a:lnTo>
                    <a:pt x="1269" y="2159"/>
                  </a:lnTo>
                  <a:lnTo>
                    <a:pt x="1263" y="2151"/>
                  </a:lnTo>
                  <a:lnTo>
                    <a:pt x="1259" y="2140"/>
                  </a:lnTo>
                  <a:lnTo>
                    <a:pt x="1258" y="2129"/>
                  </a:lnTo>
                  <a:lnTo>
                    <a:pt x="1261" y="2121"/>
                  </a:lnTo>
                  <a:lnTo>
                    <a:pt x="1258" y="2121"/>
                  </a:lnTo>
                  <a:lnTo>
                    <a:pt x="1261" y="2107"/>
                  </a:lnTo>
                  <a:lnTo>
                    <a:pt x="1256" y="2108"/>
                  </a:lnTo>
                  <a:lnTo>
                    <a:pt x="1253" y="2110"/>
                  </a:lnTo>
                  <a:lnTo>
                    <a:pt x="1251" y="2112"/>
                  </a:lnTo>
                  <a:lnTo>
                    <a:pt x="1251" y="2114"/>
                  </a:lnTo>
                  <a:lnTo>
                    <a:pt x="1252" y="2116"/>
                  </a:lnTo>
                  <a:lnTo>
                    <a:pt x="1253" y="2118"/>
                  </a:lnTo>
                  <a:lnTo>
                    <a:pt x="1256" y="2120"/>
                  </a:lnTo>
                  <a:lnTo>
                    <a:pt x="1257" y="2120"/>
                  </a:lnTo>
                  <a:lnTo>
                    <a:pt x="1258" y="2121"/>
                  </a:lnTo>
                  <a:lnTo>
                    <a:pt x="1258" y="2125"/>
                  </a:lnTo>
                  <a:lnTo>
                    <a:pt x="1258" y="2129"/>
                  </a:lnTo>
                  <a:lnTo>
                    <a:pt x="1258" y="2131"/>
                  </a:lnTo>
                  <a:lnTo>
                    <a:pt x="1253" y="2137"/>
                  </a:lnTo>
                  <a:lnTo>
                    <a:pt x="1247" y="2138"/>
                  </a:lnTo>
                  <a:lnTo>
                    <a:pt x="1240" y="2137"/>
                  </a:lnTo>
                  <a:lnTo>
                    <a:pt x="1233" y="2134"/>
                  </a:lnTo>
                  <a:lnTo>
                    <a:pt x="1225" y="2130"/>
                  </a:lnTo>
                  <a:lnTo>
                    <a:pt x="1218" y="2126"/>
                  </a:lnTo>
                  <a:lnTo>
                    <a:pt x="1212" y="2124"/>
                  </a:lnTo>
                  <a:lnTo>
                    <a:pt x="1207" y="2124"/>
                  </a:lnTo>
                  <a:lnTo>
                    <a:pt x="1205" y="2126"/>
                  </a:lnTo>
                  <a:lnTo>
                    <a:pt x="1205" y="2135"/>
                  </a:lnTo>
                  <a:lnTo>
                    <a:pt x="1195" y="2127"/>
                  </a:lnTo>
                  <a:lnTo>
                    <a:pt x="1192" y="2120"/>
                  </a:lnTo>
                  <a:lnTo>
                    <a:pt x="1196" y="2113"/>
                  </a:lnTo>
                  <a:lnTo>
                    <a:pt x="1203" y="2104"/>
                  </a:lnTo>
                  <a:lnTo>
                    <a:pt x="1213" y="2097"/>
                  </a:lnTo>
                  <a:lnTo>
                    <a:pt x="1224" y="2090"/>
                  </a:lnTo>
                  <a:lnTo>
                    <a:pt x="1234" y="2082"/>
                  </a:lnTo>
                  <a:lnTo>
                    <a:pt x="1241" y="2074"/>
                  </a:lnTo>
                  <a:lnTo>
                    <a:pt x="1245" y="2067"/>
                  </a:lnTo>
                  <a:lnTo>
                    <a:pt x="1242" y="2059"/>
                  </a:lnTo>
                  <a:lnTo>
                    <a:pt x="1233" y="2052"/>
                  </a:lnTo>
                  <a:lnTo>
                    <a:pt x="1234" y="2046"/>
                  </a:lnTo>
                  <a:lnTo>
                    <a:pt x="1239" y="2042"/>
                  </a:lnTo>
                  <a:lnTo>
                    <a:pt x="1246" y="2040"/>
                  </a:lnTo>
                  <a:lnTo>
                    <a:pt x="1253" y="2040"/>
                  </a:lnTo>
                  <a:lnTo>
                    <a:pt x="1261" y="2038"/>
                  </a:lnTo>
                  <a:lnTo>
                    <a:pt x="1287" y="2038"/>
                  </a:lnTo>
                  <a:lnTo>
                    <a:pt x="1275" y="2047"/>
                  </a:lnTo>
                  <a:lnTo>
                    <a:pt x="1268" y="2053"/>
                  </a:lnTo>
                  <a:lnTo>
                    <a:pt x="1267" y="2058"/>
                  </a:lnTo>
                  <a:lnTo>
                    <a:pt x="1269" y="2062"/>
                  </a:lnTo>
                  <a:lnTo>
                    <a:pt x="1275" y="2064"/>
                  </a:lnTo>
                  <a:lnTo>
                    <a:pt x="1285" y="2065"/>
                  </a:lnTo>
                  <a:lnTo>
                    <a:pt x="1297" y="2067"/>
                  </a:lnTo>
                  <a:lnTo>
                    <a:pt x="1313" y="2067"/>
                  </a:lnTo>
                  <a:lnTo>
                    <a:pt x="1329" y="2065"/>
                  </a:lnTo>
                  <a:lnTo>
                    <a:pt x="1331" y="2052"/>
                  </a:lnTo>
                  <a:lnTo>
                    <a:pt x="1330" y="2041"/>
                  </a:lnTo>
                  <a:lnTo>
                    <a:pt x="1326" y="2032"/>
                  </a:lnTo>
                  <a:lnTo>
                    <a:pt x="1323" y="2024"/>
                  </a:lnTo>
                  <a:lnTo>
                    <a:pt x="1318" y="2017"/>
                  </a:lnTo>
                  <a:lnTo>
                    <a:pt x="1315" y="2008"/>
                  </a:lnTo>
                  <a:lnTo>
                    <a:pt x="1314" y="1997"/>
                  </a:lnTo>
                  <a:lnTo>
                    <a:pt x="1315" y="1982"/>
                  </a:lnTo>
                  <a:lnTo>
                    <a:pt x="1295" y="1990"/>
                  </a:lnTo>
                  <a:lnTo>
                    <a:pt x="1273" y="1991"/>
                  </a:lnTo>
                  <a:lnTo>
                    <a:pt x="1248" y="1990"/>
                  </a:lnTo>
                  <a:lnTo>
                    <a:pt x="1224" y="1985"/>
                  </a:lnTo>
                  <a:lnTo>
                    <a:pt x="1198" y="1980"/>
                  </a:lnTo>
                  <a:lnTo>
                    <a:pt x="1170" y="1976"/>
                  </a:lnTo>
                  <a:lnTo>
                    <a:pt x="1142" y="1974"/>
                  </a:lnTo>
                  <a:lnTo>
                    <a:pt x="1113" y="1976"/>
                  </a:lnTo>
                  <a:lnTo>
                    <a:pt x="1083" y="1982"/>
                  </a:lnTo>
                  <a:lnTo>
                    <a:pt x="1052" y="1996"/>
                  </a:lnTo>
                  <a:lnTo>
                    <a:pt x="1063" y="1981"/>
                  </a:lnTo>
                  <a:lnTo>
                    <a:pt x="1079" y="1970"/>
                  </a:lnTo>
                  <a:lnTo>
                    <a:pt x="1097" y="1962"/>
                  </a:lnTo>
                  <a:lnTo>
                    <a:pt x="1119" y="1957"/>
                  </a:lnTo>
                  <a:lnTo>
                    <a:pt x="1142" y="1954"/>
                  </a:lnTo>
                  <a:lnTo>
                    <a:pt x="1168" y="1953"/>
                  </a:lnTo>
                  <a:lnTo>
                    <a:pt x="1195" y="1953"/>
                  </a:lnTo>
                  <a:lnTo>
                    <a:pt x="1222" y="1954"/>
                  </a:lnTo>
                  <a:lnTo>
                    <a:pt x="1250" y="1956"/>
                  </a:lnTo>
                  <a:lnTo>
                    <a:pt x="1276" y="1956"/>
                  </a:lnTo>
                  <a:lnTo>
                    <a:pt x="1302" y="1954"/>
                  </a:lnTo>
                  <a:lnTo>
                    <a:pt x="1299" y="1936"/>
                  </a:lnTo>
                  <a:lnTo>
                    <a:pt x="1293" y="1920"/>
                  </a:lnTo>
                  <a:lnTo>
                    <a:pt x="1286" y="1908"/>
                  </a:lnTo>
                  <a:lnTo>
                    <a:pt x="1274" y="1900"/>
                  </a:lnTo>
                  <a:lnTo>
                    <a:pt x="1268" y="1902"/>
                  </a:lnTo>
                  <a:lnTo>
                    <a:pt x="1263" y="1908"/>
                  </a:lnTo>
                  <a:lnTo>
                    <a:pt x="1262" y="1915"/>
                  </a:lnTo>
                  <a:lnTo>
                    <a:pt x="1261" y="1924"/>
                  </a:lnTo>
                  <a:lnTo>
                    <a:pt x="1261" y="1933"/>
                  </a:lnTo>
                  <a:lnTo>
                    <a:pt x="1261" y="1941"/>
                  </a:lnTo>
                  <a:lnTo>
                    <a:pt x="1246" y="1933"/>
                  </a:lnTo>
                  <a:lnTo>
                    <a:pt x="1226" y="1928"/>
                  </a:lnTo>
                  <a:lnTo>
                    <a:pt x="1205" y="1928"/>
                  </a:lnTo>
                  <a:lnTo>
                    <a:pt x="1218" y="1917"/>
                  </a:lnTo>
                  <a:lnTo>
                    <a:pt x="1224" y="1907"/>
                  </a:lnTo>
                  <a:lnTo>
                    <a:pt x="1224" y="1901"/>
                  </a:lnTo>
                  <a:lnTo>
                    <a:pt x="1219" y="1896"/>
                  </a:lnTo>
                  <a:lnTo>
                    <a:pt x="1211" y="1894"/>
                  </a:lnTo>
                  <a:lnTo>
                    <a:pt x="1197" y="1891"/>
                  </a:lnTo>
                  <a:lnTo>
                    <a:pt x="1181" y="1891"/>
                  </a:lnTo>
                  <a:lnTo>
                    <a:pt x="1162" y="1892"/>
                  </a:lnTo>
                  <a:lnTo>
                    <a:pt x="1142" y="1894"/>
                  </a:lnTo>
                  <a:lnTo>
                    <a:pt x="1121" y="1896"/>
                  </a:lnTo>
                  <a:lnTo>
                    <a:pt x="1099" y="1898"/>
                  </a:lnTo>
                  <a:lnTo>
                    <a:pt x="1078" y="1902"/>
                  </a:lnTo>
                  <a:lnTo>
                    <a:pt x="1057" y="1904"/>
                  </a:lnTo>
                  <a:lnTo>
                    <a:pt x="1039" y="1908"/>
                  </a:lnTo>
                  <a:lnTo>
                    <a:pt x="1023" y="1911"/>
                  </a:lnTo>
                  <a:lnTo>
                    <a:pt x="1011" y="1913"/>
                  </a:lnTo>
                  <a:lnTo>
                    <a:pt x="1011" y="1903"/>
                  </a:lnTo>
                  <a:lnTo>
                    <a:pt x="1018" y="1895"/>
                  </a:lnTo>
                  <a:lnTo>
                    <a:pt x="1029" y="1890"/>
                  </a:lnTo>
                  <a:lnTo>
                    <a:pt x="1045" y="1885"/>
                  </a:lnTo>
                  <a:lnTo>
                    <a:pt x="1063" y="1883"/>
                  </a:lnTo>
                  <a:lnTo>
                    <a:pt x="1083" y="1880"/>
                  </a:lnTo>
                  <a:lnTo>
                    <a:pt x="1104" y="1879"/>
                  </a:lnTo>
                  <a:lnTo>
                    <a:pt x="1125" y="1876"/>
                  </a:lnTo>
                  <a:lnTo>
                    <a:pt x="1146" y="1874"/>
                  </a:lnTo>
                  <a:lnTo>
                    <a:pt x="1164" y="1872"/>
                  </a:lnTo>
                  <a:lnTo>
                    <a:pt x="1181" y="1867"/>
                  </a:lnTo>
                  <a:lnTo>
                    <a:pt x="1194" y="1862"/>
                  </a:lnTo>
                  <a:lnTo>
                    <a:pt x="1202" y="1853"/>
                  </a:lnTo>
                  <a:lnTo>
                    <a:pt x="1205" y="1844"/>
                  </a:lnTo>
                  <a:lnTo>
                    <a:pt x="1215" y="1844"/>
                  </a:lnTo>
                  <a:lnTo>
                    <a:pt x="1224" y="1845"/>
                  </a:lnTo>
                  <a:lnTo>
                    <a:pt x="1231" y="1848"/>
                  </a:lnTo>
                  <a:lnTo>
                    <a:pt x="1237" y="1853"/>
                  </a:lnTo>
                  <a:lnTo>
                    <a:pt x="1243" y="1857"/>
                  </a:lnTo>
                  <a:lnTo>
                    <a:pt x="1251" y="1859"/>
                  </a:lnTo>
                  <a:lnTo>
                    <a:pt x="1261" y="1861"/>
                  </a:lnTo>
                  <a:lnTo>
                    <a:pt x="1274" y="1858"/>
                  </a:lnTo>
                  <a:lnTo>
                    <a:pt x="1250" y="1827"/>
                  </a:lnTo>
                  <a:lnTo>
                    <a:pt x="1223" y="1799"/>
                  </a:lnTo>
                  <a:lnTo>
                    <a:pt x="1191" y="1774"/>
                  </a:lnTo>
                  <a:lnTo>
                    <a:pt x="1181" y="1781"/>
                  </a:lnTo>
                  <a:lnTo>
                    <a:pt x="1173" y="1784"/>
                  </a:lnTo>
                  <a:lnTo>
                    <a:pt x="1168" y="1781"/>
                  </a:lnTo>
                  <a:lnTo>
                    <a:pt x="1164" y="1774"/>
                  </a:lnTo>
                  <a:lnTo>
                    <a:pt x="1163" y="1761"/>
                  </a:lnTo>
                  <a:lnTo>
                    <a:pt x="1181" y="1768"/>
                  </a:lnTo>
                  <a:lnTo>
                    <a:pt x="1197" y="1770"/>
                  </a:lnTo>
                  <a:lnTo>
                    <a:pt x="1211" y="1769"/>
                  </a:lnTo>
                  <a:lnTo>
                    <a:pt x="1223" y="1766"/>
                  </a:lnTo>
                  <a:lnTo>
                    <a:pt x="1233" y="1762"/>
                  </a:lnTo>
                  <a:lnTo>
                    <a:pt x="1242" y="1758"/>
                  </a:lnTo>
                  <a:lnTo>
                    <a:pt x="1252" y="1756"/>
                  </a:lnTo>
                  <a:lnTo>
                    <a:pt x="1262" y="1757"/>
                  </a:lnTo>
                  <a:lnTo>
                    <a:pt x="1274" y="1761"/>
                  </a:lnTo>
                  <a:lnTo>
                    <a:pt x="1271" y="1751"/>
                  </a:lnTo>
                  <a:lnTo>
                    <a:pt x="1265" y="1744"/>
                  </a:lnTo>
                  <a:lnTo>
                    <a:pt x="1259" y="1740"/>
                  </a:lnTo>
                  <a:lnTo>
                    <a:pt x="1252" y="1738"/>
                  </a:lnTo>
                  <a:lnTo>
                    <a:pt x="1243" y="1736"/>
                  </a:lnTo>
                  <a:lnTo>
                    <a:pt x="1236" y="1736"/>
                  </a:lnTo>
                  <a:lnTo>
                    <a:pt x="1230" y="1738"/>
                  </a:lnTo>
                  <a:lnTo>
                    <a:pt x="1225" y="1739"/>
                  </a:lnTo>
                  <a:lnTo>
                    <a:pt x="1222" y="1738"/>
                  </a:lnTo>
                  <a:lnTo>
                    <a:pt x="1222" y="1736"/>
                  </a:lnTo>
                  <a:lnTo>
                    <a:pt x="1225" y="1734"/>
                  </a:lnTo>
                  <a:lnTo>
                    <a:pt x="1234" y="1728"/>
                  </a:lnTo>
                  <a:lnTo>
                    <a:pt x="1246" y="1719"/>
                  </a:lnTo>
                  <a:lnTo>
                    <a:pt x="1243" y="1711"/>
                  </a:lnTo>
                  <a:lnTo>
                    <a:pt x="1237" y="1706"/>
                  </a:lnTo>
                  <a:lnTo>
                    <a:pt x="1229" y="1703"/>
                  </a:lnTo>
                  <a:lnTo>
                    <a:pt x="1219" y="1705"/>
                  </a:lnTo>
                  <a:lnTo>
                    <a:pt x="1211" y="1707"/>
                  </a:lnTo>
                  <a:lnTo>
                    <a:pt x="1202" y="1712"/>
                  </a:lnTo>
                  <a:lnTo>
                    <a:pt x="1195" y="1718"/>
                  </a:lnTo>
                  <a:lnTo>
                    <a:pt x="1191" y="1725"/>
                  </a:lnTo>
                  <a:lnTo>
                    <a:pt x="1191" y="1733"/>
                  </a:lnTo>
                  <a:lnTo>
                    <a:pt x="1184" y="1718"/>
                  </a:lnTo>
                  <a:lnTo>
                    <a:pt x="1178" y="1703"/>
                  </a:lnTo>
                  <a:lnTo>
                    <a:pt x="1172" y="1688"/>
                  </a:lnTo>
                  <a:lnTo>
                    <a:pt x="1166" y="1672"/>
                  </a:lnTo>
                  <a:lnTo>
                    <a:pt x="1158" y="1657"/>
                  </a:lnTo>
                  <a:lnTo>
                    <a:pt x="1150" y="1645"/>
                  </a:lnTo>
                  <a:lnTo>
                    <a:pt x="1139" y="1634"/>
                  </a:lnTo>
                  <a:lnTo>
                    <a:pt x="1125" y="1627"/>
                  </a:lnTo>
                  <a:lnTo>
                    <a:pt x="1107" y="1622"/>
                  </a:lnTo>
                  <a:lnTo>
                    <a:pt x="1117" y="1617"/>
                  </a:lnTo>
                  <a:lnTo>
                    <a:pt x="1129" y="1617"/>
                  </a:lnTo>
                  <a:lnTo>
                    <a:pt x="1142" y="1621"/>
                  </a:lnTo>
                  <a:lnTo>
                    <a:pt x="1157" y="1628"/>
                  </a:lnTo>
                  <a:lnTo>
                    <a:pt x="1172" y="1636"/>
                  </a:lnTo>
                  <a:lnTo>
                    <a:pt x="1187" y="1645"/>
                  </a:lnTo>
                  <a:lnTo>
                    <a:pt x="1203" y="1654"/>
                  </a:lnTo>
                  <a:lnTo>
                    <a:pt x="1218" y="1660"/>
                  </a:lnTo>
                  <a:lnTo>
                    <a:pt x="1233" y="1663"/>
                  </a:lnTo>
                  <a:lnTo>
                    <a:pt x="1240" y="1660"/>
                  </a:lnTo>
                  <a:lnTo>
                    <a:pt x="1243" y="1652"/>
                  </a:lnTo>
                  <a:lnTo>
                    <a:pt x="1246" y="1643"/>
                  </a:lnTo>
                  <a:lnTo>
                    <a:pt x="1246" y="1632"/>
                  </a:lnTo>
                  <a:lnTo>
                    <a:pt x="1246" y="1619"/>
                  </a:lnTo>
                  <a:lnTo>
                    <a:pt x="1246" y="1608"/>
                  </a:lnTo>
                  <a:lnTo>
                    <a:pt x="1241" y="1599"/>
                  </a:lnTo>
                  <a:lnTo>
                    <a:pt x="1236" y="1595"/>
                  </a:lnTo>
                  <a:lnTo>
                    <a:pt x="1230" y="1595"/>
                  </a:lnTo>
                  <a:lnTo>
                    <a:pt x="1224" y="1598"/>
                  </a:lnTo>
                  <a:lnTo>
                    <a:pt x="1217" y="1601"/>
                  </a:lnTo>
                  <a:lnTo>
                    <a:pt x="1211" y="1605"/>
                  </a:lnTo>
                  <a:lnTo>
                    <a:pt x="1203" y="1606"/>
                  </a:lnTo>
                  <a:lnTo>
                    <a:pt x="1197" y="1602"/>
                  </a:lnTo>
                  <a:lnTo>
                    <a:pt x="1191" y="1595"/>
                  </a:lnTo>
                  <a:lnTo>
                    <a:pt x="1196" y="1573"/>
                  </a:lnTo>
                  <a:lnTo>
                    <a:pt x="1196" y="1554"/>
                  </a:lnTo>
                  <a:lnTo>
                    <a:pt x="1190" y="1538"/>
                  </a:lnTo>
                  <a:lnTo>
                    <a:pt x="1181" y="1523"/>
                  </a:lnTo>
                  <a:lnTo>
                    <a:pt x="1168" y="1512"/>
                  </a:lnTo>
                  <a:lnTo>
                    <a:pt x="1153" y="1502"/>
                  </a:lnTo>
                  <a:lnTo>
                    <a:pt x="1136" y="1494"/>
                  </a:lnTo>
                  <a:lnTo>
                    <a:pt x="1118" y="1488"/>
                  </a:lnTo>
                  <a:lnTo>
                    <a:pt x="1100" y="1484"/>
                  </a:lnTo>
                  <a:lnTo>
                    <a:pt x="1082" y="1482"/>
                  </a:lnTo>
                  <a:lnTo>
                    <a:pt x="1065" y="1481"/>
                  </a:lnTo>
                  <a:lnTo>
                    <a:pt x="1050" y="1482"/>
                  </a:lnTo>
                  <a:lnTo>
                    <a:pt x="1038" y="1483"/>
                  </a:lnTo>
                  <a:lnTo>
                    <a:pt x="1048" y="1513"/>
                  </a:lnTo>
                  <a:lnTo>
                    <a:pt x="1049" y="1543"/>
                  </a:lnTo>
                  <a:lnTo>
                    <a:pt x="1045" y="1571"/>
                  </a:lnTo>
                  <a:lnTo>
                    <a:pt x="1037" y="1596"/>
                  </a:lnTo>
                  <a:lnTo>
                    <a:pt x="1024" y="1619"/>
                  </a:lnTo>
                  <a:lnTo>
                    <a:pt x="1007" y="1640"/>
                  </a:lnTo>
                  <a:lnTo>
                    <a:pt x="987" y="1657"/>
                  </a:lnTo>
                  <a:lnTo>
                    <a:pt x="965" y="1672"/>
                  </a:lnTo>
                  <a:lnTo>
                    <a:pt x="939" y="1684"/>
                  </a:lnTo>
                  <a:lnTo>
                    <a:pt x="914" y="1691"/>
                  </a:lnTo>
                  <a:lnTo>
                    <a:pt x="898" y="1665"/>
                  </a:lnTo>
                  <a:lnTo>
                    <a:pt x="878" y="1638"/>
                  </a:lnTo>
                  <a:lnTo>
                    <a:pt x="858" y="1612"/>
                  </a:lnTo>
                  <a:lnTo>
                    <a:pt x="835" y="1588"/>
                  </a:lnTo>
                  <a:lnTo>
                    <a:pt x="808" y="1566"/>
                  </a:lnTo>
                  <a:lnTo>
                    <a:pt x="780" y="1548"/>
                  </a:lnTo>
                  <a:lnTo>
                    <a:pt x="751" y="1533"/>
                  </a:lnTo>
                  <a:lnTo>
                    <a:pt x="719" y="1524"/>
                  </a:lnTo>
                  <a:lnTo>
                    <a:pt x="686" y="1522"/>
                  </a:lnTo>
                  <a:lnTo>
                    <a:pt x="651" y="1526"/>
                  </a:lnTo>
                  <a:lnTo>
                    <a:pt x="656" y="1539"/>
                  </a:lnTo>
                  <a:lnTo>
                    <a:pt x="660" y="1546"/>
                  </a:lnTo>
                  <a:lnTo>
                    <a:pt x="667" y="1549"/>
                  </a:lnTo>
                  <a:lnTo>
                    <a:pt x="674" y="1546"/>
                  </a:lnTo>
                  <a:lnTo>
                    <a:pt x="682" y="1544"/>
                  </a:lnTo>
                  <a:lnTo>
                    <a:pt x="692" y="1540"/>
                  </a:lnTo>
                  <a:lnTo>
                    <a:pt x="705" y="1538"/>
                  </a:lnTo>
                  <a:lnTo>
                    <a:pt x="720" y="1539"/>
                  </a:lnTo>
                  <a:lnTo>
                    <a:pt x="719" y="1555"/>
                  </a:lnTo>
                  <a:lnTo>
                    <a:pt x="714" y="1566"/>
                  </a:lnTo>
                  <a:lnTo>
                    <a:pt x="708" y="1573"/>
                  </a:lnTo>
                  <a:lnTo>
                    <a:pt x="701" y="1577"/>
                  </a:lnTo>
                  <a:lnTo>
                    <a:pt x="692" y="1578"/>
                  </a:lnTo>
                  <a:lnTo>
                    <a:pt x="682" y="1577"/>
                  </a:lnTo>
                  <a:lnTo>
                    <a:pt x="673" y="1576"/>
                  </a:lnTo>
                  <a:lnTo>
                    <a:pt x="663" y="1576"/>
                  </a:lnTo>
                  <a:lnTo>
                    <a:pt x="654" y="1576"/>
                  </a:lnTo>
                  <a:lnTo>
                    <a:pt x="647" y="1579"/>
                  </a:lnTo>
                  <a:lnTo>
                    <a:pt x="641" y="1584"/>
                  </a:lnTo>
                  <a:lnTo>
                    <a:pt x="637" y="1594"/>
                  </a:lnTo>
                  <a:lnTo>
                    <a:pt x="637" y="1608"/>
                  </a:lnTo>
                  <a:lnTo>
                    <a:pt x="635" y="1595"/>
                  </a:lnTo>
                  <a:lnTo>
                    <a:pt x="631" y="1588"/>
                  </a:lnTo>
                  <a:lnTo>
                    <a:pt x="625" y="1585"/>
                  </a:lnTo>
                  <a:lnTo>
                    <a:pt x="618" y="1588"/>
                  </a:lnTo>
                  <a:lnTo>
                    <a:pt x="608" y="1593"/>
                  </a:lnTo>
                  <a:lnTo>
                    <a:pt x="596" y="1599"/>
                  </a:lnTo>
                  <a:lnTo>
                    <a:pt x="583" y="1604"/>
                  </a:lnTo>
                  <a:lnTo>
                    <a:pt x="567" y="1608"/>
                  </a:lnTo>
                  <a:lnTo>
                    <a:pt x="547" y="1611"/>
                  </a:lnTo>
                  <a:lnTo>
                    <a:pt x="527" y="1608"/>
                  </a:lnTo>
                  <a:lnTo>
                    <a:pt x="527" y="1590"/>
                  </a:lnTo>
                  <a:lnTo>
                    <a:pt x="525" y="1576"/>
                  </a:lnTo>
                  <a:lnTo>
                    <a:pt x="520" y="1565"/>
                  </a:lnTo>
                  <a:lnTo>
                    <a:pt x="511" y="1557"/>
                  </a:lnTo>
                  <a:lnTo>
                    <a:pt x="499" y="1552"/>
                  </a:lnTo>
                  <a:lnTo>
                    <a:pt x="480" y="1557"/>
                  </a:lnTo>
                  <a:lnTo>
                    <a:pt x="467" y="1565"/>
                  </a:lnTo>
                  <a:lnTo>
                    <a:pt x="457" y="1573"/>
                  </a:lnTo>
                  <a:lnTo>
                    <a:pt x="449" y="1583"/>
                  </a:lnTo>
                  <a:lnTo>
                    <a:pt x="441" y="1591"/>
                  </a:lnTo>
                  <a:lnTo>
                    <a:pt x="435" y="1600"/>
                  </a:lnTo>
                  <a:lnTo>
                    <a:pt x="427" y="1606"/>
                  </a:lnTo>
                  <a:lnTo>
                    <a:pt x="416" y="1608"/>
                  </a:lnTo>
                  <a:lnTo>
                    <a:pt x="401" y="1608"/>
                  </a:lnTo>
                  <a:lnTo>
                    <a:pt x="402" y="1619"/>
                  </a:lnTo>
                  <a:lnTo>
                    <a:pt x="405" y="1628"/>
                  </a:lnTo>
                  <a:lnTo>
                    <a:pt x="409" y="1635"/>
                  </a:lnTo>
                  <a:lnTo>
                    <a:pt x="412" y="1644"/>
                  </a:lnTo>
                  <a:lnTo>
                    <a:pt x="416" y="1652"/>
                  </a:lnTo>
                  <a:lnTo>
                    <a:pt x="416" y="1663"/>
                  </a:lnTo>
                  <a:lnTo>
                    <a:pt x="423" y="1661"/>
                  </a:lnTo>
                  <a:lnTo>
                    <a:pt x="428" y="1655"/>
                  </a:lnTo>
                  <a:lnTo>
                    <a:pt x="432" y="1647"/>
                  </a:lnTo>
                  <a:lnTo>
                    <a:pt x="435" y="1640"/>
                  </a:lnTo>
                  <a:lnTo>
                    <a:pt x="438" y="1633"/>
                  </a:lnTo>
                  <a:lnTo>
                    <a:pt x="443" y="1627"/>
                  </a:lnTo>
                  <a:lnTo>
                    <a:pt x="449" y="1622"/>
                  </a:lnTo>
                  <a:lnTo>
                    <a:pt x="458" y="1621"/>
                  </a:lnTo>
                  <a:lnTo>
                    <a:pt x="471" y="1622"/>
                  </a:lnTo>
                  <a:lnTo>
                    <a:pt x="469" y="1639"/>
                  </a:lnTo>
                  <a:lnTo>
                    <a:pt x="467" y="1650"/>
                  </a:lnTo>
                  <a:lnTo>
                    <a:pt x="461" y="1658"/>
                  </a:lnTo>
                  <a:lnTo>
                    <a:pt x="455" y="1663"/>
                  </a:lnTo>
                  <a:lnTo>
                    <a:pt x="446" y="1667"/>
                  </a:lnTo>
                  <a:lnTo>
                    <a:pt x="436" y="1669"/>
                  </a:lnTo>
                  <a:lnTo>
                    <a:pt x="426" y="1674"/>
                  </a:lnTo>
                  <a:lnTo>
                    <a:pt x="413" y="1682"/>
                  </a:lnTo>
                  <a:lnTo>
                    <a:pt x="401" y="1691"/>
                  </a:lnTo>
                  <a:lnTo>
                    <a:pt x="405" y="1697"/>
                  </a:lnTo>
                  <a:lnTo>
                    <a:pt x="410" y="1701"/>
                  </a:lnTo>
                  <a:lnTo>
                    <a:pt x="417" y="1705"/>
                  </a:lnTo>
                  <a:lnTo>
                    <a:pt x="423" y="1707"/>
                  </a:lnTo>
                  <a:lnTo>
                    <a:pt x="427" y="1712"/>
                  </a:lnTo>
                  <a:lnTo>
                    <a:pt x="429" y="1719"/>
                  </a:lnTo>
                  <a:lnTo>
                    <a:pt x="436" y="1716"/>
                  </a:lnTo>
                  <a:lnTo>
                    <a:pt x="441" y="1711"/>
                  </a:lnTo>
                  <a:lnTo>
                    <a:pt x="445" y="1703"/>
                  </a:lnTo>
                  <a:lnTo>
                    <a:pt x="449" y="1696"/>
                  </a:lnTo>
                  <a:lnTo>
                    <a:pt x="452" y="1688"/>
                  </a:lnTo>
                  <a:lnTo>
                    <a:pt x="456" y="1682"/>
                  </a:lnTo>
                  <a:lnTo>
                    <a:pt x="463" y="1678"/>
                  </a:lnTo>
                  <a:lnTo>
                    <a:pt x="472" y="1675"/>
                  </a:lnTo>
                  <a:lnTo>
                    <a:pt x="484" y="1678"/>
                  </a:lnTo>
                  <a:lnTo>
                    <a:pt x="480" y="1695"/>
                  </a:lnTo>
                  <a:lnTo>
                    <a:pt x="480" y="1708"/>
                  </a:lnTo>
                  <a:lnTo>
                    <a:pt x="483" y="1718"/>
                  </a:lnTo>
                  <a:lnTo>
                    <a:pt x="489" y="1723"/>
                  </a:lnTo>
                  <a:lnTo>
                    <a:pt x="497" y="1727"/>
                  </a:lnTo>
                  <a:lnTo>
                    <a:pt x="508" y="1728"/>
                  </a:lnTo>
                  <a:lnTo>
                    <a:pt x="520" y="1728"/>
                  </a:lnTo>
                  <a:lnTo>
                    <a:pt x="534" y="1728"/>
                  </a:lnTo>
                  <a:lnTo>
                    <a:pt x="547" y="1727"/>
                  </a:lnTo>
                  <a:lnTo>
                    <a:pt x="562" y="1725"/>
                  </a:lnTo>
                  <a:lnTo>
                    <a:pt x="576" y="1725"/>
                  </a:lnTo>
                  <a:lnTo>
                    <a:pt x="590" y="1727"/>
                  </a:lnTo>
                  <a:lnTo>
                    <a:pt x="602" y="1730"/>
                  </a:lnTo>
                  <a:lnTo>
                    <a:pt x="614" y="1738"/>
                  </a:lnTo>
                  <a:lnTo>
                    <a:pt x="623" y="1747"/>
                  </a:lnTo>
                  <a:lnTo>
                    <a:pt x="614" y="1753"/>
                  </a:lnTo>
                  <a:lnTo>
                    <a:pt x="603" y="1756"/>
                  </a:lnTo>
                  <a:lnTo>
                    <a:pt x="592" y="1756"/>
                  </a:lnTo>
                  <a:lnTo>
                    <a:pt x="580" y="1755"/>
                  </a:lnTo>
                  <a:lnTo>
                    <a:pt x="568" y="1752"/>
                  </a:lnTo>
                  <a:lnTo>
                    <a:pt x="555" y="1750"/>
                  </a:lnTo>
                  <a:lnTo>
                    <a:pt x="542" y="1750"/>
                  </a:lnTo>
                  <a:lnTo>
                    <a:pt x="531" y="1750"/>
                  </a:lnTo>
                  <a:lnTo>
                    <a:pt x="520" y="1753"/>
                  </a:lnTo>
                  <a:lnTo>
                    <a:pt x="511" y="1761"/>
                  </a:lnTo>
                  <a:lnTo>
                    <a:pt x="503" y="1772"/>
                  </a:lnTo>
                  <a:lnTo>
                    <a:pt x="499" y="1789"/>
                  </a:lnTo>
                  <a:lnTo>
                    <a:pt x="494" y="1788"/>
                  </a:lnTo>
                  <a:lnTo>
                    <a:pt x="491" y="1785"/>
                  </a:lnTo>
                  <a:lnTo>
                    <a:pt x="490" y="1784"/>
                  </a:lnTo>
                  <a:lnTo>
                    <a:pt x="490" y="1781"/>
                  </a:lnTo>
                  <a:lnTo>
                    <a:pt x="490" y="1779"/>
                  </a:lnTo>
                  <a:lnTo>
                    <a:pt x="491" y="1778"/>
                  </a:lnTo>
                  <a:lnTo>
                    <a:pt x="494" y="1777"/>
                  </a:lnTo>
                  <a:lnTo>
                    <a:pt x="496" y="1775"/>
                  </a:lnTo>
                  <a:lnTo>
                    <a:pt x="499" y="1774"/>
                  </a:lnTo>
                  <a:lnTo>
                    <a:pt x="492" y="1756"/>
                  </a:lnTo>
                  <a:lnTo>
                    <a:pt x="484" y="1744"/>
                  </a:lnTo>
                  <a:lnTo>
                    <a:pt x="474" y="1735"/>
                  </a:lnTo>
                  <a:lnTo>
                    <a:pt x="463" y="1733"/>
                  </a:lnTo>
                  <a:lnTo>
                    <a:pt x="452" y="1733"/>
                  </a:lnTo>
                  <a:lnTo>
                    <a:pt x="443" y="1738"/>
                  </a:lnTo>
                  <a:lnTo>
                    <a:pt x="433" y="1745"/>
                  </a:lnTo>
                  <a:lnTo>
                    <a:pt x="424" y="1753"/>
                  </a:lnTo>
                  <a:lnTo>
                    <a:pt x="418" y="1766"/>
                  </a:lnTo>
                  <a:lnTo>
                    <a:pt x="413" y="1777"/>
                  </a:lnTo>
                  <a:lnTo>
                    <a:pt x="412" y="1790"/>
                  </a:lnTo>
                  <a:lnTo>
                    <a:pt x="416" y="1802"/>
                  </a:lnTo>
                  <a:lnTo>
                    <a:pt x="405" y="1785"/>
                  </a:lnTo>
                  <a:lnTo>
                    <a:pt x="396" y="1774"/>
                  </a:lnTo>
                  <a:lnTo>
                    <a:pt x="389" y="1769"/>
                  </a:lnTo>
                  <a:lnTo>
                    <a:pt x="382" y="1768"/>
                  </a:lnTo>
                  <a:lnTo>
                    <a:pt x="376" y="1769"/>
                  </a:lnTo>
                  <a:lnTo>
                    <a:pt x="370" y="1773"/>
                  </a:lnTo>
                  <a:lnTo>
                    <a:pt x="363" y="1779"/>
                  </a:lnTo>
                  <a:lnTo>
                    <a:pt x="357" y="1785"/>
                  </a:lnTo>
                  <a:lnTo>
                    <a:pt x="351" y="1790"/>
                  </a:lnTo>
                  <a:lnTo>
                    <a:pt x="344" y="1794"/>
                  </a:lnTo>
                  <a:lnTo>
                    <a:pt x="337" y="1795"/>
                  </a:lnTo>
                  <a:lnTo>
                    <a:pt x="327" y="1794"/>
                  </a:lnTo>
                  <a:lnTo>
                    <a:pt x="317" y="1786"/>
                  </a:lnTo>
                  <a:lnTo>
                    <a:pt x="305" y="1774"/>
                  </a:lnTo>
                  <a:lnTo>
                    <a:pt x="295" y="1780"/>
                  </a:lnTo>
                  <a:lnTo>
                    <a:pt x="290" y="1790"/>
                  </a:lnTo>
                  <a:lnTo>
                    <a:pt x="289" y="1801"/>
                  </a:lnTo>
                  <a:lnTo>
                    <a:pt x="290" y="1813"/>
                  </a:lnTo>
                  <a:lnTo>
                    <a:pt x="294" y="1825"/>
                  </a:lnTo>
                  <a:lnTo>
                    <a:pt x="299" y="1836"/>
                  </a:lnTo>
                  <a:lnTo>
                    <a:pt x="305" y="1847"/>
                  </a:lnTo>
                  <a:lnTo>
                    <a:pt x="311" y="1855"/>
                  </a:lnTo>
                  <a:lnTo>
                    <a:pt x="318" y="1858"/>
                  </a:lnTo>
                  <a:lnTo>
                    <a:pt x="323" y="1857"/>
                  </a:lnTo>
                  <a:lnTo>
                    <a:pt x="326" y="1855"/>
                  </a:lnTo>
                  <a:lnTo>
                    <a:pt x="327" y="1853"/>
                  </a:lnTo>
                  <a:lnTo>
                    <a:pt x="327" y="1851"/>
                  </a:lnTo>
                  <a:lnTo>
                    <a:pt x="327" y="1848"/>
                  </a:lnTo>
                  <a:lnTo>
                    <a:pt x="326" y="1847"/>
                  </a:lnTo>
                  <a:lnTo>
                    <a:pt x="323" y="1845"/>
                  </a:lnTo>
                  <a:lnTo>
                    <a:pt x="321" y="1844"/>
                  </a:lnTo>
                  <a:lnTo>
                    <a:pt x="318" y="1844"/>
                  </a:lnTo>
                  <a:lnTo>
                    <a:pt x="323" y="1837"/>
                  </a:lnTo>
                  <a:lnTo>
                    <a:pt x="328" y="1835"/>
                  </a:lnTo>
                  <a:lnTo>
                    <a:pt x="334" y="1835"/>
                  </a:lnTo>
                  <a:lnTo>
                    <a:pt x="342" y="1836"/>
                  </a:lnTo>
                  <a:lnTo>
                    <a:pt x="350" y="1837"/>
                  </a:lnTo>
                  <a:lnTo>
                    <a:pt x="361" y="1835"/>
                  </a:lnTo>
                  <a:lnTo>
                    <a:pt x="373" y="1830"/>
                  </a:lnTo>
                  <a:lnTo>
                    <a:pt x="371" y="1842"/>
                  </a:lnTo>
                  <a:lnTo>
                    <a:pt x="371" y="1853"/>
                  </a:lnTo>
                  <a:lnTo>
                    <a:pt x="373" y="1866"/>
                  </a:lnTo>
                  <a:lnTo>
                    <a:pt x="378" y="1878"/>
                  </a:lnTo>
                  <a:lnTo>
                    <a:pt x="382" y="1889"/>
                  </a:lnTo>
                  <a:lnTo>
                    <a:pt x="387" y="1898"/>
                  </a:lnTo>
                  <a:lnTo>
                    <a:pt x="388" y="1907"/>
                  </a:lnTo>
                  <a:lnTo>
                    <a:pt x="388" y="1915"/>
                  </a:lnTo>
                  <a:lnTo>
                    <a:pt x="383" y="1922"/>
                  </a:lnTo>
                  <a:lnTo>
                    <a:pt x="374" y="1925"/>
                  </a:lnTo>
                  <a:lnTo>
                    <a:pt x="360" y="1928"/>
                  </a:lnTo>
                  <a:lnTo>
                    <a:pt x="376" y="1935"/>
                  </a:lnTo>
                  <a:lnTo>
                    <a:pt x="391" y="1945"/>
                  </a:lnTo>
                  <a:lnTo>
                    <a:pt x="405" y="1958"/>
                  </a:lnTo>
                  <a:lnTo>
                    <a:pt x="417" y="1973"/>
                  </a:lnTo>
                  <a:lnTo>
                    <a:pt x="426" y="1990"/>
                  </a:lnTo>
                  <a:lnTo>
                    <a:pt x="430" y="2009"/>
                  </a:lnTo>
                  <a:lnTo>
                    <a:pt x="432" y="2030"/>
                  </a:lnTo>
                  <a:lnTo>
                    <a:pt x="427" y="2054"/>
                  </a:lnTo>
                  <a:lnTo>
                    <a:pt x="416" y="2080"/>
                  </a:lnTo>
                  <a:lnTo>
                    <a:pt x="421" y="2086"/>
                  </a:lnTo>
                  <a:lnTo>
                    <a:pt x="429" y="2090"/>
                  </a:lnTo>
                  <a:lnTo>
                    <a:pt x="440" y="2091"/>
                  </a:lnTo>
                  <a:lnTo>
                    <a:pt x="452" y="2092"/>
                  </a:lnTo>
                  <a:lnTo>
                    <a:pt x="464" y="2092"/>
                  </a:lnTo>
                  <a:lnTo>
                    <a:pt x="478" y="2093"/>
                  </a:lnTo>
                  <a:lnTo>
                    <a:pt x="490" y="2095"/>
                  </a:lnTo>
                  <a:lnTo>
                    <a:pt x="501" y="2097"/>
                  </a:lnTo>
                  <a:lnTo>
                    <a:pt x="511" y="2102"/>
                  </a:lnTo>
                  <a:lnTo>
                    <a:pt x="519" y="2109"/>
                  </a:lnTo>
                  <a:lnTo>
                    <a:pt x="524" y="2120"/>
                  </a:lnTo>
                  <a:lnTo>
                    <a:pt x="527" y="2135"/>
                  </a:lnTo>
                  <a:lnTo>
                    <a:pt x="519" y="2141"/>
                  </a:lnTo>
                  <a:lnTo>
                    <a:pt x="512" y="2143"/>
                  </a:lnTo>
                  <a:lnTo>
                    <a:pt x="502" y="2142"/>
                  </a:lnTo>
                  <a:lnTo>
                    <a:pt x="491" y="2141"/>
                  </a:lnTo>
                  <a:lnTo>
                    <a:pt x="482" y="2138"/>
                  </a:lnTo>
                  <a:lnTo>
                    <a:pt x="472" y="2137"/>
                  </a:lnTo>
                  <a:lnTo>
                    <a:pt x="462" y="2137"/>
                  </a:lnTo>
                  <a:lnTo>
                    <a:pt x="454" y="2141"/>
                  </a:lnTo>
                  <a:lnTo>
                    <a:pt x="447" y="2149"/>
                  </a:lnTo>
                  <a:lnTo>
                    <a:pt x="443" y="2163"/>
                  </a:lnTo>
                  <a:lnTo>
                    <a:pt x="447" y="2170"/>
                  </a:lnTo>
                  <a:lnTo>
                    <a:pt x="456" y="2181"/>
                  </a:lnTo>
                  <a:lnTo>
                    <a:pt x="468" y="2193"/>
                  </a:lnTo>
                  <a:lnTo>
                    <a:pt x="484" y="2207"/>
                  </a:lnTo>
                  <a:lnTo>
                    <a:pt x="503" y="2219"/>
                  </a:lnTo>
                  <a:lnTo>
                    <a:pt x="527" y="2231"/>
                  </a:lnTo>
                  <a:lnTo>
                    <a:pt x="551" y="2238"/>
                  </a:lnTo>
                  <a:lnTo>
                    <a:pt x="578" y="2242"/>
                  </a:lnTo>
                  <a:lnTo>
                    <a:pt x="607" y="2241"/>
                  </a:lnTo>
                  <a:lnTo>
                    <a:pt x="637" y="2232"/>
                  </a:lnTo>
                  <a:lnTo>
                    <a:pt x="634" y="2253"/>
                  </a:lnTo>
                  <a:lnTo>
                    <a:pt x="637" y="2272"/>
                  </a:lnTo>
                  <a:lnTo>
                    <a:pt x="645" y="2288"/>
                  </a:lnTo>
                  <a:lnTo>
                    <a:pt x="656" y="2303"/>
                  </a:lnTo>
                  <a:lnTo>
                    <a:pt x="670" y="2316"/>
                  </a:lnTo>
                  <a:lnTo>
                    <a:pt x="687" y="2328"/>
                  </a:lnTo>
                  <a:lnTo>
                    <a:pt x="707" y="2339"/>
                  </a:lnTo>
                  <a:lnTo>
                    <a:pt x="726" y="2350"/>
                  </a:lnTo>
                  <a:lnTo>
                    <a:pt x="747" y="2361"/>
                  </a:lnTo>
                  <a:lnTo>
                    <a:pt x="768" y="2372"/>
                  </a:lnTo>
                  <a:lnTo>
                    <a:pt x="786" y="2383"/>
                  </a:lnTo>
                  <a:lnTo>
                    <a:pt x="804" y="2397"/>
                  </a:lnTo>
                  <a:lnTo>
                    <a:pt x="819" y="2410"/>
                  </a:lnTo>
                  <a:lnTo>
                    <a:pt x="831" y="2426"/>
                  </a:lnTo>
                  <a:lnTo>
                    <a:pt x="826" y="2437"/>
                  </a:lnTo>
                  <a:lnTo>
                    <a:pt x="820" y="2440"/>
                  </a:lnTo>
                  <a:lnTo>
                    <a:pt x="814" y="2440"/>
                  </a:lnTo>
                  <a:lnTo>
                    <a:pt x="808" y="2437"/>
                  </a:lnTo>
                  <a:lnTo>
                    <a:pt x="802" y="2431"/>
                  </a:lnTo>
                  <a:lnTo>
                    <a:pt x="794" y="2425"/>
                  </a:lnTo>
                  <a:lnTo>
                    <a:pt x="788" y="2419"/>
                  </a:lnTo>
                  <a:lnTo>
                    <a:pt x="782" y="2414"/>
                  </a:lnTo>
                  <a:lnTo>
                    <a:pt x="775" y="2412"/>
                  </a:lnTo>
                  <a:lnTo>
                    <a:pt x="783" y="2430"/>
                  </a:lnTo>
                  <a:lnTo>
                    <a:pt x="788" y="2445"/>
                  </a:lnTo>
                  <a:lnTo>
                    <a:pt x="789" y="2459"/>
                  </a:lnTo>
                  <a:lnTo>
                    <a:pt x="791" y="2472"/>
                  </a:lnTo>
                  <a:lnTo>
                    <a:pt x="793" y="2483"/>
                  </a:lnTo>
                  <a:lnTo>
                    <a:pt x="797" y="2494"/>
                  </a:lnTo>
                  <a:lnTo>
                    <a:pt x="804" y="2503"/>
                  </a:lnTo>
                  <a:lnTo>
                    <a:pt x="816" y="2509"/>
                  </a:lnTo>
                  <a:lnTo>
                    <a:pt x="793" y="2515"/>
                  </a:lnTo>
                  <a:lnTo>
                    <a:pt x="766" y="2517"/>
                  </a:lnTo>
                  <a:lnTo>
                    <a:pt x="738" y="2516"/>
                  </a:lnTo>
                  <a:lnTo>
                    <a:pt x="708" y="2511"/>
                  </a:lnTo>
                  <a:lnTo>
                    <a:pt x="679" y="2504"/>
                  </a:lnTo>
                  <a:lnTo>
                    <a:pt x="651" y="2492"/>
                  </a:lnTo>
                  <a:lnTo>
                    <a:pt x="624" y="2478"/>
                  </a:lnTo>
                  <a:lnTo>
                    <a:pt x="601" y="2460"/>
                  </a:lnTo>
                  <a:lnTo>
                    <a:pt x="581" y="2439"/>
                  </a:lnTo>
                  <a:lnTo>
                    <a:pt x="568" y="2448"/>
                  </a:lnTo>
                  <a:lnTo>
                    <a:pt x="553" y="2453"/>
                  </a:lnTo>
                  <a:lnTo>
                    <a:pt x="534" y="2455"/>
                  </a:lnTo>
                  <a:lnTo>
                    <a:pt x="512" y="2454"/>
                  </a:lnTo>
                  <a:lnTo>
                    <a:pt x="525" y="2472"/>
                  </a:lnTo>
                  <a:lnTo>
                    <a:pt x="538" y="2492"/>
                  </a:lnTo>
                  <a:lnTo>
                    <a:pt x="548" y="2511"/>
                  </a:lnTo>
                  <a:lnTo>
                    <a:pt x="559" y="2532"/>
                  </a:lnTo>
                  <a:lnTo>
                    <a:pt x="572" y="2550"/>
                  </a:lnTo>
                  <a:lnTo>
                    <a:pt x="585" y="2567"/>
                  </a:lnTo>
                  <a:lnTo>
                    <a:pt x="602" y="2582"/>
                  </a:lnTo>
                  <a:lnTo>
                    <a:pt x="623" y="2593"/>
                  </a:lnTo>
                  <a:lnTo>
                    <a:pt x="615" y="2601"/>
                  </a:lnTo>
                  <a:lnTo>
                    <a:pt x="607" y="2605"/>
                  </a:lnTo>
                  <a:lnTo>
                    <a:pt x="597" y="2603"/>
                  </a:lnTo>
                  <a:lnTo>
                    <a:pt x="587" y="2598"/>
                  </a:lnTo>
                  <a:lnTo>
                    <a:pt x="578" y="2590"/>
                  </a:lnTo>
                  <a:lnTo>
                    <a:pt x="567" y="2583"/>
                  </a:lnTo>
                  <a:lnTo>
                    <a:pt x="557" y="2574"/>
                  </a:lnTo>
                  <a:lnTo>
                    <a:pt x="548" y="2568"/>
                  </a:lnTo>
                  <a:lnTo>
                    <a:pt x="540" y="2565"/>
                  </a:lnTo>
                  <a:lnTo>
                    <a:pt x="527" y="2566"/>
                  </a:lnTo>
                  <a:lnTo>
                    <a:pt x="516" y="2570"/>
                  </a:lnTo>
                  <a:lnTo>
                    <a:pt x="507" y="2573"/>
                  </a:lnTo>
                  <a:lnTo>
                    <a:pt x="499" y="2576"/>
                  </a:lnTo>
                  <a:lnTo>
                    <a:pt x="490" y="2576"/>
                  </a:lnTo>
                  <a:lnTo>
                    <a:pt x="482" y="2573"/>
                  </a:lnTo>
                  <a:lnTo>
                    <a:pt x="471" y="2565"/>
                  </a:lnTo>
                  <a:lnTo>
                    <a:pt x="472" y="2577"/>
                  </a:lnTo>
                  <a:lnTo>
                    <a:pt x="477" y="2587"/>
                  </a:lnTo>
                  <a:lnTo>
                    <a:pt x="483" y="2594"/>
                  </a:lnTo>
                  <a:lnTo>
                    <a:pt x="491" y="2599"/>
                  </a:lnTo>
                  <a:lnTo>
                    <a:pt x="501" y="2604"/>
                  </a:lnTo>
                  <a:lnTo>
                    <a:pt x="511" y="2609"/>
                  </a:lnTo>
                  <a:lnTo>
                    <a:pt x="519" y="2613"/>
                  </a:lnTo>
                  <a:lnTo>
                    <a:pt x="527" y="2620"/>
                  </a:lnTo>
                  <a:lnTo>
                    <a:pt x="535" y="2626"/>
                  </a:lnTo>
                  <a:lnTo>
                    <a:pt x="538" y="2629"/>
                  </a:lnTo>
                  <a:lnTo>
                    <a:pt x="535" y="2632"/>
                  </a:lnTo>
                  <a:lnTo>
                    <a:pt x="528" y="2632"/>
                  </a:lnTo>
                  <a:lnTo>
                    <a:pt x="519" y="2631"/>
                  </a:lnTo>
                  <a:lnTo>
                    <a:pt x="510" y="2628"/>
                  </a:lnTo>
                  <a:lnTo>
                    <a:pt x="500" y="2624"/>
                  </a:lnTo>
                  <a:lnTo>
                    <a:pt x="491" y="2620"/>
                  </a:lnTo>
                  <a:lnTo>
                    <a:pt x="486" y="2613"/>
                  </a:lnTo>
                  <a:lnTo>
                    <a:pt x="484" y="2606"/>
                  </a:lnTo>
                  <a:lnTo>
                    <a:pt x="474" y="2609"/>
                  </a:lnTo>
                  <a:lnTo>
                    <a:pt x="471" y="2611"/>
                  </a:lnTo>
                  <a:lnTo>
                    <a:pt x="472" y="2615"/>
                  </a:lnTo>
                  <a:lnTo>
                    <a:pt x="475" y="2620"/>
                  </a:lnTo>
                  <a:lnTo>
                    <a:pt x="482" y="2624"/>
                  </a:lnTo>
                  <a:lnTo>
                    <a:pt x="488" y="2629"/>
                  </a:lnTo>
                  <a:lnTo>
                    <a:pt x="494" y="2634"/>
                  </a:lnTo>
                  <a:lnTo>
                    <a:pt x="497" y="2639"/>
                  </a:lnTo>
                  <a:lnTo>
                    <a:pt x="499" y="2643"/>
                  </a:lnTo>
                  <a:lnTo>
                    <a:pt x="495" y="2646"/>
                  </a:lnTo>
                  <a:lnTo>
                    <a:pt x="484" y="2648"/>
                  </a:lnTo>
                  <a:lnTo>
                    <a:pt x="449" y="2627"/>
                  </a:lnTo>
                  <a:lnTo>
                    <a:pt x="416" y="2603"/>
                  </a:lnTo>
                  <a:lnTo>
                    <a:pt x="385" y="2574"/>
                  </a:lnTo>
                  <a:lnTo>
                    <a:pt x="357" y="2545"/>
                  </a:lnTo>
                  <a:lnTo>
                    <a:pt x="331" y="2515"/>
                  </a:lnTo>
                  <a:lnTo>
                    <a:pt x="304" y="2484"/>
                  </a:lnTo>
                  <a:lnTo>
                    <a:pt x="277" y="2454"/>
                  </a:lnTo>
                  <a:lnTo>
                    <a:pt x="284" y="2451"/>
                  </a:lnTo>
                  <a:lnTo>
                    <a:pt x="287" y="2448"/>
                  </a:lnTo>
                  <a:lnTo>
                    <a:pt x="287" y="2443"/>
                  </a:lnTo>
                  <a:lnTo>
                    <a:pt x="284" y="2438"/>
                  </a:lnTo>
                  <a:lnTo>
                    <a:pt x="283" y="2433"/>
                  </a:lnTo>
                  <a:lnTo>
                    <a:pt x="284" y="2428"/>
                  </a:lnTo>
                  <a:lnTo>
                    <a:pt x="290" y="2426"/>
                  </a:lnTo>
                  <a:lnTo>
                    <a:pt x="307" y="2437"/>
                  </a:lnTo>
                  <a:lnTo>
                    <a:pt x="323" y="2448"/>
                  </a:lnTo>
                  <a:lnTo>
                    <a:pt x="340" y="2460"/>
                  </a:lnTo>
                  <a:lnTo>
                    <a:pt x="360" y="2467"/>
                  </a:lnTo>
                  <a:lnTo>
                    <a:pt x="361" y="2449"/>
                  </a:lnTo>
                  <a:lnTo>
                    <a:pt x="359" y="2432"/>
                  </a:lnTo>
                  <a:lnTo>
                    <a:pt x="353" y="2417"/>
                  </a:lnTo>
                  <a:lnTo>
                    <a:pt x="345" y="2404"/>
                  </a:lnTo>
                  <a:lnTo>
                    <a:pt x="338" y="2391"/>
                  </a:lnTo>
                  <a:lnTo>
                    <a:pt x="331" y="2378"/>
                  </a:lnTo>
                  <a:lnTo>
                    <a:pt x="325" y="2367"/>
                  </a:lnTo>
                  <a:lnTo>
                    <a:pt x="322" y="2355"/>
                  </a:lnTo>
                  <a:lnTo>
                    <a:pt x="325" y="2342"/>
                  </a:lnTo>
                  <a:lnTo>
                    <a:pt x="332" y="2328"/>
                  </a:lnTo>
                  <a:lnTo>
                    <a:pt x="306" y="2306"/>
                  </a:lnTo>
                  <a:lnTo>
                    <a:pt x="282" y="2281"/>
                  </a:lnTo>
                  <a:lnTo>
                    <a:pt x="260" y="2254"/>
                  </a:lnTo>
                  <a:lnTo>
                    <a:pt x="241" y="2226"/>
                  </a:lnTo>
                  <a:lnTo>
                    <a:pt x="225" y="2196"/>
                  </a:lnTo>
                  <a:lnTo>
                    <a:pt x="214" y="2164"/>
                  </a:lnTo>
                  <a:lnTo>
                    <a:pt x="206" y="2131"/>
                  </a:lnTo>
                  <a:lnTo>
                    <a:pt x="205" y="2097"/>
                  </a:lnTo>
                  <a:lnTo>
                    <a:pt x="210" y="2060"/>
                  </a:lnTo>
                  <a:lnTo>
                    <a:pt x="221" y="2024"/>
                  </a:lnTo>
                  <a:lnTo>
                    <a:pt x="244" y="2052"/>
                  </a:lnTo>
                  <a:lnTo>
                    <a:pt x="264" y="2084"/>
                  </a:lnTo>
                  <a:lnTo>
                    <a:pt x="282" y="2116"/>
                  </a:lnTo>
                  <a:lnTo>
                    <a:pt x="299" y="2151"/>
                  </a:lnTo>
                  <a:lnTo>
                    <a:pt x="315" y="2185"/>
                  </a:lnTo>
                  <a:lnTo>
                    <a:pt x="332" y="2218"/>
                  </a:lnTo>
                  <a:lnTo>
                    <a:pt x="322" y="2214"/>
                  </a:lnTo>
                  <a:lnTo>
                    <a:pt x="315" y="2208"/>
                  </a:lnTo>
                  <a:lnTo>
                    <a:pt x="307" y="2202"/>
                  </a:lnTo>
                  <a:lnTo>
                    <a:pt x="300" y="2194"/>
                  </a:lnTo>
                  <a:lnTo>
                    <a:pt x="290" y="2191"/>
                  </a:lnTo>
                  <a:lnTo>
                    <a:pt x="288" y="2203"/>
                  </a:lnTo>
                  <a:lnTo>
                    <a:pt x="289" y="2213"/>
                  </a:lnTo>
                  <a:lnTo>
                    <a:pt x="292" y="2221"/>
                  </a:lnTo>
                  <a:lnTo>
                    <a:pt x="295" y="2227"/>
                  </a:lnTo>
                  <a:lnTo>
                    <a:pt x="300" y="2233"/>
                  </a:lnTo>
                  <a:lnTo>
                    <a:pt x="303" y="2241"/>
                  </a:lnTo>
                  <a:lnTo>
                    <a:pt x="305" y="2249"/>
                  </a:lnTo>
                  <a:lnTo>
                    <a:pt x="305" y="2260"/>
                  </a:lnTo>
                  <a:lnTo>
                    <a:pt x="333" y="2259"/>
                  </a:lnTo>
                  <a:lnTo>
                    <a:pt x="357" y="2261"/>
                  </a:lnTo>
                  <a:lnTo>
                    <a:pt x="377" y="2268"/>
                  </a:lnTo>
                  <a:lnTo>
                    <a:pt x="394" y="2277"/>
                  </a:lnTo>
                  <a:lnTo>
                    <a:pt x="409" y="2288"/>
                  </a:lnTo>
                  <a:lnTo>
                    <a:pt x="419" y="2302"/>
                  </a:lnTo>
                  <a:lnTo>
                    <a:pt x="429" y="2316"/>
                  </a:lnTo>
                  <a:lnTo>
                    <a:pt x="438" y="2332"/>
                  </a:lnTo>
                  <a:lnTo>
                    <a:pt x="445" y="2349"/>
                  </a:lnTo>
                  <a:lnTo>
                    <a:pt x="452" y="2365"/>
                  </a:lnTo>
                  <a:lnTo>
                    <a:pt x="460" y="2381"/>
                  </a:lnTo>
                  <a:lnTo>
                    <a:pt x="467" y="2397"/>
                  </a:lnTo>
                  <a:lnTo>
                    <a:pt x="475" y="2410"/>
                  </a:lnTo>
                  <a:lnTo>
                    <a:pt x="486" y="2422"/>
                  </a:lnTo>
                  <a:lnTo>
                    <a:pt x="497" y="2432"/>
                  </a:lnTo>
                  <a:lnTo>
                    <a:pt x="512" y="2439"/>
                  </a:lnTo>
                  <a:lnTo>
                    <a:pt x="514" y="2425"/>
                  </a:lnTo>
                  <a:lnTo>
                    <a:pt x="516" y="2416"/>
                  </a:lnTo>
                  <a:lnTo>
                    <a:pt x="517" y="2414"/>
                  </a:lnTo>
                  <a:lnTo>
                    <a:pt x="519" y="2416"/>
                  </a:lnTo>
                  <a:lnTo>
                    <a:pt x="522" y="2421"/>
                  </a:lnTo>
                  <a:lnTo>
                    <a:pt x="525" y="2428"/>
                  </a:lnTo>
                  <a:lnTo>
                    <a:pt x="530" y="2434"/>
                  </a:lnTo>
                  <a:lnTo>
                    <a:pt x="536" y="2439"/>
                  </a:lnTo>
                  <a:lnTo>
                    <a:pt x="544" y="2442"/>
                  </a:lnTo>
                  <a:lnTo>
                    <a:pt x="553" y="2439"/>
                  </a:lnTo>
                  <a:lnTo>
                    <a:pt x="552" y="2422"/>
                  </a:lnTo>
                  <a:lnTo>
                    <a:pt x="552" y="2408"/>
                  </a:lnTo>
                  <a:lnTo>
                    <a:pt x="553" y="2395"/>
                  </a:lnTo>
                  <a:lnTo>
                    <a:pt x="556" y="2386"/>
                  </a:lnTo>
                  <a:lnTo>
                    <a:pt x="558" y="2376"/>
                  </a:lnTo>
                  <a:lnTo>
                    <a:pt x="559" y="2367"/>
                  </a:lnTo>
                  <a:lnTo>
                    <a:pt x="559" y="2358"/>
                  </a:lnTo>
                  <a:lnTo>
                    <a:pt x="557" y="2348"/>
                  </a:lnTo>
                  <a:lnTo>
                    <a:pt x="551" y="2336"/>
                  </a:lnTo>
                  <a:lnTo>
                    <a:pt x="541" y="2320"/>
                  </a:lnTo>
                  <a:lnTo>
                    <a:pt x="527" y="2302"/>
                  </a:lnTo>
                  <a:lnTo>
                    <a:pt x="536" y="2293"/>
                  </a:lnTo>
                  <a:lnTo>
                    <a:pt x="546" y="2292"/>
                  </a:lnTo>
                  <a:lnTo>
                    <a:pt x="556" y="2296"/>
                  </a:lnTo>
                  <a:lnTo>
                    <a:pt x="567" y="2302"/>
                  </a:lnTo>
                  <a:lnTo>
                    <a:pt x="576" y="2311"/>
                  </a:lnTo>
                  <a:lnTo>
                    <a:pt x="587" y="2320"/>
                  </a:lnTo>
                  <a:lnTo>
                    <a:pt x="597" y="2330"/>
                  </a:lnTo>
                  <a:lnTo>
                    <a:pt x="608" y="2336"/>
                  </a:lnTo>
                  <a:lnTo>
                    <a:pt x="618" y="2339"/>
                  </a:lnTo>
                  <a:lnTo>
                    <a:pt x="628" y="2337"/>
                  </a:lnTo>
                  <a:lnTo>
                    <a:pt x="637" y="2328"/>
                  </a:lnTo>
                  <a:lnTo>
                    <a:pt x="625" y="2326"/>
                  </a:lnTo>
                  <a:lnTo>
                    <a:pt x="618" y="2320"/>
                  </a:lnTo>
                  <a:lnTo>
                    <a:pt x="613" y="2311"/>
                  </a:lnTo>
                  <a:lnTo>
                    <a:pt x="611" y="2300"/>
                  </a:lnTo>
                  <a:lnTo>
                    <a:pt x="608" y="2289"/>
                  </a:lnTo>
                  <a:lnTo>
                    <a:pt x="604" y="2277"/>
                  </a:lnTo>
                  <a:lnTo>
                    <a:pt x="601" y="2268"/>
                  </a:lnTo>
                  <a:lnTo>
                    <a:pt x="595" y="2260"/>
                  </a:lnTo>
                  <a:lnTo>
                    <a:pt x="561" y="2258"/>
                  </a:lnTo>
                  <a:lnTo>
                    <a:pt x="530" y="2252"/>
                  </a:lnTo>
                  <a:lnTo>
                    <a:pt x="502" y="2242"/>
                  </a:lnTo>
                  <a:lnTo>
                    <a:pt x="479" y="2227"/>
                  </a:lnTo>
                  <a:lnTo>
                    <a:pt x="460" y="2210"/>
                  </a:lnTo>
                  <a:lnTo>
                    <a:pt x="443" y="2191"/>
                  </a:lnTo>
                  <a:lnTo>
                    <a:pt x="429" y="2169"/>
                  </a:lnTo>
                  <a:lnTo>
                    <a:pt x="418" y="2146"/>
                  </a:lnTo>
                  <a:lnTo>
                    <a:pt x="410" y="2120"/>
                  </a:lnTo>
                  <a:lnTo>
                    <a:pt x="404" y="2095"/>
                  </a:lnTo>
                  <a:lnTo>
                    <a:pt x="400" y="2069"/>
                  </a:lnTo>
                  <a:lnTo>
                    <a:pt x="399" y="2043"/>
                  </a:lnTo>
                  <a:lnTo>
                    <a:pt x="399" y="2019"/>
                  </a:lnTo>
                  <a:lnTo>
                    <a:pt x="401" y="1996"/>
                  </a:lnTo>
                  <a:lnTo>
                    <a:pt x="401" y="2004"/>
                  </a:lnTo>
                  <a:lnTo>
                    <a:pt x="399" y="2012"/>
                  </a:lnTo>
                  <a:lnTo>
                    <a:pt x="396" y="2019"/>
                  </a:lnTo>
                  <a:lnTo>
                    <a:pt x="391" y="2023"/>
                  </a:lnTo>
                  <a:lnTo>
                    <a:pt x="384" y="2025"/>
                  </a:lnTo>
                  <a:lnTo>
                    <a:pt x="373" y="2024"/>
                  </a:lnTo>
                  <a:lnTo>
                    <a:pt x="371" y="1995"/>
                  </a:lnTo>
                  <a:lnTo>
                    <a:pt x="363" y="1967"/>
                  </a:lnTo>
                  <a:lnTo>
                    <a:pt x="351" y="1941"/>
                  </a:lnTo>
                  <a:lnTo>
                    <a:pt x="337" y="1917"/>
                  </a:lnTo>
                  <a:lnTo>
                    <a:pt x="318" y="1894"/>
                  </a:lnTo>
                  <a:lnTo>
                    <a:pt x="300" y="1872"/>
                  </a:lnTo>
                  <a:lnTo>
                    <a:pt x="281" y="1851"/>
                  </a:lnTo>
                  <a:lnTo>
                    <a:pt x="262" y="1830"/>
                  </a:lnTo>
                  <a:lnTo>
                    <a:pt x="264" y="1819"/>
                  </a:lnTo>
                  <a:lnTo>
                    <a:pt x="266" y="1803"/>
                  </a:lnTo>
                  <a:lnTo>
                    <a:pt x="270" y="1785"/>
                  </a:lnTo>
                  <a:lnTo>
                    <a:pt x="273" y="1766"/>
                  </a:lnTo>
                  <a:lnTo>
                    <a:pt x="278" y="1746"/>
                  </a:lnTo>
                  <a:lnTo>
                    <a:pt x="281" y="1725"/>
                  </a:lnTo>
                  <a:lnTo>
                    <a:pt x="282" y="1707"/>
                  </a:lnTo>
                  <a:lnTo>
                    <a:pt x="281" y="1690"/>
                  </a:lnTo>
                  <a:lnTo>
                    <a:pt x="277" y="1678"/>
                  </a:lnTo>
                  <a:lnTo>
                    <a:pt x="266" y="1686"/>
                  </a:lnTo>
                  <a:lnTo>
                    <a:pt x="256" y="1689"/>
                  </a:lnTo>
                  <a:lnTo>
                    <a:pt x="245" y="1685"/>
                  </a:lnTo>
                  <a:lnTo>
                    <a:pt x="237" y="1675"/>
                  </a:lnTo>
                  <a:lnTo>
                    <a:pt x="228" y="1663"/>
                  </a:lnTo>
                  <a:lnTo>
                    <a:pt x="222" y="1647"/>
                  </a:lnTo>
                  <a:lnTo>
                    <a:pt x="219" y="1630"/>
                  </a:lnTo>
                  <a:lnTo>
                    <a:pt x="219" y="1612"/>
                  </a:lnTo>
                  <a:lnTo>
                    <a:pt x="221" y="1595"/>
                  </a:lnTo>
                  <a:lnTo>
                    <a:pt x="237" y="1589"/>
                  </a:lnTo>
                  <a:lnTo>
                    <a:pt x="247" y="1585"/>
                  </a:lnTo>
                  <a:lnTo>
                    <a:pt x="251" y="1580"/>
                  </a:lnTo>
                  <a:lnTo>
                    <a:pt x="253" y="1576"/>
                  </a:lnTo>
                  <a:lnTo>
                    <a:pt x="253" y="1569"/>
                  </a:lnTo>
                  <a:lnTo>
                    <a:pt x="251" y="1563"/>
                  </a:lnTo>
                  <a:lnTo>
                    <a:pt x="251" y="1556"/>
                  </a:lnTo>
                  <a:lnTo>
                    <a:pt x="251" y="1548"/>
                  </a:lnTo>
                  <a:lnTo>
                    <a:pt x="256" y="1538"/>
                  </a:lnTo>
                  <a:lnTo>
                    <a:pt x="264" y="1526"/>
                  </a:lnTo>
                  <a:lnTo>
                    <a:pt x="277" y="1511"/>
                  </a:lnTo>
                  <a:lnTo>
                    <a:pt x="284" y="1527"/>
                  </a:lnTo>
                  <a:lnTo>
                    <a:pt x="286" y="1541"/>
                  </a:lnTo>
                  <a:lnTo>
                    <a:pt x="284" y="1555"/>
                  </a:lnTo>
                  <a:lnTo>
                    <a:pt x="281" y="1568"/>
                  </a:lnTo>
                  <a:lnTo>
                    <a:pt x="276" y="1582"/>
                  </a:lnTo>
                  <a:lnTo>
                    <a:pt x="273" y="1595"/>
                  </a:lnTo>
                  <a:lnTo>
                    <a:pt x="272" y="1608"/>
                  </a:lnTo>
                  <a:lnTo>
                    <a:pt x="277" y="1622"/>
                  </a:lnTo>
                  <a:lnTo>
                    <a:pt x="270" y="1619"/>
                  </a:lnTo>
                  <a:lnTo>
                    <a:pt x="264" y="1615"/>
                  </a:lnTo>
                  <a:lnTo>
                    <a:pt x="258" y="1610"/>
                  </a:lnTo>
                  <a:lnTo>
                    <a:pt x="249" y="1608"/>
                  </a:lnTo>
                  <a:lnTo>
                    <a:pt x="242" y="1612"/>
                  </a:lnTo>
                  <a:lnTo>
                    <a:pt x="238" y="1619"/>
                  </a:lnTo>
                  <a:lnTo>
                    <a:pt x="236" y="1630"/>
                  </a:lnTo>
                  <a:lnTo>
                    <a:pt x="236" y="1641"/>
                  </a:lnTo>
                  <a:lnTo>
                    <a:pt x="236" y="1652"/>
                  </a:lnTo>
                  <a:lnTo>
                    <a:pt x="236" y="1663"/>
                  </a:lnTo>
                  <a:lnTo>
                    <a:pt x="239" y="1660"/>
                  </a:lnTo>
                  <a:lnTo>
                    <a:pt x="244" y="1657"/>
                  </a:lnTo>
                  <a:lnTo>
                    <a:pt x="248" y="1656"/>
                  </a:lnTo>
                  <a:lnTo>
                    <a:pt x="251" y="1655"/>
                  </a:lnTo>
                  <a:lnTo>
                    <a:pt x="255" y="1655"/>
                  </a:lnTo>
                  <a:lnTo>
                    <a:pt x="258" y="1656"/>
                  </a:lnTo>
                  <a:lnTo>
                    <a:pt x="259" y="1657"/>
                  </a:lnTo>
                  <a:lnTo>
                    <a:pt x="259" y="1658"/>
                  </a:lnTo>
                  <a:lnTo>
                    <a:pt x="258" y="1661"/>
                  </a:lnTo>
                  <a:lnTo>
                    <a:pt x="254" y="1662"/>
                  </a:lnTo>
                  <a:lnTo>
                    <a:pt x="249" y="1663"/>
                  </a:lnTo>
                  <a:lnTo>
                    <a:pt x="250" y="1672"/>
                  </a:lnTo>
                  <a:lnTo>
                    <a:pt x="254" y="1675"/>
                  </a:lnTo>
                  <a:lnTo>
                    <a:pt x="259" y="1677"/>
                  </a:lnTo>
                  <a:lnTo>
                    <a:pt x="264" y="1673"/>
                  </a:lnTo>
                  <a:lnTo>
                    <a:pt x="270" y="1668"/>
                  </a:lnTo>
                  <a:lnTo>
                    <a:pt x="275" y="1661"/>
                  </a:lnTo>
                  <a:lnTo>
                    <a:pt x="277" y="1652"/>
                  </a:lnTo>
                  <a:lnTo>
                    <a:pt x="278" y="1644"/>
                  </a:lnTo>
                  <a:lnTo>
                    <a:pt x="277" y="1636"/>
                  </a:lnTo>
                  <a:lnTo>
                    <a:pt x="289" y="1626"/>
                  </a:lnTo>
                  <a:lnTo>
                    <a:pt x="299" y="1611"/>
                  </a:lnTo>
                  <a:lnTo>
                    <a:pt x="305" y="1594"/>
                  </a:lnTo>
                  <a:lnTo>
                    <a:pt x="309" y="1574"/>
                  </a:lnTo>
                  <a:lnTo>
                    <a:pt x="311" y="1554"/>
                  </a:lnTo>
                  <a:lnTo>
                    <a:pt x="314" y="1532"/>
                  </a:lnTo>
                  <a:lnTo>
                    <a:pt x="316" y="1511"/>
                  </a:lnTo>
                  <a:lnTo>
                    <a:pt x="320" y="1490"/>
                  </a:lnTo>
                  <a:lnTo>
                    <a:pt x="325" y="1472"/>
                  </a:lnTo>
                  <a:lnTo>
                    <a:pt x="332" y="1456"/>
                  </a:lnTo>
                  <a:lnTo>
                    <a:pt x="356" y="1456"/>
                  </a:lnTo>
                  <a:lnTo>
                    <a:pt x="377" y="1453"/>
                  </a:lnTo>
                  <a:lnTo>
                    <a:pt x="394" y="1444"/>
                  </a:lnTo>
                  <a:lnTo>
                    <a:pt x="410" y="1432"/>
                  </a:lnTo>
                  <a:lnTo>
                    <a:pt x="423" y="1417"/>
                  </a:lnTo>
                  <a:lnTo>
                    <a:pt x="435" y="1400"/>
                  </a:lnTo>
                  <a:lnTo>
                    <a:pt x="445" y="1381"/>
                  </a:lnTo>
                  <a:lnTo>
                    <a:pt x="456" y="1361"/>
                  </a:lnTo>
                  <a:lnTo>
                    <a:pt x="466" y="1340"/>
                  </a:lnTo>
                  <a:lnTo>
                    <a:pt x="475" y="1320"/>
                  </a:lnTo>
                  <a:lnTo>
                    <a:pt x="485" y="1300"/>
                  </a:lnTo>
                  <a:lnTo>
                    <a:pt x="497" y="1283"/>
                  </a:lnTo>
                  <a:lnTo>
                    <a:pt x="510" y="1266"/>
                  </a:lnTo>
                  <a:lnTo>
                    <a:pt x="524" y="1253"/>
                  </a:lnTo>
                  <a:lnTo>
                    <a:pt x="540" y="1243"/>
                  </a:lnTo>
                  <a:lnTo>
                    <a:pt x="559" y="1236"/>
                  </a:lnTo>
                  <a:lnTo>
                    <a:pt x="561" y="1236"/>
                  </a:lnTo>
                  <a:lnTo>
                    <a:pt x="553" y="1238"/>
                  </a:lnTo>
                  <a:lnTo>
                    <a:pt x="546" y="1247"/>
                  </a:lnTo>
                  <a:lnTo>
                    <a:pt x="541" y="1258"/>
                  </a:lnTo>
                  <a:lnTo>
                    <a:pt x="539" y="1272"/>
                  </a:lnTo>
                  <a:lnTo>
                    <a:pt x="540" y="1289"/>
                  </a:lnTo>
                  <a:lnTo>
                    <a:pt x="566" y="1269"/>
                  </a:lnTo>
                  <a:lnTo>
                    <a:pt x="587" y="1245"/>
                  </a:lnTo>
                  <a:lnTo>
                    <a:pt x="608" y="1220"/>
                  </a:lnTo>
                  <a:lnTo>
                    <a:pt x="630" y="1194"/>
                  </a:lnTo>
                  <a:lnTo>
                    <a:pt x="652" y="1171"/>
                  </a:lnTo>
                  <a:lnTo>
                    <a:pt x="679" y="1152"/>
                  </a:lnTo>
                  <a:lnTo>
                    <a:pt x="647" y="1153"/>
                  </a:lnTo>
                  <a:lnTo>
                    <a:pt x="620" y="1150"/>
                  </a:lnTo>
                  <a:lnTo>
                    <a:pt x="596" y="1143"/>
                  </a:lnTo>
                  <a:lnTo>
                    <a:pt x="576" y="1132"/>
                  </a:lnTo>
                  <a:lnTo>
                    <a:pt x="558" y="1116"/>
                  </a:lnTo>
                  <a:lnTo>
                    <a:pt x="545" y="1099"/>
                  </a:lnTo>
                  <a:lnTo>
                    <a:pt x="533" y="1079"/>
                  </a:lnTo>
                  <a:lnTo>
                    <a:pt x="523" y="1055"/>
                  </a:lnTo>
                  <a:lnTo>
                    <a:pt x="516" y="1031"/>
                  </a:lnTo>
                  <a:lnTo>
                    <a:pt x="511" y="1005"/>
                  </a:lnTo>
                  <a:lnTo>
                    <a:pt x="507" y="980"/>
                  </a:lnTo>
                  <a:lnTo>
                    <a:pt x="503" y="953"/>
                  </a:lnTo>
                  <a:lnTo>
                    <a:pt x="502" y="928"/>
                  </a:lnTo>
                  <a:lnTo>
                    <a:pt x="501" y="902"/>
                  </a:lnTo>
                  <a:lnTo>
                    <a:pt x="501" y="878"/>
                  </a:lnTo>
                  <a:lnTo>
                    <a:pt x="501" y="856"/>
                  </a:lnTo>
                  <a:lnTo>
                    <a:pt x="500" y="836"/>
                  </a:lnTo>
                  <a:lnTo>
                    <a:pt x="500" y="819"/>
                  </a:lnTo>
                  <a:lnTo>
                    <a:pt x="499" y="804"/>
                  </a:lnTo>
                  <a:lnTo>
                    <a:pt x="480" y="819"/>
                  </a:lnTo>
                  <a:lnTo>
                    <a:pt x="466" y="831"/>
                  </a:lnTo>
                  <a:lnTo>
                    <a:pt x="454" y="843"/>
                  </a:lnTo>
                  <a:lnTo>
                    <a:pt x="443" y="856"/>
                  </a:lnTo>
                  <a:lnTo>
                    <a:pt x="430" y="867"/>
                  </a:lnTo>
                  <a:lnTo>
                    <a:pt x="416" y="878"/>
                  </a:lnTo>
                  <a:lnTo>
                    <a:pt x="398" y="890"/>
                  </a:lnTo>
                  <a:lnTo>
                    <a:pt x="373" y="902"/>
                  </a:lnTo>
                  <a:lnTo>
                    <a:pt x="370" y="892"/>
                  </a:lnTo>
                  <a:lnTo>
                    <a:pt x="368" y="880"/>
                  </a:lnTo>
                  <a:lnTo>
                    <a:pt x="367" y="867"/>
                  </a:lnTo>
                  <a:lnTo>
                    <a:pt x="367" y="852"/>
                  </a:lnTo>
                  <a:lnTo>
                    <a:pt x="366" y="837"/>
                  </a:lnTo>
                  <a:lnTo>
                    <a:pt x="362" y="823"/>
                  </a:lnTo>
                  <a:lnTo>
                    <a:pt x="356" y="809"/>
                  </a:lnTo>
                  <a:lnTo>
                    <a:pt x="346" y="800"/>
                  </a:lnTo>
                  <a:lnTo>
                    <a:pt x="332" y="791"/>
                  </a:lnTo>
                  <a:lnTo>
                    <a:pt x="333" y="812"/>
                  </a:lnTo>
                  <a:lnTo>
                    <a:pt x="329" y="829"/>
                  </a:lnTo>
                  <a:lnTo>
                    <a:pt x="322" y="843"/>
                  </a:lnTo>
                  <a:lnTo>
                    <a:pt x="311" y="853"/>
                  </a:lnTo>
                  <a:lnTo>
                    <a:pt x="299" y="861"/>
                  </a:lnTo>
                  <a:lnTo>
                    <a:pt x="283" y="867"/>
                  </a:lnTo>
                  <a:lnTo>
                    <a:pt x="267" y="870"/>
                  </a:lnTo>
                  <a:lnTo>
                    <a:pt x="249" y="874"/>
                  </a:lnTo>
                  <a:lnTo>
                    <a:pt x="239" y="845"/>
                  </a:lnTo>
                  <a:lnTo>
                    <a:pt x="231" y="817"/>
                  </a:lnTo>
                  <a:lnTo>
                    <a:pt x="220" y="789"/>
                  </a:lnTo>
                  <a:lnTo>
                    <a:pt x="208" y="763"/>
                  </a:lnTo>
                  <a:lnTo>
                    <a:pt x="206" y="778"/>
                  </a:lnTo>
                  <a:lnTo>
                    <a:pt x="203" y="786"/>
                  </a:lnTo>
                  <a:lnTo>
                    <a:pt x="197" y="790"/>
                  </a:lnTo>
                  <a:lnTo>
                    <a:pt x="189" y="790"/>
                  </a:lnTo>
                  <a:lnTo>
                    <a:pt x="181" y="787"/>
                  </a:lnTo>
                  <a:lnTo>
                    <a:pt x="172" y="781"/>
                  </a:lnTo>
                  <a:lnTo>
                    <a:pt x="164" y="775"/>
                  </a:lnTo>
                  <a:lnTo>
                    <a:pt x="155" y="768"/>
                  </a:lnTo>
                  <a:lnTo>
                    <a:pt x="148" y="761"/>
                  </a:lnTo>
                  <a:lnTo>
                    <a:pt x="142" y="753"/>
                  </a:lnTo>
                  <a:lnTo>
                    <a:pt x="138" y="750"/>
                  </a:lnTo>
                  <a:lnTo>
                    <a:pt x="137" y="772"/>
                  </a:lnTo>
                  <a:lnTo>
                    <a:pt x="138" y="790"/>
                  </a:lnTo>
                  <a:lnTo>
                    <a:pt x="142" y="803"/>
                  </a:lnTo>
                  <a:lnTo>
                    <a:pt x="148" y="812"/>
                  </a:lnTo>
                  <a:lnTo>
                    <a:pt x="155" y="819"/>
                  </a:lnTo>
                  <a:lnTo>
                    <a:pt x="164" y="823"/>
                  </a:lnTo>
                  <a:lnTo>
                    <a:pt x="174" y="826"/>
                  </a:lnTo>
                  <a:lnTo>
                    <a:pt x="183" y="829"/>
                  </a:lnTo>
                  <a:lnTo>
                    <a:pt x="194" y="832"/>
                  </a:lnTo>
                  <a:lnTo>
                    <a:pt x="183" y="848"/>
                  </a:lnTo>
                  <a:lnTo>
                    <a:pt x="180" y="863"/>
                  </a:lnTo>
                  <a:lnTo>
                    <a:pt x="180" y="876"/>
                  </a:lnTo>
                  <a:lnTo>
                    <a:pt x="183" y="890"/>
                  </a:lnTo>
                  <a:lnTo>
                    <a:pt x="191" y="903"/>
                  </a:lnTo>
                  <a:lnTo>
                    <a:pt x="198" y="915"/>
                  </a:lnTo>
                  <a:lnTo>
                    <a:pt x="206" y="929"/>
                  </a:lnTo>
                  <a:lnTo>
                    <a:pt x="214" y="941"/>
                  </a:lnTo>
                  <a:lnTo>
                    <a:pt x="220" y="956"/>
                  </a:lnTo>
                  <a:lnTo>
                    <a:pt x="221" y="971"/>
                  </a:lnTo>
                  <a:lnTo>
                    <a:pt x="200" y="964"/>
                  </a:lnTo>
                  <a:lnTo>
                    <a:pt x="181" y="964"/>
                  </a:lnTo>
                  <a:lnTo>
                    <a:pt x="165" y="969"/>
                  </a:lnTo>
                  <a:lnTo>
                    <a:pt x="150" y="980"/>
                  </a:lnTo>
                  <a:lnTo>
                    <a:pt x="138" y="998"/>
                  </a:lnTo>
                  <a:lnTo>
                    <a:pt x="148" y="1005"/>
                  </a:lnTo>
                  <a:lnTo>
                    <a:pt x="154" y="1015"/>
                  </a:lnTo>
                  <a:lnTo>
                    <a:pt x="158" y="1029"/>
                  </a:lnTo>
                  <a:lnTo>
                    <a:pt x="158" y="1043"/>
                  </a:lnTo>
                  <a:lnTo>
                    <a:pt x="158" y="1059"/>
                  </a:lnTo>
                  <a:lnTo>
                    <a:pt x="158" y="1076"/>
                  </a:lnTo>
                  <a:lnTo>
                    <a:pt x="159" y="1093"/>
                  </a:lnTo>
                  <a:lnTo>
                    <a:pt x="163" y="1109"/>
                  </a:lnTo>
                  <a:lnTo>
                    <a:pt x="169" y="1125"/>
                  </a:lnTo>
                  <a:lnTo>
                    <a:pt x="180" y="1137"/>
                  </a:lnTo>
                  <a:lnTo>
                    <a:pt x="203" y="1137"/>
                  </a:lnTo>
                  <a:lnTo>
                    <a:pt x="221" y="1132"/>
                  </a:lnTo>
                  <a:lnTo>
                    <a:pt x="236" y="1124"/>
                  </a:lnTo>
                  <a:lnTo>
                    <a:pt x="250" y="1150"/>
                  </a:lnTo>
                  <a:lnTo>
                    <a:pt x="258" y="1177"/>
                  </a:lnTo>
                  <a:lnTo>
                    <a:pt x="259" y="1204"/>
                  </a:lnTo>
                  <a:lnTo>
                    <a:pt x="255" y="1228"/>
                  </a:lnTo>
                  <a:lnTo>
                    <a:pt x="248" y="1252"/>
                  </a:lnTo>
                  <a:lnTo>
                    <a:pt x="236" y="1272"/>
                  </a:lnTo>
                  <a:lnTo>
                    <a:pt x="221" y="1289"/>
                  </a:lnTo>
                  <a:lnTo>
                    <a:pt x="205" y="1301"/>
                  </a:lnTo>
                  <a:lnTo>
                    <a:pt x="187" y="1308"/>
                  </a:lnTo>
                  <a:lnTo>
                    <a:pt x="170" y="1309"/>
                  </a:lnTo>
                  <a:lnTo>
                    <a:pt x="152" y="1304"/>
                  </a:lnTo>
                  <a:lnTo>
                    <a:pt x="157" y="1316"/>
                  </a:lnTo>
                  <a:lnTo>
                    <a:pt x="164" y="1326"/>
                  </a:lnTo>
                  <a:lnTo>
                    <a:pt x="174" y="1334"/>
                  </a:lnTo>
                  <a:lnTo>
                    <a:pt x="182" y="1343"/>
                  </a:lnTo>
                  <a:lnTo>
                    <a:pt x="192" y="1350"/>
                  </a:lnTo>
                  <a:lnTo>
                    <a:pt x="199" y="1360"/>
                  </a:lnTo>
                  <a:lnTo>
                    <a:pt x="205" y="1372"/>
                  </a:lnTo>
                  <a:lnTo>
                    <a:pt x="208" y="1387"/>
                  </a:lnTo>
                  <a:lnTo>
                    <a:pt x="187" y="1407"/>
                  </a:lnTo>
                  <a:lnTo>
                    <a:pt x="164" y="1426"/>
                  </a:lnTo>
                  <a:lnTo>
                    <a:pt x="138" y="1442"/>
                  </a:lnTo>
                  <a:lnTo>
                    <a:pt x="132" y="1482"/>
                  </a:lnTo>
                  <a:lnTo>
                    <a:pt x="131" y="1517"/>
                  </a:lnTo>
                  <a:lnTo>
                    <a:pt x="132" y="1550"/>
                  </a:lnTo>
                  <a:lnTo>
                    <a:pt x="137" y="1579"/>
                  </a:lnTo>
                  <a:lnTo>
                    <a:pt x="144" y="1607"/>
                  </a:lnTo>
                  <a:lnTo>
                    <a:pt x="153" y="1633"/>
                  </a:lnTo>
                  <a:lnTo>
                    <a:pt x="161" y="1657"/>
                  </a:lnTo>
                  <a:lnTo>
                    <a:pt x="171" y="1682"/>
                  </a:lnTo>
                  <a:lnTo>
                    <a:pt x="181" y="1706"/>
                  </a:lnTo>
                  <a:lnTo>
                    <a:pt x="191" y="1732"/>
                  </a:lnTo>
                  <a:lnTo>
                    <a:pt x="198" y="1757"/>
                  </a:lnTo>
                  <a:lnTo>
                    <a:pt x="204" y="1785"/>
                  </a:lnTo>
                  <a:lnTo>
                    <a:pt x="208" y="1817"/>
                  </a:lnTo>
                  <a:lnTo>
                    <a:pt x="199" y="1814"/>
                  </a:lnTo>
                  <a:lnTo>
                    <a:pt x="193" y="1811"/>
                  </a:lnTo>
                  <a:lnTo>
                    <a:pt x="187" y="1806"/>
                  </a:lnTo>
                  <a:lnTo>
                    <a:pt x="180" y="1802"/>
                  </a:lnTo>
                  <a:lnTo>
                    <a:pt x="186" y="1831"/>
                  </a:lnTo>
                  <a:lnTo>
                    <a:pt x="195" y="1856"/>
                  </a:lnTo>
                  <a:lnTo>
                    <a:pt x="208" y="1879"/>
                  </a:lnTo>
                  <a:lnTo>
                    <a:pt x="221" y="1900"/>
                  </a:lnTo>
                  <a:lnTo>
                    <a:pt x="236" y="1920"/>
                  </a:lnTo>
                  <a:lnTo>
                    <a:pt x="249" y="1941"/>
                  </a:lnTo>
                  <a:lnTo>
                    <a:pt x="242" y="1942"/>
                  </a:lnTo>
                  <a:lnTo>
                    <a:pt x="236" y="1946"/>
                  </a:lnTo>
                  <a:lnTo>
                    <a:pt x="230" y="1950"/>
                  </a:lnTo>
                  <a:lnTo>
                    <a:pt x="225" y="1953"/>
                  </a:lnTo>
                  <a:lnTo>
                    <a:pt x="217" y="1956"/>
                  </a:lnTo>
                  <a:lnTo>
                    <a:pt x="208" y="1954"/>
                  </a:lnTo>
                  <a:lnTo>
                    <a:pt x="209" y="1941"/>
                  </a:lnTo>
                  <a:lnTo>
                    <a:pt x="209" y="1933"/>
                  </a:lnTo>
                  <a:lnTo>
                    <a:pt x="208" y="1928"/>
                  </a:lnTo>
                  <a:lnTo>
                    <a:pt x="204" y="1928"/>
                  </a:lnTo>
                  <a:lnTo>
                    <a:pt x="200" y="1930"/>
                  </a:lnTo>
                  <a:lnTo>
                    <a:pt x="195" y="1935"/>
                  </a:lnTo>
                  <a:lnTo>
                    <a:pt x="189" y="1941"/>
                  </a:lnTo>
                  <a:lnTo>
                    <a:pt x="183" y="1948"/>
                  </a:lnTo>
                  <a:lnTo>
                    <a:pt x="177" y="1956"/>
                  </a:lnTo>
                  <a:lnTo>
                    <a:pt x="171" y="1963"/>
                  </a:lnTo>
                  <a:lnTo>
                    <a:pt x="166" y="1969"/>
                  </a:lnTo>
                  <a:lnTo>
                    <a:pt x="143" y="1956"/>
                  </a:lnTo>
                  <a:lnTo>
                    <a:pt x="126" y="1939"/>
                  </a:lnTo>
                  <a:lnTo>
                    <a:pt x="112" y="1920"/>
                  </a:lnTo>
                  <a:lnTo>
                    <a:pt x="101" y="1900"/>
                  </a:lnTo>
                  <a:lnTo>
                    <a:pt x="92" y="1876"/>
                  </a:lnTo>
                  <a:lnTo>
                    <a:pt x="86" y="1852"/>
                  </a:lnTo>
                  <a:lnTo>
                    <a:pt x="81" y="1827"/>
                  </a:lnTo>
                  <a:lnTo>
                    <a:pt x="76" y="1800"/>
                  </a:lnTo>
                  <a:lnTo>
                    <a:pt x="71" y="1774"/>
                  </a:lnTo>
                  <a:lnTo>
                    <a:pt x="66" y="1747"/>
                  </a:lnTo>
                  <a:lnTo>
                    <a:pt x="60" y="1722"/>
                  </a:lnTo>
                  <a:lnTo>
                    <a:pt x="52" y="1696"/>
                  </a:lnTo>
                  <a:lnTo>
                    <a:pt x="42" y="1673"/>
                  </a:lnTo>
                  <a:lnTo>
                    <a:pt x="28" y="1650"/>
                  </a:lnTo>
                  <a:lnTo>
                    <a:pt x="46" y="1636"/>
                  </a:lnTo>
                  <a:lnTo>
                    <a:pt x="57" y="1621"/>
                  </a:lnTo>
                  <a:lnTo>
                    <a:pt x="63" y="1604"/>
                  </a:lnTo>
                  <a:lnTo>
                    <a:pt x="63" y="1587"/>
                  </a:lnTo>
                  <a:lnTo>
                    <a:pt x="60" y="1567"/>
                  </a:lnTo>
                  <a:lnTo>
                    <a:pt x="56" y="1548"/>
                  </a:lnTo>
                  <a:lnTo>
                    <a:pt x="49" y="1528"/>
                  </a:lnTo>
                  <a:lnTo>
                    <a:pt x="42" y="1506"/>
                  </a:lnTo>
                  <a:lnTo>
                    <a:pt x="36" y="1485"/>
                  </a:lnTo>
                  <a:lnTo>
                    <a:pt x="30" y="1464"/>
                  </a:lnTo>
                  <a:lnTo>
                    <a:pt x="28" y="1442"/>
                  </a:lnTo>
                  <a:lnTo>
                    <a:pt x="43" y="1426"/>
                  </a:lnTo>
                  <a:lnTo>
                    <a:pt x="54" y="1407"/>
                  </a:lnTo>
                  <a:lnTo>
                    <a:pt x="62" y="1388"/>
                  </a:lnTo>
                  <a:lnTo>
                    <a:pt x="65" y="1367"/>
                  </a:lnTo>
                  <a:lnTo>
                    <a:pt x="68" y="1347"/>
                  </a:lnTo>
                  <a:lnTo>
                    <a:pt x="70" y="1326"/>
                  </a:lnTo>
                  <a:lnTo>
                    <a:pt x="71" y="1306"/>
                  </a:lnTo>
                  <a:lnTo>
                    <a:pt x="74" y="1289"/>
                  </a:lnTo>
                  <a:lnTo>
                    <a:pt x="77" y="1273"/>
                  </a:lnTo>
                  <a:lnTo>
                    <a:pt x="84" y="1263"/>
                  </a:lnTo>
                  <a:lnTo>
                    <a:pt x="91" y="1264"/>
                  </a:lnTo>
                  <a:lnTo>
                    <a:pt x="94" y="1269"/>
                  </a:lnTo>
                  <a:lnTo>
                    <a:pt x="98" y="1275"/>
                  </a:lnTo>
                  <a:lnTo>
                    <a:pt x="101" y="1281"/>
                  </a:lnTo>
                  <a:lnTo>
                    <a:pt x="104" y="1287"/>
                  </a:lnTo>
                  <a:lnTo>
                    <a:pt x="110" y="1289"/>
                  </a:lnTo>
                  <a:lnTo>
                    <a:pt x="119" y="1277"/>
                  </a:lnTo>
                  <a:lnTo>
                    <a:pt x="122" y="1264"/>
                  </a:lnTo>
                  <a:lnTo>
                    <a:pt x="120" y="1249"/>
                  </a:lnTo>
                  <a:lnTo>
                    <a:pt x="114" y="1236"/>
                  </a:lnTo>
                  <a:lnTo>
                    <a:pt x="105" y="1224"/>
                  </a:lnTo>
                  <a:lnTo>
                    <a:pt x="96" y="1214"/>
                  </a:lnTo>
                  <a:lnTo>
                    <a:pt x="84" y="1206"/>
                  </a:lnTo>
                  <a:lnTo>
                    <a:pt x="77" y="1219"/>
                  </a:lnTo>
                  <a:lnTo>
                    <a:pt x="69" y="1227"/>
                  </a:lnTo>
                  <a:lnTo>
                    <a:pt x="57" y="1232"/>
                  </a:lnTo>
                  <a:lnTo>
                    <a:pt x="41" y="1234"/>
                  </a:lnTo>
                  <a:lnTo>
                    <a:pt x="41" y="1213"/>
                  </a:lnTo>
                  <a:lnTo>
                    <a:pt x="42" y="1194"/>
                  </a:lnTo>
                  <a:lnTo>
                    <a:pt x="45" y="1178"/>
                  </a:lnTo>
                  <a:lnTo>
                    <a:pt x="47" y="1166"/>
                  </a:lnTo>
                  <a:lnTo>
                    <a:pt x="47" y="1155"/>
                  </a:lnTo>
                  <a:lnTo>
                    <a:pt x="45" y="1144"/>
                  </a:lnTo>
                  <a:lnTo>
                    <a:pt x="38" y="1135"/>
                  </a:lnTo>
                  <a:lnTo>
                    <a:pt x="28" y="1124"/>
                  </a:lnTo>
                  <a:lnTo>
                    <a:pt x="35" y="1125"/>
                  </a:lnTo>
                  <a:lnTo>
                    <a:pt x="41" y="1129"/>
                  </a:lnTo>
                  <a:lnTo>
                    <a:pt x="47" y="1132"/>
                  </a:lnTo>
                  <a:lnTo>
                    <a:pt x="52" y="1136"/>
                  </a:lnTo>
                  <a:lnTo>
                    <a:pt x="59" y="1137"/>
                  </a:lnTo>
                  <a:lnTo>
                    <a:pt x="69" y="1137"/>
                  </a:lnTo>
                  <a:lnTo>
                    <a:pt x="56" y="1120"/>
                  </a:lnTo>
                  <a:lnTo>
                    <a:pt x="46" y="1102"/>
                  </a:lnTo>
                  <a:lnTo>
                    <a:pt x="40" y="1083"/>
                  </a:lnTo>
                  <a:lnTo>
                    <a:pt x="36" y="1064"/>
                  </a:lnTo>
                  <a:lnTo>
                    <a:pt x="35" y="1046"/>
                  </a:lnTo>
                  <a:lnTo>
                    <a:pt x="34" y="1027"/>
                  </a:lnTo>
                  <a:lnTo>
                    <a:pt x="32" y="1012"/>
                  </a:lnTo>
                  <a:lnTo>
                    <a:pt x="29" y="997"/>
                  </a:lnTo>
                  <a:lnTo>
                    <a:pt x="24" y="985"/>
                  </a:lnTo>
                  <a:lnTo>
                    <a:pt x="14" y="976"/>
                  </a:lnTo>
                  <a:lnTo>
                    <a:pt x="0" y="971"/>
                  </a:lnTo>
                  <a:lnTo>
                    <a:pt x="8" y="946"/>
                  </a:lnTo>
                  <a:lnTo>
                    <a:pt x="13" y="920"/>
                  </a:lnTo>
                  <a:lnTo>
                    <a:pt x="15" y="897"/>
                  </a:lnTo>
                  <a:lnTo>
                    <a:pt x="17" y="873"/>
                  </a:lnTo>
                  <a:lnTo>
                    <a:pt x="18" y="850"/>
                  </a:lnTo>
                  <a:lnTo>
                    <a:pt x="19" y="826"/>
                  </a:lnTo>
                  <a:lnTo>
                    <a:pt x="23" y="802"/>
                  </a:lnTo>
                  <a:lnTo>
                    <a:pt x="30" y="776"/>
                  </a:lnTo>
                  <a:lnTo>
                    <a:pt x="40" y="750"/>
                  </a:lnTo>
                  <a:lnTo>
                    <a:pt x="56" y="722"/>
                  </a:lnTo>
                  <a:lnTo>
                    <a:pt x="47" y="720"/>
                  </a:lnTo>
                  <a:lnTo>
                    <a:pt x="37" y="720"/>
                  </a:lnTo>
                  <a:lnTo>
                    <a:pt x="29" y="719"/>
                  </a:lnTo>
                  <a:lnTo>
                    <a:pt x="21" y="718"/>
                  </a:lnTo>
                  <a:lnTo>
                    <a:pt x="17" y="714"/>
                  </a:lnTo>
                  <a:lnTo>
                    <a:pt x="14" y="708"/>
                  </a:lnTo>
                  <a:lnTo>
                    <a:pt x="37" y="709"/>
                  </a:lnTo>
                  <a:lnTo>
                    <a:pt x="63" y="709"/>
                  </a:lnTo>
                  <a:lnTo>
                    <a:pt x="88" y="707"/>
                  </a:lnTo>
                  <a:lnTo>
                    <a:pt x="115" y="705"/>
                  </a:lnTo>
                  <a:lnTo>
                    <a:pt x="142" y="701"/>
                  </a:lnTo>
                  <a:lnTo>
                    <a:pt x="168" y="698"/>
                  </a:lnTo>
                  <a:lnTo>
                    <a:pt x="193" y="697"/>
                  </a:lnTo>
                  <a:lnTo>
                    <a:pt x="219" y="697"/>
                  </a:lnTo>
                  <a:lnTo>
                    <a:pt x="242" y="701"/>
                  </a:lnTo>
                  <a:lnTo>
                    <a:pt x="264" y="707"/>
                  </a:lnTo>
                  <a:lnTo>
                    <a:pt x="284" y="717"/>
                  </a:lnTo>
                  <a:lnTo>
                    <a:pt x="303" y="731"/>
                  </a:lnTo>
                  <a:lnTo>
                    <a:pt x="320" y="751"/>
                  </a:lnTo>
                  <a:lnTo>
                    <a:pt x="332" y="778"/>
                  </a:lnTo>
                  <a:lnTo>
                    <a:pt x="335" y="769"/>
                  </a:lnTo>
                  <a:lnTo>
                    <a:pt x="340" y="767"/>
                  </a:lnTo>
                  <a:lnTo>
                    <a:pt x="345" y="768"/>
                  </a:lnTo>
                  <a:lnTo>
                    <a:pt x="353" y="772"/>
                  </a:lnTo>
                  <a:lnTo>
                    <a:pt x="360" y="778"/>
                  </a:lnTo>
                  <a:lnTo>
                    <a:pt x="356" y="765"/>
                  </a:lnTo>
                  <a:lnTo>
                    <a:pt x="353" y="755"/>
                  </a:lnTo>
                  <a:lnTo>
                    <a:pt x="348" y="745"/>
                  </a:lnTo>
                  <a:lnTo>
                    <a:pt x="344" y="736"/>
                  </a:lnTo>
                  <a:lnTo>
                    <a:pt x="342" y="730"/>
                  </a:lnTo>
                  <a:lnTo>
                    <a:pt x="340" y="725"/>
                  </a:lnTo>
                  <a:lnTo>
                    <a:pt x="343" y="724"/>
                  </a:lnTo>
                  <a:lnTo>
                    <a:pt x="349" y="724"/>
                  </a:lnTo>
                  <a:lnTo>
                    <a:pt x="359" y="729"/>
                  </a:lnTo>
                  <a:lnTo>
                    <a:pt x="373" y="735"/>
                  </a:lnTo>
                  <a:lnTo>
                    <a:pt x="370" y="720"/>
                  </a:lnTo>
                  <a:lnTo>
                    <a:pt x="365" y="705"/>
                  </a:lnTo>
                  <a:lnTo>
                    <a:pt x="361" y="686"/>
                  </a:lnTo>
                  <a:lnTo>
                    <a:pt x="360" y="669"/>
                  </a:lnTo>
                  <a:lnTo>
                    <a:pt x="360" y="653"/>
                  </a:lnTo>
                  <a:lnTo>
                    <a:pt x="365" y="638"/>
                  </a:lnTo>
                  <a:lnTo>
                    <a:pt x="373" y="624"/>
                  </a:lnTo>
                  <a:lnTo>
                    <a:pt x="355" y="622"/>
                  </a:lnTo>
                  <a:lnTo>
                    <a:pt x="340" y="617"/>
                  </a:lnTo>
                  <a:lnTo>
                    <a:pt x="327" y="608"/>
                  </a:lnTo>
                  <a:lnTo>
                    <a:pt x="318" y="597"/>
                  </a:lnTo>
                  <a:lnTo>
                    <a:pt x="326" y="590"/>
                  </a:lnTo>
                  <a:lnTo>
                    <a:pt x="331" y="582"/>
                  </a:lnTo>
                  <a:lnTo>
                    <a:pt x="333" y="569"/>
                  </a:lnTo>
                  <a:lnTo>
                    <a:pt x="333" y="556"/>
                  </a:lnTo>
                  <a:lnTo>
                    <a:pt x="333" y="541"/>
                  </a:lnTo>
                  <a:lnTo>
                    <a:pt x="331" y="527"/>
                  </a:lnTo>
                  <a:lnTo>
                    <a:pt x="331" y="511"/>
                  </a:lnTo>
                  <a:lnTo>
                    <a:pt x="329" y="497"/>
                  </a:lnTo>
                  <a:lnTo>
                    <a:pt x="331" y="484"/>
                  </a:lnTo>
                  <a:lnTo>
                    <a:pt x="333" y="473"/>
                  </a:lnTo>
                  <a:lnTo>
                    <a:pt x="339" y="465"/>
                  </a:lnTo>
                  <a:lnTo>
                    <a:pt x="348" y="460"/>
                  </a:lnTo>
                  <a:lnTo>
                    <a:pt x="360" y="459"/>
                  </a:lnTo>
                  <a:lnTo>
                    <a:pt x="356" y="473"/>
                  </a:lnTo>
                  <a:lnTo>
                    <a:pt x="351" y="487"/>
                  </a:lnTo>
                  <a:lnTo>
                    <a:pt x="349" y="501"/>
                  </a:lnTo>
                  <a:lnTo>
                    <a:pt x="351" y="515"/>
                  </a:lnTo>
                  <a:lnTo>
                    <a:pt x="360" y="528"/>
                  </a:lnTo>
                  <a:lnTo>
                    <a:pt x="367" y="506"/>
                  </a:lnTo>
                  <a:lnTo>
                    <a:pt x="371" y="488"/>
                  </a:lnTo>
                  <a:lnTo>
                    <a:pt x="371" y="471"/>
                  </a:lnTo>
                  <a:lnTo>
                    <a:pt x="367" y="452"/>
                  </a:lnTo>
                  <a:lnTo>
                    <a:pt x="360" y="430"/>
                  </a:lnTo>
                  <a:lnTo>
                    <a:pt x="383" y="433"/>
                  </a:lnTo>
                  <a:lnTo>
                    <a:pt x="402" y="432"/>
                  </a:lnTo>
                  <a:lnTo>
                    <a:pt x="418" y="426"/>
                  </a:lnTo>
                  <a:lnTo>
                    <a:pt x="430" y="418"/>
                  </a:lnTo>
                  <a:lnTo>
                    <a:pt x="441" y="407"/>
                  </a:lnTo>
                  <a:lnTo>
                    <a:pt x="450" y="395"/>
                  </a:lnTo>
                  <a:lnTo>
                    <a:pt x="457" y="383"/>
                  </a:lnTo>
                  <a:lnTo>
                    <a:pt x="464" y="368"/>
                  </a:lnTo>
                  <a:lnTo>
                    <a:pt x="472" y="355"/>
                  </a:lnTo>
                  <a:lnTo>
                    <a:pt x="479" y="342"/>
                  </a:lnTo>
                  <a:lnTo>
                    <a:pt x="488" y="329"/>
                  </a:lnTo>
                  <a:lnTo>
                    <a:pt x="497" y="318"/>
                  </a:lnTo>
                  <a:lnTo>
                    <a:pt x="511" y="311"/>
                  </a:lnTo>
                  <a:lnTo>
                    <a:pt x="527" y="306"/>
                  </a:lnTo>
                  <a:lnTo>
                    <a:pt x="528" y="320"/>
                  </a:lnTo>
                  <a:lnTo>
                    <a:pt x="527" y="334"/>
                  </a:lnTo>
                  <a:lnTo>
                    <a:pt x="523" y="349"/>
                  </a:lnTo>
                  <a:lnTo>
                    <a:pt x="518" y="363"/>
                  </a:lnTo>
                  <a:lnTo>
                    <a:pt x="513" y="377"/>
                  </a:lnTo>
                  <a:lnTo>
                    <a:pt x="508" y="389"/>
                  </a:lnTo>
                  <a:lnTo>
                    <a:pt x="505" y="399"/>
                  </a:lnTo>
                  <a:lnTo>
                    <a:pt x="502" y="409"/>
                  </a:lnTo>
                  <a:lnTo>
                    <a:pt x="502" y="415"/>
                  </a:lnTo>
                  <a:lnTo>
                    <a:pt x="506" y="418"/>
                  </a:lnTo>
                  <a:lnTo>
                    <a:pt x="513" y="420"/>
                  </a:lnTo>
                  <a:lnTo>
                    <a:pt x="527" y="417"/>
                  </a:lnTo>
                  <a:lnTo>
                    <a:pt x="520" y="415"/>
                  </a:lnTo>
                  <a:lnTo>
                    <a:pt x="516" y="410"/>
                  </a:lnTo>
                  <a:lnTo>
                    <a:pt x="514" y="404"/>
                  </a:lnTo>
                  <a:lnTo>
                    <a:pt x="516" y="398"/>
                  </a:lnTo>
                  <a:lnTo>
                    <a:pt x="519" y="392"/>
                  </a:lnTo>
                  <a:lnTo>
                    <a:pt x="527" y="389"/>
                  </a:lnTo>
                  <a:lnTo>
                    <a:pt x="534" y="392"/>
                  </a:lnTo>
                  <a:lnTo>
                    <a:pt x="539" y="398"/>
                  </a:lnTo>
                  <a:lnTo>
                    <a:pt x="541" y="406"/>
                  </a:lnTo>
                  <a:lnTo>
                    <a:pt x="542" y="416"/>
                  </a:lnTo>
                  <a:lnTo>
                    <a:pt x="544" y="424"/>
                  </a:lnTo>
                  <a:lnTo>
                    <a:pt x="546" y="433"/>
                  </a:lnTo>
                  <a:lnTo>
                    <a:pt x="550" y="440"/>
                  </a:lnTo>
                  <a:lnTo>
                    <a:pt x="557" y="444"/>
                  </a:lnTo>
                  <a:lnTo>
                    <a:pt x="568" y="444"/>
                  </a:lnTo>
                  <a:lnTo>
                    <a:pt x="570" y="433"/>
                  </a:lnTo>
                  <a:lnTo>
                    <a:pt x="572" y="421"/>
                  </a:lnTo>
                  <a:lnTo>
                    <a:pt x="575" y="410"/>
                  </a:lnTo>
                  <a:lnTo>
                    <a:pt x="579" y="400"/>
                  </a:lnTo>
                  <a:lnTo>
                    <a:pt x="586" y="393"/>
                  </a:lnTo>
                  <a:lnTo>
                    <a:pt x="596" y="389"/>
                  </a:lnTo>
                  <a:lnTo>
                    <a:pt x="609" y="389"/>
                  </a:lnTo>
                  <a:lnTo>
                    <a:pt x="607" y="406"/>
                  </a:lnTo>
                  <a:lnTo>
                    <a:pt x="602" y="421"/>
                  </a:lnTo>
                  <a:lnTo>
                    <a:pt x="596" y="435"/>
                  </a:lnTo>
                  <a:lnTo>
                    <a:pt x="591" y="448"/>
                  </a:lnTo>
                  <a:lnTo>
                    <a:pt x="589" y="459"/>
                  </a:lnTo>
                  <a:lnTo>
                    <a:pt x="590" y="469"/>
                  </a:lnTo>
                  <a:lnTo>
                    <a:pt x="596" y="478"/>
                  </a:lnTo>
                  <a:lnTo>
                    <a:pt x="609" y="487"/>
                  </a:lnTo>
                  <a:lnTo>
                    <a:pt x="592" y="485"/>
                  </a:lnTo>
                  <a:lnTo>
                    <a:pt x="578" y="490"/>
                  </a:lnTo>
                  <a:lnTo>
                    <a:pt x="566" y="499"/>
                  </a:lnTo>
                  <a:lnTo>
                    <a:pt x="555" y="510"/>
                  </a:lnTo>
                  <a:lnTo>
                    <a:pt x="546" y="523"/>
                  </a:lnTo>
                  <a:lnTo>
                    <a:pt x="540" y="538"/>
                  </a:lnTo>
                  <a:lnTo>
                    <a:pt x="536" y="552"/>
                  </a:lnTo>
                  <a:lnTo>
                    <a:pt x="535" y="564"/>
                  </a:lnTo>
                  <a:lnTo>
                    <a:pt x="536" y="575"/>
                  </a:lnTo>
                  <a:lnTo>
                    <a:pt x="540" y="583"/>
                  </a:lnTo>
                  <a:lnTo>
                    <a:pt x="550" y="569"/>
                  </a:lnTo>
                  <a:lnTo>
                    <a:pt x="561" y="562"/>
                  </a:lnTo>
                  <a:lnTo>
                    <a:pt x="572" y="561"/>
                  </a:lnTo>
                  <a:lnTo>
                    <a:pt x="584" y="563"/>
                  </a:lnTo>
                  <a:lnTo>
                    <a:pt x="597" y="568"/>
                  </a:lnTo>
                  <a:lnTo>
                    <a:pt x="609" y="575"/>
                  </a:lnTo>
                  <a:lnTo>
                    <a:pt x="623" y="583"/>
                  </a:lnTo>
                  <a:lnTo>
                    <a:pt x="630" y="572"/>
                  </a:lnTo>
                  <a:lnTo>
                    <a:pt x="637" y="561"/>
                  </a:lnTo>
                  <a:lnTo>
                    <a:pt x="646" y="549"/>
                  </a:lnTo>
                  <a:lnTo>
                    <a:pt x="652" y="535"/>
                  </a:lnTo>
                  <a:lnTo>
                    <a:pt x="657" y="523"/>
                  </a:lnTo>
                  <a:lnTo>
                    <a:pt x="658" y="512"/>
                  </a:lnTo>
                  <a:lnTo>
                    <a:pt x="656" y="501"/>
                  </a:lnTo>
                  <a:lnTo>
                    <a:pt x="650" y="493"/>
                  </a:lnTo>
                  <a:lnTo>
                    <a:pt x="637" y="487"/>
                  </a:lnTo>
                  <a:lnTo>
                    <a:pt x="665" y="478"/>
                  </a:lnTo>
                  <a:lnTo>
                    <a:pt x="693" y="468"/>
                  </a:lnTo>
                  <a:lnTo>
                    <a:pt x="718" y="456"/>
                  </a:lnTo>
                  <a:lnTo>
                    <a:pt x="741" y="441"/>
                  </a:lnTo>
                  <a:lnTo>
                    <a:pt x="759" y="424"/>
                  </a:lnTo>
                  <a:lnTo>
                    <a:pt x="775" y="402"/>
                  </a:lnTo>
                  <a:lnTo>
                    <a:pt x="782" y="418"/>
                  </a:lnTo>
                  <a:lnTo>
                    <a:pt x="792" y="433"/>
                  </a:lnTo>
                  <a:lnTo>
                    <a:pt x="803" y="444"/>
                  </a:lnTo>
                  <a:lnTo>
                    <a:pt x="799" y="428"/>
                  </a:lnTo>
                  <a:lnTo>
                    <a:pt x="797" y="415"/>
                  </a:lnTo>
                  <a:lnTo>
                    <a:pt x="796" y="404"/>
                  </a:lnTo>
                  <a:lnTo>
                    <a:pt x="797" y="394"/>
                  </a:lnTo>
                  <a:lnTo>
                    <a:pt x="804" y="385"/>
                  </a:lnTo>
                  <a:lnTo>
                    <a:pt x="816" y="374"/>
                  </a:lnTo>
                  <a:lnTo>
                    <a:pt x="839" y="370"/>
                  </a:lnTo>
                  <a:lnTo>
                    <a:pt x="859" y="367"/>
                  </a:lnTo>
                  <a:lnTo>
                    <a:pt x="877" y="363"/>
                  </a:lnTo>
                  <a:lnTo>
                    <a:pt x="897" y="361"/>
                  </a:lnTo>
                  <a:lnTo>
                    <a:pt x="917" y="355"/>
                  </a:lnTo>
                  <a:lnTo>
                    <a:pt x="942" y="348"/>
                  </a:lnTo>
                  <a:lnTo>
                    <a:pt x="943" y="360"/>
                  </a:lnTo>
                  <a:lnTo>
                    <a:pt x="945" y="371"/>
                  </a:lnTo>
                  <a:lnTo>
                    <a:pt x="950" y="381"/>
                  </a:lnTo>
                  <a:lnTo>
                    <a:pt x="955" y="389"/>
                  </a:lnTo>
                  <a:lnTo>
                    <a:pt x="949" y="390"/>
                  </a:lnTo>
                  <a:lnTo>
                    <a:pt x="942" y="392"/>
                  </a:lnTo>
                  <a:lnTo>
                    <a:pt x="934" y="393"/>
                  </a:lnTo>
                  <a:lnTo>
                    <a:pt x="929" y="396"/>
                  </a:lnTo>
                  <a:lnTo>
                    <a:pt x="927" y="402"/>
                  </a:lnTo>
                  <a:lnTo>
                    <a:pt x="938" y="402"/>
                  </a:lnTo>
                  <a:lnTo>
                    <a:pt x="949" y="400"/>
                  </a:lnTo>
                  <a:lnTo>
                    <a:pt x="960" y="394"/>
                  </a:lnTo>
                  <a:lnTo>
                    <a:pt x="968" y="387"/>
                  </a:lnTo>
                  <a:lnTo>
                    <a:pt x="976" y="378"/>
                  </a:lnTo>
                  <a:lnTo>
                    <a:pt x="981" y="370"/>
                  </a:lnTo>
                  <a:lnTo>
                    <a:pt x="982" y="361"/>
                  </a:lnTo>
                  <a:lnTo>
                    <a:pt x="978" y="353"/>
                  </a:lnTo>
                  <a:lnTo>
                    <a:pt x="970" y="348"/>
                  </a:lnTo>
                  <a:lnTo>
                    <a:pt x="966" y="354"/>
                  </a:lnTo>
                  <a:lnTo>
                    <a:pt x="964" y="355"/>
                  </a:lnTo>
                  <a:lnTo>
                    <a:pt x="960" y="353"/>
                  </a:lnTo>
                  <a:lnTo>
                    <a:pt x="957" y="348"/>
                  </a:lnTo>
                  <a:lnTo>
                    <a:pt x="954" y="340"/>
                  </a:lnTo>
                  <a:lnTo>
                    <a:pt x="951" y="333"/>
                  </a:lnTo>
                  <a:lnTo>
                    <a:pt x="946" y="326"/>
                  </a:lnTo>
                  <a:lnTo>
                    <a:pt x="942" y="321"/>
                  </a:lnTo>
                  <a:lnTo>
                    <a:pt x="937" y="317"/>
                  </a:lnTo>
                  <a:lnTo>
                    <a:pt x="931" y="317"/>
                  </a:lnTo>
                  <a:lnTo>
                    <a:pt x="922" y="323"/>
                  </a:lnTo>
                  <a:lnTo>
                    <a:pt x="914" y="333"/>
                  </a:lnTo>
                  <a:lnTo>
                    <a:pt x="910" y="318"/>
                  </a:lnTo>
                  <a:lnTo>
                    <a:pt x="908" y="307"/>
                  </a:lnTo>
                  <a:lnTo>
                    <a:pt x="906" y="301"/>
                  </a:lnTo>
                  <a:lnTo>
                    <a:pt x="908" y="298"/>
                  </a:lnTo>
                  <a:lnTo>
                    <a:pt x="911" y="293"/>
                  </a:lnTo>
                  <a:lnTo>
                    <a:pt x="918" y="287"/>
                  </a:lnTo>
                  <a:lnTo>
                    <a:pt x="927" y="278"/>
                  </a:lnTo>
                  <a:lnTo>
                    <a:pt x="925" y="278"/>
                  </a:lnTo>
                  <a:lnTo>
                    <a:pt x="921" y="277"/>
                  </a:lnTo>
                  <a:lnTo>
                    <a:pt x="918" y="276"/>
                  </a:lnTo>
                  <a:lnTo>
                    <a:pt x="916" y="276"/>
                  </a:lnTo>
                  <a:lnTo>
                    <a:pt x="915" y="273"/>
                  </a:lnTo>
                  <a:lnTo>
                    <a:pt x="914" y="271"/>
                  </a:lnTo>
                  <a:lnTo>
                    <a:pt x="914" y="268"/>
                  </a:lnTo>
                  <a:lnTo>
                    <a:pt x="914" y="265"/>
                  </a:lnTo>
                  <a:lnTo>
                    <a:pt x="905" y="265"/>
                  </a:lnTo>
                  <a:lnTo>
                    <a:pt x="897" y="265"/>
                  </a:lnTo>
                  <a:lnTo>
                    <a:pt x="888" y="266"/>
                  </a:lnTo>
                  <a:lnTo>
                    <a:pt x="881" y="267"/>
                  </a:lnTo>
                  <a:lnTo>
                    <a:pt x="875" y="271"/>
                  </a:lnTo>
                  <a:lnTo>
                    <a:pt x="872" y="278"/>
                  </a:lnTo>
                  <a:lnTo>
                    <a:pt x="881" y="279"/>
                  </a:lnTo>
                  <a:lnTo>
                    <a:pt x="886" y="284"/>
                  </a:lnTo>
                  <a:lnTo>
                    <a:pt x="888" y="290"/>
                  </a:lnTo>
                  <a:lnTo>
                    <a:pt x="886" y="298"/>
                  </a:lnTo>
                  <a:lnTo>
                    <a:pt x="882" y="305"/>
                  </a:lnTo>
                  <a:lnTo>
                    <a:pt x="877" y="311"/>
                  </a:lnTo>
                  <a:lnTo>
                    <a:pt x="871" y="316"/>
                  </a:lnTo>
                  <a:lnTo>
                    <a:pt x="865" y="320"/>
                  </a:lnTo>
                  <a:lnTo>
                    <a:pt x="859" y="320"/>
                  </a:lnTo>
                  <a:lnTo>
                    <a:pt x="858" y="304"/>
                  </a:lnTo>
                  <a:lnTo>
                    <a:pt x="856" y="289"/>
                  </a:lnTo>
                  <a:lnTo>
                    <a:pt x="853" y="275"/>
                  </a:lnTo>
                  <a:lnTo>
                    <a:pt x="850" y="260"/>
                  </a:lnTo>
                  <a:lnTo>
                    <a:pt x="848" y="245"/>
                  </a:lnTo>
                  <a:lnTo>
                    <a:pt x="847" y="232"/>
                  </a:lnTo>
                  <a:lnTo>
                    <a:pt x="847" y="219"/>
                  </a:lnTo>
                  <a:lnTo>
                    <a:pt x="848" y="208"/>
                  </a:lnTo>
                  <a:lnTo>
                    <a:pt x="853" y="197"/>
                  </a:lnTo>
                  <a:lnTo>
                    <a:pt x="861" y="188"/>
                  </a:lnTo>
                  <a:lnTo>
                    <a:pt x="873" y="180"/>
                  </a:lnTo>
                  <a:lnTo>
                    <a:pt x="890" y="173"/>
                  </a:lnTo>
                  <a:lnTo>
                    <a:pt x="914" y="170"/>
                  </a:lnTo>
                  <a:lnTo>
                    <a:pt x="942" y="167"/>
                  </a:lnTo>
                  <a:lnTo>
                    <a:pt x="942" y="111"/>
                  </a:lnTo>
                  <a:lnTo>
                    <a:pt x="950" y="89"/>
                  </a:lnTo>
                  <a:lnTo>
                    <a:pt x="957" y="74"/>
                  </a:lnTo>
                  <a:lnTo>
                    <a:pt x="964" y="64"/>
                  </a:lnTo>
                  <a:lnTo>
                    <a:pt x="968" y="58"/>
                  </a:lnTo>
                  <a:lnTo>
                    <a:pt x="974" y="57"/>
                  </a:lnTo>
                  <a:lnTo>
                    <a:pt x="979" y="58"/>
                  </a:lnTo>
                  <a:lnTo>
                    <a:pt x="984" y="61"/>
                  </a:lnTo>
                  <a:lnTo>
                    <a:pt x="990" y="65"/>
                  </a:lnTo>
                  <a:lnTo>
                    <a:pt x="996" y="70"/>
                  </a:lnTo>
                  <a:lnTo>
                    <a:pt x="1005" y="74"/>
                  </a:lnTo>
                  <a:lnTo>
                    <a:pt x="1013" y="77"/>
                  </a:lnTo>
                  <a:lnTo>
                    <a:pt x="1023" y="77"/>
                  </a:lnTo>
                  <a:lnTo>
                    <a:pt x="1035" y="75"/>
                  </a:lnTo>
                  <a:lnTo>
                    <a:pt x="1050" y="67"/>
                  </a:lnTo>
                  <a:lnTo>
                    <a:pt x="1066" y="57"/>
                  </a:lnTo>
                  <a:lnTo>
                    <a:pt x="1066" y="44"/>
                  </a:lnTo>
                  <a:lnTo>
                    <a:pt x="1063" y="36"/>
                  </a:lnTo>
                  <a:lnTo>
                    <a:pt x="1060" y="28"/>
                  </a:lnTo>
                  <a:lnTo>
                    <a:pt x="1056" y="20"/>
                  </a:lnTo>
                  <a:lnTo>
                    <a:pt x="1052" y="11"/>
                  </a:lnTo>
                  <a:lnTo>
                    <a:pt x="1052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6" name="Freeform 140"/>
            <p:cNvSpPr/>
            <p:nvPr/>
          </p:nvSpPr>
          <p:spPr bwMode="auto">
            <a:xfrm>
              <a:off x="6499414" y="4140606"/>
              <a:ext cx="120198" cy="77547"/>
            </a:xfrm>
            <a:custGeom>
              <a:avLst/>
              <a:gdLst>
                <a:gd name="T0" fmla="*/ 92 w 124"/>
                <a:gd name="T1" fmla="*/ 0 h 79"/>
                <a:gd name="T2" fmla="*/ 106 w 124"/>
                <a:gd name="T3" fmla="*/ 2 h 79"/>
                <a:gd name="T4" fmla="*/ 124 w 124"/>
                <a:gd name="T5" fmla="*/ 7 h 79"/>
                <a:gd name="T6" fmla="*/ 124 w 124"/>
                <a:gd name="T7" fmla="*/ 19 h 79"/>
                <a:gd name="T8" fmla="*/ 122 w 124"/>
                <a:gd name="T9" fmla="*/ 28 h 79"/>
                <a:gd name="T10" fmla="*/ 116 w 124"/>
                <a:gd name="T11" fmla="*/ 34 h 79"/>
                <a:gd name="T12" fmla="*/ 107 w 124"/>
                <a:gd name="T13" fmla="*/ 38 h 79"/>
                <a:gd name="T14" fmla="*/ 99 w 124"/>
                <a:gd name="T15" fmla="*/ 40 h 79"/>
                <a:gd name="T16" fmla="*/ 88 w 124"/>
                <a:gd name="T17" fmla="*/ 41 h 79"/>
                <a:gd name="T18" fmla="*/ 78 w 124"/>
                <a:gd name="T19" fmla="*/ 43 h 79"/>
                <a:gd name="T20" fmla="*/ 69 w 124"/>
                <a:gd name="T21" fmla="*/ 45 h 79"/>
                <a:gd name="T22" fmla="*/ 62 w 124"/>
                <a:gd name="T23" fmla="*/ 50 h 79"/>
                <a:gd name="T24" fmla="*/ 56 w 124"/>
                <a:gd name="T25" fmla="*/ 56 h 79"/>
                <a:gd name="T26" fmla="*/ 54 w 124"/>
                <a:gd name="T27" fmla="*/ 65 h 79"/>
                <a:gd name="T28" fmla="*/ 55 w 124"/>
                <a:gd name="T29" fmla="*/ 77 h 79"/>
                <a:gd name="T30" fmla="*/ 43 w 124"/>
                <a:gd name="T31" fmla="*/ 79 h 79"/>
                <a:gd name="T32" fmla="*/ 33 w 124"/>
                <a:gd name="T33" fmla="*/ 78 h 79"/>
                <a:gd name="T34" fmla="*/ 27 w 124"/>
                <a:gd name="T35" fmla="*/ 73 h 79"/>
                <a:gd name="T36" fmla="*/ 22 w 124"/>
                <a:gd name="T37" fmla="*/ 67 h 79"/>
                <a:gd name="T38" fmla="*/ 19 w 124"/>
                <a:gd name="T39" fmla="*/ 60 h 79"/>
                <a:gd name="T40" fmla="*/ 16 w 124"/>
                <a:gd name="T41" fmla="*/ 51 h 79"/>
                <a:gd name="T42" fmla="*/ 12 w 124"/>
                <a:gd name="T43" fmla="*/ 44 h 79"/>
                <a:gd name="T44" fmla="*/ 7 w 124"/>
                <a:gd name="T45" fmla="*/ 39 h 79"/>
                <a:gd name="T46" fmla="*/ 0 w 124"/>
                <a:gd name="T47" fmla="*/ 35 h 79"/>
                <a:gd name="T48" fmla="*/ 0 w 124"/>
                <a:gd name="T49" fmla="*/ 32 h 79"/>
                <a:gd name="T50" fmla="*/ 2 w 124"/>
                <a:gd name="T51" fmla="*/ 28 h 79"/>
                <a:gd name="T52" fmla="*/ 4 w 124"/>
                <a:gd name="T53" fmla="*/ 27 h 79"/>
                <a:gd name="T54" fmla="*/ 6 w 124"/>
                <a:gd name="T55" fmla="*/ 27 h 79"/>
                <a:gd name="T56" fmla="*/ 9 w 124"/>
                <a:gd name="T57" fmla="*/ 27 h 79"/>
                <a:gd name="T58" fmla="*/ 10 w 124"/>
                <a:gd name="T59" fmla="*/ 28 h 79"/>
                <a:gd name="T60" fmla="*/ 12 w 124"/>
                <a:gd name="T61" fmla="*/ 30 h 79"/>
                <a:gd name="T62" fmla="*/ 13 w 124"/>
                <a:gd name="T63" fmla="*/ 33 h 79"/>
                <a:gd name="T64" fmla="*/ 13 w 124"/>
                <a:gd name="T65" fmla="*/ 35 h 79"/>
                <a:gd name="T66" fmla="*/ 28 w 124"/>
                <a:gd name="T67" fmla="*/ 32 h 79"/>
                <a:gd name="T68" fmla="*/ 40 w 124"/>
                <a:gd name="T69" fmla="*/ 26 h 79"/>
                <a:gd name="T70" fmla="*/ 50 w 124"/>
                <a:gd name="T71" fmla="*/ 19 h 79"/>
                <a:gd name="T72" fmla="*/ 57 w 124"/>
                <a:gd name="T73" fmla="*/ 13 h 79"/>
                <a:gd name="T74" fmla="*/ 65 w 124"/>
                <a:gd name="T75" fmla="*/ 7 h 79"/>
                <a:gd name="T76" fmla="*/ 72 w 124"/>
                <a:gd name="T77" fmla="*/ 4 h 79"/>
                <a:gd name="T78" fmla="*/ 82 w 124"/>
                <a:gd name="T79" fmla="*/ 0 h 79"/>
                <a:gd name="T80" fmla="*/ 92 w 124"/>
                <a:gd name="T8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4" h="79">
                  <a:moveTo>
                    <a:pt x="92" y="0"/>
                  </a:moveTo>
                  <a:lnTo>
                    <a:pt x="106" y="2"/>
                  </a:lnTo>
                  <a:lnTo>
                    <a:pt x="124" y="7"/>
                  </a:lnTo>
                  <a:lnTo>
                    <a:pt x="124" y="19"/>
                  </a:lnTo>
                  <a:lnTo>
                    <a:pt x="122" y="28"/>
                  </a:lnTo>
                  <a:lnTo>
                    <a:pt x="116" y="34"/>
                  </a:lnTo>
                  <a:lnTo>
                    <a:pt x="107" y="38"/>
                  </a:lnTo>
                  <a:lnTo>
                    <a:pt x="99" y="40"/>
                  </a:lnTo>
                  <a:lnTo>
                    <a:pt x="88" y="41"/>
                  </a:lnTo>
                  <a:lnTo>
                    <a:pt x="78" y="43"/>
                  </a:lnTo>
                  <a:lnTo>
                    <a:pt x="69" y="45"/>
                  </a:lnTo>
                  <a:lnTo>
                    <a:pt x="62" y="50"/>
                  </a:lnTo>
                  <a:lnTo>
                    <a:pt x="56" y="56"/>
                  </a:lnTo>
                  <a:lnTo>
                    <a:pt x="54" y="65"/>
                  </a:lnTo>
                  <a:lnTo>
                    <a:pt x="55" y="77"/>
                  </a:lnTo>
                  <a:lnTo>
                    <a:pt x="43" y="79"/>
                  </a:lnTo>
                  <a:lnTo>
                    <a:pt x="33" y="78"/>
                  </a:lnTo>
                  <a:lnTo>
                    <a:pt x="27" y="73"/>
                  </a:lnTo>
                  <a:lnTo>
                    <a:pt x="22" y="67"/>
                  </a:lnTo>
                  <a:lnTo>
                    <a:pt x="19" y="60"/>
                  </a:lnTo>
                  <a:lnTo>
                    <a:pt x="16" y="51"/>
                  </a:lnTo>
                  <a:lnTo>
                    <a:pt x="12" y="44"/>
                  </a:lnTo>
                  <a:lnTo>
                    <a:pt x="7" y="39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2" y="28"/>
                  </a:lnTo>
                  <a:lnTo>
                    <a:pt x="4" y="27"/>
                  </a:lnTo>
                  <a:lnTo>
                    <a:pt x="6" y="27"/>
                  </a:lnTo>
                  <a:lnTo>
                    <a:pt x="9" y="27"/>
                  </a:lnTo>
                  <a:lnTo>
                    <a:pt x="10" y="28"/>
                  </a:lnTo>
                  <a:lnTo>
                    <a:pt x="12" y="30"/>
                  </a:lnTo>
                  <a:lnTo>
                    <a:pt x="13" y="33"/>
                  </a:lnTo>
                  <a:lnTo>
                    <a:pt x="13" y="35"/>
                  </a:lnTo>
                  <a:lnTo>
                    <a:pt x="28" y="32"/>
                  </a:lnTo>
                  <a:lnTo>
                    <a:pt x="40" y="26"/>
                  </a:lnTo>
                  <a:lnTo>
                    <a:pt x="50" y="19"/>
                  </a:lnTo>
                  <a:lnTo>
                    <a:pt x="57" y="13"/>
                  </a:lnTo>
                  <a:lnTo>
                    <a:pt x="65" y="7"/>
                  </a:lnTo>
                  <a:lnTo>
                    <a:pt x="72" y="4"/>
                  </a:lnTo>
                  <a:lnTo>
                    <a:pt x="8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7" name="Freeform 141"/>
            <p:cNvSpPr/>
            <p:nvPr/>
          </p:nvSpPr>
          <p:spPr bwMode="auto">
            <a:xfrm>
              <a:off x="6084536" y="4646602"/>
              <a:ext cx="87241" cy="93057"/>
            </a:xfrm>
            <a:custGeom>
              <a:avLst/>
              <a:gdLst>
                <a:gd name="T0" fmla="*/ 26 w 90"/>
                <a:gd name="T1" fmla="*/ 0 h 98"/>
                <a:gd name="T2" fmla="*/ 37 w 90"/>
                <a:gd name="T3" fmla="*/ 1 h 98"/>
                <a:gd name="T4" fmla="*/ 48 w 90"/>
                <a:gd name="T5" fmla="*/ 5 h 98"/>
                <a:gd name="T6" fmla="*/ 59 w 90"/>
                <a:gd name="T7" fmla="*/ 12 h 98"/>
                <a:gd name="T8" fmla="*/ 69 w 90"/>
                <a:gd name="T9" fmla="*/ 21 h 98"/>
                <a:gd name="T10" fmla="*/ 77 w 90"/>
                <a:gd name="T11" fmla="*/ 32 h 98"/>
                <a:gd name="T12" fmla="*/ 84 w 90"/>
                <a:gd name="T13" fmla="*/ 43 h 98"/>
                <a:gd name="T14" fmla="*/ 88 w 90"/>
                <a:gd name="T15" fmla="*/ 55 h 98"/>
                <a:gd name="T16" fmla="*/ 90 w 90"/>
                <a:gd name="T17" fmla="*/ 66 h 98"/>
                <a:gd name="T18" fmla="*/ 90 w 90"/>
                <a:gd name="T19" fmla="*/ 77 h 98"/>
                <a:gd name="T20" fmla="*/ 86 w 90"/>
                <a:gd name="T21" fmla="*/ 85 h 98"/>
                <a:gd name="T22" fmla="*/ 79 w 90"/>
                <a:gd name="T23" fmla="*/ 93 h 98"/>
                <a:gd name="T24" fmla="*/ 68 w 90"/>
                <a:gd name="T25" fmla="*/ 96 h 98"/>
                <a:gd name="T26" fmla="*/ 53 w 90"/>
                <a:gd name="T27" fmla="*/ 98 h 98"/>
                <a:gd name="T28" fmla="*/ 54 w 90"/>
                <a:gd name="T29" fmla="*/ 89 h 98"/>
                <a:gd name="T30" fmla="*/ 56 w 90"/>
                <a:gd name="T31" fmla="*/ 81 h 98"/>
                <a:gd name="T32" fmla="*/ 56 w 90"/>
                <a:gd name="T33" fmla="*/ 74 h 98"/>
                <a:gd name="T34" fmla="*/ 54 w 90"/>
                <a:gd name="T35" fmla="*/ 70 h 98"/>
                <a:gd name="T36" fmla="*/ 53 w 90"/>
                <a:gd name="T37" fmla="*/ 65 h 98"/>
                <a:gd name="T38" fmla="*/ 51 w 90"/>
                <a:gd name="T39" fmla="*/ 62 h 98"/>
                <a:gd name="T40" fmla="*/ 49 w 90"/>
                <a:gd name="T41" fmla="*/ 61 h 98"/>
                <a:gd name="T42" fmla="*/ 47 w 90"/>
                <a:gd name="T43" fmla="*/ 60 h 98"/>
                <a:gd name="T44" fmla="*/ 45 w 90"/>
                <a:gd name="T45" fmla="*/ 61 h 98"/>
                <a:gd name="T46" fmla="*/ 42 w 90"/>
                <a:gd name="T47" fmla="*/ 62 h 98"/>
                <a:gd name="T48" fmla="*/ 41 w 90"/>
                <a:gd name="T49" fmla="*/ 65 h 98"/>
                <a:gd name="T50" fmla="*/ 38 w 90"/>
                <a:gd name="T51" fmla="*/ 70 h 98"/>
                <a:gd name="T52" fmla="*/ 38 w 90"/>
                <a:gd name="T53" fmla="*/ 74 h 98"/>
                <a:gd name="T54" fmla="*/ 37 w 90"/>
                <a:gd name="T55" fmla="*/ 81 h 98"/>
                <a:gd name="T56" fmla="*/ 38 w 90"/>
                <a:gd name="T57" fmla="*/ 89 h 98"/>
                <a:gd name="T58" fmla="*/ 40 w 90"/>
                <a:gd name="T59" fmla="*/ 98 h 98"/>
                <a:gd name="T60" fmla="*/ 23 w 90"/>
                <a:gd name="T61" fmla="*/ 96 h 98"/>
                <a:gd name="T62" fmla="*/ 12 w 90"/>
                <a:gd name="T63" fmla="*/ 93 h 98"/>
                <a:gd name="T64" fmla="*/ 4 w 90"/>
                <a:gd name="T65" fmla="*/ 85 h 98"/>
                <a:gd name="T66" fmla="*/ 1 w 90"/>
                <a:gd name="T67" fmla="*/ 76 h 98"/>
                <a:gd name="T68" fmla="*/ 0 w 90"/>
                <a:gd name="T69" fmla="*/ 66 h 98"/>
                <a:gd name="T70" fmla="*/ 1 w 90"/>
                <a:gd name="T71" fmla="*/ 54 h 98"/>
                <a:gd name="T72" fmla="*/ 4 w 90"/>
                <a:gd name="T73" fmla="*/ 42 h 98"/>
                <a:gd name="T74" fmla="*/ 9 w 90"/>
                <a:gd name="T75" fmla="*/ 29 h 98"/>
                <a:gd name="T76" fmla="*/ 15 w 90"/>
                <a:gd name="T77" fmla="*/ 18 h 98"/>
                <a:gd name="T78" fmla="*/ 20 w 90"/>
                <a:gd name="T79" fmla="*/ 9 h 98"/>
                <a:gd name="T80" fmla="*/ 26 w 90"/>
                <a:gd name="T8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98">
                  <a:moveTo>
                    <a:pt x="26" y="0"/>
                  </a:moveTo>
                  <a:lnTo>
                    <a:pt x="37" y="1"/>
                  </a:lnTo>
                  <a:lnTo>
                    <a:pt x="48" y="5"/>
                  </a:lnTo>
                  <a:lnTo>
                    <a:pt x="59" y="12"/>
                  </a:lnTo>
                  <a:lnTo>
                    <a:pt x="69" y="21"/>
                  </a:lnTo>
                  <a:lnTo>
                    <a:pt x="77" y="32"/>
                  </a:lnTo>
                  <a:lnTo>
                    <a:pt x="84" y="43"/>
                  </a:lnTo>
                  <a:lnTo>
                    <a:pt x="88" y="55"/>
                  </a:lnTo>
                  <a:lnTo>
                    <a:pt x="90" y="66"/>
                  </a:lnTo>
                  <a:lnTo>
                    <a:pt x="90" y="77"/>
                  </a:lnTo>
                  <a:lnTo>
                    <a:pt x="86" y="85"/>
                  </a:lnTo>
                  <a:lnTo>
                    <a:pt x="79" y="93"/>
                  </a:lnTo>
                  <a:lnTo>
                    <a:pt x="68" y="96"/>
                  </a:lnTo>
                  <a:lnTo>
                    <a:pt x="53" y="98"/>
                  </a:lnTo>
                  <a:lnTo>
                    <a:pt x="54" y="89"/>
                  </a:lnTo>
                  <a:lnTo>
                    <a:pt x="56" y="81"/>
                  </a:lnTo>
                  <a:lnTo>
                    <a:pt x="56" y="74"/>
                  </a:lnTo>
                  <a:lnTo>
                    <a:pt x="54" y="70"/>
                  </a:lnTo>
                  <a:lnTo>
                    <a:pt x="53" y="65"/>
                  </a:lnTo>
                  <a:lnTo>
                    <a:pt x="51" y="62"/>
                  </a:lnTo>
                  <a:lnTo>
                    <a:pt x="49" y="61"/>
                  </a:lnTo>
                  <a:lnTo>
                    <a:pt x="47" y="60"/>
                  </a:lnTo>
                  <a:lnTo>
                    <a:pt x="45" y="61"/>
                  </a:lnTo>
                  <a:lnTo>
                    <a:pt x="42" y="62"/>
                  </a:lnTo>
                  <a:lnTo>
                    <a:pt x="41" y="65"/>
                  </a:lnTo>
                  <a:lnTo>
                    <a:pt x="38" y="70"/>
                  </a:lnTo>
                  <a:lnTo>
                    <a:pt x="38" y="74"/>
                  </a:lnTo>
                  <a:lnTo>
                    <a:pt x="37" y="81"/>
                  </a:lnTo>
                  <a:lnTo>
                    <a:pt x="38" y="89"/>
                  </a:lnTo>
                  <a:lnTo>
                    <a:pt x="40" y="98"/>
                  </a:lnTo>
                  <a:lnTo>
                    <a:pt x="23" y="96"/>
                  </a:lnTo>
                  <a:lnTo>
                    <a:pt x="12" y="93"/>
                  </a:lnTo>
                  <a:lnTo>
                    <a:pt x="4" y="85"/>
                  </a:lnTo>
                  <a:lnTo>
                    <a:pt x="1" y="76"/>
                  </a:lnTo>
                  <a:lnTo>
                    <a:pt x="0" y="66"/>
                  </a:lnTo>
                  <a:lnTo>
                    <a:pt x="1" y="54"/>
                  </a:lnTo>
                  <a:lnTo>
                    <a:pt x="4" y="42"/>
                  </a:lnTo>
                  <a:lnTo>
                    <a:pt x="9" y="29"/>
                  </a:lnTo>
                  <a:lnTo>
                    <a:pt x="15" y="18"/>
                  </a:lnTo>
                  <a:lnTo>
                    <a:pt x="20" y="9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8" name="Freeform 142"/>
            <p:cNvSpPr/>
            <p:nvPr/>
          </p:nvSpPr>
          <p:spPr bwMode="auto">
            <a:xfrm>
              <a:off x="5479668" y="3960309"/>
              <a:ext cx="93057" cy="122137"/>
            </a:xfrm>
            <a:custGeom>
              <a:avLst/>
              <a:gdLst>
                <a:gd name="T0" fmla="*/ 0 w 98"/>
                <a:gd name="T1" fmla="*/ 0 h 125"/>
                <a:gd name="T2" fmla="*/ 10 w 98"/>
                <a:gd name="T3" fmla="*/ 11 h 125"/>
                <a:gd name="T4" fmla="*/ 21 w 98"/>
                <a:gd name="T5" fmla="*/ 19 h 125"/>
                <a:gd name="T6" fmla="*/ 33 w 98"/>
                <a:gd name="T7" fmla="*/ 28 h 125"/>
                <a:gd name="T8" fmla="*/ 45 w 98"/>
                <a:gd name="T9" fmla="*/ 36 h 125"/>
                <a:gd name="T10" fmla="*/ 57 w 98"/>
                <a:gd name="T11" fmla="*/ 47 h 125"/>
                <a:gd name="T12" fmla="*/ 68 w 98"/>
                <a:gd name="T13" fmla="*/ 59 h 125"/>
                <a:gd name="T14" fmla="*/ 79 w 98"/>
                <a:gd name="T15" fmla="*/ 76 h 125"/>
                <a:gd name="T16" fmla="*/ 89 w 98"/>
                <a:gd name="T17" fmla="*/ 97 h 125"/>
                <a:gd name="T18" fmla="*/ 98 w 98"/>
                <a:gd name="T19" fmla="*/ 125 h 125"/>
                <a:gd name="T20" fmla="*/ 89 w 98"/>
                <a:gd name="T21" fmla="*/ 119 h 125"/>
                <a:gd name="T22" fmla="*/ 79 w 98"/>
                <a:gd name="T23" fmla="*/ 114 h 125"/>
                <a:gd name="T24" fmla="*/ 68 w 98"/>
                <a:gd name="T25" fmla="*/ 112 h 125"/>
                <a:gd name="T26" fmla="*/ 55 w 98"/>
                <a:gd name="T27" fmla="*/ 110 h 125"/>
                <a:gd name="T28" fmla="*/ 59 w 98"/>
                <a:gd name="T29" fmla="*/ 93 h 125"/>
                <a:gd name="T30" fmla="*/ 59 w 98"/>
                <a:gd name="T31" fmla="*/ 80 h 125"/>
                <a:gd name="T32" fmla="*/ 55 w 98"/>
                <a:gd name="T33" fmla="*/ 70 h 125"/>
                <a:gd name="T34" fmla="*/ 49 w 98"/>
                <a:gd name="T35" fmla="*/ 62 h 125"/>
                <a:gd name="T36" fmla="*/ 42 w 98"/>
                <a:gd name="T37" fmla="*/ 56 h 125"/>
                <a:gd name="T38" fmla="*/ 33 w 98"/>
                <a:gd name="T39" fmla="*/ 50 h 125"/>
                <a:gd name="T40" fmla="*/ 24 w 98"/>
                <a:gd name="T41" fmla="*/ 45 h 125"/>
                <a:gd name="T42" fmla="*/ 16 w 98"/>
                <a:gd name="T43" fmla="*/ 39 h 125"/>
                <a:gd name="T44" fmla="*/ 9 w 98"/>
                <a:gd name="T45" fmla="*/ 32 h 125"/>
                <a:gd name="T46" fmla="*/ 4 w 98"/>
                <a:gd name="T47" fmla="*/ 24 h 125"/>
                <a:gd name="T48" fmla="*/ 0 w 98"/>
                <a:gd name="T49" fmla="*/ 13 h 125"/>
                <a:gd name="T50" fmla="*/ 0 w 98"/>
                <a:gd name="T5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" h="125">
                  <a:moveTo>
                    <a:pt x="0" y="0"/>
                  </a:moveTo>
                  <a:lnTo>
                    <a:pt x="10" y="11"/>
                  </a:lnTo>
                  <a:lnTo>
                    <a:pt x="21" y="19"/>
                  </a:lnTo>
                  <a:lnTo>
                    <a:pt x="33" y="28"/>
                  </a:lnTo>
                  <a:lnTo>
                    <a:pt x="45" y="36"/>
                  </a:lnTo>
                  <a:lnTo>
                    <a:pt x="57" y="47"/>
                  </a:lnTo>
                  <a:lnTo>
                    <a:pt x="68" y="59"/>
                  </a:lnTo>
                  <a:lnTo>
                    <a:pt x="79" y="76"/>
                  </a:lnTo>
                  <a:lnTo>
                    <a:pt x="89" y="97"/>
                  </a:lnTo>
                  <a:lnTo>
                    <a:pt x="98" y="125"/>
                  </a:lnTo>
                  <a:lnTo>
                    <a:pt x="89" y="119"/>
                  </a:lnTo>
                  <a:lnTo>
                    <a:pt x="79" y="114"/>
                  </a:lnTo>
                  <a:lnTo>
                    <a:pt x="68" y="112"/>
                  </a:lnTo>
                  <a:lnTo>
                    <a:pt x="55" y="110"/>
                  </a:lnTo>
                  <a:lnTo>
                    <a:pt x="59" y="93"/>
                  </a:lnTo>
                  <a:lnTo>
                    <a:pt x="59" y="80"/>
                  </a:lnTo>
                  <a:lnTo>
                    <a:pt x="55" y="70"/>
                  </a:lnTo>
                  <a:lnTo>
                    <a:pt x="49" y="62"/>
                  </a:lnTo>
                  <a:lnTo>
                    <a:pt x="42" y="56"/>
                  </a:lnTo>
                  <a:lnTo>
                    <a:pt x="33" y="50"/>
                  </a:lnTo>
                  <a:lnTo>
                    <a:pt x="24" y="45"/>
                  </a:lnTo>
                  <a:lnTo>
                    <a:pt x="16" y="39"/>
                  </a:lnTo>
                  <a:lnTo>
                    <a:pt x="9" y="32"/>
                  </a:lnTo>
                  <a:lnTo>
                    <a:pt x="4" y="24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9" name="Freeform 143"/>
            <p:cNvSpPr/>
            <p:nvPr/>
          </p:nvSpPr>
          <p:spPr bwMode="auto">
            <a:xfrm>
              <a:off x="5291616" y="3760624"/>
              <a:ext cx="255906" cy="201623"/>
            </a:xfrm>
            <a:custGeom>
              <a:avLst/>
              <a:gdLst>
                <a:gd name="T0" fmla="*/ 68 w 264"/>
                <a:gd name="T1" fmla="*/ 0 h 208"/>
                <a:gd name="T2" fmla="*/ 93 w 264"/>
                <a:gd name="T3" fmla="*/ 0 h 208"/>
                <a:gd name="T4" fmla="*/ 109 w 264"/>
                <a:gd name="T5" fmla="*/ 6 h 208"/>
                <a:gd name="T6" fmla="*/ 152 w 264"/>
                <a:gd name="T7" fmla="*/ 26 h 208"/>
                <a:gd name="T8" fmla="*/ 144 w 264"/>
                <a:gd name="T9" fmla="*/ 59 h 208"/>
                <a:gd name="T10" fmla="*/ 146 w 264"/>
                <a:gd name="T11" fmla="*/ 77 h 208"/>
                <a:gd name="T12" fmla="*/ 153 w 264"/>
                <a:gd name="T13" fmla="*/ 90 h 208"/>
                <a:gd name="T14" fmla="*/ 177 w 264"/>
                <a:gd name="T15" fmla="*/ 77 h 208"/>
                <a:gd name="T16" fmla="*/ 203 w 264"/>
                <a:gd name="T17" fmla="*/ 70 h 208"/>
                <a:gd name="T18" fmla="*/ 209 w 264"/>
                <a:gd name="T19" fmla="*/ 84 h 208"/>
                <a:gd name="T20" fmla="*/ 194 w 264"/>
                <a:gd name="T21" fmla="*/ 112 h 208"/>
                <a:gd name="T22" fmla="*/ 165 w 264"/>
                <a:gd name="T23" fmla="*/ 124 h 208"/>
                <a:gd name="T24" fmla="*/ 205 w 264"/>
                <a:gd name="T25" fmla="*/ 134 h 208"/>
                <a:gd name="T26" fmla="*/ 248 w 264"/>
                <a:gd name="T27" fmla="*/ 131 h 208"/>
                <a:gd name="T28" fmla="*/ 263 w 264"/>
                <a:gd name="T29" fmla="*/ 160 h 208"/>
                <a:gd name="T30" fmla="*/ 252 w 264"/>
                <a:gd name="T31" fmla="*/ 185 h 208"/>
                <a:gd name="T32" fmla="*/ 235 w 264"/>
                <a:gd name="T33" fmla="*/ 185 h 208"/>
                <a:gd name="T34" fmla="*/ 221 w 264"/>
                <a:gd name="T35" fmla="*/ 193 h 208"/>
                <a:gd name="T36" fmla="*/ 213 w 264"/>
                <a:gd name="T37" fmla="*/ 164 h 208"/>
                <a:gd name="T38" fmla="*/ 171 w 264"/>
                <a:gd name="T39" fmla="*/ 147 h 208"/>
                <a:gd name="T40" fmla="*/ 136 w 264"/>
                <a:gd name="T41" fmla="*/ 149 h 208"/>
                <a:gd name="T42" fmla="*/ 146 w 264"/>
                <a:gd name="T43" fmla="*/ 169 h 208"/>
                <a:gd name="T44" fmla="*/ 168 w 264"/>
                <a:gd name="T45" fmla="*/ 179 h 208"/>
                <a:gd name="T46" fmla="*/ 180 w 264"/>
                <a:gd name="T47" fmla="*/ 196 h 208"/>
                <a:gd name="T48" fmla="*/ 142 w 264"/>
                <a:gd name="T49" fmla="*/ 197 h 208"/>
                <a:gd name="T50" fmla="*/ 113 w 264"/>
                <a:gd name="T51" fmla="*/ 158 h 208"/>
                <a:gd name="T52" fmla="*/ 95 w 264"/>
                <a:gd name="T53" fmla="*/ 148 h 208"/>
                <a:gd name="T54" fmla="*/ 99 w 264"/>
                <a:gd name="T55" fmla="*/ 171 h 208"/>
                <a:gd name="T56" fmla="*/ 110 w 264"/>
                <a:gd name="T57" fmla="*/ 198 h 208"/>
                <a:gd name="T58" fmla="*/ 85 w 264"/>
                <a:gd name="T59" fmla="*/ 187 h 208"/>
                <a:gd name="T60" fmla="*/ 68 w 264"/>
                <a:gd name="T61" fmla="*/ 137 h 208"/>
                <a:gd name="T62" fmla="*/ 53 w 264"/>
                <a:gd name="T63" fmla="*/ 149 h 208"/>
                <a:gd name="T64" fmla="*/ 53 w 264"/>
                <a:gd name="T65" fmla="*/ 181 h 208"/>
                <a:gd name="T66" fmla="*/ 68 w 264"/>
                <a:gd name="T67" fmla="*/ 193 h 208"/>
                <a:gd name="T68" fmla="*/ 51 w 264"/>
                <a:gd name="T69" fmla="*/ 207 h 208"/>
                <a:gd name="T70" fmla="*/ 37 w 264"/>
                <a:gd name="T71" fmla="*/ 186 h 208"/>
                <a:gd name="T72" fmla="*/ 20 w 264"/>
                <a:gd name="T73" fmla="*/ 165 h 208"/>
                <a:gd name="T74" fmla="*/ 32 w 264"/>
                <a:gd name="T75" fmla="*/ 137 h 208"/>
                <a:gd name="T76" fmla="*/ 30 w 264"/>
                <a:gd name="T77" fmla="*/ 104 h 208"/>
                <a:gd name="T78" fmla="*/ 9 w 264"/>
                <a:gd name="T79" fmla="*/ 71 h 208"/>
                <a:gd name="T80" fmla="*/ 9 w 264"/>
                <a:gd name="T81" fmla="*/ 41 h 208"/>
                <a:gd name="T82" fmla="*/ 25 w 264"/>
                <a:gd name="T83" fmla="*/ 26 h 208"/>
                <a:gd name="T84" fmla="*/ 26 w 264"/>
                <a:gd name="T85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4" h="208">
                  <a:moveTo>
                    <a:pt x="26" y="0"/>
                  </a:moveTo>
                  <a:lnTo>
                    <a:pt x="51" y="0"/>
                  </a:lnTo>
                  <a:lnTo>
                    <a:pt x="68" y="0"/>
                  </a:lnTo>
                  <a:lnTo>
                    <a:pt x="80" y="0"/>
                  </a:lnTo>
                  <a:lnTo>
                    <a:pt x="88" y="0"/>
                  </a:lnTo>
                  <a:lnTo>
                    <a:pt x="93" y="0"/>
                  </a:lnTo>
                  <a:lnTo>
                    <a:pt x="98" y="1"/>
                  </a:lnTo>
                  <a:lnTo>
                    <a:pt x="103" y="3"/>
                  </a:lnTo>
                  <a:lnTo>
                    <a:pt x="109" y="6"/>
                  </a:lnTo>
                  <a:lnTo>
                    <a:pt x="119" y="10"/>
                  </a:lnTo>
                  <a:lnTo>
                    <a:pt x="132" y="18"/>
                  </a:lnTo>
                  <a:lnTo>
                    <a:pt x="152" y="26"/>
                  </a:lnTo>
                  <a:lnTo>
                    <a:pt x="147" y="41"/>
                  </a:lnTo>
                  <a:lnTo>
                    <a:pt x="146" y="51"/>
                  </a:lnTo>
                  <a:lnTo>
                    <a:pt x="144" y="59"/>
                  </a:lnTo>
                  <a:lnTo>
                    <a:pt x="146" y="65"/>
                  </a:lnTo>
                  <a:lnTo>
                    <a:pt x="146" y="71"/>
                  </a:lnTo>
                  <a:lnTo>
                    <a:pt x="146" y="77"/>
                  </a:lnTo>
                  <a:lnTo>
                    <a:pt x="143" y="86"/>
                  </a:lnTo>
                  <a:lnTo>
                    <a:pt x="137" y="96"/>
                  </a:lnTo>
                  <a:lnTo>
                    <a:pt x="153" y="90"/>
                  </a:lnTo>
                  <a:lnTo>
                    <a:pt x="164" y="85"/>
                  </a:lnTo>
                  <a:lnTo>
                    <a:pt x="171" y="80"/>
                  </a:lnTo>
                  <a:lnTo>
                    <a:pt x="177" y="77"/>
                  </a:lnTo>
                  <a:lnTo>
                    <a:pt x="183" y="74"/>
                  </a:lnTo>
                  <a:lnTo>
                    <a:pt x="191" y="73"/>
                  </a:lnTo>
                  <a:lnTo>
                    <a:pt x="203" y="70"/>
                  </a:lnTo>
                  <a:lnTo>
                    <a:pt x="221" y="68"/>
                  </a:lnTo>
                  <a:lnTo>
                    <a:pt x="214" y="75"/>
                  </a:lnTo>
                  <a:lnTo>
                    <a:pt x="209" y="84"/>
                  </a:lnTo>
                  <a:lnTo>
                    <a:pt x="204" y="93"/>
                  </a:lnTo>
                  <a:lnTo>
                    <a:pt x="200" y="103"/>
                  </a:lnTo>
                  <a:lnTo>
                    <a:pt x="194" y="112"/>
                  </a:lnTo>
                  <a:lnTo>
                    <a:pt x="187" y="118"/>
                  </a:lnTo>
                  <a:lnTo>
                    <a:pt x="179" y="123"/>
                  </a:lnTo>
                  <a:lnTo>
                    <a:pt x="165" y="124"/>
                  </a:lnTo>
                  <a:lnTo>
                    <a:pt x="177" y="132"/>
                  </a:lnTo>
                  <a:lnTo>
                    <a:pt x="191" y="135"/>
                  </a:lnTo>
                  <a:lnTo>
                    <a:pt x="205" y="134"/>
                  </a:lnTo>
                  <a:lnTo>
                    <a:pt x="220" y="131"/>
                  </a:lnTo>
                  <a:lnTo>
                    <a:pt x="235" y="130"/>
                  </a:lnTo>
                  <a:lnTo>
                    <a:pt x="248" y="131"/>
                  </a:lnTo>
                  <a:lnTo>
                    <a:pt x="263" y="137"/>
                  </a:lnTo>
                  <a:lnTo>
                    <a:pt x="264" y="151"/>
                  </a:lnTo>
                  <a:lnTo>
                    <a:pt x="263" y="160"/>
                  </a:lnTo>
                  <a:lnTo>
                    <a:pt x="259" y="169"/>
                  </a:lnTo>
                  <a:lnTo>
                    <a:pt x="255" y="176"/>
                  </a:lnTo>
                  <a:lnTo>
                    <a:pt x="252" y="185"/>
                  </a:lnTo>
                  <a:lnTo>
                    <a:pt x="248" y="193"/>
                  </a:lnTo>
                  <a:lnTo>
                    <a:pt x="241" y="188"/>
                  </a:lnTo>
                  <a:lnTo>
                    <a:pt x="235" y="185"/>
                  </a:lnTo>
                  <a:lnTo>
                    <a:pt x="228" y="183"/>
                  </a:lnTo>
                  <a:lnTo>
                    <a:pt x="224" y="186"/>
                  </a:lnTo>
                  <a:lnTo>
                    <a:pt x="221" y="193"/>
                  </a:lnTo>
                  <a:lnTo>
                    <a:pt x="222" y="181"/>
                  </a:lnTo>
                  <a:lnTo>
                    <a:pt x="220" y="171"/>
                  </a:lnTo>
                  <a:lnTo>
                    <a:pt x="213" y="164"/>
                  </a:lnTo>
                  <a:lnTo>
                    <a:pt x="200" y="157"/>
                  </a:lnTo>
                  <a:lnTo>
                    <a:pt x="187" y="152"/>
                  </a:lnTo>
                  <a:lnTo>
                    <a:pt x="171" y="147"/>
                  </a:lnTo>
                  <a:lnTo>
                    <a:pt x="154" y="142"/>
                  </a:lnTo>
                  <a:lnTo>
                    <a:pt x="137" y="137"/>
                  </a:lnTo>
                  <a:lnTo>
                    <a:pt x="136" y="149"/>
                  </a:lnTo>
                  <a:lnTo>
                    <a:pt x="137" y="159"/>
                  </a:lnTo>
                  <a:lnTo>
                    <a:pt x="141" y="165"/>
                  </a:lnTo>
                  <a:lnTo>
                    <a:pt x="146" y="169"/>
                  </a:lnTo>
                  <a:lnTo>
                    <a:pt x="153" y="172"/>
                  </a:lnTo>
                  <a:lnTo>
                    <a:pt x="160" y="175"/>
                  </a:lnTo>
                  <a:lnTo>
                    <a:pt x="168" y="179"/>
                  </a:lnTo>
                  <a:lnTo>
                    <a:pt x="174" y="182"/>
                  </a:lnTo>
                  <a:lnTo>
                    <a:pt x="179" y="187"/>
                  </a:lnTo>
                  <a:lnTo>
                    <a:pt x="180" y="196"/>
                  </a:lnTo>
                  <a:lnTo>
                    <a:pt x="179" y="207"/>
                  </a:lnTo>
                  <a:lnTo>
                    <a:pt x="159" y="204"/>
                  </a:lnTo>
                  <a:lnTo>
                    <a:pt x="142" y="197"/>
                  </a:lnTo>
                  <a:lnTo>
                    <a:pt x="129" y="187"/>
                  </a:lnTo>
                  <a:lnTo>
                    <a:pt x="119" y="174"/>
                  </a:lnTo>
                  <a:lnTo>
                    <a:pt x="113" y="158"/>
                  </a:lnTo>
                  <a:lnTo>
                    <a:pt x="110" y="137"/>
                  </a:lnTo>
                  <a:lnTo>
                    <a:pt x="99" y="142"/>
                  </a:lnTo>
                  <a:lnTo>
                    <a:pt x="95" y="148"/>
                  </a:lnTo>
                  <a:lnTo>
                    <a:pt x="93" y="155"/>
                  </a:lnTo>
                  <a:lnTo>
                    <a:pt x="96" y="163"/>
                  </a:lnTo>
                  <a:lnTo>
                    <a:pt x="99" y="171"/>
                  </a:lnTo>
                  <a:lnTo>
                    <a:pt x="104" y="181"/>
                  </a:lnTo>
                  <a:lnTo>
                    <a:pt x="109" y="190"/>
                  </a:lnTo>
                  <a:lnTo>
                    <a:pt x="110" y="198"/>
                  </a:lnTo>
                  <a:lnTo>
                    <a:pt x="110" y="207"/>
                  </a:lnTo>
                  <a:lnTo>
                    <a:pt x="96" y="199"/>
                  </a:lnTo>
                  <a:lnTo>
                    <a:pt x="85" y="187"/>
                  </a:lnTo>
                  <a:lnTo>
                    <a:pt x="78" y="172"/>
                  </a:lnTo>
                  <a:lnTo>
                    <a:pt x="71" y="157"/>
                  </a:lnTo>
                  <a:lnTo>
                    <a:pt x="68" y="137"/>
                  </a:lnTo>
                  <a:lnTo>
                    <a:pt x="62" y="137"/>
                  </a:lnTo>
                  <a:lnTo>
                    <a:pt x="57" y="142"/>
                  </a:lnTo>
                  <a:lnTo>
                    <a:pt x="53" y="149"/>
                  </a:lnTo>
                  <a:lnTo>
                    <a:pt x="52" y="160"/>
                  </a:lnTo>
                  <a:lnTo>
                    <a:pt x="52" y="170"/>
                  </a:lnTo>
                  <a:lnTo>
                    <a:pt x="53" y="181"/>
                  </a:lnTo>
                  <a:lnTo>
                    <a:pt x="57" y="188"/>
                  </a:lnTo>
                  <a:lnTo>
                    <a:pt x="62" y="193"/>
                  </a:lnTo>
                  <a:lnTo>
                    <a:pt x="68" y="193"/>
                  </a:lnTo>
                  <a:lnTo>
                    <a:pt x="62" y="204"/>
                  </a:lnTo>
                  <a:lnTo>
                    <a:pt x="56" y="208"/>
                  </a:lnTo>
                  <a:lnTo>
                    <a:pt x="51" y="207"/>
                  </a:lnTo>
                  <a:lnTo>
                    <a:pt x="47" y="202"/>
                  </a:lnTo>
                  <a:lnTo>
                    <a:pt x="42" y="194"/>
                  </a:lnTo>
                  <a:lnTo>
                    <a:pt x="37" y="186"/>
                  </a:lnTo>
                  <a:lnTo>
                    <a:pt x="32" y="177"/>
                  </a:lnTo>
                  <a:lnTo>
                    <a:pt x="28" y="170"/>
                  </a:lnTo>
                  <a:lnTo>
                    <a:pt x="20" y="165"/>
                  </a:lnTo>
                  <a:lnTo>
                    <a:pt x="13" y="165"/>
                  </a:lnTo>
                  <a:lnTo>
                    <a:pt x="25" y="151"/>
                  </a:lnTo>
                  <a:lnTo>
                    <a:pt x="32" y="137"/>
                  </a:lnTo>
                  <a:lnTo>
                    <a:pt x="35" y="125"/>
                  </a:lnTo>
                  <a:lnTo>
                    <a:pt x="34" y="115"/>
                  </a:lnTo>
                  <a:lnTo>
                    <a:pt x="30" y="104"/>
                  </a:lnTo>
                  <a:lnTo>
                    <a:pt x="24" y="95"/>
                  </a:lnTo>
                  <a:lnTo>
                    <a:pt x="17" y="84"/>
                  </a:lnTo>
                  <a:lnTo>
                    <a:pt x="9" y="71"/>
                  </a:lnTo>
                  <a:lnTo>
                    <a:pt x="3" y="57"/>
                  </a:lnTo>
                  <a:lnTo>
                    <a:pt x="0" y="41"/>
                  </a:lnTo>
                  <a:lnTo>
                    <a:pt x="9" y="41"/>
                  </a:lnTo>
                  <a:lnTo>
                    <a:pt x="18" y="38"/>
                  </a:lnTo>
                  <a:lnTo>
                    <a:pt x="22" y="34"/>
                  </a:lnTo>
                  <a:lnTo>
                    <a:pt x="25" y="26"/>
                  </a:lnTo>
                  <a:lnTo>
                    <a:pt x="26" y="18"/>
                  </a:lnTo>
                  <a:lnTo>
                    <a:pt x="26" y="8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0" name="Freeform 144"/>
            <p:cNvSpPr/>
            <p:nvPr/>
          </p:nvSpPr>
          <p:spPr bwMode="auto">
            <a:xfrm>
              <a:off x="5250904" y="3706341"/>
              <a:ext cx="54283" cy="93057"/>
            </a:xfrm>
            <a:custGeom>
              <a:avLst/>
              <a:gdLst>
                <a:gd name="T0" fmla="*/ 56 w 56"/>
                <a:gd name="T1" fmla="*/ 0 h 98"/>
                <a:gd name="T2" fmla="*/ 52 w 56"/>
                <a:gd name="T3" fmla="*/ 20 h 98"/>
                <a:gd name="T4" fmla="*/ 51 w 56"/>
                <a:gd name="T5" fmla="*/ 37 h 98"/>
                <a:gd name="T6" fmla="*/ 52 w 56"/>
                <a:gd name="T7" fmla="*/ 50 h 98"/>
                <a:gd name="T8" fmla="*/ 52 w 56"/>
                <a:gd name="T9" fmla="*/ 63 h 98"/>
                <a:gd name="T10" fmla="*/ 52 w 56"/>
                <a:gd name="T11" fmla="*/ 74 h 98"/>
                <a:gd name="T12" fmla="*/ 49 w 56"/>
                <a:gd name="T13" fmla="*/ 82 h 98"/>
                <a:gd name="T14" fmla="*/ 43 w 56"/>
                <a:gd name="T15" fmla="*/ 88 h 98"/>
                <a:gd name="T16" fmla="*/ 32 w 56"/>
                <a:gd name="T17" fmla="*/ 94 h 98"/>
                <a:gd name="T18" fmla="*/ 15 w 56"/>
                <a:gd name="T19" fmla="*/ 98 h 98"/>
                <a:gd name="T20" fmla="*/ 6 w 56"/>
                <a:gd name="T21" fmla="*/ 92 h 98"/>
                <a:gd name="T22" fmla="*/ 2 w 56"/>
                <a:gd name="T23" fmla="*/ 86 h 98"/>
                <a:gd name="T24" fmla="*/ 2 w 56"/>
                <a:gd name="T25" fmla="*/ 78 h 98"/>
                <a:gd name="T26" fmla="*/ 6 w 56"/>
                <a:gd name="T27" fmla="*/ 72 h 98"/>
                <a:gd name="T28" fmla="*/ 11 w 56"/>
                <a:gd name="T29" fmla="*/ 67 h 98"/>
                <a:gd name="T30" fmla="*/ 16 w 56"/>
                <a:gd name="T31" fmla="*/ 61 h 98"/>
                <a:gd name="T32" fmla="*/ 21 w 56"/>
                <a:gd name="T33" fmla="*/ 57 h 98"/>
                <a:gd name="T34" fmla="*/ 24 w 56"/>
                <a:gd name="T35" fmla="*/ 52 h 98"/>
                <a:gd name="T36" fmla="*/ 26 w 56"/>
                <a:gd name="T37" fmla="*/ 48 h 98"/>
                <a:gd name="T38" fmla="*/ 22 w 56"/>
                <a:gd name="T39" fmla="*/ 44 h 98"/>
                <a:gd name="T40" fmla="*/ 15 w 56"/>
                <a:gd name="T41" fmla="*/ 43 h 98"/>
                <a:gd name="T42" fmla="*/ 0 w 56"/>
                <a:gd name="T43" fmla="*/ 42 h 98"/>
                <a:gd name="T44" fmla="*/ 6 w 56"/>
                <a:gd name="T45" fmla="*/ 32 h 98"/>
                <a:gd name="T46" fmla="*/ 12 w 56"/>
                <a:gd name="T47" fmla="*/ 21 h 98"/>
                <a:gd name="T48" fmla="*/ 19 w 56"/>
                <a:gd name="T49" fmla="*/ 13 h 98"/>
                <a:gd name="T50" fmla="*/ 29 w 56"/>
                <a:gd name="T51" fmla="*/ 5 h 98"/>
                <a:gd name="T52" fmla="*/ 40 w 56"/>
                <a:gd name="T53" fmla="*/ 2 h 98"/>
                <a:gd name="T54" fmla="*/ 56 w 56"/>
                <a:gd name="T5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6" h="98">
                  <a:moveTo>
                    <a:pt x="56" y="0"/>
                  </a:moveTo>
                  <a:lnTo>
                    <a:pt x="52" y="20"/>
                  </a:lnTo>
                  <a:lnTo>
                    <a:pt x="51" y="37"/>
                  </a:lnTo>
                  <a:lnTo>
                    <a:pt x="52" y="50"/>
                  </a:lnTo>
                  <a:lnTo>
                    <a:pt x="52" y="63"/>
                  </a:lnTo>
                  <a:lnTo>
                    <a:pt x="52" y="74"/>
                  </a:lnTo>
                  <a:lnTo>
                    <a:pt x="49" y="82"/>
                  </a:lnTo>
                  <a:lnTo>
                    <a:pt x="43" y="88"/>
                  </a:lnTo>
                  <a:lnTo>
                    <a:pt x="32" y="94"/>
                  </a:lnTo>
                  <a:lnTo>
                    <a:pt x="15" y="98"/>
                  </a:lnTo>
                  <a:lnTo>
                    <a:pt x="6" y="92"/>
                  </a:lnTo>
                  <a:lnTo>
                    <a:pt x="2" y="86"/>
                  </a:lnTo>
                  <a:lnTo>
                    <a:pt x="2" y="78"/>
                  </a:lnTo>
                  <a:lnTo>
                    <a:pt x="6" y="72"/>
                  </a:lnTo>
                  <a:lnTo>
                    <a:pt x="11" y="67"/>
                  </a:lnTo>
                  <a:lnTo>
                    <a:pt x="16" y="61"/>
                  </a:lnTo>
                  <a:lnTo>
                    <a:pt x="21" y="57"/>
                  </a:lnTo>
                  <a:lnTo>
                    <a:pt x="24" y="52"/>
                  </a:lnTo>
                  <a:lnTo>
                    <a:pt x="26" y="48"/>
                  </a:lnTo>
                  <a:lnTo>
                    <a:pt x="22" y="44"/>
                  </a:lnTo>
                  <a:lnTo>
                    <a:pt x="15" y="43"/>
                  </a:lnTo>
                  <a:lnTo>
                    <a:pt x="0" y="42"/>
                  </a:lnTo>
                  <a:lnTo>
                    <a:pt x="6" y="32"/>
                  </a:lnTo>
                  <a:lnTo>
                    <a:pt x="12" y="21"/>
                  </a:lnTo>
                  <a:lnTo>
                    <a:pt x="19" y="13"/>
                  </a:lnTo>
                  <a:lnTo>
                    <a:pt x="29" y="5"/>
                  </a:lnTo>
                  <a:lnTo>
                    <a:pt x="40" y="2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1" name="Freeform 145"/>
            <p:cNvSpPr/>
            <p:nvPr/>
          </p:nvSpPr>
          <p:spPr bwMode="auto">
            <a:xfrm>
              <a:off x="5196620" y="3776134"/>
              <a:ext cx="67854" cy="104689"/>
            </a:xfrm>
            <a:custGeom>
              <a:avLst/>
              <a:gdLst>
                <a:gd name="T0" fmla="*/ 21 w 70"/>
                <a:gd name="T1" fmla="*/ 0 h 109"/>
                <a:gd name="T2" fmla="*/ 26 w 70"/>
                <a:gd name="T3" fmla="*/ 2 h 109"/>
                <a:gd name="T4" fmla="*/ 33 w 70"/>
                <a:gd name="T5" fmla="*/ 4 h 109"/>
                <a:gd name="T6" fmla="*/ 40 w 70"/>
                <a:gd name="T7" fmla="*/ 10 h 109"/>
                <a:gd name="T8" fmla="*/ 48 w 70"/>
                <a:gd name="T9" fmla="*/ 15 h 109"/>
                <a:gd name="T10" fmla="*/ 55 w 70"/>
                <a:gd name="T11" fmla="*/ 21 h 109"/>
                <a:gd name="T12" fmla="*/ 62 w 70"/>
                <a:gd name="T13" fmla="*/ 25 h 109"/>
                <a:gd name="T14" fmla="*/ 70 w 70"/>
                <a:gd name="T15" fmla="*/ 26 h 109"/>
                <a:gd name="T16" fmla="*/ 59 w 70"/>
                <a:gd name="T17" fmla="*/ 33 h 109"/>
                <a:gd name="T18" fmla="*/ 53 w 70"/>
                <a:gd name="T19" fmla="*/ 39 h 109"/>
                <a:gd name="T20" fmla="*/ 50 w 70"/>
                <a:gd name="T21" fmla="*/ 43 h 109"/>
                <a:gd name="T22" fmla="*/ 49 w 70"/>
                <a:gd name="T23" fmla="*/ 45 h 109"/>
                <a:gd name="T24" fmla="*/ 51 w 70"/>
                <a:gd name="T25" fmla="*/ 48 h 109"/>
                <a:gd name="T26" fmla="*/ 55 w 70"/>
                <a:gd name="T27" fmla="*/ 50 h 109"/>
                <a:gd name="T28" fmla="*/ 59 w 70"/>
                <a:gd name="T29" fmla="*/ 54 h 109"/>
                <a:gd name="T30" fmla="*/ 64 w 70"/>
                <a:gd name="T31" fmla="*/ 60 h 109"/>
                <a:gd name="T32" fmla="*/ 67 w 70"/>
                <a:gd name="T33" fmla="*/ 69 h 109"/>
                <a:gd name="T34" fmla="*/ 70 w 70"/>
                <a:gd name="T35" fmla="*/ 81 h 109"/>
                <a:gd name="T36" fmla="*/ 60 w 70"/>
                <a:gd name="T37" fmla="*/ 81 h 109"/>
                <a:gd name="T38" fmla="*/ 53 w 70"/>
                <a:gd name="T39" fmla="*/ 82 h 109"/>
                <a:gd name="T40" fmla="*/ 48 w 70"/>
                <a:gd name="T41" fmla="*/ 87 h 109"/>
                <a:gd name="T42" fmla="*/ 44 w 70"/>
                <a:gd name="T43" fmla="*/ 93 h 109"/>
                <a:gd name="T44" fmla="*/ 43 w 70"/>
                <a:gd name="T45" fmla="*/ 100 h 109"/>
                <a:gd name="T46" fmla="*/ 42 w 70"/>
                <a:gd name="T47" fmla="*/ 109 h 109"/>
                <a:gd name="T48" fmla="*/ 33 w 70"/>
                <a:gd name="T49" fmla="*/ 104 h 109"/>
                <a:gd name="T50" fmla="*/ 25 w 70"/>
                <a:gd name="T51" fmla="*/ 99 h 109"/>
                <a:gd name="T52" fmla="*/ 14 w 70"/>
                <a:gd name="T53" fmla="*/ 95 h 109"/>
                <a:gd name="T54" fmla="*/ 0 w 70"/>
                <a:gd name="T55" fmla="*/ 95 h 109"/>
                <a:gd name="T56" fmla="*/ 1 w 70"/>
                <a:gd name="T57" fmla="*/ 89 h 109"/>
                <a:gd name="T58" fmla="*/ 6 w 70"/>
                <a:gd name="T59" fmla="*/ 82 h 109"/>
                <a:gd name="T60" fmla="*/ 11 w 70"/>
                <a:gd name="T61" fmla="*/ 76 h 109"/>
                <a:gd name="T62" fmla="*/ 17 w 70"/>
                <a:gd name="T63" fmla="*/ 71 h 109"/>
                <a:gd name="T64" fmla="*/ 22 w 70"/>
                <a:gd name="T65" fmla="*/ 65 h 109"/>
                <a:gd name="T66" fmla="*/ 26 w 70"/>
                <a:gd name="T67" fmla="*/ 61 h 109"/>
                <a:gd name="T68" fmla="*/ 26 w 70"/>
                <a:gd name="T69" fmla="*/ 58 h 109"/>
                <a:gd name="T70" fmla="*/ 22 w 70"/>
                <a:gd name="T71" fmla="*/ 55 h 109"/>
                <a:gd name="T72" fmla="*/ 15 w 70"/>
                <a:gd name="T73" fmla="*/ 53 h 109"/>
                <a:gd name="T74" fmla="*/ 0 w 70"/>
                <a:gd name="T75" fmla="*/ 53 h 109"/>
                <a:gd name="T76" fmla="*/ 5 w 70"/>
                <a:gd name="T77" fmla="*/ 44 h 109"/>
                <a:gd name="T78" fmla="*/ 11 w 70"/>
                <a:gd name="T79" fmla="*/ 36 h 109"/>
                <a:gd name="T80" fmla="*/ 18 w 70"/>
                <a:gd name="T81" fmla="*/ 30 h 109"/>
                <a:gd name="T82" fmla="*/ 28 w 70"/>
                <a:gd name="T83" fmla="*/ 26 h 109"/>
                <a:gd name="T84" fmla="*/ 28 w 70"/>
                <a:gd name="T85" fmla="*/ 21 h 109"/>
                <a:gd name="T86" fmla="*/ 28 w 70"/>
                <a:gd name="T87" fmla="*/ 19 h 109"/>
                <a:gd name="T88" fmla="*/ 27 w 70"/>
                <a:gd name="T89" fmla="*/ 16 h 109"/>
                <a:gd name="T90" fmla="*/ 25 w 70"/>
                <a:gd name="T91" fmla="*/ 15 h 109"/>
                <a:gd name="T92" fmla="*/ 23 w 70"/>
                <a:gd name="T93" fmla="*/ 14 h 109"/>
                <a:gd name="T94" fmla="*/ 20 w 70"/>
                <a:gd name="T95" fmla="*/ 13 h 109"/>
                <a:gd name="T96" fmla="*/ 17 w 70"/>
                <a:gd name="T97" fmla="*/ 13 h 109"/>
                <a:gd name="T98" fmla="*/ 14 w 70"/>
                <a:gd name="T99" fmla="*/ 11 h 109"/>
                <a:gd name="T100" fmla="*/ 16 w 70"/>
                <a:gd name="T101" fmla="*/ 4 h 109"/>
                <a:gd name="T102" fmla="*/ 21 w 70"/>
                <a:gd name="T10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0" h="109">
                  <a:moveTo>
                    <a:pt x="21" y="0"/>
                  </a:moveTo>
                  <a:lnTo>
                    <a:pt x="26" y="2"/>
                  </a:lnTo>
                  <a:lnTo>
                    <a:pt x="33" y="4"/>
                  </a:lnTo>
                  <a:lnTo>
                    <a:pt x="40" y="10"/>
                  </a:lnTo>
                  <a:lnTo>
                    <a:pt x="48" y="15"/>
                  </a:lnTo>
                  <a:lnTo>
                    <a:pt x="55" y="21"/>
                  </a:lnTo>
                  <a:lnTo>
                    <a:pt x="62" y="25"/>
                  </a:lnTo>
                  <a:lnTo>
                    <a:pt x="70" y="26"/>
                  </a:lnTo>
                  <a:lnTo>
                    <a:pt x="59" y="33"/>
                  </a:lnTo>
                  <a:lnTo>
                    <a:pt x="53" y="39"/>
                  </a:lnTo>
                  <a:lnTo>
                    <a:pt x="50" y="43"/>
                  </a:lnTo>
                  <a:lnTo>
                    <a:pt x="49" y="45"/>
                  </a:lnTo>
                  <a:lnTo>
                    <a:pt x="51" y="48"/>
                  </a:lnTo>
                  <a:lnTo>
                    <a:pt x="55" y="50"/>
                  </a:lnTo>
                  <a:lnTo>
                    <a:pt x="59" y="54"/>
                  </a:lnTo>
                  <a:lnTo>
                    <a:pt x="64" y="60"/>
                  </a:lnTo>
                  <a:lnTo>
                    <a:pt x="67" y="69"/>
                  </a:lnTo>
                  <a:lnTo>
                    <a:pt x="70" y="81"/>
                  </a:lnTo>
                  <a:lnTo>
                    <a:pt x="60" y="81"/>
                  </a:lnTo>
                  <a:lnTo>
                    <a:pt x="53" y="82"/>
                  </a:lnTo>
                  <a:lnTo>
                    <a:pt x="48" y="87"/>
                  </a:lnTo>
                  <a:lnTo>
                    <a:pt x="44" y="93"/>
                  </a:lnTo>
                  <a:lnTo>
                    <a:pt x="43" y="100"/>
                  </a:lnTo>
                  <a:lnTo>
                    <a:pt x="42" y="109"/>
                  </a:lnTo>
                  <a:lnTo>
                    <a:pt x="33" y="104"/>
                  </a:lnTo>
                  <a:lnTo>
                    <a:pt x="25" y="99"/>
                  </a:lnTo>
                  <a:lnTo>
                    <a:pt x="14" y="95"/>
                  </a:lnTo>
                  <a:lnTo>
                    <a:pt x="0" y="95"/>
                  </a:lnTo>
                  <a:lnTo>
                    <a:pt x="1" y="89"/>
                  </a:lnTo>
                  <a:lnTo>
                    <a:pt x="6" y="82"/>
                  </a:lnTo>
                  <a:lnTo>
                    <a:pt x="11" y="76"/>
                  </a:lnTo>
                  <a:lnTo>
                    <a:pt x="17" y="71"/>
                  </a:lnTo>
                  <a:lnTo>
                    <a:pt x="22" y="65"/>
                  </a:lnTo>
                  <a:lnTo>
                    <a:pt x="26" y="61"/>
                  </a:lnTo>
                  <a:lnTo>
                    <a:pt x="26" y="58"/>
                  </a:lnTo>
                  <a:lnTo>
                    <a:pt x="22" y="55"/>
                  </a:lnTo>
                  <a:lnTo>
                    <a:pt x="15" y="53"/>
                  </a:lnTo>
                  <a:lnTo>
                    <a:pt x="0" y="53"/>
                  </a:lnTo>
                  <a:lnTo>
                    <a:pt x="5" y="44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8" y="26"/>
                  </a:lnTo>
                  <a:lnTo>
                    <a:pt x="28" y="21"/>
                  </a:lnTo>
                  <a:lnTo>
                    <a:pt x="28" y="19"/>
                  </a:lnTo>
                  <a:lnTo>
                    <a:pt x="27" y="16"/>
                  </a:lnTo>
                  <a:lnTo>
                    <a:pt x="25" y="15"/>
                  </a:lnTo>
                  <a:lnTo>
                    <a:pt x="23" y="14"/>
                  </a:lnTo>
                  <a:lnTo>
                    <a:pt x="20" y="13"/>
                  </a:lnTo>
                  <a:lnTo>
                    <a:pt x="17" y="13"/>
                  </a:lnTo>
                  <a:lnTo>
                    <a:pt x="14" y="11"/>
                  </a:lnTo>
                  <a:lnTo>
                    <a:pt x="16" y="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2" name="Freeform 146"/>
            <p:cNvSpPr/>
            <p:nvPr/>
          </p:nvSpPr>
          <p:spPr bwMode="auto">
            <a:xfrm>
              <a:off x="5142337" y="3717973"/>
              <a:ext cx="94995" cy="54283"/>
            </a:xfrm>
            <a:custGeom>
              <a:avLst/>
              <a:gdLst>
                <a:gd name="T0" fmla="*/ 1 w 99"/>
                <a:gd name="T1" fmla="*/ 0 h 56"/>
                <a:gd name="T2" fmla="*/ 11 w 99"/>
                <a:gd name="T3" fmla="*/ 7 h 56"/>
                <a:gd name="T4" fmla="*/ 17 w 99"/>
                <a:gd name="T5" fmla="*/ 10 h 56"/>
                <a:gd name="T6" fmla="*/ 22 w 99"/>
                <a:gd name="T7" fmla="*/ 10 h 56"/>
                <a:gd name="T8" fmla="*/ 26 w 99"/>
                <a:gd name="T9" fmla="*/ 8 h 56"/>
                <a:gd name="T10" fmla="*/ 30 w 99"/>
                <a:gd name="T11" fmla="*/ 6 h 56"/>
                <a:gd name="T12" fmla="*/ 37 w 99"/>
                <a:gd name="T13" fmla="*/ 4 h 56"/>
                <a:gd name="T14" fmla="*/ 45 w 99"/>
                <a:gd name="T15" fmla="*/ 1 h 56"/>
                <a:gd name="T16" fmla="*/ 57 w 99"/>
                <a:gd name="T17" fmla="*/ 0 h 56"/>
                <a:gd name="T18" fmla="*/ 63 w 99"/>
                <a:gd name="T19" fmla="*/ 12 h 56"/>
                <a:gd name="T20" fmla="*/ 72 w 99"/>
                <a:gd name="T21" fmla="*/ 21 h 56"/>
                <a:gd name="T22" fmla="*/ 83 w 99"/>
                <a:gd name="T23" fmla="*/ 27 h 56"/>
                <a:gd name="T24" fmla="*/ 99 w 99"/>
                <a:gd name="T25" fmla="*/ 28 h 56"/>
                <a:gd name="T26" fmla="*/ 88 w 99"/>
                <a:gd name="T27" fmla="*/ 41 h 56"/>
                <a:gd name="T28" fmla="*/ 73 w 99"/>
                <a:gd name="T29" fmla="*/ 51 h 56"/>
                <a:gd name="T30" fmla="*/ 54 w 99"/>
                <a:gd name="T31" fmla="*/ 55 h 56"/>
                <a:gd name="T32" fmla="*/ 29 w 99"/>
                <a:gd name="T33" fmla="*/ 56 h 56"/>
                <a:gd name="T34" fmla="*/ 28 w 99"/>
                <a:gd name="T35" fmla="*/ 47 h 56"/>
                <a:gd name="T36" fmla="*/ 24 w 99"/>
                <a:gd name="T37" fmla="*/ 41 h 56"/>
                <a:gd name="T38" fmla="*/ 18 w 99"/>
                <a:gd name="T39" fmla="*/ 36 h 56"/>
                <a:gd name="T40" fmla="*/ 12 w 99"/>
                <a:gd name="T41" fmla="*/ 32 h 56"/>
                <a:gd name="T42" fmla="*/ 6 w 99"/>
                <a:gd name="T43" fmla="*/ 28 h 56"/>
                <a:gd name="T44" fmla="*/ 2 w 99"/>
                <a:gd name="T45" fmla="*/ 21 h 56"/>
                <a:gd name="T46" fmla="*/ 0 w 99"/>
                <a:gd name="T47" fmla="*/ 12 h 56"/>
                <a:gd name="T48" fmla="*/ 1 w 99"/>
                <a:gd name="T4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56">
                  <a:moveTo>
                    <a:pt x="1" y="0"/>
                  </a:moveTo>
                  <a:lnTo>
                    <a:pt x="11" y="7"/>
                  </a:lnTo>
                  <a:lnTo>
                    <a:pt x="17" y="10"/>
                  </a:lnTo>
                  <a:lnTo>
                    <a:pt x="22" y="10"/>
                  </a:lnTo>
                  <a:lnTo>
                    <a:pt x="26" y="8"/>
                  </a:lnTo>
                  <a:lnTo>
                    <a:pt x="30" y="6"/>
                  </a:lnTo>
                  <a:lnTo>
                    <a:pt x="37" y="4"/>
                  </a:lnTo>
                  <a:lnTo>
                    <a:pt x="45" y="1"/>
                  </a:lnTo>
                  <a:lnTo>
                    <a:pt x="57" y="0"/>
                  </a:lnTo>
                  <a:lnTo>
                    <a:pt x="63" y="12"/>
                  </a:lnTo>
                  <a:lnTo>
                    <a:pt x="72" y="21"/>
                  </a:lnTo>
                  <a:lnTo>
                    <a:pt x="83" y="27"/>
                  </a:lnTo>
                  <a:lnTo>
                    <a:pt x="99" y="28"/>
                  </a:lnTo>
                  <a:lnTo>
                    <a:pt x="88" y="41"/>
                  </a:lnTo>
                  <a:lnTo>
                    <a:pt x="73" y="51"/>
                  </a:lnTo>
                  <a:lnTo>
                    <a:pt x="54" y="55"/>
                  </a:lnTo>
                  <a:lnTo>
                    <a:pt x="29" y="56"/>
                  </a:lnTo>
                  <a:lnTo>
                    <a:pt x="28" y="47"/>
                  </a:lnTo>
                  <a:lnTo>
                    <a:pt x="24" y="41"/>
                  </a:lnTo>
                  <a:lnTo>
                    <a:pt x="18" y="36"/>
                  </a:lnTo>
                  <a:lnTo>
                    <a:pt x="12" y="32"/>
                  </a:lnTo>
                  <a:lnTo>
                    <a:pt x="6" y="28"/>
                  </a:lnTo>
                  <a:lnTo>
                    <a:pt x="2" y="21"/>
                  </a:lnTo>
                  <a:lnTo>
                    <a:pt x="0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3" name="Freeform 147"/>
            <p:cNvSpPr/>
            <p:nvPr/>
          </p:nvSpPr>
          <p:spPr bwMode="auto">
            <a:xfrm>
              <a:off x="5518442" y="3491148"/>
              <a:ext cx="67854" cy="79486"/>
            </a:xfrm>
            <a:custGeom>
              <a:avLst/>
              <a:gdLst>
                <a:gd name="T0" fmla="*/ 28 w 69"/>
                <a:gd name="T1" fmla="*/ 0 h 83"/>
                <a:gd name="T2" fmla="*/ 35 w 69"/>
                <a:gd name="T3" fmla="*/ 5 h 83"/>
                <a:gd name="T4" fmla="*/ 41 w 69"/>
                <a:gd name="T5" fmla="*/ 8 h 83"/>
                <a:gd name="T6" fmla="*/ 47 w 69"/>
                <a:gd name="T7" fmla="*/ 10 h 83"/>
                <a:gd name="T8" fmla="*/ 52 w 69"/>
                <a:gd name="T9" fmla="*/ 7 h 83"/>
                <a:gd name="T10" fmla="*/ 56 w 69"/>
                <a:gd name="T11" fmla="*/ 0 h 83"/>
                <a:gd name="T12" fmla="*/ 60 w 69"/>
                <a:gd name="T13" fmla="*/ 6 h 83"/>
                <a:gd name="T14" fmla="*/ 63 w 69"/>
                <a:gd name="T15" fmla="*/ 13 h 83"/>
                <a:gd name="T16" fmla="*/ 64 w 69"/>
                <a:gd name="T17" fmla="*/ 23 h 83"/>
                <a:gd name="T18" fmla="*/ 64 w 69"/>
                <a:gd name="T19" fmla="*/ 35 h 83"/>
                <a:gd name="T20" fmla="*/ 65 w 69"/>
                <a:gd name="T21" fmla="*/ 50 h 83"/>
                <a:gd name="T22" fmla="*/ 69 w 69"/>
                <a:gd name="T23" fmla="*/ 69 h 83"/>
                <a:gd name="T24" fmla="*/ 54 w 69"/>
                <a:gd name="T25" fmla="*/ 78 h 83"/>
                <a:gd name="T26" fmla="*/ 36 w 69"/>
                <a:gd name="T27" fmla="*/ 83 h 83"/>
                <a:gd name="T28" fmla="*/ 13 w 69"/>
                <a:gd name="T29" fmla="*/ 83 h 83"/>
                <a:gd name="T30" fmla="*/ 14 w 69"/>
                <a:gd name="T31" fmla="*/ 72 h 83"/>
                <a:gd name="T32" fmla="*/ 14 w 69"/>
                <a:gd name="T33" fmla="*/ 61 h 83"/>
                <a:gd name="T34" fmla="*/ 12 w 69"/>
                <a:gd name="T35" fmla="*/ 51 h 83"/>
                <a:gd name="T36" fmla="*/ 7 w 69"/>
                <a:gd name="T37" fmla="*/ 45 h 83"/>
                <a:gd name="T38" fmla="*/ 0 w 69"/>
                <a:gd name="T39" fmla="*/ 41 h 83"/>
                <a:gd name="T40" fmla="*/ 6 w 69"/>
                <a:gd name="T41" fmla="*/ 35 h 83"/>
                <a:gd name="T42" fmla="*/ 12 w 69"/>
                <a:gd name="T43" fmla="*/ 30 h 83"/>
                <a:gd name="T44" fmla="*/ 18 w 69"/>
                <a:gd name="T45" fmla="*/ 25 h 83"/>
                <a:gd name="T46" fmla="*/ 24 w 69"/>
                <a:gd name="T47" fmla="*/ 19 h 83"/>
                <a:gd name="T48" fmla="*/ 28 w 69"/>
                <a:gd name="T49" fmla="*/ 11 h 83"/>
                <a:gd name="T50" fmla="*/ 28 w 69"/>
                <a:gd name="T5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9" h="83">
                  <a:moveTo>
                    <a:pt x="28" y="0"/>
                  </a:moveTo>
                  <a:lnTo>
                    <a:pt x="35" y="5"/>
                  </a:lnTo>
                  <a:lnTo>
                    <a:pt x="41" y="8"/>
                  </a:lnTo>
                  <a:lnTo>
                    <a:pt x="47" y="10"/>
                  </a:lnTo>
                  <a:lnTo>
                    <a:pt x="52" y="7"/>
                  </a:lnTo>
                  <a:lnTo>
                    <a:pt x="56" y="0"/>
                  </a:lnTo>
                  <a:lnTo>
                    <a:pt x="60" y="6"/>
                  </a:lnTo>
                  <a:lnTo>
                    <a:pt x="63" y="13"/>
                  </a:lnTo>
                  <a:lnTo>
                    <a:pt x="64" y="23"/>
                  </a:lnTo>
                  <a:lnTo>
                    <a:pt x="64" y="35"/>
                  </a:lnTo>
                  <a:lnTo>
                    <a:pt x="65" y="50"/>
                  </a:lnTo>
                  <a:lnTo>
                    <a:pt x="69" y="69"/>
                  </a:lnTo>
                  <a:lnTo>
                    <a:pt x="54" y="78"/>
                  </a:lnTo>
                  <a:lnTo>
                    <a:pt x="36" y="83"/>
                  </a:lnTo>
                  <a:lnTo>
                    <a:pt x="13" y="83"/>
                  </a:lnTo>
                  <a:lnTo>
                    <a:pt x="14" y="72"/>
                  </a:lnTo>
                  <a:lnTo>
                    <a:pt x="14" y="61"/>
                  </a:lnTo>
                  <a:lnTo>
                    <a:pt x="12" y="51"/>
                  </a:lnTo>
                  <a:lnTo>
                    <a:pt x="7" y="45"/>
                  </a:lnTo>
                  <a:lnTo>
                    <a:pt x="0" y="41"/>
                  </a:lnTo>
                  <a:lnTo>
                    <a:pt x="6" y="35"/>
                  </a:lnTo>
                  <a:lnTo>
                    <a:pt x="12" y="30"/>
                  </a:lnTo>
                  <a:lnTo>
                    <a:pt x="18" y="25"/>
                  </a:lnTo>
                  <a:lnTo>
                    <a:pt x="24" y="19"/>
                  </a:lnTo>
                  <a:lnTo>
                    <a:pt x="28" y="11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4" name="Freeform 148"/>
            <p:cNvSpPr/>
            <p:nvPr/>
          </p:nvSpPr>
          <p:spPr bwMode="auto">
            <a:xfrm>
              <a:off x="6014744" y="3760624"/>
              <a:ext cx="122137" cy="108566"/>
            </a:xfrm>
            <a:custGeom>
              <a:avLst/>
              <a:gdLst>
                <a:gd name="T0" fmla="*/ 69 w 125"/>
                <a:gd name="T1" fmla="*/ 0 h 112"/>
                <a:gd name="T2" fmla="*/ 83 w 125"/>
                <a:gd name="T3" fmla="*/ 4 h 112"/>
                <a:gd name="T4" fmla="*/ 91 w 125"/>
                <a:gd name="T5" fmla="*/ 10 h 112"/>
                <a:gd name="T6" fmla="*/ 95 w 125"/>
                <a:gd name="T7" fmla="*/ 20 h 112"/>
                <a:gd name="T8" fmla="*/ 94 w 125"/>
                <a:gd name="T9" fmla="*/ 30 h 112"/>
                <a:gd name="T10" fmla="*/ 91 w 125"/>
                <a:gd name="T11" fmla="*/ 41 h 112"/>
                <a:gd name="T12" fmla="*/ 85 w 125"/>
                <a:gd name="T13" fmla="*/ 52 h 112"/>
                <a:gd name="T14" fmla="*/ 79 w 125"/>
                <a:gd name="T15" fmla="*/ 63 h 112"/>
                <a:gd name="T16" fmla="*/ 74 w 125"/>
                <a:gd name="T17" fmla="*/ 73 h 112"/>
                <a:gd name="T18" fmla="*/ 69 w 125"/>
                <a:gd name="T19" fmla="*/ 82 h 112"/>
                <a:gd name="T20" fmla="*/ 78 w 125"/>
                <a:gd name="T21" fmla="*/ 81 h 112"/>
                <a:gd name="T22" fmla="*/ 85 w 125"/>
                <a:gd name="T23" fmla="*/ 77 h 112"/>
                <a:gd name="T24" fmla="*/ 89 w 125"/>
                <a:gd name="T25" fmla="*/ 73 h 112"/>
                <a:gd name="T26" fmla="*/ 91 w 125"/>
                <a:gd name="T27" fmla="*/ 65 h 112"/>
                <a:gd name="T28" fmla="*/ 94 w 125"/>
                <a:gd name="T29" fmla="*/ 58 h 112"/>
                <a:gd name="T30" fmla="*/ 96 w 125"/>
                <a:gd name="T31" fmla="*/ 51 h 112"/>
                <a:gd name="T32" fmla="*/ 100 w 125"/>
                <a:gd name="T33" fmla="*/ 45 h 112"/>
                <a:gd name="T34" fmla="*/ 105 w 125"/>
                <a:gd name="T35" fmla="*/ 41 h 112"/>
                <a:gd name="T36" fmla="*/ 113 w 125"/>
                <a:gd name="T37" fmla="*/ 38 h 112"/>
                <a:gd name="T38" fmla="*/ 124 w 125"/>
                <a:gd name="T39" fmla="*/ 41 h 112"/>
                <a:gd name="T40" fmla="*/ 125 w 125"/>
                <a:gd name="T41" fmla="*/ 52 h 112"/>
                <a:gd name="T42" fmla="*/ 124 w 125"/>
                <a:gd name="T43" fmla="*/ 59 h 112"/>
                <a:gd name="T44" fmla="*/ 119 w 125"/>
                <a:gd name="T45" fmla="*/ 65 h 112"/>
                <a:gd name="T46" fmla="*/ 113 w 125"/>
                <a:gd name="T47" fmla="*/ 69 h 112"/>
                <a:gd name="T48" fmla="*/ 106 w 125"/>
                <a:gd name="T49" fmla="*/ 73 h 112"/>
                <a:gd name="T50" fmla="*/ 99 w 125"/>
                <a:gd name="T51" fmla="*/ 75 h 112"/>
                <a:gd name="T52" fmla="*/ 91 w 125"/>
                <a:gd name="T53" fmla="*/ 79 h 112"/>
                <a:gd name="T54" fmla="*/ 86 w 125"/>
                <a:gd name="T55" fmla="*/ 82 h 112"/>
                <a:gd name="T56" fmla="*/ 82 w 125"/>
                <a:gd name="T57" fmla="*/ 88 h 112"/>
                <a:gd name="T58" fmla="*/ 80 w 125"/>
                <a:gd name="T59" fmla="*/ 98 h 112"/>
                <a:gd name="T60" fmla="*/ 83 w 125"/>
                <a:gd name="T61" fmla="*/ 110 h 112"/>
                <a:gd name="T62" fmla="*/ 67 w 125"/>
                <a:gd name="T63" fmla="*/ 112 h 112"/>
                <a:gd name="T64" fmla="*/ 54 w 125"/>
                <a:gd name="T65" fmla="*/ 112 h 112"/>
                <a:gd name="T66" fmla="*/ 43 w 125"/>
                <a:gd name="T67" fmla="*/ 108 h 112"/>
                <a:gd name="T68" fmla="*/ 33 w 125"/>
                <a:gd name="T69" fmla="*/ 104 h 112"/>
                <a:gd name="T70" fmla="*/ 23 w 125"/>
                <a:gd name="T71" fmla="*/ 101 h 112"/>
                <a:gd name="T72" fmla="*/ 12 w 125"/>
                <a:gd name="T73" fmla="*/ 97 h 112"/>
                <a:gd name="T74" fmla="*/ 0 w 125"/>
                <a:gd name="T75" fmla="*/ 96 h 112"/>
                <a:gd name="T76" fmla="*/ 5 w 125"/>
                <a:gd name="T77" fmla="*/ 92 h 112"/>
                <a:gd name="T78" fmla="*/ 11 w 125"/>
                <a:gd name="T79" fmla="*/ 87 h 112"/>
                <a:gd name="T80" fmla="*/ 19 w 125"/>
                <a:gd name="T81" fmla="*/ 82 h 112"/>
                <a:gd name="T82" fmla="*/ 28 w 125"/>
                <a:gd name="T83" fmla="*/ 77 h 112"/>
                <a:gd name="T84" fmla="*/ 35 w 125"/>
                <a:gd name="T85" fmla="*/ 73 h 112"/>
                <a:gd name="T86" fmla="*/ 41 w 125"/>
                <a:gd name="T87" fmla="*/ 68 h 112"/>
                <a:gd name="T88" fmla="*/ 43 w 125"/>
                <a:gd name="T89" fmla="*/ 64 h 112"/>
                <a:gd name="T90" fmla="*/ 40 w 125"/>
                <a:gd name="T91" fmla="*/ 60 h 112"/>
                <a:gd name="T92" fmla="*/ 30 w 125"/>
                <a:gd name="T93" fmla="*/ 57 h 112"/>
                <a:gd name="T94" fmla="*/ 13 w 125"/>
                <a:gd name="T95" fmla="*/ 54 h 112"/>
                <a:gd name="T96" fmla="*/ 13 w 125"/>
                <a:gd name="T97" fmla="*/ 45 h 112"/>
                <a:gd name="T98" fmla="*/ 17 w 125"/>
                <a:gd name="T99" fmla="*/ 37 h 112"/>
                <a:gd name="T100" fmla="*/ 23 w 125"/>
                <a:gd name="T101" fmla="*/ 34 h 112"/>
                <a:gd name="T102" fmla="*/ 30 w 125"/>
                <a:gd name="T103" fmla="*/ 31 h 112"/>
                <a:gd name="T104" fmla="*/ 39 w 125"/>
                <a:gd name="T105" fmla="*/ 30 h 112"/>
                <a:gd name="T106" fmla="*/ 49 w 125"/>
                <a:gd name="T107" fmla="*/ 29 h 112"/>
                <a:gd name="T108" fmla="*/ 57 w 125"/>
                <a:gd name="T109" fmla="*/ 26 h 112"/>
                <a:gd name="T110" fmla="*/ 63 w 125"/>
                <a:gd name="T111" fmla="*/ 24 h 112"/>
                <a:gd name="T112" fmla="*/ 68 w 125"/>
                <a:gd name="T113" fmla="*/ 19 h 112"/>
                <a:gd name="T114" fmla="*/ 71 w 125"/>
                <a:gd name="T115" fmla="*/ 10 h 112"/>
                <a:gd name="T116" fmla="*/ 69 w 125"/>
                <a:gd name="T117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5" h="112">
                  <a:moveTo>
                    <a:pt x="69" y="0"/>
                  </a:moveTo>
                  <a:lnTo>
                    <a:pt x="83" y="4"/>
                  </a:lnTo>
                  <a:lnTo>
                    <a:pt x="91" y="10"/>
                  </a:lnTo>
                  <a:lnTo>
                    <a:pt x="95" y="20"/>
                  </a:lnTo>
                  <a:lnTo>
                    <a:pt x="94" y="30"/>
                  </a:lnTo>
                  <a:lnTo>
                    <a:pt x="91" y="41"/>
                  </a:lnTo>
                  <a:lnTo>
                    <a:pt x="85" y="52"/>
                  </a:lnTo>
                  <a:lnTo>
                    <a:pt x="79" y="63"/>
                  </a:lnTo>
                  <a:lnTo>
                    <a:pt x="74" y="73"/>
                  </a:lnTo>
                  <a:lnTo>
                    <a:pt x="69" y="82"/>
                  </a:lnTo>
                  <a:lnTo>
                    <a:pt x="78" y="81"/>
                  </a:lnTo>
                  <a:lnTo>
                    <a:pt x="85" y="77"/>
                  </a:lnTo>
                  <a:lnTo>
                    <a:pt x="89" y="73"/>
                  </a:lnTo>
                  <a:lnTo>
                    <a:pt x="91" y="65"/>
                  </a:lnTo>
                  <a:lnTo>
                    <a:pt x="94" y="58"/>
                  </a:lnTo>
                  <a:lnTo>
                    <a:pt x="96" y="51"/>
                  </a:lnTo>
                  <a:lnTo>
                    <a:pt x="100" y="45"/>
                  </a:lnTo>
                  <a:lnTo>
                    <a:pt x="105" y="41"/>
                  </a:lnTo>
                  <a:lnTo>
                    <a:pt x="113" y="38"/>
                  </a:lnTo>
                  <a:lnTo>
                    <a:pt x="124" y="41"/>
                  </a:lnTo>
                  <a:lnTo>
                    <a:pt x="125" y="52"/>
                  </a:lnTo>
                  <a:lnTo>
                    <a:pt x="124" y="59"/>
                  </a:lnTo>
                  <a:lnTo>
                    <a:pt x="119" y="65"/>
                  </a:lnTo>
                  <a:lnTo>
                    <a:pt x="113" y="69"/>
                  </a:lnTo>
                  <a:lnTo>
                    <a:pt x="106" y="73"/>
                  </a:lnTo>
                  <a:lnTo>
                    <a:pt x="99" y="75"/>
                  </a:lnTo>
                  <a:lnTo>
                    <a:pt x="91" y="79"/>
                  </a:lnTo>
                  <a:lnTo>
                    <a:pt x="86" y="82"/>
                  </a:lnTo>
                  <a:lnTo>
                    <a:pt x="82" y="88"/>
                  </a:lnTo>
                  <a:lnTo>
                    <a:pt x="80" y="98"/>
                  </a:lnTo>
                  <a:lnTo>
                    <a:pt x="83" y="110"/>
                  </a:lnTo>
                  <a:lnTo>
                    <a:pt x="67" y="112"/>
                  </a:lnTo>
                  <a:lnTo>
                    <a:pt x="54" y="112"/>
                  </a:lnTo>
                  <a:lnTo>
                    <a:pt x="43" y="108"/>
                  </a:lnTo>
                  <a:lnTo>
                    <a:pt x="33" y="104"/>
                  </a:lnTo>
                  <a:lnTo>
                    <a:pt x="23" y="101"/>
                  </a:lnTo>
                  <a:lnTo>
                    <a:pt x="12" y="97"/>
                  </a:lnTo>
                  <a:lnTo>
                    <a:pt x="0" y="96"/>
                  </a:lnTo>
                  <a:lnTo>
                    <a:pt x="5" y="92"/>
                  </a:lnTo>
                  <a:lnTo>
                    <a:pt x="11" y="87"/>
                  </a:lnTo>
                  <a:lnTo>
                    <a:pt x="19" y="82"/>
                  </a:lnTo>
                  <a:lnTo>
                    <a:pt x="28" y="77"/>
                  </a:lnTo>
                  <a:lnTo>
                    <a:pt x="35" y="73"/>
                  </a:lnTo>
                  <a:lnTo>
                    <a:pt x="41" y="68"/>
                  </a:lnTo>
                  <a:lnTo>
                    <a:pt x="43" y="64"/>
                  </a:lnTo>
                  <a:lnTo>
                    <a:pt x="40" y="60"/>
                  </a:lnTo>
                  <a:lnTo>
                    <a:pt x="30" y="57"/>
                  </a:lnTo>
                  <a:lnTo>
                    <a:pt x="13" y="54"/>
                  </a:lnTo>
                  <a:lnTo>
                    <a:pt x="13" y="45"/>
                  </a:lnTo>
                  <a:lnTo>
                    <a:pt x="17" y="37"/>
                  </a:lnTo>
                  <a:lnTo>
                    <a:pt x="23" y="34"/>
                  </a:lnTo>
                  <a:lnTo>
                    <a:pt x="30" y="31"/>
                  </a:lnTo>
                  <a:lnTo>
                    <a:pt x="39" y="30"/>
                  </a:lnTo>
                  <a:lnTo>
                    <a:pt x="49" y="29"/>
                  </a:lnTo>
                  <a:lnTo>
                    <a:pt x="57" y="26"/>
                  </a:lnTo>
                  <a:lnTo>
                    <a:pt x="63" y="24"/>
                  </a:lnTo>
                  <a:lnTo>
                    <a:pt x="68" y="19"/>
                  </a:lnTo>
                  <a:lnTo>
                    <a:pt x="71" y="1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5" name="Freeform 149"/>
            <p:cNvSpPr/>
            <p:nvPr/>
          </p:nvSpPr>
          <p:spPr bwMode="auto">
            <a:xfrm>
              <a:off x="5128767" y="3791643"/>
              <a:ext cx="54283" cy="102750"/>
            </a:xfrm>
            <a:custGeom>
              <a:avLst/>
              <a:gdLst>
                <a:gd name="T0" fmla="*/ 22 w 56"/>
                <a:gd name="T1" fmla="*/ 0 h 105"/>
                <a:gd name="T2" fmla="*/ 28 w 56"/>
                <a:gd name="T3" fmla="*/ 3 h 105"/>
                <a:gd name="T4" fmla="*/ 35 w 56"/>
                <a:gd name="T5" fmla="*/ 6 h 105"/>
                <a:gd name="T6" fmla="*/ 45 w 56"/>
                <a:gd name="T7" fmla="*/ 9 h 105"/>
                <a:gd name="T8" fmla="*/ 56 w 56"/>
                <a:gd name="T9" fmla="*/ 9 h 105"/>
                <a:gd name="T10" fmla="*/ 52 w 56"/>
                <a:gd name="T11" fmla="*/ 24 h 105"/>
                <a:gd name="T12" fmla="*/ 49 w 56"/>
                <a:gd name="T13" fmla="*/ 38 h 105"/>
                <a:gd name="T14" fmla="*/ 44 w 56"/>
                <a:gd name="T15" fmla="*/ 53 h 105"/>
                <a:gd name="T16" fmla="*/ 41 w 56"/>
                <a:gd name="T17" fmla="*/ 67 h 105"/>
                <a:gd name="T18" fmla="*/ 40 w 56"/>
                <a:gd name="T19" fmla="*/ 84 h 105"/>
                <a:gd name="T20" fmla="*/ 41 w 56"/>
                <a:gd name="T21" fmla="*/ 105 h 105"/>
                <a:gd name="T22" fmla="*/ 35 w 56"/>
                <a:gd name="T23" fmla="*/ 103 h 105"/>
                <a:gd name="T24" fmla="*/ 32 w 56"/>
                <a:gd name="T25" fmla="*/ 97 h 105"/>
                <a:gd name="T26" fmla="*/ 29 w 56"/>
                <a:gd name="T27" fmla="*/ 89 h 105"/>
                <a:gd name="T28" fmla="*/ 29 w 56"/>
                <a:gd name="T29" fmla="*/ 81 h 105"/>
                <a:gd name="T30" fmla="*/ 28 w 56"/>
                <a:gd name="T31" fmla="*/ 72 h 105"/>
                <a:gd name="T32" fmla="*/ 28 w 56"/>
                <a:gd name="T33" fmla="*/ 64 h 105"/>
                <a:gd name="T34" fmla="*/ 24 w 56"/>
                <a:gd name="T35" fmla="*/ 64 h 105"/>
                <a:gd name="T36" fmla="*/ 21 w 56"/>
                <a:gd name="T37" fmla="*/ 64 h 105"/>
                <a:gd name="T38" fmla="*/ 18 w 56"/>
                <a:gd name="T39" fmla="*/ 65 h 105"/>
                <a:gd name="T40" fmla="*/ 17 w 56"/>
                <a:gd name="T41" fmla="*/ 67 h 105"/>
                <a:gd name="T42" fmla="*/ 16 w 56"/>
                <a:gd name="T43" fmla="*/ 69 h 105"/>
                <a:gd name="T44" fmla="*/ 14 w 56"/>
                <a:gd name="T45" fmla="*/ 72 h 105"/>
                <a:gd name="T46" fmla="*/ 14 w 56"/>
                <a:gd name="T47" fmla="*/ 75 h 105"/>
                <a:gd name="T48" fmla="*/ 13 w 56"/>
                <a:gd name="T49" fmla="*/ 78 h 105"/>
                <a:gd name="T50" fmla="*/ 4 w 56"/>
                <a:gd name="T51" fmla="*/ 73 h 105"/>
                <a:gd name="T52" fmla="*/ 0 w 56"/>
                <a:gd name="T53" fmla="*/ 69 h 105"/>
                <a:gd name="T54" fmla="*/ 1 w 56"/>
                <a:gd name="T55" fmla="*/ 63 h 105"/>
                <a:gd name="T56" fmla="*/ 6 w 56"/>
                <a:gd name="T57" fmla="*/ 56 h 105"/>
                <a:gd name="T58" fmla="*/ 13 w 56"/>
                <a:gd name="T59" fmla="*/ 49 h 105"/>
                <a:gd name="T60" fmla="*/ 21 w 56"/>
                <a:gd name="T61" fmla="*/ 43 h 105"/>
                <a:gd name="T62" fmla="*/ 27 w 56"/>
                <a:gd name="T63" fmla="*/ 36 h 105"/>
                <a:gd name="T64" fmla="*/ 32 w 56"/>
                <a:gd name="T65" fmla="*/ 28 h 105"/>
                <a:gd name="T66" fmla="*/ 32 w 56"/>
                <a:gd name="T67" fmla="*/ 21 h 105"/>
                <a:gd name="T68" fmla="*/ 27 w 56"/>
                <a:gd name="T69" fmla="*/ 15 h 105"/>
                <a:gd name="T70" fmla="*/ 13 w 56"/>
                <a:gd name="T71" fmla="*/ 9 h 105"/>
                <a:gd name="T72" fmla="*/ 17 w 56"/>
                <a:gd name="T73" fmla="*/ 2 h 105"/>
                <a:gd name="T74" fmla="*/ 22 w 56"/>
                <a:gd name="T75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" h="105">
                  <a:moveTo>
                    <a:pt x="22" y="0"/>
                  </a:moveTo>
                  <a:lnTo>
                    <a:pt x="28" y="3"/>
                  </a:lnTo>
                  <a:lnTo>
                    <a:pt x="35" y="6"/>
                  </a:lnTo>
                  <a:lnTo>
                    <a:pt x="45" y="9"/>
                  </a:lnTo>
                  <a:lnTo>
                    <a:pt x="56" y="9"/>
                  </a:lnTo>
                  <a:lnTo>
                    <a:pt x="52" y="24"/>
                  </a:lnTo>
                  <a:lnTo>
                    <a:pt x="49" y="38"/>
                  </a:lnTo>
                  <a:lnTo>
                    <a:pt x="44" y="53"/>
                  </a:lnTo>
                  <a:lnTo>
                    <a:pt x="41" y="67"/>
                  </a:lnTo>
                  <a:lnTo>
                    <a:pt x="40" y="84"/>
                  </a:lnTo>
                  <a:lnTo>
                    <a:pt x="41" y="105"/>
                  </a:lnTo>
                  <a:lnTo>
                    <a:pt x="35" y="103"/>
                  </a:lnTo>
                  <a:lnTo>
                    <a:pt x="32" y="97"/>
                  </a:lnTo>
                  <a:lnTo>
                    <a:pt x="29" y="89"/>
                  </a:lnTo>
                  <a:lnTo>
                    <a:pt x="29" y="81"/>
                  </a:lnTo>
                  <a:lnTo>
                    <a:pt x="28" y="72"/>
                  </a:lnTo>
                  <a:lnTo>
                    <a:pt x="28" y="64"/>
                  </a:lnTo>
                  <a:lnTo>
                    <a:pt x="24" y="64"/>
                  </a:lnTo>
                  <a:lnTo>
                    <a:pt x="21" y="64"/>
                  </a:lnTo>
                  <a:lnTo>
                    <a:pt x="18" y="65"/>
                  </a:lnTo>
                  <a:lnTo>
                    <a:pt x="17" y="67"/>
                  </a:lnTo>
                  <a:lnTo>
                    <a:pt x="16" y="69"/>
                  </a:lnTo>
                  <a:lnTo>
                    <a:pt x="14" y="72"/>
                  </a:lnTo>
                  <a:lnTo>
                    <a:pt x="14" y="75"/>
                  </a:lnTo>
                  <a:lnTo>
                    <a:pt x="13" y="78"/>
                  </a:lnTo>
                  <a:lnTo>
                    <a:pt x="4" y="73"/>
                  </a:lnTo>
                  <a:lnTo>
                    <a:pt x="0" y="69"/>
                  </a:lnTo>
                  <a:lnTo>
                    <a:pt x="1" y="63"/>
                  </a:lnTo>
                  <a:lnTo>
                    <a:pt x="6" y="56"/>
                  </a:lnTo>
                  <a:lnTo>
                    <a:pt x="13" y="49"/>
                  </a:lnTo>
                  <a:lnTo>
                    <a:pt x="21" y="43"/>
                  </a:lnTo>
                  <a:lnTo>
                    <a:pt x="27" y="36"/>
                  </a:lnTo>
                  <a:lnTo>
                    <a:pt x="32" y="28"/>
                  </a:lnTo>
                  <a:lnTo>
                    <a:pt x="32" y="21"/>
                  </a:lnTo>
                  <a:lnTo>
                    <a:pt x="27" y="15"/>
                  </a:lnTo>
                  <a:lnTo>
                    <a:pt x="13" y="9"/>
                  </a:lnTo>
                  <a:lnTo>
                    <a:pt x="17" y="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6" name="Freeform 150"/>
            <p:cNvSpPr/>
            <p:nvPr/>
          </p:nvSpPr>
          <p:spPr bwMode="auto">
            <a:xfrm>
              <a:off x="5840263" y="3799398"/>
              <a:ext cx="120198" cy="133769"/>
            </a:xfrm>
            <a:custGeom>
              <a:avLst/>
              <a:gdLst>
                <a:gd name="T0" fmla="*/ 111 w 124"/>
                <a:gd name="T1" fmla="*/ 0 h 138"/>
                <a:gd name="T2" fmla="*/ 120 w 124"/>
                <a:gd name="T3" fmla="*/ 13 h 138"/>
                <a:gd name="T4" fmla="*/ 124 w 124"/>
                <a:gd name="T5" fmla="*/ 27 h 138"/>
                <a:gd name="T6" fmla="*/ 123 w 124"/>
                <a:gd name="T7" fmla="*/ 38 h 138"/>
                <a:gd name="T8" fmla="*/ 118 w 124"/>
                <a:gd name="T9" fmla="*/ 49 h 138"/>
                <a:gd name="T10" fmla="*/ 111 w 124"/>
                <a:gd name="T11" fmla="*/ 58 h 138"/>
                <a:gd name="T12" fmla="*/ 101 w 124"/>
                <a:gd name="T13" fmla="*/ 68 h 138"/>
                <a:gd name="T14" fmla="*/ 90 w 124"/>
                <a:gd name="T15" fmla="*/ 77 h 138"/>
                <a:gd name="T16" fmla="*/ 80 w 124"/>
                <a:gd name="T17" fmla="*/ 85 h 138"/>
                <a:gd name="T18" fmla="*/ 72 w 124"/>
                <a:gd name="T19" fmla="*/ 95 h 138"/>
                <a:gd name="T20" fmla="*/ 64 w 124"/>
                <a:gd name="T21" fmla="*/ 105 h 138"/>
                <a:gd name="T22" fmla="*/ 62 w 124"/>
                <a:gd name="T23" fmla="*/ 114 h 138"/>
                <a:gd name="T24" fmla="*/ 63 w 124"/>
                <a:gd name="T25" fmla="*/ 125 h 138"/>
                <a:gd name="T26" fmla="*/ 69 w 124"/>
                <a:gd name="T27" fmla="*/ 138 h 138"/>
                <a:gd name="T28" fmla="*/ 51 w 124"/>
                <a:gd name="T29" fmla="*/ 133 h 138"/>
                <a:gd name="T30" fmla="*/ 36 w 124"/>
                <a:gd name="T31" fmla="*/ 123 h 138"/>
                <a:gd name="T32" fmla="*/ 25 w 124"/>
                <a:gd name="T33" fmla="*/ 111 h 138"/>
                <a:gd name="T34" fmla="*/ 17 w 124"/>
                <a:gd name="T35" fmla="*/ 96 h 138"/>
                <a:gd name="T36" fmla="*/ 10 w 124"/>
                <a:gd name="T37" fmla="*/ 79 h 138"/>
                <a:gd name="T38" fmla="*/ 3 w 124"/>
                <a:gd name="T39" fmla="*/ 61 h 138"/>
                <a:gd name="T40" fmla="*/ 0 w 124"/>
                <a:gd name="T41" fmla="*/ 41 h 138"/>
                <a:gd name="T42" fmla="*/ 24 w 124"/>
                <a:gd name="T43" fmla="*/ 39 h 138"/>
                <a:gd name="T44" fmla="*/ 45 w 124"/>
                <a:gd name="T45" fmla="*/ 40 h 138"/>
                <a:gd name="T46" fmla="*/ 61 w 124"/>
                <a:gd name="T47" fmla="*/ 46 h 138"/>
                <a:gd name="T48" fmla="*/ 74 w 124"/>
                <a:gd name="T49" fmla="*/ 56 h 138"/>
                <a:gd name="T50" fmla="*/ 83 w 124"/>
                <a:gd name="T51" fmla="*/ 69 h 138"/>
                <a:gd name="T52" fmla="*/ 91 w 124"/>
                <a:gd name="T53" fmla="*/ 66 h 138"/>
                <a:gd name="T54" fmla="*/ 95 w 124"/>
                <a:gd name="T55" fmla="*/ 60 h 138"/>
                <a:gd name="T56" fmla="*/ 97 w 124"/>
                <a:gd name="T57" fmla="*/ 51 h 138"/>
                <a:gd name="T58" fmla="*/ 98 w 124"/>
                <a:gd name="T59" fmla="*/ 41 h 138"/>
                <a:gd name="T60" fmla="*/ 98 w 124"/>
                <a:gd name="T61" fmla="*/ 30 h 138"/>
                <a:gd name="T62" fmla="*/ 100 w 124"/>
                <a:gd name="T63" fmla="*/ 21 h 138"/>
                <a:gd name="T64" fmla="*/ 101 w 124"/>
                <a:gd name="T65" fmla="*/ 11 h 138"/>
                <a:gd name="T66" fmla="*/ 104 w 124"/>
                <a:gd name="T67" fmla="*/ 4 h 138"/>
                <a:gd name="T68" fmla="*/ 111 w 124"/>
                <a:gd name="T69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4" h="138">
                  <a:moveTo>
                    <a:pt x="111" y="0"/>
                  </a:moveTo>
                  <a:lnTo>
                    <a:pt x="120" y="13"/>
                  </a:lnTo>
                  <a:lnTo>
                    <a:pt x="124" y="27"/>
                  </a:lnTo>
                  <a:lnTo>
                    <a:pt x="123" y="38"/>
                  </a:lnTo>
                  <a:lnTo>
                    <a:pt x="118" y="49"/>
                  </a:lnTo>
                  <a:lnTo>
                    <a:pt x="111" y="58"/>
                  </a:lnTo>
                  <a:lnTo>
                    <a:pt x="101" y="68"/>
                  </a:lnTo>
                  <a:lnTo>
                    <a:pt x="90" y="77"/>
                  </a:lnTo>
                  <a:lnTo>
                    <a:pt x="80" y="85"/>
                  </a:lnTo>
                  <a:lnTo>
                    <a:pt x="72" y="95"/>
                  </a:lnTo>
                  <a:lnTo>
                    <a:pt x="64" y="105"/>
                  </a:lnTo>
                  <a:lnTo>
                    <a:pt x="62" y="114"/>
                  </a:lnTo>
                  <a:lnTo>
                    <a:pt x="63" y="125"/>
                  </a:lnTo>
                  <a:lnTo>
                    <a:pt x="69" y="138"/>
                  </a:lnTo>
                  <a:lnTo>
                    <a:pt x="51" y="133"/>
                  </a:lnTo>
                  <a:lnTo>
                    <a:pt x="36" y="123"/>
                  </a:lnTo>
                  <a:lnTo>
                    <a:pt x="25" y="111"/>
                  </a:lnTo>
                  <a:lnTo>
                    <a:pt x="17" y="96"/>
                  </a:lnTo>
                  <a:lnTo>
                    <a:pt x="10" y="79"/>
                  </a:lnTo>
                  <a:lnTo>
                    <a:pt x="3" y="61"/>
                  </a:lnTo>
                  <a:lnTo>
                    <a:pt x="0" y="41"/>
                  </a:lnTo>
                  <a:lnTo>
                    <a:pt x="24" y="39"/>
                  </a:lnTo>
                  <a:lnTo>
                    <a:pt x="45" y="40"/>
                  </a:lnTo>
                  <a:lnTo>
                    <a:pt x="61" y="46"/>
                  </a:lnTo>
                  <a:lnTo>
                    <a:pt x="74" y="56"/>
                  </a:lnTo>
                  <a:lnTo>
                    <a:pt x="83" y="69"/>
                  </a:lnTo>
                  <a:lnTo>
                    <a:pt x="91" y="66"/>
                  </a:lnTo>
                  <a:lnTo>
                    <a:pt x="95" y="60"/>
                  </a:lnTo>
                  <a:lnTo>
                    <a:pt x="97" y="51"/>
                  </a:lnTo>
                  <a:lnTo>
                    <a:pt x="98" y="41"/>
                  </a:lnTo>
                  <a:lnTo>
                    <a:pt x="98" y="30"/>
                  </a:lnTo>
                  <a:lnTo>
                    <a:pt x="100" y="21"/>
                  </a:lnTo>
                  <a:lnTo>
                    <a:pt x="101" y="11"/>
                  </a:lnTo>
                  <a:lnTo>
                    <a:pt x="104" y="4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7" name="Freeform 151"/>
            <p:cNvSpPr/>
            <p:nvPr/>
          </p:nvSpPr>
          <p:spPr bwMode="auto">
            <a:xfrm>
              <a:off x="4954285" y="3840110"/>
              <a:ext cx="54283" cy="67854"/>
            </a:xfrm>
            <a:custGeom>
              <a:avLst/>
              <a:gdLst>
                <a:gd name="T0" fmla="*/ 56 w 56"/>
                <a:gd name="T1" fmla="*/ 0 h 70"/>
                <a:gd name="T2" fmla="*/ 52 w 56"/>
                <a:gd name="T3" fmla="*/ 15 h 70"/>
                <a:gd name="T4" fmla="*/ 50 w 56"/>
                <a:gd name="T5" fmla="*/ 25 h 70"/>
                <a:gd name="T6" fmla="*/ 48 w 56"/>
                <a:gd name="T7" fmla="*/ 32 h 70"/>
                <a:gd name="T8" fmla="*/ 48 w 56"/>
                <a:gd name="T9" fmla="*/ 38 h 70"/>
                <a:gd name="T10" fmla="*/ 50 w 56"/>
                <a:gd name="T11" fmla="*/ 44 h 70"/>
                <a:gd name="T12" fmla="*/ 52 w 56"/>
                <a:gd name="T13" fmla="*/ 54 h 70"/>
                <a:gd name="T14" fmla="*/ 56 w 56"/>
                <a:gd name="T15" fmla="*/ 70 h 70"/>
                <a:gd name="T16" fmla="*/ 36 w 56"/>
                <a:gd name="T17" fmla="*/ 60 h 70"/>
                <a:gd name="T18" fmla="*/ 19 w 56"/>
                <a:gd name="T19" fmla="*/ 50 h 70"/>
                <a:gd name="T20" fmla="*/ 0 w 56"/>
                <a:gd name="T21" fmla="*/ 42 h 70"/>
                <a:gd name="T22" fmla="*/ 6 w 56"/>
                <a:gd name="T23" fmla="*/ 31 h 70"/>
                <a:gd name="T24" fmla="*/ 12 w 56"/>
                <a:gd name="T25" fmla="*/ 21 h 70"/>
                <a:gd name="T26" fmla="*/ 19 w 56"/>
                <a:gd name="T27" fmla="*/ 13 h 70"/>
                <a:gd name="T28" fmla="*/ 28 w 56"/>
                <a:gd name="T29" fmla="*/ 5 h 70"/>
                <a:gd name="T30" fmla="*/ 40 w 56"/>
                <a:gd name="T31" fmla="*/ 0 h 70"/>
                <a:gd name="T32" fmla="*/ 56 w 56"/>
                <a:gd name="T3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70">
                  <a:moveTo>
                    <a:pt x="56" y="0"/>
                  </a:moveTo>
                  <a:lnTo>
                    <a:pt x="52" y="15"/>
                  </a:lnTo>
                  <a:lnTo>
                    <a:pt x="50" y="25"/>
                  </a:lnTo>
                  <a:lnTo>
                    <a:pt x="48" y="32"/>
                  </a:lnTo>
                  <a:lnTo>
                    <a:pt x="48" y="38"/>
                  </a:lnTo>
                  <a:lnTo>
                    <a:pt x="50" y="44"/>
                  </a:lnTo>
                  <a:lnTo>
                    <a:pt x="52" y="54"/>
                  </a:lnTo>
                  <a:lnTo>
                    <a:pt x="56" y="70"/>
                  </a:lnTo>
                  <a:lnTo>
                    <a:pt x="36" y="60"/>
                  </a:lnTo>
                  <a:lnTo>
                    <a:pt x="19" y="50"/>
                  </a:lnTo>
                  <a:lnTo>
                    <a:pt x="0" y="42"/>
                  </a:lnTo>
                  <a:lnTo>
                    <a:pt x="6" y="31"/>
                  </a:lnTo>
                  <a:lnTo>
                    <a:pt x="12" y="21"/>
                  </a:lnTo>
                  <a:lnTo>
                    <a:pt x="19" y="13"/>
                  </a:lnTo>
                  <a:lnTo>
                    <a:pt x="28" y="5"/>
                  </a:lnTo>
                  <a:lnTo>
                    <a:pt x="40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8" name="Freeform 152"/>
            <p:cNvSpPr/>
            <p:nvPr/>
          </p:nvSpPr>
          <p:spPr bwMode="auto">
            <a:xfrm>
              <a:off x="5669659" y="4243356"/>
              <a:ext cx="77547" cy="63976"/>
            </a:xfrm>
            <a:custGeom>
              <a:avLst/>
              <a:gdLst>
                <a:gd name="T0" fmla="*/ 11 w 79"/>
                <a:gd name="T1" fmla="*/ 0 h 67"/>
                <a:gd name="T2" fmla="*/ 19 w 79"/>
                <a:gd name="T3" fmla="*/ 7 h 67"/>
                <a:gd name="T4" fmla="*/ 27 w 79"/>
                <a:gd name="T5" fmla="*/ 16 h 67"/>
                <a:gd name="T6" fmla="*/ 34 w 79"/>
                <a:gd name="T7" fmla="*/ 24 h 67"/>
                <a:gd name="T8" fmla="*/ 43 w 79"/>
                <a:gd name="T9" fmla="*/ 31 h 67"/>
                <a:gd name="T10" fmla="*/ 53 w 79"/>
                <a:gd name="T11" fmla="*/ 38 h 67"/>
                <a:gd name="T12" fmla="*/ 65 w 79"/>
                <a:gd name="T13" fmla="*/ 41 h 67"/>
                <a:gd name="T14" fmla="*/ 79 w 79"/>
                <a:gd name="T15" fmla="*/ 41 h 67"/>
                <a:gd name="T16" fmla="*/ 75 w 79"/>
                <a:gd name="T17" fmla="*/ 55 h 67"/>
                <a:gd name="T18" fmla="*/ 67 w 79"/>
                <a:gd name="T19" fmla="*/ 63 h 67"/>
                <a:gd name="T20" fmla="*/ 58 w 79"/>
                <a:gd name="T21" fmla="*/ 67 h 67"/>
                <a:gd name="T22" fmla="*/ 47 w 79"/>
                <a:gd name="T23" fmla="*/ 67 h 67"/>
                <a:gd name="T24" fmla="*/ 36 w 79"/>
                <a:gd name="T25" fmla="*/ 63 h 67"/>
                <a:gd name="T26" fmla="*/ 25 w 79"/>
                <a:gd name="T27" fmla="*/ 57 h 67"/>
                <a:gd name="T28" fmla="*/ 15 w 79"/>
                <a:gd name="T29" fmla="*/ 48 h 67"/>
                <a:gd name="T30" fmla="*/ 8 w 79"/>
                <a:gd name="T31" fmla="*/ 39 h 67"/>
                <a:gd name="T32" fmla="*/ 3 w 79"/>
                <a:gd name="T33" fmla="*/ 29 h 67"/>
                <a:gd name="T34" fmla="*/ 0 w 79"/>
                <a:gd name="T35" fmla="*/ 18 h 67"/>
                <a:gd name="T36" fmla="*/ 3 w 79"/>
                <a:gd name="T37" fmla="*/ 8 h 67"/>
                <a:gd name="T38" fmla="*/ 11 w 79"/>
                <a:gd name="T3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7">
                  <a:moveTo>
                    <a:pt x="11" y="0"/>
                  </a:moveTo>
                  <a:lnTo>
                    <a:pt x="19" y="7"/>
                  </a:lnTo>
                  <a:lnTo>
                    <a:pt x="27" y="16"/>
                  </a:lnTo>
                  <a:lnTo>
                    <a:pt x="34" y="24"/>
                  </a:lnTo>
                  <a:lnTo>
                    <a:pt x="43" y="31"/>
                  </a:lnTo>
                  <a:lnTo>
                    <a:pt x="53" y="38"/>
                  </a:lnTo>
                  <a:lnTo>
                    <a:pt x="65" y="41"/>
                  </a:lnTo>
                  <a:lnTo>
                    <a:pt x="79" y="41"/>
                  </a:lnTo>
                  <a:lnTo>
                    <a:pt x="75" y="55"/>
                  </a:lnTo>
                  <a:lnTo>
                    <a:pt x="67" y="63"/>
                  </a:lnTo>
                  <a:lnTo>
                    <a:pt x="58" y="67"/>
                  </a:lnTo>
                  <a:lnTo>
                    <a:pt x="47" y="67"/>
                  </a:lnTo>
                  <a:lnTo>
                    <a:pt x="36" y="63"/>
                  </a:lnTo>
                  <a:lnTo>
                    <a:pt x="25" y="57"/>
                  </a:lnTo>
                  <a:lnTo>
                    <a:pt x="15" y="48"/>
                  </a:lnTo>
                  <a:lnTo>
                    <a:pt x="8" y="39"/>
                  </a:lnTo>
                  <a:lnTo>
                    <a:pt x="3" y="29"/>
                  </a:lnTo>
                  <a:lnTo>
                    <a:pt x="0" y="18"/>
                  </a:lnTo>
                  <a:lnTo>
                    <a:pt x="3" y="8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9" name="Freeform 153"/>
            <p:cNvSpPr/>
            <p:nvPr/>
          </p:nvSpPr>
          <p:spPr bwMode="auto">
            <a:xfrm>
              <a:off x="5665781" y="4338351"/>
              <a:ext cx="259783" cy="401307"/>
            </a:xfrm>
            <a:custGeom>
              <a:avLst/>
              <a:gdLst>
                <a:gd name="T0" fmla="*/ 207 w 267"/>
                <a:gd name="T1" fmla="*/ 22 h 416"/>
                <a:gd name="T2" fmla="*/ 219 w 267"/>
                <a:gd name="T3" fmla="*/ 64 h 416"/>
                <a:gd name="T4" fmla="*/ 249 w 267"/>
                <a:gd name="T5" fmla="*/ 83 h 416"/>
                <a:gd name="T6" fmla="*/ 267 w 267"/>
                <a:gd name="T7" fmla="*/ 176 h 416"/>
                <a:gd name="T8" fmla="*/ 259 w 267"/>
                <a:gd name="T9" fmla="*/ 252 h 416"/>
                <a:gd name="T10" fmla="*/ 242 w 267"/>
                <a:gd name="T11" fmla="*/ 323 h 416"/>
                <a:gd name="T12" fmla="*/ 220 w 267"/>
                <a:gd name="T13" fmla="*/ 378 h 416"/>
                <a:gd name="T14" fmla="*/ 179 w 267"/>
                <a:gd name="T15" fmla="*/ 388 h 416"/>
                <a:gd name="T16" fmla="*/ 155 w 267"/>
                <a:gd name="T17" fmla="*/ 368 h 416"/>
                <a:gd name="T18" fmla="*/ 174 w 267"/>
                <a:gd name="T19" fmla="*/ 358 h 416"/>
                <a:gd name="T20" fmla="*/ 163 w 267"/>
                <a:gd name="T21" fmla="*/ 340 h 416"/>
                <a:gd name="T22" fmla="*/ 112 w 267"/>
                <a:gd name="T23" fmla="*/ 357 h 416"/>
                <a:gd name="T24" fmla="*/ 61 w 267"/>
                <a:gd name="T25" fmla="*/ 396 h 416"/>
                <a:gd name="T26" fmla="*/ 19 w 267"/>
                <a:gd name="T27" fmla="*/ 378 h 416"/>
                <a:gd name="T28" fmla="*/ 11 w 267"/>
                <a:gd name="T29" fmla="*/ 310 h 416"/>
                <a:gd name="T30" fmla="*/ 34 w 267"/>
                <a:gd name="T31" fmla="*/ 333 h 416"/>
                <a:gd name="T32" fmla="*/ 53 w 267"/>
                <a:gd name="T33" fmla="*/ 353 h 416"/>
                <a:gd name="T34" fmla="*/ 82 w 267"/>
                <a:gd name="T35" fmla="*/ 353 h 416"/>
                <a:gd name="T36" fmla="*/ 91 w 267"/>
                <a:gd name="T37" fmla="*/ 317 h 416"/>
                <a:gd name="T38" fmla="*/ 106 w 267"/>
                <a:gd name="T39" fmla="*/ 282 h 416"/>
                <a:gd name="T40" fmla="*/ 119 w 267"/>
                <a:gd name="T41" fmla="*/ 258 h 416"/>
                <a:gd name="T42" fmla="*/ 97 w 267"/>
                <a:gd name="T43" fmla="*/ 249 h 416"/>
                <a:gd name="T44" fmla="*/ 119 w 267"/>
                <a:gd name="T45" fmla="*/ 227 h 416"/>
                <a:gd name="T46" fmla="*/ 142 w 267"/>
                <a:gd name="T47" fmla="*/ 221 h 416"/>
                <a:gd name="T48" fmla="*/ 163 w 267"/>
                <a:gd name="T49" fmla="*/ 200 h 416"/>
                <a:gd name="T50" fmla="*/ 142 w 267"/>
                <a:gd name="T51" fmla="*/ 188 h 416"/>
                <a:gd name="T52" fmla="*/ 118 w 267"/>
                <a:gd name="T53" fmla="*/ 179 h 416"/>
                <a:gd name="T54" fmla="*/ 110 w 267"/>
                <a:gd name="T55" fmla="*/ 152 h 416"/>
                <a:gd name="T56" fmla="*/ 95 w 267"/>
                <a:gd name="T57" fmla="*/ 196 h 416"/>
                <a:gd name="T58" fmla="*/ 69 w 267"/>
                <a:gd name="T59" fmla="*/ 249 h 416"/>
                <a:gd name="T60" fmla="*/ 46 w 267"/>
                <a:gd name="T61" fmla="*/ 246 h 416"/>
                <a:gd name="T62" fmla="*/ 26 w 267"/>
                <a:gd name="T63" fmla="*/ 234 h 416"/>
                <a:gd name="T64" fmla="*/ 14 w 267"/>
                <a:gd name="T65" fmla="*/ 249 h 416"/>
                <a:gd name="T66" fmla="*/ 1 w 267"/>
                <a:gd name="T67" fmla="*/ 222 h 416"/>
                <a:gd name="T68" fmla="*/ 24 w 267"/>
                <a:gd name="T69" fmla="*/ 194 h 416"/>
                <a:gd name="T70" fmla="*/ 56 w 267"/>
                <a:gd name="T71" fmla="*/ 180 h 416"/>
                <a:gd name="T72" fmla="*/ 45 w 267"/>
                <a:gd name="T73" fmla="*/ 155 h 416"/>
                <a:gd name="T74" fmla="*/ 34 w 267"/>
                <a:gd name="T75" fmla="*/ 123 h 416"/>
                <a:gd name="T76" fmla="*/ 19 w 267"/>
                <a:gd name="T77" fmla="*/ 116 h 416"/>
                <a:gd name="T78" fmla="*/ 13 w 267"/>
                <a:gd name="T79" fmla="*/ 113 h 416"/>
                <a:gd name="T80" fmla="*/ 20 w 267"/>
                <a:gd name="T81" fmla="*/ 79 h 416"/>
                <a:gd name="T82" fmla="*/ 34 w 267"/>
                <a:gd name="T83" fmla="*/ 53 h 416"/>
                <a:gd name="T84" fmla="*/ 51 w 267"/>
                <a:gd name="T85" fmla="*/ 65 h 416"/>
                <a:gd name="T86" fmla="*/ 65 w 267"/>
                <a:gd name="T87" fmla="*/ 77 h 416"/>
                <a:gd name="T88" fmla="*/ 59 w 267"/>
                <a:gd name="T89" fmla="*/ 57 h 416"/>
                <a:gd name="T90" fmla="*/ 61 w 267"/>
                <a:gd name="T91" fmla="*/ 34 h 416"/>
                <a:gd name="T92" fmla="*/ 126 w 267"/>
                <a:gd name="T93" fmla="*/ 40 h 416"/>
                <a:gd name="T94" fmla="*/ 118 w 267"/>
                <a:gd name="T95" fmla="*/ 67 h 416"/>
                <a:gd name="T96" fmla="*/ 125 w 267"/>
                <a:gd name="T97" fmla="*/ 77 h 416"/>
                <a:gd name="T98" fmla="*/ 166 w 267"/>
                <a:gd name="T99" fmla="*/ 56 h 416"/>
                <a:gd name="T100" fmla="*/ 192 w 267"/>
                <a:gd name="T101" fmla="*/ 18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67" h="416">
                  <a:moveTo>
                    <a:pt x="193" y="0"/>
                  </a:moveTo>
                  <a:lnTo>
                    <a:pt x="202" y="10"/>
                  </a:lnTo>
                  <a:lnTo>
                    <a:pt x="207" y="22"/>
                  </a:lnTo>
                  <a:lnTo>
                    <a:pt x="211" y="36"/>
                  </a:lnTo>
                  <a:lnTo>
                    <a:pt x="215" y="50"/>
                  </a:lnTo>
                  <a:lnTo>
                    <a:pt x="219" y="64"/>
                  </a:lnTo>
                  <a:lnTo>
                    <a:pt x="226" y="75"/>
                  </a:lnTo>
                  <a:lnTo>
                    <a:pt x="236" y="83"/>
                  </a:lnTo>
                  <a:lnTo>
                    <a:pt x="249" y="83"/>
                  </a:lnTo>
                  <a:lnTo>
                    <a:pt x="259" y="116"/>
                  </a:lnTo>
                  <a:lnTo>
                    <a:pt x="265" y="148"/>
                  </a:lnTo>
                  <a:lnTo>
                    <a:pt x="267" y="176"/>
                  </a:lnTo>
                  <a:lnTo>
                    <a:pt x="266" y="202"/>
                  </a:lnTo>
                  <a:lnTo>
                    <a:pt x="264" y="228"/>
                  </a:lnTo>
                  <a:lnTo>
                    <a:pt x="259" y="252"/>
                  </a:lnTo>
                  <a:lnTo>
                    <a:pt x="253" y="276"/>
                  </a:lnTo>
                  <a:lnTo>
                    <a:pt x="247" y="299"/>
                  </a:lnTo>
                  <a:lnTo>
                    <a:pt x="242" y="323"/>
                  </a:lnTo>
                  <a:lnTo>
                    <a:pt x="237" y="347"/>
                  </a:lnTo>
                  <a:lnTo>
                    <a:pt x="236" y="374"/>
                  </a:lnTo>
                  <a:lnTo>
                    <a:pt x="220" y="378"/>
                  </a:lnTo>
                  <a:lnTo>
                    <a:pt x="205" y="381"/>
                  </a:lnTo>
                  <a:lnTo>
                    <a:pt x="191" y="386"/>
                  </a:lnTo>
                  <a:lnTo>
                    <a:pt x="179" y="388"/>
                  </a:lnTo>
                  <a:lnTo>
                    <a:pt x="165" y="384"/>
                  </a:lnTo>
                  <a:lnTo>
                    <a:pt x="152" y="374"/>
                  </a:lnTo>
                  <a:lnTo>
                    <a:pt x="155" y="368"/>
                  </a:lnTo>
                  <a:lnTo>
                    <a:pt x="160" y="364"/>
                  </a:lnTo>
                  <a:lnTo>
                    <a:pt x="168" y="361"/>
                  </a:lnTo>
                  <a:lnTo>
                    <a:pt x="174" y="358"/>
                  </a:lnTo>
                  <a:lnTo>
                    <a:pt x="179" y="353"/>
                  </a:lnTo>
                  <a:lnTo>
                    <a:pt x="180" y="346"/>
                  </a:lnTo>
                  <a:lnTo>
                    <a:pt x="163" y="340"/>
                  </a:lnTo>
                  <a:lnTo>
                    <a:pt x="146" y="340"/>
                  </a:lnTo>
                  <a:lnTo>
                    <a:pt x="129" y="346"/>
                  </a:lnTo>
                  <a:lnTo>
                    <a:pt x="112" y="357"/>
                  </a:lnTo>
                  <a:lnTo>
                    <a:pt x="95" y="369"/>
                  </a:lnTo>
                  <a:lnTo>
                    <a:pt x="78" y="384"/>
                  </a:lnTo>
                  <a:lnTo>
                    <a:pt x="61" y="396"/>
                  </a:lnTo>
                  <a:lnTo>
                    <a:pt x="43" y="408"/>
                  </a:lnTo>
                  <a:lnTo>
                    <a:pt x="28" y="416"/>
                  </a:lnTo>
                  <a:lnTo>
                    <a:pt x="19" y="378"/>
                  </a:lnTo>
                  <a:lnTo>
                    <a:pt x="8" y="343"/>
                  </a:lnTo>
                  <a:lnTo>
                    <a:pt x="0" y="305"/>
                  </a:lnTo>
                  <a:lnTo>
                    <a:pt x="11" y="310"/>
                  </a:lnTo>
                  <a:lnTo>
                    <a:pt x="20" y="316"/>
                  </a:lnTo>
                  <a:lnTo>
                    <a:pt x="28" y="324"/>
                  </a:lnTo>
                  <a:lnTo>
                    <a:pt x="34" y="333"/>
                  </a:lnTo>
                  <a:lnTo>
                    <a:pt x="40" y="340"/>
                  </a:lnTo>
                  <a:lnTo>
                    <a:pt x="46" y="347"/>
                  </a:lnTo>
                  <a:lnTo>
                    <a:pt x="53" y="353"/>
                  </a:lnTo>
                  <a:lnTo>
                    <a:pt x="61" y="357"/>
                  </a:lnTo>
                  <a:lnTo>
                    <a:pt x="70" y="357"/>
                  </a:lnTo>
                  <a:lnTo>
                    <a:pt x="82" y="353"/>
                  </a:lnTo>
                  <a:lnTo>
                    <a:pt x="97" y="346"/>
                  </a:lnTo>
                  <a:lnTo>
                    <a:pt x="91" y="332"/>
                  </a:lnTo>
                  <a:lnTo>
                    <a:pt x="91" y="317"/>
                  </a:lnTo>
                  <a:lnTo>
                    <a:pt x="93" y="305"/>
                  </a:lnTo>
                  <a:lnTo>
                    <a:pt x="99" y="293"/>
                  </a:lnTo>
                  <a:lnTo>
                    <a:pt x="106" y="282"/>
                  </a:lnTo>
                  <a:lnTo>
                    <a:pt x="112" y="272"/>
                  </a:lnTo>
                  <a:lnTo>
                    <a:pt x="117" y="265"/>
                  </a:lnTo>
                  <a:lnTo>
                    <a:pt x="119" y="258"/>
                  </a:lnTo>
                  <a:lnTo>
                    <a:pt x="117" y="254"/>
                  </a:lnTo>
                  <a:lnTo>
                    <a:pt x="110" y="250"/>
                  </a:lnTo>
                  <a:lnTo>
                    <a:pt x="97" y="249"/>
                  </a:lnTo>
                  <a:lnTo>
                    <a:pt x="106" y="238"/>
                  </a:lnTo>
                  <a:lnTo>
                    <a:pt x="112" y="232"/>
                  </a:lnTo>
                  <a:lnTo>
                    <a:pt x="119" y="227"/>
                  </a:lnTo>
                  <a:lnTo>
                    <a:pt x="125" y="226"/>
                  </a:lnTo>
                  <a:lnTo>
                    <a:pt x="132" y="223"/>
                  </a:lnTo>
                  <a:lnTo>
                    <a:pt x="142" y="221"/>
                  </a:lnTo>
                  <a:lnTo>
                    <a:pt x="153" y="216"/>
                  </a:lnTo>
                  <a:lnTo>
                    <a:pt x="166" y="207"/>
                  </a:lnTo>
                  <a:lnTo>
                    <a:pt x="163" y="200"/>
                  </a:lnTo>
                  <a:lnTo>
                    <a:pt x="158" y="194"/>
                  </a:lnTo>
                  <a:lnTo>
                    <a:pt x="151" y="190"/>
                  </a:lnTo>
                  <a:lnTo>
                    <a:pt x="142" y="188"/>
                  </a:lnTo>
                  <a:lnTo>
                    <a:pt x="132" y="185"/>
                  </a:lnTo>
                  <a:lnTo>
                    <a:pt x="125" y="183"/>
                  </a:lnTo>
                  <a:lnTo>
                    <a:pt x="118" y="179"/>
                  </a:lnTo>
                  <a:lnTo>
                    <a:pt x="112" y="173"/>
                  </a:lnTo>
                  <a:lnTo>
                    <a:pt x="109" y="165"/>
                  </a:lnTo>
                  <a:lnTo>
                    <a:pt x="110" y="152"/>
                  </a:lnTo>
                  <a:lnTo>
                    <a:pt x="107" y="168"/>
                  </a:lnTo>
                  <a:lnTo>
                    <a:pt x="102" y="183"/>
                  </a:lnTo>
                  <a:lnTo>
                    <a:pt x="95" y="196"/>
                  </a:lnTo>
                  <a:lnTo>
                    <a:pt x="87" y="210"/>
                  </a:lnTo>
                  <a:lnTo>
                    <a:pt x="79" y="228"/>
                  </a:lnTo>
                  <a:lnTo>
                    <a:pt x="69" y="249"/>
                  </a:lnTo>
                  <a:lnTo>
                    <a:pt x="61" y="251"/>
                  </a:lnTo>
                  <a:lnTo>
                    <a:pt x="53" y="250"/>
                  </a:lnTo>
                  <a:lnTo>
                    <a:pt x="46" y="246"/>
                  </a:lnTo>
                  <a:lnTo>
                    <a:pt x="39" y="241"/>
                  </a:lnTo>
                  <a:lnTo>
                    <a:pt x="33" y="237"/>
                  </a:lnTo>
                  <a:lnTo>
                    <a:pt x="26" y="234"/>
                  </a:lnTo>
                  <a:lnTo>
                    <a:pt x="22" y="234"/>
                  </a:lnTo>
                  <a:lnTo>
                    <a:pt x="17" y="239"/>
                  </a:lnTo>
                  <a:lnTo>
                    <a:pt x="14" y="249"/>
                  </a:lnTo>
                  <a:lnTo>
                    <a:pt x="5" y="241"/>
                  </a:lnTo>
                  <a:lnTo>
                    <a:pt x="1" y="232"/>
                  </a:lnTo>
                  <a:lnTo>
                    <a:pt x="1" y="222"/>
                  </a:lnTo>
                  <a:lnTo>
                    <a:pt x="6" y="212"/>
                  </a:lnTo>
                  <a:lnTo>
                    <a:pt x="14" y="202"/>
                  </a:lnTo>
                  <a:lnTo>
                    <a:pt x="24" y="194"/>
                  </a:lnTo>
                  <a:lnTo>
                    <a:pt x="35" y="187"/>
                  </a:lnTo>
                  <a:lnTo>
                    <a:pt x="45" y="182"/>
                  </a:lnTo>
                  <a:lnTo>
                    <a:pt x="56" y="180"/>
                  </a:lnTo>
                  <a:lnTo>
                    <a:pt x="52" y="174"/>
                  </a:lnTo>
                  <a:lnTo>
                    <a:pt x="48" y="166"/>
                  </a:lnTo>
                  <a:lnTo>
                    <a:pt x="45" y="155"/>
                  </a:lnTo>
                  <a:lnTo>
                    <a:pt x="41" y="144"/>
                  </a:lnTo>
                  <a:lnTo>
                    <a:pt x="37" y="132"/>
                  </a:lnTo>
                  <a:lnTo>
                    <a:pt x="34" y="123"/>
                  </a:lnTo>
                  <a:lnTo>
                    <a:pt x="29" y="116"/>
                  </a:lnTo>
                  <a:lnTo>
                    <a:pt x="24" y="113"/>
                  </a:lnTo>
                  <a:lnTo>
                    <a:pt x="19" y="116"/>
                  </a:lnTo>
                  <a:lnTo>
                    <a:pt x="14" y="124"/>
                  </a:lnTo>
                  <a:lnTo>
                    <a:pt x="13" y="121"/>
                  </a:lnTo>
                  <a:lnTo>
                    <a:pt x="13" y="113"/>
                  </a:lnTo>
                  <a:lnTo>
                    <a:pt x="14" y="104"/>
                  </a:lnTo>
                  <a:lnTo>
                    <a:pt x="17" y="92"/>
                  </a:lnTo>
                  <a:lnTo>
                    <a:pt x="20" y="79"/>
                  </a:lnTo>
                  <a:lnTo>
                    <a:pt x="24" y="68"/>
                  </a:lnTo>
                  <a:lnTo>
                    <a:pt x="29" y="59"/>
                  </a:lnTo>
                  <a:lnTo>
                    <a:pt x="34" y="53"/>
                  </a:lnTo>
                  <a:lnTo>
                    <a:pt x="40" y="50"/>
                  </a:lnTo>
                  <a:lnTo>
                    <a:pt x="45" y="54"/>
                  </a:lnTo>
                  <a:lnTo>
                    <a:pt x="51" y="65"/>
                  </a:lnTo>
                  <a:lnTo>
                    <a:pt x="56" y="83"/>
                  </a:lnTo>
                  <a:lnTo>
                    <a:pt x="62" y="81"/>
                  </a:lnTo>
                  <a:lnTo>
                    <a:pt x="65" y="77"/>
                  </a:lnTo>
                  <a:lnTo>
                    <a:pt x="64" y="71"/>
                  </a:lnTo>
                  <a:lnTo>
                    <a:pt x="62" y="65"/>
                  </a:lnTo>
                  <a:lnTo>
                    <a:pt x="59" y="57"/>
                  </a:lnTo>
                  <a:lnTo>
                    <a:pt x="57" y="49"/>
                  </a:lnTo>
                  <a:lnTo>
                    <a:pt x="57" y="42"/>
                  </a:lnTo>
                  <a:lnTo>
                    <a:pt x="61" y="34"/>
                  </a:lnTo>
                  <a:lnTo>
                    <a:pt x="69" y="27"/>
                  </a:lnTo>
                  <a:lnTo>
                    <a:pt x="124" y="27"/>
                  </a:lnTo>
                  <a:lnTo>
                    <a:pt x="126" y="40"/>
                  </a:lnTo>
                  <a:lnTo>
                    <a:pt x="125" y="50"/>
                  </a:lnTo>
                  <a:lnTo>
                    <a:pt x="121" y="59"/>
                  </a:lnTo>
                  <a:lnTo>
                    <a:pt x="118" y="67"/>
                  </a:lnTo>
                  <a:lnTo>
                    <a:pt x="114" y="75"/>
                  </a:lnTo>
                  <a:lnTo>
                    <a:pt x="110" y="83"/>
                  </a:lnTo>
                  <a:lnTo>
                    <a:pt x="125" y="77"/>
                  </a:lnTo>
                  <a:lnTo>
                    <a:pt x="140" y="71"/>
                  </a:lnTo>
                  <a:lnTo>
                    <a:pt x="154" y="64"/>
                  </a:lnTo>
                  <a:lnTo>
                    <a:pt x="166" y="56"/>
                  </a:lnTo>
                  <a:lnTo>
                    <a:pt x="177" y="45"/>
                  </a:lnTo>
                  <a:lnTo>
                    <a:pt x="186" y="33"/>
                  </a:lnTo>
                  <a:lnTo>
                    <a:pt x="192" y="18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0" name="Freeform 154"/>
            <p:cNvSpPr/>
            <p:nvPr/>
          </p:nvSpPr>
          <p:spPr bwMode="auto">
            <a:xfrm>
              <a:off x="6121371" y="4349983"/>
              <a:ext cx="56222" cy="67854"/>
            </a:xfrm>
            <a:custGeom>
              <a:avLst/>
              <a:gdLst>
                <a:gd name="T0" fmla="*/ 43 w 59"/>
                <a:gd name="T1" fmla="*/ 0 h 69"/>
                <a:gd name="T2" fmla="*/ 54 w 59"/>
                <a:gd name="T3" fmla="*/ 6 h 69"/>
                <a:gd name="T4" fmla="*/ 59 w 59"/>
                <a:gd name="T5" fmla="*/ 13 h 69"/>
                <a:gd name="T6" fmla="*/ 59 w 59"/>
                <a:gd name="T7" fmla="*/ 22 h 69"/>
                <a:gd name="T8" fmla="*/ 56 w 59"/>
                <a:gd name="T9" fmla="*/ 30 h 69"/>
                <a:gd name="T10" fmla="*/ 50 w 59"/>
                <a:gd name="T11" fmla="*/ 39 h 69"/>
                <a:gd name="T12" fmla="*/ 44 w 59"/>
                <a:gd name="T13" fmla="*/ 47 h 69"/>
                <a:gd name="T14" fmla="*/ 38 w 59"/>
                <a:gd name="T15" fmla="*/ 56 h 69"/>
                <a:gd name="T16" fmla="*/ 32 w 59"/>
                <a:gd name="T17" fmla="*/ 63 h 69"/>
                <a:gd name="T18" fmla="*/ 30 w 59"/>
                <a:gd name="T19" fmla="*/ 69 h 69"/>
                <a:gd name="T20" fmla="*/ 16 w 59"/>
                <a:gd name="T21" fmla="*/ 65 h 69"/>
                <a:gd name="T22" fmla="*/ 8 w 59"/>
                <a:gd name="T23" fmla="*/ 57 h 69"/>
                <a:gd name="T24" fmla="*/ 3 w 59"/>
                <a:gd name="T25" fmla="*/ 46 h 69"/>
                <a:gd name="T26" fmla="*/ 0 w 59"/>
                <a:gd name="T27" fmla="*/ 31 h 69"/>
                <a:gd name="T28" fmla="*/ 2 w 59"/>
                <a:gd name="T29" fmla="*/ 13 h 69"/>
                <a:gd name="T30" fmla="*/ 14 w 59"/>
                <a:gd name="T31" fmla="*/ 14 h 69"/>
                <a:gd name="T32" fmla="*/ 24 w 59"/>
                <a:gd name="T33" fmla="*/ 14 h 69"/>
                <a:gd name="T34" fmla="*/ 33 w 59"/>
                <a:gd name="T35" fmla="*/ 12 h 69"/>
                <a:gd name="T36" fmla="*/ 39 w 59"/>
                <a:gd name="T37" fmla="*/ 7 h 69"/>
                <a:gd name="T38" fmla="*/ 43 w 59"/>
                <a:gd name="T3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9" h="69">
                  <a:moveTo>
                    <a:pt x="43" y="0"/>
                  </a:moveTo>
                  <a:lnTo>
                    <a:pt x="54" y="6"/>
                  </a:lnTo>
                  <a:lnTo>
                    <a:pt x="59" y="13"/>
                  </a:lnTo>
                  <a:lnTo>
                    <a:pt x="59" y="22"/>
                  </a:lnTo>
                  <a:lnTo>
                    <a:pt x="56" y="30"/>
                  </a:lnTo>
                  <a:lnTo>
                    <a:pt x="50" y="39"/>
                  </a:lnTo>
                  <a:lnTo>
                    <a:pt x="44" y="47"/>
                  </a:lnTo>
                  <a:lnTo>
                    <a:pt x="38" y="56"/>
                  </a:lnTo>
                  <a:lnTo>
                    <a:pt x="32" y="63"/>
                  </a:lnTo>
                  <a:lnTo>
                    <a:pt x="30" y="69"/>
                  </a:lnTo>
                  <a:lnTo>
                    <a:pt x="16" y="65"/>
                  </a:lnTo>
                  <a:lnTo>
                    <a:pt x="8" y="57"/>
                  </a:lnTo>
                  <a:lnTo>
                    <a:pt x="3" y="46"/>
                  </a:lnTo>
                  <a:lnTo>
                    <a:pt x="0" y="31"/>
                  </a:lnTo>
                  <a:lnTo>
                    <a:pt x="2" y="13"/>
                  </a:lnTo>
                  <a:lnTo>
                    <a:pt x="14" y="14"/>
                  </a:lnTo>
                  <a:lnTo>
                    <a:pt x="24" y="14"/>
                  </a:lnTo>
                  <a:lnTo>
                    <a:pt x="33" y="12"/>
                  </a:lnTo>
                  <a:lnTo>
                    <a:pt x="39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1" name="Freeform 155"/>
            <p:cNvSpPr/>
            <p:nvPr/>
          </p:nvSpPr>
          <p:spPr bwMode="auto">
            <a:xfrm>
              <a:off x="6003112" y="4431408"/>
              <a:ext cx="160911" cy="160911"/>
            </a:xfrm>
            <a:custGeom>
              <a:avLst/>
              <a:gdLst>
                <a:gd name="T0" fmla="*/ 110 w 165"/>
                <a:gd name="T1" fmla="*/ 0 h 167"/>
                <a:gd name="T2" fmla="*/ 113 w 165"/>
                <a:gd name="T3" fmla="*/ 10 h 167"/>
                <a:gd name="T4" fmla="*/ 120 w 165"/>
                <a:gd name="T5" fmla="*/ 16 h 167"/>
                <a:gd name="T6" fmla="*/ 127 w 165"/>
                <a:gd name="T7" fmla="*/ 20 h 167"/>
                <a:gd name="T8" fmla="*/ 137 w 165"/>
                <a:gd name="T9" fmla="*/ 24 h 167"/>
                <a:gd name="T10" fmla="*/ 146 w 165"/>
                <a:gd name="T11" fmla="*/ 26 h 167"/>
                <a:gd name="T12" fmla="*/ 154 w 165"/>
                <a:gd name="T13" fmla="*/ 31 h 167"/>
                <a:gd name="T14" fmla="*/ 161 w 165"/>
                <a:gd name="T15" fmla="*/ 36 h 167"/>
                <a:gd name="T16" fmla="*/ 165 w 165"/>
                <a:gd name="T17" fmla="*/ 44 h 167"/>
                <a:gd name="T18" fmla="*/ 165 w 165"/>
                <a:gd name="T19" fmla="*/ 56 h 167"/>
                <a:gd name="T20" fmla="*/ 147 w 165"/>
                <a:gd name="T21" fmla="*/ 50 h 167"/>
                <a:gd name="T22" fmla="*/ 131 w 165"/>
                <a:gd name="T23" fmla="*/ 49 h 167"/>
                <a:gd name="T24" fmla="*/ 118 w 165"/>
                <a:gd name="T25" fmla="*/ 52 h 167"/>
                <a:gd name="T26" fmla="*/ 107 w 165"/>
                <a:gd name="T27" fmla="*/ 56 h 167"/>
                <a:gd name="T28" fmla="*/ 96 w 165"/>
                <a:gd name="T29" fmla="*/ 64 h 167"/>
                <a:gd name="T30" fmla="*/ 87 w 165"/>
                <a:gd name="T31" fmla="*/ 71 h 167"/>
                <a:gd name="T32" fmla="*/ 79 w 165"/>
                <a:gd name="T33" fmla="*/ 78 h 167"/>
                <a:gd name="T34" fmla="*/ 71 w 165"/>
                <a:gd name="T35" fmla="*/ 86 h 167"/>
                <a:gd name="T36" fmla="*/ 64 w 165"/>
                <a:gd name="T37" fmla="*/ 91 h 167"/>
                <a:gd name="T38" fmla="*/ 57 w 165"/>
                <a:gd name="T39" fmla="*/ 93 h 167"/>
                <a:gd name="T40" fmla="*/ 48 w 165"/>
                <a:gd name="T41" fmla="*/ 91 h 167"/>
                <a:gd name="T42" fmla="*/ 41 w 165"/>
                <a:gd name="T43" fmla="*/ 84 h 167"/>
                <a:gd name="T44" fmla="*/ 34 w 165"/>
                <a:gd name="T45" fmla="*/ 88 h 167"/>
                <a:gd name="T46" fmla="*/ 32 w 165"/>
                <a:gd name="T47" fmla="*/ 94 h 167"/>
                <a:gd name="T48" fmla="*/ 35 w 165"/>
                <a:gd name="T49" fmla="*/ 100 h 167"/>
                <a:gd name="T50" fmla="*/ 41 w 165"/>
                <a:gd name="T51" fmla="*/ 108 h 167"/>
                <a:gd name="T52" fmla="*/ 48 w 165"/>
                <a:gd name="T53" fmla="*/ 115 h 167"/>
                <a:gd name="T54" fmla="*/ 58 w 165"/>
                <a:gd name="T55" fmla="*/ 123 h 167"/>
                <a:gd name="T56" fmla="*/ 68 w 165"/>
                <a:gd name="T57" fmla="*/ 130 h 167"/>
                <a:gd name="T58" fmla="*/ 76 w 165"/>
                <a:gd name="T59" fmla="*/ 136 h 167"/>
                <a:gd name="T60" fmla="*/ 82 w 165"/>
                <a:gd name="T61" fmla="*/ 139 h 167"/>
                <a:gd name="T62" fmla="*/ 74 w 165"/>
                <a:gd name="T63" fmla="*/ 151 h 167"/>
                <a:gd name="T64" fmla="*/ 60 w 165"/>
                <a:gd name="T65" fmla="*/ 160 h 167"/>
                <a:gd name="T66" fmla="*/ 45 w 165"/>
                <a:gd name="T67" fmla="*/ 165 h 167"/>
                <a:gd name="T68" fmla="*/ 26 w 165"/>
                <a:gd name="T69" fmla="*/ 167 h 167"/>
                <a:gd name="T70" fmla="*/ 21 w 165"/>
                <a:gd name="T71" fmla="*/ 158 h 167"/>
                <a:gd name="T72" fmla="*/ 21 w 165"/>
                <a:gd name="T73" fmla="*/ 148 h 167"/>
                <a:gd name="T74" fmla="*/ 23 w 165"/>
                <a:gd name="T75" fmla="*/ 138 h 167"/>
                <a:gd name="T76" fmla="*/ 26 w 165"/>
                <a:gd name="T77" fmla="*/ 130 h 167"/>
                <a:gd name="T78" fmla="*/ 30 w 165"/>
                <a:gd name="T79" fmla="*/ 121 h 167"/>
                <a:gd name="T80" fmla="*/ 31 w 165"/>
                <a:gd name="T81" fmla="*/ 113 h 167"/>
                <a:gd name="T82" fmla="*/ 31 w 165"/>
                <a:gd name="T83" fmla="*/ 105 h 167"/>
                <a:gd name="T84" fmla="*/ 26 w 165"/>
                <a:gd name="T85" fmla="*/ 98 h 167"/>
                <a:gd name="T86" fmla="*/ 15 w 165"/>
                <a:gd name="T87" fmla="*/ 91 h 167"/>
                <a:gd name="T88" fmla="*/ 0 w 165"/>
                <a:gd name="T89" fmla="*/ 84 h 167"/>
                <a:gd name="T90" fmla="*/ 21 w 165"/>
                <a:gd name="T91" fmla="*/ 78 h 167"/>
                <a:gd name="T92" fmla="*/ 39 w 165"/>
                <a:gd name="T93" fmla="*/ 71 h 167"/>
                <a:gd name="T94" fmla="*/ 49 w 165"/>
                <a:gd name="T95" fmla="*/ 63 h 167"/>
                <a:gd name="T96" fmla="*/ 58 w 165"/>
                <a:gd name="T97" fmla="*/ 53 h 167"/>
                <a:gd name="T98" fmla="*/ 65 w 165"/>
                <a:gd name="T99" fmla="*/ 43 h 167"/>
                <a:gd name="T100" fmla="*/ 73 w 165"/>
                <a:gd name="T101" fmla="*/ 32 h 167"/>
                <a:gd name="T102" fmla="*/ 81 w 165"/>
                <a:gd name="T103" fmla="*/ 22 h 167"/>
                <a:gd name="T104" fmla="*/ 93 w 165"/>
                <a:gd name="T105" fmla="*/ 11 h 167"/>
                <a:gd name="T106" fmla="*/ 110 w 165"/>
                <a:gd name="T107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5" h="167">
                  <a:moveTo>
                    <a:pt x="110" y="0"/>
                  </a:moveTo>
                  <a:lnTo>
                    <a:pt x="113" y="10"/>
                  </a:lnTo>
                  <a:lnTo>
                    <a:pt x="120" y="16"/>
                  </a:lnTo>
                  <a:lnTo>
                    <a:pt x="127" y="20"/>
                  </a:lnTo>
                  <a:lnTo>
                    <a:pt x="137" y="24"/>
                  </a:lnTo>
                  <a:lnTo>
                    <a:pt x="146" y="26"/>
                  </a:lnTo>
                  <a:lnTo>
                    <a:pt x="154" y="31"/>
                  </a:lnTo>
                  <a:lnTo>
                    <a:pt x="161" y="36"/>
                  </a:lnTo>
                  <a:lnTo>
                    <a:pt x="165" y="44"/>
                  </a:lnTo>
                  <a:lnTo>
                    <a:pt x="165" y="56"/>
                  </a:lnTo>
                  <a:lnTo>
                    <a:pt x="147" y="50"/>
                  </a:lnTo>
                  <a:lnTo>
                    <a:pt x="131" y="49"/>
                  </a:lnTo>
                  <a:lnTo>
                    <a:pt x="118" y="52"/>
                  </a:lnTo>
                  <a:lnTo>
                    <a:pt x="107" y="56"/>
                  </a:lnTo>
                  <a:lnTo>
                    <a:pt x="96" y="64"/>
                  </a:lnTo>
                  <a:lnTo>
                    <a:pt x="87" y="71"/>
                  </a:lnTo>
                  <a:lnTo>
                    <a:pt x="79" y="78"/>
                  </a:lnTo>
                  <a:lnTo>
                    <a:pt x="71" y="86"/>
                  </a:lnTo>
                  <a:lnTo>
                    <a:pt x="64" y="91"/>
                  </a:lnTo>
                  <a:lnTo>
                    <a:pt x="57" y="93"/>
                  </a:lnTo>
                  <a:lnTo>
                    <a:pt x="48" y="91"/>
                  </a:lnTo>
                  <a:lnTo>
                    <a:pt x="41" y="84"/>
                  </a:lnTo>
                  <a:lnTo>
                    <a:pt x="34" y="88"/>
                  </a:lnTo>
                  <a:lnTo>
                    <a:pt x="32" y="94"/>
                  </a:lnTo>
                  <a:lnTo>
                    <a:pt x="35" y="100"/>
                  </a:lnTo>
                  <a:lnTo>
                    <a:pt x="41" y="108"/>
                  </a:lnTo>
                  <a:lnTo>
                    <a:pt x="48" y="115"/>
                  </a:lnTo>
                  <a:lnTo>
                    <a:pt x="58" y="123"/>
                  </a:lnTo>
                  <a:lnTo>
                    <a:pt x="68" y="130"/>
                  </a:lnTo>
                  <a:lnTo>
                    <a:pt x="76" y="136"/>
                  </a:lnTo>
                  <a:lnTo>
                    <a:pt x="82" y="139"/>
                  </a:lnTo>
                  <a:lnTo>
                    <a:pt x="74" y="151"/>
                  </a:lnTo>
                  <a:lnTo>
                    <a:pt x="60" y="160"/>
                  </a:lnTo>
                  <a:lnTo>
                    <a:pt x="45" y="165"/>
                  </a:lnTo>
                  <a:lnTo>
                    <a:pt x="26" y="167"/>
                  </a:lnTo>
                  <a:lnTo>
                    <a:pt x="21" y="158"/>
                  </a:lnTo>
                  <a:lnTo>
                    <a:pt x="21" y="148"/>
                  </a:lnTo>
                  <a:lnTo>
                    <a:pt x="23" y="138"/>
                  </a:lnTo>
                  <a:lnTo>
                    <a:pt x="26" y="130"/>
                  </a:lnTo>
                  <a:lnTo>
                    <a:pt x="30" y="121"/>
                  </a:lnTo>
                  <a:lnTo>
                    <a:pt x="31" y="113"/>
                  </a:lnTo>
                  <a:lnTo>
                    <a:pt x="31" y="105"/>
                  </a:lnTo>
                  <a:lnTo>
                    <a:pt x="26" y="98"/>
                  </a:lnTo>
                  <a:lnTo>
                    <a:pt x="15" y="91"/>
                  </a:lnTo>
                  <a:lnTo>
                    <a:pt x="0" y="84"/>
                  </a:lnTo>
                  <a:lnTo>
                    <a:pt x="21" y="78"/>
                  </a:lnTo>
                  <a:lnTo>
                    <a:pt x="39" y="71"/>
                  </a:lnTo>
                  <a:lnTo>
                    <a:pt x="49" y="63"/>
                  </a:lnTo>
                  <a:lnTo>
                    <a:pt x="58" y="53"/>
                  </a:lnTo>
                  <a:lnTo>
                    <a:pt x="65" y="43"/>
                  </a:lnTo>
                  <a:lnTo>
                    <a:pt x="73" y="32"/>
                  </a:lnTo>
                  <a:lnTo>
                    <a:pt x="81" y="22"/>
                  </a:lnTo>
                  <a:lnTo>
                    <a:pt x="93" y="11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2" name="Freeform 156"/>
            <p:cNvSpPr/>
            <p:nvPr/>
          </p:nvSpPr>
          <p:spPr bwMode="auto">
            <a:xfrm>
              <a:off x="5384673" y="5094437"/>
              <a:ext cx="67854" cy="34896"/>
            </a:xfrm>
            <a:custGeom>
              <a:avLst/>
              <a:gdLst>
                <a:gd name="T0" fmla="*/ 41 w 69"/>
                <a:gd name="T1" fmla="*/ 0 h 37"/>
                <a:gd name="T2" fmla="*/ 51 w 69"/>
                <a:gd name="T3" fmla="*/ 2 h 37"/>
                <a:gd name="T4" fmla="*/ 59 w 69"/>
                <a:gd name="T5" fmla="*/ 10 h 37"/>
                <a:gd name="T6" fmla="*/ 67 w 69"/>
                <a:gd name="T7" fmla="*/ 21 h 37"/>
                <a:gd name="T8" fmla="*/ 69 w 69"/>
                <a:gd name="T9" fmla="*/ 37 h 37"/>
                <a:gd name="T10" fmla="*/ 0 w 69"/>
                <a:gd name="T11" fmla="*/ 37 h 37"/>
                <a:gd name="T12" fmla="*/ 5 w 69"/>
                <a:gd name="T13" fmla="*/ 24 h 37"/>
                <a:gd name="T14" fmla="*/ 12 w 69"/>
                <a:gd name="T15" fmla="*/ 13 h 37"/>
                <a:gd name="T16" fmla="*/ 20 w 69"/>
                <a:gd name="T17" fmla="*/ 6 h 37"/>
                <a:gd name="T18" fmla="*/ 31 w 69"/>
                <a:gd name="T19" fmla="*/ 1 h 37"/>
                <a:gd name="T20" fmla="*/ 41 w 69"/>
                <a:gd name="T2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37">
                  <a:moveTo>
                    <a:pt x="41" y="0"/>
                  </a:moveTo>
                  <a:lnTo>
                    <a:pt x="51" y="2"/>
                  </a:lnTo>
                  <a:lnTo>
                    <a:pt x="59" y="10"/>
                  </a:lnTo>
                  <a:lnTo>
                    <a:pt x="67" y="21"/>
                  </a:lnTo>
                  <a:lnTo>
                    <a:pt x="69" y="37"/>
                  </a:lnTo>
                  <a:lnTo>
                    <a:pt x="0" y="37"/>
                  </a:lnTo>
                  <a:lnTo>
                    <a:pt x="5" y="24"/>
                  </a:lnTo>
                  <a:lnTo>
                    <a:pt x="12" y="13"/>
                  </a:lnTo>
                  <a:lnTo>
                    <a:pt x="20" y="6"/>
                  </a:lnTo>
                  <a:lnTo>
                    <a:pt x="31" y="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3" name="Freeform 157"/>
            <p:cNvSpPr/>
            <p:nvPr/>
          </p:nvSpPr>
          <p:spPr bwMode="auto">
            <a:xfrm>
              <a:off x="5462220" y="5090560"/>
              <a:ext cx="96934" cy="87241"/>
            </a:xfrm>
            <a:custGeom>
              <a:avLst/>
              <a:gdLst>
                <a:gd name="T0" fmla="*/ 31 w 100"/>
                <a:gd name="T1" fmla="*/ 0 h 92"/>
                <a:gd name="T2" fmla="*/ 43 w 100"/>
                <a:gd name="T3" fmla="*/ 3 h 92"/>
                <a:gd name="T4" fmla="*/ 52 w 100"/>
                <a:gd name="T5" fmla="*/ 9 h 92"/>
                <a:gd name="T6" fmla="*/ 59 w 100"/>
                <a:gd name="T7" fmla="*/ 17 h 92"/>
                <a:gd name="T8" fmla="*/ 63 w 100"/>
                <a:gd name="T9" fmla="*/ 28 h 92"/>
                <a:gd name="T10" fmla="*/ 68 w 100"/>
                <a:gd name="T11" fmla="*/ 39 h 92"/>
                <a:gd name="T12" fmla="*/ 72 w 100"/>
                <a:gd name="T13" fmla="*/ 50 h 92"/>
                <a:gd name="T14" fmla="*/ 76 w 100"/>
                <a:gd name="T15" fmla="*/ 61 h 92"/>
                <a:gd name="T16" fmla="*/ 82 w 100"/>
                <a:gd name="T17" fmla="*/ 71 h 92"/>
                <a:gd name="T18" fmla="*/ 89 w 100"/>
                <a:gd name="T19" fmla="*/ 78 h 92"/>
                <a:gd name="T20" fmla="*/ 100 w 100"/>
                <a:gd name="T21" fmla="*/ 83 h 92"/>
                <a:gd name="T22" fmla="*/ 91 w 100"/>
                <a:gd name="T23" fmla="*/ 90 h 92"/>
                <a:gd name="T24" fmla="*/ 83 w 100"/>
                <a:gd name="T25" fmla="*/ 92 h 92"/>
                <a:gd name="T26" fmla="*/ 74 w 100"/>
                <a:gd name="T27" fmla="*/ 88 h 92"/>
                <a:gd name="T28" fmla="*/ 65 w 100"/>
                <a:gd name="T29" fmla="*/ 83 h 92"/>
                <a:gd name="T30" fmla="*/ 56 w 100"/>
                <a:gd name="T31" fmla="*/ 76 h 92"/>
                <a:gd name="T32" fmla="*/ 46 w 100"/>
                <a:gd name="T33" fmla="*/ 68 h 92"/>
                <a:gd name="T34" fmla="*/ 37 w 100"/>
                <a:gd name="T35" fmla="*/ 62 h 92"/>
                <a:gd name="T36" fmla="*/ 26 w 100"/>
                <a:gd name="T37" fmla="*/ 60 h 92"/>
                <a:gd name="T38" fmla="*/ 15 w 100"/>
                <a:gd name="T39" fmla="*/ 61 h 92"/>
                <a:gd name="T40" fmla="*/ 3 w 100"/>
                <a:gd name="T41" fmla="*/ 70 h 92"/>
                <a:gd name="T42" fmla="*/ 0 w 100"/>
                <a:gd name="T43" fmla="*/ 55 h 92"/>
                <a:gd name="T44" fmla="*/ 1 w 100"/>
                <a:gd name="T45" fmla="*/ 44 h 92"/>
                <a:gd name="T46" fmla="*/ 5 w 100"/>
                <a:gd name="T47" fmla="*/ 34 h 92"/>
                <a:gd name="T48" fmla="*/ 10 w 100"/>
                <a:gd name="T49" fmla="*/ 28 h 92"/>
                <a:gd name="T50" fmla="*/ 16 w 100"/>
                <a:gd name="T51" fmla="*/ 22 h 92"/>
                <a:gd name="T52" fmla="*/ 22 w 100"/>
                <a:gd name="T53" fmla="*/ 16 h 92"/>
                <a:gd name="T54" fmla="*/ 28 w 100"/>
                <a:gd name="T55" fmla="*/ 9 h 92"/>
                <a:gd name="T56" fmla="*/ 31 w 100"/>
                <a:gd name="T5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" h="92">
                  <a:moveTo>
                    <a:pt x="31" y="0"/>
                  </a:moveTo>
                  <a:lnTo>
                    <a:pt x="43" y="3"/>
                  </a:lnTo>
                  <a:lnTo>
                    <a:pt x="52" y="9"/>
                  </a:lnTo>
                  <a:lnTo>
                    <a:pt x="59" y="17"/>
                  </a:lnTo>
                  <a:lnTo>
                    <a:pt x="63" y="28"/>
                  </a:lnTo>
                  <a:lnTo>
                    <a:pt x="68" y="39"/>
                  </a:lnTo>
                  <a:lnTo>
                    <a:pt x="72" y="50"/>
                  </a:lnTo>
                  <a:lnTo>
                    <a:pt x="76" y="61"/>
                  </a:lnTo>
                  <a:lnTo>
                    <a:pt x="82" y="71"/>
                  </a:lnTo>
                  <a:lnTo>
                    <a:pt x="89" y="78"/>
                  </a:lnTo>
                  <a:lnTo>
                    <a:pt x="100" y="83"/>
                  </a:lnTo>
                  <a:lnTo>
                    <a:pt x="91" y="90"/>
                  </a:lnTo>
                  <a:lnTo>
                    <a:pt x="83" y="92"/>
                  </a:lnTo>
                  <a:lnTo>
                    <a:pt x="74" y="88"/>
                  </a:lnTo>
                  <a:lnTo>
                    <a:pt x="65" y="83"/>
                  </a:lnTo>
                  <a:lnTo>
                    <a:pt x="56" y="76"/>
                  </a:lnTo>
                  <a:lnTo>
                    <a:pt x="46" y="68"/>
                  </a:lnTo>
                  <a:lnTo>
                    <a:pt x="37" y="62"/>
                  </a:lnTo>
                  <a:lnTo>
                    <a:pt x="26" y="60"/>
                  </a:lnTo>
                  <a:lnTo>
                    <a:pt x="15" y="61"/>
                  </a:lnTo>
                  <a:lnTo>
                    <a:pt x="3" y="70"/>
                  </a:lnTo>
                  <a:lnTo>
                    <a:pt x="0" y="55"/>
                  </a:lnTo>
                  <a:lnTo>
                    <a:pt x="1" y="44"/>
                  </a:lnTo>
                  <a:lnTo>
                    <a:pt x="5" y="34"/>
                  </a:lnTo>
                  <a:lnTo>
                    <a:pt x="10" y="28"/>
                  </a:lnTo>
                  <a:lnTo>
                    <a:pt x="16" y="22"/>
                  </a:lnTo>
                  <a:lnTo>
                    <a:pt x="22" y="16"/>
                  </a:lnTo>
                  <a:lnTo>
                    <a:pt x="28" y="9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4" name="Freeform 158"/>
            <p:cNvSpPr/>
            <p:nvPr/>
          </p:nvSpPr>
          <p:spPr bwMode="auto">
            <a:xfrm>
              <a:off x="4673177" y="3078209"/>
              <a:ext cx="54283" cy="48467"/>
            </a:xfrm>
            <a:custGeom>
              <a:avLst/>
              <a:gdLst>
                <a:gd name="T0" fmla="*/ 36 w 56"/>
                <a:gd name="T1" fmla="*/ 0 h 50"/>
                <a:gd name="T2" fmla="*/ 46 w 56"/>
                <a:gd name="T3" fmla="*/ 1 h 50"/>
                <a:gd name="T4" fmla="*/ 56 w 56"/>
                <a:gd name="T5" fmla="*/ 9 h 50"/>
                <a:gd name="T6" fmla="*/ 56 w 56"/>
                <a:gd name="T7" fmla="*/ 24 h 50"/>
                <a:gd name="T8" fmla="*/ 52 w 56"/>
                <a:gd name="T9" fmla="*/ 35 h 50"/>
                <a:gd name="T10" fmla="*/ 46 w 56"/>
                <a:gd name="T11" fmla="*/ 42 h 50"/>
                <a:gd name="T12" fmla="*/ 38 w 56"/>
                <a:gd name="T13" fmla="*/ 47 h 50"/>
                <a:gd name="T14" fmla="*/ 29 w 56"/>
                <a:gd name="T15" fmla="*/ 50 h 50"/>
                <a:gd name="T16" fmla="*/ 18 w 56"/>
                <a:gd name="T17" fmla="*/ 48 h 50"/>
                <a:gd name="T18" fmla="*/ 8 w 56"/>
                <a:gd name="T19" fmla="*/ 43 h 50"/>
                <a:gd name="T20" fmla="*/ 0 w 56"/>
                <a:gd name="T21" fmla="*/ 37 h 50"/>
                <a:gd name="T22" fmla="*/ 6 w 56"/>
                <a:gd name="T23" fmla="*/ 26 h 50"/>
                <a:gd name="T24" fmla="*/ 12 w 56"/>
                <a:gd name="T25" fmla="*/ 17 h 50"/>
                <a:gd name="T26" fmla="*/ 19 w 56"/>
                <a:gd name="T27" fmla="*/ 8 h 50"/>
                <a:gd name="T28" fmla="*/ 28 w 56"/>
                <a:gd name="T29" fmla="*/ 2 h 50"/>
                <a:gd name="T30" fmla="*/ 36 w 56"/>
                <a:gd name="T3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" h="50">
                  <a:moveTo>
                    <a:pt x="36" y="0"/>
                  </a:moveTo>
                  <a:lnTo>
                    <a:pt x="46" y="1"/>
                  </a:lnTo>
                  <a:lnTo>
                    <a:pt x="56" y="9"/>
                  </a:lnTo>
                  <a:lnTo>
                    <a:pt x="56" y="24"/>
                  </a:lnTo>
                  <a:lnTo>
                    <a:pt x="52" y="35"/>
                  </a:lnTo>
                  <a:lnTo>
                    <a:pt x="46" y="42"/>
                  </a:lnTo>
                  <a:lnTo>
                    <a:pt x="38" y="47"/>
                  </a:lnTo>
                  <a:lnTo>
                    <a:pt x="29" y="50"/>
                  </a:lnTo>
                  <a:lnTo>
                    <a:pt x="18" y="48"/>
                  </a:lnTo>
                  <a:lnTo>
                    <a:pt x="8" y="43"/>
                  </a:lnTo>
                  <a:lnTo>
                    <a:pt x="0" y="37"/>
                  </a:lnTo>
                  <a:lnTo>
                    <a:pt x="6" y="26"/>
                  </a:lnTo>
                  <a:lnTo>
                    <a:pt x="12" y="17"/>
                  </a:lnTo>
                  <a:lnTo>
                    <a:pt x="19" y="8"/>
                  </a:lnTo>
                  <a:lnTo>
                    <a:pt x="28" y="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5" name="Freeform 159"/>
            <p:cNvSpPr/>
            <p:nvPr/>
          </p:nvSpPr>
          <p:spPr bwMode="auto">
            <a:xfrm>
              <a:off x="4723582" y="3060760"/>
              <a:ext cx="56222" cy="94995"/>
            </a:xfrm>
            <a:custGeom>
              <a:avLst/>
              <a:gdLst>
                <a:gd name="T0" fmla="*/ 32 w 59"/>
                <a:gd name="T1" fmla="*/ 0 h 98"/>
                <a:gd name="T2" fmla="*/ 59 w 59"/>
                <a:gd name="T3" fmla="*/ 0 h 98"/>
                <a:gd name="T4" fmla="*/ 55 w 59"/>
                <a:gd name="T5" fmla="*/ 13 h 98"/>
                <a:gd name="T6" fmla="*/ 52 w 59"/>
                <a:gd name="T7" fmla="*/ 23 h 98"/>
                <a:gd name="T8" fmla="*/ 50 w 59"/>
                <a:gd name="T9" fmla="*/ 33 h 98"/>
                <a:gd name="T10" fmla="*/ 49 w 59"/>
                <a:gd name="T11" fmla="*/ 44 h 98"/>
                <a:gd name="T12" fmla="*/ 48 w 59"/>
                <a:gd name="T13" fmla="*/ 58 h 98"/>
                <a:gd name="T14" fmla="*/ 46 w 59"/>
                <a:gd name="T15" fmla="*/ 75 h 98"/>
                <a:gd name="T16" fmla="*/ 45 w 59"/>
                <a:gd name="T17" fmla="*/ 98 h 98"/>
                <a:gd name="T18" fmla="*/ 37 w 59"/>
                <a:gd name="T19" fmla="*/ 92 h 98"/>
                <a:gd name="T20" fmla="*/ 27 w 59"/>
                <a:gd name="T21" fmla="*/ 87 h 98"/>
                <a:gd name="T22" fmla="*/ 16 w 59"/>
                <a:gd name="T23" fmla="*/ 84 h 98"/>
                <a:gd name="T24" fmla="*/ 4 w 59"/>
                <a:gd name="T25" fmla="*/ 83 h 98"/>
                <a:gd name="T26" fmla="*/ 0 w 59"/>
                <a:gd name="T27" fmla="*/ 72 h 98"/>
                <a:gd name="T28" fmla="*/ 3 w 59"/>
                <a:gd name="T29" fmla="*/ 64 h 98"/>
                <a:gd name="T30" fmla="*/ 9 w 59"/>
                <a:gd name="T31" fmla="*/ 56 h 98"/>
                <a:gd name="T32" fmla="*/ 16 w 59"/>
                <a:gd name="T33" fmla="*/ 49 h 98"/>
                <a:gd name="T34" fmla="*/ 25 w 59"/>
                <a:gd name="T35" fmla="*/ 44 h 98"/>
                <a:gd name="T36" fmla="*/ 33 w 59"/>
                <a:gd name="T37" fmla="*/ 41 h 98"/>
                <a:gd name="T38" fmla="*/ 39 w 59"/>
                <a:gd name="T39" fmla="*/ 37 h 98"/>
                <a:gd name="T40" fmla="*/ 43 w 59"/>
                <a:gd name="T41" fmla="*/ 34 h 98"/>
                <a:gd name="T42" fmla="*/ 40 w 59"/>
                <a:gd name="T43" fmla="*/ 32 h 98"/>
                <a:gd name="T44" fmla="*/ 33 w 59"/>
                <a:gd name="T45" fmla="*/ 31 h 98"/>
                <a:gd name="T46" fmla="*/ 17 w 59"/>
                <a:gd name="T47" fmla="*/ 28 h 98"/>
                <a:gd name="T48" fmla="*/ 21 w 59"/>
                <a:gd name="T49" fmla="*/ 21 h 98"/>
                <a:gd name="T50" fmla="*/ 26 w 59"/>
                <a:gd name="T51" fmla="*/ 15 h 98"/>
                <a:gd name="T52" fmla="*/ 29 w 59"/>
                <a:gd name="T53" fmla="*/ 9 h 98"/>
                <a:gd name="T54" fmla="*/ 32 w 59"/>
                <a:gd name="T5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9" h="98">
                  <a:moveTo>
                    <a:pt x="32" y="0"/>
                  </a:moveTo>
                  <a:lnTo>
                    <a:pt x="59" y="0"/>
                  </a:lnTo>
                  <a:lnTo>
                    <a:pt x="55" y="13"/>
                  </a:lnTo>
                  <a:lnTo>
                    <a:pt x="52" y="23"/>
                  </a:lnTo>
                  <a:lnTo>
                    <a:pt x="50" y="33"/>
                  </a:lnTo>
                  <a:lnTo>
                    <a:pt x="49" y="44"/>
                  </a:lnTo>
                  <a:lnTo>
                    <a:pt x="48" y="58"/>
                  </a:lnTo>
                  <a:lnTo>
                    <a:pt x="46" y="75"/>
                  </a:lnTo>
                  <a:lnTo>
                    <a:pt x="45" y="98"/>
                  </a:lnTo>
                  <a:lnTo>
                    <a:pt x="37" y="92"/>
                  </a:lnTo>
                  <a:lnTo>
                    <a:pt x="27" y="87"/>
                  </a:lnTo>
                  <a:lnTo>
                    <a:pt x="16" y="84"/>
                  </a:lnTo>
                  <a:lnTo>
                    <a:pt x="4" y="83"/>
                  </a:lnTo>
                  <a:lnTo>
                    <a:pt x="0" y="72"/>
                  </a:lnTo>
                  <a:lnTo>
                    <a:pt x="3" y="64"/>
                  </a:lnTo>
                  <a:lnTo>
                    <a:pt x="9" y="56"/>
                  </a:lnTo>
                  <a:lnTo>
                    <a:pt x="16" y="49"/>
                  </a:lnTo>
                  <a:lnTo>
                    <a:pt x="25" y="44"/>
                  </a:lnTo>
                  <a:lnTo>
                    <a:pt x="33" y="41"/>
                  </a:lnTo>
                  <a:lnTo>
                    <a:pt x="39" y="37"/>
                  </a:lnTo>
                  <a:lnTo>
                    <a:pt x="43" y="34"/>
                  </a:lnTo>
                  <a:lnTo>
                    <a:pt x="40" y="32"/>
                  </a:lnTo>
                  <a:lnTo>
                    <a:pt x="33" y="31"/>
                  </a:lnTo>
                  <a:lnTo>
                    <a:pt x="17" y="28"/>
                  </a:lnTo>
                  <a:lnTo>
                    <a:pt x="21" y="21"/>
                  </a:lnTo>
                  <a:lnTo>
                    <a:pt x="26" y="15"/>
                  </a:lnTo>
                  <a:lnTo>
                    <a:pt x="29" y="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6" name="Freeform 160"/>
            <p:cNvSpPr/>
            <p:nvPr/>
          </p:nvSpPr>
          <p:spPr bwMode="auto">
            <a:xfrm>
              <a:off x="4593691" y="3248812"/>
              <a:ext cx="40712" cy="67854"/>
            </a:xfrm>
            <a:custGeom>
              <a:avLst/>
              <a:gdLst>
                <a:gd name="T0" fmla="*/ 0 w 43"/>
                <a:gd name="T1" fmla="*/ 0 h 69"/>
                <a:gd name="T2" fmla="*/ 41 w 43"/>
                <a:gd name="T3" fmla="*/ 0 h 69"/>
                <a:gd name="T4" fmla="*/ 43 w 43"/>
                <a:gd name="T5" fmla="*/ 22 h 69"/>
                <a:gd name="T6" fmla="*/ 40 w 43"/>
                <a:gd name="T7" fmla="*/ 41 h 69"/>
                <a:gd name="T8" fmla="*/ 35 w 43"/>
                <a:gd name="T9" fmla="*/ 56 h 69"/>
                <a:gd name="T10" fmla="*/ 28 w 43"/>
                <a:gd name="T11" fmla="*/ 69 h 69"/>
                <a:gd name="T12" fmla="*/ 17 w 43"/>
                <a:gd name="T13" fmla="*/ 67 h 69"/>
                <a:gd name="T14" fmla="*/ 9 w 43"/>
                <a:gd name="T15" fmla="*/ 61 h 69"/>
                <a:gd name="T16" fmla="*/ 4 w 43"/>
                <a:gd name="T17" fmla="*/ 52 h 69"/>
                <a:gd name="T18" fmla="*/ 1 w 43"/>
                <a:gd name="T19" fmla="*/ 41 h 69"/>
                <a:gd name="T20" fmla="*/ 0 w 43"/>
                <a:gd name="T21" fmla="*/ 29 h 69"/>
                <a:gd name="T22" fmla="*/ 0 w 43"/>
                <a:gd name="T23" fmla="*/ 15 h 69"/>
                <a:gd name="T24" fmla="*/ 0 w 43"/>
                <a:gd name="T25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69">
                  <a:moveTo>
                    <a:pt x="0" y="0"/>
                  </a:moveTo>
                  <a:lnTo>
                    <a:pt x="41" y="0"/>
                  </a:lnTo>
                  <a:lnTo>
                    <a:pt x="43" y="22"/>
                  </a:lnTo>
                  <a:lnTo>
                    <a:pt x="40" y="41"/>
                  </a:lnTo>
                  <a:lnTo>
                    <a:pt x="35" y="56"/>
                  </a:lnTo>
                  <a:lnTo>
                    <a:pt x="28" y="69"/>
                  </a:lnTo>
                  <a:lnTo>
                    <a:pt x="17" y="67"/>
                  </a:lnTo>
                  <a:lnTo>
                    <a:pt x="9" y="61"/>
                  </a:lnTo>
                  <a:lnTo>
                    <a:pt x="4" y="52"/>
                  </a:lnTo>
                  <a:lnTo>
                    <a:pt x="1" y="41"/>
                  </a:lnTo>
                  <a:lnTo>
                    <a:pt x="0" y="29"/>
                  </a:lnTo>
                  <a:lnTo>
                    <a:pt x="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7" name="Freeform 161"/>
            <p:cNvSpPr/>
            <p:nvPr/>
          </p:nvSpPr>
          <p:spPr bwMode="auto">
            <a:xfrm>
              <a:off x="4512266" y="3692770"/>
              <a:ext cx="67854" cy="67854"/>
            </a:xfrm>
            <a:custGeom>
              <a:avLst/>
              <a:gdLst>
                <a:gd name="T0" fmla="*/ 0 w 70"/>
                <a:gd name="T1" fmla="*/ 0 h 70"/>
                <a:gd name="T2" fmla="*/ 15 w 70"/>
                <a:gd name="T3" fmla="*/ 4 h 70"/>
                <a:gd name="T4" fmla="*/ 25 w 70"/>
                <a:gd name="T5" fmla="*/ 6 h 70"/>
                <a:gd name="T6" fmla="*/ 32 w 70"/>
                <a:gd name="T7" fmla="*/ 7 h 70"/>
                <a:gd name="T8" fmla="*/ 38 w 70"/>
                <a:gd name="T9" fmla="*/ 7 h 70"/>
                <a:gd name="T10" fmla="*/ 44 w 70"/>
                <a:gd name="T11" fmla="*/ 6 h 70"/>
                <a:gd name="T12" fmla="*/ 54 w 70"/>
                <a:gd name="T13" fmla="*/ 4 h 70"/>
                <a:gd name="T14" fmla="*/ 70 w 70"/>
                <a:gd name="T15" fmla="*/ 0 h 70"/>
                <a:gd name="T16" fmla="*/ 70 w 70"/>
                <a:gd name="T17" fmla="*/ 10 h 70"/>
                <a:gd name="T18" fmla="*/ 68 w 70"/>
                <a:gd name="T19" fmla="*/ 17 h 70"/>
                <a:gd name="T20" fmla="*/ 64 w 70"/>
                <a:gd name="T21" fmla="*/ 22 h 70"/>
                <a:gd name="T22" fmla="*/ 57 w 70"/>
                <a:gd name="T23" fmla="*/ 24 h 70"/>
                <a:gd name="T24" fmla="*/ 50 w 70"/>
                <a:gd name="T25" fmla="*/ 27 h 70"/>
                <a:gd name="T26" fmla="*/ 42 w 70"/>
                <a:gd name="T27" fmla="*/ 27 h 70"/>
                <a:gd name="T28" fmla="*/ 47 w 70"/>
                <a:gd name="T29" fmla="*/ 35 h 70"/>
                <a:gd name="T30" fmla="*/ 51 w 70"/>
                <a:gd name="T31" fmla="*/ 45 h 70"/>
                <a:gd name="T32" fmla="*/ 55 w 70"/>
                <a:gd name="T33" fmla="*/ 56 h 70"/>
                <a:gd name="T34" fmla="*/ 55 w 70"/>
                <a:gd name="T35" fmla="*/ 70 h 70"/>
                <a:gd name="T36" fmla="*/ 39 w 70"/>
                <a:gd name="T37" fmla="*/ 67 h 70"/>
                <a:gd name="T38" fmla="*/ 27 w 70"/>
                <a:gd name="T39" fmla="*/ 62 h 70"/>
                <a:gd name="T40" fmla="*/ 17 w 70"/>
                <a:gd name="T41" fmla="*/ 52 h 70"/>
                <a:gd name="T42" fmla="*/ 11 w 70"/>
                <a:gd name="T43" fmla="*/ 41 h 70"/>
                <a:gd name="T44" fmla="*/ 6 w 70"/>
                <a:gd name="T45" fmla="*/ 28 h 70"/>
                <a:gd name="T46" fmla="*/ 3 w 70"/>
                <a:gd name="T47" fmla="*/ 15 h 70"/>
                <a:gd name="T48" fmla="*/ 0 w 70"/>
                <a:gd name="T4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0" h="70">
                  <a:moveTo>
                    <a:pt x="0" y="0"/>
                  </a:moveTo>
                  <a:lnTo>
                    <a:pt x="15" y="4"/>
                  </a:lnTo>
                  <a:lnTo>
                    <a:pt x="25" y="6"/>
                  </a:lnTo>
                  <a:lnTo>
                    <a:pt x="32" y="7"/>
                  </a:lnTo>
                  <a:lnTo>
                    <a:pt x="38" y="7"/>
                  </a:lnTo>
                  <a:lnTo>
                    <a:pt x="44" y="6"/>
                  </a:lnTo>
                  <a:lnTo>
                    <a:pt x="54" y="4"/>
                  </a:lnTo>
                  <a:lnTo>
                    <a:pt x="70" y="0"/>
                  </a:lnTo>
                  <a:lnTo>
                    <a:pt x="70" y="10"/>
                  </a:lnTo>
                  <a:lnTo>
                    <a:pt x="68" y="17"/>
                  </a:lnTo>
                  <a:lnTo>
                    <a:pt x="64" y="22"/>
                  </a:lnTo>
                  <a:lnTo>
                    <a:pt x="57" y="24"/>
                  </a:lnTo>
                  <a:lnTo>
                    <a:pt x="50" y="27"/>
                  </a:lnTo>
                  <a:lnTo>
                    <a:pt x="42" y="27"/>
                  </a:lnTo>
                  <a:lnTo>
                    <a:pt x="47" y="35"/>
                  </a:lnTo>
                  <a:lnTo>
                    <a:pt x="51" y="45"/>
                  </a:lnTo>
                  <a:lnTo>
                    <a:pt x="55" y="56"/>
                  </a:lnTo>
                  <a:lnTo>
                    <a:pt x="55" y="70"/>
                  </a:lnTo>
                  <a:lnTo>
                    <a:pt x="39" y="67"/>
                  </a:lnTo>
                  <a:lnTo>
                    <a:pt x="27" y="62"/>
                  </a:lnTo>
                  <a:lnTo>
                    <a:pt x="17" y="52"/>
                  </a:lnTo>
                  <a:lnTo>
                    <a:pt x="11" y="41"/>
                  </a:lnTo>
                  <a:lnTo>
                    <a:pt x="6" y="28"/>
                  </a:lnTo>
                  <a:lnTo>
                    <a:pt x="3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8" name="Freeform 162"/>
            <p:cNvSpPr/>
            <p:nvPr/>
          </p:nvSpPr>
          <p:spPr bwMode="auto">
            <a:xfrm>
              <a:off x="7034490" y="4390696"/>
              <a:ext cx="54283" cy="67854"/>
            </a:xfrm>
            <a:custGeom>
              <a:avLst/>
              <a:gdLst>
                <a:gd name="T0" fmla="*/ 44 w 58"/>
                <a:gd name="T1" fmla="*/ 0 h 69"/>
                <a:gd name="T2" fmla="*/ 54 w 58"/>
                <a:gd name="T3" fmla="*/ 7 h 69"/>
                <a:gd name="T4" fmla="*/ 58 w 58"/>
                <a:gd name="T5" fmla="*/ 15 h 69"/>
                <a:gd name="T6" fmla="*/ 56 w 58"/>
                <a:gd name="T7" fmla="*/ 22 h 69"/>
                <a:gd name="T8" fmla="*/ 50 w 58"/>
                <a:gd name="T9" fmla="*/ 30 h 69"/>
                <a:gd name="T10" fmla="*/ 42 w 58"/>
                <a:gd name="T11" fmla="*/ 38 h 69"/>
                <a:gd name="T12" fmla="*/ 33 w 58"/>
                <a:gd name="T13" fmla="*/ 45 h 69"/>
                <a:gd name="T14" fmla="*/ 25 w 58"/>
                <a:gd name="T15" fmla="*/ 54 h 69"/>
                <a:gd name="T16" fmla="*/ 19 w 58"/>
                <a:gd name="T17" fmla="*/ 61 h 69"/>
                <a:gd name="T18" fmla="*/ 16 w 58"/>
                <a:gd name="T19" fmla="*/ 69 h 69"/>
                <a:gd name="T20" fmla="*/ 5 w 58"/>
                <a:gd name="T21" fmla="*/ 61 h 69"/>
                <a:gd name="T22" fmla="*/ 0 w 58"/>
                <a:gd name="T23" fmla="*/ 52 h 69"/>
                <a:gd name="T24" fmla="*/ 0 w 58"/>
                <a:gd name="T25" fmla="*/ 44 h 69"/>
                <a:gd name="T26" fmla="*/ 5 w 58"/>
                <a:gd name="T27" fmla="*/ 35 h 69"/>
                <a:gd name="T28" fmla="*/ 13 w 58"/>
                <a:gd name="T29" fmla="*/ 27 h 69"/>
                <a:gd name="T30" fmla="*/ 21 w 58"/>
                <a:gd name="T31" fmla="*/ 18 h 69"/>
                <a:gd name="T32" fmla="*/ 31 w 58"/>
                <a:gd name="T33" fmla="*/ 11 h 69"/>
                <a:gd name="T34" fmla="*/ 38 w 58"/>
                <a:gd name="T35" fmla="*/ 5 h 69"/>
                <a:gd name="T36" fmla="*/ 44 w 58"/>
                <a:gd name="T3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69">
                  <a:moveTo>
                    <a:pt x="44" y="0"/>
                  </a:moveTo>
                  <a:lnTo>
                    <a:pt x="54" y="7"/>
                  </a:lnTo>
                  <a:lnTo>
                    <a:pt x="58" y="15"/>
                  </a:lnTo>
                  <a:lnTo>
                    <a:pt x="56" y="22"/>
                  </a:lnTo>
                  <a:lnTo>
                    <a:pt x="50" y="30"/>
                  </a:lnTo>
                  <a:lnTo>
                    <a:pt x="42" y="38"/>
                  </a:lnTo>
                  <a:lnTo>
                    <a:pt x="33" y="45"/>
                  </a:lnTo>
                  <a:lnTo>
                    <a:pt x="25" y="54"/>
                  </a:lnTo>
                  <a:lnTo>
                    <a:pt x="19" y="61"/>
                  </a:lnTo>
                  <a:lnTo>
                    <a:pt x="16" y="69"/>
                  </a:lnTo>
                  <a:lnTo>
                    <a:pt x="5" y="61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5" y="35"/>
                  </a:lnTo>
                  <a:lnTo>
                    <a:pt x="13" y="27"/>
                  </a:lnTo>
                  <a:lnTo>
                    <a:pt x="21" y="18"/>
                  </a:lnTo>
                  <a:lnTo>
                    <a:pt x="31" y="11"/>
                  </a:lnTo>
                  <a:lnTo>
                    <a:pt x="38" y="5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1" name="Freeform 165"/>
            <p:cNvSpPr/>
            <p:nvPr/>
          </p:nvSpPr>
          <p:spPr bwMode="auto">
            <a:xfrm>
              <a:off x="6834806" y="4303455"/>
              <a:ext cx="67854" cy="62038"/>
            </a:xfrm>
            <a:custGeom>
              <a:avLst/>
              <a:gdLst>
                <a:gd name="T0" fmla="*/ 34 w 69"/>
                <a:gd name="T1" fmla="*/ 0 h 63"/>
                <a:gd name="T2" fmla="*/ 50 w 69"/>
                <a:gd name="T3" fmla="*/ 1 h 63"/>
                <a:gd name="T4" fmla="*/ 69 w 69"/>
                <a:gd name="T5" fmla="*/ 7 h 63"/>
                <a:gd name="T6" fmla="*/ 67 w 69"/>
                <a:gd name="T7" fmla="*/ 16 h 63"/>
                <a:gd name="T8" fmla="*/ 63 w 69"/>
                <a:gd name="T9" fmla="*/ 22 h 63"/>
                <a:gd name="T10" fmla="*/ 57 w 69"/>
                <a:gd name="T11" fmla="*/ 27 h 63"/>
                <a:gd name="T12" fmla="*/ 51 w 69"/>
                <a:gd name="T13" fmla="*/ 32 h 63"/>
                <a:gd name="T14" fmla="*/ 46 w 69"/>
                <a:gd name="T15" fmla="*/ 35 h 63"/>
                <a:gd name="T16" fmla="*/ 41 w 69"/>
                <a:gd name="T17" fmla="*/ 41 h 63"/>
                <a:gd name="T18" fmla="*/ 40 w 69"/>
                <a:gd name="T19" fmla="*/ 51 h 63"/>
                <a:gd name="T20" fmla="*/ 41 w 69"/>
                <a:gd name="T21" fmla="*/ 62 h 63"/>
                <a:gd name="T22" fmla="*/ 31 w 69"/>
                <a:gd name="T23" fmla="*/ 63 h 63"/>
                <a:gd name="T24" fmla="*/ 24 w 69"/>
                <a:gd name="T25" fmla="*/ 61 h 63"/>
                <a:gd name="T26" fmla="*/ 19 w 69"/>
                <a:gd name="T27" fmla="*/ 57 h 63"/>
                <a:gd name="T28" fmla="*/ 13 w 69"/>
                <a:gd name="T29" fmla="*/ 53 h 63"/>
                <a:gd name="T30" fmla="*/ 7 w 69"/>
                <a:gd name="T31" fmla="*/ 50 h 63"/>
                <a:gd name="T32" fmla="*/ 0 w 69"/>
                <a:gd name="T33" fmla="*/ 49 h 63"/>
                <a:gd name="T34" fmla="*/ 5 w 69"/>
                <a:gd name="T35" fmla="*/ 28 h 63"/>
                <a:gd name="T36" fmla="*/ 12 w 69"/>
                <a:gd name="T37" fmla="*/ 12 h 63"/>
                <a:gd name="T38" fmla="*/ 22 w 69"/>
                <a:gd name="T39" fmla="*/ 4 h 63"/>
                <a:gd name="T40" fmla="*/ 34 w 69"/>
                <a:gd name="T4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63">
                  <a:moveTo>
                    <a:pt x="34" y="0"/>
                  </a:moveTo>
                  <a:lnTo>
                    <a:pt x="50" y="1"/>
                  </a:lnTo>
                  <a:lnTo>
                    <a:pt x="69" y="7"/>
                  </a:lnTo>
                  <a:lnTo>
                    <a:pt x="67" y="16"/>
                  </a:lnTo>
                  <a:lnTo>
                    <a:pt x="63" y="22"/>
                  </a:lnTo>
                  <a:lnTo>
                    <a:pt x="57" y="27"/>
                  </a:lnTo>
                  <a:lnTo>
                    <a:pt x="51" y="32"/>
                  </a:lnTo>
                  <a:lnTo>
                    <a:pt x="46" y="35"/>
                  </a:lnTo>
                  <a:lnTo>
                    <a:pt x="41" y="41"/>
                  </a:lnTo>
                  <a:lnTo>
                    <a:pt x="40" y="51"/>
                  </a:lnTo>
                  <a:lnTo>
                    <a:pt x="41" y="62"/>
                  </a:lnTo>
                  <a:lnTo>
                    <a:pt x="31" y="63"/>
                  </a:lnTo>
                  <a:lnTo>
                    <a:pt x="24" y="61"/>
                  </a:lnTo>
                  <a:lnTo>
                    <a:pt x="19" y="57"/>
                  </a:lnTo>
                  <a:lnTo>
                    <a:pt x="13" y="53"/>
                  </a:lnTo>
                  <a:lnTo>
                    <a:pt x="7" y="50"/>
                  </a:lnTo>
                  <a:lnTo>
                    <a:pt x="0" y="49"/>
                  </a:lnTo>
                  <a:lnTo>
                    <a:pt x="5" y="28"/>
                  </a:lnTo>
                  <a:lnTo>
                    <a:pt x="12" y="12"/>
                  </a:lnTo>
                  <a:lnTo>
                    <a:pt x="22" y="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2" name="Freeform 166"/>
            <p:cNvSpPr/>
            <p:nvPr/>
          </p:nvSpPr>
          <p:spPr bwMode="auto">
            <a:xfrm>
              <a:off x="6892966" y="4270498"/>
              <a:ext cx="93057" cy="93057"/>
            </a:xfrm>
            <a:custGeom>
              <a:avLst/>
              <a:gdLst>
                <a:gd name="T0" fmla="*/ 91 w 96"/>
                <a:gd name="T1" fmla="*/ 0 h 96"/>
                <a:gd name="T2" fmla="*/ 96 w 96"/>
                <a:gd name="T3" fmla="*/ 10 h 96"/>
                <a:gd name="T4" fmla="*/ 92 w 96"/>
                <a:gd name="T5" fmla="*/ 20 h 96"/>
                <a:gd name="T6" fmla="*/ 85 w 96"/>
                <a:gd name="T7" fmla="*/ 30 h 96"/>
                <a:gd name="T8" fmla="*/ 73 w 96"/>
                <a:gd name="T9" fmla="*/ 41 h 96"/>
                <a:gd name="T10" fmla="*/ 58 w 96"/>
                <a:gd name="T11" fmla="*/ 52 h 96"/>
                <a:gd name="T12" fmla="*/ 42 w 96"/>
                <a:gd name="T13" fmla="*/ 63 h 96"/>
                <a:gd name="T14" fmla="*/ 28 w 96"/>
                <a:gd name="T15" fmla="*/ 74 h 96"/>
                <a:gd name="T16" fmla="*/ 15 w 96"/>
                <a:gd name="T17" fmla="*/ 85 h 96"/>
                <a:gd name="T18" fmla="*/ 8 w 96"/>
                <a:gd name="T19" fmla="*/ 96 h 96"/>
                <a:gd name="T20" fmla="*/ 0 w 96"/>
                <a:gd name="T21" fmla="*/ 89 h 96"/>
                <a:gd name="T22" fmla="*/ 0 w 96"/>
                <a:gd name="T23" fmla="*/ 81 h 96"/>
                <a:gd name="T24" fmla="*/ 6 w 96"/>
                <a:gd name="T25" fmla="*/ 73 h 96"/>
                <a:gd name="T26" fmla="*/ 15 w 96"/>
                <a:gd name="T27" fmla="*/ 66 h 96"/>
                <a:gd name="T28" fmla="*/ 28 w 96"/>
                <a:gd name="T29" fmla="*/ 57 h 96"/>
                <a:gd name="T30" fmla="*/ 40 w 96"/>
                <a:gd name="T31" fmla="*/ 50 h 96"/>
                <a:gd name="T32" fmla="*/ 53 w 96"/>
                <a:gd name="T33" fmla="*/ 41 h 96"/>
                <a:gd name="T34" fmla="*/ 63 w 96"/>
                <a:gd name="T35" fmla="*/ 34 h 96"/>
                <a:gd name="T36" fmla="*/ 69 w 96"/>
                <a:gd name="T37" fmla="*/ 27 h 96"/>
                <a:gd name="T38" fmla="*/ 70 w 96"/>
                <a:gd name="T39" fmla="*/ 19 h 96"/>
                <a:gd name="T40" fmla="*/ 63 w 96"/>
                <a:gd name="T41" fmla="*/ 13 h 96"/>
                <a:gd name="T42" fmla="*/ 66 w 96"/>
                <a:gd name="T43" fmla="*/ 7 h 96"/>
                <a:gd name="T44" fmla="*/ 70 w 96"/>
                <a:gd name="T45" fmla="*/ 6 h 96"/>
                <a:gd name="T46" fmla="*/ 75 w 96"/>
                <a:gd name="T47" fmla="*/ 7 h 96"/>
                <a:gd name="T48" fmla="*/ 80 w 96"/>
                <a:gd name="T49" fmla="*/ 10 h 96"/>
                <a:gd name="T50" fmla="*/ 85 w 96"/>
                <a:gd name="T51" fmla="*/ 10 h 96"/>
                <a:gd name="T52" fmla="*/ 88 w 96"/>
                <a:gd name="T53" fmla="*/ 7 h 96"/>
                <a:gd name="T54" fmla="*/ 91 w 96"/>
                <a:gd name="T5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6" h="96">
                  <a:moveTo>
                    <a:pt x="91" y="0"/>
                  </a:moveTo>
                  <a:lnTo>
                    <a:pt x="96" y="10"/>
                  </a:lnTo>
                  <a:lnTo>
                    <a:pt x="92" y="20"/>
                  </a:lnTo>
                  <a:lnTo>
                    <a:pt x="85" y="30"/>
                  </a:lnTo>
                  <a:lnTo>
                    <a:pt x="73" y="41"/>
                  </a:lnTo>
                  <a:lnTo>
                    <a:pt x="58" y="52"/>
                  </a:lnTo>
                  <a:lnTo>
                    <a:pt x="42" y="63"/>
                  </a:lnTo>
                  <a:lnTo>
                    <a:pt x="28" y="74"/>
                  </a:lnTo>
                  <a:lnTo>
                    <a:pt x="15" y="85"/>
                  </a:lnTo>
                  <a:lnTo>
                    <a:pt x="8" y="96"/>
                  </a:lnTo>
                  <a:lnTo>
                    <a:pt x="0" y="89"/>
                  </a:lnTo>
                  <a:lnTo>
                    <a:pt x="0" y="81"/>
                  </a:lnTo>
                  <a:lnTo>
                    <a:pt x="6" y="73"/>
                  </a:lnTo>
                  <a:lnTo>
                    <a:pt x="15" y="66"/>
                  </a:lnTo>
                  <a:lnTo>
                    <a:pt x="28" y="57"/>
                  </a:lnTo>
                  <a:lnTo>
                    <a:pt x="40" y="50"/>
                  </a:lnTo>
                  <a:lnTo>
                    <a:pt x="53" y="41"/>
                  </a:lnTo>
                  <a:lnTo>
                    <a:pt x="63" y="34"/>
                  </a:lnTo>
                  <a:lnTo>
                    <a:pt x="69" y="27"/>
                  </a:lnTo>
                  <a:lnTo>
                    <a:pt x="70" y="19"/>
                  </a:lnTo>
                  <a:lnTo>
                    <a:pt x="63" y="13"/>
                  </a:lnTo>
                  <a:lnTo>
                    <a:pt x="66" y="7"/>
                  </a:lnTo>
                  <a:lnTo>
                    <a:pt x="70" y="6"/>
                  </a:lnTo>
                  <a:lnTo>
                    <a:pt x="75" y="7"/>
                  </a:lnTo>
                  <a:lnTo>
                    <a:pt x="80" y="10"/>
                  </a:lnTo>
                  <a:lnTo>
                    <a:pt x="85" y="10"/>
                  </a:lnTo>
                  <a:lnTo>
                    <a:pt x="88" y="7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3" name="Freeform 167"/>
            <p:cNvSpPr/>
            <p:nvPr/>
          </p:nvSpPr>
          <p:spPr bwMode="auto">
            <a:xfrm>
              <a:off x="6551759" y="3867252"/>
              <a:ext cx="52344" cy="106627"/>
            </a:xfrm>
            <a:custGeom>
              <a:avLst/>
              <a:gdLst>
                <a:gd name="T0" fmla="*/ 28 w 53"/>
                <a:gd name="T1" fmla="*/ 0 h 110"/>
                <a:gd name="T2" fmla="*/ 41 w 53"/>
                <a:gd name="T3" fmla="*/ 9 h 110"/>
                <a:gd name="T4" fmla="*/ 50 w 53"/>
                <a:gd name="T5" fmla="*/ 17 h 110"/>
                <a:gd name="T6" fmla="*/ 53 w 53"/>
                <a:gd name="T7" fmla="*/ 26 h 110"/>
                <a:gd name="T8" fmla="*/ 52 w 53"/>
                <a:gd name="T9" fmla="*/ 34 h 110"/>
                <a:gd name="T10" fmla="*/ 48 w 53"/>
                <a:gd name="T11" fmla="*/ 43 h 110"/>
                <a:gd name="T12" fmla="*/ 44 w 53"/>
                <a:gd name="T13" fmla="*/ 52 h 110"/>
                <a:gd name="T14" fmla="*/ 39 w 53"/>
                <a:gd name="T15" fmla="*/ 61 h 110"/>
                <a:gd name="T16" fmla="*/ 35 w 53"/>
                <a:gd name="T17" fmla="*/ 71 h 110"/>
                <a:gd name="T18" fmla="*/ 34 w 53"/>
                <a:gd name="T19" fmla="*/ 83 h 110"/>
                <a:gd name="T20" fmla="*/ 35 w 53"/>
                <a:gd name="T21" fmla="*/ 95 h 110"/>
                <a:gd name="T22" fmla="*/ 41 w 53"/>
                <a:gd name="T23" fmla="*/ 110 h 110"/>
                <a:gd name="T24" fmla="*/ 29 w 53"/>
                <a:gd name="T25" fmla="*/ 106 h 110"/>
                <a:gd name="T26" fmla="*/ 22 w 53"/>
                <a:gd name="T27" fmla="*/ 100 h 110"/>
                <a:gd name="T28" fmla="*/ 19 w 53"/>
                <a:gd name="T29" fmla="*/ 92 h 110"/>
                <a:gd name="T30" fmla="*/ 19 w 53"/>
                <a:gd name="T31" fmla="*/ 84 h 110"/>
                <a:gd name="T32" fmla="*/ 20 w 53"/>
                <a:gd name="T33" fmla="*/ 75 h 110"/>
                <a:gd name="T34" fmla="*/ 20 w 53"/>
                <a:gd name="T35" fmla="*/ 66 h 110"/>
                <a:gd name="T36" fmla="*/ 18 w 53"/>
                <a:gd name="T37" fmla="*/ 58 h 110"/>
                <a:gd name="T38" fmla="*/ 12 w 53"/>
                <a:gd name="T39" fmla="*/ 49 h 110"/>
                <a:gd name="T40" fmla="*/ 0 w 53"/>
                <a:gd name="T41" fmla="*/ 42 h 110"/>
                <a:gd name="T42" fmla="*/ 3 w 53"/>
                <a:gd name="T43" fmla="*/ 34 h 110"/>
                <a:gd name="T44" fmla="*/ 8 w 53"/>
                <a:gd name="T45" fmla="*/ 31 h 110"/>
                <a:gd name="T46" fmla="*/ 14 w 53"/>
                <a:gd name="T47" fmla="*/ 30 h 110"/>
                <a:gd name="T48" fmla="*/ 20 w 53"/>
                <a:gd name="T49" fmla="*/ 31 h 110"/>
                <a:gd name="T50" fmla="*/ 25 w 53"/>
                <a:gd name="T51" fmla="*/ 36 h 110"/>
                <a:gd name="T52" fmla="*/ 28 w 53"/>
                <a:gd name="T53" fmla="*/ 42 h 110"/>
                <a:gd name="T54" fmla="*/ 34 w 53"/>
                <a:gd name="T55" fmla="*/ 38 h 110"/>
                <a:gd name="T56" fmla="*/ 35 w 53"/>
                <a:gd name="T57" fmla="*/ 33 h 110"/>
                <a:gd name="T58" fmla="*/ 33 w 53"/>
                <a:gd name="T59" fmla="*/ 27 h 110"/>
                <a:gd name="T60" fmla="*/ 30 w 53"/>
                <a:gd name="T61" fmla="*/ 20 h 110"/>
                <a:gd name="T62" fmla="*/ 27 w 53"/>
                <a:gd name="T63" fmla="*/ 11 h 110"/>
                <a:gd name="T64" fmla="*/ 28 w 53"/>
                <a:gd name="T65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3" h="110">
                  <a:moveTo>
                    <a:pt x="28" y="0"/>
                  </a:moveTo>
                  <a:lnTo>
                    <a:pt x="41" y="9"/>
                  </a:lnTo>
                  <a:lnTo>
                    <a:pt x="50" y="17"/>
                  </a:lnTo>
                  <a:lnTo>
                    <a:pt x="53" y="26"/>
                  </a:lnTo>
                  <a:lnTo>
                    <a:pt x="52" y="34"/>
                  </a:lnTo>
                  <a:lnTo>
                    <a:pt x="48" y="43"/>
                  </a:lnTo>
                  <a:lnTo>
                    <a:pt x="44" y="52"/>
                  </a:lnTo>
                  <a:lnTo>
                    <a:pt x="39" y="61"/>
                  </a:lnTo>
                  <a:lnTo>
                    <a:pt x="35" y="71"/>
                  </a:lnTo>
                  <a:lnTo>
                    <a:pt x="34" y="83"/>
                  </a:lnTo>
                  <a:lnTo>
                    <a:pt x="35" y="95"/>
                  </a:lnTo>
                  <a:lnTo>
                    <a:pt x="41" y="110"/>
                  </a:lnTo>
                  <a:lnTo>
                    <a:pt x="29" y="106"/>
                  </a:lnTo>
                  <a:lnTo>
                    <a:pt x="22" y="100"/>
                  </a:lnTo>
                  <a:lnTo>
                    <a:pt x="19" y="92"/>
                  </a:lnTo>
                  <a:lnTo>
                    <a:pt x="19" y="84"/>
                  </a:lnTo>
                  <a:lnTo>
                    <a:pt x="20" y="75"/>
                  </a:lnTo>
                  <a:lnTo>
                    <a:pt x="20" y="66"/>
                  </a:lnTo>
                  <a:lnTo>
                    <a:pt x="18" y="58"/>
                  </a:lnTo>
                  <a:lnTo>
                    <a:pt x="12" y="49"/>
                  </a:lnTo>
                  <a:lnTo>
                    <a:pt x="0" y="42"/>
                  </a:lnTo>
                  <a:lnTo>
                    <a:pt x="3" y="34"/>
                  </a:lnTo>
                  <a:lnTo>
                    <a:pt x="8" y="31"/>
                  </a:lnTo>
                  <a:lnTo>
                    <a:pt x="14" y="30"/>
                  </a:lnTo>
                  <a:lnTo>
                    <a:pt x="20" y="31"/>
                  </a:lnTo>
                  <a:lnTo>
                    <a:pt x="25" y="36"/>
                  </a:lnTo>
                  <a:lnTo>
                    <a:pt x="28" y="42"/>
                  </a:lnTo>
                  <a:lnTo>
                    <a:pt x="34" y="38"/>
                  </a:lnTo>
                  <a:lnTo>
                    <a:pt x="35" y="33"/>
                  </a:lnTo>
                  <a:lnTo>
                    <a:pt x="33" y="27"/>
                  </a:lnTo>
                  <a:lnTo>
                    <a:pt x="30" y="20"/>
                  </a:lnTo>
                  <a:lnTo>
                    <a:pt x="27" y="11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4" name="Freeform 168"/>
            <p:cNvSpPr/>
            <p:nvPr/>
          </p:nvSpPr>
          <p:spPr bwMode="auto">
            <a:xfrm>
              <a:off x="4686747" y="4793941"/>
              <a:ext cx="133769" cy="120198"/>
            </a:xfrm>
            <a:custGeom>
              <a:avLst/>
              <a:gdLst>
                <a:gd name="T0" fmla="*/ 0 w 138"/>
                <a:gd name="T1" fmla="*/ 0 h 126"/>
                <a:gd name="T2" fmla="*/ 20 w 138"/>
                <a:gd name="T3" fmla="*/ 2 h 126"/>
                <a:gd name="T4" fmla="*/ 37 w 138"/>
                <a:gd name="T5" fmla="*/ 7 h 126"/>
                <a:gd name="T6" fmla="*/ 52 w 138"/>
                <a:gd name="T7" fmla="*/ 15 h 126"/>
                <a:gd name="T8" fmla="*/ 65 w 138"/>
                <a:gd name="T9" fmla="*/ 27 h 126"/>
                <a:gd name="T10" fmla="*/ 77 w 138"/>
                <a:gd name="T11" fmla="*/ 43 h 126"/>
                <a:gd name="T12" fmla="*/ 89 w 138"/>
                <a:gd name="T13" fmla="*/ 59 h 126"/>
                <a:gd name="T14" fmla="*/ 100 w 138"/>
                <a:gd name="T15" fmla="*/ 76 h 126"/>
                <a:gd name="T16" fmla="*/ 112 w 138"/>
                <a:gd name="T17" fmla="*/ 93 h 126"/>
                <a:gd name="T18" fmla="*/ 125 w 138"/>
                <a:gd name="T19" fmla="*/ 110 h 126"/>
                <a:gd name="T20" fmla="*/ 138 w 138"/>
                <a:gd name="T21" fmla="*/ 126 h 126"/>
                <a:gd name="T22" fmla="*/ 122 w 138"/>
                <a:gd name="T23" fmla="*/ 123 h 126"/>
                <a:gd name="T24" fmla="*/ 109 w 138"/>
                <a:gd name="T25" fmla="*/ 119 h 126"/>
                <a:gd name="T26" fmla="*/ 98 w 138"/>
                <a:gd name="T27" fmla="*/ 112 h 126"/>
                <a:gd name="T28" fmla="*/ 89 w 138"/>
                <a:gd name="T29" fmla="*/ 108 h 126"/>
                <a:gd name="T30" fmla="*/ 80 w 138"/>
                <a:gd name="T31" fmla="*/ 105 h 126"/>
                <a:gd name="T32" fmla="*/ 70 w 138"/>
                <a:gd name="T33" fmla="*/ 104 h 126"/>
                <a:gd name="T34" fmla="*/ 58 w 138"/>
                <a:gd name="T35" fmla="*/ 105 h 126"/>
                <a:gd name="T36" fmla="*/ 42 w 138"/>
                <a:gd name="T37" fmla="*/ 111 h 126"/>
                <a:gd name="T38" fmla="*/ 37 w 138"/>
                <a:gd name="T39" fmla="*/ 103 h 126"/>
                <a:gd name="T40" fmla="*/ 32 w 138"/>
                <a:gd name="T41" fmla="*/ 93 h 126"/>
                <a:gd name="T42" fmla="*/ 28 w 138"/>
                <a:gd name="T43" fmla="*/ 83 h 126"/>
                <a:gd name="T44" fmla="*/ 24 w 138"/>
                <a:gd name="T45" fmla="*/ 74 h 126"/>
                <a:gd name="T46" fmla="*/ 19 w 138"/>
                <a:gd name="T47" fmla="*/ 66 h 126"/>
                <a:gd name="T48" fmla="*/ 10 w 138"/>
                <a:gd name="T49" fmla="*/ 60 h 126"/>
                <a:gd name="T50" fmla="*/ 0 w 138"/>
                <a:gd name="T51" fmla="*/ 56 h 126"/>
                <a:gd name="T52" fmla="*/ 14 w 138"/>
                <a:gd name="T53" fmla="*/ 47 h 126"/>
                <a:gd name="T54" fmla="*/ 21 w 138"/>
                <a:gd name="T55" fmla="*/ 36 h 126"/>
                <a:gd name="T56" fmla="*/ 21 w 138"/>
                <a:gd name="T57" fmla="*/ 25 h 126"/>
                <a:gd name="T58" fmla="*/ 15 w 138"/>
                <a:gd name="T59" fmla="*/ 13 h 126"/>
                <a:gd name="T60" fmla="*/ 0 w 138"/>
                <a:gd name="T61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8" h="126">
                  <a:moveTo>
                    <a:pt x="0" y="0"/>
                  </a:moveTo>
                  <a:lnTo>
                    <a:pt x="20" y="2"/>
                  </a:lnTo>
                  <a:lnTo>
                    <a:pt x="37" y="7"/>
                  </a:lnTo>
                  <a:lnTo>
                    <a:pt x="52" y="15"/>
                  </a:lnTo>
                  <a:lnTo>
                    <a:pt x="65" y="27"/>
                  </a:lnTo>
                  <a:lnTo>
                    <a:pt x="77" y="43"/>
                  </a:lnTo>
                  <a:lnTo>
                    <a:pt x="89" y="59"/>
                  </a:lnTo>
                  <a:lnTo>
                    <a:pt x="100" y="76"/>
                  </a:lnTo>
                  <a:lnTo>
                    <a:pt x="112" y="93"/>
                  </a:lnTo>
                  <a:lnTo>
                    <a:pt x="125" y="110"/>
                  </a:lnTo>
                  <a:lnTo>
                    <a:pt x="138" y="126"/>
                  </a:lnTo>
                  <a:lnTo>
                    <a:pt x="122" y="123"/>
                  </a:lnTo>
                  <a:lnTo>
                    <a:pt x="109" y="119"/>
                  </a:lnTo>
                  <a:lnTo>
                    <a:pt x="98" y="112"/>
                  </a:lnTo>
                  <a:lnTo>
                    <a:pt x="89" y="108"/>
                  </a:lnTo>
                  <a:lnTo>
                    <a:pt x="80" y="105"/>
                  </a:lnTo>
                  <a:lnTo>
                    <a:pt x="70" y="104"/>
                  </a:lnTo>
                  <a:lnTo>
                    <a:pt x="58" y="105"/>
                  </a:lnTo>
                  <a:lnTo>
                    <a:pt x="42" y="111"/>
                  </a:lnTo>
                  <a:lnTo>
                    <a:pt x="37" y="103"/>
                  </a:lnTo>
                  <a:lnTo>
                    <a:pt x="32" y="93"/>
                  </a:lnTo>
                  <a:lnTo>
                    <a:pt x="28" y="83"/>
                  </a:lnTo>
                  <a:lnTo>
                    <a:pt x="24" y="74"/>
                  </a:lnTo>
                  <a:lnTo>
                    <a:pt x="19" y="66"/>
                  </a:lnTo>
                  <a:lnTo>
                    <a:pt x="10" y="60"/>
                  </a:lnTo>
                  <a:lnTo>
                    <a:pt x="0" y="56"/>
                  </a:lnTo>
                  <a:lnTo>
                    <a:pt x="14" y="47"/>
                  </a:lnTo>
                  <a:lnTo>
                    <a:pt x="21" y="36"/>
                  </a:lnTo>
                  <a:lnTo>
                    <a:pt x="21" y="25"/>
                  </a:lnTo>
                  <a:lnTo>
                    <a:pt x="15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5" name="Freeform 169"/>
            <p:cNvSpPr/>
            <p:nvPr/>
          </p:nvSpPr>
          <p:spPr bwMode="auto">
            <a:xfrm>
              <a:off x="4927144" y="4807512"/>
              <a:ext cx="112444" cy="56222"/>
            </a:xfrm>
            <a:custGeom>
              <a:avLst/>
              <a:gdLst>
                <a:gd name="T0" fmla="*/ 110 w 114"/>
                <a:gd name="T1" fmla="*/ 0 h 57"/>
                <a:gd name="T2" fmla="*/ 114 w 114"/>
                <a:gd name="T3" fmla="*/ 11 h 57"/>
                <a:gd name="T4" fmla="*/ 113 w 114"/>
                <a:gd name="T5" fmla="*/ 18 h 57"/>
                <a:gd name="T6" fmla="*/ 109 w 114"/>
                <a:gd name="T7" fmla="*/ 23 h 57"/>
                <a:gd name="T8" fmla="*/ 104 w 114"/>
                <a:gd name="T9" fmla="*/ 26 h 57"/>
                <a:gd name="T10" fmla="*/ 97 w 114"/>
                <a:gd name="T11" fmla="*/ 28 h 57"/>
                <a:gd name="T12" fmla="*/ 91 w 114"/>
                <a:gd name="T13" fmla="*/ 29 h 57"/>
                <a:gd name="T14" fmla="*/ 85 w 114"/>
                <a:gd name="T15" fmla="*/ 32 h 57"/>
                <a:gd name="T16" fmla="*/ 81 w 114"/>
                <a:gd name="T17" fmla="*/ 37 h 57"/>
                <a:gd name="T18" fmla="*/ 80 w 114"/>
                <a:gd name="T19" fmla="*/ 44 h 57"/>
                <a:gd name="T20" fmla="*/ 84 w 114"/>
                <a:gd name="T21" fmla="*/ 55 h 57"/>
                <a:gd name="T22" fmla="*/ 65 w 114"/>
                <a:gd name="T23" fmla="*/ 57 h 57"/>
                <a:gd name="T24" fmla="*/ 51 w 114"/>
                <a:gd name="T25" fmla="*/ 57 h 57"/>
                <a:gd name="T26" fmla="*/ 39 w 114"/>
                <a:gd name="T27" fmla="*/ 52 h 57"/>
                <a:gd name="T28" fmla="*/ 28 w 114"/>
                <a:gd name="T29" fmla="*/ 48 h 57"/>
                <a:gd name="T30" fmla="*/ 19 w 114"/>
                <a:gd name="T31" fmla="*/ 40 h 57"/>
                <a:gd name="T32" fmla="*/ 11 w 114"/>
                <a:gd name="T33" fmla="*/ 33 h 57"/>
                <a:gd name="T34" fmla="*/ 0 w 114"/>
                <a:gd name="T35" fmla="*/ 27 h 57"/>
                <a:gd name="T36" fmla="*/ 16 w 114"/>
                <a:gd name="T37" fmla="*/ 29 h 57"/>
                <a:gd name="T38" fmla="*/ 29 w 114"/>
                <a:gd name="T39" fmla="*/ 30 h 57"/>
                <a:gd name="T40" fmla="*/ 42 w 114"/>
                <a:gd name="T41" fmla="*/ 28 h 57"/>
                <a:gd name="T42" fmla="*/ 56 w 114"/>
                <a:gd name="T43" fmla="*/ 24 h 57"/>
                <a:gd name="T44" fmla="*/ 70 w 114"/>
                <a:gd name="T45" fmla="*/ 18 h 57"/>
                <a:gd name="T46" fmla="*/ 89 w 114"/>
                <a:gd name="T47" fmla="*/ 10 h 57"/>
                <a:gd name="T48" fmla="*/ 110 w 114"/>
                <a:gd name="T4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4" h="57">
                  <a:moveTo>
                    <a:pt x="110" y="0"/>
                  </a:moveTo>
                  <a:lnTo>
                    <a:pt x="114" y="11"/>
                  </a:lnTo>
                  <a:lnTo>
                    <a:pt x="113" y="18"/>
                  </a:lnTo>
                  <a:lnTo>
                    <a:pt x="109" y="23"/>
                  </a:lnTo>
                  <a:lnTo>
                    <a:pt x="104" y="26"/>
                  </a:lnTo>
                  <a:lnTo>
                    <a:pt x="97" y="28"/>
                  </a:lnTo>
                  <a:lnTo>
                    <a:pt x="91" y="29"/>
                  </a:lnTo>
                  <a:lnTo>
                    <a:pt x="85" y="32"/>
                  </a:lnTo>
                  <a:lnTo>
                    <a:pt x="81" y="37"/>
                  </a:lnTo>
                  <a:lnTo>
                    <a:pt x="80" y="44"/>
                  </a:lnTo>
                  <a:lnTo>
                    <a:pt x="84" y="55"/>
                  </a:lnTo>
                  <a:lnTo>
                    <a:pt x="65" y="57"/>
                  </a:lnTo>
                  <a:lnTo>
                    <a:pt x="51" y="57"/>
                  </a:lnTo>
                  <a:lnTo>
                    <a:pt x="39" y="52"/>
                  </a:lnTo>
                  <a:lnTo>
                    <a:pt x="28" y="48"/>
                  </a:lnTo>
                  <a:lnTo>
                    <a:pt x="19" y="40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6" y="29"/>
                  </a:lnTo>
                  <a:lnTo>
                    <a:pt x="29" y="30"/>
                  </a:lnTo>
                  <a:lnTo>
                    <a:pt x="42" y="28"/>
                  </a:lnTo>
                  <a:lnTo>
                    <a:pt x="56" y="24"/>
                  </a:lnTo>
                  <a:lnTo>
                    <a:pt x="70" y="18"/>
                  </a:lnTo>
                  <a:lnTo>
                    <a:pt x="89" y="1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6" name="Freeform 170"/>
            <p:cNvSpPr/>
            <p:nvPr/>
          </p:nvSpPr>
          <p:spPr bwMode="auto">
            <a:xfrm>
              <a:off x="4942653" y="2698227"/>
              <a:ext cx="133769" cy="135708"/>
            </a:xfrm>
            <a:custGeom>
              <a:avLst/>
              <a:gdLst>
                <a:gd name="T0" fmla="*/ 139 w 139"/>
                <a:gd name="T1" fmla="*/ 0 h 139"/>
                <a:gd name="T2" fmla="*/ 132 w 139"/>
                <a:gd name="T3" fmla="*/ 13 h 139"/>
                <a:gd name="T4" fmla="*/ 129 w 139"/>
                <a:gd name="T5" fmla="*/ 24 h 139"/>
                <a:gd name="T6" fmla="*/ 129 w 139"/>
                <a:gd name="T7" fmla="*/ 34 h 139"/>
                <a:gd name="T8" fmla="*/ 132 w 139"/>
                <a:gd name="T9" fmla="*/ 45 h 139"/>
                <a:gd name="T10" fmla="*/ 133 w 139"/>
                <a:gd name="T11" fmla="*/ 56 h 139"/>
                <a:gd name="T12" fmla="*/ 134 w 139"/>
                <a:gd name="T13" fmla="*/ 69 h 139"/>
                <a:gd name="T14" fmla="*/ 132 w 139"/>
                <a:gd name="T15" fmla="*/ 82 h 139"/>
                <a:gd name="T16" fmla="*/ 124 w 139"/>
                <a:gd name="T17" fmla="*/ 98 h 139"/>
                <a:gd name="T18" fmla="*/ 114 w 139"/>
                <a:gd name="T19" fmla="*/ 98 h 139"/>
                <a:gd name="T20" fmla="*/ 106 w 139"/>
                <a:gd name="T21" fmla="*/ 95 h 139"/>
                <a:gd name="T22" fmla="*/ 101 w 139"/>
                <a:gd name="T23" fmla="*/ 91 h 139"/>
                <a:gd name="T24" fmla="*/ 99 w 139"/>
                <a:gd name="T25" fmla="*/ 83 h 139"/>
                <a:gd name="T26" fmla="*/ 98 w 139"/>
                <a:gd name="T27" fmla="*/ 75 h 139"/>
                <a:gd name="T28" fmla="*/ 98 w 139"/>
                <a:gd name="T29" fmla="*/ 65 h 139"/>
                <a:gd name="T30" fmla="*/ 96 w 139"/>
                <a:gd name="T31" fmla="*/ 55 h 139"/>
                <a:gd name="T32" fmla="*/ 87 w 139"/>
                <a:gd name="T33" fmla="*/ 59 h 139"/>
                <a:gd name="T34" fmla="*/ 81 w 139"/>
                <a:gd name="T35" fmla="*/ 65 h 139"/>
                <a:gd name="T36" fmla="*/ 77 w 139"/>
                <a:gd name="T37" fmla="*/ 72 h 139"/>
                <a:gd name="T38" fmla="*/ 75 w 139"/>
                <a:gd name="T39" fmla="*/ 81 h 139"/>
                <a:gd name="T40" fmla="*/ 73 w 139"/>
                <a:gd name="T41" fmla="*/ 91 h 139"/>
                <a:gd name="T42" fmla="*/ 73 w 139"/>
                <a:gd name="T43" fmla="*/ 100 h 139"/>
                <a:gd name="T44" fmla="*/ 72 w 139"/>
                <a:gd name="T45" fmla="*/ 109 h 139"/>
                <a:gd name="T46" fmla="*/ 68 w 139"/>
                <a:gd name="T47" fmla="*/ 119 h 139"/>
                <a:gd name="T48" fmla="*/ 64 w 139"/>
                <a:gd name="T49" fmla="*/ 126 h 139"/>
                <a:gd name="T50" fmla="*/ 56 w 139"/>
                <a:gd name="T51" fmla="*/ 132 h 139"/>
                <a:gd name="T52" fmla="*/ 44 w 139"/>
                <a:gd name="T53" fmla="*/ 137 h 139"/>
                <a:gd name="T54" fmla="*/ 28 w 139"/>
                <a:gd name="T55" fmla="*/ 139 h 139"/>
                <a:gd name="T56" fmla="*/ 25 w 139"/>
                <a:gd name="T57" fmla="*/ 126 h 139"/>
                <a:gd name="T58" fmla="*/ 22 w 139"/>
                <a:gd name="T59" fmla="*/ 112 h 139"/>
                <a:gd name="T60" fmla="*/ 19 w 139"/>
                <a:gd name="T61" fmla="*/ 99 h 139"/>
                <a:gd name="T62" fmla="*/ 15 w 139"/>
                <a:gd name="T63" fmla="*/ 87 h 139"/>
                <a:gd name="T64" fmla="*/ 9 w 139"/>
                <a:gd name="T65" fmla="*/ 77 h 139"/>
                <a:gd name="T66" fmla="*/ 0 w 139"/>
                <a:gd name="T67" fmla="*/ 70 h 139"/>
                <a:gd name="T68" fmla="*/ 21 w 139"/>
                <a:gd name="T69" fmla="*/ 56 h 139"/>
                <a:gd name="T70" fmla="*/ 38 w 139"/>
                <a:gd name="T71" fmla="*/ 44 h 139"/>
                <a:gd name="T72" fmla="*/ 53 w 139"/>
                <a:gd name="T73" fmla="*/ 33 h 139"/>
                <a:gd name="T74" fmla="*/ 66 w 139"/>
                <a:gd name="T75" fmla="*/ 22 h 139"/>
                <a:gd name="T76" fmla="*/ 79 w 139"/>
                <a:gd name="T77" fmla="*/ 14 h 139"/>
                <a:gd name="T78" fmla="*/ 95 w 139"/>
                <a:gd name="T79" fmla="*/ 6 h 139"/>
                <a:gd name="T80" fmla="*/ 115 w 139"/>
                <a:gd name="T81" fmla="*/ 2 h 139"/>
                <a:gd name="T82" fmla="*/ 139 w 139"/>
                <a:gd name="T8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9" h="139">
                  <a:moveTo>
                    <a:pt x="139" y="0"/>
                  </a:moveTo>
                  <a:lnTo>
                    <a:pt x="132" y="13"/>
                  </a:lnTo>
                  <a:lnTo>
                    <a:pt x="129" y="24"/>
                  </a:lnTo>
                  <a:lnTo>
                    <a:pt x="129" y="34"/>
                  </a:lnTo>
                  <a:lnTo>
                    <a:pt x="132" y="45"/>
                  </a:lnTo>
                  <a:lnTo>
                    <a:pt x="133" y="56"/>
                  </a:lnTo>
                  <a:lnTo>
                    <a:pt x="134" y="69"/>
                  </a:lnTo>
                  <a:lnTo>
                    <a:pt x="132" y="82"/>
                  </a:lnTo>
                  <a:lnTo>
                    <a:pt x="124" y="98"/>
                  </a:lnTo>
                  <a:lnTo>
                    <a:pt x="114" y="98"/>
                  </a:lnTo>
                  <a:lnTo>
                    <a:pt x="106" y="95"/>
                  </a:lnTo>
                  <a:lnTo>
                    <a:pt x="101" y="91"/>
                  </a:lnTo>
                  <a:lnTo>
                    <a:pt x="99" y="83"/>
                  </a:lnTo>
                  <a:lnTo>
                    <a:pt x="98" y="75"/>
                  </a:lnTo>
                  <a:lnTo>
                    <a:pt x="98" y="65"/>
                  </a:lnTo>
                  <a:lnTo>
                    <a:pt x="96" y="55"/>
                  </a:lnTo>
                  <a:lnTo>
                    <a:pt x="87" y="59"/>
                  </a:lnTo>
                  <a:lnTo>
                    <a:pt x="81" y="65"/>
                  </a:lnTo>
                  <a:lnTo>
                    <a:pt x="77" y="72"/>
                  </a:lnTo>
                  <a:lnTo>
                    <a:pt x="75" y="81"/>
                  </a:lnTo>
                  <a:lnTo>
                    <a:pt x="73" y="91"/>
                  </a:lnTo>
                  <a:lnTo>
                    <a:pt x="73" y="100"/>
                  </a:lnTo>
                  <a:lnTo>
                    <a:pt x="72" y="109"/>
                  </a:lnTo>
                  <a:lnTo>
                    <a:pt x="68" y="119"/>
                  </a:lnTo>
                  <a:lnTo>
                    <a:pt x="64" y="126"/>
                  </a:lnTo>
                  <a:lnTo>
                    <a:pt x="56" y="132"/>
                  </a:lnTo>
                  <a:lnTo>
                    <a:pt x="44" y="137"/>
                  </a:lnTo>
                  <a:lnTo>
                    <a:pt x="28" y="139"/>
                  </a:lnTo>
                  <a:lnTo>
                    <a:pt x="25" y="126"/>
                  </a:lnTo>
                  <a:lnTo>
                    <a:pt x="22" y="112"/>
                  </a:lnTo>
                  <a:lnTo>
                    <a:pt x="19" y="99"/>
                  </a:lnTo>
                  <a:lnTo>
                    <a:pt x="15" y="87"/>
                  </a:lnTo>
                  <a:lnTo>
                    <a:pt x="9" y="77"/>
                  </a:lnTo>
                  <a:lnTo>
                    <a:pt x="0" y="70"/>
                  </a:lnTo>
                  <a:lnTo>
                    <a:pt x="21" y="56"/>
                  </a:lnTo>
                  <a:lnTo>
                    <a:pt x="38" y="44"/>
                  </a:lnTo>
                  <a:lnTo>
                    <a:pt x="53" y="33"/>
                  </a:lnTo>
                  <a:lnTo>
                    <a:pt x="66" y="22"/>
                  </a:lnTo>
                  <a:lnTo>
                    <a:pt x="79" y="14"/>
                  </a:lnTo>
                  <a:lnTo>
                    <a:pt x="95" y="6"/>
                  </a:lnTo>
                  <a:lnTo>
                    <a:pt x="115" y="2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7" name="Freeform 171"/>
            <p:cNvSpPr/>
            <p:nvPr/>
          </p:nvSpPr>
          <p:spPr bwMode="auto">
            <a:xfrm>
              <a:off x="7077141" y="2564458"/>
              <a:ext cx="79486" cy="147340"/>
            </a:xfrm>
            <a:custGeom>
              <a:avLst/>
              <a:gdLst>
                <a:gd name="T0" fmla="*/ 70 w 83"/>
                <a:gd name="T1" fmla="*/ 0 h 153"/>
                <a:gd name="T2" fmla="*/ 83 w 83"/>
                <a:gd name="T3" fmla="*/ 0 h 153"/>
                <a:gd name="T4" fmla="*/ 83 w 83"/>
                <a:gd name="T5" fmla="*/ 57 h 153"/>
                <a:gd name="T6" fmla="*/ 74 w 83"/>
                <a:gd name="T7" fmla="*/ 50 h 153"/>
                <a:gd name="T8" fmla="*/ 65 w 83"/>
                <a:gd name="T9" fmla="*/ 46 h 153"/>
                <a:gd name="T10" fmla="*/ 54 w 83"/>
                <a:gd name="T11" fmla="*/ 43 h 153"/>
                <a:gd name="T12" fmla="*/ 42 w 83"/>
                <a:gd name="T13" fmla="*/ 42 h 153"/>
                <a:gd name="T14" fmla="*/ 56 w 83"/>
                <a:gd name="T15" fmla="*/ 67 h 153"/>
                <a:gd name="T16" fmla="*/ 66 w 83"/>
                <a:gd name="T17" fmla="*/ 89 h 153"/>
                <a:gd name="T18" fmla="*/ 73 w 83"/>
                <a:gd name="T19" fmla="*/ 111 h 153"/>
                <a:gd name="T20" fmla="*/ 79 w 83"/>
                <a:gd name="T21" fmla="*/ 132 h 153"/>
                <a:gd name="T22" fmla="*/ 83 w 83"/>
                <a:gd name="T23" fmla="*/ 153 h 153"/>
                <a:gd name="T24" fmla="*/ 74 w 83"/>
                <a:gd name="T25" fmla="*/ 153 h 153"/>
                <a:gd name="T26" fmla="*/ 65 w 83"/>
                <a:gd name="T27" fmla="*/ 145 h 153"/>
                <a:gd name="T28" fmla="*/ 56 w 83"/>
                <a:gd name="T29" fmla="*/ 133 h 153"/>
                <a:gd name="T30" fmla="*/ 45 w 83"/>
                <a:gd name="T31" fmla="*/ 117 h 153"/>
                <a:gd name="T32" fmla="*/ 35 w 83"/>
                <a:gd name="T33" fmla="*/ 99 h 153"/>
                <a:gd name="T34" fmla="*/ 26 w 83"/>
                <a:gd name="T35" fmla="*/ 80 h 153"/>
                <a:gd name="T36" fmla="*/ 16 w 83"/>
                <a:gd name="T37" fmla="*/ 60 h 153"/>
                <a:gd name="T38" fmla="*/ 7 w 83"/>
                <a:gd name="T39" fmla="*/ 43 h 153"/>
                <a:gd name="T40" fmla="*/ 0 w 83"/>
                <a:gd name="T41" fmla="*/ 29 h 153"/>
                <a:gd name="T42" fmla="*/ 15 w 83"/>
                <a:gd name="T43" fmla="*/ 31 h 153"/>
                <a:gd name="T44" fmla="*/ 26 w 83"/>
                <a:gd name="T45" fmla="*/ 30 h 153"/>
                <a:gd name="T46" fmla="*/ 34 w 83"/>
                <a:gd name="T47" fmla="*/ 26 h 153"/>
                <a:gd name="T48" fmla="*/ 42 w 83"/>
                <a:gd name="T49" fmla="*/ 21 h 153"/>
                <a:gd name="T50" fmla="*/ 48 w 83"/>
                <a:gd name="T51" fmla="*/ 14 h 153"/>
                <a:gd name="T52" fmla="*/ 54 w 83"/>
                <a:gd name="T53" fmla="*/ 8 h 153"/>
                <a:gd name="T54" fmla="*/ 61 w 83"/>
                <a:gd name="T55" fmla="*/ 3 h 153"/>
                <a:gd name="T56" fmla="*/ 70 w 83"/>
                <a:gd name="T57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3" h="153">
                  <a:moveTo>
                    <a:pt x="70" y="0"/>
                  </a:moveTo>
                  <a:lnTo>
                    <a:pt x="83" y="0"/>
                  </a:lnTo>
                  <a:lnTo>
                    <a:pt x="83" y="57"/>
                  </a:lnTo>
                  <a:lnTo>
                    <a:pt x="74" y="50"/>
                  </a:lnTo>
                  <a:lnTo>
                    <a:pt x="65" y="46"/>
                  </a:lnTo>
                  <a:lnTo>
                    <a:pt x="54" y="43"/>
                  </a:lnTo>
                  <a:lnTo>
                    <a:pt x="42" y="42"/>
                  </a:lnTo>
                  <a:lnTo>
                    <a:pt x="56" y="67"/>
                  </a:lnTo>
                  <a:lnTo>
                    <a:pt x="66" y="89"/>
                  </a:lnTo>
                  <a:lnTo>
                    <a:pt x="73" y="111"/>
                  </a:lnTo>
                  <a:lnTo>
                    <a:pt x="79" y="132"/>
                  </a:lnTo>
                  <a:lnTo>
                    <a:pt x="83" y="153"/>
                  </a:lnTo>
                  <a:lnTo>
                    <a:pt x="74" y="153"/>
                  </a:lnTo>
                  <a:lnTo>
                    <a:pt x="65" y="145"/>
                  </a:lnTo>
                  <a:lnTo>
                    <a:pt x="56" y="133"/>
                  </a:lnTo>
                  <a:lnTo>
                    <a:pt x="45" y="117"/>
                  </a:lnTo>
                  <a:lnTo>
                    <a:pt x="35" y="99"/>
                  </a:lnTo>
                  <a:lnTo>
                    <a:pt x="26" y="80"/>
                  </a:lnTo>
                  <a:lnTo>
                    <a:pt x="16" y="60"/>
                  </a:lnTo>
                  <a:lnTo>
                    <a:pt x="7" y="43"/>
                  </a:lnTo>
                  <a:lnTo>
                    <a:pt x="0" y="29"/>
                  </a:lnTo>
                  <a:lnTo>
                    <a:pt x="15" y="31"/>
                  </a:lnTo>
                  <a:lnTo>
                    <a:pt x="26" y="30"/>
                  </a:lnTo>
                  <a:lnTo>
                    <a:pt x="34" y="26"/>
                  </a:lnTo>
                  <a:lnTo>
                    <a:pt x="42" y="21"/>
                  </a:lnTo>
                  <a:lnTo>
                    <a:pt x="48" y="14"/>
                  </a:lnTo>
                  <a:lnTo>
                    <a:pt x="54" y="8"/>
                  </a:lnTo>
                  <a:lnTo>
                    <a:pt x="61" y="3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8" name="Freeform 172"/>
            <p:cNvSpPr/>
            <p:nvPr/>
          </p:nvSpPr>
          <p:spPr bwMode="auto">
            <a:xfrm>
              <a:off x="4498695" y="2618741"/>
              <a:ext cx="94995" cy="147340"/>
            </a:xfrm>
            <a:custGeom>
              <a:avLst/>
              <a:gdLst>
                <a:gd name="T0" fmla="*/ 84 w 97"/>
                <a:gd name="T1" fmla="*/ 0 h 152"/>
                <a:gd name="T2" fmla="*/ 90 w 97"/>
                <a:gd name="T3" fmla="*/ 2 h 152"/>
                <a:gd name="T4" fmla="*/ 95 w 97"/>
                <a:gd name="T5" fmla="*/ 8 h 152"/>
                <a:gd name="T6" fmla="*/ 95 w 97"/>
                <a:gd name="T7" fmla="*/ 14 h 152"/>
                <a:gd name="T8" fmla="*/ 93 w 97"/>
                <a:gd name="T9" fmla="*/ 20 h 152"/>
                <a:gd name="T10" fmla="*/ 90 w 97"/>
                <a:gd name="T11" fmla="*/ 25 h 152"/>
                <a:gd name="T12" fmla="*/ 84 w 97"/>
                <a:gd name="T13" fmla="*/ 26 h 152"/>
                <a:gd name="T14" fmla="*/ 92 w 97"/>
                <a:gd name="T15" fmla="*/ 26 h 152"/>
                <a:gd name="T16" fmla="*/ 97 w 97"/>
                <a:gd name="T17" fmla="*/ 30 h 152"/>
                <a:gd name="T18" fmla="*/ 97 w 97"/>
                <a:gd name="T19" fmla="*/ 37 h 152"/>
                <a:gd name="T20" fmla="*/ 95 w 97"/>
                <a:gd name="T21" fmla="*/ 47 h 152"/>
                <a:gd name="T22" fmla="*/ 90 w 97"/>
                <a:gd name="T23" fmla="*/ 58 h 152"/>
                <a:gd name="T24" fmla="*/ 82 w 97"/>
                <a:gd name="T25" fmla="*/ 70 h 152"/>
                <a:gd name="T26" fmla="*/ 73 w 97"/>
                <a:gd name="T27" fmla="*/ 84 h 152"/>
                <a:gd name="T28" fmla="*/ 62 w 97"/>
                <a:gd name="T29" fmla="*/ 98 h 152"/>
                <a:gd name="T30" fmla="*/ 50 w 97"/>
                <a:gd name="T31" fmla="*/ 112 h 152"/>
                <a:gd name="T32" fmla="*/ 36 w 97"/>
                <a:gd name="T33" fmla="*/ 124 h 152"/>
                <a:gd name="T34" fmla="*/ 24 w 97"/>
                <a:gd name="T35" fmla="*/ 136 h 152"/>
                <a:gd name="T36" fmla="*/ 12 w 97"/>
                <a:gd name="T37" fmla="*/ 144 h 152"/>
                <a:gd name="T38" fmla="*/ 0 w 97"/>
                <a:gd name="T39" fmla="*/ 152 h 152"/>
                <a:gd name="T40" fmla="*/ 0 w 97"/>
                <a:gd name="T41" fmla="*/ 141 h 152"/>
                <a:gd name="T42" fmla="*/ 2 w 97"/>
                <a:gd name="T43" fmla="*/ 132 h 152"/>
                <a:gd name="T44" fmla="*/ 6 w 97"/>
                <a:gd name="T45" fmla="*/ 125 h 152"/>
                <a:gd name="T46" fmla="*/ 9 w 97"/>
                <a:gd name="T47" fmla="*/ 119 h 152"/>
                <a:gd name="T48" fmla="*/ 13 w 97"/>
                <a:gd name="T49" fmla="*/ 113 h 152"/>
                <a:gd name="T50" fmla="*/ 16 w 97"/>
                <a:gd name="T51" fmla="*/ 104 h 152"/>
                <a:gd name="T52" fmla="*/ 17 w 97"/>
                <a:gd name="T53" fmla="*/ 95 h 152"/>
                <a:gd name="T54" fmla="*/ 14 w 97"/>
                <a:gd name="T55" fmla="*/ 82 h 152"/>
                <a:gd name="T56" fmla="*/ 30 w 97"/>
                <a:gd name="T57" fmla="*/ 80 h 152"/>
                <a:gd name="T58" fmla="*/ 43 w 97"/>
                <a:gd name="T59" fmla="*/ 74 h 152"/>
                <a:gd name="T60" fmla="*/ 54 w 97"/>
                <a:gd name="T61" fmla="*/ 65 h 152"/>
                <a:gd name="T62" fmla="*/ 63 w 97"/>
                <a:gd name="T63" fmla="*/ 54 h 152"/>
                <a:gd name="T64" fmla="*/ 69 w 97"/>
                <a:gd name="T65" fmla="*/ 42 h 152"/>
                <a:gd name="T66" fmla="*/ 75 w 97"/>
                <a:gd name="T67" fmla="*/ 29 h 152"/>
                <a:gd name="T68" fmla="*/ 79 w 97"/>
                <a:gd name="T69" fmla="*/ 14 h 152"/>
                <a:gd name="T70" fmla="*/ 84 w 97"/>
                <a:gd name="T71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7" h="152">
                  <a:moveTo>
                    <a:pt x="84" y="0"/>
                  </a:moveTo>
                  <a:lnTo>
                    <a:pt x="90" y="2"/>
                  </a:lnTo>
                  <a:lnTo>
                    <a:pt x="95" y="8"/>
                  </a:lnTo>
                  <a:lnTo>
                    <a:pt x="95" y="14"/>
                  </a:lnTo>
                  <a:lnTo>
                    <a:pt x="93" y="20"/>
                  </a:lnTo>
                  <a:lnTo>
                    <a:pt x="90" y="25"/>
                  </a:lnTo>
                  <a:lnTo>
                    <a:pt x="84" y="26"/>
                  </a:lnTo>
                  <a:lnTo>
                    <a:pt x="92" y="26"/>
                  </a:lnTo>
                  <a:lnTo>
                    <a:pt x="97" y="30"/>
                  </a:lnTo>
                  <a:lnTo>
                    <a:pt x="97" y="37"/>
                  </a:lnTo>
                  <a:lnTo>
                    <a:pt x="95" y="47"/>
                  </a:lnTo>
                  <a:lnTo>
                    <a:pt x="90" y="58"/>
                  </a:lnTo>
                  <a:lnTo>
                    <a:pt x="82" y="70"/>
                  </a:lnTo>
                  <a:lnTo>
                    <a:pt x="73" y="84"/>
                  </a:lnTo>
                  <a:lnTo>
                    <a:pt x="62" y="98"/>
                  </a:lnTo>
                  <a:lnTo>
                    <a:pt x="50" y="112"/>
                  </a:lnTo>
                  <a:lnTo>
                    <a:pt x="36" y="124"/>
                  </a:lnTo>
                  <a:lnTo>
                    <a:pt x="24" y="136"/>
                  </a:lnTo>
                  <a:lnTo>
                    <a:pt x="12" y="144"/>
                  </a:lnTo>
                  <a:lnTo>
                    <a:pt x="0" y="152"/>
                  </a:lnTo>
                  <a:lnTo>
                    <a:pt x="0" y="141"/>
                  </a:lnTo>
                  <a:lnTo>
                    <a:pt x="2" y="132"/>
                  </a:lnTo>
                  <a:lnTo>
                    <a:pt x="6" y="125"/>
                  </a:lnTo>
                  <a:lnTo>
                    <a:pt x="9" y="119"/>
                  </a:lnTo>
                  <a:lnTo>
                    <a:pt x="13" y="113"/>
                  </a:lnTo>
                  <a:lnTo>
                    <a:pt x="16" y="104"/>
                  </a:lnTo>
                  <a:lnTo>
                    <a:pt x="17" y="95"/>
                  </a:lnTo>
                  <a:lnTo>
                    <a:pt x="14" y="82"/>
                  </a:lnTo>
                  <a:lnTo>
                    <a:pt x="30" y="80"/>
                  </a:lnTo>
                  <a:lnTo>
                    <a:pt x="43" y="74"/>
                  </a:lnTo>
                  <a:lnTo>
                    <a:pt x="54" y="65"/>
                  </a:lnTo>
                  <a:lnTo>
                    <a:pt x="63" y="54"/>
                  </a:lnTo>
                  <a:lnTo>
                    <a:pt x="69" y="42"/>
                  </a:lnTo>
                  <a:lnTo>
                    <a:pt x="75" y="29"/>
                  </a:lnTo>
                  <a:lnTo>
                    <a:pt x="79" y="14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9" name="Freeform 173"/>
            <p:cNvSpPr/>
            <p:nvPr/>
          </p:nvSpPr>
          <p:spPr bwMode="auto">
            <a:xfrm>
              <a:off x="6832867" y="2752510"/>
              <a:ext cx="135708" cy="203562"/>
            </a:xfrm>
            <a:custGeom>
              <a:avLst/>
              <a:gdLst>
                <a:gd name="T0" fmla="*/ 14 w 141"/>
                <a:gd name="T1" fmla="*/ 3 h 211"/>
                <a:gd name="T2" fmla="*/ 32 w 141"/>
                <a:gd name="T3" fmla="*/ 20 h 211"/>
                <a:gd name="T4" fmla="*/ 46 w 141"/>
                <a:gd name="T5" fmla="*/ 43 h 211"/>
                <a:gd name="T6" fmla="*/ 61 w 141"/>
                <a:gd name="T7" fmla="*/ 61 h 211"/>
                <a:gd name="T8" fmla="*/ 77 w 141"/>
                <a:gd name="T9" fmla="*/ 64 h 211"/>
                <a:gd name="T10" fmla="*/ 92 w 141"/>
                <a:gd name="T11" fmla="*/ 59 h 211"/>
                <a:gd name="T12" fmla="*/ 92 w 141"/>
                <a:gd name="T13" fmla="*/ 72 h 211"/>
                <a:gd name="T14" fmla="*/ 81 w 141"/>
                <a:gd name="T15" fmla="*/ 90 h 211"/>
                <a:gd name="T16" fmla="*/ 64 w 141"/>
                <a:gd name="T17" fmla="*/ 106 h 211"/>
                <a:gd name="T18" fmla="*/ 44 w 141"/>
                <a:gd name="T19" fmla="*/ 111 h 211"/>
                <a:gd name="T20" fmla="*/ 45 w 141"/>
                <a:gd name="T21" fmla="*/ 128 h 211"/>
                <a:gd name="T22" fmla="*/ 53 w 141"/>
                <a:gd name="T23" fmla="*/ 139 h 211"/>
                <a:gd name="T24" fmla="*/ 57 w 141"/>
                <a:gd name="T25" fmla="*/ 152 h 211"/>
                <a:gd name="T26" fmla="*/ 85 w 141"/>
                <a:gd name="T27" fmla="*/ 146 h 211"/>
                <a:gd name="T28" fmla="*/ 100 w 141"/>
                <a:gd name="T29" fmla="*/ 126 h 211"/>
                <a:gd name="T30" fmla="*/ 113 w 141"/>
                <a:gd name="T31" fmla="*/ 148 h 211"/>
                <a:gd name="T32" fmla="*/ 130 w 141"/>
                <a:gd name="T33" fmla="*/ 166 h 211"/>
                <a:gd name="T34" fmla="*/ 140 w 141"/>
                <a:gd name="T35" fmla="*/ 191 h 211"/>
                <a:gd name="T36" fmla="*/ 127 w 141"/>
                <a:gd name="T37" fmla="*/ 211 h 211"/>
                <a:gd name="T38" fmla="*/ 106 w 141"/>
                <a:gd name="T39" fmla="*/ 206 h 211"/>
                <a:gd name="T40" fmla="*/ 93 w 141"/>
                <a:gd name="T41" fmla="*/ 195 h 211"/>
                <a:gd name="T42" fmla="*/ 79 w 141"/>
                <a:gd name="T43" fmla="*/ 183 h 211"/>
                <a:gd name="T44" fmla="*/ 59 w 141"/>
                <a:gd name="T45" fmla="*/ 178 h 211"/>
                <a:gd name="T46" fmla="*/ 45 w 141"/>
                <a:gd name="T47" fmla="*/ 168 h 211"/>
                <a:gd name="T48" fmla="*/ 42 w 141"/>
                <a:gd name="T49" fmla="*/ 149 h 211"/>
                <a:gd name="T50" fmla="*/ 33 w 141"/>
                <a:gd name="T51" fmla="*/ 134 h 211"/>
                <a:gd name="T52" fmla="*/ 32 w 141"/>
                <a:gd name="T53" fmla="*/ 110 h 211"/>
                <a:gd name="T54" fmla="*/ 46 w 141"/>
                <a:gd name="T55" fmla="*/ 89 h 211"/>
                <a:gd name="T56" fmla="*/ 55 w 141"/>
                <a:gd name="T57" fmla="*/ 72 h 211"/>
                <a:gd name="T58" fmla="*/ 42 w 141"/>
                <a:gd name="T59" fmla="*/ 59 h 211"/>
                <a:gd name="T60" fmla="*/ 23 w 141"/>
                <a:gd name="T61" fmla="*/ 49 h 211"/>
                <a:gd name="T62" fmla="*/ 8 w 141"/>
                <a:gd name="T63" fmla="*/ 37 h 211"/>
                <a:gd name="T64" fmla="*/ 0 w 141"/>
                <a:gd name="T65" fmla="*/ 16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1" h="211">
                  <a:moveTo>
                    <a:pt x="3" y="0"/>
                  </a:moveTo>
                  <a:lnTo>
                    <a:pt x="14" y="3"/>
                  </a:lnTo>
                  <a:lnTo>
                    <a:pt x="23" y="10"/>
                  </a:lnTo>
                  <a:lnTo>
                    <a:pt x="32" y="20"/>
                  </a:lnTo>
                  <a:lnTo>
                    <a:pt x="39" y="31"/>
                  </a:lnTo>
                  <a:lnTo>
                    <a:pt x="46" y="43"/>
                  </a:lnTo>
                  <a:lnTo>
                    <a:pt x="54" y="54"/>
                  </a:lnTo>
                  <a:lnTo>
                    <a:pt x="61" y="61"/>
                  </a:lnTo>
                  <a:lnTo>
                    <a:pt x="68" y="65"/>
                  </a:lnTo>
                  <a:lnTo>
                    <a:pt x="77" y="64"/>
                  </a:lnTo>
                  <a:lnTo>
                    <a:pt x="85" y="56"/>
                  </a:lnTo>
                  <a:lnTo>
                    <a:pt x="92" y="59"/>
                  </a:lnTo>
                  <a:lnTo>
                    <a:pt x="93" y="65"/>
                  </a:lnTo>
                  <a:lnTo>
                    <a:pt x="92" y="72"/>
                  </a:lnTo>
                  <a:lnTo>
                    <a:pt x="87" y="81"/>
                  </a:lnTo>
                  <a:lnTo>
                    <a:pt x="81" y="90"/>
                  </a:lnTo>
                  <a:lnTo>
                    <a:pt x="72" y="99"/>
                  </a:lnTo>
                  <a:lnTo>
                    <a:pt x="64" y="106"/>
                  </a:lnTo>
                  <a:lnTo>
                    <a:pt x="54" y="111"/>
                  </a:lnTo>
                  <a:lnTo>
                    <a:pt x="44" y="111"/>
                  </a:lnTo>
                  <a:lnTo>
                    <a:pt x="44" y="121"/>
                  </a:lnTo>
                  <a:lnTo>
                    <a:pt x="45" y="128"/>
                  </a:lnTo>
                  <a:lnTo>
                    <a:pt x="49" y="134"/>
                  </a:lnTo>
                  <a:lnTo>
                    <a:pt x="53" y="139"/>
                  </a:lnTo>
                  <a:lnTo>
                    <a:pt x="56" y="145"/>
                  </a:lnTo>
                  <a:lnTo>
                    <a:pt x="57" y="152"/>
                  </a:lnTo>
                  <a:lnTo>
                    <a:pt x="73" y="151"/>
                  </a:lnTo>
                  <a:lnTo>
                    <a:pt x="85" y="146"/>
                  </a:lnTo>
                  <a:lnTo>
                    <a:pt x="94" y="137"/>
                  </a:lnTo>
                  <a:lnTo>
                    <a:pt x="100" y="126"/>
                  </a:lnTo>
                  <a:lnTo>
                    <a:pt x="105" y="137"/>
                  </a:lnTo>
                  <a:lnTo>
                    <a:pt x="113" y="148"/>
                  </a:lnTo>
                  <a:lnTo>
                    <a:pt x="122" y="156"/>
                  </a:lnTo>
                  <a:lnTo>
                    <a:pt x="130" y="166"/>
                  </a:lnTo>
                  <a:lnTo>
                    <a:pt x="137" y="177"/>
                  </a:lnTo>
                  <a:lnTo>
                    <a:pt x="140" y="191"/>
                  </a:lnTo>
                  <a:lnTo>
                    <a:pt x="141" y="208"/>
                  </a:lnTo>
                  <a:lnTo>
                    <a:pt x="127" y="211"/>
                  </a:lnTo>
                  <a:lnTo>
                    <a:pt x="115" y="210"/>
                  </a:lnTo>
                  <a:lnTo>
                    <a:pt x="106" y="206"/>
                  </a:lnTo>
                  <a:lnTo>
                    <a:pt x="99" y="201"/>
                  </a:lnTo>
                  <a:lnTo>
                    <a:pt x="93" y="195"/>
                  </a:lnTo>
                  <a:lnTo>
                    <a:pt x="87" y="189"/>
                  </a:lnTo>
                  <a:lnTo>
                    <a:pt x="79" y="183"/>
                  </a:lnTo>
                  <a:lnTo>
                    <a:pt x="70" y="179"/>
                  </a:lnTo>
                  <a:lnTo>
                    <a:pt x="59" y="178"/>
                  </a:lnTo>
                  <a:lnTo>
                    <a:pt x="44" y="180"/>
                  </a:lnTo>
                  <a:lnTo>
                    <a:pt x="45" y="168"/>
                  </a:lnTo>
                  <a:lnTo>
                    <a:pt x="44" y="157"/>
                  </a:lnTo>
                  <a:lnTo>
                    <a:pt x="42" y="149"/>
                  </a:lnTo>
                  <a:lnTo>
                    <a:pt x="37" y="141"/>
                  </a:lnTo>
                  <a:lnTo>
                    <a:pt x="33" y="134"/>
                  </a:lnTo>
                  <a:lnTo>
                    <a:pt x="31" y="126"/>
                  </a:lnTo>
                  <a:lnTo>
                    <a:pt x="32" y="110"/>
                  </a:lnTo>
                  <a:lnTo>
                    <a:pt x="38" y="98"/>
                  </a:lnTo>
                  <a:lnTo>
                    <a:pt x="46" y="89"/>
                  </a:lnTo>
                  <a:lnTo>
                    <a:pt x="57" y="84"/>
                  </a:lnTo>
                  <a:lnTo>
                    <a:pt x="55" y="72"/>
                  </a:lnTo>
                  <a:lnTo>
                    <a:pt x="50" y="65"/>
                  </a:lnTo>
                  <a:lnTo>
                    <a:pt x="42" y="59"/>
                  </a:lnTo>
                  <a:lnTo>
                    <a:pt x="33" y="53"/>
                  </a:lnTo>
                  <a:lnTo>
                    <a:pt x="23" y="49"/>
                  </a:lnTo>
                  <a:lnTo>
                    <a:pt x="15" y="43"/>
                  </a:lnTo>
                  <a:lnTo>
                    <a:pt x="8" y="37"/>
                  </a:lnTo>
                  <a:lnTo>
                    <a:pt x="3" y="28"/>
                  </a:lnTo>
                  <a:lnTo>
                    <a:pt x="0" y="1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0" name="Freeform 174"/>
            <p:cNvSpPr/>
            <p:nvPr/>
          </p:nvSpPr>
          <p:spPr bwMode="auto">
            <a:xfrm>
              <a:off x="4267992" y="2768020"/>
              <a:ext cx="56222" cy="118260"/>
            </a:xfrm>
            <a:custGeom>
              <a:avLst/>
              <a:gdLst>
                <a:gd name="T0" fmla="*/ 53 w 59"/>
                <a:gd name="T1" fmla="*/ 0 h 122"/>
                <a:gd name="T2" fmla="*/ 56 w 59"/>
                <a:gd name="T3" fmla="*/ 3 h 122"/>
                <a:gd name="T4" fmla="*/ 59 w 59"/>
                <a:gd name="T5" fmla="*/ 11 h 122"/>
                <a:gd name="T6" fmla="*/ 59 w 59"/>
                <a:gd name="T7" fmla="*/ 26 h 122"/>
                <a:gd name="T8" fmla="*/ 49 w 59"/>
                <a:gd name="T9" fmla="*/ 42 h 122"/>
                <a:gd name="T10" fmla="*/ 42 w 59"/>
                <a:gd name="T11" fmla="*/ 59 h 122"/>
                <a:gd name="T12" fmla="*/ 33 w 59"/>
                <a:gd name="T13" fmla="*/ 77 h 122"/>
                <a:gd name="T14" fmla="*/ 26 w 59"/>
                <a:gd name="T15" fmla="*/ 94 h 122"/>
                <a:gd name="T16" fmla="*/ 15 w 59"/>
                <a:gd name="T17" fmla="*/ 110 h 122"/>
                <a:gd name="T18" fmla="*/ 3 w 59"/>
                <a:gd name="T19" fmla="*/ 122 h 122"/>
                <a:gd name="T20" fmla="*/ 0 w 59"/>
                <a:gd name="T21" fmla="*/ 114 h 122"/>
                <a:gd name="T22" fmla="*/ 3 w 59"/>
                <a:gd name="T23" fmla="*/ 106 h 122"/>
                <a:gd name="T24" fmla="*/ 6 w 59"/>
                <a:gd name="T25" fmla="*/ 99 h 122"/>
                <a:gd name="T26" fmla="*/ 11 w 59"/>
                <a:gd name="T27" fmla="*/ 92 h 122"/>
                <a:gd name="T28" fmla="*/ 16 w 59"/>
                <a:gd name="T29" fmla="*/ 86 h 122"/>
                <a:gd name="T30" fmla="*/ 19 w 59"/>
                <a:gd name="T31" fmla="*/ 79 h 122"/>
                <a:gd name="T32" fmla="*/ 19 w 59"/>
                <a:gd name="T33" fmla="*/ 75 h 122"/>
                <a:gd name="T34" fmla="*/ 14 w 59"/>
                <a:gd name="T35" fmla="*/ 70 h 122"/>
                <a:gd name="T36" fmla="*/ 3 w 59"/>
                <a:gd name="T37" fmla="*/ 67 h 122"/>
                <a:gd name="T38" fmla="*/ 3 w 59"/>
                <a:gd name="T39" fmla="*/ 55 h 122"/>
                <a:gd name="T40" fmla="*/ 3 w 59"/>
                <a:gd name="T41" fmla="*/ 44 h 122"/>
                <a:gd name="T42" fmla="*/ 4 w 59"/>
                <a:gd name="T43" fmla="*/ 36 h 122"/>
                <a:gd name="T44" fmla="*/ 9 w 59"/>
                <a:gd name="T45" fmla="*/ 28 h 122"/>
                <a:gd name="T46" fmla="*/ 16 w 59"/>
                <a:gd name="T47" fmla="*/ 26 h 122"/>
                <a:gd name="T48" fmla="*/ 19 w 59"/>
                <a:gd name="T49" fmla="*/ 32 h 122"/>
                <a:gd name="T50" fmla="*/ 19 w 59"/>
                <a:gd name="T51" fmla="*/ 39 h 122"/>
                <a:gd name="T52" fmla="*/ 21 w 59"/>
                <a:gd name="T53" fmla="*/ 47 h 122"/>
                <a:gd name="T54" fmla="*/ 25 w 59"/>
                <a:gd name="T55" fmla="*/ 51 h 122"/>
                <a:gd name="T56" fmla="*/ 31 w 59"/>
                <a:gd name="T57" fmla="*/ 53 h 122"/>
                <a:gd name="T58" fmla="*/ 31 w 59"/>
                <a:gd name="T59" fmla="*/ 44 h 122"/>
                <a:gd name="T60" fmla="*/ 32 w 59"/>
                <a:gd name="T61" fmla="*/ 36 h 122"/>
                <a:gd name="T62" fmla="*/ 36 w 59"/>
                <a:gd name="T63" fmla="*/ 25 h 122"/>
                <a:gd name="T64" fmla="*/ 39 w 59"/>
                <a:gd name="T65" fmla="*/ 16 h 122"/>
                <a:gd name="T66" fmla="*/ 44 w 59"/>
                <a:gd name="T67" fmla="*/ 8 h 122"/>
                <a:gd name="T68" fmla="*/ 49 w 59"/>
                <a:gd name="T69" fmla="*/ 3 h 122"/>
                <a:gd name="T70" fmla="*/ 53 w 59"/>
                <a:gd name="T71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9" h="122">
                  <a:moveTo>
                    <a:pt x="53" y="0"/>
                  </a:moveTo>
                  <a:lnTo>
                    <a:pt x="56" y="3"/>
                  </a:lnTo>
                  <a:lnTo>
                    <a:pt x="59" y="11"/>
                  </a:lnTo>
                  <a:lnTo>
                    <a:pt x="59" y="26"/>
                  </a:lnTo>
                  <a:lnTo>
                    <a:pt x="49" y="42"/>
                  </a:lnTo>
                  <a:lnTo>
                    <a:pt x="42" y="59"/>
                  </a:lnTo>
                  <a:lnTo>
                    <a:pt x="33" y="77"/>
                  </a:lnTo>
                  <a:lnTo>
                    <a:pt x="26" y="94"/>
                  </a:lnTo>
                  <a:lnTo>
                    <a:pt x="15" y="110"/>
                  </a:lnTo>
                  <a:lnTo>
                    <a:pt x="3" y="122"/>
                  </a:lnTo>
                  <a:lnTo>
                    <a:pt x="0" y="114"/>
                  </a:lnTo>
                  <a:lnTo>
                    <a:pt x="3" y="106"/>
                  </a:lnTo>
                  <a:lnTo>
                    <a:pt x="6" y="99"/>
                  </a:lnTo>
                  <a:lnTo>
                    <a:pt x="11" y="92"/>
                  </a:lnTo>
                  <a:lnTo>
                    <a:pt x="16" y="86"/>
                  </a:lnTo>
                  <a:lnTo>
                    <a:pt x="19" y="79"/>
                  </a:lnTo>
                  <a:lnTo>
                    <a:pt x="19" y="75"/>
                  </a:lnTo>
                  <a:lnTo>
                    <a:pt x="14" y="70"/>
                  </a:lnTo>
                  <a:lnTo>
                    <a:pt x="3" y="67"/>
                  </a:lnTo>
                  <a:lnTo>
                    <a:pt x="3" y="55"/>
                  </a:lnTo>
                  <a:lnTo>
                    <a:pt x="3" y="44"/>
                  </a:lnTo>
                  <a:lnTo>
                    <a:pt x="4" y="36"/>
                  </a:lnTo>
                  <a:lnTo>
                    <a:pt x="9" y="28"/>
                  </a:lnTo>
                  <a:lnTo>
                    <a:pt x="16" y="26"/>
                  </a:lnTo>
                  <a:lnTo>
                    <a:pt x="19" y="32"/>
                  </a:lnTo>
                  <a:lnTo>
                    <a:pt x="19" y="39"/>
                  </a:lnTo>
                  <a:lnTo>
                    <a:pt x="21" y="47"/>
                  </a:lnTo>
                  <a:lnTo>
                    <a:pt x="25" y="51"/>
                  </a:lnTo>
                  <a:lnTo>
                    <a:pt x="31" y="53"/>
                  </a:lnTo>
                  <a:lnTo>
                    <a:pt x="31" y="44"/>
                  </a:lnTo>
                  <a:lnTo>
                    <a:pt x="32" y="36"/>
                  </a:lnTo>
                  <a:lnTo>
                    <a:pt x="36" y="25"/>
                  </a:lnTo>
                  <a:lnTo>
                    <a:pt x="39" y="16"/>
                  </a:lnTo>
                  <a:lnTo>
                    <a:pt x="44" y="8"/>
                  </a:lnTo>
                  <a:lnTo>
                    <a:pt x="49" y="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1" name="Freeform 175"/>
            <p:cNvSpPr/>
            <p:nvPr/>
          </p:nvSpPr>
          <p:spPr bwMode="auto">
            <a:xfrm>
              <a:off x="7183769" y="2738939"/>
              <a:ext cx="133769" cy="188052"/>
            </a:xfrm>
            <a:custGeom>
              <a:avLst/>
              <a:gdLst>
                <a:gd name="T0" fmla="*/ 111 w 139"/>
                <a:gd name="T1" fmla="*/ 0 h 193"/>
                <a:gd name="T2" fmla="*/ 116 w 139"/>
                <a:gd name="T3" fmla="*/ 24 h 193"/>
                <a:gd name="T4" fmla="*/ 120 w 139"/>
                <a:gd name="T5" fmla="*/ 45 h 193"/>
                <a:gd name="T6" fmla="*/ 124 w 139"/>
                <a:gd name="T7" fmla="*/ 61 h 193"/>
                <a:gd name="T8" fmla="*/ 129 w 139"/>
                <a:gd name="T9" fmla="*/ 75 h 193"/>
                <a:gd name="T10" fmla="*/ 133 w 139"/>
                <a:gd name="T11" fmla="*/ 90 h 193"/>
                <a:gd name="T12" fmla="*/ 136 w 139"/>
                <a:gd name="T13" fmla="*/ 107 h 193"/>
                <a:gd name="T14" fmla="*/ 137 w 139"/>
                <a:gd name="T15" fmla="*/ 125 h 193"/>
                <a:gd name="T16" fmla="*/ 139 w 139"/>
                <a:gd name="T17" fmla="*/ 150 h 193"/>
                <a:gd name="T18" fmla="*/ 137 w 139"/>
                <a:gd name="T19" fmla="*/ 180 h 193"/>
                <a:gd name="T20" fmla="*/ 129 w 139"/>
                <a:gd name="T21" fmla="*/ 172 h 193"/>
                <a:gd name="T22" fmla="*/ 122 w 139"/>
                <a:gd name="T23" fmla="*/ 169 h 193"/>
                <a:gd name="T24" fmla="*/ 116 w 139"/>
                <a:gd name="T25" fmla="*/ 170 h 193"/>
                <a:gd name="T26" fmla="*/ 109 w 139"/>
                <a:gd name="T27" fmla="*/ 174 h 193"/>
                <a:gd name="T28" fmla="*/ 105 w 139"/>
                <a:gd name="T29" fmla="*/ 180 h 193"/>
                <a:gd name="T30" fmla="*/ 99 w 139"/>
                <a:gd name="T31" fmla="*/ 186 h 193"/>
                <a:gd name="T32" fmla="*/ 91 w 139"/>
                <a:gd name="T33" fmla="*/ 191 h 193"/>
                <a:gd name="T34" fmla="*/ 81 w 139"/>
                <a:gd name="T35" fmla="*/ 193 h 193"/>
                <a:gd name="T36" fmla="*/ 69 w 139"/>
                <a:gd name="T37" fmla="*/ 193 h 193"/>
                <a:gd name="T38" fmla="*/ 73 w 139"/>
                <a:gd name="T39" fmla="*/ 175 h 193"/>
                <a:gd name="T40" fmla="*/ 71 w 139"/>
                <a:gd name="T41" fmla="*/ 157 h 193"/>
                <a:gd name="T42" fmla="*/ 63 w 139"/>
                <a:gd name="T43" fmla="*/ 137 h 193"/>
                <a:gd name="T44" fmla="*/ 52 w 139"/>
                <a:gd name="T45" fmla="*/ 118 h 193"/>
                <a:gd name="T46" fmla="*/ 40 w 139"/>
                <a:gd name="T47" fmla="*/ 98 h 193"/>
                <a:gd name="T48" fmla="*/ 28 w 139"/>
                <a:gd name="T49" fmla="*/ 78 h 193"/>
                <a:gd name="T50" fmla="*/ 16 w 139"/>
                <a:gd name="T51" fmla="*/ 57 h 193"/>
                <a:gd name="T52" fmla="*/ 6 w 139"/>
                <a:gd name="T53" fmla="*/ 35 h 193"/>
                <a:gd name="T54" fmla="*/ 0 w 139"/>
                <a:gd name="T55" fmla="*/ 13 h 193"/>
                <a:gd name="T56" fmla="*/ 19 w 139"/>
                <a:gd name="T57" fmla="*/ 10 h 193"/>
                <a:gd name="T58" fmla="*/ 35 w 139"/>
                <a:gd name="T59" fmla="*/ 8 h 193"/>
                <a:gd name="T60" fmla="*/ 49 w 139"/>
                <a:gd name="T61" fmla="*/ 7 h 193"/>
                <a:gd name="T62" fmla="*/ 60 w 139"/>
                <a:gd name="T63" fmla="*/ 6 h 193"/>
                <a:gd name="T64" fmla="*/ 69 w 139"/>
                <a:gd name="T65" fmla="*/ 6 h 193"/>
                <a:gd name="T66" fmla="*/ 80 w 139"/>
                <a:gd name="T67" fmla="*/ 5 h 193"/>
                <a:gd name="T68" fmla="*/ 94 w 139"/>
                <a:gd name="T69" fmla="*/ 3 h 193"/>
                <a:gd name="T70" fmla="*/ 111 w 139"/>
                <a:gd name="T71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9" h="193">
                  <a:moveTo>
                    <a:pt x="111" y="0"/>
                  </a:moveTo>
                  <a:lnTo>
                    <a:pt x="116" y="24"/>
                  </a:lnTo>
                  <a:lnTo>
                    <a:pt x="120" y="45"/>
                  </a:lnTo>
                  <a:lnTo>
                    <a:pt x="124" y="61"/>
                  </a:lnTo>
                  <a:lnTo>
                    <a:pt x="129" y="75"/>
                  </a:lnTo>
                  <a:lnTo>
                    <a:pt x="133" y="90"/>
                  </a:lnTo>
                  <a:lnTo>
                    <a:pt x="136" y="107"/>
                  </a:lnTo>
                  <a:lnTo>
                    <a:pt x="137" y="125"/>
                  </a:lnTo>
                  <a:lnTo>
                    <a:pt x="139" y="150"/>
                  </a:lnTo>
                  <a:lnTo>
                    <a:pt x="137" y="180"/>
                  </a:lnTo>
                  <a:lnTo>
                    <a:pt x="129" y="172"/>
                  </a:lnTo>
                  <a:lnTo>
                    <a:pt x="122" y="169"/>
                  </a:lnTo>
                  <a:lnTo>
                    <a:pt x="116" y="170"/>
                  </a:lnTo>
                  <a:lnTo>
                    <a:pt x="109" y="174"/>
                  </a:lnTo>
                  <a:lnTo>
                    <a:pt x="105" y="180"/>
                  </a:lnTo>
                  <a:lnTo>
                    <a:pt x="99" y="186"/>
                  </a:lnTo>
                  <a:lnTo>
                    <a:pt x="91" y="191"/>
                  </a:lnTo>
                  <a:lnTo>
                    <a:pt x="81" y="193"/>
                  </a:lnTo>
                  <a:lnTo>
                    <a:pt x="69" y="193"/>
                  </a:lnTo>
                  <a:lnTo>
                    <a:pt x="73" y="175"/>
                  </a:lnTo>
                  <a:lnTo>
                    <a:pt x="71" y="157"/>
                  </a:lnTo>
                  <a:lnTo>
                    <a:pt x="63" y="137"/>
                  </a:lnTo>
                  <a:lnTo>
                    <a:pt x="52" y="118"/>
                  </a:lnTo>
                  <a:lnTo>
                    <a:pt x="40" y="98"/>
                  </a:lnTo>
                  <a:lnTo>
                    <a:pt x="28" y="78"/>
                  </a:lnTo>
                  <a:lnTo>
                    <a:pt x="16" y="57"/>
                  </a:lnTo>
                  <a:lnTo>
                    <a:pt x="6" y="35"/>
                  </a:lnTo>
                  <a:lnTo>
                    <a:pt x="0" y="13"/>
                  </a:lnTo>
                  <a:lnTo>
                    <a:pt x="19" y="10"/>
                  </a:lnTo>
                  <a:lnTo>
                    <a:pt x="35" y="8"/>
                  </a:lnTo>
                  <a:lnTo>
                    <a:pt x="49" y="7"/>
                  </a:lnTo>
                  <a:lnTo>
                    <a:pt x="60" y="6"/>
                  </a:lnTo>
                  <a:lnTo>
                    <a:pt x="69" y="6"/>
                  </a:lnTo>
                  <a:lnTo>
                    <a:pt x="80" y="5"/>
                  </a:lnTo>
                  <a:lnTo>
                    <a:pt x="94" y="3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2" name="Freeform 176"/>
            <p:cNvSpPr/>
            <p:nvPr/>
          </p:nvSpPr>
          <p:spPr bwMode="auto">
            <a:xfrm>
              <a:off x="4723582" y="3060760"/>
              <a:ext cx="56222" cy="94995"/>
            </a:xfrm>
            <a:custGeom>
              <a:avLst/>
              <a:gdLst>
                <a:gd name="T0" fmla="*/ 32 w 59"/>
                <a:gd name="T1" fmla="*/ 0 h 98"/>
                <a:gd name="T2" fmla="*/ 59 w 59"/>
                <a:gd name="T3" fmla="*/ 0 h 98"/>
                <a:gd name="T4" fmla="*/ 55 w 59"/>
                <a:gd name="T5" fmla="*/ 13 h 98"/>
                <a:gd name="T6" fmla="*/ 52 w 59"/>
                <a:gd name="T7" fmla="*/ 23 h 98"/>
                <a:gd name="T8" fmla="*/ 50 w 59"/>
                <a:gd name="T9" fmla="*/ 33 h 98"/>
                <a:gd name="T10" fmla="*/ 49 w 59"/>
                <a:gd name="T11" fmla="*/ 44 h 98"/>
                <a:gd name="T12" fmla="*/ 48 w 59"/>
                <a:gd name="T13" fmla="*/ 58 h 98"/>
                <a:gd name="T14" fmla="*/ 46 w 59"/>
                <a:gd name="T15" fmla="*/ 75 h 98"/>
                <a:gd name="T16" fmla="*/ 45 w 59"/>
                <a:gd name="T17" fmla="*/ 98 h 98"/>
                <a:gd name="T18" fmla="*/ 37 w 59"/>
                <a:gd name="T19" fmla="*/ 92 h 98"/>
                <a:gd name="T20" fmla="*/ 27 w 59"/>
                <a:gd name="T21" fmla="*/ 87 h 98"/>
                <a:gd name="T22" fmla="*/ 16 w 59"/>
                <a:gd name="T23" fmla="*/ 84 h 98"/>
                <a:gd name="T24" fmla="*/ 4 w 59"/>
                <a:gd name="T25" fmla="*/ 83 h 98"/>
                <a:gd name="T26" fmla="*/ 0 w 59"/>
                <a:gd name="T27" fmla="*/ 72 h 98"/>
                <a:gd name="T28" fmla="*/ 3 w 59"/>
                <a:gd name="T29" fmla="*/ 64 h 98"/>
                <a:gd name="T30" fmla="*/ 9 w 59"/>
                <a:gd name="T31" fmla="*/ 56 h 98"/>
                <a:gd name="T32" fmla="*/ 16 w 59"/>
                <a:gd name="T33" fmla="*/ 49 h 98"/>
                <a:gd name="T34" fmla="*/ 25 w 59"/>
                <a:gd name="T35" fmla="*/ 44 h 98"/>
                <a:gd name="T36" fmla="*/ 33 w 59"/>
                <a:gd name="T37" fmla="*/ 41 h 98"/>
                <a:gd name="T38" fmla="*/ 39 w 59"/>
                <a:gd name="T39" fmla="*/ 37 h 98"/>
                <a:gd name="T40" fmla="*/ 43 w 59"/>
                <a:gd name="T41" fmla="*/ 34 h 98"/>
                <a:gd name="T42" fmla="*/ 40 w 59"/>
                <a:gd name="T43" fmla="*/ 32 h 98"/>
                <a:gd name="T44" fmla="*/ 33 w 59"/>
                <a:gd name="T45" fmla="*/ 31 h 98"/>
                <a:gd name="T46" fmla="*/ 17 w 59"/>
                <a:gd name="T47" fmla="*/ 28 h 98"/>
                <a:gd name="T48" fmla="*/ 21 w 59"/>
                <a:gd name="T49" fmla="*/ 21 h 98"/>
                <a:gd name="T50" fmla="*/ 26 w 59"/>
                <a:gd name="T51" fmla="*/ 15 h 98"/>
                <a:gd name="T52" fmla="*/ 29 w 59"/>
                <a:gd name="T53" fmla="*/ 9 h 98"/>
                <a:gd name="T54" fmla="*/ 32 w 59"/>
                <a:gd name="T5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9" h="98">
                  <a:moveTo>
                    <a:pt x="32" y="0"/>
                  </a:moveTo>
                  <a:lnTo>
                    <a:pt x="59" y="0"/>
                  </a:lnTo>
                  <a:lnTo>
                    <a:pt x="55" y="13"/>
                  </a:lnTo>
                  <a:lnTo>
                    <a:pt x="52" y="23"/>
                  </a:lnTo>
                  <a:lnTo>
                    <a:pt x="50" y="33"/>
                  </a:lnTo>
                  <a:lnTo>
                    <a:pt x="49" y="44"/>
                  </a:lnTo>
                  <a:lnTo>
                    <a:pt x="48" y="58"/>
                  </a:lnTo>
                  <a:lnTo>
                    <a:pt x="46" y="75"/>
                  </a:lnTo>
                  <a:lnTo>
                    <a:pt x="45" y="98"/>
                  </a:lnTo>
                  <a:lnTo>
                    <a:pt x="37" y="92"/>
                  </a:lnTo>
                  <a:lnTo>
                    <a:pt x="27" y="87"/>
                  </a:lnTo>
                  <a:lnTo>
                    <a:pt x="16" y="84"/>
                  </a:lnTo>
                  <a:lnTo>
                    <a:pt x="4" y="83"/>
                  </a:lnTo>
                  <a:lnTo>
                    <a:pt x="0" y="72"/>
                  </a:lnTo>
                  <a:lnTo>
                    <a:pt x="3" y="64"/>
                  </a:lnTo>
                  <a:lnTo>
                    <a:pt x="9" y="56"/>
                  </a:lnTo>
                  <a:lnTo>
                    <a:pt x="16" y="49"/>
                  </a:lnTo>
                  <a:lnTo>
                    <a:pt x="25" y="44"/>
                  </a:lnTo>
                  <a:lnTo>
                    <a:pt x="33" y="41"/>
                  </a:lnTo>
                  <a:lnTo>
                    <a:pt x="39" y="37"/>
                  </a:lnTo>
                  <a:lnTo>
                    <a:pt x="43" y="34"/>
                  </a:lnTo>
                  <a:lnTo>
                    <a:pt x="40" y="32"/>
                  </a:lnTo>
                  <a:lnTo>
                    <a:pt x="33" y="31"/>
                  </a:lnTo>
                  <a:lnTo>
                    <a:pt x="17" y="28"/>
                  </a:lnTo>
                  <a:lnTo>
                    <a:pt x="21" y="21"/>
                  </a:lnTo>
                  <a:lnTo>
                    <a:pt x="26" y="15"/>
                  </a:lnTo>
                  <a:lnTo>
                    <a:pt x="29" y="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3" name="Freeform 177"/>
            <p:cNvSpPr/>
            <p:nvPr/>
          </p:nvSpPr>
          <p:spPr bwMode="auto">
            <a:xfrm>
              <a:off x="7317538" y="2886279"/>
              <a:ext cx="56222" cy="71731"/>
            </a:xfrm>
            <a:custGeom>
              <a:avLst/>
              <a:gdLst>
                <a:gd name="T0" fmla="*/ 43 w 59"/>
                <a:gd name="T1" fmla="*/ 0 h 73"/>
                <a:gd name="T2" fmla="*/ 53 w 59"/>
                <a:gd name="T3" fmla="*/ 2 h 73"/>
                <a:gd name="T4" fmla="*/ 58 w 59"/>
                <a:gd name="T5" fmla="*/ 6 h 73"/>
                <a:gd name="T6" fmla="*/ 59 w 59"/>
                <a:gd name="T7" fmla="*/ 11 h 73"/>
                <a:gd name="T8" fmla="*/ 56 w 59"/>
                <a:gd name="T9" fmla="*/ 17 h 73"/>
                <a:gd name="T10" fmla="*/ 52 w 59"/>
                <a:gd name="T11" fmla="*/ 24 h 73"/>
                <a:gd name="T12" fmla="*/ 47 w 59"/>
                <a:gd name="T13" fmla="*/ 32 h 73"/>
                <a:gd name="T14" fmla="*/ 43 w 59"/>
                <a:gd name="T15" fmla="*/ 38 h 73"/>
                <a:gd name="T16" fmla="*/ 41 w 59"/>
                <a:gd name="T17" fmla="*/ 44 h 73"/>
                <a:gd name="T18" fmla="*/ 42 w 59"/>
                <a:gd name="T19" fmla="*/ 50 h 73"/>
                <a:gd name="T20" fmla="*/ 47 w 59"/>
                <a:gd name="T21" fmla="*/ 54 h 73"/>
                <a:gd name="T22" fmla="*/ 56 w 59"/>
                <a:gd name="T23" fmla="*/ 56 h 73"/>
                <a:gd name="T24" fmla="*/ 54 w 59"/>
                <a:gd name="T25" fmla="*/ 65 h 73"/>
                <a:gd name="T26" fmla="*/ 52 w 59"/>
                <a:gd name="T27" fmla="*/ 67 h 73"/>
                <a:gd name="T28" fmla="*/ 47 w 59"/>
                <a:gd name="T29" fmla="*/ 67 h 73"/>
                <a:gd name="T30" fmla="*/ 42 w 59"/>
                <a:gd name="T31" fmla="*/ 63 h 73"/>
                <a:gd name="T32" fmla="*/ 37 w 59"/>
                <a:gd name="T33" fmla="*/ 59 h 73"/>
                <a:gd name="T34" fmla="*/ 32 w 59"/>
                <a:gd name="T35" fmla="*/ 52 h 73"/>
                <a:gd name="T36" fmla="*/ 26 w 59"/>
                <a:gd name="T37" fmla="*/ 48 h 73"/>
                <a:gd name="T38" fmla="*/ 22 w 59"/>
                <a:gd name="T39" fmla="*/ 44 h 73"/>
                <a:gd name="T40" fmla="*/ 18 w 59"/>
                <a:gd name="T41" fmla="*/ 43 h 73"/>
                <a:gd name="T42" fmla="*/ 15 w 59"/>
                <a:gd name="T43" fmla="*/ 46 h 73"/>
                <a:gd name="T44" fmla="*/ 14 w 59"/>
                <a:gd name="T45" fmla="*/ 55 h 73"/>
                <a:gd name="T46" fmla="*/ 15 w 59"/>
                <a:gd name="T47" fmla="*/ 69 h 73"/>
                <a:gd name="T48" fmla="*/ 7 w 59"/>
                <a:gd name="T49" fmla="*/ 73 h 73"/>
                <a:gd name="T50" fmla="*/ 2 w 59"/>
                <a:gd name="T51" fmla="*/ 73 h 73"/>
                <a:gd name="T52" fmla="*/ 0 w 59"/>
                <a:gd name="T53" fmla="*/ 68 h 73"/>
                <a:gd name="T54" fmla="*/ 3 w 59"/>
                <a:gd name="T55" fmla="*/ 61 h 73"/>
                <a:gd name="T56" fmla="*/ 7 w 59"/>
                <a:gd name="T57" fmla="*/ 52 h 73"/>
                <a:gd name="T58" fmla="*/ 11 w 59"/>
                <a:gd name="T59" fmla="*/ 43 h 73"/>
                <a:gd name="T60" fmla="*/ 18 w 59"/>
                <a:gd name="T61" fmla="*/ 32 h 73"/>
                <a:gd name="T62" fmla="*/ 25 w 59"/>
                <a:gd name="T63" fmla="*/ 21 h 73"/>
                <a:gd name="T64" fmla="*/ 32 w 59"/>
                <a:gd name="T65" fmla="*/ 12 h 73"/>
                <a:gd name="T66" fmla="*/ 38 w 59"/>
                <a:gd name="T67" fmla="*/ 5 h 73"/>
                <a:gd name="T68" fmla="*/ 43 w 59"/>
                <a:gd name="T6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3">
                  <a:moveTo>
                    <a:pt x="43" y="0"/>
                  </a:moveTo>
                  <a:lnTo>
                    <a:pt x="53" y="2"/>
                  </a:lnTo>
                  <a:lnTo>
                    <a:pt x="58" y="6"/>
                  </a:lnTo>
                  <a:lnTo>
                    <a:pt x="59" y="11"/>
                  </a:lnTo>
                  <a:lnTo>
                    <a:pt x="56" y="17"/>
                  </a:lnTo>
                  <a:lnTo>
                    <a:pt x="52" y="24"/>
                  </a:lnTo>
                  <a:lnTo>
                    <a:pt x="47" y="32"/>
                  </a:lnTo>
                  <a:lnTo>
                    <a:pt x="43" y="38"/>
                  </a:lnTo>
                  <a:lnTo>
                    <a:pt x="41" y="44"/>
                  </a:lnTo>
                  <a:lnTo>
                    <a:pt x="42" y="50"/>
                  </a:lnTo>
                  <a:lnTo>
                    <a:pt x="47" y="54"/>
                  </a:lnTo>
                  <a:lnTo>
                    <a:pt x="56" y="56"/>
                  </a:lnTo>
                  <a:lnTo>
                    <a:pt x="54" y="65"/>
                  </a:lnTo>
                  <a:lnTo>
                    <a:pt x="52" y="67"/>
                  </a:lnTo>
                  <a:lnTo>
                    <a:pt x="47" y="67"/>
                  </a:lnTo>
                  <a:lnTo>
                    <a:pt x="42" y="63"/>
                  </a:lnTo>
                  <a:lnTo>
                    <a:pt x="37" y="59"/>
                  </a:lnTo>
                  <a:lnTo>
                    <a:pt x="32" y="52"/>
                  </a:lnTo>
                  <a:lnTo>
                    <a:pt x="26" y="48"/>
                  </a:lnTo>
                  <a:lnTo>
                    <a:pt x="22" y="44"/>
                  </a:lnTo>
                  <a:lnTo>
                    <a:pt x="18" y="43"/>
                  </a:lnTo>
                  <a:lnTo>
                    <a:pt x="15" y="46"/>
                  </a:lnTo>
                  <a:lnTo>
                    <a:pt x="14" y="55"/>
                  </a:lnTo>
                  <a:lnTo>
                    <a:pt x="15" y="69"/>
                  </a:lnTo>
                  <a:lnTo>
                    <a:pt x="7" y="73"/>
                  </a:lnTo>
                  <a:lnTo>
                    <a:pt x="2" y="73"/>
                  </a:lnTo>
                  <a:lnTo>
                    <a:pt x="0" y="68"/>
                  </a:lnTo>
                  <a:lnTo>
                    <a:pt x="3" y="61"/>
                  </a:lnTo>
                  <a:lnTo>
                    <a:pt x="7" y="52"/>
                  </a:lnTo>
                  <a:lnTo>
                    <a:pt x="11" y="43"/>
                  </a:lnTo>
                  <a:lnTo>
                    <a:pt x="18" y="32"/>
                  </a:lnTo>
                  <a:lnTo>
                    <a:pt x="25" y="21"/>
                  </a:lnTo>
                  <a:lnTo>
                    <a:pt x="32" y="12"/>
                  </a:lnTo>
                  <a:lnTo>
                    <a:pt x="38" y="5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4" name="Freeform 178"/>
            <p:cNvSpPr/>
            <p:nvPr/>
          </p:nvSpPr>
          <p:spPr bwMode="auto">
            <a:xfrm>
              <a:off x="7290396" y="2886279"/>
              <a:ext cx="201623" cy="364472"/>
            </a:xfrm>
            <a:custGeom>
              <a:avLst/>
              <a:gdLst>
                <a:gd name="T0" fmla="*/ 105 w 209"/>
                <a:gd name="T1" fmla="*/ 1 h 375"/>
                <a:gd name="T2" fmla="*/ 123 w 209"/>
                <a:gd name="T3" fmla="*/ 7 h 375"/>
                <a:gd name="T4" fmla="*/ 140 w 209"/>
                <a:gd name="T5" fmla="*/ 17 h 375"/>
                <a:gd name="T6" fmla="*/ 155 w 209"/>
                <a:gd name="T7" fmla="*/ 26 h 375"/>
                <a:gd name="T8" fmla="*/ 160 w 209"/>
                <a:gd name="T9" fmla="*/ 27 h 375"/>
                <a:gd name="T10" fmla="*/ 154 w 209"/>
                <a:gd name="T11" fmla="*/ 13 h 375"/>
                <a:gd name="T12" fmla="*/ 173 w 209"/>
                <a:gd name="T13" fmla="*/ 10 h 375"/>
                <a:gd name="T14" fmla="*/ 186 w 209"/>
                <a:gd name="T15" fmla="*/ 21 h 375"/>
                <a:gd name="T16" fmla="*/ 194 w 209"/>
                <a:gd name="T17" fmla="*/ 41 h 375"/>
                <a:gd name="T18" fmla="*/ 203 w 209"/>
                <a:gd name="T19" fmla="*/ 69 h 375"/>
                <a:gd name="T20" fmla="*/ 198 w 209"/>
                <a:gd name="T21" fmla="*/ 87 h 375"/>
                <a:gd name="T22" fmla="*/ 186 w 209"/>
                <a:gd name="T23" fmla="*/ 83 h 375"/>
                <a:gd name="T24" fmla="*/ 182 w 209"/>
                <a:gd name="T25" fmla="*/ 69 h 375"/>
                <a:gd name="T26" fmla="*/ 181 w 209"/>
                <a:gd name="T27" fmla="*/ 55 h 375"/>
                <a:gd name="T28" fmla="*/ 177 w 209"/>
                <a:gd name="T29" fmla="*/ 43 h 375"/>
                <a:gd name="T30" fmla="*/ 165 w 209"/>
                <a:gd name="T31" fmla="*/ 39 h 375"/>
                <a:gd name="T32" fmla="*/ 153 w 209"/>
                <a:gd name="T33" fmla="*/ 82 h 375"/>
                <a:gd name="T34" fmla="*/ 151 w 209"/>
                <a:gd name="T35" fmla="*/ 156 h 375"/>
                <a:gd name="T36" fmla="*/ 150 w 209"/>
                <a:gd name="T37" fmla="*/ 233 h 375"/>
                <a:gd name="T38" fmla="*/ 151 w 209"/>
                <a:gd name="T39" fmla="*/ 322 h 375"/>
                <a:gd name="T40" fmla="*/ 145 w 209"/>
                <a:gd name="T41" fmla="*/ 367 h 375"/>
                <a:gd name="T42" fmla="*/ 132 w 209"/>
                <a:gd name="T43" fmla="*/ 366 h 375"/>
                <a:gd name="T44" fmla="*/ 119 w 209"/>
                <a:gd name="T45" fmla="*/ 372 h 375"/>
                <a:gd name="T46" fmla="*/ 99 w 209"/>
                <a:gd name="T47" fmla="*/ 375 h 375"/>
                <a:gd name="T48" fmla="*/ 87 w 209"/>
                <a:gd name="T49" fmla="*/ 368 h 375"/>
                <a:gd name="T50" fmla="*/ 98 w 209"/>
                <a:gd name="T51" fmla="*/ 363 h 375"/>
                <a:gd name="T52" fmla="*/ 112 w 209"/>
                <a:gd name="T53" fmla="*/ 361 h 375"/>
                <a:gd name="T54" fmla="*/ 97 w 209"/>
                <a:gd name="T55" fmla="*/ 316 h 375"/>
                <a:gd name="T56" fmla="*/ 77 w 209"/>
                <a:gd name="T57" fmla="*/ 268 h 375"/>
                <a:gd name="T58" fmla="*/ 65 w 209"/>
                <a:gd name="T59" fmla="*/ 221 h 375"/>
                <a:gd name="T60" fmla="*/ 71 w 209"/>
                <a:gd name="T61" fmla="*/ 180 h 375"/>
                <a:gd name="T62" fmla="*/ 52 w 209"/>
                <a:gd name="T63" fmla="*/ 182 h 375"/>
                <a:gd name="T64" fmla="*/ 38 w 209"/>
                <a:gd name="T65" fmla="*/ 189 h 375"/>
                <a:gd name="T66" fmla="*/ 24 w 209"/>
                <a:gd name="T67" fmla="*/ 196 h 375"/>
                <a:gd name="T68" fmla="*/ 2 w 209"/>
                <a:gd name="T69" fmla="*/ 194 h 375"/>
                <a:gd name="T70" fmla="*/ 0 w 209"/>
                <a:gd name="T71" fmla="*/ 183 h 375"/>
                <a:gd name="T72" fmla="*/ 4 w 209"/>
                <a:gd name="T73" fmla="*/ 175 h 375"/>
                <a:gd name="T74" fmla="*/ 8 w 209"/>
                <a:gd name="T75" fmla="*/ 172 h 375"/>
                <a:gd name="T76" fmla="*/ 11 w 209"/>
                <a:gd name="T77" fmla="*/ 173 h 375"/>
                <a:gd name="T78" fmla="*/ 15 w 209"/>
                <a:gd name="T79" fmla="*/ 177 h 375"/>
                <a:gd name="T80" fmla="*/ 22 w 209"/>
                <a:gd name="T81" fmla="*/ 177 h 375"/>
                <a:gd name="T82" fmla="*/ 28 w 209"/>
                <a:gd name="T83" fmla="*/ 158 h 375"/>
                <a:gd name="T84" fmla="*/ 28 w 209"/>
                <a:gd name="T85" fmla="*/ 136 h 375"/>
                <a:gd name="T86" fmla="*/ 42 w 209"/>
                <a:gd name="T87" fmla="*/ 133 h 375"/>
                <a:gd name="T88" fmla="*/ 76 w 209"/>
                <a:gd name="T89" fmla="*/ 140 h 375"/>
                <a:gd name="T90" fmla="*/ 94 w 209"/>
                <a:gd name="T91" fmla="*/ 160 h 375"/>
                <a:gd name="T92" fmla="*/ 91 w 209"/>
                <a:gd name="T93" fmla="*/ 188 h 375"/>
                <a:gd name="T94" fmla="*/ 92 w 209"/>
                <a:gd name="T95" fmla="*/ 213 h 375"/>
                <a:gd name="T96" fmla="*/ 98 w 209"/>
                <a:gd name="T97" fmla="*/ 250 h 375"/>
                <a:gd name="T98" fmla="*/ 119 w 209"/>
                <a:gd name="T99" fmla="*/ 232 h 375"/>
                <a:gd name="T100" fmla="*/ 121 w 209"/>
                <a:gd name="T101" fmla="*/ 210 h 375"/>
                <a:gd name="T102" fmla="*/ 116 w 209"/>
                <a:gd name="T103" fmla="*/ 186 h 375"/>
                <a:gd name="T104" fmla="*/ 119 w 209"/>
                <a:gd name="T105" fmla="*/ 163 h 375"/>
                <a:gd name="T106" fmla="*/ 120 w 209"/>
                <a:gd name="T107" fmla="*/ 141 h 375"/>
                <a:gd name="T108" fmla="*/ 100 w 209"/>
                <a:gd name="T109" fmla="*/ 127 h 375"/>
                <a:gd name="T110" fmla="*/ 93 w 209"/>
                <a:gd name="T111" fmla="*/ 100 h 375"/>
                <a:gd name="T112" fmla="*/ 104 w 209"/>
                <a:gd name="T113" fmla="*/ 48 h 375"/>
                <a:gd name="T114" fmla="*/ 98 w 209"/>
                <a:gd name="T115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9" h="375">
                  <a:moveTo>
                    <a:pt x="98" y="0"/>
                  </a:moveTo>
                  <a:lnTo>
                    <a:pt x="105" y="1"/>
                  </a:lnTo>
                  <a:lnTo>
                    <a:pt x="114" y="4"/>
                  </a:lnTo>
                  <a:lnTo>
                    <a:pt x="123" y="7"/>
                  </a:lnTo>
                  <a:lnTo>
                    <a:pt x="132" y="12"/>
                  </a:lnTo>
                  <a:lnTo>
                    <a:pt x="140" y="17"/>
                  </a:lnTo>
                  <a:lnTo>
                    <a:pt x="149" y="22"/>
                  </a:lnTo>
                  <a:lnTo>
                    <a:pt x="155" y="26"/>
                  </a:lnTo>
                  <a:lnTo>
                    <a:pt x="159" y="27"/>
                  </a:lnTo>
                  <a:lnTo>
                    <a:pt x="160" y="27"/>
                  </a:lnTo>
                  <a:lnTo>
                    <a:pt x="159" y="22"/>
                  </a:lnTo>
                  <a:lnTo>
                    <a:pt x="154" y="13"/>
                  </a:lnTo>
                  <a:lnTo>
                    <a:pt x="165" y="10"/>
                  </a:lnTo>
                  <a:lnTo>
                    <a:pt x="173" y="10"/>
                  </a:lnTo>
                  <a:lnTo>
                    <a:pt x="181" y="13"/>
                  </a:lnTo>
                  <a:lnTo>
                    <a:pt x="186" y="21"/>
                  </a:lnTo>
                  <a:lnTo>
                    <a:pt x="190" y="31"/>
                  </a:lnTo>
                  <a:lnTo>
                    <a:pt x="194" y="41"/>
                  </a:lnTo>
                  <a:lnTo>
                    <a:pt x="199" y="55"/>
                  </a:lnTo>
                  <a:lnTo>
                    <a:pt x="203" y="69"/>
                  </a:lnTo>
                  <a:lnTo>
                    <a:pt x="209" y="83"/>
                  </a:lnTo>
                  <a:lnTo>
                    <a:pt x="198" y="87"/>
                  </a:lnTo>
                  <a:lnTo>
                    <a:pt x="190" y="85"/>
                  </a:lnTo>
                  <a:lnTo>
                    <a:pt x="186" y="83"/>
                  </a:lnTo>
                  <a:lnTo>
                    <a:pt x="183" y="77"/>
                  </a:lnTo>
                  <a:lnTo>
                    <a:pt x="182" y="69"/>
                  </a:lnTo>
                  <a:lnTo>
                    <a:pt x="182" y="62"/>
                  </a:lnTo>
                  <a:lnTo>
                    <a:pt x="181" y="55"/>
                  </a:lnTo>
                  <a:lnTo>
                    <a:pt x="179" y="48"/>
                  </a:lnTo>
                  <a:lnTo>
                    <a:pt x="177" y="43"/>
                  </a:lnTo>
                  <a:lnTo>
                    <a:pt x="172" y="39"/>
                  </a:lnTo>
                  <a:lnTo>
                    <a:pt x="165" y="39"/>
                  </a:lnTo>
                  <a:lnTo>
                    <a:pt x="154" y="41"/>
                  </a:lnTo>
                  <a:lnTo>
                    <a:pt x="153" y="82"/>
                  </a:lnTo>
                  <a:lnTo>
                    <a:pt x="151" y="119"/>
                  </a:lnTo>
                  <a:lnTo>
                    <a:pt x="151" y="156"/>
                  </a:lnTo>
                  <a:lnTo>
                    <a:pt x="150" y="194"/>
                  </a:lnTo>
                  <a:lnTo>
                    <a:pt x="150" y="233"/>
                  </a:lnTo>
                  <a:lnTo>
                    <a:pt x="151" y="275"/>
                  </a:lnTo>
                  <a:lnTo>
                    <a:pt x="151" y="322"/>
                  </a:lnTo>
                  <a:lnTo>
                    <a:pt x="154" y="374"/>
                  </a:lnTo>
                  <a:lnTo>
                    <a:pt x="145" y="367"/>
                  </a:lnTo>
                  <a:lnTo>
                    <a:pt x="138" y="364"/>
                  </a:lnTo>
                  <a:lnTo>
                    <a:pt x="132" y="366"/>
                  </a:lnTo>
                  <a:lnTo>
                    <a:pt x="126" y="368"/>
                  </a:lnTo>
                  <a:lnTo>
                    <a:pt x="119" y="372"/>
                  </a:lnTo>
                  <a:lnTo>
                    <a:pt x="110" y="374"/>
                  </a:lnTo>
                  <a:lnTo>
                    <a:pt x="99" y="375"/>
                  </a:lnTo>
                  <a:lnTo>
                    <a:pt x="84" y="374"/>
                  </a:lnTo>
                  <a:lnTo>
                    <a:pt x="87" y="368"/>
                  </a:lnTo>
                  <a:lnTo>
                    <a:pt x="92" y="364"/>
                  </a:lnTo>
                  <a:lnTo>
                    <a:pt x="98" y="363"/>
                  </a:lnTo>
                  <a:lnTo>
                    <a:pt x="105" y="362"/>
                  </a:lnTo>
                  <a:lnTo>
                    <a:pt x="112" y="361"/>
                  </a:lnTo>
                  <a:lnTo>
                    <a:pt x="105" y="339"/>
                  </a:lnTo>
                  <a:lnTo>
                    <a:pt x="97" y="316"/>
                  </a:lnTo>
                  <a:lnTo>
                    <a:pt x="87" y="291"/>
                  </a:lnTo>
                  <a:lnTo>
                    <a:pt x="77" y="268"/>
                  </a:lnTo>
                  <a:lnTo>
                    <a:pt x="70" y="244"/>
                  </a:lnTo>
                  <a:lnTo>
                    <a:pt x="65" y="221"/>
                  </a:lnTo>
                  <a:lnTo>
                    <a:pt x="65" y="200"/>
                  </a:lnTo>
                  <a:lnTo>
                    <a:pt x="71" y="180"/>
                  </a:lnTo>
                  <a:lnTo>
                    <a:pt x="60" y="179"/>
                  </a:lnTo>
                  <a:lnTo>
                    <a:pt x="52" y="182"/>
                  </a:lnTo>
                  <a:lnTo>
                    <a:pt x="44" y="185"/>
                  </a:lnTo>
                  <a:lnTo>
                    <a:pt x="38" y="189"/>
                  </a:lnTo>
                  <a:lnTo>
                    <a:pt x="32" y="194"/>
                  </a:lnTo>
                  <a:lnTo>
                    <a:pt x="24" y="196"/>
                  </a:lnTo>
                  <a:lnTo>
                    <a:pt x="14" y="196"/>
                  </a:lnTo>
                  <a:lnTo>
                    <a:pt x="2" y="194"/>
                  </a:lnTo>
                  <a:lnTo>
                    <a:pt x="0" y="188"/>
                  </a:lnTo>
                  <a:lnTo>
                    <a:pt x="0" y="183"/>
                  </a:lnTo>
                  <a:lnTo>
                    <a:pt x="2" y="179"/>
                  </a:lnTo>
                  <a:lnTo>
                    <a:pt x="4" y="175"/>
                  </a:lnTo>
                  <a:lnTo>
                    <a:pt x="5" y="173"/>
                  </a:lnTo>
                  <a:lnTo>
                    <a:pt x="8" y="172"/>
                  </a:lnTo>
                  <a:lnTo>
                    <a:pt x="10" y="172"/>
                  </a:lnTo>
                  <a:lnTo>
                    <a:pt x="11" y="173"/>
                  </a:lnTo>
                  <a:lnTo>
                    <a:pt x="14" y="174"/>
                  </a:lnTo>
                  <a:lnTo>
                    <a:pt x="15" y="177"/>
                  </a:lnTo>
                  <a:lnTo>
                    <a:pt x="15" y="180"/>
                  </a:lnTo>
                  <a:lnTo>
                    <a:pt x="22" y="177"/>
                  </a:lnTo>
                  <a:lnTo>
                    <a:pt x="26" y="168"/>
                  </a:lnTo>
                  <a:lnTo>
                    <a:pt x="28" y="158"/>
                  </a:lnTo>
                  <a:lnTo>
                    <a:pt x="28" y="147"/>
                  </a:lnTo>
                  <a:lnTo>
                    <a:pt x="28" y="136"/>
                  </a:lnTo>
                  <a:lnTo>
                    <a:pt x="28" y="126"/>
                  </a:lnTo>
                  <a:lnTo>
                    <a:pt x="42" y="133"/>
                  </a:lnTo>
                  <a:lnTo>
                    <a:pt x="58" y="138"/>
                  </a:lnTo>
                  <a:lnTo>
                    <a:pt x="76" y="140"/>
                  </a:lnTo>
                  <a:lnTo>
                    <a:pt x="98" y="139"/>
                  </a:lnTo>
                  <a:lnTo>
                    <a:pt x="94" y="160"/>
                  </a:lnTo>
                  <a:lnTo>
                    <a:pt x="92" y="175"/>
                  </a:lnTo>
                  <a:lnTo>
                    <a:pt x="91" y="188"/>
                  </a:lnTo>
                  <a:lnTo>
                    <a:pt x="91" y="200"/>
                  </a:lnTo>
                  <a:lnTo>
                    <a:pt x="92" y="213"/>
                  </a:lnTo>
                  <a:lnTo>
                    <a:pt x="94" y="229"/>
                  </a:lnTo>
                  <a:lnTo>
                    <a:pt x="98" y="250"/>
                  </a:lnTo>
                  <a:lnTo>
                    <a:pt x="111" y="241"/>
                  </a:lnTo>
                  <a:lnTo>
                    <a:pt x="119" y="232"/>
                  </a:lnTo>
                  <a:lnTo>
                    <a:pt x="121" y="222"/>
                  </a:lnTo>
                  <a:lnTo>
                    <a:pt x="121" y="210"/>
                  </a:lnTo>
                  <a:lnTo>
                    <a:pt x="119" y="199"/>
                  </a:lnTo>
                  <a:lnTo>
                    <a:pt x="116" y="186"/>
                  </a:lnTo>
                  <a:lnTo>
                    <a:pt x="116" y="174"/>
                  </a:lnTo>
                  <a:lnTo>
                    <a:pt x="119" y="163"/>
                  </a:lnTo>
                  <a:lnTo>
                    <a:pt x="126" y="152"/>
                  </a:lnTo>
                  <a:lnTo>
                    <a:pt x="120" y="141"/>
                  </a:lnTo>
                  <a:lnTo>
                    <a:pt x="112" y="132"/>
                  </a:lnTo>
                  <a:lnTo>
                    <a:pt x="100" y="127"/>
                  </a:lnTo>
                  <a:lnTo>
                    <a:pt x="84" y="126"/>
                  </a:lnTo>
                  <a:lnTo>
                    <a:pt x="93" y="100"/>
                  </a:lnTo>
                  <a:lnTo>
                    <a:pt x="100" y="73"/>
                  </a:lnTo>
                  <a:lnTo>
                    <a:pt x="104" y="48"/>
                  </a:lnTo>
                  <a:lnTo>
                    <a:pt x="104" y="23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5" name="Freeform 179"/>
            <p:cNvSpPr/>
            <p:nvPr/>
          </p:nvSpPr>
          <p:spPr bwMode="auto">
            <a:xfrm>
              <a:off x="6551759" y="2913421"/>
              <a:ext cx="509873" cy="414878"/>
            </a:xfrm>
            <a:custGeom>
              <a:avLst/>
              <a:gdLst>
                <a:gd name="T0" fmla="*/ 208 w 526"/>
                <a:gd name="T1" fmla="*/ 13 h 429"/>
                <a:gd name="T2" fmla="*/ 227 w 526"/>
                <a:gd name="T3" fmla="*/ 32 h 429"/>
                <a:gd name="T4" fmla="*/ 240 w 526"/>
                <a:gd name="T5" fmla="*/ 55 h 429"/>
                <a:gd name="T6" fmla="*/ 269 w 526"/>
                <a:gd name="T7" fmla="*/ 91 h 429"/>
                <a:gd name="T8" fmla="*/ 317 w 526"/>
                <a:gd name="T9" fmla="*/ 126 h 429"/>
                <a:gd name="T10" fmla="*/ 343 w 526"/>
                <a:gd name="T11" fmla="*/ 167 h 429"/>
                <a:gd name="T12" fmla="*/ 371 w 526"/>
                <a:gd name="T13" fmla="*/ 154 h 429"/>
                <a:gd name="T14" fmla="*/ 403 w 526"/>
                <a:gd name="T15" fmla="*/ 162 h 429"/>
                <a:gd name="T16" fmla="*/ 384 w 526"/>
                <a:gd name="T17" fmla="*/ 179 h 429"/>
                <a:gd name="T18" fmla="*/ 377 w 526"/>
                <a:gd name="T19" fmla="*/ 201 h 429"/>
                <a:gd name="T20" fmla="*/ 412 w 526"/>
                <a:gd name="T21" fmla="*/ 193 h 429"/>
                <a:gd name="T22" fmla="*/ 456 w 526"/>
                <a:gd name="T23" fmla="*/ 180 h 429"/>
                <a:gd name="T24" fmla="*/ 471 w 526"/>
                <a:gd name="T25" fmla="*/ 208 h 429"/>
                <a:gd name="T26" fmla="*/ 432 w 526"/>
                <a:gd name="T27" fmla="*/ 218 h 429"/>
                <a:gd name="T28" fmla="*/ 388 w 526"/>
                <a:gd name="T29" fmla="*/ 222 h 429"/>
                <a:gd name="T30" fmla="*/ 418 w 526"/>
                <a:gd name="T31" fmla="*/ 262 h 429"/>
                <a:gd name="T32" fmla="*/ 457 w 526"/>
                <a:gd name="T33" fmla="*/ 288 h 429"/>
                <a:gd name="T34" fmla="*/ 438 w 526"/>
                <a:gd name="T35" fmla="*/ 303 h 429"/>
                <a:gd name="T36" fmla="*/ 442 w 526"/>
                <a:gd name="T37" fmla="*/ 334 h 429"/>
                <a:gd name="T38" fmla="*/ 457 w 526"/>
                <a:gd name="T39" fmla="*/ 333 h 429"/>
                <a:gd name="T40" fmla="*/ 476 w 526"/>
                <a:gd name="T41" fmla="*/ 316 h 429"/>
                <a:gd name="T42" fmla="*/ 465 w 526"/>
                <a:gd name="T43" fmla="*/ 278 h 429"/>
                <a:gd name="T44" fmla="*/ 473 w 526"/>
                <a:gd name="T45" fmla="*/ 249 h 429"/>
                <a:gd name="T46" fmla="*/ 498 w 526"/>
                <a:gd name="T47" fmla="*/ 284 h 429"/>
                <a:gd name="T48" fmla="*/ 519 w 526"/>
                <a:gd name="T49" fmla="*/ 328 h 429"/>
                <a:gd name="T50" fmla="*/ 507 w 526"/>
                <a:gd name="T51" fmla="*/ 342 h 429"/>
                <a:gd name="T52" fmla="*/ 485 w 526"/>
                <a:gd name="T53" fmla="*/ 350 h 429"/>
                <a:gd name="T54" fmla="*/ 502 w 526"/>
                <a:gd name="T55" fmla="*/ 413 h 429"/>
                <a:gd name="T56" fmla="*/ 418 w 526"/>
                <a:gd name="T57" fmla="*/ 351 h 429"/>
                <a:gd name="T58" fmla="*/ 362 w 526"/>
                <a:gd name="T59" fmla="*/ 303 h 429"/>
                <a:gd name="T60" fmla="*/ 332 w 526"/>
                <a:gd name="T61" fmla="*/ 319 h 429"/>
                <a:gd name="T62" fmla="*/ 310 w 526"/>
                <a:gd name="T63" fmla="*/ 266 h 429"/>
                <a:gd name="T64" fmla="*/ 271 w 526"/>
                <a:gd name="T65" fmla="*/ 251 h 429"/>
                <a:gd name="T66" fmla="*/ 249 w 526"/>
                <a:gd name="T67" fmla="*/ 208 h 429"/>
                <a:gd name="T68" fmla="*/ 218 w 526"/>
                <a:gd name="T69" fmla="*/ 216 h 429"/>
                <a:gd name="T70" fmla="*/ 193 w 526"/>
                <a:gd name="T71" fmla="*/ 208 h 429"/>
                <a:gd name="T72" fmla="*/ 185 w 526"/>
                <a:gd name="T73" fmla="*/ 222 h 429"/>
                <a:gd name="T74" fmla="*/ 197 w 526"/>
                <a:gd name="T75" fmla="*/ 253 h 429"/>
                <a:gd name="T76" fmla="*/ 169 w 526"/>
                <a:gd name="T77" fmla="*/ 239 h 429"/>
                <a:gd name="T78" fmla="*/ 132 w 526"/>
                <a:gd name="T79" fmla="*/ 206 h 429"/>
                <a:gd name="T80" fmla="*/ 92 w 526"/>
                <a:gd name="T81" fmla="*/ 216 h 429"/>
                <a:gd name="T82" fmla="*/ 92 w 526"/>
                <a:gd name="T83" fmla="*/ 167 h 429"/>
                <a:gd name="T84" fmla="*/ 180 w 526"/>
                <a:gd name="T85" fmla="*/ 194 h 429"/>
                <a:gd name="T86" fmla="*/ 140 w 526"/>
                <a:gd name="T87" fmla="*/ 144 h 429"/>
                <a:gd name="T88" fmla="*/ 97 w 526"/>
                <a:gd name="T89" fmla="*/ 98 h 429"/>
                <a:gd name="T90" fmla="*/ 90 w 526"/>
                <a:gd name="T91" fmla="*/ 113 h 429"/>
                <a:gd name="T92" fmla="*/ 83 w 526"/>
                <a:gd name="T93" fmla="*/ 139 h 429"/>
                <a:gd name="T94" fmla="*/ 19 w 526"/>
                <a:gd name="T95" fmla="*/ 121 h 429"/>
                <a:gd name="T96" fmla="*/ 44 w 526"/>
                <a:gd name="T97" fmla="*/ 96 h 429"/>
                <a:gd name="T98" fmla="*/ 95 w 526"/>
                <a:gd name="T99" fmla="*/ 67 h 429"/>
                <a:gd name="T100" fmla="*/ 162 w 526"/>
                <a:gd name="T101" fmla="*/ 34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26" h="429">
                  <a:moveTo>
                    <a:pt x="193" y="0"/>
                  </a:moveTo>
                  <a:lnTo>
                    <a:pt x="199" y="3"/>
                  </a:lnTo>
                  <a:lnTo>
                    <a:pt x="204" y="7"/>
                  </a:lnTo>
                  <a:lnTo>
                    <a:pt x="208" y="13"/>
                  </a:lnTo>
                  <a:lnTo>
                    <a:pt x="212" y="20"/>
                  </a:lnTo>
                  <a:lnTo>
                    <a:pt x="215" y="24"/>
                  </a:lnTo>
                  <a:lnTo>
                    <a:pt x="220" y="29"/>
                  </a:lnTo>
                  <a:lnTo>
                    <a:pt x="227" y="32"/>
                  </a:lnTo>
                  <a:lnTo>
                    <a:pt x="236" y="31"/>
                  </a:lnTo>
                  <a:lnTo>
                    <a:pt x="249" y="28"/>
                  </a:lnTo>
                  <a:lnTo>
                    <a:pt x="242" y="43"/>
                  </a:lnTo>
                  <a:lnTo>
                    <a:pt x="240" y="55"/>
                  </a:lnTo>
                  <a:lnTo>
                    <a:pt x="242" y="66"/>
                  </a:lnTo>
                  <a:lnTo>
                    <a:pt x="249" y="76"/>
                  </a:lnTo>
                  <a:lnTo>
                    <a:pt x="258" y="84"/>
                  </a:lnTo>
                  <a:lnTo>
                    <a:pt x="269" y="91"/>
                  </a:lnTo>
                  <a:lnTo>
                    <a:pt x="281" y="100"/>
                  </a:lnTo>
                  <a:lnTo>
                    <a:pt x="294" y="107"/>
                  </a:lnTo>
                  <a:lnTo>
                    <a:pt x="306" y="116"/>
                  </a:lnTo>
                  <a:lnTo>
                    <a:pt x="317" y="126"/>
                  </a:lnTo>
                  <a:lnTo>
                    <a:pt x="326" y="138"/>
                  </a:lnTo>
                  <a:lnTo>
                    <a:pt x="331" y="151"/>
                  </a:lnTo>
                  <a:lnTo>
                    <a:pt x="332" y="166"/>
                  </a:lnTo>
                  <a:lnTo>
                    <a:pt x="343" y="167"/>
                  </a:lnTo>
                  <a:lnTo>
                    <a:pt x="352" y="165"/>
                  </a:lnTo>
                  <a:lnTo>
                    <a:pt x="359" y="161"/>
                  </a:lnTo>
                  <a:lnTo>
                    <a:pt x="365" y="157"/>
                  </a:lnTo>
                  <a:lnTo>
                    <a:pt x="371" y="154"/>
                  </a:lnTo>
                  <a:lnTo>
                    <a:pt x="378" y="150"/>
                  </a:lnTo>
                  <a:lnTo>
                    <a:pt x="388" y="150"/>
                  </a:lnTo>
                  <a:lnTo>
                    <a:pt x="401" y="152"/>
                  </a:lnTo>
                  <a:lnTo>
                    <a:pt x="403" y="162"/>
                  </a:lnTo>
                  <a:lnTo>
                    <a:pt x="400" y="168"/>
                  </a:lnTo>
                  <a:lnTo>
                    <a:pt x="397" y="173"/>
                  </a:lnTo>
                  <a:lnTo>
                    <a:pt x="390" y="177"/>
                  </a:lnTo>
                  <a:lnTo>
                    <a:pt x="384" y="179"/>
                  </a:lnTo>
                  <a:lnTo>
                    <a:pt x="380" y="183"/>
                  </a:lnTo>
                  <a:lnTo>
                    <a:pt x="376" y="188"/>
                  </a:lnTo>
                  <a:lnTo>
                    <a:pt x="373" y="194"/>
                  </a:lnTo>
                  <a:lnTo>
                    <a:pt x="377" y="201"/>
                  </a:lnTo>
                  <a:lnTo>
                    <a:pt x="384" y="204"/>
                  </a:lnTo>
                  <a:lnTo>
                    <a:pt x="392" y="202"/>
                  </a:lnTo>
                  <a:lnTo>
                    <a:pt x="401" y="199"/>
                  </a:lnTo>
                  <a:lnTo>
                    <a:pt x="412" y="193"/>
                  </a:lnTo>
                  <a:lnTo>
                    <a:pt x="423" y="188"/>
                  </a:lnTo>
                  <a:lnTo>
                    <a:pt x="434" y="183"/>
                  </a:lnTo>
                  <a:lnTo>
                    <a:pt x="446" y="180"/>
                  </a:lnTo>
                  <a:lnTo>
                    <a:pt x="456" y="180"/>
                  </a:lnTo>
                  <a:lnTo>
                    <a:pt x="456" y="191"/>
                  </a:lnTo>
                  <a:lnTo>
                    <a:pt x="459" y="199"/>
                  </a:lnTo>
                  <a:lnTo>
                    <a:pt x="464" y="205"/>
                  </a:lnTo>
                  <a:lnTo>
                    <a:pt x="471" y="208"/>
                  </a:lnTo>
                  <a:lnTo>
                    <a:pt x="461" y="217"/>
                  </a:lnTo>
                  <a:lnTo>
                    <a:pt x="451" y="221"/>
                  </a:lnTo>
                  <a:lnTo>
                    <a:pt x="442" y="221"/>
                  </a:lnTo>
                  <a:lnTo>
                    <a:pt x="432" y="218"/>
                  </a:lnTo>
                  <a:lnTo>
                    <a:pt x="422" y="214"/>
                  </a:lnTo>
                  <a:lnTo>
                    <a:pt x="411" y="213"/>
                  </a:lnTo>
                  <a:lnTo>
                    <a:pt x="400" y="214"/>
                  </a:lnTo>
                  <a:lnTo>
                    <a:pt x="388" y="222"/>
                  </a:lnTo>
                  <a:lnTo>
                    <a:pt x="395" y="232"/>
                  </a:lnTo>
                  <a:lnTo>
                    <a:pt x="401" y="242"/>
                  </a:lnTo>
                  <a:lnTo>
                    <a:pt x="410" y="253"/>
                  </a:lnTo>
                  <a:lnTo>
                    <a:pt x="418" y="262"/>
                  </a:lnTo>
                  <a:lnTo>
                    <a:pt x="428" y="269"/>
                  </a:lnTo>
                  <a:lnTo>
                    <a:pt x="442" y="275"/>
                  </a:lnTo>
                  <a:lnTo>
                    <a:pt x="456" y="277"/>
                  </a:lnTo>
                  <a:lnTo>
                    <a:pt x="457" y="288"/>
                  </a:lnTo>
                  <a:lnTo>
                    <a:pt x="456" y="295"/>
                  </a:lnTo>
                  <a:lnTo>
                    <a:pt x="451" y="300"/>
                  </a:lnTo>
                  <a:lnTo>
                    <a:pt x="445" y="302"/>
                  </a:lnTo>
                  <a:lnTo>
                    <a:pt x="438" y="303"/>
                  </a:lnTo>
                  <a:lnTo>
                    <a:pt x="429" y="305"/>
                  </a:lnTo>
                  <a:lnTo>
                    <a:pt x="434" y="313"/>
                  </a:lnTo>
                  <a:lnTo>
                    <a:pt x="439" y="323"/>
                  </a:lnTo>
                  <a:lnTo>
                    <a:pt x="442" y="334"/>
                  </a:lnTo>
                  <a:lnTo>
                    <a:pt x="443" y="346"/>
                  </a:lnTo>
                  <a:lnTo>
                    <a:pt x="449" y="344"/>
                  </a:lnTo>
                  <a:lnTo>
                    <a:pt x="454" y="339"/>
                  </a:lnTo>
                  <a:lnTo>
                    <a:pt x="457" y="333"/>
                  </a:lnTo>
                  <a:lnTo>
                    <a:pt x="461" y="327"/>
                  </a:lnTo>
                  <a:lnTo>
                    <a:pt x="465" y="322"/>
                  </a:lnTo>
                  <a:lnTo>
                    <a:pt x="470" y="318"/>
                  </a:lnTo>
                  <a:lnTo>
                    <a:pt x="476" y="316"/>
                  </a:lnTo>
                  <a:lnTo>
                    <a:pt x="485" y="316"/>
                  </a:lnTo>
                  <a:lnTo>
                    <a:pt x="498" y="319"/>
                  </a:lnTo>
                  <a:lnTo>
                    <a:pt x="484" y="296"/>
                  </a:lnTo>
                  <a:lnTo>
                    <a:pt x="465" y="278"/>
                  </a:lnTo>
                  <a:lnTo>
                    <a:pt x="443" y="263"/>
                  </a:lnTo>
                  <a:lnTo>
                    <a:pt x="455" y="252"/>
                  </a:lnTo>
                  <a:lnTo>
                    <a:pt x="465" y="249"/>
                  </a:lnTo>
                  <a:lnTo>
                    <a:pt x="473" y="249"/>
                  </a:lnTo>
                  <a:lnTo>
                    <a:pt x="481" y="253"/>
                  </a:lnTo>
                  <a:lnTo>
                    <a:pt x="487" y="262"/>
                  </a:lnTo>
                  <a:lnTo>
                    <a:pt x="493" y="272"/>
                  </a:lnTo>
                  <a:lnTo>
                    <a:pt x="498" y="284"/>
                  </a:lnTo>
                  <a:lnTo>
                    <a:pt x="502" y="296"/>
                  </a:lnTo>
                  <a:lnTo>
                    <a:pt x="507" y="308"/>
                  </a:lnTo>
                  <a:lnTo>
                    <a:pt x="513" y="319"/>
                  </a:lnTo>
                  <a:lnTo>
                    <a:pt x="519" y="328"/>
                  </a:lnTo>
                  <a:lnTo>
                    <a:pt x="526" y="333"/>
                  </a:lnTo>
                  <a:lnTo>
                    <a:pt x="521" y="341"/>
                  </a:lnTo>
                  <a:lnTo>
                    <a:pt x="515" y="344"/>
                  </a:lnTo>
                  <a:lnTo>
                    <a:pt x="507" y="342"/>
                  </a:lnTo>
                  <a:lnTo>
                    <a:pt x="500" y="339"/>
                  </a:lnTo>
                  <a:lnTo>
                    <a:pt x="493" y="335"/>
                  </a:lnTo>
                  <a:lnTo>
                    <a:pt x="484" y="333"/>
                  </a:lnTo>
                  <a:lnTo>
                    <a:pt x="485" y="350"/>
                  </a:lnTo>
                  <a:lnTo>
                    <a:pt x="490" y="367"/>
                  </a:lnTo>
                  <a:lnTo>
                    <a:pt x="496" y="383"/>
                  </a:lnTo>
                  <a:lnTo>
                    <a:pt x="501" y="397"/>
                  </a:lnTo>
                  <a:lnTo>
                    <a:pt x="502" y="413"/>
                  </a:lnTo>
                  <a:lnTo>
                    <a:pt x="498" y="429"/>
                  </a:lnTo>
                  <a:lnTo>
                    <a:pt x="471" y="403"/>
                  </a:lnTo>
                  <a:lnTo>
                    <a:pt x="444" y="378"/>
                  </a:lnTo>
                  <a:lnTo>
                    <a:pt x="418" y="351"/>
                  </a:lnTo>
                  <a:lnTo>
                    <a:pt x="395" y="323"/>
                  </a:lnTo>
                  <a:lnTo>
                    <a:pt x="373" y="291"/>
                  </a:lnTo>
                  <a:lnTo>
                    <a:pt x="367" y="296"/>
                  </a:lnTo>
                  <a:lnTo>
                    <a:pt x="362" y="303"/>
                  </a:lnTo>
                  <a:lnTo>
                    <a:pt x="358" y="309"/>
                  </a:lnTo>
                  <a:lnTo>
                    <a:pt x="352" y="316"/>
                  </a:lnTo>
                  <a:lnTo>
                    <a:pt x="343" y="319"/>
                  </a:lnTo>
                  <a:lnTo>
                    <a:pt x="332" y="319"/>
                  </a:lnTo>
                  <a:lnTo>
                    <a:pt x="330" y="299"/>
                  </a:lnTo>
                  <a:lnTo>
                    <a:pt x="325" y="284"/>
                  </a:lnTo>
                  <a:lnTo>
                    <a:pt x="319" y="273"/>
                  </a:lnTo>
                  <a:lnTo>
                    <a:pt x="310" y="266"/>
                  </a:lnTo>
                  <a:lnTo>
                    <a:pt x="300" y="261"/>
                  </a:lnTo>
                  <a:lnTo>
                    <a:pt x="291" y="258"/>
                  </a:lnTo>
                  <a:lnTo>
                    <a:pt x="281" y="255"/>
                  </a:lnTo>
                  <a:lnTo>
                    <a:pt x="271" y="251"/>
                  </a:lnTo>
                  <a:lnTo>
                    <a:pt x="264" y="245"/>
                  </a:lnTo>
                  <a:lnTo>
                    <a:pt x="257" y="236"/>
                  </a:lnTo>
                  <a:lnTo>
                    <a:pt x="252" y="224"/>
                  </a:lnTo>
                  <a:lnTo>
                    <a:pt x="249" y="208"/>
                  </a:lnTo>
                  <a:lnTo>
                    <a:pt x="237" y="208"/>
                  </a:lnTo>
                  <a:lnTo>
                    <a:pt x="229" y="211"/>
                  </a:lnTo>
                  <a:lnTo>
                    <a:pt x="223" y="213"/>
                  </a:lnTo>
                  <a:lnTo>
                    <a:pt x="218" y="216"/>
                  </a:lnTo>
                  <a:lnTo>
                    <a:pt x="213" y="218"/>
                  </a:lnTo>
                  <a:lnTo>
                    <a:pt x="209" y="217"/>
                  </a:lnTo>
                  <a:lnTo>
                    <a:pt x="202" y="214"/>
                  </a:lnTo>
                  <a:lnTo>
                    <a:pt x="193" y="208"/>
                  </a:lnTo>
                  <a:lnTo>
                    <a:pt x="185" y="210"/>
                  </a:lnTo>
                  <a:lnTo>
                    <a:pt x="181" y="212"/>
                  </a:lnTo>
                  <a:lnTo>
                    <a:pt x="182" y="217"/>
                  </a:lnTo>
                  <a:lnTo>
                    <a:pt x="185" y="222"/>
                  </a:lnTo>
                  <a:lnTo>
                    <a:pt x="190" y="228"/>
                  </a:lnTo>
                  <a:lnTo>
                    <a:pt x="195" y="235"/>
                  </a:lnTo>
                  <a:lnTo>
                    <a:pt x="197" y="244"/>
                  </a:lnTo>
                  <a:lnTo>
                    <a:pt x="197" y="253"/>
                  </a:lnTo>
                  <a:lnTo>
                    <a:pt x="193" y="263"/>
                  </a:lnTo>
                  <a:lnTo>
                    <a:pt x="186" y="258"/>
                  </a:lnTo>
                  <a:lnTo>
                    <a:pt x="177" y="250"/>
                  </a:lnTo>
                  <a:lnTo>
                    <a:pt x="169" y="239"/>
                  </a:lnTo>
                  <a:lnTo>
                    <a:pt x="160" y="229"/>
                  </a:lnTo>
                  <a:lnTo>
                    <a:pt x="152" y="218"/>
                  </a:lnTo>
                  <a:lnTo>
                    <a:pt x="142" y="211"/>
                  </a:lnTo>
                  <a:lnTo>
                    <a:pt x="132" y="206"/>
                  </a:lnTo>
                  <a:lnTo>
                    <a:pt x="121" y="205"/>
                  </a:lnTo>
                  <a:lnTo>
                    <a:pt x="109" y="210"/>
                  </a:lnTo>
                  <a:lnTo>
                    <a:pt x="97" y="222"/>
                  </a:lnTo>
                  <a:lnTo>
                    <a:pt x="92" y="216"/>
                  </a:lnTo>
                  <a:lnTo>
                    <a:pt x="91" y="207"/>
                  </a:lnTo>
                  <a:lnTo>
                    <a:pt x="91" y="195"/>
                  </a:lnTo>
                  <a:lnTo>
                    <a:pt x="92" y="182"/>
                  </a:lnTo>
                  <a:lnTo>
                    <a:pt x="92" y="167"/>
                  </a:lnTo>
                  <a:lnTo>
                    <a:pt x="90" y="152"/>
                  </a:lnTo>
                  <a:lnTo>
                    <a:pt x="83" y="139"/>
                  </a:lnTo>
                  <a:lnTo>
                    <a:pt x="129" y="168"/>
                  </a:lnTo>
                  <a:lnTo>
                    <a:pt x="180" y="194"/>
                  </a:lnTo>
                  <a:lnTo>
                    <a:pt x="174" y="178"/>
                  </a:lnTo>
                  <a:lnTo>
                    <a:pt x="164" y="165"/>
                  </a:lnTo>
                  <a:lnTo>
                    <a:pt x="152" y="154"/>
                  </a:lnTo>
                  <a:lnTo>
                    <a:pt x="140" y="144"/>
                  </a:lnTo>
                  <a:lnTo>
                    <a:pt x="126" y="135"/>
                  </a:lnTo>
                  <a:lnTo>
                    <a:pt x="114" y="124"/>
                  </a:lnTo>
                  <a:lnTo>
                    <a:pt x="103" y="112"/>
                  </a:lnTo>
                  <a:lnTo>
                    <a:pt x="97" y="98"/>
                  </a:lnTo>
                  <a:lnTo>
                    <a:pt x="89" y="100"/>
                  </a:lnTo>
                  <a:lnTo>
                    <a:pt x="86" y="104"/>
                  </a:lnTo>
                  <a:lnTo>
                    <a:pt x="86" y="108"/>
                  </a:lnTo>
                  <a:lnTo>
                    <a:pt x="90" y="113"/>
                  </a:lnTo>
                  <a:lnTo>
                    <a:pt x="92" y="118"/>
                  </a:lnTo>
                  <a:lnTo>
                    <a:pt x="93" y="124"/>
                  </a:lnTo>
                  <a:lnTo>
                    <a:pt x="91" y="132"/>
                  </a:lnTo>
                  <a:lnTo>
                    <a:pt x="83" y="139"/>
                  </a:lnTo>
                  <a:lnTo>
                    <a:pt x="0" y="139"/>
                  </a:lnTo>
                  <a:lnTo>
                    <a:pt x="5" y="132"/>
                  </a:lnTo>
                  <a:lnTo>
                    <a:pt x="12" y="126"/>
                  </a:lnTo>
                  <a:lnTo>
                    <a:pt x="19" y="121"/>
                  </a:lnTo>
                  <a:lnTo>
                    <a:pt x="27" y="117"/>
                  </a:lnTo>
                  <a:lnTo>
                    <a:pt x="34" y="111"/>
                  </a:lnTo>
                  <a:lnTo>
                    <a:pt x="40" y="105"/>
                  </a:lnTo>
                  <a:lnTo>
                    <a:pt x="44" y="96"/>
                  </a:lnTo>
                  <a:lnTo>
                    <a:pt x="44" y="84"/>
                  </a:lnTo>
                  <a:lnTo>
                    <a:pt x="41" y="70"/>
                  </a:lnTo>
                  <a:lnTo>
                    <a:pt x="72" y="70"/>
                  </a:lnTo>
                  <a:lnTo>
                    <a:pt x="95" y="67"/>
                  </a:lnTo>
                  <a:lnTo>
                    <a:pt x="115" y="63"/>
                  </a:lnTo>
                  <a:lnTo>
                    <a:pt x="132" y="56"/>
                  </a:lnTo>
                  <a:lnTo>
                    <a:pt x="147" y="46"/>
                  </a:lnTo>
                  <a:lnTo>
                    <a:pt x="162" y="34"/>
                  </a:lnTo>
                  <a:lnTo>
                    <a:pt x="176" y="18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6" name="Freeform 180"/>
            <p:cNvSpPr/>
            <p:nvPr/>
          </p:nvSpPr>
          <p:spPr bwMode="auto">
            <a:xfrm>
              <a:off x="6807665" y="3097595"/>
              <a:ext cx="94995" cy="42651"/>
            </a:xfrm>
            <a:custGeom>
              <a:avLst/>
              <a:gdLst>
                <a:gd name="T0" fmla="*/ 11 w 97"/>
                <a:gd name="T1" fmla="*/ 0 h 44"/>
                <a:gd name="T2" fmla="*/ 20 w 97"/>
                <a:gd name="T3" fmla="*/ 3 h 44"/>
                <a:gd name="T4" fmla="*/ 33 w 97"/>
                <a:gd name="T5" fmla="*/ 7 h 44"/>
                <a:gd name="T6" fmla="*/ 46 w 97"/>
                <a:gd name="T7" fmla="*/ 14 h 44"/>
                <a:gd name="T8" fmla="*/ 59 w 97"/>
                <a:gd name="T9" fmla="*/ 20 h 44"/>
                <a:gd name="T10" fmla="*/ 73 w 97"/>
                <a:gd name="T11" fmla="*/ 24 h 44"/>
                <a:gd name="T12" fmla="*/ 85 w 97"/>
                <a:gd name="T13" fmla="*/ 29 h 44"/>
                <a:gd name="T14" fmla="*/ 97 w 97"/>
                <a:gd name="T15" fmla="*/ 32 h 44"/>
                <a:gd name="T16" fmla="*/ 87 w 97"/>
                <a:gd name="T17" fmla="*/ 40 h 44"/>
                <a:gd name="T18" fmla="*/ 76 w 97"/>
                <a:gd name="T19" fmla="*/ 44 h 44"/>
                <a:gd name="T20" fmla="*/ 64 w 97"/>
                <a:gd name="T21" fmla="*/ 44 h 44"/>
                <a:gd name="T22" fmla="*/ 52 w 97"/>
                <a:gd name="T23" fmla="*/ 40 h 44"/>
                <a:gd name="T24" fmla="*/ 39 w 97"/>
                <a:gd name="T25" fmla="*/ 35 h 44"/>
                <a:gd name="T26" fmla="*/ 26 w 97"/>
                <a:gd name="T27" fmla="*/ 28 h 44"/>
                <a:gd name="T28" fmla="*/ 15 w 97"/>
                <a:gd name="T29" fmla="*/ 20 h 44"/>
                <a:gd name="T30" fmla="*/ 6 w 97"/>
                <a:gd name="T31" fmla="*/ 11 h 44"/>
                <a:gd name="T32" fmla="*/ 0 w 97"/>
                <a:gd name="T33" fmla="*/ 4 h 44"/>
                <a:gd name="T34" fmla="*/ 3 w 97"/>
                <a:gd name="T35" fmla="*/ 0 h 44"/>
                <a:gd name="T36" fmla="*/ 11 w 97"/>
                <a:gd name="T3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7" h="44">
                  <a:moveTo>
                    <a:pt x="11" y="0"/>
                  </a:moveTo>
                  <a:lnTo>
                    <a:pt x="20" y="3"/>
                  </a:lnTo>
                  <a:lnTo>
                    <a:pt x="33" y="7"/>
                  </a:lnTo>
                  <a:lnTo>
                    <a:pt x="46" y="14"/>
                  </a:lnTo>
                  <a:lnTo>
                    <a:pt x="59" y="20"/>
                  </a:lnTo>
                  <a:lnTo>
                    <a:pt x="73" y="24"/>
                  </a:lnTo>
                  <a:lnTo>
                    <a:pt x="85" y="29"/>
                  </a:lnTo>
                  <a:lnTo>
                    <a:pt x="97" y="32"/>
                  </a:lnTo>
                  <a:lnTo>
                    <a:pt x="87" y="40"/>
                  </a:lnTo>
                  <a:lnTo>
                    <a:pt x="76" y="44"/>
                  </a:lnTo>
                  <a:lnTo>
                    <a:pt x="64" y="44"/>
                  </a:lnTo>
                  <a:lnTo>
                    <a:pt x="52" y="40"/>
                  </a:lnTo>
                  <a:lnTo>
                    <a:pt x="39" y="35"/>
                  </a:lnTo>
                  <a:lnTo>
                    <a:pt x="26" y="28"/>
                  </a:lnTo>
                  <a:lnTo>
                    <a:pt x="15" y="20"/>
                  </a:lnTo>
                  <a:lnTo>
                    <a:pt x="6" y="11"/>
                  </a:lnTo>
                  <a:lnTo>
                    <a:pt x="0" y="4"/>
                  </a:lnTo>
                  <a:lnTo>
                    <a:pt x="3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7" name="Freeform 181"/>
            <p:cNvSpPr/>
            <p:nvPr/>
          </p:nvSpPr>
          <p:spPr bwMode="auto">
            <a:xfrm>
              <a:off x="7115915" y="3115043"/>
              <a:ext cx="81425" cy="73670"/>
            </a:xfrm>
            <a:custGeom>
              <a:avLst/>
              <a:gdLst>
                <a:gd name="T0" fmla="*/ 41 w 82"/>
                <a:gd name="T1" fmla="*/ 0 h 76"/>
                <a:gd name="T2" fmla="*/ 46 w 82"/>
                <a:gd name="T3" fmla="*/ 2 h 76"/>
                <a:gd name="T4" fmla="*/ 48 w 82"/>
                <a:gd name="T5" fmla="*/ 6 h 76"/>
                <a:gd name="T6" fmla="*/ 49 w 82"/>
                <a:gd name="T7" fmla="*/ 14 h 76"/>
                <a:gd name="T8" fmla="*/ 48 w 82"/>
                <a:gd name="T9" fmla="*/ 21 h 76"/>
                <a:gd name="T10" fmla="*/ 48 w 82"/>
                <a:gd name="T11" fmla="*/ 30 h 76"/>
                <a:gd name="T12" fmla="*/ 49 w 82"/>
                <a:gd name="T13" fmla="*/ 38 h 76"/>
                <a:gd name="T14" fmla="*/ 52 w 82"/>
                <a:gd name="T15" fmla="*/ 45 h 76"/>
                <a:gd name="T16" fmla="*/ 58 w 82"/>
                <a:gd name="T17" fmla="*/ 52 h 76"/>
                <a:gd name="T18" fmla="*/ 68 w 82"/>
                <a:gd name="T19" fmla="*/ 55 h 76"/>
                <a:gd name="T20" fmla="*/ 82 w 82"/>
                <a:gd name="T21" fmla="*/ 55 h 76"/>
                <a:gd name="T22" fmla="*/ 77 w 82"/>
                <a:gd name="T23" fmla="*/ 67 h 76"/>
                <a:gd name="T24" fmla="*/ 70 w 82"/>
                <a:gd name="T25" fmla="*/ 73 h 76"/>
                <a:gd name="T26" fmla="*/ 60 w 82"/>
                <a:gd name="T27" fmla="*/ 76 h 76"/>
                <a:gd name="T28" fmla="*/ 49 w 82"/>
                <a:gd name="T29" fmla="*/ 73 h 76"/>
                <a:gd name="T30" fmla="*/ 39 w 82"/>
                <a:gd name="T31" fmla="*/ 69 h 76"/>
                <a:gd name="T32" fmla="*/ 26 w 82"/>
                <a:gd name="T33" fmla="*/ 60 h 76"/>
                <a:gd name="T34" fmla="*/ 17 w 82"/>
                <a:gd name="T35" fmla="*/ 50 h 76"/>
                <a:gd name="T36" fmla="*/ 8 w 82"/>
                <a:gd name="T37" fmla="*/ 38 h 76"/>
                <a:gd name="T38" fmla="*/ 2 w 82"/>
                <a:gd name="T39" fmla="*/ 26 h 76"/>
                <a:gd name="T40" fmla="*/ 0 w 82"/>
                <a:gd name="T41" fmla="*/ 14 h 76"/>
                <a:gd name="T42" fmla="*/ 11 w 82"/>
                <a:gd name="T43" fmla="*/ 14 h 76"/>
                <a:gd name="T44" fmla="*/ 21 w 82"/>
                <a:gd name="T45" fmla="*/ 14 h 76"/>
                <a:gd name="T46" fmla="*/ 31 w 82"/>
                <a:gd name="T47" fmla="*/ 13 h 76"/>
                <a:gd name="T48" fmla="*/ 37 w 82"/>
                <a:gd name="T49" fmla="*/ 8 h 76"/>
                <a:gd name="T50" fmla="*/ 41 w 82"/>
                <a:gd name="T51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2" h="76">
                  <a:moveTo>
                    <a:pt x="41" y="0"/>
                  </a:moveTo>
                  <a:lnTo>
                    <a:pt x="46" y="2"/>
                  </a:lnTo>
                  <a:lnTo>
                    <a:pt x="48" y="6"/>
                  </a:lnTo>
                  <a:lnTo>
                    <a:pt x="49" y="14"/>
                  </a:lnTo>
                  <a:lnTo>
                    <a:pt x="48" y="21"/>
                  </a:lnTo>
                  <a:lnTo>
                    <a:pt x="48" y="30"/>
                  </a:lnTo>
                  <a:lnTo>
                    <a:pt x="49" y="38"/>
                  </a:lnTo>
                  <a:lnTo>
                    <a:pt x="52" y="45"/>
                  </a:lnTo>
                  <a:lnTo>
                    <a:pt x="58" y="52"/>
                  </a:lnTo>
                  <a:lnTo>
                    <a:pt x="68" y="55"/>
                  </a:lnTo>
                  <a:lnTo>
                    <a:pt x="82" y="55"/>
                  </a:lnTo>
                  <a:lnTo>
                    <a:pt x="77" y="67"/>
                  </a:lnTo>
                  <a:lnTo>
                    <a:pt x="70" y="73"/>
                  </a:lnTo>
                  <a:lnTo>
                    <a:pt x="60" y="76"/>
                  </a:lnTo>
                  <a:lnTo>
                    <a:pt x="49" y="73"/>
                  </a:lnTo>
                  <a:lnTo>
                    <a:pt x="39" y="69"/>
                  </a:lnTo>
                  <a:lnTo>
                    <a:pt x="26" y="60"/>
                  </a:lnTo>
                  <a:lnTo>
                    <a:pt x="17" y="50"/>
                  </a:lnTo>
                  <a:lnTo>
                    <a:pt x="8" y="38"/>
                  </a:lnTo>
                  <a:lnTo>
                    <a:pt x="2" y="26"/>
                  </a:lnTo>
                  <a:lnTo>
                    <a:pt x="0" y="14"/>
                  </a:lnTo>
                  <a:lnTo>
                    <a:pt x="11" y="14"/>
                  </a:lnTo>
                  <a:lnTo>
                    <a:pt x="21" y="14"/>
                  </a:lnTo>
                  <a:lnTo>
                    <a:pt x="31" y="13"/>
                  </a:lnTo>
                  <a:lnTo>
                    <a:pt x="37" y="8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8" name="Freeform 182"/>
            <p:cNvSpPr/>
            <p:nvPr/>
          </p:nvSpPr>
          <p:spPr bwMode="auto">
            <a:xfrm>
              <a:off x="5442833" y="3287586"/>
              <a:ext cx="69793" cy="89179"/>
            </a:xfrm>
            <a:custGeom>
              <a:avLst/>
              <a:gdLst>
                <a:gd name="T0" fmla="*/ 54 w 73"/>
                <a:gd name="T1" fmla="*/ 0 h 92"/>
                <a:gd name="T2" fmla="*/ 66 w 73"/>
                <a:gd name="T3" fmla="*/ 3 h 92"/>
                <a:gd name="T4" fmla="*/ 71 w 73"/>
                <a:gd name="T5" fmla="*/ 11 h 92"/>
                <a:gd name="T6" fmla="*/ 73 w 73"/>
                <a:gd name="T7" fmla="*/ 23 h 92"/>
                <a:gd name="T8" fmla="*/ 71 w 73"/>
                <a:gd name="T9" fmla="*/ 38 h 92"/>
                <a:gd name="T10" fmla="*/ 67 w 73"/>
                <a:gd name="T11" fmla="*/ 51 h 92"/>
                <a:gd name="T12" fmla="*/ 60 w 73"/>
                <a:gd name="T13" fmla="*/ 65 h 92"/>
                <a:gd name="T14" fmla="*/ 50 w 73"/>
                <a:gd name="T15" fmla="*/ 77 h 92"/>
                <a:gd name="T16" fmla="*/ 41 w 73"/>
                <a:gd name="T17" fmla="*/ 86 h 92"/>
                <a:gd name="T18" fmla="*/ 31 w 73"/>
                <a:gd name="T19" fmla="*/ 92 h 92"/>
                <a:gd name="T20" fmla="*/ 20 w 73"/>
                <a:gd name="T21" fmla="*/ 92 h 92"/>
                <a:gd name="T22" fmla="*/ 10 w 73"/>
                <a:gd name="T23" fmla="*/ 86 h 92"/>
                <a:gd name="T24" fmla="*/ 10 w 73"/>
                <a:gd name="T25" fmla="*/ 73 h 92"/>
                <a:gd name="T26" fmla="*/ 8 w 73"/>
                <a:gd name="T27" fmla="*/ 65 h 92"/>
                <a:gd name="T28" fmla="*/ 5 w 73"/>
                <a:gd name="T29" fmla="*/ 59 h 92"/>
                <a:gd name="T30" fmla="*/ 2 w 73"/>
                <a:gd name="T31" fmla="*/ 54 h 92"/>
                <a:gd name="T32" fmla="*/ 0 w 73"/>
                <a:gd name="T33" fmla="*/ 49 h 92"/>
                <a:gd name="T34" fmla="*/ 0 w 73"/>
                <a:gd name="T35" fmla="*/ 44 h 92"/>
                <a:gd name="T36" fmla="*/ 4 w 73"/>
                <a:gd name="T37" fmla="*/ 38 h 92"/>
                <a:gd name="T38" fmla="*/ 10 w 73"/>
                <a:gd name="T39" fmla="*/ 29 h 92"/>
                <a:gd name="T40" fmla="*/ 19 w 73"/>
                <a:gd name="T41" fmla="*/ 28 h 92"/>
                <a:gd name="T42" fmla="*/ 25 w 73"/>
                <a:gd name="T43" fmla="*/ 23 h 92"/>
                <a:gd name="T44" fmla="*/ 30 w 73"/>
                <a:gd name="T45" fmla="*/ 19 h 92"/>
                <a:gd name="T46" fmla="*/ 34 w 73"/>
                <a:gd name="T47" fmla="*/ 12 h 92"/>
                <a:gd name="T48" fmla="*/ 39 w 73"/>
                <a:gd name="T49" fmla="*/ 6 h 92"/>
                <a:gd name="T50" fmla="*/ 45 w 73"/>
                <a:gd name="T51" fmla="*/ 1 h 92"/>
                <a:gd name="T52" fmla="*/ 54 w 73"/>
                <a:gd name="T5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3" h="92">
                  <a:moveTo>
                    <a:pt x="54" y="0"/>
                  </a:moveTo>
                  <a:lnTo>
                    <a:pt x="66" y="3"/>
                  </a:lnTo>
                  <a:lnTo>
                    <a:pt x="71" y="11"/>
                  </a:lnTo>
                  <a:lnTo>
                    <a:pt x="73" y="23"/>
                  </a:lnTo>
                  <a:lnTo>
                    <a:pt x="71" y="38"/>
                  </a:lnTo>
                  <a:lnTo>
                    <a:pt x="67" y="51"/>
                  </a:lnTo>
                  <a:lnTo>
                    <a:pt x="60" y="65"/>
                  </a:lnTo>
                  <a:lnTo>
                    <a:pt x="50" y="77"/>
                  </a:lnTo>
                  <a:lnTo>
                    <a:pt x="41" y="86"/>
                  </a:lnTo>
                  <a:lnTo>
                    <a:pt x="31" y="92"/>
                  </a:lnTo>
                  <a:lnTo>
                    <a:pt x="20" y="92"/>
                  </a:lnTo>
                  <a:lnTo>
                    <a:pt x="10" y="86"/>
                  </a:lnTo>
                  <a:lnTo>
                    <a:pt x="10" y="73"/>
                  </a:lnTo>
                  <a:lnTo>
                    <a:pt x="8" y="65"/>
                  </a:lnTo>
                  <a:lnTo>
                    <a:pt x="5" y="59"/>
                  </a:lnTo>
                  <a:lnTo>
                    <a:pt x="2" y="54"/>
                  </a:lnTo>
                  <a:lnTo>
                    <a:pt x="0" y="49"/>
                  </a:lnTo>
                  <a:lnTo>
                    <a:pt x="0" y="44"/>
                  </a:lnTo>
                  <a:lnTo>
                    <a:pt x="4" y="38"/>
                  </a:lnTo>
                  <a:lnTo>
                    <a:pt x="10" y="29"/>
                  </a:lnTo>
                  <a:lnTo>
                    <a:pt x="19" y="28"/>
                  </a:lnTo>
                  <a:lnTo>
                    <a:pt x="25" y="23"/>
                  </a:lnTo>
                  <a:lnTo>
                    <a:pt x="30" y="19"/>
                  </a:lnTo>
                  <a:lnTo>
                    <a:pt x="34" y="12"/>
                  </a:lnTo>
                  <a:lnTo>
                    <a:pt x="39" y="6"/>
                  </a:lnTo>
                  <a:lnTo>
                    <a:pt x="45" y="1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9" name="Freeform 183"/>
            <p:cNvSpPr/>
            <p:nvPr/>
          </p:nvSpPr>
          <p:spPr bwMode="auto">
            <a:xfrm>
              <a:off x="7197339" y="3198407"/>
              <a:ext cx="65915" cy="77547"/>
            </a:xfrm>
            <a:custGeom>
              <a:avLst/>
              <a:gdLst>
                <a:gd name="T0" fmla="*/ 20 w 70"/>
                <a:gd name="T1" fmla="*/ 0 h 79"/>
                <a:gd name="T2" fmla="*/ 30 w 70"/>
                <a:gd name="T3" fmla="*/ 5 h 79"/>
                <a:gd name="T4" fmla="*/ 38 w 70"/>
                <a:gd name="T5" fmla="*/ 13 h 79"/>
                <a:gd name="T6" fmla="*/ 47 w 70"/>
                <a:gd name="T7" fmla="*/ 25 h 79"/>
                <a:gd name="T8" fmla="*/ 55 w 70"/>
                <a:gd name="T9" fmla="*/ 39 h 79"/>
                <a:gd name="T10" fmla="*/ 61 w 70"/>
                <a:gd name="T11" fmla="*/ 53 h 79"/>
                <a:gd name="T12" fmla="*/ 66 w 70"/>
                <a:gd name="T13" fmla="*/ 67 h 79"/>
                <a:gd name="T14" fmla="*/ 70 w 70"/>
                <a:gd name="T15" fmla="*/ 79 h 79"/>
                <a:gd name="T16" fmla="*/ 58 w 70"/>
                <a:gd name="T17" fmla="*/ 78 h 79"/>
                <a:gd name="T18" fmla="*/ 49 w 70"/>
                <a:gd name="T19" fmla="*/ 73 h 79"/>
                <a:gd name="T20" fmla="*/ 43 w 70"/>
                <a:gd name="T21" fmla="*/ 64 h 79"/>
                <a:gd name="T22" fmla="*/ 38 w 70"/>
                <a:gd name="T23" fmla="*/ 55 h 79"/>
                <a:gd name="T24" fmla="*/ 34 w 70"/>
                <a:gd name="T25" fmla="*/ 45 h 79"/>
                <a:gd name="T26" fmla="*/ 31 w 70"/>
                <a:gd name="T27" fmla="*/ 34 h 79"/>
                <a:gd name="T28" fmla="*/ 27 w 70"/>
                <a:gd name="T29" fmla="*/ 24 h 79"/>
                <a:gd name="T30" fmla="*/ 21 w 70"/>
                <a:gd name="T31" fmla="*/ 17 h 79"/>
                <a:gd name="T32" fmla="*/ 13 w 70"/>
                <a:gd name="T33" fmla="*/ 11 h 79"/>
                <a:gd name="T34" fmla="*/ 0 w 70"/>
                <a:gd name="T35" fmla="*/ 10 h 79"/>
                <a:gd name="T36" fmla="*/ 10 w 70"/>
                <a:gd name="T37" fmla="*/ 1 h 79"/>
                <a:gd name="T38" fmla="*/ 20 w 70"/>
                <a:gd name="T3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0" h="79">
                  <a:moveTo>
                    <a:pt x="20" y="0"/>
                  </a:moveTo>
                  <a:lnTo>
                    <a:pt x="30" y="5"/>
                  </a:lnTo>
                  <a:lnTo>
                    <a:pt x="38" y="13"/>
                  </a:lnTo>
                  <a:lnTo>
                    <a:pt x="47" y="25"/>
                  </a:lnTo>
                  <a:lnTo>
                    <a:pt x="55" y="39"/>
                  </a:lnTo>
                  <a:lnTo>
                    <a:pt x="61" y="53"/>
                  </a:lnTo>
                  <a:lnTo>
                    <a:pt x="66" y="67"/>
                  </a:lnTo>
                  <a:lnTo>
                    <a:pt x="70" y="79"/>
                  </a:lnTo>
                  <a:lnTo>
                    <a:pt x="58" y="78"/>
                  </a:lnTo>
                  <a:lnTo>
                    <a:pt x="49" y="73"/>
                  </a:lnTo>
                  <a:lnTo>
                    <a:pt x="43" y="64"/>
                  </a:lnTo>
                  <a:lnTo>
                    <a:pt x="38" y="55"/>
                  </a:lnTo>
                  <a:lnTo>
                    <a:pt x="34" y="45"/>
                  </a:lnTo>
                  <a:lnTo>
                    <a:pt x="31" y="34"/>
                  </a:lnTo>
                  <a:lnTo>
                    <a:pt x="27" y="24"/>
                  </a:lnTo>
                  <a:lnTo>
                    <a:pt x="21" y="17"/>
                  </a:lnTo>
                  <a:lnTo>
                    <a:pt x="13" y="11"/>
                  </a:lnTo>
                  <a:lnTo>
                    <a:pt x="0" y="10"/>
                  </a:lnTo>
                  <a:lnTo>
                    <a:pt x="10" y="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0" name="Freeform 184"/>
            <p:cNvSpPr/>
            <p:nvPr/>
          </p:nvSpPr>
          <p:spPr bwMode="auto">
            <a:xfrm>
              <a:off x="4552978" y="4311210"/>
              <a:ext cx="106627" cy="96934"/>
            </a:xfrm>
            <a:custGeom>
              <a:avLst/>
              <a:gdLst>
                <a:gd name="T0" fmla="*/ 0 w 110"/>
                <a:gd name="T1" fmla="*/ 0 h 100"/>
                <a:gd name="T2" fmla="*/ 19 w 110"/>
                <a:gd name="T3" fmla="*/ 10 h 100"/>
                <a:gd name="T4" fmla="*/ 36 w 110"/>
                <a:gd name="T5" fmla="*/ 23 h 100"/>
                <a:gd name="T6" fmla="*/ 50 w 110"/>
                <a:gd name="T7" fmla="*/ 39 h 100"/>
                <a:gd name="T8" fmla="*/ 63 w 110"/>
                <a:gd name="T9" fmla="*/ 55 h 100"/>
                <a:gd name="T10" fmla="*/ 78 w 110"/>
                <a:gd name="T11" fmla="*/ 71 h 100"/>
                <a:gd name="T12" fmla="*/ 92 w 110"/>
                <a:gd name="T13" fmla="*/ 85 h 100"/>
                <a:gd name="T14" fmla="*/ 110 w 110"/>
                <a:gd name="T15" fmla="*/ 98 h 100"/>
                <a:gd name="T16" fmla="*/ 98 w 110"/>
                <a:gd name="T17" fmla="*/ 100 h 100"/>
                <a:gd name="T18" fmla="*/ 85 w 110"/>
                <a:gd name="T19" fmla="*/ 98 h 100"/>
                <a:gd name="T20" fmla="*/ 70 w 110"/>
                <a:gd name="T21" fmla="*/ 90 h 100"/>
                <a:gd name="T22" fmla="*/ 56 w 110"/>
                <a:gd name="T23" fmla="*/ 79 h 100"/>
                <a:gd name="T24" fmla="*/ 41 w 110"/>
                <a:gd name="T25" fmla="*/ 66 h 100"/>
                <a:gd name="T26" fmla="*/ 28 w 110"/>
                <a:gd name="T27" fmla="*/ 50 h 100"/>
                <a:gd name="T28" fmla="*/ 15 w 110"/>
                <a:gd name="T29" fmla="*/ 33 h 100"/>
                <a:gd name="T30" fmla="*/ 6 w 110"/>
                <a:gd name="T31" fmla="*/ 16 h 100"/>
                <a:gd name="T32" fmla="*/ 0 w 110"/>
                <a:gd name="T3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0" h="100">
                  <a:moveTo>
                    <a:pt x="0" y="0"/>
                  </a:moveTo>
                  <a:lnTo>
                    <a:pt x="19" y="10"/>
                  </a:lnTo>
                  <a:lnTo>
                    <a:pt x="36" y="23"/>
                  </a:lnTo>
                  <a:lnTo>
                    <a:pt x="50" y="39"/>
                  </a:lnTo>
                  <a:lnTo>
                    <a:pt x="63" y="55"/>
                  </a:lnTo>
                  <a:lnTo>
                    <a:pt x="78" y="71"/>
                  </a:lnTo>
                  <a:lnTo>
                    <a:pt x="92" y="85"/>
                  </a:lnTo>
                  <a:lnTo>
                    <a:pt x="110" y="98"/>
                  </a:lnTo>
                  <a:lnTo>
                    <a:pt x="98" y="100"/>
                  </a:lnTo>
                  <a:lnTo>
                    <a:pt x="85" y="98"/>
                  </a:lnTo>
                  <a:lnTo>
                    <a:pt x="70" y="90"/>
                  </a:lnTo>
                  <a:lnTo>
                    <a:pt x="56" y="79"/>
                  </a:lnTo>
                  <a:lnTo>
                    <a:pt x="41" y="66"/>
                  </a:lnTo>
                  <a:lnTo>
                    <a:pt x="28" y="50"/>
                  </a:lnTo>
                  <a:lnTo>
                    <a:pt x="15" y="33"/>
                  </a:lnTo>
                  <a:lnTo>
                    <a:pt x="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1" name="Freeform 185"/>
            <p:cNvSpPr>
              <a:spLocks noEditPoints="1"/>
            </p:cNvSpPr>
            <p:nvPr/>
          </p:nvSpPr>
          <p:spPr bwMode="auto">
            <a:xfrm>
              <a:off x="4632464" y="3880823"/>
              <a:ext cx="2576507" cy="1651756"/>
            </a:xfrm>
            <a:custGeom>
              <a:avLst/>
              <a:gdLst>
                <a:gd name="T0" fmla="*/ 2504 w 2660"/>
                <a:gd name="T1" fmla="*/ 242 h 1704"/>
                <a:gd name="T2" fmla="*/ 2246 w 2660"/>
                <a:gd name="T3" fmla="*/ 380 h 1704"/>
                <a:gd name="T4" fmla="*/ 2264 w 2660"/>
                <a:gd name="T5" fmla="*/ 471 h 1704"/>
                <a:gd name="T6" fmla="*/ 2100 w 2660"/>
                <a:gd name="T7" fmla="*/ 385 h 1704"/>
                <a:gd name="T8" fmla="*/ 2072 w 2660"/>
                <a:gd name="T9" fmla="*/ 542 h 1704"/>
                <a:gd name="T10" fmla="*/ 2177 w 2660"/>
                <a:gd name="T11" fmla="*/ 669 h 1704"/>
                <a:gd name="T12" fmla="*/ 2510 w 2660"/>
                <a:gd name="T13" fmla="*/ 628 h 1704"/>
                <a:gd name="T14" fmla="*/ 2621 w 2660"/>
                <a:gd name="T15" fmla="*/ 766 h 1704"/>
                <a:gd name="T16" fmla="*/ 2355 w 2660"/>
                <a:gd name="T17" fmla="*/ 996 h 1704"/>
                <a:gd name="T18" fmla="*/ 2243 w 2660"/>
                <a:gd name="T19" fmla="*/ 820 h 1704"/>
                <a:gd name="T20" fmla="*/ 2095 w 2660"/>
                <a:gd name="T21" fmla="*/ 1150 h 1704"/>
                <a:gd name="T22" fmla="*/ 2110 w 2660"/>
                <a:gd name="T23" fmla="*/ 1246 h 1704"/>
                <a:gd name="T24" fmla="*/ 1777 w 2660"/>
                <a:gd name="T25" fmla="*/ 1563 h 1704"/>
                <a:gd name="T26" fmla="*/ 1434 w 2660"/>
                <a:gd name="T27" fmla="*/ 1621 h 1704"/>
                <a:gd name="T28" fmla="*/ 1182 w 2660"/>
                <a:gd name="T29" fmla="*/ 1703 h 1704"/>
                <a:gd name="T30" fmla="*/ 855 w 2660"/>
                <a:gd name="T31" fmla="*/ 1566 h 1704"/>
                <a:gd name="T32" fmla="*/ 330 w 2660"/>
                <a:gd name="T33" fmla="*/ 1345 h 1704"/>
                <a:gd name="T34" fmla="*/ 202 w 2660"/>
                <a:gd name="T35" fmla="*/ 1233 h 1704"/>
                <a:gd name="T36" fmla="*/ 289 w 2660"/>
                <a:gd name="T37" fmla="*/ 1203 h 1704"/>
                <a:gd name="T38" fmla="*/ 515 w 2660"/>
                <a:gd name="T39" fmla="*/ 1116 h 1704"/>
                <a:gd name="T40" fmla="*/ 356 w 2660"/>
                <a:gd name="T41" fmla="*/ 901 h 1704"/>
                <a:gd name="T42" fmla="*/ 212 w 2660"/>
                <a:gd name="T43" fmla="*/ 710 h 1704"/>
                <a:gd name="T44" fmla="*/ 82 w 2660"/>
                <a:gd name="T45" fmla="*/ 455 h 1704"/>
                <a:gd name="T46" fmla="*/ 28 w 2660"/>
                <a:gd name="T47" fmla="*/ 399 h 1704"/>
                <a:gd name="T48" fmla="*/ 205 w 2660"/>
                <a:gd name="T49" fmla="*/ 390 h 1704"/>
                <a:gd name="T50" fmla="*/ 231 w 2660"/>
                <a:gd name="T51" fmla="*/ 341 h 1704"/>
                <a:gd name="T52" fmla="*/ 166 w 2660"/>
                <a:gd name="T53" fmla="*/ 276 h 1704"/>
                <a:gd name="T54" fmla="*/ 191 w 2660"/>
                <a:gd name="T55" fmla="*/ 170 h 1704"/>
                <a:gd name="T56" fmla="*/ 425 w 2660"/>
                <a:gd name="T57" fmla="*/ 179 h 1704"/>
                <a:gd name="T58" fmla="*/ 756 w 2660"/>
                <a:gd name="T59" fmla="*/ 184 h 1704"/>
                <a:gd name="T60" fmla="*/ 957 w 2660"/>
                <a:gd name="T61" fmla="*/ 245 h 1704"/>
                <a:gd name="T62" fmla="*/ 930 w 2660"/>
                <a:gd name="T63" fmla="*/ 318 h 1704"/>
                <a:gd name="T64" fmla="*/ 875 w 2660"/>
                <a:gd name="T65" fmla="*/ 387 h 1704"/>
                <a:gd name="T66" fmla="*/ 729 w 2660"/>
                <a:gd name="T67" fmla="*/ 508 h 1704"/>
                <a:gd name="T68" fmla="*/ 985 w 2660"/>
                <a:gd name="T69" fmla="*/ 513 h 1704"/>
                <a:gd name="T70" fmla="*/ 1026 w 2660"/>
                <a:gd name="T71" fmla="*/ 621 h 1704"/>
                <a:gd name="T72" fmla="*/ 924 w 2660"/>
                <a:gd name="T73" fmla="*/ 710 h 1704"/>
                <a:gd name="T74" fmla="*/ 1040 w 2660"/>
                <a:gd name="T75" fmla="*/ 861 h 1704"/>
                <a:gd name="T76" fmla="*/ 1064 w 2660"/>
                <a:gd name="T77" fmla="*/ 913 h 1704"/>
                <a:gd name="T78" fmla="*/ 1211 w 2660"/>
                <a:gd name="T79" fmla="*/ 999 h 1704"/>
                <a:gd name="T80" fmla="*/ 1249 w 2660"/>
                <a:gd name="T81" fmla="*/ 894 h 1704"/>
                <a:gd name="T82" fmla="*/ 1421 w 2660"/>
                <a:gd name="T83" fmla="*/ 929 h 1704"/>
                <a:gd name="T84" fmla="*/ 891 w 2660"/>
                <a:gd name="T85" fmla="*/ 1200 h 1704"/>
                <a:gd name="T86" fmla="*/ 728 w 2660"/>
                <a:gd name="T87" fmla="*/ 1128 h 1704"/>
                <a:gd name="T88" fmla="*/ 715 w 2660"/>
                <a:gd name="T89" fmla="*/ 1144 h 1704"/>
                <a:gd name="T90" fmla="*/ 627 w 2660"/>
                <a:gd name="T91" fmla="*/ 1186 h 1704"/>
                <a:gd name="T92" fmla="*/ 860 w 2660"/>
                <a:gd name="T93" fmla="*/ 1324 h 1704"/>
                <a:gd name="T94" fmla="*/ 973 w 2660"/>
                <a:gd name="T95" fmla="*/ 1250 h 1704"/>
                <a:gd name="T96" fmla="*/ 1146 w 2660"/>
                <a:gd name="T97" fmla="*/ 1174 h 1704"/>
                <a:gd name="T98" fmla="*/ 1220 w 2660"/>
                <a:gd name="T99" fmla="*/ 1170 h 1704"/>
                <a:gd name="T100" fmla="*/ 1407 w 2660"/>
                <a:gd name="T101" fmla="*/ 1167 h 1704"/>
                <a:gd name="T102" fmla="*/ 1558 w 2660"/>
                <a:gd name="T103" fmla="*/ 1074 h 1704"/>
                <a:gd name="T104" fmla="*/ 1576 w 2660"/>
                <a:gd name="T105" fmla="*/ 958 h 1704"/>
                <a:gd name="T106" fmla="*/ 1608 w 2660"/>
                <a:gd name="T107" fmla="*/ 678 h 1704"/>
                <a:gd name="T108" fmla="*/ 1657 w 2660"/>
                <a:gd name="T109" fmla="*/ 564 h 1704"/>
                <a:gd name="T110" fmla="*/ 1732 w 2660"/>
                <a:gd name="T111" fmla="*/ 559 h 1704"/>
                <a:gd name="T112" fmla="*/ 1884 w 2660"/>
                <a:gd name="T113" fmla="*/ 513 h 1704"/>
                <a:gd name="T114" fmla="*/ 2068 w 2660"/>
                <a:gd name="T115" fmla="*/ 313 h 1704"/>
                <a:gd name="T116" fmla="*/ 2010 w 2660"/>
                <a:gd name="T117" fmla="*/ 239 h 1704"/>
                <a:gd name="T118" fmla="*/ 1719 w 2660"/>
                <a:gd name="T119" fmla="*/ 276 h 1704"/>
                <a:gd name="T120" fmla="*/ 2037 w 2660"/>
                <a:gd name="T121" fmla="*/ 152 h 1704"/>
                <a:gd name="T122" fmla="*/ 2370 w 2660"/>
                <a:gd name="T123" fmla="*/ 13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60" h="1704">
                  <a:moveTo>
                    <a:pt x="969" y="734"/>
                  </a:moveTo>
                  <a:lnTo>
                    <a:pt x="972" y="734"/>
                  </a:lnTo>
                  <a:lnTo>
                    <a:pt x="969" y="742"/>
                  </a:lnTo>
                  <a:lnTo>
                    <a:pt x="969" y="738"/>
                  </a:lnTo>
                  <a:lnTo>
                    <a:pt x="969" y="734"/>
                  </a:lnTo>
                  <a:close/>
                  <a:moveTo>
                    <a:pt x="972" y="720"/>
                  </a:moveTo>
                  <a:lnTo>
                    <a:pt x="969" y="734"/>
                  </a:lnTo>
                  <a:lnTo>
                    <a:pt x="968" y="733"/>
                  </a:lnTo>
                  <a:lnTo>
                    <a:pt x="967" y="733"/>
                  </a:lnTo>
                  <a:lnTo>
                    <a:pt x="964" y="731"/>
                  </a:lnTo>
                  <a:lnTo>
                    <a:pt x="963" y="729"/>
                  </a:lnTo>
                  <a:lnTo>
                    <a:pt x="962" y="727"/>
                  </a:lnTo>
                  <a:lnTo>
                    <a:pt x="962" y="725"/>
                  </a:lnTo>
                  <a:lnTo>
                    <a:pt x="964" y="723"/>
                  </a:lnTo>
                  <a:lnTo>
                    <a:pt x="967" y="721"/>
                  </a:lnTo>
                  <a:lnTo>
                    <a:pt x="972" y="720"/>
                  </a:lnTo>
                  <a:close/>
                  <a:moveTo>
                    <a:pt x="2425" y="0"/>
                  </a:moveTo>
                  <a:lnTo>
                    <a:pt x="2433" y="20"/>
                  </a:lnTo>
                  <a:lnTo>
                    <a:pt x="2443" y="41"/>
                  </a:lnTo>
                  <a:lnTo>
                    <a:pt x="2453" y="64"/>
                  </a:lnTo>
                  <a:lnTo>
                    <a:pt x="2465" y="89"/>
                  </a:lnTo>
                  <a:lnTo>
                    <a:pt x="2476" y="113"/>
                  </a:lnTo>
                  <a:lnTo>
                    <a:pt x="2486" y="139"/>
                  </a:lnTo>
                  <a:lnTo>
                    <a:pt x="2494" y="164"/>
                  </a:lnTo>
                  <a:lnTo>
                    <a:pt x="2500" y="190"/>
                  </a:lnTo>
                  <a:lnTo>
                    <a:pt x="2504" y="217"/>
                  </a:lnTo>
                  <a:lnTo>
                    <a:pt x="2504" y="242"/>
                  </a:lnTo>
                  <a:lnTo>
                    <a:pt x="2500" y="268"/>
                  </a:lnTo>
                  <a:lnTo>
                    <a:pt x="2492" y="293"/>
                  </a:lnTo>
                  <a:lnTo>
                    <a:pt x="2478" y="319"/>
                  </a:lnTo>
                  <a:lnTo>
                    <a:pt x="2458" y="342"/>
                  </a:lnTo>
                  <a:lnTo>
                    <a:pt x="2431" y="365"/>
                  </a:lnTo>
                  <a:lnTo>
                    <a:pt x="2397" y="387"/>
                  </a:lnTo>
                  <a:lnTo>
                    <a:pt x="2399" y="380"/>
                  </a:lnTo>
                  <a:lnTo>
                    <a:pt x="2402" y="374"/>
                  </a:lnTo>
                  <a:lnTo>
                    <a:pt x="2405" y="369"/>
                  </a:lnTo>
                  <a:lnTo>
                    <a:pt x="2409" y="363"/>
                  </a:lnTo>
                  <a:lnTo>
                    <a:pt x="2411" y="355"/>
                  </a:lnTo>
                  <a:lnTo>
                    <a:pt x="2411" y="346"/>
                  </a:lnTo>
                  <a:lnTo>
                    <a:pt x="2386" y="359"/>
                  </a:lnTo>
                  <a:lnTo>
                    <a:pt x="2363" y="368"/>
                  </a:lnTo>
                  <a:lnTo>
                    <a:pt x="2342" y="370"/>
                  </a:lnTo>
                  <a:lnTo>
                    <a:pt x="2321" y="369"/>
                  </a:lnTo>
                  <a:lnTo>
                    <a:pt x="2301" y="364"/>
                  </a:lnTo>
                  <a:lnTo>
                    <a:pt x="2280" y="355"/>
                  </a:lnTo>
                  <a:lnTo>
                    <a:pt x="2257" y="346"/>
                  </a:lnTo>
                  <a:lnTo>
                    <a:pt x="2231" y="332"/>
                  </a:lnTo>
                  <a:lnTo>
                    <a:pt x="2229" y="341"/>
                  </a:lnTo>
                  <a:lnTo>
                    <a:pt x="2230" y="348"/>
                  </a:lnTo>
                  <a:lnTo>
                    <a:pt x="2235" y="357"/>
                  </a:lnTo>
                  <a:lnTo>
                    <a:pt x="2240" y="363"/>
                  </a:lnTo>
                  <a:lnTo>
                    <a:pt x="2243" y="369"/>
                  </a:lnTo>
                  <a:lnTo>
                    <a:pt x="2246" y="375"/>
                  </a:lnTo>
                  <a:lnTo>
                    <a:pt x="2246" y="380"/>
                  </a:lnTo>
                  <a:lnTo>
                    <a:pt x="2241" y="385"/>
                  </a:lnTo>
                  <a:lnTo>
                    <a:pt x="2231" y="387"/>
                  </a:lnTo>
                  <a:lnTo>
                    <a:pt x="2217" y="369"/>
                  </a:lnTo>
                  <a:lnTo>
                    <a:pt x="2202" y="351"/>
                  </a:lnTo>
                  <a:lnTo>
                    <a:pt x="2186" y="332"/>
                  </a:lnTo>
                  <a:lnTo>
                    <a:pt x="2169" y="316"/>
                  </a:lnTo>
                  <a:lnTo>
                    <a:pt x="2149" y="304"/>
                  </a:lnTo>
                  <a:lnTo>
                    <a:pt x="2147" y="325"/>
                  </a:lnTo>
                  <a:lnTo>
                    <a:pt x="2151" y="341"/>
                  </a:lnTo>
                  <a:lnTo>
                    <a:pt x="2157" y="354"/>
                  </a:lnTo>
                  <a:lnTo>
                    <a:pt x="2166" y="366"/>
                  </a:lnTo>
                  <a:lnTo>
                    <a:pt x="2174" y="377"/>
                  </a:lnTo>
                  <a:lnTo>
                    <a:pt x="2183" y="388"/>
                  </a:lnTo>
                  <a:lnTo>
                    <a:pt x="2189" y="402"/>
                  </a:lnTo>
                  <a:lnTo>
                    <a:pt x="2206" y="405"/>
                  </a:lnTo>
                  <a:lnTo>
                    <a:pt x="2220" y="405"/>
                  </a:lnTo>
                  <a:lnTo>
                    <a:pt x="2235" y="402"/>
                  </a:lnTo>
                  <a:lnTo>
                    <a:pt x="2248" y="397"/>
                  </a:lnTo>
                  <a:lnTo>
                    <a:pt x="2260" y="392"/>
                  </a:lnTo>
                  <a:lnTo>
                    <a:pt x="2273" y="388"/>
                  </a:lnTo>
                  <a:lnTo>
                    <a:pt x="2282" y="388"/>
                  </a:lnTo>
                  <a:lnTo>
                    <a:pt x="2292" y="392"/>
                  </a:lnTo>
                  <a:lnTo>
                    <a:pt x="2301" y="402"/>
                  </a:lnTo>
                  <a:lnTo>
                    <a:pt x="2284" y="415"/>
                  </a:lnTo>
                  <a:lnTo>
                    <a:pt x="2271" y="432"/>
                  </a:lnTo>
                  <a:lnTo>
                    <a:pt x="2265" y="450"/>
                  </a:lnTo>
                  <a:lnTo>
                    <a:pt x="2264" y="471"/>
                  </a:lnTo>
                  <a:lnTo>
                    <a:pt x="2265" y="492"/>
                  </a:lnTo>
                  <a:lnTo>
                    <a:pt x="2270" y="513"/>
                  </a:lnTo>
                  <a:lnTo>
                    <a:pt x="2278" y="533"/>
                  </a:lnTo>
                  <a:lnTo>
                    <a:pt x="2286" y="554"/>
                  </a:lnTo>
                  <a:lnTo>
                    <a:pt x="2264" y="539"/>
                  </a:lnTo>
                  <a:lnTo>
                    <a:pt x="2246" y="521"/>
                  </a:lnTo>
                  <a:lnTo>
                    <a:pt x="2231" y="498"/>
                  </a:lnTo>
                  <a:lnTo>
                    <a:pt x="2201" y="509"/>
                  </a:lnTo>
                  <a:lnTo>
                    <a:pt x="2172" y="516"/>
                  </a:lnTo>
                  <a:lnTo>
                    <a:pt x="2144" y="520"/>
                  </a:lnTo>
                  <a:lnTo>
                    <a:pt x="2118" y="519"/>
                  </a:lnTo>
                  <a:lnTo>
                    <a:pt x="2093" y="513"/>
                  </a:lnTo>
                  <a:lnTo>
                    <a:pt x="2094" y="497"/>
                  </a:lnTo>
                  <a:lnTo>
                    <a:pt x="2099" y="480"/>
                  </a:lnTo>
                  <a:lnTo>
                    <a:pt x="2106" y="464"/>
                  </a:lnTo>
                  <a:lnTo>
                    <a:pt x="2114" y="448"/>
                  </a:lnTo>
                  <a:lnTo>
                    <a:pt x="2124" y="432"/>
                  </a:lnTo>
                  <a:lnTo>
                    <a:pt x="2131" y="418"/>
                  </a:lnTo>
                  <a:lnTo>
                    <a:pt x="2139" y="404"/>
                  </a:lnTo>
                  <a:lnTo>
                    <a:pt x="2141" y="391"/>
                  </a:lnTo>
                  <a:lnTo>
                    <a:pt x="2140" y="380"/>
                  </a:lnTo>
                  <a:lnTo>
                    <a:pt x="2134" y="369"/>
                  </a:lnTo>
                  <a:lnTo>
                    <a:pt x="2121" y="360"/>
                  </a:lnTo>
                  <a:lnTo>
                    <a:pt x="2116" y="374"/>
                  </a:lnTo>
                  <a:lnTo>
                    <a:pt x="2111" y="382"/>
                  </a:lnTo>
                  <a:lnTo>
                    <a:pt x="2106" y="386"/>
                  </a:lnTo>
                  <a:lnTo>
                    <a:pt x="2100" y="385"/>
                  </a:lnTo>
                  <a:lnTo>
                    <a:pt x="2091" y="381"/>
                  </a:lnTo>
                  <a:lnTo>
                    <a:pt x="2083" y="375"/>
                  </a:lnTo>
                  <a:lnTo>
                    <a:pt x="2074" y="369"/>
                  </a:lnTo>
                  <a:lnTo>
                    <a:pt x="2063" y="364"/>
                  </a:lnTo>
                  <a:lnTo>
                    <a:pt x="2051" y="360"/>
                  </a:lnTo>
                  <a:lnTo>
                    <a:pt x="2035" y="370"/>
                  </a:lnTo>
                  <a:lnTo>
                    <a:pt x="2027" y="380"/>
                  </a:lnTo>
                  <a:lnTo>
                    <a:pt x="2024" y="390"/>
                  </a:lnTo>
                  <a:lnTo>
                    <a:pt x="2027" y="399"/>
                  </a:lnTo>
                  <a:lnTo>
                    <a:pt x="2033" y="409"/>
                  </a:lnTo>
                  <a:lnTo>
                    <a:pt x="2040" y="419"/>
                  </a:lnTo>
                  <a:lnTo>
                    <a:pt x="2050" y="429"/>
                  </a:lnTo>
                  <a:lnTo>
                    <a:pt x="2060" y="437"/>
                  </a:lnTo>
                  <a:lnTo>
                    <a:pt x="2068" y="447"/>
                  </a:lnTo>
                  <a:lnTo>
                    <a:pt x="2074" y="457"/>
                  </a:lnTo>
                  <a:lnTo>
                    <a:pt x="2077" y="466"/>
                  </a:lnTo>
                  <a:lnTo>
                    <a:pt x="2074" y="477"/>
                  </a:lnTo>
                  <a:lnTo>
                    <a:pt x="2066" y="487"/>
                  </a:lnTo>
                  <a:lnTo>
                    <a:pt x="2051" y="498"/>
                  </a:lnTo>
                  <a:lnTo>
                    <a:pt x="2062" y="499"/>
                  </a:lnTo>
                  <a:lnTo>
                    <a:pt x="2071" y="497"/>
                  </a:lnTo>
                  <a:lnTo>
                    <a:pt x="2078" y="493"/>
                  </a:lnTo>
                  <a:lnTo>
                    <a:pt x="2084" y="491"/>
                  </a:lnTo>
                  <a:lnTo>
                    <a:pt x="2089" y="492"/>
                  </a:lnTo>
                  <a:lnTo>
                    <a:pt x="2093" y="498"/>
                  </a:lnTo>
                  <a:lnTo>
                    <a:pt x="2079" y="520"/>
                  </a:lnTo>
                  <a:lnTo>
                    <a:pt x="2072" y="542"/>
                  </a:lnTo>
                  <a:lnTo>
                    <a:pt x="2071" y="564"/>
                  </a:lnTo>
                  <a:lnTo>
                    <a:pt x="2074" y="586"/>
                  </a:lnTo>
                  <a:lnTo>
                    <a:pt x="2083" y="606"/>
                  </a:lnTo>
                  <a:lnTo>
                    <a:pt x="2096" y="625"/>
                  </a:lnTo>
                  <a:lnTo>
                    <a:pt x="2113" y="639"/>
                  </a:lnTo>
                  <a:lnTo>
                    <a:pt x="2134" y="651"/>
                  </a:lnTo>
                  <a:lnTo>
                    <a:pt x="2131" y="662"/>
                  </a:lnTo>
                  <a:lnTo>
                    <a:pt x="2125" y="670"/>
                  </a:lnTo>
                  <a:lnTo>
                    <a:pt x="2117" y="675"/>
                  </a:lnTo>
                  <a:lnTo>
                    <a:pt x="2106" y="678"/>
                  </a:lnTo>
                  <a:lnTo>
                    <a:pt x="2094" y="680"/>
                  </a:lnTo>
                  <a:lnTo>
                    <a:pt x="2079" y="680"/>
                  </a:lnTo>
                  <a:lnTo>
                    <a:pt x="2065" y="678"/>
                  </a:lnTo>
                  <a:lnTo>
                    <a:pt x="2067" y="693"/>
                  </a:lnTo>
                  <a:lnTo>
                    <a:pt x="2066" y="704"/>
                  </a:lnTo>
                  <a:lnTo>
                    <a:pt x="2063" y="712"/>
                  </a:lnTo>
                  <a:lnTo>
                    <a:pt x="2057" y="720"/>
                  </a:lnTo>
                  <a:lnTo>
                    <a:pt x="2051" y="726"/>
                  </a:lnTo>
                  <a:lnTo>
                    <a:pt x="2045" y="732"/>
                  </a:lnTo>
                  <a:lnTo>
                    <a:pt x="2040" y="739"/>
                  </a:lnTo>
                  <a:lnTo>
                    <a:pt x="2037" y="748"/>
                  </a:lnTo>
                  <a:lnTo>
                    <a:pt x="2057" y="726"/>
                  </a:lnTo>
                  <a:lnTo>
                    <a:pt x="2079" y="710"/>
                  </a:lnTo>
                  <a:lnTo>
                    <a:pt x="2103" y="697"/>
                  </a:lnTo>
                  <a:lnTo>
                    <a:pt x="2128" y="686"/>
                  </a:lnTo>
                  <a:lnTo>
                    <a:pt x="2152" y="677"/>
                  </a:lnTo>
                  <a:lnTo>
                    <a:pt x="2177" y="669"/>
                  </a:lnTo>
                  <a:lnTo>
                    <a:pt x="2201" y="660"/>
                  </a:lnTo>
                  <a:lnTo>
                    <a:pt x="2224" y="650"/>
                  </a:lnTo>
                  <a:lnTo>
                    <a:pt x="2245" y="637"/>
                  </a:lnTo>
                  <a:lnTo>
                    <a:pt x="2241" y="661"/>
                  </a:lnTo>
                  <a:lnTo>
                    <a:pt x="2241" y="682"/>
                  </a:lnTo>
                  <a:lnTo>
                    <a:pt x="2245" y="699"/>
                  </a:lnTo>
                  <a:lnTo>
                    <a:pt x="2252" y="714"/>
                  </a:lnTo>
                  <a:lnTo>
                    <a:pt x="2260" y="726"/>
                  </a:lnTo>
                  <a:lnTo>
                    <a:pt x="2270" y="737"/>
                  </a:lnTo>
                  <a:lnTo>
                    <a:pt x="2282" y="745"/>
                  </a:lnTo>
                  <a:lnTo>
                    <a:pt x="2295" y="754"/>
                  </a:lnTo>
                  <a:lnTo>
                    <a:pt x="2307" y="762"/>
                  </a:lnTo>
                  <a:lnTo>
                    <a:pt x="2319" y="770"/>
                  </a:lnTo>
                  <a:lnTo>
                    <a:pt x="2331" y="779"/>
                  </a:lnTo>
                  <a:lnTo>
                    <a:pt x="2342" y="789"/>
                  </a:lnTo>
                  <a:lnTo>
                    <a:pt x="2369" y="768"/>
                  </a:lnTo>
                  <a:lnTo>
                    <a:pt x="2391" y="748"/>
                  </a:lnTo>
                  <a:lnTo>
                    <a:pt x="2409" y="726"/>
                  </a:lnTo>
                  <a:lnTo>
                    <a:pt x="2426" y="704"/>
                  </a:lnTo>
                  <a:lnTo>
                    <a:pt x="2441" y="683"/>
                  </a:lnTo>
                  <a:lnTo>
                    <a:pt x="2454" y="664"/>
                  </a:lnTo>
                  <a:lnTo>
                    <a:pt x="2469" y="645"/>
                  </a:lnTo>
                  <a:lnTo>
                    <a:pt x="2484" y="631"/>
                  </a:lnTo>
                  <a:lnTo>
                    <a:pt x="2501" y="619"/>
                  </a:lnTo>
                  <a:lnTo>
                    <a:pt x="2522" y="609"/>
                  </a:lnTo>
                  <a:lnTo>
                    <a:pt x="2514" y="620"/>
                  </a:lnTo>
                  <a:lnTo>
                    <a:pt x="2510" y="628"/>
                  </a:lnTo>
                  <a:lnTo>
                    <a:pt x="2510" y="637"/>
                  </a:lnTo>
                  <a:lnTo>
                    <a:pt x="2514" y="645"/>
                  </a:lnTo>
                  <a:lnTo>
                    <a:pt x="2517" y="655"/>
                  </a:lnTo>
                  <a:lnTo>
                    <a:pt x="2521" y="665"/>
                  </a:lnTo>
                  <a:lnTo>
                    <a:pt x="2522" y="677"/>
                  </a:lnTo>
                  <a:lnTo>
                    <a:pt x="2522" y="693"/>
                  </a:lnTo>
                  <a:lnTo>
                    <a:pt x="2534" y="694"/>
                  </a:lnTo>
                  <a:lnTo>
                    <a:pt x="2543" y="692"/>
                  </a:lnTo>
                  <a:lnTo>
                    <a:pt x="2549" y="688"/>
                  </a:lnTo>
                  <a:lnTo>
                    <a:pt x="2554" y="682"/>
                  </a:lnTo>
                  <a:lnTo>
                    <a:pt x="2559" y="676"/>
                  </a:lnTo>
                  <a:lnTo>
                    <a:pt x="2564" y="670"/>
                  </a:lnTo>
                  <a:lnTo>
                    <a:pt x="2570" y="665"/>
                  </a:lnTo>
                  <a:lnTo>
                    <a:pt x="2579" y="664"/>
                  </a:lnTo>
                  <a:lnTo>
                    <a:pt x="2592" y="665"/>
                  </a:lnTo>
                  <a:lnTo>
                    <a:pt x="2593" y="680"/>
                  </a:lnTo>
                  <a:lnTo>
                    <a:pt x="2595" y="692"/>
                  </a:lnTo>
                  <a:lnTo>
                    <a:pt x="2600" y="704"/>
                  </a:lnTo>
                  <a:lnTo>
                    <a:pt x="2605" y="714"/>
                  </a:lnTo>
                  <a:lnTo>
                    <a:pt x="2607" y="723"/>
                  </a:lnTo>
                  <a:lnTo>
                    <a:pt x="2607" y="733"/>
                  </a:lnTo>
                  <a:lnTo>
                    <a:pt x="2603" y="743"/>
                  </a:lnTo>
                  <a:lnTo>
                    <a:pt x="2593" y="751"/>
                  </a:lnTo>
                  <a:lnTo>
                    <a:pt x="2577" y="761"/>
                  </a:lnTo>
                  <a:lnTo>
                    <a:pt x="2595" y="766"/>
                  </a:lnTo>
                  <a:lnTo>
                    <a:pt x="2610" y="767"/>
                  </a:lnTo>
                  <a:lnTo>
                    <a:pt x="2621" y="766"/>
                  </a:lnTo>
                  <a:lnTo>
                    <a:pt x="2631" y="766"/>
                  </a:lnTo>
                  <a:lnTo>
                    <a:pt x="2639" y="767"/>
                  </a:lnTo>
                  <a:lnTo>
                    <a:pt x="2646" y="770"/>
                  </a:lnTo>
                  <a:lnTo>
                    <a:pt x="2654" y="777"/>
                  </a:lnTo>
                  <a:lnTo>
                    <a:pt x="2660" y="789"/>
                  </a:lnTo>
                  <a:lnTo>
                    <a:pt x="2645" y="793"/>
                  </a:lnTo>
                  <a:lnTo>
                    <a:pt x="2633" y="799"/>
                  </a:lnTo>
                  <a:lnTo>
                    <a:pt x="2623" y="809"/>
                  </a:lnTo>
                  <a:lnTo>
                    <a:pt x="2615" y="818"/>
                  </a:lnTo>
                  <a:lnTo>
                    <a:pt x="2607" y="829"/>
                  </a:lnTo>
                  <a:lnTo>
                    <a:pt x="2601" y="842"/>
                  </a:lnTo>
                  <a:lnTo>
                    <a:pt x="2593" y="851"/>
                  </a:lnTo>
                  <a:lnTo>
                    <a:pt x="2584" y="861"/>
                  </a:lnTo>
                  <a:lnTo>
                    <a:pt x="2573" y="868"/>
                  </a:lnTo>
                  <a:lnTo>
                    <a:pt x="2560" y="874"/>
                  </a:lnTo>
                  <a:lnTo>
                    <a:pt x="2543" y="876"/>
                  </a:lnTo>
                  <a:lnTo>
                    <a:pt x="2522" y="873"/>
                  </a:lnTo>
                  <a:lnTo>
                    <a:pt x="2526" y="899"/>
                  </a:lnTo>
                  <a:lnTo>
                    <a:pt x="2523" y="923"/>
                  </a:lnTo>
                  <a:lnTo>
                    <a:pt x="2515" y="945"/>
                  </a:lnTo>
                  <a:lnTo>
                    <a:pt x="2501" y="965"/>
                  </a:lnTo>
                  <a:lnTo>
                    <a:pt x="2484" y="980"/>
                  </a:lnTo>
                  <a:lnTo>
                    <a:pt x="2463" y="994"/>
                  </a:lnTo>
                  <a:lnTo>
                    <a:pt x="2438" y="1002"/>
                  </a:lnTo>
                  <a:lnTo>
                    <a:pt x="2413" y="1006"/>
                  </a:lnTo>
                  <a:lnTo>
                    <a:pt x="2385" y="1004"/>
                  </a:lnTo>
                  <a:lnTo>
                    <a:pt x="2355" y="996"/>
                  </a:lnTo>
                  <a:lnTo>
                    <a:pt x="2327" y="983"/>
                  </a:lnTo>
                  <a:lnTo>
                    <a:pt x="2327" y="900"/>
                  </a:lnTo>
                  <a:lnTo>
                    <a:pt x="2312" y="890"/>
                  </a:lnTo>
                  <a:lnTo>
                    <a:pt x="2297" y="888"/>
                  </a:lnTo>
                  <a:lnTo>
                    <a:pt x="2282" y="889"/>
                  </a:lnTo>
                  <a:lnTo>
                    <a:pt x="2269" y="895"/>
                  </a:lnTo>
                  <a:lnTo>
                    <a:pt x="2256" y="904"/>
                  </a:lnTo>
                  <a:lnTo>
                    <a:pt x="2243" y="912"/>
                  </a:lnTo>
                  <a:lnTo>
                    <a:pt x="2230" y="919"/>
                  </a:lnTo>
                  <a:lnTo>
                    <a:pt x="2218" y="926"/>
                  </a:lnTo>
                  <a:lnTo>
                    <a:pt x="2205" y="928"/>
                  </a:lnTo>
                  <a:lnTo>
                    <a:pt x="2190" y="924"/>
                  </a:lnTo>
                  <a:lnTo>
                    <a:pt x="2175" y="915"/>
                  </a:lnTo>
                  <a:lnTo>
                    <a:pt x="2187" y="901"/>
                  </a:lnTo>
                  <a:lnTo>
                    <a:pt x="2201" y="891"/>
                  </a:lnTo>
                  <a:lnTo>
                    <a:pt x="2214" y="883"/>
                  </a:lnTo>
                  <a:lnTo>
                    <a:pt x="2228" y="876"/>
                  </a:lnTo>
                  <a:lnTo>
                    <a:pt x="2241" y="868"/>
                  </a:lnTo>
                  <a:lnTo>
                    <a:pt x="2253" y="862"/>
                  </a:lnTo>
                  <a:lnTo>
                    <a:pt x="2263" y="854"/>
                  </a:lnTo>
                  <a:lnTo>
                    <a:pt x="2270" y="845"/>
                  </a:lnTo>
                  <a:lnTo>
                    <a:pt x="2275" y="834"/>
                  </a:lnTo>
                  <a:lnTo>
                    <a:pt x="2276" y="821"/>
                  </a:lnTo>
                  <a:lnTo>
                    <a:pt x="2273" y="804"/>
                  </a:lnTo>
                  <a:lnTo>
                    <a:pt x="2262" y="807"/>
                  </a:lnTo>
                  <a:lnTo>
                    <a:pt x="2252" y="814"/>
                  </a:lnTo>
                  <a:lnTo>
                    <a:pt x="2243" y="820"/>
                  </a:lnTo>
                  <a:lnTo>
                    <a:pt x="2236" y="828"/>
                  </a:lnTo>
                  <a:lnTo>
                    <a:pt x="2228" y="835"/>
                  </a:lnTo>
                  <a:lnTo>
                    <a:pt x="2219" y="842"/>
                  </a:lnTo>
                  <a:lnTo>
                    <a:pt x="2209" y="846"/>
                  </a:lnTo>
                  <a:lnTo>
                    <a:pt x="2197" y="850"/>
                  </a:lnTo>
                  <a:lnTo>
                    <a:pt x="2181" y="849"/>
                  </a:lnTo>
                  <a:lnTo>
                    <a:pt x="2162" y="845"/>
                  </a:lnTo>
                  <a:lnTo>
                    <a:pt x="2163" y="873"/>
                  </a:lnTo>
                  <a:lnTo>
                    <a:pt x="2161" y="898"/>
                  </a:lnTo>
                  <a:lnTo>
                    <a:pt x="2155" y="918"/>
                  </a:lnTo>
                  <a:lnTo>
                    <a:pt x="2146" y="937"/>
                  </a:lnTo>
                  <a:lnTo>
                    <a:pt x="2136" y="952"/>
                  </a:lnTo>
                  <a:lnTo>
                    <a:pt x="2123" y="966"/>
                  </a:lnTo>
                  <a:lnTo>
                    <a:pt x="2110" y="978"/>
                  </a:lnTo>
                  <a:lnTo>
                    <a:pt x="2095" y="990"/>
                  </a:lnTo>
                  <a:lnTo>
                    <a:pt x="2079" y="1001"/>
                  </a:lnTo>
                  <a:lnTo>
                    <a:pt x="2065" y="1013"/>
                  </a:lnTo>
                  <a:lnTo>
                    <a:pt x="2050" y="1025"/>
                  </a:lnTo>
                  <a:lnTo>
                    <a:pt x="2037" y="1039"/>
                  </a:lnTo>
                  <a:lnTo>
                    <a:pt x="2049" y="1049"/>
                  </a:lnTo>
                  <a:lnTo>
                    <a:pt x="2063" y="1057"/>
                  </a:lnTo>
                  <a:lnTo>
                    <a:pt x="2079" y="1063"/>
                  </a:lnTo>
                  <a:lnTo>
                    <a:pt x="2094" y="1071"/>
                  </a:lnTo>
                  <a:lnTo>
                    <a:pt x="2106" y="1080"/>
                  </a:lnTo>
                  <a:lnTo>
                    <a:pt x="2105" y="1106"/>
                  </a:lnTo>
                  <a:lnTo>
                    <a:pt x="2100" y="1129"/>
                  </a:lnTo>
                  <a:lnTo>
                    <a:pt x="2095" y="1150"/>
                  </a:lnTo>
                  <a:lnTo>
                    <a:pt x="2091" y="1169"/>
                  </a:lnTo>
                  <a:lnTo>
                    <a:pt x="2089" y="1187"/>
                  </a:lnTo>
                  <a:lnTo>
                    <a:pt x="2093" y="1206"/>
                  </a:lnTo>
                  <a:lnTo>
                    <a:pt x="2097" y="1200"/>
                  </a:lnTo>
                  <a:lnTo>
                    <a:pt x="2105" y="1196"/>
                  </a:lnTo>
                  <a:lnTo>
                    <a:pt x="2112" y="1195"/>
                  </a:lnTo>
                  <a:lnTo>
                    <a:pt x="2119" y="1196"/>
                  </a:lnTo>
                  <a:lnTo>
                    <a:pt x="2127" y="1197"/>
                  </a:lnTo>
                  <a:lnTo>
                    <a:pt x="2134" y="1198"/>
                  </a:lnTo>
                  <a:lnTo>
                    <a:pt x="2139" y="1200"/>
                  </a:lnTo>
                  <a:lnTo>
                    <a:pt x="2141" y="1201"/>
                  </a:lnTo>
                  <a:lnTo>
                    <a:pt x="2141" y="1198"/>
                  </a:lnTo>
                  <a:lnTo>
                    <a:pt x="2139" y="1195"/>
                  </a:lnTo>
                  <a:lnTo>
                    <a:pt x="2131" y="1187"/>
                  </a:lnTo>
                  <a:lnTo>
                    <a:pt x="2121" y="1178"/>
                  </a:lnTo>
                  <a:lnTo>
                    <a:pt x="2131" y="1178"/>
                  </a:lnTo>
                  <a:lnTo>
                    <a:pt x="2141" y="1175"/>
                  </a:lnTo>
                  <a:lnTo>
                    <a:pt x="2149" y="1172"/>
                  </a:lnTo>
                  <a:lnTo>
                    <a:pt x="2156" y="1167"/>
                  </a:lnTo>
                  <a:lnTo>
                    <a:pt x="2164" y="1164"/>
                  </a:lnTo>
                  <a:lnTo>
                    <a:pt x="2175" y="1163"/>
                  </a:lnTo>
                  <a:lnTo>
                    <a:pt x="2172" y="1185"/>
                  </a:lnTo>
                  <a:lnTo>
                    <a:pt x="2166" y="1202"/>
                  </a:lnTo>
                  <a:lnTo>
                    <a:pt x="2155" y="1217"/>
                  </a:lnTo>
                  <a:lnTo>
                    <a:pt x="2142" y="1229"/>
                  </a:lnTo>
                  <a:lnTo>
                    <a:pt x="2127" y="1239"/>
                  </a:lnTo>
                  <a:lnTo>
                    <a:pt x="2110" y="1246"/>
                  </a:lnTo>
                  <a:lnTo>
                    <a:pt x="2091" y="1251"/>
                  </a:lnTo>
                  <a:lnTo>
                    <a:pt x="2072" y="1256"/>
                  </a:lnTo>
                  <a:lnTo>
                    <a:pt x="2051" y="1261"/>
                  </a:lnTo>
                  <a:lnTo>
                    <a:pt x="2050" y="1275"/>
                  </a:lnTo>
                  <a:lnTo>
                    <a:pt x="2052" y="1286"/>
                  </a:lnTo>
                  <a:lnTo>
                    <a:pt x="2060" y="1295"/>
                  </a:lnTo>
                  <a:lnTo>
                    <a:pt x="2068" y="1300"/>
                  </a:lnTo>
                  <a:lnTo>
                    <a:pt x="2080" y="1302"/>
                  </a:lnTo>
                  <a:lnTo>
                    <a:pt x="2093" y="1303"/>
                  </a:lnTo>
                  <a:lnTo>
                    <a:pt x="2106" y="1303"/>
                  </a:lnTo>
                  <a:lnTo>
                    <a:pt x="2121" y="1301"/>
                  </a:lnTo>
                  <a:lnTo>
                    <a:pt x="2134" y="1300"/>
                  </a:lnTo>
                  <a:lnTo>
                    <a:pt x="2147" y="1298"/>
                  </a:lnTo>
                  <a:lnTo>
                    <a:pt x="2158" y="1297"/>
                  </a:lnTo>
                  <a:lnTo>
                    <a:pt x="2167" y="1297"/>
                  </a:lnTo>
                  <a:lnTo>
                    <a:pt x="2173" y="1298"/>
                  </a:lnTo>
                  <a:lnTo>
                    <a:pt x="2175" y="1302"/>
                  </a:lnTo>
                  <a:lnTo>
                    <a:pt x="2121" y="1346"/>
                  </a:lnTo>
                  <a:lnTo>
                    <a:pt x="2066" y="1382"/>
                  </a:lnTo>
                  <a:lnTo>
                    <a:pt x="2012" y="1414"/>
                  </a:lnTo>
                  <a:lnTo>
                    <a:pt x="1960" y="1443"/>
                  </a:lnTo>
                  <a:lnTo>
                    <a:pt x="1909" y="1469"/>
                  </a:lnTo>
                  <a:lnTo>
                    <a:pt x="1858" y="1494"/>
                  </a:lnTo>
                  <a:lnTo>
                    <a:pt x="1809" y="1521"/>
                  </a:lnTo>
                  <a:lnTo>
                    <a:pt x="1760" y="1552"/>
                  </a:lnTo>
                  <a:lnTo>
                    <a:pt x="1770" y="1555"/>
                  </a:lnTo>
                  <a:lnTo>
                    <a:pt x="1777" y="1563"/>
                  </a:lnTo>
                  <a:lnTo>
                    <a:pt x="1783" y="1570"/>
                  </a:lnTo>
                  <a:lnTo>
                    <a:pt x="1788" y="1580"/>
                  </a:lnTo>
                  <a:lnTo>
                    <a:pt x="1760" y="1580"/>
                  </a:lnTo>
                  <a:lnTo>
                    <a:pt x="1738" y="1576"/>
                  </a:lnTo>
                  <a:lnTo>
                    <a:pt x="1716" y="1571"/>
                  </a:lnTo>
                  <a:lnTo>
                    <a:pt x="1693" y="1566"/>
                  </a:lnTo>
                  <a:lnTo>
                    <a:pt x="1670" y="1564"/>
                  </a:lnTo>
                  <a:lnTo>
                    <a:pt x="1648" y="1563"/>
                  </a:lnTo>
                  <a:lnTo>
                    <a:pt x="1624" y="1564"/>
                  </a:lnTo>
                  <a:lnTo>
                    <a:pt x="1601" y="1570"/>
                  </a:lnTo>
                  <a:lnTo>
                    <a:pt x="1576" y="1581"/>
                  </a:lnTo>
                  <a:lnTo>
                    <a:pt x="1551" y="1598"/>
                  </a:lnTo>
                  <a:lnTo>
                    <a:pt x="1525" y="1621"/>
                  </a:lnTo>
                  <a:lnTo>
                    <a:pt x="1523" y="1608"/>
                  </a:lnTo>
                  <a:lnTo>
                    <a:pt x="1520" y="1600"/>
                  </a:lnTo>
                  <a:lnTo>
                    <a:pt x="1517" y="1598"/>
                  </a:lnTo>
                  <a:lnTo>
                    <a:pt x="1512" y="1599"/>
                  </a:lnTo>
                  <a:lnTo>
                    <a:pt x="1507" y="1603"/>
                  </a:lnTo>
                  <a:lnTo>
                    <a:pt x="1501" y="1608"/>
                  </a:lnTo>
                  <a:lnTo>
                    <a:pt x="1495" y="1610"/>
                  </a:lnTo>
                  <a:lnTo>
                    <a:pt x="1489" y="1613"/>
                  </a:lnTo>
                  <a:lnTo>
                    <a:pt x="1482" y="1611"/>
                  </a:lnTo>
                  <a:lnTo>
                    <a:pt x="1475" y="1605"/>
                  </a:lnTo>
                  <a:lnTo>
                    <a:pt x="1469" y="1593"/>
                  </a:lnTo>
                  <a:lnTo>
                    <a:pt x="1461" y="1604"/>
                  </a:lnTo>
                  <a:lnTo>
                    <a:pt x="1449" y="1613"/>
                  </a:lnTo>
                  <a:lnTo>
                    <a:pt x="1434" y="1621"/>
                  </a:lnTo>
                  <a:lnTo>
                    <a:pt x="1417" y="1627"/>
                  </a:lnTo>
                  <a:lnTo>
                    <a:pt x="1401" y="1630"/>
                  </a:lnTo>
                  <a:lnTo>
                    <a:pt x="1385" y="1631"/>
                  </a:lnTo>
                  <a:lnTo>
                    <a:pt x="1371" y="1628"/>
                  </a:lnTo>
                  <a:lnTo>
                    <a:pt x="1359" y="1621"/>
                  </a:lnTo>
                  <a:lnTo>
                    <a:pt x="1361" y="1635"/>
                  </a:lnTo>
                  <a:lnTo>
                    <a:pt x="1360" y="1644"/>
                  </a:lnTo>
                  <a:lnTo>
                    <a:pt x="1355" y="1652"/>
                  </a:lnTo>
                  <a:lnTo>
                    <a:pt x="1349" y="1654"/>
                  </a:lnTo>
                  <a:lnTo>
                    <a:pt x="1340" y="1655"/>
                  </a:lnTo>
                  <a:lnTo>
                    <a:pt x="1329" y="1655"/>
                  </a:lnTo>
                  <a:lnTo>
                    <a:pt x="1317" y="1653"/>
                  </a:lnTo>
                  <a:lnTo>
                    <a:pt x="1305" y="1652"/>
                  </a:lnTo>
                  <a:lnTo>
                    <a:pt x="1292" y="1650"/>
                  </a:lnTo>
                  <a:lnTo>
                    <a:pt x="1278" y="1650"/>
                  </a:lnTo>
                  <a:lnTo>
                    <a:pt x="1266" y="1653"/>
                  </a:lnTo>
                  <a:lnTo>
                    <a:pt x="1254" y="1658"/>
                  </a:lnTo>
                  <a:lnTo>
                    <a:pt x="1243" y="1665"/>
                  </a:lnTo>
                  <a:lnTo>
                    <a:pt x="1234" y="1676"/>
                  </a:lnTo>
                  <a:lnTo>
                    <a:pt x="1192" y="1676"/>
                  </a:lnTo>
                  <a:lnTo>
                    <a:pt x="1194" y="1683"/>
                  </a:lnTo>
                  <a:lnTo>
                    <a:pt x="1199" y="1686"/>
                  </a:lnTo>
                  <a:lnTo>
                    <a:pt x="1206" y="1688"/>
                  </a:lnTo>
                  <a:lnTo>
                    <a:pt x="1214" y="1689"/>
                  </a:lnTo>
                  <a:lnTo>
                    <a:pt x="1220" y="1691"/>
                  </a:lnTo>
                  <a:lnTo>
                    <a:pt x="1220" y="1704"/>
                  </a:lnTo>
                  <a:lnTo>
                    <a:pt x="1182" y="1703"/>
                  </a:lnTo>
                  <a:lnTo>
                    <a:pt x="1147" y="1700"/>
                  </a:lnTo>
                  <a:lnTo>
                    <a:pt x="1113" y="1695"/>
                  </a:lnTo>
                  <a:lnTo>
                    <a:pt x="1082" y="1687"/>
                  </a:lnTo>
                  <a:lnTo>
                    <a:pt x="1054" y="1676"/>
                  </a:lnTo>
                  <a:lnTo>
                    <a:pt x="1053" y="1672"/>
                  </a:lnTo>
                  <a:lnTo>
                    <a:pt x="1054" y="1670"/>
                  </a:lnTo>
                  <a:lnTo>
                    <a:pt x="1056" y="1667"/>
                  </a:lnTo>
                  <a:lnTo>
                    <a:pt x="1057" y="1665"/>
                  </a:lnTo>
                  <a:lnTo>
                    <a:pt x="1059" y="1664"/>
                  </a:lnTo>
                  <a:lnTo>
                    <a:pt x="1062" y="1664"/>
                  </a:lnTo>
                  <a:lnTo>
                    <a:pt x="1065" y="1663"/>
                  </a:lnTo>
                  <a:lnTo>
                    <a:pt x="1068" y="1663"/>
                  </a:lnTo>
                  <a:lnTo>
                    <a:pt x="1046" y="1647"/>
                  </a:lnTo>
                  <a:lnTo>
                    <a:pt x="1023" y="1631"/>
                  </a:lnTo>
                  <a:lnTo>
                    <a:pt x="998" y="1616"/>
                  </a:lnTo>
                  <a:lnTo>
                    <a:pt x="973" y="1603"/>
                  </a:lnTo>
                  <a:lnTo>
                    <a:pt x="945" y="1593"/>
                  </a:lnTo>
                  <a:lnTo>
                    <a:pt x="917" y="1587"/>
                  </a:lnTo>
                  <a:lnTo>
                    <a:pt x="886" y="1583"/>
                  </a:lnTo>
                  <a:lnTo>
                    <a:pt x="853" y="1586"/>
                  </a:lnTo>
                  <a:lnTo>
                    <a:pt x="818" y="1593"/>
                  </a:lnTo>
                  <a:lnTo>
                    <a:pt x="824" y="1580"/>
                  </a:lnTo>
                  <a:lnTo>
                    <a:pt x="830" y="1571"/>
                  </a:lnTo>
                  <a:lnTo>
                    <a:pt x="839" y="1569"/>
                  </a:lnTo>
                  <a:lnTo>
                    <a:pt x="849" y="1572"/>
                  </a:lnTo>
                  <a:lnTo>
                    <a:pt x="860" y="1580"/>
                  </a:lnTo>
                  <a:lnTo>
                    <a:pt x="855" y="1566"/>
                  </a:lnTo>
                  <a:lnTo>
                    <a:pt x="845" y="1554"/>
                  </a:lnTo>
                  <a:lnTo>
                    <a:pt x="833" y="1544"/>
                  </a:lnTo>
                  <a:lnTo>
                    <a:pt x="818" y="1537"/>
                  </a:lnTo>
                  <a:lnTo>
                    <a:pt x="802" y="1532"/>
                  </a:lnTo>
                  <a:lnTo>
                    <a:pt x="788" y="1529"/>
                  </a:lnTo>
                  <a:lnTo>
                    <a:pt x="772" y="1529"/>
                  </a:lnTo>
                  <a:lnTo>
                    <a:pt x="759" y="1530"/>
                  </a:lnTo>
                  <a:lnTo>
                    <a:pt x="746" y="1535"/>
                  </a:lnTo>
                  <a:lnTo>
                    <a:pt x="738" y="1541"/>
                  </a:lnTo>
                  <a:lnTo>
                    <a:pt x="732" y="1552"/>
                  </a:lnTo>
                  <a:lnTo>
                    <a:pt x="732" y="1564"/>
                  </a:lnTo>
                  <a:lnTo>
                    <a:pt x="735" y="1580"/>
                  </a:lnTo>
                  <a:lnTo>
                    <a:pt x="667" y="1557"/>
                  </a:lnTo>
                  <a:lnTo>
                    <a:pt x="603" y="1530"/>
                  </a:lnTo>
                  <a:lnTo>
                    <a:pt x="542" y="1499"/>
                  </a:lnTo>
                  <a:lnTo>
                    <a:pt x="485" y="1465"/>
                  </a:lnTo>
                  <a:lnTo>
                    <a:pt x="431" y="1427"/>
                  </a:lnTo>
                  <a:lnTo>
                    <a:pt x="434" y="1418"/>
                  </a:lnTo>
                  <a:lnTo>
                    <a:pt x="430" y="1409"/>
                  </a:lnTo>
                  <a:lnTo>
                    <a:pt x="421" y="1399"/>
                  </a:lnTo>
                  <a:lnTo>
                    <a:pt x="408" y="1390"/>
                  </a:lnTo>
                  <a:lnTo>
                    <a:pt x="392" y="1380"/>
                  </a:lnTo>
                  <a:lnTo>
                    <a:pt x="376" y="1370"/>
                  </a:lnTo>
                  <a:lnTo>
                    <a:pt x="359" y="1360"/>
                  </a:lnTo>
                  <a:lnTo>
                    <a:pt x="346" y="1352"/>
                  </a:lnTo>
                  <a:lnTo>
                    <a:pt x="334" y="1343"/>
                  </a:lnTo>
                  <a:lnTo>
                    <a:pt x="330" y="1345"/>
                  </a:lnTo>
                  <a:lnTo>
                    <a:pt x="326" y="1347"/>
                  </a:lnTo>
                  <a:lnTo>
                    <a:pt x="325" y="1348"/>
                  </a:lnTo>
                  <a:lnTo>
                    <a:pt x="325" y="1351"/>
                  </a:lnTo>
                  <a:lnTo>
                    <a:pt x="325" y="1353"/>
                  </a:lnTo>
                  <a:lnTo>
                    <a:pt x="328" y="1354"/>
                  </a:lnTo>
                  <a:lnTo>
                    <a:pt x="329" y="1357"/>
                  </a:lnTo>
                  <a:lnTo>
                    <a:pt x="331" y="1357"/>
                  </a:lnTo>
                  <a:lnTo>
                    <a:pt x="334" y="1358"/>
                  </a:lnTo>
                  <a:lnTo>
                    <a:pt x="334" y="1364"/>
                  </a:lnTo>
                  <a:lnTo>
                    <a:pt x="334" y="1371"/>
                  </a:lnTo>
                  <a:lnTo>
                    <a:pt x="295" y="1348"/>
                  </a:lnTo>
                  <a:lnTo>
                    <a:pt x="258" y="1323"/>
                  </a:lnTo>
                  <a:lnTo>
                    <a:pt x="225" y="1293"/>
                  </a:lnTo>
                  <a:lnTo>
                    <a:pt x="195" y="1261"/>
                  </a:lnTo>
                  <a:lnTo>
                    <a:pt x="206" y="1259"/>
                  </a:lnTo>
                  <a:lnTo>
                    <a:pt x="210" y="1256"/>
                  </a:lnTo>
                  <a:lnTo>
                    <a:pt x="208" y="1252"/>
                  </a:lnTo>
                  <a:lnTo>
                    <a:pt x="205" y="1247"/>
                  </a:lnTo>
                  <a:lnTo>
                    <a:pt x="199" y="1242"/>
                  </a:lnTo>
                  <a:lnTo>
                    <a:pt x="193" y="1237"/>
                  </a:lnTo>
                  <a:lnTo>
                    <a:pt x="186" y="1233"/>
                  </a:lnTo>
                  <a:lnTo>
                    <a:pt x="183" y="1228"/>
                  </a:lnTo>
                  <a:lnTo>
                    <a:pt x="182" y="1224"/>
                  </a:lnTo>
                  <a:lnTo>
                    <a:pt x="185" y="1222"/>
                  </a:lnTo>
                  <a:lnTo>
                    <a:pt x="195" y="1219"/>
                  </a:lnTo>
                  <a:lnTo>
                    <a:pt x="197" y="1226"/>
                  </a:lnTo>
                  <a:lnTo>
                    <a:pt x="202" y="1233"/>
                  </a:lnTo>
                  <a:lnTo>
                    <a:pt x="211" y="1237"/>
                  </a:lnTo>
                  <a:lnTo>
                    <a:pt x="221" y="1241"/>
                  </a:lnTo>
                  <a:lnTo>
                    <a:pt x="230" y="1244"/>
                  </a:lnTo>
                  <a:lnTo>
                    <a:pt x="239" y="1245"/>
                  </a:lnTo>
                  <a:lnTo>
                    <a:pt x="246" y="1245"/>
                  </a:lnTo>
                  <a:lnTo>
                    <a:pt x="249" y="1242"/>
                  </a:lnTo>
                  <a:lnTo>
                    <a:pt x="246" y="1239"/>
                  </a:lnTo>
                  <a:lnTo>
                    <a:pt x="238" y="1233"/>
                  </a:lnTo>
                  <a:lnTo>
                    <a:pt x="230" y="1226"/>
                  </a:lnTo>
                  <a:lnTo>
                    <a:pt x="222" y="1222"/>
                  </a:lnTo>
                  <a:lnTo>
                    <a:pt x="212" y="1217"/>
                  </a:lnTo>
                  <a:lnTo>
                    <a:pt x="202" y="1212"/>
                  </a:lnTo>
                  <a:lnTo>
                    <a:pt x="194" y="1207"/>
                  </a:lnTo>
                  <a:lnTo>
                    <a:pt x="188" y="1200"/>
                  </a:lnTo>
                  <a:lnTo>
                    <a:pt x="183" y="1190"/>
                  </a:lnTo>
                  <a:lnTo>
                    <a:pt x="182" y="1178"/>
                  </a:lnTo>
                  <a:lnTo>
                    <a:pt x="193" y="1186"/>
                  </a:lnTo>
                  <a:lnTo>
                    <a:pt x="201" y="1189"/>
                  </a:lnTo>
                  <a:lnTo>
                    <a:pt x="210" y="1189"/>
                  </a:lnTo>
                  <a:lnTo>
                    <a:pt x="218" y="1186"/>
                  </a:lnTo>
                  <a:lnTo>
                    <a:pt x="227" y="1183"/>
                  </a:lnTo>
                  <a:lnTo>
                    <a:pt x="238" y="1179"/>
                  </a:lnTo>
                  <a:lnTo>
                    <a:pt x="251" y="1178"/>
                  </a:lnTo>
                  <a:lnTo>
                    <a:pt x="259" y="1181"/>
                  </a:lnTo>
                  <a:lnTo>
                    <a:pt x="268" y="1187"/>
                  </a:lnTo>
                  <a:lnTo>
                    <a:pt x="278" y="1196"/>
                  </a:lnTo>
                  <a:lnTo>
                    <a:pt x="289" y="1203"/>
                  </a:lnTo>
                  <a:lnTo>
                    <a:pt x="298" y="1211"/>
                  </a:lnTo>
                  <a:lnTo>
                    <a:pt x="308" y="1216"/>
                  </a:lnTo>
                  <a:lnTo>
                    <a:pt x="318" y="1218"/>
                  </a:lnTo>
                  <a:lnTo>
                    <a:pt x="326" y="1214"/>
                  </a:lnTo>
                  <a:lnTo>
                    <a:pt x="334" y="1206"/>
                  </a:lnTo>
                  <a:lnTo>
                    <a:pt x="313" y="1195"/>
                  </a:lnTo>
                  <a:lnTo>
                    <a:pt x="296" y="1180"/>
                  </a:lnTo>
                  <a:lnTo>
                    <a:pt x="283" y="1163"/>
                  </a:lnTo>
                  <a:lnTo>
                    <a:pt x="270" y="1145"/>
                  </a:lnTo>
                  <a:lnTo>
                    <a:pt x="259" y="1124"/>
                  </a:lnTo>
                  <a:lnTo>
                    <a:pt x="249" y="1105"/>
                  </a:lnTo>
                  <a:lnTo>
                    <a:pt x="236" y="1085"/>
                  </a:lnTo>
                  <a:lnTo>
                    <a:pt x="223" y="1067"/>
                  </a:lnTo>
                  <a:lnTo>
                    <a:pt x="245" y="1068"/>
                  </a:lnTo>
                  <a:lnTo>
                    <a:pt x="264" y="1066"/>
                  </a:lnTo>
                  <a:lnTo>
                    <a:pt x="279" y="1061"/>
                  </a:lnTo>
                  <a:lnTo>
                    <a:pt x="292" y="1052"/>
                  </a:lnTo>
                  <a:lnTo>
                    <a:pt x="312" y="1073"/>
                  </a:lnTo>
                  <a:lnTo>
                    <a:pt x="335" y="1091"/>
                  </a:lnTo>
                  <a:lnTo>
                    <a:pt x="362" y="1105"/>
                  </a:lnTo>
                  <a:lnTo>
                    <a:pt x="390" y="1117"/>
                  </a:lnTo>
                  <a:lnTo>
                    <a:pt x="419" y="1124"/>
                  </a:lnTo>
                  <a:lnTo>
                    <a:pt x="449" y="1129"/>
                  </a:lnTo>
                  <a:lnTo>
                    <a:pt x="477" y="1130"/>
                  </a:lnTo>
                  <a:lnTo>
                    <a:pt x="504" y="1128"/>
                  </a:lnTo>
                  <a:lnTo>
                    <a:pt x="527" y="1122"/>
                  </a:lnTo>
                  <a:lnTo>
                    <a:pt x="515" y="1116"/>
                  </a:lnTo>
                  <a:lnTo>
                    <a:pt x="508" y="1107"/>
                  </a:lnTo>
                  <a:lnTo>
                    <a:pt x="504" y="1096"/>
                  </a:lnTo>
                  <a:lnTo>
                    <a:pt x="502" y="1085"/>
                  </a:lnTo>
                  <a:lnTo>
                    <a:pt x="500" y="1072"/>
                  </a:lnTo>
                  <a:lnTo>
                    <a:pt x="499" y="1058"/>
                  </a:lnTo>
                  <a:lnTo>
                    <a:pt x="494" y="1043"/>
                  </a:lnTo>
                  <a:lnTo>
                    <a:pt x="486" y="1025"/>
                  </a:lnTo>
                  <a:lnTo>
                    <a:pt x="493" y="1027"/>
                  </a:lnTo>
                  <a:lnTo>
                    <a:pt x="499" y="1032"/>
                  </a:lnTo>
                  <a:lnTo>
                    <a:pt x="505" y="1038"/>
                  </a:lnTo>
                  <a:lnTo>
                    <a:pt x="513" y="1044"/>
                  </a:lnTo>
                  <a:lnTo>
                    <a:pt x="519" y="1050"/>
                  </a:lnTo>
                  <a:lnTo>
                    <a:pt x="525" y="1053"/>
                  </a:lnTo>
                  <a:lnTo>
                    <a:pt x="531" y="1053"/>
                  </a:lnTo>
                  <a:lnTo>
                    <a:pt x="537" y="1050"/>
                  </a:lnTo>
                  <a:lnTo>
                    <a:pt x="542" y="1039"/>
                  </a:lnTo>
                  <a:lnTo>
                    <a:pt x="530" y="1023"/>
                  </a:lnTo>
                  <a:lnTo>
                    <a:pt x="515" y="1010"/>
                  </a:lnTo>
                  <a:lnTo>
                    <a:pt x="497" y="996"/>
                  </a:lnTo>
                  <a:lnTo>
                    <a:pt x="479" y="985"/>
                  </a:lnTo>
                  <a:lnTo>
                    <a:pt x="458" y="974"/>
                  </a:lnTo>
                  <a:lnTo>
                    <a:pt x="437" y="963"/>
                  </a:lnTo>
                  <a:lnTo>
                    <a:pt x="418" y="952"/>
                  </a:lnTo>
                  <a:lnTo>
                    <a:pt x="398" y="941"/>
                  </a:lnTo>
                  <a:lnTo>
                    <a:pt x="381" y="929"/>
                  </a:lnTo>
                  <a:lnTo>
                    <a:pt x="367" y="916"/>
                  </a:lnTo>
                  <a:lnTo>
                    <a:pt x="356" y="901"/>
                  </a:lnTo>
                  <a:lnTo>
                    <a:pt x="348" y="885"/>
                  </a:lnTo>
                  <a:lnTo>
                    <a:pt x="345" y="866"/>
                  </a:lnTo>
                  <a:lnTo>
                    <a:pt x="348" y="845"/>
                  </a:lnTo>
                  <a:lnTo>
                    <a:pt x="318" y="854"/>
                  </a:lnTo>
                  <a:lnTo>
                    <a:pt x="289" y="855"/>
                  </a:lnTo>
                  <a:lnTo>
                    <a:pt x="262" y="851"/>
                  </a:lnTo>
                  <a:lnTo>
                    <a:pt x="238" y="844"/>
                  </a:lnTo>
                  <a:lnTo>
                    <a:pt x="214" y="832"/>
                  </a:lnTo>
                  <a:lnTo>
                    <a:pt x="195" y="820"/>
                  </a:lnTo>
                  <a:lnTo>
                    <a:pt x="179" y="806"/>
                  </a:lnTo>
                  <a:lnTo>
                    <a:pt x="167" y="794"/>
                  </a:lnTo>
                  <a:lnTo>
                    <a:pt x="158" y="783"/>
                  </a:lnTo>
                  <a:lnTo>
                    <a:pt x="154" y="776"/>
                  </a:lnTo>
                  <a:lnTo>
                    <a:pt x="158" y="762"/>
                  </a:lnTo>
                  <a:lnTo>
                    <a:pt x="165" y="754"/>
                  </a:lnTo>
                  <a:lnTo>
                    <a:pt x="173" y="750"/>
                  </a:lnTo>
                  <a:lnTo>
                    <a:pt x="183" y="750"/>
                  </a:lnTo>
                  <a:lnTo>
                    <a:pt x="193" y="751"/>
                  </a:lnTo>
                  <a:lnTo>
                    <a:pt x="202" y="754"/>
                  </a:lnTo>
                  <a:lnTo>
                    <a:pt x="213" y="755"/>
                  </a:lnTo>
                  <a:lnTo>
                    <a:pt x="223" y="756"/>
                  </a:lnTo>
                  <a:lnTo>
                    <a:pt x="230" y="754"/>
                  </a:lnTo>
                  <a:lnTo>
                    <a:pt x="238" y="748"/>
                  </a:lnTo>
                  <a:lnTo>
                    <a:pt x="235" y="733"/>
                  </a:lnTo>
                  <a:lnTo>
                    <a:pt x="230" y="722"/>
                  </a:lnTo>
                  <a:lnTo>
                    <a:pt x="222" y="715"/>
                  </a:lnTo>
                  <a:lnTo>
                    <a:pt x="212" y="710"/>
                  </a:lnTo>
                  <a:lnTo>
                    <a:pt x="201" y="708"/>
                  </a:lnTo>
                  <a:lnTo>
                    <a:pt x="189" y="706"/>
                  </a:lnTo>
                  <a:lnTo>
                    <a:pt x="175" y="705"/>
                  </a:lnTo>
                  <a:lnTo>
                    <a:pt x="163" y="705"/>
                  </a:lnTo>
                  <a:lnTo>
                    <a:pt x="151" y="704"/>
                  </a:lnTo>
                  <a:lnTo>
                    <a:pt x="140" y="703"/>
                  </a:lnTo>
                  <a:lnTo>
                    <a:pt x="132" y="699"/>
                  </a:lnTo>
                  <a:lnTo>
                    <a:pt x="127" y="693"/>
                  </a:lnTo>
                  <a:lnTo>
                    <a:pt x="138" y="667"/>
                  </a:lnTo>
                  <a:lnTo>
                    <a:pt x="143" y="643"/>
                  </a:lnTo>
                  <a:lnTo>
                    <a:pt x="141" y="622"/>
                  </a:lnTo>
                  <a:lnTo>
                    <a:pt x="137" y="603"/>
                  </a:lnTo>
                  <a:lnTo>
                    <a:pt x="128" y="586"/>
                  </a:lnTo>
                  <a:lnTo>
                    <a:pt x="116" y="571"/>
                  </a:lnTo>
                  <a:lnTo>
                    <a:pt x="102" y="558"/>
                  </a:lnTo>
                  <a:lnTo>
                    <a:pt x="87" y="548"/>
                  </a:lnTo>
                  <a:lnTo>
                    <a:pt x="71" y="541"/>
                  </a:lnTo>
                  <a:lnTo>
                    <a:pt x="85" y="538"/>
                  </a:lnTo>
                  <a:lnTo>
                    <a:pt x="94" y="535"/>
                  </a:lnTo>
                  <a:lnTo>
                    <a:pt x="99" y="528"/>
                  </a:lnTo>
                  <a:lnTo>
                    <a:pt x="99" y="520"/>
                  </a:lnTo>
                  <a:lnTo>
                    <a:pt x="98" y="511"/>
                  </a:lnTo>
                  <a:lnTo>
                    <a:pt x="93" y="502"/>
                  </a:lnTo>
                  <a:lnTo>
                    <a:pt x="89" y="491"/>
                  </a:lnTo>
                  <a:lnTo>
                    <a:pt x="84" y="479"/>
                  </a:lnTo>
                  <a:lnTo>
                    <a:pt x="82" y="466"/>
                  </a:lnTo>
                  <a:lnTo>
                    <a:pt x="82" y="455"/>
                  </a:lnTo>
                  <a:lnTo>
                    <a:pt x="84" y="443"/>
                  </a:lnTo>
                  <a:lnTo>
                    <a:pt x="72" y="448"/>
                  </a:lnTo>
                  <a:lnTo>
                    <a:pt x="61" y="450"/>
                  </a:lnTo>
                  <a:lnTo>
                    <a:pt x="53" y="449"/>
                  </a:lnTo>
                  <a:lnTo>
                    <a:pt x="45" y="448"/>
                  </a:lnTo>
                  <a:lnTo>
                    <a:pt x="39" y="448"/>
                  </a:lnTo>
                  <a:lnTo>
                    <a:pt x="34" y="450"/>
                  </a:lnTo>
                  <a:lnTo>
                    <a:pt x="29" y="457"/>
                  </a:lnTo>
                  <a:lnTo>
                    <a:pt x="32" y="457"/>
                  </a:lnTo>
                  <a:lnTo>
                    <a:pt x="34" y="458"/>
                  </a:lnTo>
                  <a:lnTo>
                    <a:pt x="37" y="460"/>
                  </a:lnTo>
                  <a:lnTo>
                    <a:pt x="38" y="461"/>
                  </a:lnTo>
                  <a:lnTo>
                    <a:pt x="38" y="464"/>
                  </a:lnTo>
                  <a:lnTo>
                    <a:pt x="38" y="466"/>
                  </a:lnTo>
                  <a:lnTo>
                    <a:pt x="37" y="468"/>
                  </a:lnTo>
                  <a:lnTo>
                    <a:pt x="34" y="470"/>
                  </a:lnTo>
                  <a:lnTo>
                    <a:pt x="29" y="471"/>
                  </a:lnTo>
                  <a:lnTo>
                    <a:pt x="22" y="468"/>
                  </a:lnTo>
                  <a:lnTo>
                    <a:pt x="16" y="460"/>
                  </a:lnTo>
                  <a:lnTo>
                    <a:pt x="10" y="449"/>
                  </a:lnTo>
                  <a:lnTo>
                    <a:pt x="5" y="438"/>
                  </a:lnTo>
                  <a:lnTo>
                    <a:pt x="1" y="426"/>
                  </a:lnTo>
                  <a:lnTo>
                    <a:pt x="0" y="414"/>
                  </a:lnTo>
                  <a:lnTo>
                    <a:pt x="1" y="403"/>
                  </a:lnTo>
                  <a:lnTo>
                    <a:pt x="6" y="393"/>
                  </a:lnTo>
                  <a:lnTo>
                    <a:pt x="16" y="387"/>
                  </a:lnTo>
                  <a:lnTo>
                    <a:pt x="28" y="399"/>
                  </a:lnTo>
                  <a:lnTo>
                    <a:pt x="38" y="407"/>
                  </a:lnTo>
                  <a:lnTo>
                    <a:pt x="48" y="408"/>
                  </a:lnTo>
                  <a:lnTo>
                    <a:pt x="55" y="407"/>
                  </a:lnTo>
                  <a:lnTo>
                    <a:pt x="62" y="403"/>
                  </a:lnTo>
                  <a:lnTo>
                    <a:pt x="68" y="398"/>
                  </a:lnTo>
                  <a:lnTo>
                    <a:pt x="74" y="392"/>
                  </a:lnTo>
                  <a:lnTo>
                    <a:pt x="81" y="386"/>
                  </a:lnTo>
                  <a:lnTo>
                    <a:pt x="87" y="382"/>
                  </a:lnTo>
                  <a:lnTo>
                    <a:pt x="93" y="381"/>
                  </a:lnTo>
                  <a:lnTo>
                    <a:pt x="100" y="382"/>
                  </a:lnTo>
                  <a:lnTo>
                    <a:pt x="107" y="387"/>
                  </a:lnTo>
                  <a:lnTo>
                    <a:pt x="116" y="398"/>
                  </a:lnTo>
                  <a:lnTo>
                    <a:pt x="127" y="415"/>
                  </a:lnTo>
                  <a:lnTo>
                    <a:pt x="123" y="403"/>
                  </a:lnTo>
                  <a:lnTo>
                    <a:pt x="124" y="390"/>
                  </a:lnTo>
                  <a:lnTo>
                    <a:pt x="129" y="379"/>
                  </a:lnTo>
                  <a:lnTo>
                    <a:pt x="135" y="366"/>
                  </a:lnTo>
                  <a:lnTo>
                    <a:pt x="144" y="358"/>
                  </a:lnTo>
                  <a:lnTo>
                    <a:pt x="154" y="351"/>
                  </a:lnTo>
                  <a:lnTo>
                    <a:pt x="163" y="346"/>
                  </a:lnTo>
                  <a:lnTo>
                    <a:pt x="174" y="346"/>
                  </a:lnTo>
                  <a:lnTo>
                    <a:pt x="185" y="348"/>
                  </a:lnTo>
                  <a:lnTo>
                    <a:pt x="195" y="357"/>
                  </a:lnTo>
                  <a:lnTo>
                    <a:pt x="203" y="369"/>
                  </a:lnTo>
                  <a:lnTo>
                    <a:pt x="210" y="387"/>
                  </a:lnTo>
                  <a:lnTo>
                    <a:pt x="207" y="388"/>
                  </a:lnTo>
                  <a:lnTo>
                    <a:pt x="205" y="390"/>
                  </a:lnTo>
                  <a:lnTo>
                    <a:pt x="202" y="391"/>
                  </a:lnTo>
                  <a:lnTo>
                    <a:pt x="201" y="392"/>
                  </a:lnTo>
                  <a:lnTo>
                    <a:pt x="201" y="394"/>
                  </a:lnTo>
                  <a:lnTo>
                    <a:pt x="201" y="397"/>
                  </a:lnTo>
                  <a:lnTo>
                    <a:pt x="202" y="398"/>
                  </a:lnTo>
                  <a:lnTo>
                    <a:pt x="205" y="401"/>
                  </a:lnTo>
                  <a:lnTo>
                    <a:pt x="210" y="402"/>
                  </a:lnTo>
                  <a:lnTo>
                    <a:pt x="214" y="385"/>
                  </a:lnTo>
                  <a:lnTo>
                    <a:pt x="222" y="374"/>
                  </a:lnTo>
                  <a:lnTo>
                    <a:pt x="231" y="366"/>
                  </a:lnTo>
                  <a:lnTo>
                    <a:pt x="242" y="363"/>
                  </a:lnTo>
                  <a:lnTo>
                    <a:pt x="253" y="363"/>
                  </a:lnTo>
                  <a:lnTo>
                    <a:pt x="266" y="363"/>
                  </a:lnTo>
                  <a:lnTo>
                    <a:pt x="279" y="365"/>
                  </a:lnTo>
                  <a:lnTo>
                    <a:pt x="291" y="368"/>
                  </a:lnTo>
                  <a:lnTo>
                    <a:pt x="303" y="369"/>
                  </a:lnTo>
                  <a:lnTo>
                    <a:pt x="314" y="369"/>
                  </a:lnTo>
                  <a:lnTo>
                    <a:pt x="325" y="366"/>
                  </a:lnTo>
                  <a:lnTo>
                    <a:pt x="334" y="360"/>
                  </a:lnTo>
                  <a:lnTo>
                    <a:pt x="325" y="351"/>
                  </a:lnTo>
                  <a:lnTo>
                    <a:pt x="313" y="343"/>
                  </a:lnTo>
                  <a:lnTo>
                    <a:pt x="301" y="340"/>
                  </a:lnTo>
                  <a:lnTo>
                    <a:pt x="287" y="338"/>
                  </a:lnTo>
                  <a:lnTo>
                    <a:pt x="273" y="338"/>
                  </a:lnTo>
                  <a:lnTo>
                    <a:pt x="258" y="340"/>
                  </a:lnTo>
                  <a:lnTo>
                    <a:pt x="245" y="341"/>
                  </a:lnTo>
                  <a:lnTo>
                    <a:pt x="231" y="341"/>
                  </a:lnTo>
                  <a:lnTo>
                    <a:pt x="219" y="341"/>
                  </a:lnTo>
                  <a:lnTo>
                    <a:pt x="208" y="340"/>
                  </a:lnTo>
                  <a:lnTo>
                    <a:pt x="200" y="336"/>
                  </a:lnTo>
                  <a:lnTo>
                    <a:pt x="194" y="331"/>
                  </a:lnTo>
                  <a:lnTo>
                    <a:pt x="191" y="321"/>
                  </a:lnTo>
                  <a:lnTo>
                    <a:pt x="191" y="308"/>
                  </a:lnTo>
                  <a:lnTo>
                    <a:pt x="195" y="291"/>
                  </a:lnTo>
                  <a:lnTo>
                    <a:pt x="183" y="288"/>
                  </a:lnTo>
                  <a:lnTo>
                    <a:pt x="174" y="291"/>
                  </a:lnTo>
                  <a:lnTo>
                    <a:pt x="167" y="295"/>
                  </a:lnTo>
                  <a:lnTo>
                    <a:pt x="163" y="301"/>
                  </a:lnTo>
                  <a:lnTo>
                    <a:pt x="160" y="309"/>
                  </a:lnTo>
                  <a:lnTo>
                    <a:pt x="156" y="316"/>
                  </a:lnTo>
                  <a:lnTo>
                    <a:pt x="152" y="324"/>
                  </a:lnTo>
                  <a:lnTo>
                    <a:pt x="147" y="329"/>
                  </a:lnTo>
                  <a:lnTo>
                    <a:pt x="140" y="332"/>
                  </a:lnTo>
                  <a:lnTo>
                    <a:pt x="138" y="325"/>
                  </a:lnTo>
                  <a:lnTo>
                    <a:pt x="134" y="320"/>
                  </a:lnTo>
                  <a:lnTo>
                    <a:pt x="128" y="318"/>
                  </a:lnTo>
                  <a:lnTo>
                    <a:pt x="121" y="314"/>
                  </a:lnTo>
                  <a:lnTo>
                    <a:pt x="116" y="310"/>
                  </a:lnTo>
                  <a:lnTo>
                    <a:pt x="112" y="304"/>
                  </a:lnTo>
                  <a:lnTo>
                    <a:pt x="124" y="295"/>
                  </a:lnTo>
                  <a:lnTo>
                    <a:pt x="137" y="287"/>
                  </a:lnTo>
                  <a:lnTo>
                    <a:pt x="147" y="282"/>
                  </a:lnTo>
                  <a:lnTo>
                    <a:pt x="157" y="280"/>
                  </a:lnTo>
                  <a:lnTo>
                    <a:pt x="166" y="276"/>
                  </a:lnTo>
                  <a:lnTo>
                    <a:pt x="172" y="271"/>
                  </a:lnTo>
                  <a:lnTo>
                    <a:pt x="178" y="263"/>
                  </a:lnTo>
                  <a:lnTo>
                    <a:pt x="180" y="252"/>
                  </a:lnTo>
                  <a:lnTo>
                    <a:pt x="182" y="235"/>
                  </a:lnTo>
                  <a:lnTo>
                    <a:pt x="169" y="234"/>
                  </a:lnTo>
                  <a:lnTo>
                    <a:pt x="160" y="235"/>
                  </a:lnTo>
                  <a:lnTo>
                    <a:pt x="154" y="240"/>
                  </a:lnTo>
                  <a:lnTo>
                    <a:pt x="149" y="246"/>
                  </a:lnTo>
                  <a:lnTo>
                    <a:pt x="146" y="253"/>
                  </a:lnTo>
                  <a:lnTo>
                    <a:pt x="143" y="260"/>
                  </a:lnTo>
                  <a:lnTo>
                    <a:pt x="139" y="268"/>
                  </a:lnTo>
                  <a:lnTo>
                    <a:pt x="134" y="274"/>
                  </a:lnTo>
                  <a:lnTo>
                    <a:pt x="127" y="276"/>
                  </a:lnTo>
                  <a:lnTo>
                    <a:pt x="127" y="265"/>
                  </a:lnTo>
                  <a:lnTo>
                    <a:pt x="123" y="257"/>
                  </a:lnTo>
                  <a:lnTo>
                    <a:pt x="120" y="248"/>
                  </a:lnTo>
                  <a:lnTo>
                    <a:pt x="116" y="241"/>
                  </a:lnTo>
                  <a:lnTo>
                    <a:pt x="113" y="232"/>
                  </a:lnTo>
                  <a:lnTo>
                    <a:pt x="112" y="221"/>
                  </a:lnTo>
                  <a:lnTo>
                    <a:pt x="127" y="221"/>
                  </a:lnTo>
                  <a:lnTo>
                    <a:pt x="138" y="219"/>
                  </a:lnTo>
                  <a:lnTo>
                    <a:pt x="146" y="213"/>
                  </a:lnTo>
                  <a:lnTo>
                    <a:pt x="152" y="204"/>
                  </a:lnTo>
                  <a:lnTo>
                    <a:pt x="160" y="196"/>
                  </a:lnTo>
                  <a:lnTo>
                    <a:pt x="168" y="186"/>
                  </a:lnTo>
                  <a:lnTo>
                    <a:pt x="178" y="178"/>
                  </a:lnTo>
                  <a:lnTo>
                    <a:pt x="191" y="170"/>
                  </a:lnTo>
                  <a:lnTo>
                    <a:pt x="210" y="165"/>
                  </a:lnTo>
                  <a:lnTo>
                    <a:pt x="222" y="170"/>
                  </a:lnTo>
                  <a:lnTo>
                    <a:pt x="231" y="178"/>
                  </a:lnTo>
                  <a:lnTo>
                    <a:pt x="236" y="189"/>
                  </a:lnTo>
                  <a:lnTo>
                    <a:pt x="238" y="203"/>
                  </a:lnTo>
                  <a:lnTo>
                    <a:pt x="238" y="221"/>
                  </a:lnTo>
                  <a:lnTo>
                    <a:pt x="258" y="224"/>
                  </a:lnTo>
                  <a:lnTo>
                    <a:pt x="278" y="221"/>
                  </a:lnTo>
                  <a:lnTo>
                    <a:pt x="294" y="217"/>
                  </a:lnTo>
                  <a:lnTo>
                    <a:pt x="307" y="212"/>
                  </a:lnTo>
                  <a:lnTo>
                    <a:pt x="319" y="206"/>
                  </a:lnTo>
                  <a:lnTo>
                    <a:pt x="329" y="201"/>
                  </a:lnTo>
                  <a:lnTo>
                    <a:pt x="336" y="198"/>
                  </a:lnTo>
                  <a:lnTo>
                    <a:pt x="342" y="201"/>
                  </a:lnTo>
                  <a:lnTo>
                    <a:pt x="346" y="208"/>
                  </a:lnTo>
                  <a:lnTo>
                    <a:pt x="348" y="221"/>
                  </a:lnTo>
                  <a:lnTo>
                    <a:pt x="348" y="207"/>
                  </a:lnTo>
                  <a:lnTo>
                    <a:pt x="352" y="197"/>
                  </a:lnTo>
                  <a:lnTo>
                    <a:pt x="358" y="192"/>
                  </a:lnTo>
                  <a:lnTo>
                    <a:pt x="365" y="189"/>
                  </a:lnTo>
                  <a:lnTo>
                    <a:pt x="374" y="189"/>
                  </a:lnTo>
                  <a:lnTo>
                    <a:pt x="384" y="189"/>
                  </a:lnTo>
                  <a:lnTo>
                    <a:pt x="393" y="190"/>
                  </a:lnTo>
                  <a:lnTo>
                    <a:pt x="403" y="191"/>
                  </a:lnTo>
                  <a:lnTo>
                    <a:pt x="412" y="190"/>
                  </a:lnTo>
                  <a:lnTo>
                    <a:pt x="419" y="186"/>
                  </a:lnTo>
                  <a:lnTo>
                    <a:pt x="425" y="179"/>
                  </a:lnTo>
                  <a:lnTo>
                    <a:pt x="430" y="168"/>
                  </a:lnTo>
                  <a:lnTo>
                    <a:pt x="431" y="152"/>
                  </a:lnTo>
                  <a:lnTo>
                    <a:pt x="416" y="151"/>
                  </a:lnTo>
                  <a:lnTo>
                    <a:pt x="403" y="153"/>
                  </a:lnTo>
                  <a:lnTo>
                    <a:pt x="393" y="157"/>
                  </a:lnTo>
                  <a:lnTo>
                    <a:pt x="385" y="159"/>
                  </a:lnTo>
                  <a:lnTo>
                    <a:pt x="378" y="162"/>
                  </a:lnTo>
                  <a:lnTo>
                    <a:pt x="371" y="159"/>
                  </a:lnTo>
                  <a:lnTo>
                    <a:pt x="367" y="152"/>
                  </a:lnTo>
                  <a:lnTo>
                    <a:pt x="362" y="139"/>
                  </a:lnTo>
                  <a:lnTo>
                    <a:pt x="397" y="135"/>
                  </a:lnTo>
                  <a:lnTo>
                    <a:pt x="430" y="137"/>
                  </a:lnTo>
                  <a:lnTo>
                    <a:pt x="462" y="146"/>
                  </a:lnTo>
                  <a:lnTo>
                    <a:pt x="491" y="161"/>
                  </a:lnTo>
                  <a:lnTo>
                    <a:pt x="519" y="179"/>
                  </a:lnTo>
                  <a:lnTo>
                    <a:pt x="546" y="201"/>
                  </a:lnTo>
                  <a:lnTo>
                    <a:pt x="569" y="225"/>
                  </a:lnTo>
                  <a:lnTo>
                    <a:pt x="589" y="251"/>
                  </a:lnTo>
                  <a:lnTo>
                    <a:pt x="609" y="278"/>
                  </a:lnTo>
                  <a:lnTo>
                    <a:pt x="625" y="304"/>
                  </a:lnTo>
                  <a:lnTo>
                    <a:pt x="650" y="297"/>
                  </a:lnTo>
                  <a:lnTo>
                    <a:pt x="676" y="285"/>
                  </a:lnTo>
                  <a:lnTo>
                    <a:pt x="698" y="270"/>
                  </a:lnTo>
                  <a:lnTo>
                    <a:pt x="718" y="253"/>
                  </a:lnTo>
                  <a:lnTo>
                    <a:pt x="735" y="232"/>
                  </a:lnTo>
                  <a:lnTo>
                    <a:pt x="748" y="209"/>
                  </a:lnTo>
                  <a:lnTo>
                    <a:pt x="756" y="184"/>
                  </a:lnTo>
                  <a:lnTo>
                    <a:pt x="760" y="156"/>
                  </a:lnTo>
                  <a:lnTo>
                    <a:pt x="759" y="126"/>
                  </a:lnTo>
                  <a:lnTo>
                    <a:pt x="749" y="96"/>
                  </a:lnTo>
                  <a:lnTo>
                    <a:pt x="761" y="95"/>
                  </a:lnTo>
                  <a:lnTo>
                    <a:pt x="776" y="94"/>
                  </a:lnTo>
                  <a:lnTo>
                    <a:pt x="793" y="95"/>
                  </a:lnTo>
                  <a:lnTo>
                    <a:pt x="811" y="97"/>
                  </a:lnTo>
                  <a:lnTo>
                    <a:pt x="829" y="101"/>
                  </a:lnTo>
                  <a:lnTo>
                    <a:pt x="847" y="107"/>
                  </a:lnTo>
                  <a:lnTo>
                    <a:pt x="864" y="115"/>
                  </a:lnTo>
                  <a:lnTo>
                    <a:pt x="879" y="125"/>
                  </a:lnTo>
                  <a:lnTo>
                    <a:pt x="892" y="136"/>
                  </a:lnTo>
                  <a:lnTo>
                    <a:pt x="901" y="151"/>
                  </a:lnTo>
                  <a:lnTo>
                    <a:pt x="907" y="167"/>
                  </a:lnTo>
                  <a:lnTo>
                    <a:pt x="907" y="186"/>
                  </a:lnTo>
                  <a:lnTo>
                    <a:pt x="902" y="208"/>
                  </a:lnTo>
                  <a:lnTo>
                    <a:pt x="908" y="215"/>
                  </a:lnTo>
                  <a:lnTo>
                    <a:pt x="914" y="219"/>
                  </a:lnTo>
                  <a:lnTo>
                    <a:pt x="922" y="218"/>
                  </a:lnTo>
                  <a:lnTo>
                    <a:pt x="928" y="214"/>
                  </a:lnTo>
                  <a:lnTo>
                    <a:pt x="935" y="211"/>
                  </a:lnTo>
                  <a:lnTo>
                    <a:pt x="941" y="208"/>
                  </a:lnTo>
                  <a:lnTo>
                    <a:pt x="947" y="208"/>
                  </a:lnTo>
                  <a:lnTo>
                    <a:pt x="952" y="212"/>
                  </a:lnTo>
                  <a:lnTo>
                    <a:pt x="957" y="221"/>
                  </a:lnTo>
                  <a:lnTo>
                    <a:pt x="957" y="232"/>
                  </a:lnTo>
                  <a:lnTo>
                    <a:pt x="957" y="245"/>
                  </a:lnTo>
                  <a:lnTo>
                    <a:pt x="957" y="256"/>
                  </a:lnTo>
                  <a:lnTo>
                    <a:pt x="954" y="265"/>
                  </a:lnTo>
                  <a:lnTo>
                    <a:pt x="951" y="273"/>
                  </a:lnTo>
                  <a:lnTo>
                    <a:pt x="944" y="276"/>
                  </a:lnTo>
                  <a:lnTo>
                    <a:pt x="929" y="273"/>
                  </a:lnTo>
                  <a:lnTo>
                    <a:pt x="914" y="267"/>
                  </a:lnTo>
                  <a:lnTo>
                    <a:pt x="898" y="258"/>
                  </a:lnTo>
                  <a:lnTo>
                    <a:pt x="883" y="249"/>
                  </a:lnTo>
                  <a:lnTo>
                    <a:pt x="868" y="241"/>
                  </a:lnTo>
                  <a:lnTo>
                    <a:pt x="853" y="234"/>
                  </a:lnTo>
                  <a:lnTo>
                    <a:pt x="840" y="230"/>
                  </a:lnTo>
                  <a:lnTo>
                    <a:pt x="828" y="230"/>
                  </a:lnTo>
                  <a:lnTo>
                    <a:pt x="818" y="235"/>
                  </a:lnTo>
                  <a:lnTo>
                    <a:pt x="836" y="240"/>
                  </a:lnTo>
                  <a:lnTo>
                    <a:pt x="850" y="247"/>
                  </a:lnTo>
                  <a:lnTo>
                    <a:pt x="861" y="258"/>
                  </a:lnTo>
                  <a:lnTo>
                    <a:pt x="869" y="270"/>
                  </a:lnTo>
                  <a:lnTo>
                    <a:pt x="877" y="285"/>
                  </a:lnTo>
                  <a:lnTo>
                    <a:pt x="883" y="301"/>
                  </a:lnTo>
                  <a:lnTo>
                    <a:pt x="889" y="316"/>
                  </a:lnTo>
                  <a:lnTo>
                    <a:pt x="895" y="331"/>
                  </a:lnTo>
                  <a:lnTo>
                    <a:pt x="902" y="346"/>
                  </a:lnTo>
                  <a:lnTo>
                    <a:pt x="902" y="338"/>
                  </a:lnTo>
                  <a:lnTo>
                    <a:pt x="906" y="331"/>
                  </a:lnTo>
                  <a:lnTo>
                    <a:pt x="913" y="325"/>
                  </a:lnTo>
                  <a:lnTo>
                    <a:pt x="922" y="320"/>
                  </a:lnTo>
                  <a:lnTo>
                    <a:pt x="930" y="318"/>
                  </a:lnTo>
                  <a:lnTo>
                    <a:pt x="940" y="316"/>
                  </a:lnTo>
                  <a:lnTo>
                    <a:pt x="948" y="319"/>
                  </a:lnTo>
                  <a:lnTo>
                    <a:pt x="954" y="324"/>
                  </a:lnTo>
                  <a:lnTo>
                    <a:pt x="957" y="332"/>
                  </a:lnTo>
                  <a:lnTo>
                    <a:pt x="945" y="341"/>
                  </a:lnTo>
                  <a:lnTo>
                    <a:pt x="936" y="347"/>
                  </a:lnTo>
                  <a:lnTo>
                    <a:pt x="933" y="349"/>
                  </a:lnTo>
                  <a:lnTo>
                    <a:pt x="933" y="351"/>
                  </a:lnTo>
                  <a:lnTo>
                    <a:pt x="936" y="352"/>
                  </a:lnTo>
                  <a:lnTo>
                    <a:pt x="941" y="351"/>
                  </a:lnTo>
                  <a:lnTo>
                    <a:pt x="947" y="349"/>
                  </a:lnTo>
                  <a:lnTo>
                    <a:pt x="954" y="349"/>
                  </a:lnTo>
                  <a:lnTo>
                    <a:pt x="963" y="351"/>
                  </a:lnTo>
                  <a:lnTo>
                    <a:pt x="970" y="353"/>
                  </a:lnTo>
                  <a:lnTo>
                    <a:pt x="976" y="357"/>
                  </a:lnTo>
                  <a:lnTo>
                    <a:pt x="982" y="364"/>
                  </a:lnTo>
                  <a:lnTo>
                    <a:pt x="985" y="374"/>
                  </a:lnTo>
                  <a:lnTo>
                    <a:pt x="973" y="370"/>
                  </a:lnTo>
                  <a:lnTo>
                    <a:pt x="963" y="369"/>
                  </a:lnTo>
                  <a:lnTo>
                    <a:pt x="953" y="371"/>
                  </a:lnTo>
                  <a:lnTo>
                    <a:pt x="944" y="375"/>
                  </a:lnTo>
                  <a:lnTo>
                    <a:pt x="934" y="379"/>
                  </a:lnTo>
                  <a:lnTo>
                    <a:pt x="922" y="382"/>
                  </a:lnTo>
                  <a:lnTo>
                    <a:pt x="908" y="383"/>
                  </a:lnTo>
                  <a:lnTo>
                    <a:pt x="892" y="381"/>
                  </a:lnTo>
                  <a:lnTo>
                    <a:pt x="874" y="374"/>
                  </a:lnTo>
                  <a:lnTo>
                    <a:pt x="875" y="387"/>
                  </a:lnTo>
                  <a:lnTo>
                    <a:pt x="879" y="394"/>
                  </a:lnTo>
                  <a:lnTo>
                    <a:pt x="884" y="397"/>
                  </a:lnTo>
                  <a:lnTo>
                    <a:pt x="892" y="394"/>
                  </a:lnTo>
                  <a:lnTo>
                    <a:pt x="902" y="387"/>
                  </a:lnTo>
                  <a:lnTo>
                    <a:pt x="934" y="412"/>
                  </a:lnTo>
                  <a:lnTo>
                    <a:pt x="961" y="440"/>
                  </a:lnTo>
                  <a:lnTo>
                    <a:pt x="985" y="471"/>
                  </a:lnTo>
                  <a:lnTo>
                    <a:pt x="972" y="474"/>
                  </a:lnTo>
                  <a:lnTo>
                    <a:pt x="962" y="472"/>
                  </a:lnTo>
                  <a:lnTo>
                    <a:pt x="954" y="470"/>
                  </a:lnTo>
                  <a:lnTo>
                    <a:pt x="948" y="466"/>
                  </a:lnTo>
                  <a:lnTo>
                    <a:pt x="942" y="461"/>
                  </a:lnTo>
                  <a:lnTo>
                    <a:pt x="935" y="458"/>
                  </a:lnTo>
                  <a:lnTo>
                    <a:pt x="926" y="457"/>
                  </a:lnTo>
                  <a:lnTo>
                    <a:pt x="916" y="457"/>
                  </a:lnTo>
                  <a:lnTo>
                    <a:pt x="913" y="466"/>
                  </a:lnTo>
                  <a:lnTo>
                    <a:pt x="905" y="475"/>
                  </a:lnTo>
                  <a:lnTo>
                    <a:pt x="892" y="480"/>
                  </a:lnTo>
                  <a:lnTo>
                    <a:pt x="875" y="485"/>
                  </a:lnTo>
                  <a:lnTo>
                    <a:pt x="857" y="487"/>
                  </a:lnTo>
                  <a:lnTo>
                    <a:pt x="836" y="489"/>
                  </a:lnTo>
                  <a:lnTo>
                    <a:pt x="815" y="492"/>
                  </a:lnTo>
                  <a:lnTo>
                    <a:pt x="794" y="493"/>
                  </a:lnTo>
                  <a:lnTo>
                    <a:pt x="774" y="496"/>
                  </a:lnTo>
                  <a:lnTo>
                    <a:pt x="756" y="498"/>
                  </a:lnTo>
                  <a:lnTo>
                    <a:pt x="740" y="503"/>
                  </a:lnTo>
                  <a:lnTo>
                    <a:pt x="729" y="508"/>
                  </a:lnTo>
                  <a:lnTo>
                    <a:pt x="722" y="516"/>
                  </a:lnTo>
                  <a:lnTo>
                    <a:pt x="722" y="526"/>
                  </a:lnTo>
                  <a:lnTo>
                    <a:pt x="734" y="524"/>
                  </a:lnTo>
                  <a:lnTo>
                    <a:pt x="750" y="521"/>
                  </a:lnTo>
                  <a:lnTo>
                    <a:pt x="768" y="517"/>
                  </a:lnTo>
                  <a:lnTo>
                    <a:pt x="789" y="515"/>
                  </a:lnTo>
                  <a:lnTo>
                    <a:pt x="810" y="511"/>
                  </a:lnTo>
                  <a:lnTo>
                    <a:pt x="832" y="509"/>
                  </a:lnTo>
                  <a:lnTo>
                    <a:pt x="853" y="507"/>
                  </a:lnTo>
                  <a:lnTo>
                    <a:pt x="873" y="505"/>
                  </a:lnTo>
                  <a:lnTo>
                    <a:pt x="892" y="504"/>
                  </a:lnTo>
                  <a:lnTo>
                    <a:pt x="908" y="504"/>
                  </a:lnTo>
                  <a:lnTo>
                    <a:pt x="922" y="507"/>
                  </a:lnTo>
                  <a:lnTo>
                    <a:pt x="930" y="509"/>
                  </a:lnTo>
                  <a:lnTo>
                    <a:pt x="935" y="514"/>
                  </a:lnTo>
                  <a:lnTo>
                    <a:pt x="935" y="520"/>
                  </a:lnTo>
                  <a:lnTo>
                    <a:pt x="929" y="530"/>
                  </a:lnTo>
                  <a:lnTo>
                    <a:pt x="916" y="541"/>
                  </a:lnTo>
                  <a:lnTo>
                    <a:pt x="937" y="541"/>
                  </a:lnTo>
                  <a:lnTo>
                    <a:pt x="957" y="546"/>
                  </a:lnTo>
                  <a:lnTo>
                    <a:pt x="972" y="554"/>
                  </a:lnTo>
                  <a:lnTo>
                    <a:pt x="972" y="546"/>
                  </a:lnTo>
                  <a:lnTo>
                    <a:pt x="972" y="537"/>
                  </a:lnTo>
                  <a:lnTo>
                    <a:pt x="973" y="528"/>
                  </a:lnTo>
                  <a:lnTo>
                    <a:pt x="974" y="521"/>
                  </a:lnTo>
                  <a:lnTo>
                    <a:pt x="979" y="515"/>
                  </a:lnTo>
                  <a:lnTo>
                    <a:pt x="985" y="513"/>
                  </a:lnTo>
                  <a:lnTo>
                    <a:pt x="997" y="521"/>
                  </a:lnTo>
                  <a:lnTo>
                    <a:pt x="1004" y="533"/>
                  </a:lnTo>
                  <a:lnTo>
                    <a:pt x="1010" y="549"/>
                  </a:lnTo>
                  <a:lnTo>
                    <a:pt x="1013" y="567"/>
                  </a:lnTo>
                  <a:lnTo>
                    <a:pt x="987" y="569"/>
                  </a:lnTo>
                  <a:lnTo>
                    <a:pt x="961" y="569"/>
                  </a:lnTo>
                  <a:lnTo>
                    <a:pt x="933" y="567"/>
                  </a:lnTo>
                  <a:lnTo>
                    <a:pt x="906" y="566"/>
                  </a:lnTo>
                  <a:lnTo>
                    <a:pt x="879" y="566"/>
                  </a:lnTo>
                  <a:lnTo>
                    <a:pt x="853" y="567"/>
                  </a:lnTo>
                  <a:lnTo>
                    <a:pt x="830" y="570"/>
                  </a:lnTo>
                  <a:lnTo>
                    <a:pt x="808" y="575"/>
                  </a:lnTo>
                  <a:lnTo>
                    <a:pt x="790" y="583"/>
                  </a:lnTo>
                  <a:lnTo>
                    <a:pt x="774" y="594"/>
                  </a:lnTo>
                  <a:lnTo>
                    <a:pt x="763" y="609"/>
                  </a:lnTo>
                  <a:lnTo>
                    <a:pt x="794" y="595"/>
                  </a:lnTo>
                  <a:lnTo>
                    <a:pt x="824" y="589"/>
                  </a:lnTo>
                  <a:lnTo>
                    <a:pt x="853" y="587"/>
                  </a:lnTo>
                  <a:lnTo>
                    <a:pt x="881" y="589"/>
                  </a:lnTo>
                  <a:lnTo>
                    <a:pt x="909" y="593"/>
                  </a:lnTo>
                  <a:lnTo>
                    <a:pt x="935" y="598"/>
                  </a:lnTo>
                  <a:lnTo>
                    <a:pt x="959" y="603"/>
                  </a:lnTo>
                  <a:lnTo>
                    <a:pt x="984" y="604"/>
                  </a:lnTo>
                  <a:lnTo>
                    <a:pt x="1006" y="603"/>
                  </a:lnTo>
                  <a:lnTo>
                    <a:pt x="1026" y="595"/>
                  </a:lnTo>
                  <a:lnTo>
                    <a:pt x="1025" y="610"/>
                  </a:lnTo>
                  <a:lnTo>
                    <a:pt x="1026" y="621"/>
                  </a:lnTo>
                  <a:lnTo>
                    <a:pt x="1029" y="630"/>
                  </a:lnTo>
                  <a:lnTo>
                    <a:pt x="1034" y="637"/>
                  </a:lnTo>
                  <a:lnTo>
                    <a:pt x="1037" y="645"/>
                  </a:lnTo>
                  <a:lnTo>
                    <a:pt x="1041" y="654"/>
                  </a:lnTo>
                  <a:lnTo>
                    <a:pt x="1042" y="665"/>
                  </a:lnTo>
                  <a:lnTo>
                    <a:pt x="1040" y="678"/>
                  </a:lnTo>
                  <a:lnTo>
                    <a:pt x="1024" y="680"/>
                  </a:lnTo>
                  <a:lnTo>
                    <a:pt x="1008" y="680"/>
                  </a:lnTo>
                  <a:lnTo>
                    <a:pt x="996" y="678"/>
                  </a:lnTo>
                  <a:lnTo>
                    <a:pt x="986" y="677"/>
                  </a:lnTo>
                  <a:lnTo>
                    <a:pt x="980" y="675"/>
                  </a:lnTo>
                  <a:lnTo>
                    <a:pt x="978" y="671"/>
                  </a:lnTo>
                  <a:lnTo>
                    <a:pt x="979" y="666"/>
                  </a:lnTo>
                  <a:lnTo>
                    <a:pt x="986" y="660"/>
                  </a:lnTo>
                  <a:lnTo>
                    <a:pt x="998" y="651"/>
                  </a:lnTo>
                  <a:lnTo>
                    <a:pt x="972" y="651"/>
                  </a:lnTo>
                  <a:lnTo>
                    <a:pt x="964" y="653"/>
                  </a:lnTo>
                  <a:lnTo>
                    <a:pt x="957" y="653"/>
                  </a:lnTo>
                  <a:lnTo>
                    <a:pt x="950" y="655"/>
                  </a:lnTo>
                  <a:lnTo>
                    <a:pt x="945" y="659"/>
                  </a:lnTo>
                  <a:lnTo>
                    <a:pt x="944" y="665"/>
                  </a:lnTo>
                  <a:lnTo>
                    <a:pt x="953" y="672"/>
                  </a:lnTo>
                  <a:lnTo>
                    <a:pt x="956" y="680"/>
                  </a:lnTo>
                  <a:lnTo>
                    <a:pt x="952" y="687"/>
                  </a:lnTo>
                  <a:lnTo>
                    <a:pt x="945" y="695"/>
                  </a:lnTo>
                  <a:lnTo>
                    <a:pt x="935" y="703"/>
                  </a:lnTo>
                  <a:lnTo>
                    <a:pt x="924" y="710"/>
                  </a:lnTo>
                  <a:lnTo>
                    <a:pt x="914" y="717"/>
                  </a:lnTo>
                  <a:lnTo>
                    <a:pt x="907" y="726"/>
                  </a:lnTo>
                  <a:lnTo>
                    <a:pt x="903" y="733"/>
                  </a:lnTo>
                  <a:lnTo>
                    <a:pt x="906" y="740"/>
                  </a:lnTo>
                  <a:lnTo>
                    <a:pt x="916" y="748"/>
                  </a:lnTo>
                  <a:lnTo>
                    <a:pt x="916" y="739"/>
                  </a:lnTo>
                  <a:lnTo>
                    <a:pt x="918" y="737"/>
                  </a:lnTo>
                  <a:lnTo>
                    <a:pt x="923" y="737"/>
                  </a:lnTo>
                  <a:lnTo>
                    <a:pt x="929" y="739"/>
                  </a:lnTo>
                  <a:lnTo>
                    <a:pt x="936" y="743"/>
                  </a:lnTo>
                  <a:lnTo>
                    <a:pt x="944" y="747"/>
                  </a:lnTo>
                  <a:lnTo>
                    <a:pt x="951" y="750"/>
                  </a:lnTo>
                  <a:lnTo>
                    <a:pt x="958" y="751"/>
                  </a:lnTo>
                  <a:lnTo>
                    <a:pt x="964" y="750"/>
                  </a:lnTo>
                  <a:lnTo>
                    <a:pt x="969" y="744"/>
                  </a:lnTo>
                  <a:lnTo>
                    <a:pt x="969" y="742"/>
                  </a:lnTo>
                  <a:lnTo>
                    <a:pt x="970" y="753"/>
                  </a:lnTo>
                  <a:lnTo>
                    <a:pt x="974" y="764"/>
                  </a:lnTo>
                  <a:lnTo>
                    <a:pt x="980" y="772"/>
                  </a:lnTo>
                  <a:lnTo>
                    <a:pt x="987" y="779"/>
                  </a:lnTo>
                  <a:lnTo>
                    <a:pt x="996" y="787"/>
                  </a:lnTo>
                  <a:lnTo>
                    <a:pt x="1006" y="794"/>
                  </a:lnTo>
                  <a:lnTo>
                    <a:pt x="1014" y="801"/>
                  </a:lnTo>
                  <a:lnTo>
                    <a:pt x="1023" y="811"/>
                  </a:lnTo>
                  <a:lnTo>
                    <a:pt x="1030" y="824"/>
                  </a:lnTo>
                  <a:lnTo>
                    <a:pt x="1036" y="840"/>
                  </a:lnTo>
                  <a:lnTo>
                    <a:pt x="1040" y="861"/>
                  </a:lnTo>
                  <a:lnTo>
                    <a:pt x="1040" y="887"/>
                  </a:lnTo>
                  <a:lnTo>
                    <a:pt x="1029" y="887"/>
                  </a:lnTo>
                  <a:lnTo>
                    <a:pt x="1018" y="887"/>
                  </a:lnTo>
                  <a:lnTo>
                    <a:pt x="1007" y="888"/>
                  </a:lnTo>
                  <a:lnTo>
                    <a:pt x="997" y="889"/>
                  </a:lnTo>
                  <a:lnTo>
                    <a:pt x="989" y="893"/>
                  </a:lnTo>
                  <a:lnTo>
                    <a:pt x="985" y="900"/>
                  </a:lnTo>
                  <a:lnTo>
                    <a:pt x="1026" y="941"/>
                  </a:lnTo>
                  <a:lnTo>
                    <a:pt x="1024" y="943"/>
                  </a:lnTo>
                  <a:lnTo>
                    <a:pt x="1021" y="944"/>
                  </a:lnTo>
                  <a:lnTo>
                    <a:pt x="1019" y="945"/>
                  </a:lnTo>
                  <a:lnTo>
                    <a:pt x="1018" y="948"/>
                  </a:lnTo>
                  <a:lnTo>
                    <a:pt x="1018" y="949"/>
                  </a:lnTo>
                  <a:lnTo>
                    <a:pt x="1018" y="951"/>
                  </a:lnTo>
                  <a:lnTo>
                    <a:pt x="1019" y="954"/>
                  </a:lnTo>
                  <a:lnTo>
                    <a:pt x="1021" y="955"/>
                  </a:lnTo>
                  <a:lnTo>
                    <a:pt x="1026" y="956"/>
                  </a:lnTo>
                  <a:lnTo>
                    <a:pt x="1030" y="948"/>
                  </a:lnTo>
                  <a:lnTo>
                    <a:pt x="1032" y="940"/>
                  </a:lnTo>
                  <a:lnTo>
                    <a:pt x="1035" y="934"/>
                  </a:lnTo>
                  <a:lnTo>
                    <a:pt x="1035" y="929"/>
                  </a:lnTo>
                  <a:lnTo>
                    <a:pt x="1032" y="922"/>
                  </a:lnTo>
                  <a:lnTo>
                    <a:pt x="1026" y="915"/>
                  </a:lnTo>
                  <a:lnTo>
                    <a:pt x="1034" y="916"/>
                  </a:lnTo>
                  <a:lnTo>
                    <a:pt x="1043" y="916"/>
                  </a:lnTo>
                  <a:lnTo>
                    <a:pt x="1054" y="915"/>
                  </a:lnTo>
                  <a:lnTo>
                    <a:pt x="1064" y="913"/>
                  </a:lnTo>
                  <a:lnTo>
                    <a:pt x="1074" y="912"/>
                  </a:lnTo>
                  <a:lnTo>
                    <a:pt x="1083" y="913"/>
                  </a:lnTo>
                  <a:lnTo>
                    <a:pt x="1090" y="915"/>
                  </a:lnTo>
                  <a:lnTo>
                    <a:pt x="1094" y="919"/>
                  </a:lnTo>
                  <a:lnTo>
                    <a:pt x="1096" y="928"/>
                  </a:lnTo>
                  <a:lnTo>
                    <a:pt x="1087" y="932"/>
                  </a:lnTo>
                  <a:lnTo>
                    <a:pt x="1079" y="939"/>
                  </a:lnTo>
                  <a:lnTo>
                    <a:pt x="1070" y="948"/>
                  </a:lnTo>
                  <a:lnTo>
                    <a:pt x="1063" y="960"/>
                  </a:lnTo>
                  <a:lnTo>
                    <a:pt x="1058" y="971"/>
                  </a:lnTo>
                  <a:lnTo>
                    <a:pt x="1054" y="983"/>
                  </a:lnTo>
                  <a:lnTo>
                    <a:pt x="1054" y="994"/>
                  </a:lnTo>
                  <a:lnTo>
                    <a:pt x="1059" y="1004"/>
                  </a:lnTo>
                  <a:lnTo>
                    <a:pt x="1068" y="1011"/>
                  </a:lnTo>
                  <a:lnTo>
                    <a:pt x="1070" y="997"/>
                  </a:lnTo>
                  <a:lnTo>
                    <a:pt x="1074" y="984"/>
                  </a:lnTo>
                  <a:lnTo>
                    <a:pt x="1077" y="969"/>
                  </a:lnTo>
                  <a:lnTo>
                    <a:pt x="1083" y="955"/>
                  </a:lnTo>
                  <a:lnTo>
                    <a:pt x="1091" y="941"/>
                  </a:lnTo>
                  <a:lnTo>
                    <a:pt x="1102" y="930"/>
                  </a:lnTo>
                  <a:lnTo>
                    <a:pt x="1118" y="921"/>
                  </a:lnTo>
                  <a:lnTo>
                    <a:pt x="1137" y="915"/>
                  </a:lnTo>
                  <a:lnTo>
                    <a:pt x="1137" y="983"/>
                  </a:lnTo>
                  <a:lnTo>
                    <a:pt x="1161" y="982"/>
                  </a:lnTo>
                  <a:lnTo>
                    <a:pt x="1182" y="983"/>
                  </a:lnTo>
                  <a:lnTo>
                    <a:pt x="1198" y="989"/>
                  </a:lnTo>
                  <a:lnTo>
                    <a:pt x="1211" y="999"/>
                  </a:lnTo>
                  <a:lnTo>
                    <a:pt x="1220" y="1011"/>
                  </a:lnTo>
                  <a:lnTo>
                    <a:pt x="1223" y="995"/>
                  </a:lnTo>
                  <a:lnTo>
                    <a:pt x="1221" y="982"/>
                  </a:lnTo>
                  <a:lnTo>
                    <a:pt x="1216" y="971"/>
                  </a:lnTo>
                  <a:lnTo>
                    <a:pt x="1208" y="962"/>
                  </a:lnTo>
                  <a:lnTo>
                    <a:pt x="1198" y="954"/>
                  </a:lnTo>
                  <a:lnTo>
                    <a:pt x="1187" y="946"/>
                  </a:lnTo>
                  <a:lnTo>
                    <a:pt x="1176" y="940"/>
                  </a:lnTo>
                  <a:lnTo>
                    <a:pt x="1165" y="933"/>
                  </a:lnTo>
                  <a:lnTo>
                    <a:pt x="1158" y="927"/>
                  </a:lnTo>
                  <a:lnTo>
                    <a:pt x="1153" y="918"/>
                  </a:lnTo>
                  <a:lnTo>
                    <a:pt x="1152" y="910"/>
                  </a:lnTo>
                  <a:lnTo>
                    <a:pt x="1155" y="899"/>
                  </a:lnTo>
                  <a:lnTo>
                    <a:pt x="1165" y="887"/>
                  </a:lnTo>
                  <a:lnTo>
                    <a:pt x="1171" y="904"/>
                  </a:lnTo>
                  <a:lnTo>
                    <a:pt x="1176" y="913"/>
                  </a:lnTo>
                  <a:lnTo>
                    <a:pt x="1182" y="918"/>
                  </a:lnTo>
                  <a:lnTo>
                    <a:pt x="1189" y="921"/>
                  </a:lnTo>
                  <a:lnTo>
                    <a:pt x="1198" y="922"/>
                  </a:lnTo>
                  <a:lnTo>
                    <a:pt x="1208" y="923"/>
                  </a:lnTo>
                  <a:lnTo>
                    <a:pt x="1220" y="928"/>
                  </a:lnTo>
                  <a:lnTo>
                    <a:pt x="1219" y="916"/>
                  </a:lnTo>
                  <a:lnTo>
                    <a:pt x="1221" y="909"/>
                  </a:lnTo>
                  <a:lnTo>
                    <a:pt x="1226" y="902"/>
                  </a:lnTo>
                  <a:lnTo>
                    <a:pt x="1232" y="899"/>
                  </a:lnTo>
                  <a:lnTo>
                    <a:pt x="1241" y="896"/>
                  </a:lnTo>
                  <a:lnTo>
                    <a:pt x="1249" y="894"/>
                  </a:lnTo>
                  <a:lnTo>
                    <a:pt x="1256" y="891"/>
                  </a:lnTo>
                  <a:lnTo>
                    <a:pt x="1261" y="887"/>
                  </a:lnTo>
                  <a:lnTo>
                    <a:pt x="1273" y="890"/>
                  </a:lnTo>
                  <a:lnTo>
                    <a:pt x="1282" y="899"/>
                  </a:lnTo>
                  <a:lnTo>
                    <a:pt x="1289" y="907"/>
                  </a:lnTo>
                  <a:lnTo>
                    <a:pt x="1297" y="917"/>
                  </a:lnTo>
                  <a:lnTo>
                    <a:pt x="1305" y="924"/>
                  </a:lnTo>
                  <a:lnTo>
                    <a:pt x="1317" y="928"/>
                  </a:lnTo>
                  <a:lnTo>
                    <a:pt x="1326" y="916"/>
                  </a:lnTo>
                  <a:lnTo>
                    <a:pt x="1339" y="909"/>
                  </a:lnTo>
                  <a:lnTo>
                    <a:pt x="1354" y="902"/>
                  </a:lnTo>
                  <a:lnTo>
                    <a:pt x="1372" y="900"/>
                  </a:lnTo>
                  <a:lnTo>
                    <a:pt x="1374" y="887"/>
                  </a:lnTo>
                  <a:lnTo>
                    <a:pt x="1373" y="876"/>
                  </a:lnTo>
                  <a:lnTo>
                    <a:pt x="1370" y="867"/>
                  </a:lnTo>
                  <a:lnTo>
                    <a:pt x="1366" y="859"/>
                  </a:lnTo>
                  <a:lnTo>
                    <a:pt x="1361" y="851"/>
                  </a:lnTo>
                  <a:lnTo>
                    <a:pt x="1359" y="843"/>
                  </a:lnTo>
                  <a:lnTo>
                    <a:pt x="1357" y="832"/>
                  </a:lnTo>
                  <a:lnTo>
                    <a:pt x="1359" y="817"/>
                  </a:lnTo>
                  <a:lnTo>
                    <a:pt x="1379" y="829"/>
                  </a:lnTo>
                  <a:lnTo>
                    <a:pt x="1394" y="842"/>
                  </a:lnTo>
                  <a:lnTo>
                    <a:pt x="1404" y="855"/>
                  </a:lnTo>
                  <a:lnTo>
                    <a:pt x="1410" y="870"/>
                  </a:lnTo>
                  <a:lnTo>
                    <a:pt x="1413" y="887"/>
                  </a:lnTo>
                  <a:lnTo>
                    <a:pt x="1416" y="907"/>
                  </a:lnTo>
                  <a:lnTo>
                    <a:pt x="1421" y="929"/>
                  </a:lnTo>
                  <a:lnTo>
                    <a:pt x="1428" y="956"/>
                  </a:lnTo>
                  <a:lnTo>
                    <a:pt x="1396" y="957"/>
                  </a:lnTo>
                  <a:lnTo>
                    <a:pt x="1367" y="962"/>
                  </a:lnTo>
                  <a:lnTo>
                    <a:pt x="1340" y="971"/>
                  </a:lnTo>
                  <a:lnTo>
                    <a:pt x="1315" y="982"/>
                  </a:lnTo>
                  <a:lnTo>
                    <a:pt x="1290" y="995"/>
                  </a:lnTo>
                  <a:lnTo>
                    <a:pt x="1266" y="1010"/>
                  </a:lnTo>
                  <a:lnTo>
                    <a:pt x="1241" y="1024"/>
                  </a:lnTo>
                  <a:lnTo>
                    <a:pt x="1213" y="1039"/>
                  </a:lnTo>
                  <a:lnTo>
                    <a:pt x="1182" y="1052"/>
                  </a:lnTo>
                  <a:lnTo>
                    <a:pt x="1149" y="1064"/>
                  </a:lnTo>
                  <a:lnTo>
                    <a:pt x="1111" y="1074"/>
                  </a:lnTo>
                  <a:lnTo>
                    <a:pt x="1068" y="1080"/>
                  </a:lnTo>
                  <a:lnTo>
                    <a:pt x="1073" y="1095"/>
                  </a:lnTo>
                  <a:lnTo>
                    <a:pt x="1071" y="1107"/>
                  </a:lnTo>
                  <a:lnTo>
                    <a:pt x="1065" y="1117"/>
                  </a:lnTo>
                  <a:lnTo>
                    <a:pt x="1054" y="1127"/>
                  </a:lnTo>
                  <a:lnTo>
                    <a:pt x="1041" y="1135"/>
                  </a:lnTo>
                  <a:lnTo>
                    <a:pt x="1024" y="1144"/>
                  </a:lnTo>
                  <a:lnTo>
                    <a:pt x="1004" y="1151"/>
                  </a:lnTo>
                  <a:lnTo>
                    <a:pt x="984" y="1158"/>
                  </a:lnTo>
                  <a:lnTo>
                    <a:pt x="963" y="1166"/>
                  </a:lnTo>
                  <a:lnTo>
                    <a:pt x="942" y="1174"/>
                  </a:lnTo>
                  <a:lnTo>
                    <a:pt x="923" y="1184"/>
                  </a:lnTo>
                  <a:lnTo>
                    <a:pt x="905" y="1194"/>
                  </a:lnTo>
                  <a:lnTo>
                    <a:pt x="888" y="1206"/>
                  </a:lnTo>
                  <a:lnTo>
                    <a:pt x="891" y="1200"/>
                  </a:lnTo>
                  <a:lnTo>
                    <a:pt x="896" y="1192"/>
                  </a:lnTo>
                  <a:lnTo>
                    <a:pt x="902" y="1184"/>
                  </a:lnTo>
                  <a:lnTo>
                    <a:pt x="909" y="1175"/>
                  </a:lnTo>
                  <a:lnTo>
                    <a:pt x="914" y="1167"/>
                  </a:lnTo>
                  <a:lnTo>
                    <a:pt x="918" y="1158"/>
                  </a:lnTo>
                  <a:lnTo>
                    <a:pt x="918" y="1150"/>
                  </a:lnTo>
                  <a:lnTo>
                    <a:pt x="912" y="1142"/>
                  </a:lnTo>
                  <a:lnTo>
                    <a:pt x="902" y="1136"/>
                  </a:lnTo>
                  <a:lnTo>
                    <a:pt x="900" y="1151"/>
                  </a:lnTo>
                  <a:lnTo>
                    <a:pt x="897" y="1158"/>
                  </a:lnTo>
                  <a:lnTo>
                    <a:pt x="895" y="1161"/>
                  </a:lnTo>
                  <a:lnTo>
                    <a:pt x="894" y="1159"/>
                  </a:lnTo>
                  <a:lnTo>
                    <a:pt x="891" y="1153"/>
                  </a:lnTo>
                  <a:lnTo>
                    <a:pt x="890" y="1145"/>
                  </a:lnTo>
                  <a:lnTo>
                    <a:pt x="886" y="1136"/>
                  </a:lnTo>
                  <a:lnTo>
                    <a:pt x="884" y="1127"/>
                  </a:lnTo>
                  <a:lnTo>
                    <a:pt x="879" y="1118"/>
                  </a:lnTo>
                  <a:lnTo>
                    <a:pt x="874" y="1111"/>
                  </a:lnTo>
                  <a:lnTo>
                    <a:pt x="868" y="1107"/>
                  </a:lnTo>
                  <a:lnTo>
                    <a:pt x="860" y="1108"/>
                  </a:lnTo>
                  <a:lnTo>
                    <a:pt x="834" y="1114"/>
                  </a:lnTo>
                  <a:lnTo>
                    <a:pt x="808" y="1116"/>
                  </a:lnTo>
                  <a:lnTo>
                    <a:pt x="782" y="1114"/>
                  </a:lnTo>
                  <a:lnTo>
                    <a:pt x="754" y="1112"/>
                  </a:lnTo>
                  <a:lnTo>
                    <a:pt x="722" y="1108"/>
                  </a:lnTo>
                  <a:lnTo>
                    <a:pt x="724" y="1119"/>
                  </a:lnTo>
                  <a:lnTo>
                    <a:pt x="728" y="1128"/>
                  </a:lnTo>
                  <a:lnTo>
                    <a:pt x="734" y="1135"/>
                  </a:lnTo>
                  <a:lnTo>
                    <a:pt x="741" y="1141"/>
                  </a:lnTo>
                  <a:lnTo>
                    <a:pt x="748" y="1146"/>
                  </a:lnTo>
                  <a:lnTo>
                    <a:pt x="754" y="1150"/>
                  </a:lnTo>
                  <a:lnTo>
                    <a:pt x="757" y="1153"/>
                  </a:lnTo>
                  <a:lnTo>
                    <a:pt x="757" y="1158"/>
                  </a:lnTo>
                  <a:lnTo>
                    <a:pt x="755" y="1163"/>
                  </a:lnTo>
                  <a:lnTo>
                    <a:pt x="748" y="1169"/>
                  </a:lnTo>
                  <a:lnTo>
                    <a:pt x="735" y="1178"/>
                  </a:lnTo>
                  <a:lnTo>
                    <a:pt x="744" y="1184"/>
                  </a:lnTo>
                  <a:lnTo>
                    <a:pt x="752" y="1186"/>
                  </a:lnTo>
                  <a:lnTo>
                    <a:pt x="761" y="1185"/>
                  </a:lnTo>
                  <a:lnTo>
                    <a:pt x="768" y="1184"/>
                  </a:lnTo>
                  <a:lnTo>
                    <a:pt x="774" y="1183"/>
                  </a:lnTo>
                  <a:lnTo>
                    <a:pt x="780" y="1185"/>
                  </a:lnTo>
                  <a:lnTo>
                    <a:pt x="787" y="1192"/>
                  </a:lnTo>
                  <a:lnTo>
                    <a:pt x="791" y="1206"/>
                  </a:lnTo>
                  <a:lnTo>
                    <a:pt x="776" y="1209"/>
                  </a:lnTo>
                  <a:lnTo>
                    <a:pt x="763" y="1209"/>
                  </a:lnTo>
                  <a:lnTo>
                    <a:pt x="752" y="1205"/>
                  </a:lnTo>
                  <a:lnTo>
                    <a:pt x="745" y="1197"/>
                  </a:lnTo>
                  <a:lnTo>
                    <a:pt x="738" y="1189"/>
                  </a:lnTo>
                  <a:lnTo>
                    <a:pt x="733" y="1178"/>
                  </a:lnTo>
                  <a:lnTo>
                    <a:pt x="728" y="1168"/>
                  </a:lnTo>
                  <a:lnTo>
                    <a:pt x="723" y="1157"/>
                  </a:lnTo>
                  <a:lnTo>
                    <a:pt x="720" y="1150"/>
                  </a:lnTo>
                  <a:lnTo>
                    <a:pt x="715" y="1144"/>
                  </a:lnTo>
                  <a:lnTo>
                    <a:pt x="709" y="1141"/>
                  </a:lnTo>
                  <a:lnTo>
                    <a:pt x="703" y="1142"/>
                  </a:lnTo>
                  <a:lnTo>
                    <a:pt x="694" y="1150"/>
                  </a:lnTo>
                  <a:lnTo>
                    <a:pt x="700" y="1152"/>
                  </a:lnTo>
                  <a:lnTo>
                    <a:pt x="705" y="1155"/>
                  </a:lnTo>
                  <a:lnTo>
                    <a:pt x="707" y="1158"/>
                  </a:lnTo>
                  <a:lnTo>
                    <a:pt x="709" y="1161"/>
                  </a:lnTo>
                  <a:lnTo>
                    <a:pt x="710" y="1164"/>
                  </a:lnTo>
                  <a:lnTo>
                    <a:pt x="709" y="1167"/>
                  </a:lnTo>
                  <a:lnTo>
                    <a:pt x="707" y="1170"/>
                  </a:lnTo>
                  <a:lnTo>
                    <a:pt x="705" y="1172"/>
                  </a:lnTo>
                  <a:lnTo>
                    <a:pt x="703" y="1174"/>
                  </a:lnTo>
                  <a:lnTo>
                    <a:pt x="699" y="1175"/>
                  </a:lnTo>
                  <a:lnTo>
                    <a:pt x="695" y="1175"/>
                  </a:lnTo>
                  <a:lnTo>
                    <a:pt x="692" y="1174"/>
                  </a:lnTo>
                  <a:lnTo>
                    <a:pt x="688" y="1172"/>
                  </a:lnTo>
                  <a:lnTo>
                    <a:pt x="684" y="1168"/>
                  </a:lnTo>
                  <a:lnTo>
                    <a:pt x="681" y="1163"/>
                  </a:lnTo>
                  <a:lnTo>
                    <a:pt x="679" y="1174"/>
                  </a:lnTo>
                  <a:lnTo>
                    <a:pt x="682" y="1184"/>
                  </a:lnTo>
                  <a:lnTo>
                    <a:pt x="685" y="1191"/>
                  </a:lnTo>
                  <a:lnTo>
                    <a:pt x="688" y="1197"/>
                  </a:lnTo>
                  <a:lnTo>
                    <a:pt x="687" y="1202"/>
                  </a:lnTo>
                  <a:lnTo>
                    <a:pt x="681" y="1206"/>
                  </a:lnTo>
                  <a:lnTo>
                    <a:pt x="638" y="1163"/>
                  </a:lnTo>
                  <a:lnTo>
                    <a:pt x="629" y="1175"/>
                  </a:lnTo>
                  <a:lnTo>
                    <a:pt x="627" y="1186"/>
                  </a:lnTo>
                  <a:lnTo>
                    <a:pt x="628" y="1194"/>
                  </a:lnTo>
                  <a:lnTo>
                    <a:pt x="633" y="1201"/>
                  </a:lnTo>
                  <a:lnTo>
                    <a:pt x="640" y="1207"/>
                  </a:lnTo>
                  <a:lnTo>
                    <a:pt x="650" y="1213"/>
                  </a:lnTo>
                  <a:lnTo>
                    <a:pt x="659" y="1219"/>
                  </a:lnTo>
                  <a:lnTo>
                    <a:pt x="668" y="1226"/>
                  </a:lnTo>
                  <a:lnTo>
                    <a:pt x="676" y="1235"/>
                  </a:lnTo>
                  <a:lnTo>
                    <a:pt x="682" y="1245"/>
                  </a:lnTo>
                  <a:lnTo>
                    <a:pt x="683" y="1258"/>
                  </a:lnTo>
                  <a:lnTo>
                    <a:pt x="681" y="1274"/>
                  </a:lnTo>
                  <a:lnTo>
                    <a:pt x="693" y="1276"/>
                  </a:lnTo>
                  <a:lnTo>
                    <a:pt x="703" y="1276"/>
                  </a:lnTo>
                  <a:lnTo>
                    <a:pt x="711" y="1274"/>
                  </a:lnTo>
                  <a:lnTo>
                    <a:pt x="717" y="1270"/>
                  </a:lnTo>
                  <a:lnTo>
                    <a:pt x="723" y="1265"/>
                  </a:lnTo>
                  <a:lnTo>
                    <a:pt x="731" y="1262"/>
                  </a:lnTo>
                  <a:lnTo>
                    <a:pt x="739" y="1261"/>
                  </a:lnTo>
                  <a:lnTo>
                    <a:pt x="749" y="1261"/>
                  </a:lnTo>
                  <a:lnTo>
                    <a:pt x="751" y="1279"/>
                  </a:lnTo>
                  <a:lnTo>
                    <a:pt x="757" y="1292"/>
                  </a:lnTo>
                  <a:lnTo>
                    <a:pt x="766" y="1302"/>
                  </a:lnTo>
                  <a:lnTo>
                    <a:pt x="778" y="1309"/>
                  </a:lnTo>
                  <a:lnTo>
                    <a:pt x="793" y="1312"/>
                  </a:lnTo>
                  <a:lnTo>
                    <a:pt x="810" y="1312"/>
                  </a:lnTo>
                  <a:lnTo>
                    <a:pt x="828" y="1309"/>
                  </a:lnTo>
                  <a:lnTo>
                    <a:pt x="846" y="1302"/>
                  </a:lnTo>
                  <a:lnTo>
                    <a:pt x="860" y="1324"/>
                  </a:lnTo>
                  <a:lnTo>
                    <a:pt x="872" y="1339"/>
                  </a:lnTo>
                  <a:lnTo>
                    <a:pt x="886" y="1348"/>
                  </a:lnTo>
                  <a:lnTo>
                    <a:pt x="900" y="1353"/>
                  </a:lnTo>
                  <a:lnTo>
                    <a:pt x="916" y="1356"/>
                  </a:lnTo>
                  <a:lnTo>
                    <a:pt x="931" y="1359"/>
                  </a:lnTo>
                  <a:lnTo>
                    <a:pt x="948" y="1364"/>
                  </a:lnTo>
                  <a:lnTo>
                    <a:pt x="965" y="1371"/>
                  </a:lnTo>
                  <a:lnTo>
                    <a:pt x="985" y="1385"/>
                  </a:lnTo>
                  <a:lnTo>
                    <a:pt x="980" y="1369"/>
                  </a:lnTo>
                  <a:lnTo>
                    <a:pt x="978" y="1358"/>
                  </a:lnTo>
                  <a:lnTo>
                    <a:pt x="978" y="1350"/>
                  </a:lnTo>
                  <a:lnTo>
                    <a:pt x="980" y="1343"/>
                  </a:lnTo>
                  <a:lnTo>
                    <a:pt x="985" y="1336"/>
                  </a:lnTo>
                  <a:lnTo>
                    <a:pt x="991" y="1328"/>
                  </a:lnTo>
                  <a:lnTo>
                    <a:pt x="998" y="1317"/>
                  </a:lnTo>
                  <a:lnTo>
                    <a:pt x="985" y="1312"/>
                  </a:lnTo>
                  <a:lnTo>
                    <a:pt x="978" y="1307"/>
                  </a:lnTo>
                  <a:lnTo>
                    <a:pt x="976" y="1302"/>
                  </a:lnTo>
                  <a:lnTo>
                    <a:pt x="978" y="1296"/>
                  </a:lnTo>
                  <a:lnTo>
                    <a:pt x="980" y="1291"/>
                  </a:lnTo>
                  <a:lnTo>
                    <a:pt x="985" y="1286"/>
                  </a:lnTo>
                  <a:lnTo>
                    <a:pt x="987" y="1280"/>
                  </a:lnTo>
                  <a:lnTo>
                    <a:pt x="987" y="1275"/>
                  </a:lnTo>
                  <a:lnTo>
                    <a:pt x="984" y="1270"/>
                  </a:lnTo>
                  <a:lnTo>
                    <a:pt x="974" y="1265"/>
                  </a:lnTo>
                  <a:lnTo>
                    <a:pt x="957" y="1261"/>
                  </a:lnTo>
                  <a:lnTo>
                    <a:pt x="973" y="1250"/>
                  </a:lnTo>
                  <a:lnTo>
                    <a:pt x="985" y="1239"/>
                  </a:lnTo>
                  <a:lnTo>
                    <a:pt x="995" y="1226"/>
                  </a:lnTo>
                  <a:lnTo>
                    <a:pt x="1004" y="1216"/>
                  </a:lnTo>
                  <a:lnTo>
                    <a:pt x="1013" y="1205"/>
                  </a:lnTo>
                  <a:lnTo>
                    <a:pt x="1023" y="1194"/>
                  </a:lnTo>
                  <a:lnTo>
                    <a:pt x="1035" y="1185"/>
                  </a:lnTo>
                  <a:lnTo>
                    <a:pt x="1051" y="1177"/>
                  </a:lnTo>
                  <a:lnTo>
                    <a:pt x="1070" y="1169"/>
                  </a:lnTo>
                  <a:lnTo>
                    <a:pt x="1096" y="1163"/>
                  </a:lnTo>
                  <a:lnTo>
                    <a:pt x="1096" y="1173"/>
                  </a:lnTo>
                  <a:lnTo>
                    <a:pt x="1097" y="1183"/>
                  </a:lnTo>
                  <a:lnTo>
                    <a:pt x="1098" y="1191"/>
                  </a:lnTo>
                  <a:lnTo>
                    <a:pt x="1101" y="1198"/>
                  </a:lnTo>
                  <a:lnTo>
                    <a:pt x="1105" y="1203"/>
                  </a:lnTo>
                  <a:lnTo>
                    <a:pt x="1113" y="1206"/>
                  </a:lnTo>
                  <a:lnTo>
                    <a:pt x="1124" y="1206"/>
                  </a:lnTo>
                  <a:lnTo>
                    <a:pt x="1121" y="1192"/>
                  </a:lnTo>
                  <a:lnTo>
                    <a:pt x="1119" y="1181"/>
                  </a:lnTo>
                  <a:lnTo>
                    <a:pt x="1115" y="1173"/>
                  </a:lnTo>
                  <a:lnTo>
                    <a:pt x="1114" y="1166"/>
                  </a:lnTo>
                  <a:lnTo>
                    <a:pt x="1116" y="1159"/>
                  </a:lnTo>
                  <a:lnTo>
                    <a:pt x="1124" y="1155"/>
                  </a:lnTo>
                  <a:lnTo>
                    <a:pt x="1137" y="1150"/>
                  </a:lnTo>
                  <a:lnTo>
                    <a:pt x="1144" y="1156"/>
                  </a:lnTo>
                  <a:lnTo>
                    <a:pt x="1147" y="1162"/>
                  </a:lnTo>
                  <a:lnTo>
                    <a:pt x="1147" y="1168"/>
                  </a:lnTo>
                  <a:lnTo>
                    <a:pt x="1146" y="1174"/>
                  </a:lnTo>
                  <a:lnTo>
                    <a:pt x="1142" y="1179"/>
                  </a:lnTo>
                  <a:lnTo>
                    <a:pt x="1141" y="1184"/>
                  </a:lnTo>
                  <a:lnTo>
                    <a:pt x="1141" y="1187"/>
                  </a:lnTo>
                  <a:lnTo>
                    <a:pt x="1144" y="1190"/>
                  </a:lnTo>
                  <a:lnTo>
                    <a:pt x="1152" y="1191"/>
                  </a:lnTo>
                  <a:lnTo>
                    <a:pt x="1165" y="1191"/>
                  </a:lnTo>
                  <a:lnTo>
                    <a:pt x="1159" y="1177"/>
                  </a:lnTo>
                  <a:lnTo>
                    <a:pt x="1157" y="1167"/>
                  </a:lnTo>
                  <a:lnTo>
                    <a:pt x="1157" y="1161"/>
                  </a:lnTo>
                  <a:lnTo>
                    <a:pt x="1159" y="1156"/>
                  </a:lnTo>
                  <a:lnTo>
                    <a:pt x="1163" y="1153"/>
                  </a:lnTo>
                  <a:lnTo>
                    <a:pt x="1169" y="1151"/>
                  </a:lnTo>
                  <a:lnTo>
                    <a:pt x="1176" y="1149"/>
                  </a:lnTo>
                  <a:lnTo>
                    <a:pt x="1185" y="1144"/>
                  </a:lnTo>
                  <a:lnTo>
                    <a:pt x="1192" y="1136"/>
                  </a:lnTo>
                  <a:lnTo>
                    <a:pt x="1177" y="1129"/>
                  </a:lnTo>
                  <a:lnTo>
                    <a:pt x="1163" y="1119"/>
                  </a:lnTo>
                  <a:lnTo>
                    <a:pt x="1150" y="1108"/>
                  </a:lnTo>
                  <a:lnTo>
                    <a:pt x="1171" y="1111"/>
                  </a:lnTo>
                  <a:lnTo>
                    <a:pt x="1186" y="1116"/>
                  </a:lnTo>
                  <a:lnTo>
                    <a:pt x="1195" y="1123"/>
                  </a:lnTo>
                  <a:lnTo>
                    <a:pt x="1202" y="1133"/>
                  </a:lnTo>
                  <a:lnTo>
                    <a:pt x="1203" y="1145"/>
                  </a:lnTo>
                  <a:lnTo>
                    <a:pt x="1199" y="1161"/>
                  </a:lnTo>
                  <a:lnTo>
                    <a:pt x="1192" y="1178"/>
                  </a:lnTo>
                  <a:lnTo>
                    <a:pt x="1205" y="1175"/>
                  </a:lnTo>
                  <a:lnTo>
                    <a:pt x="1220" y="1170"/>
                  </a:lnTo>
                  <a:lnTo>
                    <a:pt x="1234" y="1166"/>
                  </a:lnTo>
                  <a:lnTo>
                    <a:pt x="1250" y="1161"/>
                  </a:lnTo>
                  <a:lnTo>
                    <a:pt x="1266" y="1155"/>
                  </a:lnTo>
                  <a:lnTo>
                    <a:pt x="1281" y="1150"/>
                  </a:lnTo>
                  <a:lnTo>
                    <a:pt x="1295" y="1146"/>
                  </a:lnTo>
                  <a:lnTo>
                    <a:pt x="1307" y="1144"/>
                  </a:lnTo>
                  <a:lnTo>
                    <a:pt x="1318" y="1144"/>
                  </a:lnTo>
                  <a:lnTo>
                    <a:pt x="1327" y="1146"/>
                  </a:lnTo>
                  <a:lnTo>
                    <a:pt x="1333" y="1151"/>
                  </a:lnTo>
                  <a:lnTo>
                    <a:pt x="1337" y="1161"/>
                  </a:lnTo>
                  <a:lnTo>
                    <a:pt x="1335" y="1174"/>
                  </a:lnTo>
                  <a:lnTo>
                    <a:pt x="1331" y="1191"/>
                  </a:lnTo>
                  <a:lnTo>
                    <a:pt x="1344" y="1186"/>
                  </a:lnTo>
                  <a:lnTo>
                    <a:pt x="1354" y="1183"/>
                  </a:lnTo>
                  <a:lnTo>
                    <a:pt x="1360" y="1183"/>
                  </a:lnTo>
                  <a:lnTo>
                    <a:pt x="1363" y="1185"/>
                  </a:lnTo>
                  <a:lnTo>
                    <a:pt x="1367" y="1187"/>
                  </a:lnTo>
                  <a:lnTo>
                    <a:pt x="1371" y="1191"/>
                  </a:lnTo>
                  <a:lnTo>
                    <a:pt x="1374" y="1195"/>
                  </a:lnTo>
                  <a:lnTo>
                    <a:pt x="1379" y="1200"/>
                  </a:lnTo>
                  <a:lnTo>
                    <a:pt x="1388" y="1203"/>
                  </a:lnTo>
                  <a:lnTo>
                    <a:pt x="1400" y="1206"/>
                  </a:lnTo>
                  <a:lnTo>
                    <a:pt x="1401" y="1197"/>
                  </a:lnTo>
                  <a:lnTo>
                    <a:pt x="1401" y="1187"/>
                  </a:lnTo>
                  <a:lnTo>
                    <a:pt x="1402" y="1179"/>
                  </a:lnTo>
                  <a:lnTo>
                    <a:pt x="1404" y="1172"/>
                  </a:lnTo>
                  <a:lnTo>
                    <a:pt x="1407" y="1167"/>
                  </a:lnTo>
                  <a:lnTo>
                    <a:pt x="1415" y="1163"/>
                  </a:lnTo>
                  <a:lnTo>
                    <a:pt x="1421" y="1175"/>
                  </a:lnTo>
                  <a:lnTo>
                    <a:pt x="1427" y="1187"/>
                  </a:lnTo>
                  <a:lnTo>
                    <a:pt x="1432" y="1201"/>
                  </a:lnTo>
                  <a:lnTo>
                    <a:pt x="1438" y="1214"/>
                  </a:lnTo>
                  <a:lnTo>
                    <a:pt x="1445" y="1225"/>
                  </a:lnTo>
                  <a:lnTo>
                    <a:pt x="1456" y="1233"/>
                  </a:lnTo>
                  <a:lnTo>
                    <a:pt x="1452" y="1216"/>
                  </a:lnTo>
                  <a:lnTo>
                    <a:pt x="1454" y="1200"/>
                  </a:lnTo>
                  <a:lnTo>
                    <a:pt x="1458" y="1186"/>
                  </a:lnTo>
                  <a:lnTo>
                    <a:pt x="1467" y="1174"/>
                  </a:lnTo>
                  <a:lnTo>
                    <a:pt x="1477" y="1162"/>
                  </a:lnTo>
                  <a:lnTo>
                    <a:pt x="1489" y="1151"/>
                  </a:lnTo>
                  <a:lnTo>
                    <a:pt x="1500" y="1139"/>
                  </a:lnTo>
                  <a:lnTo>
                    <a:pt x="1510" y="1124"/>
                  </a:lnTo>
                  <a:lnTo>
                    <a:pt x="1518" y="1108"/>
                  </a:lnTo>
                  <a:lnTo>
                    <a:pt x="1523" y="1090"/>
                  </a:lnTo>
                  <a:lnTo>
                    <a:pt x="1525" y="1067"/>
                  </a:lnTo>
                  <a:lnTo>
                    <a:pt x="1539" y="1067"/>
                  </a:lnTo>
                  <a:lnTo>
                    <a:pt x="1547" y="1066"/>
                  </a:lnTo>
                  <a:lnTo>
                    <a:pt x="1553" y="1061"/>
                  </a:lnTo>
                  <a:lnTo>
                    <a:pt x="1559" y="1056"/>
                  </a:lnTo>
                  <a:lnTo>
                    <a:pt x="1567" y="1052"/>
                  </a:lnTo>
                  <a:lnTo>
                    <a:pt x="1565" y="1060"/>
                  </a:lnTo>
                  <a:lnTo>
                    <a:pt x="1563" y="1066"/>
                  </a:lnTo>
                  <a:lnTo>
                    <a:pt x="1559" y="1071"/>
                  </a:lnTo>
                  <a:lnTo>
                    <a:pt x="1558" y="1074"/>
                  </a:lnTo>
                  <a:lnTo>
                    <a:pt x="1559" y="1078"/>
                  </a:lnTo>
                  <a:lnTo>
                    <a:pt x="1567" y="1080"/>
                  </a:lnTo>
                  <a:lnTo>
                    <a:pt x="1569" y="1073"/>
                  </a:lnTo>
                  <a:lnTo>
                    <a:pt x="1575" y="1068"/>
                  </a:lnTo>
                  <a:lnTo>
                    <a:pt x="1584" y="1066"/>
                  </a:lnTo>
                  <a:lnTo>
                    <a:pt x="1593" y="1064"/>
                  </a:lnTo>
                  <a:lnTo>
                    <a:pt x="1602" y="1062"/>
                  </a:lnTo>
                  <a:lnTo>
                    <a:pt x="1611" y="1061"/>
                  </a:lnTo>
                  <a:lnTo>
                    <a:pt x="1618" y="1056"/>
                  </a:lnTo>
                  <a:lnTo>
                    <a:pt x="1621" y="1050"/>
                  </a:lnTo>
                  <a:lnTo>
                    <a:pt x="1621" y="1039"/>
                  </a:lnTo>
                  <a:lnTo>
                    <a:pt x="1593" y="1035"/>
                  </a:lnTo>
                  <a:lnTo>
                    <a:pt x="1565" y="1028"/>
                  </a:lnTo>
                  <a:lnTo>
                    <a:pt x="1540" y="1018"/>
                  </a:lnTo>
                  <a:lnTo>
                    <a:pt x="1517" y="1008"/>
                  </a:lnTo>
                  <a:lnTo>
                    <a:pt x="1497" y="997"/>
                  </a:lnTo>
                  <a:lnTo>
                    <a:pt x="1482" y="989"/>
                  </a:lnTo>
                  <a:lnTo>
                    <a:pt x="1469" y="983"/>
                  </a:lnTo>
                  <a:lnTo>
                    <a:pt x="1475" y="973"/>
                  </a:lnTo>
                  <a:lnTo>
                    <a:pt x="1484" y="966"/>
                  </a:lnTo>
                  <a:lnTo>
                    <a:pt x="1495" y="961"/>
                  </a:lnTo>
                  <a:lnTo>
                    <a:pt x="1508" y="958"/>
                  </a:lnTo>
                  <a:lnTo>
                    <a:pt x="1522" y="957"/>
                  </a:lnTo>
                  <a:lnTo>
                    <a:pt x="1536" y="957"/>
                  </a:lnTo>
                  <a:lnTo>
                    <a:pt x="1551" y="957"/>
                  </a:lnTo>
                  <a:lnTo>
                    <a:pt x="1564" y="958"/>
                  </a:lnTo>
                  <a:lnTo>
                    <a:pt x="1576" y="958"/>
                  </a:lnTo>
                  <a:lnTo>
                    <a:pt x="1587" y="958"/>
                  </a:lnTo>
                  <a:lnTo>
                    <a:pt x="1596" y="957"/>
                  </a:lnTo>
                  <a:lnTo>
                    <a:pt x="1601" y="954"/>
                  </a:lnTo>
                  <a:lnTo>
                    <a:pt x="1603" y="948"/>
                  </a:lnTo>
                  <a:lnTo>
                    <a:pt x="1601" y="940"/>
                  </a:lnTo>
                  <a:lnTo>
                    <a:pt x="1593" y="928"/>
                  </a:lnTo>
                  <a:lnTo>
                    <a:pt x="1592" y="934"/>
                  </a:lnTo>
                  <a:lnTo>
                    <a:pt x="1587" y="938"/>
                  </a:lnTo>
                  <a:lnTo>
                    <a:pt x="1581" y="940"/>
                  </a:lnTo>
                  <a:lnTo>
                    <a:pt x="1575" y="939"/>
                  </a:lnTo>
                  <a:lnTo>
                    <a:pt x="1569" y="935"/>
                  </a:lnTo>
                  <a:lnTo>
                    <a:pt x="1567" y="928"/>
                  </a:lnTo>
                  <a:lnTo>
                    <a:pt x="1623" y="842"/>
                  </a:lnTo>
                  <a:lnTo>
                    <a:pt x="1682" y="757"/>
                  </a:lnTo>
                  <a:lnTo>
                    <a:pt x="1747" y="678"/>
                  </a:lnTo>
                  <a:lnTo>
                    <a:pt x="1725" y="681"/>
                  </a:lnTo>
                  <a:lnTo>
                    <a:pt x="1709" y="682"/>
                  </a:lnTo>
                  <a:lnTo>
                    <a:pt x="1696" y="683"/>
                  </a:lnTo>
                  <a:lnTo>
                    <a:pt x="1685" y="684"/>
                  </a:lnTo>
                  <a:lnTo>
                    <a:pt x="1675" y="687"/>
                  </a:lnTo>
                  <a:lnTo>
                    <a:pt x="1664" y="692"/>
                  </a:lnTo>
                  <a:lnTo>
                    <a:pt x="1652" y="698"/>
                  </a:lnTo>
                  <a:lnTo>
                    <a:pt x="1636" y="706"/>
                  </a:lnTo>
                  <a:lnTo>
                    <a:pt x="1625" y="703"/>
                  </a:lnTo>
                  <a:lnTo>
                    <a:pt x="1618" y="697"/>
                  </a:lnTo>
                  <a:lnTo>
                    <a:pt x="1613" y="688"/>
                  </a:lnTo>
                  <a:lnTo>
                    <a:pt x="1608" y="678"/>
                  </a:lnTo>
                  <a:lnTo>
                    <a:pt x="1619" y="686"/>
                  </a:lnTo>
                  <a:lnTo>
                    <a:pt x="1630" y="687"/>
                  </a:lnTo>
                  <a:lnTo>
                    <a:pt x="1640" y="682"/>
                  </a:lnTo>
                  <a:lnTo>
                    <a:pt x="1651" y="675"/>
                  </a:lnTo>
                  <a:lnTo>
                    <a:pt x="1660" y="664"/>
                  </a:lnTo>
                  <a:lnTo>
                    <a:pt x="1670" y="654"/>
                  </a:lnTo>
                  <a:lnTo>
                    <a:pt x="1680" y="644"/>
                  </a:lnTo>
                  <a:lnTo>
                    <a:pt x="1691" y="637"/>
                  </a:lnTo>
                  <a:lnTo>
                    <a:pt x="1676" y="641"/>
                  </a:lnTo>
                  <a:lnTo>
                    <a:pt x="1665" y="639"/>
                  </a:lnTo>
                  <a:lnTo>
                    <a:pt x="1657" y="636"/>
                  </a:lnTo>
                  <a:lnTo>
                    <a:pt x="1653" y="631"/>
                  </a:lnTo>
                  <a:lnTo>
                    <a:pt x="1651" y="623"/>
                  </a:lnTo>
                  <a:lnTo>
                    <a:pt x="1652" y="615"/>
                  </a:lnTo>
                  <a:lnTo>
                    <a:pt x="1654" y="606"/>
                  </a:lnTo>
                  <a:lnTo>
                    <a:pt x="1659" y="599"/>
                  </a:lnTo>
                  <a:lnTo>
                    <a:pt x="1664" y="592"/>
                  </a:lnTo>
                  <a:lnTo>
                    <a:pt x="1670" y="586"/>
                  </a:lnTo>
                  <a:lnTo>
                    <a:pt x="1677" y="582"/>
                  </a:lnTo>
                  <a:lnTo>
                    <a:pt x="1684" y="581"/>
                  </a:lnTo>
                  <a:lnTo>
                    <a:pt x="1692" y="580"/>
                  </a:lnTo>
                  <a:lnTo>
                    <a:pt x="1698" y="577"/>
                  </a:lnTo>
                  <a:lnTo>
                    <a:pt x="1703" y="575"/>
                  </a:lnTo>
                  <a:lnTo>
                    <a:pt x="1705" y="567"/>
                  </a:lnTo>
                  <a:lnTo>
                    <a:pt x="1686" y="567"/>
                  </a:lnTo>
                  <a:lnTo>
                    <a:pt x="1669" y="566"/>
                  </a:lnTo>
                  <a:lnTo>
                    <a:pt x="1657" y="564"/>
                  </a:lnTo>
                  <a:lnTo>
                    <a:pt x="1645" y="560"/>
                  </a:lnTo>
                  <a:lnTo>
                    <a:pt x="1634" y="559"/>
                  </a:lnTo>
                  <a:lnTo>
                    <a:pt x="1623" y="559"/>
                  </a:lnTo>
                  <a:lnTo>
                    <a:pt x="1609" y="561"/>
                  </a:lnTo>
                  <a:lnTo>
                    <a:pt x="1593" y="567"/>
                  </a:lnTo>
                  <a:lnTo>
                    <a:pt x="1597" y="554"/>
                  </a:lnTo>
                  <a:lnTo>
                    <a:pt x="1603" y="544"/>
                  </a:lnTo>
                  <a:lnTo>
                    <a:pt x="1613" y="538"/>
                  </a:lnTo>
                  <a:lnTo>
                    <a:pt x="1624" y="533"/>
                  </a:lnTo>
                  <a:lnTo>
                    <a:pt x="1637" y="530"/>
                  </a:lnTo>
                  <a:lnTo>
                    <a:pt x="1652" y="528"/>
                  </a:lnTo>
                  <a:lnTo>
                    <a:pt x="1665" y="526"/>
                  </a:lnTo>
                  <a:lnTo>
                    <a:pt x="1680" y="525"/>
                  </a:lnTo>
                  <a:lnTo>
                    <a:pt x="1693" y="521"/>
                  </a:lnTo>
                  <a:lnTo>
                    <a:pt x="1704" y="516"/>
                  </a:lnTo>
                  <a:lnTo>
                    <a:pt x="1713" y="509"/>
                  </a:lnTo>
                  <a:lnTo>
                    <a:pt x="1719" y="498"/>
                  </a:lnTo>
                  <a:lnTo>
                    <a:pt x="1720" y="505"/>
                  </a:lnTo>
                  <a:lnTo>
                    <a:pt x="1725" y="510"/>
                  </a:lnTo>
                  <a:lnTo>
                    <a:pt x="1731" y="514"/>
                  </a:lnTo>
                  <a:lnTo>
                    <a:pt x="1737" y="516"/>
                  </a:lnTo>
                  <a:lnTo>
                    <a:pt x="1743" y="520"/>
                  </a:lnTo>
                  <a:lnTo>
                    <a:pt x="1747" y="526"/>
                  </a:lnTo>
                  <a:lnTo>
                    <a:pt x="1743" y="535"/>
                  </a:lnTo>
                  <a:lnTo>
                    <a:pt x="1740" y="543"/>
                  </a:lnTo>
                  <a:lnTo>
                    <a:pt x="1736" y="550"/>
                  </a:lnTo>
                  <a:lnTo>
                    <a:pt x="1732" y="559"/>
                  </a:lnTo>
                  <a:lnTo>
                    <a:pt x="1731" y="569"/>
                  </a:lnTo>
                  <a:lnTo>
                    <a:pt x="1732" y="582"/>
                  </a:lnTo>
                  <a:lnTo>
                    <a:pt x="1754" y="582"/>
                  </a:lnTo>
                  <a:lnTo>
                    <a:pt x="1772" y="581"/>
                  </a:lnTo>
                  <a:lnTo>
                    <a:pt x="1789" y="578"/>
                  </a:lnTo>
                  <a:lnTo>
                    <a:pt x="1808" y="575"/>
                  </a:lnTo>
                  <a:lnTo>
                    <a:pt x="1830" y="571"/>
                  </a:lnTo>
                  <a:lnTo>
                    <a:pt x="1854" y="569"/>
                  </a:lnTo>
                  <a:lnTo>
                    <a:pt x="1884" y="567"/>
                  </a:lnTo>
                  <a:lnTo>
                    <a:pt x="1887" y="554"/>
                  </a:lnTo>
                  <a:lnTo>
                    <a:pt x="1886" y="544"/>
                  </a:lnTo>
                  <a:lnTo>
                    <a:pt x="1881" y="538"/>
                  </a:lnTo>
                  <a:lnTo>
                    <a:pt x="1875" y="533"/>
                  </a:lnTo>
                  <a:lnTo>
                    <a:pt x="1865" y="531"/>
                  </a:lnTo>
                  <a:lnTo>
                    <a:pt x="1855" y="530"/>
                  </a:lnTo>
                  <a:lnTo>
                    <a:pt x="1845" y="528"/>
                  </a:lnTo>
                  <a:lnTo>
                    <a:pt x="1836" y="526"/>
                  </a:lnTo>
                  <a:lnTo>
                    <a:pt x="1827" y="524"/>
                  </a:lnTo>
                  <a:lnTo>
                    <a:pt x="1820" y="519"/>
                  </a:lnTo>
                  <a:lnTo>
                    <a:pt x="1815" y="513"/>
                  </a:lnTo>
                  <a:lnTo>
                    <a:pt x="1831" y="509"/>
                  </a:lnTo>
                  <a:lnTo>
                    <a:pt x="1841" y="507"/>
                  </a:lnTo>
                  <a:lnTo>
                    <a:pt x="1848" y="505"/>
                  </a:lnTo>
                  <a:lnTo>
                    <a:pt x="1853" y="505"/>
                  </a:lnTo>
                  <a:lnTo>
                    <a:pt x="1860" y="507"/>
                  </a:lnTo>
                  <a:lnTo>
                    <a:pt x="1870" y="509"/>
                  </a:lnTo>
                  <a:lnTo>
                    <a:pt x="1884" y="513"/>
                  </a:lnTo>
                  <a:lnTo>
                    <a:pt x="1888" y="488"/>
                  </a:lnTo>
                  <a:lnTo>
                    <a:pt x="1893" y="469"/>
                  </a:lnTo>
                  <a:lnTo>
                    <a:pt x="1899" y="455"/>
                  </a:lnTo>
                  <a:lnTo>
                    <a:pt x="1909" y="444"/>
                  </a:lnTo>
                  <a:lnTo>
                    <a:pt x="1918" y="437"/>
                  </a:lnTo>
                  <a:lnTo>
                    <a:pt x="1931" y="431"/>
                  </a:lnTo>
                  <a:lnTo>
                    <a:pt x="1944" y="427"/>
                  </a:lnTo>
                  <a:lnTo>
                    <a:pt x="1959" y="422"/>
                  </a:lnTo>
                  <a:lnTo>
                    <a:pt x="1974" y="418"/>
                  </a:lnTo>
                  <a:lnTo>
                    <a:pt x="1992" y="410"/>
                  </a:lnTo>
                  <a:lnTo>
                    <a:pt x="2010" y="402"/>
                  </a:lnTo>
                  <a:lnTo>
                    <a:pt x="2006" y="387"/>
                  </a:lnTo>
                  <a:lnTo>
                    <a:pt x="2005" y="375"/>
                  </a:lnTo>
                  <a:lnTo>
                    <a:pt x="2009" y="365"/>
                  </a:lnTo>
                  <a:lnTo>
                    <a:pt x="2012" y="358"/>
                  </a:lnTo>
                  <a:lnTo>
                    <a:pt x="2018" y="352"/>
                  </a:lnTo>
                  <a:lnTo>
                    <a:pt x="2024" y="347"/>
                  </a:lnTo>
                  <a:lnTo>
                    <a:pt x="2029" y="343"/>
                  </a:lnTo>
                  <a:lnTo>
                    <a:pt x="2032" y="338"/>
                  </a:lnTo>
                  <a:lnTo>
                    <a:pt x="2033" y="332"/>
                  </a:lnTo>
                  <a:lnTo>
                    <a:pt x="2030" y="326"/>
                  </a:lnTo>
                  <a:lnTo>
                    <a:pt x="2023" y="318"/>
                  </a:lnTo>
                  <a:lnTo>
                    <a:pt x="2039" y="315"/>
                  </a:lnTo>
                  <a:lnTo>
                    <a:pt x="2049" y="313"/>
                  </a:lnTo>
                  <a:lnTo>
                    <a:pt x="2055" y="312"/>
                  </a:lnTo>
                  <a:lnTo>
                    <a:pt x="2061" y="312"/>
                  </a:lnTo>
                  <a:lnTo>
                    <a:pt x="2068" y="313"/>
                  </a:lnTo>
                  <a:lnTo>
                    <a:pt x="2078" y="315"/>
                  </a:lnTo>
                  <a:lnTo>
                    <a:pt x="2093" y="318"/>
                  </a:lnTo>
                  <a:lnTo>
                    <a:pt x="2089" y="308"/>
                  </a:lnTo>
                  <a:lnTo>
                    <a:pt x="2089" y="299"/>
                  </a:lnTo>
                  <a:lnTo>
                    <a:pt x="2093" y="291"/>
                  </a:lnTo>
                  <a:lnTo>
                    <a:pt x="2096" y="284"/>
                  </a:lnTo>
                  <a:lnTo>
                    <a:pt x="2101" y="278"/>
                  </a:lnTo>
                  <a:lnTo>
                    <a:pt x="2105" y="271"/>
                  </a:lnTo>
                  <a:lnTo>
                    <a:pt x="2105" y="268"/>
                  </a:lnTo>
                  <a:lnTo>
                    <a:pt x="2101" y="265"/>
                  </a:lnTo>
                  <a:lnTo>
                    <a:pt x="2093" y="263"/>
                  </a:lnTo>
                  <a:lnTo>
                    <a:pt x="2084" y="271"/>
                  </a:lnTo>
                  <a:lnTo>
                    <a:pt x="2078" y="276"/>
                  </a:lnTo>
                  <a:lnTo>
                    <a:pt x="2073" y="276"/>
                  </a:lnTo>
                  <a:lnTo>
                    <a:pt x="2072" y="274"/>
                  </a:lnTo>
                  <a:lnTo>
                    <a:pt x="2072" y="269"/>
                  </a:lnTo>
                  <a:lnTo>
                    <a:pt x="2074" y="263"/>
                  </a:lnTo>
                  <a:lnTo>
                    <a:pt x="2077" y="256"/>
                  </a:lnTo>
                  <a:lnTo>
                    <a:pt x="2082" y="248"/>
                  </a:lnTo>
                  <a:lnTo>
                    <a:pt x="2086" y="241"/>
                  </a:lnTo>
                  <a:lnTo>
                    <a:pt x="2093" y="235"/>
                  </a:lnTo>
                  <a:lnTo>
                    <a:pt x="2075" y="226"/>
                  </a:lnTo>
                  <a:lnTo>
                    <a:pt x="2060" y="224"/>
                  </a:lnTo>
                  <a:lnTo>
                    <a:pt x="2046" y="224"/>
                  </a:lnTo>
                  <a:lnTo>
                    <a:pt x="2033" y="228"/>
                  </a:lnTo>
                  <a:lnTo>
                    <a:pt x="2022" y="234"/>
                  </a:lnTo>
                  <a:lnTo>
                    <a:pt x="2010" y="239"/>
                  </a:lnTo>
                  <a:lnTo>
                    <a:pt x="1998" y="243"/>
                  </a:lnTo>
                  <a:lnTo>
                    <a:pt x="1984" y="245"/>
                  </a:lnTo>
                  <a:lnTo>
                    <a:pt x="1971" y="242"/>
                  </a:lnTo>
                  <a:lnTo>
                    <a:pt x="1954" y="235"/>
                  </a:lnTo>
                  <a:lnTo>
                    <a:pt x="1948" y="252"/>
                  </a:lnTo>
                  <a:lnTo>
                    <a:pt x="1939" y="267"/>
                  </a:lnTo>
                  <a:lnTo>
                    <a:pt x="1926" y="276"/>
                  </a:lnTo>
                  <a:lnTo>
                    <a:pt x="1911" y="284"/>
                  </a:lnTo>
                  <a:lnTo>
                    <a:pt x="1892" y="288"/>
                  </a:lnTo>
                  <a:lnTo>
                    <a:pt x="1871" y="291"/>
                  </a:lnTo>
                  <a:lnTo>
                    <a:pt x="1872" y="303"/>
                  </a:lnTo>
                  <a:lnTo>
                    <a:pt x="1875" y="314"/>
                  </a:lnTo>
                  <a:lnTo>
                    <a:pt x="1880" y="324"/>
                  </a:lnTo>
                  <a:lnTo>
                    <a:pt x="1884" y="332"/>
                  </a:lnTo>
                  <a:lnTo>
                    <a:pt x="1871" y="332"/>
                  </a:lnTo>
                  <a:lnTo>
                    <a:pt x="1871" y="318"/>
                  </a:lnTo>
                  <a:lnTo>
                    <a:pt x="1862" y="318"/>
                  </a:lnTo>
                  <a:lnTo>
                    <a:pt x="1855" y="315"/>
                  </a:lnTo>
                  <a:lnTo>
                    <a:pt x="1849" y="313"/>
                  </a:lnTo>
                  <a:lnTo>
                    <a:pt x="1844" y="308"/>
                  </a:lnTo>
                  <a:lnTo>
                    <a:pt x="1843" y="301"/>
                  </a:lnTo>
                  <a:lnTo>
                    <a:pt x="1843" y="291"/>
                  </a:lnTo>
                  <a:lnTo>
                    <a:pt x="1816" y="293"/>
                  </a:lnTo>
                  <a:lnTo>
                    <a:pt x="1792" y="291"/>
                  </a:lnTo>
                  <a:lnTo>
                    <a:pt x="1769" y="287"/>
                  </a:lnTo>
                  <a:lnTo>
                    <a:pt x="1746" y="282"/>
                  </a:lnTo>
                  <a:lnTo>
                    <a:pt x="1719" y="276"/>
                  </a:lnTo>
                  <a:lnTo>
                    <a:pt x="1729" y="262"/>
                  </a:lnTo>
                  <a:lnTo>
                    <a:pt x="1737" y="247"/>
                  </a:lnTo>
                  <a:lnTo>
                    <a:pt x="1748" y="234"/>
                  </a:lnTo>
                  <a:lnTo>
                    <a:pt x="1760" y="221"/>
                  </a:lnTo>
                  <a:lnTo>
                    <a:pt x="1768" y="223"/>
                  </a:lnTo>
                  <a:lnTo>
                    <a:pt x="1774" y="226"/>
                  </a:lnTo>
                  <a:lnTo>
                    <a:pt x="1780" y="230"/>
                  </a:lnTo>
                  <a:lnTo>
                    <a:pt x="1785" y="234"/>
                  </a:lnTo>
                  <a:lnTo>
                    <a:pt x="1792" y="236"/>
                  </a:lnTo>
                  <a:lnTo>
                    <a:pt x="1802" y="235"/>
                  </a:lnTo>
                  <a:lnTo>
                    <a:pt x="1815" y="204"/>
                  </a:lnTo>
                  <a:lnTo>
                    <a:pt x="1830" y="180"/>
                  </a:lnTo>
                  <a:lnTo>
                    <a:pt x="1845" y="163"/>
                  </a:lnTo>
                  <a:lnTo>
                    <a:pt x="1864" y="151"/>
                  </a:lnTo>
                  <a:lnTo>
                    <a:pt x="1884" y="144"/>
                  </a:lnTo>
                  <a:lnTo>
                    <a:pt x="1906" y="139"/>
                  </a:lnTo>
                  <a:lnTo>
                    <a:pt x="1932" y="136"/>
                  </a:lnTo>
                  <a:lnTo>
                    <a:pt x="1960" y="135"/>
                  </a:lnTo>
                  <a:lnTo>
                    <a:pt x="1992" y="133"/>
                  </a:lnTo>
                  <a:lnTo>
                    <a:pt x="2026" y="130"/>
                  </a:lnTo>
                  <a:lnTo>
                    <a:pt x="2065" y="124"/>
                  </a:lnTo>
                  <a:lnTo>
                    <a:pt x="2063" y="131"/>
                  </a:lnTo>
                  <a:lnTo>
                    <a:pt x="2058" y="136"/>
                  </a:lnTo>
                  <a:lnTo>
                    <a:pt x="2052" y="140"/>
                  </a:lnTo>
                  <a:lnTo>
                    <a:pt x="2046" y="142"/>
                  </a:lnTo>
                  <a:lnTo>
                    <a:pt x="2040" y="146"/>
                  </a:lnTo>
                  <a:lnTo>
                    <a:pt x="2037" y="152"/>
                  </a:lnTo>
                  <a:lnTo>
                    <a:pt x="2051" y="154"/>
                  </a:lnTo>
                  <a:lnTo>
                    <a:pt x="2062" y="153"/>
                  </a:lnTo>
                  <a:lnTo>
                    <a:pt x="2071" y="148"/>
                  </a:lnTo>
                  <a:lnTo>
                    <a:pt x="2077" y="140"/>
                  </a:lnTo>
                  <a:lnTo>
                    <a:pt x="2080" y="129"/>
                  </a:lnTo>
                  <a:lnTo>
                    <a:pt x="2084" y="117"/>
                  </a:lnTo>
                  <a:lnTo>
                    <a:pt x="2086" y="103"/>
                  </a:lnTo>
                  <a:lnTo>
                    <a:pt x="2089" y="89"/>
                  </a:lnTo>
                  <a:lnTo>
                    <a:pt x="2093" y="75"/>
                  </a:lnTo>
                  <a:lnTo>
                    <a:pt x="2096" y="61"/>
                  </a:lnTo>
                  <a:lnTo>
                    <a:pt x="2102" y="48"/>
                  </a:lnTo>
                  <a:lnTo>
                    <a:pt x="2110" y="36"/>
                  </a:lnTo>
                  <a:lnTo>
                    <a:pt x="2121" y="28"/>
                  </a:lnTo>
                  <a:lnTo>
                    <a:pt x="2146" y="42"/>
                  </a:lnTo>
                  <a:lnTo>
                    <a:pt x="2175" y="52"/>
                  </a:lnTo>
                  <a:lnTo>
                    <a:pt x="2205" y="58"/>
                  </a:lnTo>
                  <a:lnTo>
                    <a:pt x="2236" y="61"/>
                  </a:lnTo>
                  <a:lnTo>
                    <a:pt x="2268" y="61"/>
                  </a:lnTo>
                  <a:lnTo>
                    <a:pt x="2302" y="58"/>
                  </a:lnTo>
                  <a:lnTo>
                    <a:pt x="2336" y="57"/>
                  </a:lnTo>
                  <a:lnTo>
                    <a:pt x="2370" y="55"/>
                  </a:lnTo>
                  <a:lnTo>
                    <a:pt x="2370" y="44"/>
                  </a:lnTo>
                  <a:lnTo>
                    <a:pt x="2368" y="35"/>
                  </a:lnTo>
                  <a:lnTo>
                    <a:pt x="2364" y="28"/>
                  </a:lnTo>
                  <a:lnTo>
                    <a:pt x="2362" y="22"/>
                  </a:lnTo>
                  <a:lnTo>
                    <a:pt x="2363" y="17"/>
                  </a:lnTo>
                  <a:lnTo>
                    <a:pt x="2370" y="13"/>
                  </a:lnTo>
                  <a:lnTo>
                    <a:pt x="2383" y="18"/>
                  </a:lnTo>
                  <a:lnTo>
                    <a:pt x="2396" y="22"/>
                  </a:lnTo>
                  <a:lnTo>
                    <a:pt x="2407" y="23"/>
                  </a:lnTo>
                  <a:lnTo>
                    <a:pt x="2416" y="20"/>
                  </a:lnTo>
                  <a:lnTo>
                    <a:pt x="2425" y="13"/>
                  </a:lnTo>
                  <a:lnTo>
                    <a:pt x="2422" y="13"/>
                  </a:lnTo>
                  <a:lnTo>
                    <a:pt x="2420" y="12"/>
                  </a:lnTo>
                  <a:lnTo>
                    <a:pt x="2418" y="11"/>
                  </a:lnTo>
                  <a:lnTo>
                    <a:pt x="2416" y="8"/>
                  </a:lnTo>
                  <a:lnTo>
                    <a:pt x="2416" y="6"/>
                  </a:lnTo>
                  <a:lnTo>
                    <a:pt x="2416" y="5"/>
                  </a:lnTo>
                  <a:lnTo>
                    <a:pt x="2418" y="2"/>
                  </a:lnTo>
                  <a:lnTo>
                    <a:pt x="2420" y="1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2" name="Freeform 186"/>
            <p:cNvSpPr/>
            <p:nvPr/>
          </p:nvSpPr>
          <p:spPr bwMode="auto">
            <a:xfrm>
              <a:off x="6082598" y="4914140"/>
              <a:ext cx="135708" cy="122137"/>
            </a:xfrm>
            <a:custGeom>
              <a:avLst/>
              <a:gdLst>
                <a:gd name="T0" fmla="*/ 124 w 140"/>
                <a:gd name="T1" fmla="*/ 0 h 124"/>
                <a:gd name="T2" fmla="*/ 135 w 140"/>
                <a:gd name="T3" fmla="*/ 2 h 124"/>
                <a:gd name="T4" fmla="*/ 140 w 140"/>
                <a:gd name="T5" fmla="*/ 6 h 124"/>
                <a:gd name="T6" fmla="*/ 140 w 140"/>
                <a:gd name="T7" fmla="*/ 11 h 124"/>
                <a:gd name="T8" fmla="*/ 138 w 140"/>
                <a:gd name="T9" fmla="*/ 17 h 124"/>
                <a:gd name="T10" fmla="*/ 134 w 140"/>
                <a:gd name="T11" fmla="*/ 24 h 124"/>
                <a:gd name="T12" fmla="*/ 129 w 140"/>
                <a:gd name="T13" fmla="*/ 30 h 124"/>
                <a:gd name="T14" fmla="*/ 126 w 140"/>
                <a:gd name="T15" fmla="*/ 38 h 124"/>
                <a:gd name="T16" fmla="*/ 123 w 140"/>
                <a:gd name="T17" fmla="*/ 44 h 124"/>
                <a:gd name="T18" fmla="*/ 123 w 140"/>
                <a:gd name="T19" fmla="*/ 49 h 124"/>
                <a:gd name="T20" fmla="*/ 128 w 140"/>
                <a:gd name="T21" fmla="*/ 53 h 124"/>
                <a:gd name="T22" fmla="*/ 139 w 140"/>
                <a:gd name="T23" fmla="*/ 55 h 124"/>
                <a:gd name="T24" fmla="*/ 134 w 140"/>
                <a:gd name="T25" fmla="*/ 60 h 124"/>
                <a:gd name="T26" fmla="*/ 128 w 140"/>
                <a:gd name="T27" fmla="*/ 63 h 124"/>
                <a:gd name="T28" fmla="*/ 121 w 140"/>
                <a:gd name="T29" fmla="*/ 63 h 124"/>
                <a:gd name="T30" fmla="*/ 112 w 140"/>
                <a:gd name="T31" fmla="*/ 63 h 124"/>
                <a:gd name="T32" fmla="*/ 104 w 140"/>
                <a:gd name="T33" fmla="*/ 63 h 124"/>
                <a:gd name="T34" fmla="*/ 96 w 140"/>
                <a:gd name="T35" fmla="*/ 62 h 124"/>
                <a:gd name="T36" fmla="*/ 90 w 140"/>
                <a:gd name="T37" fmla="*/ 62 h 124"/>
                <a:gd name="T38" fmla="*/ 88 w 140"/>
                <a:gd name="T39" fmla="*/ 62 h 124"/>
                <a:gd name="T40" fmla="*/ 87 w 140"/>
                <a:gd name="T41" fmla="*/ 64 h 124"/>
                <a:gd name="T42" fmla="*/ 90 w 140"/>
                <a:gd name="T43" fmla="*/ 68 h 124"/>
                <a:gd name="T44" fmla="*/ 98 w 140"/>
                <a:gd name="T45" fmla="*/ 74 h 124"/>
                <a:gd name="T46" fmla="*/ 111 w 140"/>
                <a:gd name="T47" fmla="*/ 83 h 124"/>
                <a:gd name="T48" fmla="*/ 110 w 140"/>
                <a:gd name="T49" fmla="*/ 91 h 124"/>
                <a:gd name="T50" fmla="*/ 105 w 140"/>
                <a:gd name="T51" fmla="*/ 95 h 124"/>
                <a:gd name="T52" fmla="*/ 98 w 140"/>
                <a:gd name="T53" fmla="*/ 97 h 124"/>
                <a:gd name="T54" fmla="*/ 89 w 140"/>
                <a:gd name="T55" fmla="*/ 99 h 124"/>
                <a:gd name="T56" fmla="*/ 79 w 140"/>
                <a:gd name="T57" fmla="*/ 97 h 124"/>
                <a:gd name="T58" fmla="*/ 70 w 140"/>
                <a:gd name="T59" fmla="*/ 96 h 124"/>
                <a:gd name="T60" fmla="*/ 59 w 140"/>
                <a:gd name="T61" fmla="*/ 96 h 124"/>
                <a:gd name="T62" fmla="*/ 50 w 140"/>
                <a:gd name="T63" fmla="*/ 96 h 124"/>
                <a:gd name="T64" fmla="*/ 44 w 140"/>
                <a:gd name="T65" fmla="*/ 99 h 124"/>
                <a:gd name="T66" fmla="*/ 39 w 140"/>
                <a:gd name="T67" fmla="*/ 103 h 124"/>
                <a:gd name="T68" fmla="*/ 38 w 140"/>
                <a:gd name="T69" fmla="*/ 112 h 124"/>
                <a:gd name="T70" fmla="*/ 42 w 140"/>
                <a:gd name="T71" fmla="*/ 124 h 124"/>
                <a:gd name="T72" fmla="*/ 36 w 140"/>
                <a:gd name="T73" fmla="*/ 119 h 124"/>
                <a:gd name="T74" fmla="*/ 31 w 140"/>
                <a:gd name="T75" fmla="*/ 112 h 124"/>
                <a:gd name="T76" fmla="*/ 26 w 140"/>
                <a:gd name="T77" fmla="*/ 106 h 124"/>
                <a:gd name="T78" fmla="*/ 20 w 140"/>
                <a:gd name="T79" fmla="*/ 100 h 124"/>
                <a:gd name="T80" fmla="*/ 11 w 140"/>
                <a:gd name="T81" fmla="*/ 96 h 124"/>
                <a:gd name="T82" fmla="*/ 0 w 140"/>
                <a:gd name="T83" fmla="*/ 96 h 124"/>
                <a:gd name="T84" fmla="*/ 4 w 140"/>
                <a:gd name="T85" fmla="*/ 89 h 124"/>
                <a:gd name="T86" fmla="*/ 9 w 140"/>
                <a:gd name="T87" fmla="*/ 82 h 124"/>
                <a:gd name="T88" fmla="*/ 15 w 140"/>
                <a:gd name="T89" fmla="*/ 75 h 124"/>
                <a:gd name="T90" fmla="*/ 20 w 140"/>
                <a:gd name="T91" fmla="*/ 73 h 124"/>
                <a:gd name="T92" fmla="*/ 25 w 140"/>
                <a:gd name="T93" fmla="*/ 75 h 124"/>
                <a:gd name="T94" fmla="*/ 28 w 140"/>
                <a:gd name="T95" fmla="*/ 83 h 124"/>
                <a:gd name="T96" fmla="*/ 34 w 140"/>
                <a:gd name="T97" fmla="*/ 72 h 124"/>
                <a:gd name="T98" fmla="*/ 44 w 140"/>
                <a:gd name="T99" fmla="*/ 63 h 124"/>
                <a:gd name="T100" fmla="*/ 55 w 140"/>
                <a:gd name="T101" fmla="*/ 56 h 124"/>
                <a:gd name="T102" fmla="*/ 67 w 140"/>
                <a:gd name="T103" fmla="*/ 51 h 124"/>
                <a:gd name="T104" fmla="*/ 81 w 140"/>
                <a:gd name="T105" fmla="*/ 46 h 124"/>
                <a:gd name="T106" fmla="*/ 93 w 140"/>
                <a:gd name="T107" fmla="*/ 40 h 124"/>
                <a:gd name="T108" fmla="*/ 104 w 140"/>
                <a:gd name="T109" fmla="*/ 34 h 124"/>
                <a:gd name="T110" fmla="*/ 114 w 140"/>
                <a:gd name="T111" fmla="*/ 25 h 124"/>
                <a:gd name="T112" fmla="*/ 121 w 140"/>
                <a:gd name="T113" fmla="*/ 15 h 124"/>
                <a:gd name="T114" fmla="*/ 124 w 140"/>
                <a:gd name="T115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0" h="124">
                  <a:moveTo>
                    <a:pt x="124" y="0"/>
                  </a:moveTo>
                  <a:lnTo>
                    <a:pt x="135" y="2"/>
                  </a:lnTo>
                  <a:lnTo>
                    <a:pt x="140" y="6"/>
                  </a:lnTo>
                  <a:lnTo>
                    <a:pt x="140" y="11"/>
                  </a:lnTo>
                  <a:lnTo>
                    <a:pt x="138" y="17"/>
                  </a:lnTo>
                  <a:lnTo>
                    <a:pt x="134" y="24"/>
                  </a:lnTo>
                  <a:lnTo>
                    <a:pt x="129" y="30"/>
                  </a:lnTo>
                  <a:lnTo>
                    <a:pt x="126" y="38"/>
                  </a:lnTo>
                  <a:lnTo>
                    <a:pt x="123" y="44"/>
                  </a:lnTo>
                  <a:lnTo>
                    <a:pt x="123" y="49"/>
                  </a:lnTo>
                  <a:lnTo>
                    <a:pt x="128" y="53"/>
                  </a:lnTo>
                  <a:lnTo>
                    <a:pt x="139" y="55"/>
                  </a:lnTo>
                  <a:lnTo>
                    <a:pt x="134" y="60"/>
                  </a:lnTo>
                  <a:lnTo>
                    <a:pt x="128" y="63"/>
                  </a:lnTo>
                  <a:lnTo>
                    <a:pt x="121" y="63"/>
                  </a:lnTo>
                  <a:lnTo>
                    <a:pt x="112" y="63"/>
                  </a:lnTo>
                  <a:lnTo>
                    <a:pt x="104" y="63"/>
                  </a:lnTo>
                  <a:lnTo>
                    <a:pt x="96" y="62"/>
                  </a:lnTo>
                  <a:lnTo>
                    <a:pt x="90" y="62"/>
                  </a:lnTo>
                  <a:lnTo>
                    <a:pt x="88" y="62"/>
                  </a:lnTo>
                  <a:lnTo>
                    <a:pt x="87" y="64"/>
                  </a:lnTo>
                  <a:lnTo>
                    <a:pt x="90" y="68"/>
                  </a:lnTo>
                  <a:lnTo>
                    <a:pt x="98" y="74"/>
                  </a:lnTo>
                  <a:lnTo>
                    <a:pt x="111" y="83"/>
                  </a:lnTo>
                  <a:lnTo>
                    <a:pt x="110" y="91"/>
                  </a:lnTo>
                  <a:lnTo>
                    <a:pt x="105" y="95"/>
                  </a:lnTo>
                  <a:lnTo>
                    <a:pt x="98" y="97"/>
                  </a:lnTo>
                  <a:lnTo>
                    <a:pt x="89" y="99"/>
                  </a:lnTo>
                  <a:lnTo>
                    <a:pt x="79" y="97"/>
                  </a:lnTo>
                  <a:lnTo>
                    <a:pt x="70" y="96"/>
                  </a:lnTo>
                  <a:lnTo>
                    <a:pt x="59" y="96"/>
                  </a:lnTo>
                  <a:lnTo>
                    <a:pt x="50" y="96"/>
                  </a:lnTo>
                  <a:lnTo>
                    <a:pt x="44" y="99"/>
                  </a:lnTo>
                  <a:lnTo>
                    <a:pt x="39" y="103"/>
                  </a:lnTo>
                  <a:lnTo>
                    <a:pt x="38" y="112"/>
                  </a:lnTo>
                  <a:lnTo>
                    <a:pt x="42" y="124"/>
                  </a:lnTo>
                  <a:lnTo>
                    <a:pt x="36" y="119"/>
                  </a:lnTo>
                  <a:lnTo>
                    <a:pt x="31" y="112"/>
                  </a:lnTo>
                  <a:lnTo>
                    <a:pt x="26" y="106"/>
                  </a:lnTo>
                  <a:lnTo>
                    <a:pt x="20" y="100"/>
                  </a:lnTo>
                  <a:lnTo>
                    <a:pt x="11" y="96"/>
                  </a:lnTo>
                  <a:lnTo>
                    <a:pt x="0" y="96"/>
                  </a:lnTo>
                  <a:lnTo>
                    <a:pt x="4" y="89"/>
                  </a:lnTo>
                  <a:lnTo>
                    <a:pt x="9" y="82"/>
                  </a:lnTo>
                  <a:lnTo>
                    <a:pt x="15" y="75"/>
                  </a:lnTo>
                  <a:lnTo>
                    <a:pt x="20" y="73"/>
                  </a:lnTo>
                  <a:lnTo>
                    <a:pt x="25" y="75"/>
                  </a:lnTo>
                  <a:lnTo>
                    <a:pt x="28" y="83"/>
                  </a:lnTo>
                  <a:lnTo>
                    <a:pt x="34" y="72"/>
                  </a:lnTo>
                  <a:lnTo>
                    <a:pt x="44" y="63"/>
                  </a:lnTo>
                  <a:lnTo>
                    <a:pt x="55" y="56"/>
                  </a:lnTo>
                  <a:lnTo>
                    <a:pt x="67" y="51"/>
                  </a:lnTo>
                  <a:lnTo>
                    <a:pt x="81" y="46"/>
                  </a:lnTo>
                  <a:lnTo>
                    <a:pt x="93" y="40"/>
                  </a:lnTo>
                  <a:lnTo>
                    <a:pt x="104" y="34"/>
                  </a:lnTo>
                  <a:lnTo>
                    <a:pt x="114" y="25"/>
                  </a:lnTo>
                  <a:lnTo>
                    <a:pt x="121" y="15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3" name="Freeform 187"/>
            <p:cNvSpPr/>
            <p:nvPr/>
          </p:nvSpPr>
          <p:spPr bwMode="auto">
            <a:xfrm>
              <a:off x="6284221" y="4565177"/>
              <a:ext cx="65915" cy="93057"/>
            </a:xfrm>
            <a:custGeom>
              <a:avLst/>
              <a:gdLst>
                <a:gd name="T0" fmla="*/ 42 w 69"/>
                <a:gd name="T1" fmla="*/ 0 h 95"/>
                <a:gd name="T2" fmla="*/ 52 w 69"/>
                <a:gd name="T3" fmla="*/ 12 h 95"/>
                <a:gd name="T4" fmla="*/ 59 w 69"/>
                <a:gd name="T5" fmla="*/ 27 h 95"/>
                <a:gd name="T6" fmla="*/ 65 w 69"/>
                <a:gd name="T7" fmla="*/ 44 h 95"/>
                <a:gd name="T8" fmla="*/ 67 w 69"/>
                <a:gd name="T9" fmla="*/ 62 h 95"/>
                <a:gd name="T10" fmla="*/ 69 w 69"/>
                <a:gd name="T11" fmla="*/ 83 h 95"/>
                <a:gd name="T12" fmla="*/ 55 w 69"/>
                <a:gd name="T13" fmla="*/ 86 h 95"/>
                <a:gd name="T14" fmla="*/ 46 w 69"/>
                <a:gd name="T15" fmla="*/ 89 h 95"/>
                <a:gd name="T16" fmla="*/ 36 w 69"/>
                <a:gd name="T17" fmla="*/ 93 h 95"/>
                <a:gd name="T18" fmla="*/ 27 w 69"/>
                <a:gd name="T19" fmla="*/ 95 h 95"/>
                <a:gd name="T20" fmla="*/ 19 w 69"/>
                <a:gd name="T21" fmla="*/ 95 h 95"/>
                <a:gd name="T22" fmla="*/ 10 w 69"/>
                <a:gd name="T23" fmla="*/ 92 h 95"/>
                <a:gd name="T24" fmla="*/ 0 w 69"/>
                <a:gd name="T25" fmla="*/ 83 h 95"/>
                <a:gd name="T26" fmla="*/ 9 w 69"/>
                <a:gd name="T27" fmla="*/ 61 h 95"/>
                <a:gd name="T28" fmla="*/ 18 w 69"/>
                <a:gd name="T29" fmla="*/ 39 h 95"/>
                <a:gd name="T30" fmla="*/ 28 w 69"/>
                <a:gd name="T31" fmla="*/ 19 h 95"/>
                <a:gd name="T32" fmla="*/ 42 w 69"/>
                <a:gd name="T3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95">
                  <a:moveTo>
                    <a:pt x="42" y="0"/>
                  </a:moveTo>
                  <a:lnTo>
                    <a:pt x="52" y="12"/>
                  </a:lnTo>
                  <a:lnTo>
                    <a:pt x="59" y="27"/>
                  </a:lnTo>
                  <a:lnTo>
                    <a:pt x="65" y="44"/>
                  </a:lnTo>
                  <a:lnTo>
                    <a:pt x="67" y="62"/>
                  </a:lnTo>
                  <a:lnTo>
                    <a:pt x="69" y="83"/>
                  </a:lnTo>
                  <a:lnTo>
                    <a:pt x="55" y="86"/>
                  </a:lnTo>
                  <a:lnTo>
                    <a:pt x="46" y="89"/>
                  </a:lnTo>
                  <a:lnTo>
                    <a:pt x="36" y="93"/>
                  </a:lnTo>
                  <a:lnTo>
                    <a:pt x="27" y="95"/>
                  </a:lnTo>
                  <a:lnTo>
                    <a:pt x="19" y="95"/>
                  </a:lnTo>
                  <a:lnTo>
                    <a:pt x="10" y="92"/>
                  </a:lnTo>
                  <a:lnTo>
                    <a:pt x="0" y="83"/>
                  </a:lnTo>
                  <a:lnTo>
                    <a:pt x="9" y="61"/>
                  </a:lnTo>
                  <a:lnTo>
                    <a:pt x="18" y="39"/>
                  </a:lnTo>
                  <a:lnTo>
                    <a:pt x="28" y="19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4" name="Freeform 188"/>
            <p:cNvSpPr/>
            <p:nvPr/>
          </p:nvSpPr>
          <p:spPr bwMode="auto">
            <a:xfrm>
              <a:off x="6739811" y="3973879"/>
              <a:ext cx="81425" cy="54283"/>
            </a:xfrm>
            <a:custGeom>
              <a:avLst/>
              <a:gdLst>
                <a:gd name="T0" fmla="*/ 1 w 84"/>
                <a:gd name="T1" fmla="*/ 0 h 56"/>
                <a:gd name="T2" fmla="*/ 7 w 84"/>
                <a:gd name="T3" fmla="*/ 2 h 56"/>
                <a:gd name="T4" fmla="*/ 11 w 84"/>
                <a:gd name="T5" fmla="*/ 7 h 56"/>
                <a:gd name="T6" fmla="*/ 13 w 84"/>
                <a:gd name="T7" fmla="*/ 15 h 56"/>
                <a:gd name="T8" fmla="*/ 13 w 84"/>
                <a:gd name="T9" fmla="*/ 22 h 56"/>
                <a:gd name="T10" fmla="*/ 15 w 84"/>
                <a:gd name="T11" fmla="*/ 28 h 56"/>
                <a:gd name="T12" fmla="*/ 28 w 84"/>
                <a:gd name="T13" fmla="*/ 19 h 56"/>
                <a:gd name="T14" fmla="*/ 43 w 84"/>
                <a:gd name="T15" fmla="*/ 16 h 56"/>
                <a:gd name="T16" fmla="*/ 57 w 84"/>
                <a:gd name="T17" fmla="*/ 16 h 56"/>
                <a:gd name="T18" fmla="*/ 72 w 84"/>
                <a:gd name="T19" fmla="*/ 19 h 56"/>
                <a:gd name="T20" fmla="*/ 84 w 84"/>
                <a:gd name="T21" fmla="*/ 28 h 56"/>
                <a:gd name="T22" fmla="*/ 76 w 84"/>
                <a:gd name="T23" fmla="*/ 40 h 56"/>
                <a:gd name="T24" fmla="*/ 63 w 84"/>
                <a:gd name="T25" fmla="*/ 49 h 56"/>
                <a:gd name="T26" fmla="*/ 48 w 84"/>
                <a:gd name="T27" fmla="*/ 54 h 56"/>
                <a:gd name="T28" fmla="*/ 29 w 84"/>
                <a:gd name="T29" fmla="*/ 56 h 56"/>
                <a:gd name="T30" fmla="*/ 28 w 84"/>
                <a:gd name="T31" fmla="*/ 48 h 56"/>
                <a:gd name="T32" fmla="*/ 23 w 84"/>
                <a:gd name="T33" fmla="*/ 41 h 56"/>
                <a:gd name="T34" fmla="*/ 18 w 84"/>
                <a:gd name="T35" fmla="*/ 37 h 56"/>
                <a:gd name="T36" fmla="*/ 11 w 84"/>
                <a:gd name="T37" fmla="*/ 32 h 56"/>
                <a:gd name="T38" fmla="*/ 6 w 84"/>
                <a:gd name="T39" fmla="*/ 28 h 56"/>
                <a:gd name="T40" fmla="*/ 1 w 84"/>
                <a:gd name="T41" fmla="*/ 22 h 56"/>
                <a:gd name="T42" fmla="*/ 0 w 84"/>
                <a:gd name="T43" fmla="*/ 12 h 56"/>
                <a:gd name="T44" fmla="*/ 1 w 84"/>
                <a:gd name="T4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4" h="56">
                  <a:moveTo>
                    <a:pt x="1" y="0"/>
                  </a:moveTo>
                  <a:lnTo>
                    <a:pt x="7" y="2"/>
                  </a:lnTo>
                  <a:lnTo>
                    <a:pt x="11" y="7"/>
                  </a:lnTo>
                  <a:lnTo>
                    <a:pt x="13" y="15"/>
                  </a:lnTo>
                  <a:lnTo>
                    <a:pt x="13" y="22"/>
                  </a:lnTo>
                  <a:lnTo>
                    <a:pt x="15" y="28"/>
                  </a:lnTo>
                  <a:lnTo>
                    <a:pt x="28" y="19"/>
                  </a:lnTo>
                  <a:lnTo>
                    <a:pt x="43" y="16"/>
                  </a:lnTo>
                  <a:lnTo>
                    <a:pt x="57" y="16"/>
                  </a:lnTo>
                  <a:lnTo>
                    <a:pt x="72" y="19"/>
                  </a:lnTo>
                  <a:lnTo>
                    <a:pt x="84" y="28"/>
                  </a:lnTo>
                  <a:lnTo>
                    <a:pt x="76" y="40"/>
                  </a:lnTo>
                  <a:lnTo>
                    <a:pt x="63" y="49"/>
                  </a:lnTo>
                  <a:lnTo>
                    <a:pt x="48" y="54"/>
                  </a:lnTo>
                  <a:lnTo>
                    <a:pt x="29" y="56"/>
                  </a:lnTo>
                  <a:lnTo>
                    <a:pt x="28" y="48"/>
                  </a:lnTo>
                  <a:lnTo>
                    <a:pt x="23" y="41"/>
                  </a:lnTo>
                  <a:lnTo>
                    <a:pt x="18" y="37"/>
                  </a:lnTo>
                  <a:lnTo>
                    <a:pt x="11" y="32"/>
                  </a:lnTo>
                  <a:lnTo>
                    <a:pt x="6" y="28"/>
                  </a:lnTo>
                  <a:lnTo>
                    <a:pt x="1" y="22"/>
                  </a:lnTo>
                  <a:lnTo>
                    <a:pt x="0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5" name="Freeform 189"/>
            <p:cNvSpPr/>
            <p:nvPr/>
          </p:nvSpPr>
          <p:spPr bwMode="auto">
            <a:xfrm>
              <a:off x="6848377" y="4107648"/>
              <a:ext cx="93057" cy="100811"/>
            </a:xfrm>
            <a:custGeom>
              <a:avLst/>
              <a:gdLst>
                <a:gd name="T0" fmla="*/ 55 w 97"/>
                <a:gd name="T1" fmla="*/ 0 h 103"/>
                <a:gd name="T2" fmla="*/ 65 w 97"/>
                <a:gd name="T3" fmla="*/ 1 h 103"/>
                <a:gd name="T4" fmla="*/ 73 w 97"/>
                <a:gd name="T5" fmla="*/ 5 h 103"/>
                <a:gd name="T6" fmla="*/ 82 w 97"/>
                <a:gd name="T7" fmla="*/ 8 h 103"/>
                <a:gd name="T8" fmla="*/ 89 w 97"/>
                <a:gd name="T9" fmla="*/ 12 h 103"/>
                <a:gd name="T10" fmla="*/ 97 w 97"/>
                <a:gd name="T11" fmla="*/ 15 h 103"/>
                <a:gd name="T12" fmla="*/ 89 w 97"/>
                <a:gd name="T13" fmla="*/ 30 h 103"/>
                <a:gd name="T14" fmla="*/ 79 w 97"/>
                <a:gd name="T15" fmla="*/ 47 h 103"/>
                <a:gd name="T16" fmla="*/ 68 w 97"/>
                <a:gd name="T17" fmla="*/ 64 h 103"/>
                <a:gd name="T18" fmla="*/ 56 w 97"/>
                <a:gd name="T19" fmla="*/ 80 h 103"/>
                <a:gd name="T20" fmla="*/ 43 w 97"/>
                <a:gd name="T21" fmla="*/ 92 h 103"/>
                <a:gd name="T22" fmla="*/ 28 w 97"/>
                <a:gd name="T23" fmla="*/ 101 h 103"/>
                <a:gd name="T24" fmla="*/ 15 w 97"/>
                <a:gd name="T25" fmla="*/ 103 h 103"/>
                <a:gd name="T26" fmla="*/ 0 w 97"/>
                <a:gd name="T27" fmla="*/ 98 h 103"/>
                <a:gd name="T28" fmla="*/ 2 w 97"/>
                <a:gd name="T29" fmla="*/ 82 h 103"/>
                <a:gd name="T30" fmla="*/ 7 w 97"/>
                <a:gd name="T31" fmla="*/ 70 h 103"/>
                <a:gd name="T32" fmla="*/ 15 w 97"/>
                <a:gd name="T33" fmla="*/ 61 h 103"/>
                <a:gd name="T34" fmla="*/ 22 w 97"/>
                <a:gd name="T35" fmla="*/ 51 h 103"/>
                <a:gd name="T36" fmla="*/ 30 w 97"/>
                <a:gd name="T37" fmla="*/ 41 h 103"/>
                <a:gd name="T38" fmla="*/ 37 w 97"/>
                <a:gd name="T39" fmla="*/ 31 h 103"/>
                <a:gd name="T40" fmla="*/ 41 w 97"/>
                <a:gd name="T41" fmla="*/ 18 h 103"/>
                <a:gd name="T42" fmla="*/ 41 w 97"/>
                <a:gd name="T43" fmla="*/ 1 h 103"/>
                <a:gd name="T44" fmla="*/ 55 w 97"/>
                <a:gd name="T4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7" h="103">
                  <a:moveTo>
                    <a:pt x="55" y="0"/>
                  </a:moveTo>
                  <a:lnTo>
                    <a:pt x="65" y="1"/>
                  </a:lnTo>
                  <a:lnTo>
                    <a:pt x="73" y="5"/>
                  </a:lnTo>
                  <a:lnTo>
                    <a:pt x="82" y="8"/>
                  </a:lnTo>
                  <a:lnTo>
                    <a:pt x="89" y="12"/>
                  </a:lnTo>
                  <a:lnTo>
                    <a:pt x="97" y="15"/>
                  </a:lnTo>
                  <a:lnTo>
                    <a:pt x="89" y="30"/>
                  </a:lnTo>
                  <a:lnTo>
                    <a:pt x="79" y="47"/>
                  </a:lnTo>
                  <a:lnTo>
                    <a:pt x="68" y="64"/>
                  </a:lnTo>
                  <a:lnTo>
                    <a:pt x="56" y="80"/>
                  </a:lnTo>
                  <a:lnTo>
                    <a:pt x="43" y="92"/>
                  </a:lnTo>
                  <a:lnTo>
                    <a:pt x="28" y="101"/>
                  </a:lnTo>
                  <a:lnTo>
                    <a:pt x="15" y="103"/>
                  </a:lnTo>
                  <a:lnTo>
                    <a:pt x="0" y="98"/>
                  </a:lnTo>
                  <a:lnTo>
                    <a:pt x="2" y="82"/>
                  </a:lnTo>
                  <a:lnTo>
                    <a:pt x="7" y="70"/>
                  </a:lnTo>
                  <a:lnTo>
                    <a:pt x="15" y="61"/>
                  </a:lnTo>
                  <a:lnTo>
                    <a:pt x="22" y="51"/>
                  </a:lnTo>
                  <a:lnTo>
                    <a:pt x="30" y="41"/>
                  </a:lnTo>
                  <a:lnTo>
                    <a:pt x="37" y="31"/>
                  </a:lnTo>
                  <a:lnTo>
                    <a:pt x="41" y="18"/>
                  </a:lnTo>
                  <a:lnTo>
                    <a:pt x="41" y="1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6" name="Freeform 190"/>
            <p:cNvSpPr/>
            <p:nvPr/>
          </p:nvSpPr>
          <p:spPr bwMode="auto">
            <a:xfrm>
              <a:off x="5235394" y="4192950"/>
              <a:ext cx="81425" cy="104689"/>
            </a:xfrm>
            <a:custGeom>
              <a:avLst/>
              <a:gdLst>
                <a:gd name="T0" fmla="*/ 43 w 84"/>
                <a:gd name="T1" fmla="*/ 0 h 107"/>
                <a:gd name="T2" fmla="*/ 54 w 84"/>
                <a:gd name="T3" fmla="*/ 1 h 107"/>
                <a:gd name="T4" fmla="*/ 67 w 84"/>
                <a:gd name="T5" fmla="*/ 4 h 107"/>
                <a:gd name="T6" fmla="*/ 84 w 84"/>
                <a:gd name="T7" fmla="*/ 9 h 107"/>
                <a:gd name="T8" fmla="*/ 78 w 84"/>
                <a:gd name="T9" fmla="*/ 24 h 107"/>
                <a:gd name="T10" fmla="*/ 76 w 84"/>
                <a:gd name="T11" fmla="*/ 37 h 107"/>
                <a:gd name="T12" fmla="*/ 76 w 84"/>
                <a:gd name="T13" fmla="*/ 50 h 107"/>
                <a:gd name="T14" fmla="*/ 78 w 84"/>
                <a:gd name="T15" fmla="*/ 60 h 107"/>
                <a:gd name="T16" fmla="*/ 81 w 84"/>
                <a:gd name="T17" fmla="*/ 71 h 107"/>
                <a:gd name="T18" fmla="*/ 81 w 84"/>
                <a:gd name="T19" fmla="*/ 82 h 107"/>
                <a:gd name="T20" fmla="*/ 78 w 84"/>
                <a:gd name="T21" fmla="*/ 93 h 107"/>
                <a:gd name="T22" fmla="*/ 71 w 84"/>
                <a:gd name="T23" fmla="*/ 107 h 107"/>
                <a:gd name="T24" fmla="*/ 50 w 84"/>
                <a:gd name="T25" fmla="*/ 107 h 107"/>
                <a:gd name="T26" fmla="*/ 33 w 84"/>
                <a:gd name="T27" fmla="*/ 102 h 107"/>
                <a:gd name="T28" fmla="*/ 21 w 84"/>
                <a:gd name="T29" fmla="*/ 95 h 107"/>
                <a:gd name="T30" fmla="*/ 11 w 84"/>
                <a:gd name="T31" fmla="*/ 84 h 107"/>
                <a:gd name="T32" fmla="*/ 5 w 84"/>
                <a:gd name="T33" fmla="*/ 69 h 107"/>
                <a:gd name="T34" fmla="*/ 2 w 84"/>
                <a:gd name="T35" fmla="*/ 51 h 107"/>
                <a:gd name="T36" fmla="*/ 0 w 84"/>
                <a:gd name="T37" fmla="*/ 31 h 107"/>
                <a:gd name="T38" fmla="*/ 2 w 84"/>
                <a:gd name="T39" fmla="*/ 9 h 107"/>
                <a:gd name="T40" fmla="*/ 19 w 84"/>
                <a:gd name="T41" fmla="*/ 4 h 107"/>
                <a:gd name="T42" fmla="*/ 32 w 84"/>
                <a:gd name="T43" fmla="*/ 1 h 107"/>
                <a:gd name="T44" fmla="*/ 43 w 84"/>
                <a:gd name="T4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4" h="107">
                  <a:moveTo>
                    <a:pt x="43" y="0"/>
                  </a:moveTo>
                  <a:lnTo>
                    <a:pt x="54" y="1"/>
                  </a:lnTo>
                  <a:lnTo>
                    <a:pt x="67" y="4"/>
                  </a:lnTo>
                  <a:lnTo>
                    <a:pt x="84" y="9"/>
                  </a:lnTo>
                  <a:lnTo>
                    <a:pt x="78" y="24"/>
                  </a:lnTo>
                  <a:lnTo>
                    <a:pt x="76" y="37"/>
                  </a:lnTo>
                  <a:lnTo>
                    <a:pt x="76" y="50"/>
                  </a:lnTo>
                  <a:lnTo>
                    <a:pt x="78" y="60"/>
                  </a:lnTo>
                  <a:lnTo>
                    <a:pt x="81" y="71"/>
                  </a:lnTo>
                  <a:lnTo>
                    <a:pt x="81" y="82"/>
                  </a:lnTo>
                  <a:lnTo>
                    <a:pt x="78" y="93"/>
                  </a:lnTo>
                  <a:lnTo>
                    <a:pt x="71" y="107"/>
                  </a:lnTo>
                  <a:lnTo>
                    <a:pt x="50" y="107"/>
                  </a:lnTo>
                  <a:lnTo>
                    <a:pt x="33" y="102"/>
                  </a:lnTo>
                  <a:lnTo>
                    <a:pt x="21" y="95"/>
                  </a:lnTo>
                  <a:lnTo>
                    <a:pt x="11" y="84"/>
                  </a:lnTo>
                  <a:lnTo>
                    <a:pt x="5" y="69"/>
                  </a:lnTo>
                  <a:lnTo>
                    <a:pt x="2" y="51"/>
                  </a:lnTo>
                  <a:lnTo>
                    <a:pt x="0" y="31"/>
                  </a:lnTo>
                  <a:lnTo>
                    <a:pt x="2" y="9"/>
                  </a:lnTo>
                  <a:lnTo>
                    <a:pt x="19" y="4"/>
                  </a:lnTo>
                  <a:lnTo>
                    <a:pt x="32" y="1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9" name="Freeform 193"/>
            <p:cNvSpPr/>
            <p:nvPr/>
          </p:nvSpPr>
          <p:spPr bwMode="auto">
            <a:xfrm>
              <a:off x="5425385" y="4627215"/>
              <a:ext cx="188052" cy="170604"/>
            </a:xfrm>
            <a:custGeom>
              <a:avLst/>
              <a:gdLst>
                <a:gd name="T0" fmla="*/ 78 w 195"/>
                <a:gd name="T1" fmla="*/ 0 h 175"/>
                <a:gd name="T2" fmla="*/ 87 w 195"/>
                <a:gd name="T3" fmla="*/ 0 h 175"/>
                <a:gd name="T4" fmla="*/ 94 w 195"/>
                <a:gd name="T5" fmla="*/ 5 h 175"/>
                <a:gd name="T6" fmla="*/ 101 w 195"/>
                <a:gd name="T7" fmla="*/ 11 h 175"/>
                <a:gd name="T8" fmla="*/ 108 w 195"/>
                <a:gd name="T9" fmla="*/ 21 h 175"/>
                <a:gd name="T10" fmla="*/ 116 w 195"/>
                <a:gd name="T11" fmla="*/ 30 h 175"/>
                <a:gd name="T12" fmla="*/ 124 w 195"/>
                <a:gd name="T13" fmla="*/ 40 h 175"/>
                <a:gd name="T14" fmla="*/ 133 w 195"/>
                <a:gd name="T15" fmla="*/ 50 h 175"/>
                <a:gd name="T16" fmla="*/ 143 w 195"/>
                <a:gd name="T17" fmla="*/ 57 h 175"/>
                <a:gd name="T18" fmla="*/ 154 w 195"/>
                <a:gd name="T19" fmla="*/ 61 h 175"/>
                <a:gd name="T20" fmla="*/ 166 w 195"/>
                <a:gd name="T21" fmla="*/ 61 h 175"/>
                <a:gd name="T22" fmla="*/ 179 w 195"/>
                <a:gd name="T23" fmla="*/ 57 h 175"/>
                <a:gd name="T24" fmla="*/ 195 w 195"/>
                <a:gd name="T25" fmla="*/ 46 h 175"/>
                <a:gd name="T26" fmla="*/ 186 w 195"/>
                <a:gd name="T27" fmla="*/ 57 h 175"/>
                <a:gd name="T28" fmla="*/ 178 w 195"/>
                <a:gd name="T29" fmla="*/ 68 h 175"/>
                <a:gd name="T30" fmla="*/ 169 w 195"/>
                <a:gd name="T31" fmla="*/ 78 h 175"/>
                <a:gd name="T32" fmla="*/ 161 w 195"/>
                <a:gd name="T33" fmla="*/ 89 h 175"/>
                <a:gd name="T34" fmla="*/ 155 w 195"/>
                <a:gd name="T35" fmla="*/ 102 h 175"/>
                <a:gd name="T36" fmla="*/ 151 w 195"/>
                <a:gd name="T37" fmla="*/ 117 h 175"/>
                <a:gd name="T38" fmla="*/ 150 w 195"/>
                <a:gd name="T39" fmla="*/ 135 h 175"/>
                <a:gd name="T40" fmla="*/ 154 w 195"/>
                <a:gd name="T41" fmla="*/ 157 h 175"/>
                <a:gd name="T42" fmla="*/ 144 w 195"/>
                <a:gd name="T43" fmla="*/ 152 h 175"/>
                <a:gd name="T44" fmla="*/ 136 w 195"/>
                <a:gd name="T45" fmla="*/ 146 h 175"/>
                <a:gd name="T46" fmla="*/ 129 w 195"/>
                <a:gd name="T47" fmla="*/ 139 h 175"/>
                <a:gd name="T48" fmla="*/ 122 w 195"/>
                <a:gd name="T49" fmla="*/ 133 h 175"/>
                <a:gd name="T50" fmla="*/ 111 w 195"/>
                <a:gd name="T51" fmla="*/ 129 h 175"/>
                <a:gd name="T52" fmla="*/ 101 w 195"/>
                <a:gd name="T53" fmla="*/ 133 h 175"/>
                <a:gd name="T54" fmla="*/ 98 w 195"/>
                <a:gd name="T55" fmla="*/ 135 h 175"/>
                <a:gd name="T56" fmla="*/ 99 w 195"/>
                <a:gd name="T57" fmla="*/ 139 h 175"/>
                <a:gd name="T58" fmla="*/ 104 w 195"/>
                <a:gd name="T59" fmla="*/ 144 h 175"/>
                <a:gd name="T60" fmla="*/ 110 w 195"/>
                <a:gd name="T61" fmla="*/ 148 h 175"/>
                <a:gd name="T62" fmla="*/ 116 w 195"/>
                <a:gd name="T63" fmla="*/ 153 h 175"/>
                <a:gd name="T64" fmla="*/ 122 w 195"/>
                <a:gd name="T65" fmla="*/ 158 h 175"/>
                <a:gd name="T66" fmla="*/ 126 w 195"/>
                <a:gd name="T67" fmla="*/ 164 h 175"/>
                <a:gd name="T68" fmla="*/ 126 w 195"/>
                <a:gd name="T69" fmla="*/ 170 h 175"/>
                <a:gd name="T70" fmla="*/ 121 w 195"/>
                <a:gd name="T71" fmla="*/ 175 h 175"/>
                <a:gd name="T72" fmla="*/ 115 w 195"/>
                <a:gd name="T73" fmla="*/ 174 h 175"/>
                <a:gd name="T74" fmla="*/ 108 w 195"/>
                <a:gd name="T75" fmla="*/ 169 h 175"/>
                <a:gd name="T76" fmla="*/ 100 w 195"/>
                <a:gd name="T77" fmla="*/ 159 h 175"/>
                <a:gd name="T78" fmla="*/ 94 w 195"/>
                <a:gd name="T79" fmla="*/ 148 h 175"/>
                <a:gd name="T80" fmla="*/ 88 w 195"/>
                <a:gd name="T81" fmla="*/ 134 h 175"/>
                <a:gd name="T82" fmla="*/ 83 w 195"/>
                <a:gd name="T83" fmla="*/ 119 h 175"/>
                <a:gd name="T84" fmla="*/ 82 w 195"/>
                <a:gd name="T85" fmla="*/ 103 h 175"/>
                <a:gd name="T86" fmla="*/ 84 w 195"/>
                <a:gd name="T87" fmla="*/ 88 h 175"/>
                <a:gd name="T88" fmla="*/ 70 w 195"/>
                <a:gd name="T89" fmla="*/ 101 h 175"/>
                <a:gd name="T90" fmla="*/ 57 w 195"/>
                <a:gd name="T91" fmla="*/ 107 h 175"/>
                <a:gd name="T92" fmla="*/ 45 w 195"/>
                <a:gd name="T93" fmla="*/ 108 h 175"/>
                <a:gd name="T94" fmla="*/ 32 w 195"/>
                <a:gd name="T95" fmla="*/ 105 h 175"/>
                <a:gd name="T96" fmla="*/ 17 w 195"/>
                <a:gd name="T97" fmla="*/ 97 h 175"/>
                <a:gd name="T98" fmla="*/ 0 w 195"/>
                <a:gd name="T99" fmla="*/ 88 h 175"/>
                <a:gd name="T100" fmla="*/ 6 w 195"/>
                <a:gd name="T101" fmla="*/ 79 h 175"/>
                <a:gd name="T102" fmla="*/ 16 w 195"/>
                <a:gd name="T103" fmla="*/ 71 h 175"/>
                <a:gd name="T104" fmla="*/ 28 w 195"/>
                <a:gd name="T105" fmla="*/ 63 h 175"/>
                <a:gd name="T106" fmla="*/ 42 w 195"/>
                <a:gd name="T107" fmla="*/ 56 h 175"/>
                <a:gd name="T108" fmla="*/ 55 w 195"/>
                <a:gd name="T109" fmla="*/ 49 h 175"/>
                <a:gd name="T110" fmla="*/ 66 w 195"/>
                <a:gd name="T111" fmla="*/ 40 h 175"/>
                <a:gd name="T112" fmla="*/ 74 w 195"/>
                <a:gd name="T113" fmla="*/ 33 h 175"/>
                <a:gd name="T114" fmla="*/ 79 w 195"/>
                <a:gd name="T115" fmla="*/ 24 h 175"/>
                <a:gd name="T116" fmla="*/ 78 w 195"/>
                <a:gd name="T117" fmla="*/ 14 h 175"/>
                <a:gd name="T118" fmla="*/ 70 w 195"/>
                <a:gd name="T119" fmla="*/ 5 h 175"/>
                <a:gd name="T120" fmla="*/ 78 w 195"/>
                <a:gd name="T12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95" h="175">
                  <a:moveTo>
                    <a:pt x="78" y="0"/>
                  </a:moveTo>
                  <a:lnTo>
                    <a:pt x="87" y="0"/>
                  </a:lnTo>
                  <a:lnTo>
                    <a:pt x="94" y="5"/>
                  </a:lnTo>
                  <a:lnTo>
                    <a:pt x="101" y="11"/>
                  </a:lnTo>
                  <a:lnTo>
                    <a:pt x="108" y="21"/>
                  </a:lnTo>
                  <a:lnTo>
                    <a:pt x="116" y="30"/>
                  </a:lnTo>
                  <a:lnTo>
                    <a:pt x="124" y="40"/>
                  </a:lnTo>
                  <a:lnTo>
                    <a:pt x="133" y="50"/>
                  </a:lnTo>
                  <a:lnTo>
                    <a:pt x="143" y="57"/>
                  </a:lnTo>
                  <a:lnTo>
                    <a:pt x="154" y="61"/>
                  </a:lnTo>
                  <a:lnTo>
                    <a:pt x="166" y="61"/>
                  </a:lnTo>
                  <a:lnTo>
                    <a:pt x="179" y="57"/>
                  </a:lnTo>
                  <a:lnTo>
                    <a:pt x="195" y="46"/>
                  </a:lnTo>
                  <a:lnTo>
                    <a:pt x="186" y="57"/>
                  </a:lnTo>
                  <a:lnTo>
                    <a:pt x="178" y="68"/>
                  </a:lnTo>
                  <a:lnTo>
                    <a:pt x="169" y="78"/>
                  </a:lnTo>
                  <a:lnTo>
                    <a:pt x="161" y="89"/>
                  </a:lnTo>
                  <a:lnTo>
                    <a:pt x="155" y="102"/>
                  </a:lnTo>
                  <a:lnTo>
                    <a:pt x="151" y="117"/>
                  </a:lnTo>
                  <a:lnTo>
                    <a:pt x="150" y="135"/>
                  </a:lnTo>
                  <a:lnTo>
                    <a:pt x="154" y="157"/>
                  </a:lnTo>
                  <a:lnTo>
                    <a:pt x="144" y="152"/>
                  </a:lnTo>
                  <a:lnTo>
                    <a:pt x="136" y="146"/>
                  </a:lnTo>
                  <a:lnTo>
                    <a:pt x="129" y="139"/>
                  </a:lnTo>
                  <a:lnTo>
                    <a:pt x="122" y="133"/>
                  </a:lnTo>
                  <a:lnTo>
                    <a:pt x="111" y="129"/>
                  </a:lnTo>
                  <a:lnTo>
                    <a:pt x="101" y="133"/>
                  </a:lnTo>
                  <a:lnTo>
                    <a:pt x="98" y="135"/>
                  </a:lnTo>
                  <a:lnTo>
                    <a:pt x="99" y="139"/>
                  </a:lnTo>
                  <a:lnTo>
                    <a:pt x="104" y="144"/>
                  </a:lnTo>
                  <a:lnTo>
                    <a:pt x="110" y="148"/>
                  </a:lnTo>
                  <a:lnTo>
                    <a:pt x="116" y="153"/>
                  </a:lnTo>
                  <a:lnTo>
                    <a:pt x="122" y="158"/>
                  </a:lnTo>
                  <a:lnTo>
                    <a:pt x="126" y="164"/>
                  </a:lnTo>
                  <a:lnTo>
                    <a:pt x="126" y="170"/>
                  </a:lnTo>
                  <a:lnTo>
                    <a:pt x="121" y="175"/>
                  </a:lnTo>
                  <a:lnTo>
                    <a:pt x="115" y="174"/>
                  </a:lnTo>
                  <a:lnTo>
                    <a:pt x="108" y="169"/>
                  </a:lnTo>
                  <a:lnTo>
                    <a:pt x="100" y="159"/>
                  </a:lnTo>
                  <a:lnTo>
                    <a:pt x="94" y="148"/>
                  </a:lnTo>
                  <a:lnTo>
                    <a:pt x="88" y="134"/>
                  </a:lnTo>
                  <a:lnTo>
                    <a:pt x="83" y="119"/>
                  </a:lnTo>
                  <a:lnTo>
                    <a:pt x="82" y="103"/>
                  </a:lnTo>
                  <a:lnTo>
                    <a:pt x="84" y="88"/>
                  </a:lnTo>
                  <a:lnTo>
                    <a:pt x="70" y="101"/>
                  </a:lnTo>
                  <a:lnTo>
                    <a:pt x="57" y="107"/>
                  </a:lnTo>
                  <a:lnTo>
                    <a:pt x="45" y="108"/>
                  </a:lnTo>
                  <a:lnTo>
                    <a:pt x="32" y="105"/>
                  </a:lnTo>
                  <a:lnTo>
                    <a:pt x="17" y="97"/>
                  </a:lnTo>
                  <a:lnTo>
                    <a:pt x="0" y="88"/>
                  </a:lnTo>
                  <a:lnTo>
                    <a:pt x="6" y="79"/>
                  </a:lnTo>
                  <a:lnTo>
                    <a:pt x="16" y="71"/>
                  </a:lnTo>
                  <a:lnTo>
                    <a:pt x="28" y="63"/>
                  </a:lnTo>
                  <a:lnTo>
                    <a:pt x="42" y="56"/>
                  </a:lnTo>
                  <a:lnTo>
                    <a:pt x="55" y="49"/>
                  </a:lnTo>
                  <a:lnTo>
                    <a:pt x="66" y="40"/>
                  </a:lnTo>
                  <a:lnTo>
                    <a:pt x="74" y="33"/>
                  </a:lnTo>
                  <a:lnTo>
                    <a:pt x="79" y="24"/>
                  </a:lnTo>
                  <a:lnTo>
                    <a:pt x="78" y="14"/>
                  </a:lnTo>
                  <a:lnTo>
                    <a:pt x="70" y="5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0" name="Freeform 194"/>
            <p:cNvSpPr/>
            <p:nvPr/>
          </p:nvSpPr>
          <p:spPr bwMode="auto">
            <a:xfrm>
              <a:off x="6280343" y="4700885"/>
              <a:ext cx="73670" cy="29080"/>
            </a:xfrm>
            <a:custGeom>
              <a:avLst/>
              <a:gdLst>
                <a:gd name="T0" fmla="*/ 3 w 75"/>
                <a:gd name="T1" fmla="*/ 0 h 32"/>
                <a:gd name="T2" fmla="*/ 72 w 75"/>
                <a:gd name="T3" fmla="*/ 0 h 32"/>
                <a:gd name="T4" fmla="*/ 75 w 75"/>
                <a:gd name="T5" fmla="*/ 11 h 32"/>
                <a:gd name="T6" fmla="*/ 72 w 75"/>
                <a:gd name="T7" fmla="*/ 20 h 32"/>
                <a:gd name="T8" fmla="*/ 66 w 75"/>
                <a:gd name="T9" fmla="*/ 26 h 32"/>
                <a:gd name="T10" fmla="*/ 56 w 75"/>
                <a:gd name="T11" fmla="*/ 29 h 32"/>
                <a:gd name="T12" fmla="*/ 44 w 75"/>
                <a:gd name="T13" fmla="*/ 32 h 32"/>
                <a:gd name="T14" fmla="*/ 31 w 75"/>
                <a:gd name="T15" fmla="*/ 32 h 32"/>
                <a:gd name="T16" fmla="*/ 19 w 75"/>
                <a:gd name="T17" fmla="*/ 29 h 32"/>
                <a:gd name="T18" fmla="*/ 10 w 75"/>
                <a:gd name="T19" fmla="*/ 26 h 32"/>
                <a:gd name="T20" fmla="*/ 3 w 75"/>
                <a:gd name="T21" fmla="*/ 20 h 32"/>
                <a:gd name="T22" fmla="*/ 0 w 75"/>
                <a:gd name="T23" fmla="*/ 11 h 32"/>
                <a:gd name="T24" fmla="*/ 3 w 75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32">
                  <a:moveTo>
                    <a:pt x="3" y="0"/>
                  </a:moveTo>
                  <a:lnTo>
                    <a:pt x="72" y="0"/>
                  </a:lnTo>
                  <a:lnTo>
                    <a:pt x="75" y="11"/>
                  </a:lnTo>
                  <a:lnTo>
                    <a:pt x="72" y="20"/>
                  </a:lnTo>
                  <a:lnTo>
                    <a:pt x="66" y="26"/>
                  </a:lnTo>
                  <a:lnTo>
                    <a:pt x="56" y="29"/>
                  </a:lnTo>
                  <a:lnTo>
                    <a:pt x="44" y="32"/>
                  </a:lnTo>
                  <a:lnTo>
                    <a:pt x="31" y="32"/>
                  </a:lnTo>
                  <a:lnTo>
                    <a:pt x="19" y="29"/>
                  </a:lnTo>
                  <a:lnTo>
                    <a:pt x="10" y="26"/>
                  </a:lnTo>
                  <a:lnTo>
                    <a:pt x="3" y="20"/>
                  </a:lnTo>
                  <a:lnTo>
                    <a:pt x="0" y="1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1" name="Freeform 195"/>
            <p:cNvSpPr/>
            <p:nvPr/>
          </p:nvSpPr>
          <p:spPr bwMode="auto">
            <a:xfrm>
              <a:off x="5291616" y="4793941"/>
              <a:ext cx="56222" cy="54283"/>
            </a:xfrm>
            <a:custGeom>
              <a:avLst/>
              <a:gdLst>
                <a:gd name="T0" fmla="*/ 0 w 58"/>
                <a:gd name="T1" fmla="*/ 0 h 56"/>
                <a:gd name="T2" fmla="*/ 6 w 58"/>
                <a:gd name="T3" fmla="*/ 5 h 56"/>
                <a:gd name="T4" fmla="*/ 13 w 58"/>
                <a:gd name="T5" fmla="*/ 9 h 56"/>
                <a:gd name="T6" fmla="*/ 23 w 58"/>
                <a:gd name="T7" fmla="*/ 11 h 56"/>
                <a:gd name="T8" fmla="*/ 31 w 58"/>
                <a:gd name="T9" fmla="*/ 14 h 56"/>
                <a:gd name="T10" fmla="*/ 40 w 58"/>
                <a:gd name="T11" fmla="*/ 16 h 56"/>
                <a:gd name="T12" fmla="*/ 48 w 58"/>
                <a:gd name="T13" fmla="*/ 19 h 56"/>
                <a:gd name="T14" fmla="*/ 53 w 58"/>
                <a:gd name="T15" fmla="*/ 25 h 56"/>
                <a:gd name="T16" fmla="*/ 57 w 58"/>
                <a:gd name="T17" fmla="*/ 32 h 56"/>
                <a:gd name="T18" fmla="*/ 58 w 58"/>
                <a:gd name="T19" fmla="*/ 42 h 56"/>
                <a:gd name="T20" fmla="*/ 54 w 58"/>
                <a:gd name="T21" fmla="*/ 56 h 56"/>
                <a:gd name="T22" fmla="*/ 35 w 58"/>
                <a:gd name="T23" fmla="*/ 54 h 56"/>
                <a:gd name="T24" fmla="*/ 20 w 58"/>
                <a:gd name="T25" fmla="*/ 47 h 56"/>
                <a:gd name="T26" fmla="*/ 9 w 58"/>
                <a:gd name="T27" fmla="*/ 36 h 56"/>
                <a:gd name="T28" fmla="*/ 2 w 58"/>
                <a:gd name="T29" fmla="*/ 20 h 56"/>
                <a:gd name="T30" fmla="*/ 0 w 58"/>
                <a:gd name="T3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56">
                  <a:moveTo>
                    <a:pt x="0" y="0"/>
                  </a:moveTo>
                  <a:lnTo>
                    <a:pt x="6" y="5"/>
                  </a:lnTo>
                  <a:lnTo>
                    <a:pt x="13" y="9"/>
                  </a:lnTo>
                  <a:lnTo>
                    <a:pt x="23" y="11"/>
                  </a:lnTo>
                  <a:lnTo>
                    <a:pt x="31" y="14"/>
                  </a:lnTo>
                  <a:lnTo>
                    <a:pt x="40" y="16"/>
                  </a:lnTo>
                  <a:lnTo>
                    <a:pt x="48" y="19"/>
                  </a:lnTo>
                  <a:lnTo>
                    <a:pt x="53" y="25"/>
                  </a:lnTo>
                  <a:lnTo>
                    <a:pt x="57" y="32"/>
                  </a:lnTo>
                  <a:lnTo>
                    <a:pt x="58" y="42"/>
                  </a:lnTo>
                  <a:lnTo>
                    <a:pt x="54" y="56"/>
                  </a:lnTo>
                  <a:lnTo>
                    <a:pt x="35" y="54"/>
                  </a:lnTo>
                  <a:lnTo>
                    <a:pt x="20" y="47"/>
                  </a:lnTo>
                  <a:lnTo>
                    <a:pt x="9" y="36"/>
                  </a:lnTo>
                  <a:lnTo>
                    <a:pt x="2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2" name="Freeform 196"/>
            <p:cNvSpPr/>
            <p:nvPr/>
          </p:nvSpPr>
          <p:spPr bwMode="auto">
            <a:xfrm>
              <a:off x="5210191" y="4859857"/>
              <a:ext cx="54283" cy="94995"/>
            </a:xfrm>
            <a:custGeom>
              <a:avLst/>
              <a:gdLst>
                <a:gd name="T0" fmla="*/ 56 w 56"/>
                <a:gd name="T1" fmla="*/ 0 h 97"/>
                <a:gd name="T2" fmla="*/ 52 w 56"/>
                <a:gd name="T3" fmla="*/ 12 h 97"/>
                <a:gd name="T4" fmla="*/ 51 w 56"/>
                <a:gd name="T5" fmla="*/ 27 h 97"/>
                <a:gd name="T6" fmla="*/ 50 w 56"/>
                <a:gd name="T7" fmla="*/ 40 h 97"/>
                <a:gd name="T8" fmla="*/ 48 w 56"/>
                <a:gd name="T9" fmla="*/ 55 h 97"/>
                <a:gd name="T10" fmla="*/ 46 w 56"/>
                <a:gd name="T11" fmla="*/ 68 h 97"/>
                <a:gd name="T12" fmla="*/ 42 w 56"/>
                <a:gd name="T13" fmla="*/ 79 h 97"/>
                <a:gd name="T14" fmla="*/ 36 w 56"/>
                <a:gd name="T15" fmla="*/ 89 h 97"/>
                <a:gd name="T16" fmla="*/ 26 w 56"/>
                <a:gd name="T17" fmla="*/ 95 h 97"/>
                <a:gd name="T18" fmla="*/ 14 w 56"/>
                <a:gd name="T19" fmla="*/ 97 h 97"/>
                <a:gd name="T20" fmla="*/ 17 w 56"/>
                <a:gd name="T21" fmla="*/ 90 h 97"/>
                <a:gd name="T22" fmla="*/ 22 w 56"/>
                <a:gd name="T23" fmla="*/ 84 h 97"/>
                <a:gd name="T24" fmla="*/ 26 w 56"/>
                <a:gd name="T25" fmla="*/ 78 h 97"/>
                <a:gd name="T26" fmla="*/ 28 w 56"/>
                <a:gd name="T27" fmla="*/ 69 h 97"/>
                <a:gd name="T28" fmla="*/ 25 w 56"/>
                <a:gd name="T29" fmla="*/ 63 h 97"/>
                <a:gd name="T30" fmla="*/ 19 w 56"/>
                <a:gd name="T31" fmla="*/ 60 h 97"/>
                <a:gd name="T32" fmla="*/ 13 w 56"/>
                <a:gd name="T33" fmla="*/ 57 h 97"/>
                <a:gd name="T34" fmla="*/ 7 w 56"/>
                <a:gd name="T35" fmla="*/ 53 h 97"/>
                <a:gd name="T36" fmla="*/ 2 w 56"/>
                <a:gd name="T37" fmla="*/ 49 h 97"/>
                <a:gd name="T38" fmla="*/ 0 w 56"/>
                <a:gd name="T39" fmla="*/ 41 h 97"/>
                <a:gd name="T40" fmla="*/ 1 w 56"/>
                <a:gd name="T41" fmla="*/ 28 h 97"/>
                <a:gd name="T42" fmla="*/ 4 w 56"/>
                <a:gd name="T43" fmla="*/ 18 h 97"/>
                <a:gd name="T44" fmla="*/ 12 w 56"/>
                <a:gd name="T45" fmla="*/ 12 h 97"/>
                <a:gd name="T46" fmla="*/ 22 w 56"/>
                <a:gd name="T47" fmla="*/ 7 h 97"/>
                <a:gd name="T48" fmla="*/ 32 w 56"/>
                <a:gd name="T49" fmla="*/ 5 h 97"/>
                <a:gd name="T50" fmla="*/ 43 w 56"/>
                <a:gd name="T51" fmla="*/ 2 h 97"/>
                <a:gd name="T52" fmla="*/ 56 w 56"/>
                <a:gd name="T5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6" h="97">
                  <a:moveTo>
                    <a:pt x="56" y="0"/>
                  </a:moveTo>
                  <a:lnTo>
                    <a:pt x="52" y="12"/>
                  </a:lnTo>
                  <a:lnTo>
                    <a:pt x="51" y="27"/>
                  </a:lnTo>
                  <a:lnTo>
                    <a:pt x="50" y="40"/>
                  </a:lnTo>
                  <a:lnTo>
                    <a:pt x="48" y="55"/>
                  </a:lnTo>
                  <a:lnTo>
                    <a:pt x="46" y="68"/>
                  </a:lnTo>
                  <a:lnTo>
                    <a:pt x="42" y="79"/>
                  </a:lnTo>
                  <a:lnTo>
                    <a:pt x="36" y="89"/>
                  </a:lnTo>
                  <a:lnTo>
                    <a:pt x="26" y="95"/>
                  </a:lnTo>
                  <a:lnTo>
                    <a:pt x="14" y="97"/>
                  </a:lnTo>
                  <a:lnTo>
                    <a:pt x="17" y="90"/>
                  </a:lnTo>
                  <a:lnTo>
                    <a:pt x="22" y="84"/>
                  </a:lnTo>
                  <a:lnTo>
                    <a:pt x="26" y="78"/>
                  </a:lnTo>
                  <a:lnTo>
                    <a:pt x="28" y="69"/>
                  </a:lnTo>
                  <a:lnTo>
                    <a:pt x="25" y="63"/>
                  </a:lnTo>
                  <a:lnTo>
                    <a:pt x="19" y="60"/>
                  </a:lnTo>
                  <a:lnTo>
                    <a:pt x="13" y="57"/>
                  </a:lnTo>
                  <a:lnTo>
                    <a:pt x="7" y="53"/>
                  </a:lnTo>
                  <a:lnTo>
                    <a:pt x="2" y="49"/>
                  </a:lnTo>
                  <a:lnTo>
                    <a:pt x="0" y="41"/>
                  </a:lnTo>
                  <a:lnTo>
                    <a:pt x="1" y="28"/>
                  </a:lnTo>
                  <a:lnTo>
                    <a:pt x="4" y="18"/>
                  </a:lnTo>
                  <a:lnTo>
                    <a:pt x="12" y="12"/>
                  </a:lnTo>
                  <a:lnTo>
                    <a:pt x="22" y="7"/>
                  </a:lnTo>
                  <a:lnTo>
                    <a:pt x="32" y="5"/>
                  </a:lnTo>
                  <a:lnTo>
                    <a:pt x="43" y="2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3" name="Freeform 197"/>
            <p:cNvSpPr/>
            <p:nvPr/>
          </p:nvSpPr>
          <p:spPr bwMode="auto">
            <a:xfrm>
              <a:off x="5169479" y="5049847"/>
              <a:ext cx="67854" cy="52344"/>
            </a:xfrm>
            <a:custGeom>
              <a:avLst/>
              <a:gdLst>
                <a:gd name="T0" fmla="*/ 0 w 71"/>
                <a:gd name="T1" fmla="*/ 0 h 55"/>
                <a:gd name="T2" fmla="*/ 16 w 71"/>
                <a:gd name="T3" fmla="*/ 0 h 55"/>
                <a:gd name="T4" fmla="*/ 29 w 71"/>
                <a:gd name="T5" fmla="*/ 1 h 55"/>
                <a:gd name="T6" fmla="*/ 43 w 71"/>
                <a:gd name="T7" fmla="*/ 3 h 55"/>
                <a:gd name="T8" fmla="*/ 54 w 71"/>
                <a:gd name="T9" fmla="*/ 8 h 55"/>
                <a:gd name="T10" fmla="*/ 62 w 71"/>
                <a:gd name="T11" fmla="*/ 16 h 55"/>
                <a:gd name="T12" fmla="*/ 68 w 71"/>
                <a:gd name="T13" fmla="*/ 25 h 55"/>
                <a:gd name="T14" fmla="*/ 71 w 71"/>
                <a:gd name="T15" fmla="*/ 38 h 55"/>
                <a:gd name="T16" fmla="*/ 70 w 71"/>
                <a:gd name="T17" fmla="*/ 55 h 55"/>
                <a:gd name="T18" fmla="*/ 67 w 71"/>
                <a:gd name="T19" fmla="*/ 45 h 55"/>
                <a:gd name="T20" fmla="*/ 61 w 71"/>
                <a:gd name="T21" fmla="*/ 38 h 55"/>
                <a:gd name="T22" fmla="*/ 53 w 71"/>
                <a:gd name="T23" fmla="*/ 34 h 55"/>
                <a:gd name="T24" fmla="*/ 43 w 71"/>
                <a:gd name="T25" fmla="*/ 31 h 55"/>
                <a:gd name="T26" fmla="*/ 32 w 71"/>
                <a:gd name="T27" fmla="*/ 30 h 55"/>
                <a:gd name="T28" fmla="*/ 22 w 71"/>
                <a:gd name="T29" fmla="*/ 28 h 55"/>
                <a:gd name="T30" fmla="*/ 12 w 71"/>
                <a:gd name="T31" fmla="*/ 25 h 55"/>
                <a:gd name="T32" fmla="*/ 5 w 71"/>
                <a:gd name="T33" fmla="*/ 19 h 55"/>
                <a:gd name="T34" fmla="*/ 1 w 71"/>
                <a:gd name="T35" fmla="*/ 12 h 55"/>
                <a:gd name="T36" fmla="*/ 0 w 71"/>
                <a:gd name="T3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1" h="55">
                  <a:moveTo>
                    <a:pt x="0" y="0"/>
                  </a:moveTo>
                  <a:lnTo>
                    <a:pt x="16" y="0"/>
                  </a:lnTo>
                  <a:lnTo>
                    <a:pt x="29" y="1"/>
                  </a:lnTo>
                  <a:lnTo>
                    <a:pt x="43" y="3"/>
                  </a:lnTo>
                  <a:lnTo>
                    <a:pt x="54" y="8"/>
                  </a:lnTo>
                  <a:lnTo>
                    <a:pt x="62" y="16"/>
                  </a:lnTo>
                  <a:lnTo>
                    <a:pt x="68" y="25"/>
                  </a:lnTo>
                  <a:lnTo>
                    <a:pt x="71" y="38"/>
                  </a:lnTo>
                  <a:lnTo>
                    <a:pt x="70" y="55"/>
                  </a:lnTo>
                  <a:lnTo>
                    <a:pt x="67" y="45"/>
                  </a:lnTo>
                  <a:lnTo>
                    <a:pt x="61" y="38"/>
                  </a:lnTo>
                  <a:lnTo>
                    <a:pt x="53" y="34"/>
                  </a:lnTo>
                  <a:lnTo>
                    <a:pt x="43" y="31"/>
                  </a:lnTo>
                  <a:lnTo>
                    <a:pt x="32" y="30"/>
                  </a:lnTo>
                  <a:lnTo>
                    <a:pt x="22" y="28"/>
                  </a:lnTo>
                  <a:lnTo>
                    <a:pt x="12" y="25"/>
                  </a:lnTo>
                  <a:lnTo>
                    <a:pt x="5" y="19"/>
                  </a:lnTo>
                  <a:lnTo>
                    <a:pt x="1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4" name="Freeform 198"/>
            <p:cNvSpPr/>
            <p:nvPr/>
          </p:nvSpPr>
          <p:spPr bwMode="auto">
            <a:xfrm>
              <a:off x="6390848" y="4202644"/>
              <a:ext cx="94995" cy="81425"/>
            </a:xfrm>
            <a:custGeom>
              <a:avLst/>
              <a:gdLst>
                <a:gd name="T0" fmla="*/ 56 w 97"/>
                <a:gd name="T1" fmla="*/ 0 h 83"/>
                <a:gd name="T2" fmla="*/ 69 w 97"/>
                <a:gd name="T3" fmla="*/ 0 h 83"/>
                <a:gd name="T4" fmla="*/ 77 w 97"/>
                <a:gd name="T5" fmla="*/ 10 h 83"/>
                <a:gd name="T6" fmla="*/ 80 w 97"/>
                <a:gd name="T7" fmla="*/ 21 h 83"/>
                <a:gd name="T8" fmla="*/ 83 w 97"/>
                <a:gd name="T9" fmla="*/ 34 h 83"/>
                <a:gd name="T10" fmla="*/ 84 w 97"/>
                <a:gd name="T11" fmla="*/ 49 h 83"/>
                <a:gd name="T12" fmla="*/ 86 w 97"/>
                <a:gd name="T13" fmla="*/ 62 h 83"/>
                <a:gd name="T14" fmla="*/ 91 w 97"/>
                <a:gd name="T15" fmla="*/ 75 h 83"/>
                <a:gd name="T16" fmla="*/ 97 w 97"/>
                <a:gd name="T17" fmla="*/ 83 h 83"/>
                <a:gd name="T18" fmla="*/ 85 w 97"/>
                <a:gd name="T19" fmla="*/ 75 h 83"/>
                <a:gd name="T20" fmla="*/ 71 w 97"/>
                <a:gd name="T21" fmla="*/ 71 h 83"/>
                <a:gd name="T22" fmla="*/ 55 w 97"/>
                <a:gd name="T23" fmla="*/ 71 h 83"/>
                <a:gd name="T24" fmla="*/ 40 w 97"/>
                <a:gd name="T25" fmla="*/ 75 h 83"/>
                <a:gd name="T26" fmla="*/ 28 w 97"/>
                <a:gd name="T27" fmla="*/ 83 h 83"/>
                <a:gd name="T28" fmla="*/ 19 w 97"/>
                <a:gd name="T29" fmla="*/ 65 h 83"/>
                <a:gd name="T30" fmla="*/ 10 w 97"/>
                <a:gd name="T31" fmla="*/ 47 h 83"/>
                <a:gd name="T32" fmla="*/ 0 w 97"/>
                <a:gd name="T33" fmla="*/ 28 h 83"/>
                <a:gd name="T34" fmla="*/ 17 w 97"/>
                <a:gd name="T35" fmla="*/ 33 h 83"/>
                <a:gd name="T36" fmla="*/ 28 w 97"/>
                <a:gd name="T37" fmla="*/ 36 h 83"/>
                <a:gd name="T38" fmla="*/ 35 w 97"/>
                <a:gd name="T39" fmla="*/ 36 h 83"/>
                <a:gd name="T40" fmla="*/ 41 w 97"/>
                <a:gd name="T41" fmla="*/ 32 h 83"/>
                <a:gd name="T42" fmla="*/ 45 w 97"/>
                <a:gd name="T43" fmla="*/ 25 h 83"/>
                <a:gd name="T44" fmla="*/ 50 w 97"/>
                <a:gd name="T45" fmla="*/ 14 h 83"/>
                <a:gd name="T46" fmla="*/ 56 w 97"/>
                <a:gd name="T4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7" h="83">
                  <a:moveTo>
                    <a:pt x="56" y="0"/>
                  </a:moveTo>
                  <a:lnTo>
                    <a:pt x="69" y="0"/>
                  </a:lnTo>
                  <a:lnTo>
                    <a:pt x="77" y="10"/>
                  </a:lnTo>
                  <a:lnTo>
                    <a:pt x="80" y="21"/>
                  </a:lnTo>
                  <a:lnTo>
                    <a:pt x="83" y="34"/>
                  </a:lnTo>
                  <a:lnTo>
                    <a:pt x="84" y="49"/>
                  </a:lnTo>
                  <a:lnTo>
                    <a:pt x="86" y="62"/>
                  </a:lnTo>
                  <a:lnTo>
                    <a:pt x="91" y="75"/>
                  </a:lnTo>
                  <a:lnTo>
                    <a:pt x="97" y="83"/>
                  </a:lnTo>
                  <a:lnTo>
                    <a:pt x="85" y="75"/>
                  </a:lnTo>
                  <a:lnTo>
                    <a:pt x="71" y="71"/>
                  </a:lnTo>
                  <a:lnTo>
                    <a:pt x="55" y="71"/>
                  </a:lnTo>
                  <a:lnTo>
                    <a:pt x="40" y="75"/>
                  </a:lnTo>
                  <a:lnTo>
                    <a:pt x="28" y="83"/>
                  </a:lnTo>
                  <a:lnTo>
                    <a:pt x="19" y="65"/>
                  </a:lnTo>
                  <a:lnTo>
                    <a:pt x="10" y="47"/>
                  </a:lnTo>
                  <a:lnTo>
                    <a:pt x="0" y="28"/>
                  </a:lnTo>
                  <a:lnTo>
                    <a:pt x="17" y="33"/>
                  </a:lnTo>
                  <a:lnTo>
                    <a:pt x="28" y="36"/>
                  </a:lnTo>
                  <a:lnTo>
                    <a:pt x="35" y="36"/>
                  </a:lnTo>
                  <a:lnTo>
                    <a:pt x="41" y="32"/>
                  </a:lnTo>
                  <a:lnTo>
                    <a:pt x="45" y="25"/>
                  </a:lnTo>
                  <a:lnTo>
                    <a:pt x="50" y="14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5" name="Freeform 199"/>
            <p:cNvSpPr/>
            <p:nvPr/>
          </p:nvSpPr>
          <p:spPr bwMode="auto">
            <a:xfrm>
              <a:off x="6499414" y="4140606"/>
              <a:ext cx="120198" cy="77547"/>
            </a:xfrm>
            <a:custGeom>
              <a:avLst/>
              <a:gdLst>
                <a:gd name="T0" fmla="*/ 92 w 124"/>
                <a:gd name="T1" fmla="*/ 0 h 79"/>
                <a:gd name="T2" fmla="*/ 106 w 124"/>
                <a:gd name="T3" fmla="*/ 2 h 79"/>
                <a:gd name="T4" fmla="*/ 124 w 124"/>
                <a:gd name="T5" fmla="*/ 7 h 79"/>
                <a:gd name="T6" fmla="*/ 124 w 124"/>
                <a:gd name="T7" fmla="*/ 19 h 79"/>
                <a:gd name="T8" fmla="*/ 122 w 124"/>
                <a:gd name="T9" fmla="*/ 28 h 79"/>
                <a:gd name="T10" fmla="*/ 116 w 124"/>
                <a:gd name="T11" fmla="*/ 34 h 79"/>
                <a:gd name="T12" fmla="*/ 107 w 124"/>
                <a:gd name="T13" fmla="*/ 38 h 79"/>
                <a:gd name="T14" fmla="*/ 99 w 124"/>
                <a:gd name="T15" fmla="*/ 40 h 79"/>
                <a:gd name="T16" fmla="*/ 88 w 124"/>
                <a:gd name="T17" fmla="*/ 41 h 79"/>
                <a:gd name="T18" fmla="*/ 78 w 124"/>
                <a:gd name="T19" fmla="*/ 43 h 79"/>
                <a:gd name="T20" fmla="*/ 69 w 124"/>
                <a:gd name="T21" fmla="*/ 45 h 79"/>
                <a:gd name="T22" fmla="*/ 62 w 124"/>
                <a:gd name="T23" fmla="*/ 50 h 79"/>
                <a:gd name="T24" fmla="*/ 56 w 124"/>
                <a:gd name="T25" fmla="*/ 56 h 79"/>
                <a:gd name="T26" fmla="*/ 54 w 124"/>
                <a:gd name="T27" fmla="*/ 65 h 79"/>
                <a:gd name="T28" fmla="*/ 55 w 124"/>
                <a:gd name="T29" fmla="*/ 77 h 79"/>
                <a:gd name="T30" fmla="*/ 43 w 124"/>
                <a:gd name="T31" fmla="*/ 79 h 79"/>
                <a:gd name="T32" fmla="*/ 33 w 124"/>
                <a:gd name="T33" fmla="*/ 78 h 79"/>
                <a:gd name="T34" fmla="*/ 27 w 124"/>
                <a:gd name="T35" fmla="*/ 73 h 79"/>
                <a:gd name="T36" fmla="*/ 22 w 124"/>
                <a:gd name="T37" fmla="*/ 67 h 79"/>
                <a:gd name="T38" fmla="*/ 19 w 124"/>
                <a:gd name="T39" fmla="*/ 60 h 79"/>
                <a:gd name="T40" fmla="*/ 16 w 124"/>
                <a:gd name="T41" fmla="*/ 51 h 79"/>
                <a:gd name="T42" fmla="*/ 12 w 124"/>
                <a:gd name="T43" fmla="*/ 44 h 79"/>
                <a:gd name="T44" fmla="*/ 7 w 124"/>
                <a:gd name="T45" fmla="*/ 39 h 79"/>
                <a:gd name="T46" fmla="*/ 0 w 124"/>
                <a:gd name="T47" fmla="*/ 35 h 79"/>
                <a:gd name="T48" fmla="*/ 0 w 124"/>
                <a:gd name="T49" fmla="*/ 32 h 79"/>
                <a:gd name="T50" fmla="*/ 2 w 124"/>
                <a:gd name="T51" fmla="*/ 28 h 79"/>
                <a:gd name="T52" fmla="*/ 4 w 124"/>
                <a:gd name="T53" fmla="*/ 27 h 79"/>
                <a:gd name="T54" fmla="*/ 6 w 124"/>
                <a:gd name="T55" fmla="*/ 27 h 79"/>
                <a:gd name="T56" fmla="*/ 9 w 124"/>
                <a:gd name="T57" fmla="*/ 27 h 79"/>
                <a:gd name="T58" fmla="*/ 10 w 124"/>
                <a:gd name="T59" fmla="*/ 28 h 79"/>
                <a:gd name="T60" fmla="*/ 12 w 124"/>
                <a:gd name="T61" fmla="*/ 30 h 79"/>
                <a:gd name="T62" fmla="*/ 13 w 124"/>
                <a:gd name="T63" fmla="*/ 33 h 79"/>
                <a:gd name="T64" fmla="*/ 13 w 124"/>
                <a:gd name="T65" fmla="*/ 35 h 79"/>
                <a:gd name="T66" fmla="*/ 28 w 124"/>
                <a:gd name="T67" fmla="*/ 32 h 79"/>
                <a:gd name="T68" fmla="*/ 40 w 124"/>
                <a:gd name="T69" fmla="*/ 26 h 79"/>
                <a:gd name="T70" fmla="*/ 50 w 124"/>
                <a:gd name="T71" fmla="*/ 19 h 79"/>
                <a:gd name="T72" fmla="*/ 57 w 124"/>
                <a:gd name="T73" fmla="*/ 13 h 79"/>
                <a:gd name="T74" fmla="*/ 65 w 124"/>
                <a:gd name="T75" fmla="*/ 7 h 79"/>
                <a:gd name="T76" fmla="*/ 72 w 124"/>
                <a:gd name="T77" fmla="*/ 4 h 79"/>
                <a:gd name="T78" fmla="*/ 82 w 124"/>
                <a:gd name="T79" fmla="*/ 0 h 79"/>
                <a:gd name="T80" fmla="*/ 92 w 124"/>
                <a:gd name="T8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4" h="79">
                  <a:moveTo>
                    <a:pt x="92" y="0"/>
                  </a:moveTo>
                  <a:lnTo>
                    <a:pt x="106" y="2"/>
                  </a:lnTo>
                  <a:lnTo>
                    <a:pt x="124" y="7"/>
                  </a:lnTo>
                  <a:lnTo>
                    <a:pt x="124" y="19"/>
                  </a:lnTo>
                  <a:lnTo>
                    <a:pt x="122" y="28"/>
                  </a:lnTo>
                  <a:lnTo>
                    <a:pt x="116" y="34"/>
                  </a:lnTo>
                  <a:lnTo>
                    <a:pt x="107" y="38"/>
                  </a:lnTo>
                  <a:lnTo>
                    <a:pt x="99" y="40"/>
                  </a:lnTo>
                  <a:lnTo>
                    <a:pt x="88" y="41"/>
                  </a:lnTo>
                  <a:lnTo>
                    <a:pt x="78" y="43"/>
                  </a:lnTo>
                  <a:lnTo>
                    <a:pt x="69" y="45"/>
                  </a:lnTo>
                  <a:lnTo>
                    <a:pt x="62" y="50"/>
                  </a:lnTo>
                  <a:lnTo>
                    <a:pt x="56" y="56"/>
                  </a:lnTo>
                  <a:lnTo>
                    <a:pt x="54" y="65"/>
                  </a:lnTo>
                  <a:lnTo>
                    <a:pt x="55" y="77"/>
                  </a:lnTo>
                  <a:lnTo>
                    <a:pt x="43" y="79"/>
                  </a:lnTo>
                  <a:lnTo>
                    <a:pt x="33" y="78"/>
                  </a:lnTo>
                  <a:lnTo>
                    <a:pt x="27" y="73"/>
                  </a:lnTo>
                  <a:lnTo>
                    <a:pt x="22" y="67"/>
                  </a:lnTo>
                  <a:lnTo>
                    <a:pt x="19" y="60"/>
                  </a:lnTo>
                  <a:lnTo>
                    <a:pt x="16" y="51"/>
                  </a:lnTo>
                  <a:lnTo>
                    <a:pt x="12" y="44"/>
                  </a:lnTo>
                  <a:lnTo>
                    <a:pt x="7" y="39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2" y="28"/>
                  </a:lnTo>
                  <a:lnTo>
                    <a:pt x="4" y="27"/>
                  </a:lnTo>
                  <a:lnTo>
                    <a:pt x="6" y="27"/>
                  </a:lnTo>
                  <a:lnTo>
                    <a:pt x="9" y="27"/>
                  </a:lnTo>
                  <a:lnTo>
                    <a:pt x="10" y="28"/>
                  </a:lnTo>
                  <a:lnTo>
                    <a:pt x="12" y="30"/>
                  </a:lnTo>
                  <a:lnTo>
                    <a:pt x="13" y="33"/>
                  </a:lnTo>
                  <a:lnTo>
                    <a:pt x="13" y="35"/>
                  </a:lnTo>
                  <a:lnTo>
                    <a:pt x="28" y="32"/>
                  </a:lnTo>
                  <a:lnTo>
                    <a:pt x="40" y="26"/>
                  </a:lnTo>
                  <a:lnTo>
                    <a:pt x="50" y="19"/>
                  </a:lnTo>
                  <a:lnTo>
                    <a:pt x="57" y="13"/>
                  </a:lnTo>
                  <a:lnTo>
                    <a:pt x="65" y="7"/>
                  </a:lnTo>
                  <a:lnTo>
                    <a:pt x="72" y="4"/>
                  </a:lnTo>
                  <a:lnTo>
                    <a:pt x="8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6" name="Freeform 200"/>
            <p:cNvSpPr/>
            <p:nvPr/>
          </p:nvSpPr>
          <p:spPr bwMode="auto">
            <a:xfrm>
              <a:off x="5908116" y="4854041"/>
              <a:ext cx="215194" cy="143462"/>
            </a:xfrm>
            <a:custGeom>
              <a:avLst/>
              <a:gdLst>
                <a:gd name="T0" fmla="*/ 88 w 222"/>
                <a:gd name="T1" fmla="*/ 3 h 148"/>
                <a:gd name="T2" fmla="*/ 129 w 222"/>
                <a:gd name="T3" fmla="*/ 17 h 148"/>
                <a:gd name="T4" fmla="*/ 169 w 222"/>
                <a:gd name="T5" fmla="*/ 28 h 148"/>
                <a:gd name="T6" fmla="*/ 208 w 222"/>
                <a:gd name="T7" fmla="*/ 21 h 148"/>
                <a:gd name="T8" fmla="*/ 213 w 222"/>
                <a:gd name="T9" fmla="*/ 35 h 148"/>
                <a:gd name="T10" fmla="*/ 220 w 222"/>
                <a:gd name="T11" fmla="*/ 46 h 148"/>
                <a:gd name="T12" fmla="*/ 222 w 222"/>
                <a:gd name="T13" fmla="*/ 63 h 148"/>
                <a:gd name="T14" fmla="*/ 195 w 222"/>
                <a:gd name="T15" fmla="*/ 60 h 148"/>
                <a:gd name="T16" fmla="*/ 178 w 222"/>
                <a:gd name="T17" fmla="*/ 64 h 148"/>
                <a:gd name="T18" fmla="*/ 168 w 222"/>
                <a:gd name="T19" fmla="*/ 74 h 148"/>
                <a:gd name="T20" fmla="*/ 161 w 222"/>
                <a:gd name="T21" fmla="*/ 85 h 148"/>
                <a:gd name="T22" fmla="*/ 154 w 222"/>
                <a:gd name="T23" fmla="*/ 87 h 148"/>
                <a:gd name="T24" fmla="*/ 139 w 222"/>
                <a:gd name="T25" fmla="*/ 76 h 148"/>
                <a:gd name="T26" fmla="*/ 144 w 222"/>
                <a:gd name="T27" fmla="*/ 118 h 148"/>
                <a:gd name="T28" fmla="*/ 147 w 222"/>
                <a:gd name="T29" fmla="*/ 136 h 148"/>
                <a:gd name="T30" fmla="*/ 128 w 222"/>
                <a:gd name="T31" fmla="*/ 143 h 148"/>
                <a:gd name="T32" fmla="*/ 104 w 222"/>
                <a:gd name="T33" fmla="*/ 148 h 148"/>
                <a:gd name="T34" fmla="*/ 81 w 222"/>
                <a:gd name="T35" fmla="*/ 146 h 148"/>
                <a:gd name="T36" fmla="*/ 70 w 222"/>
                <a:gd name="T37" fmla="*/ 132 h 148"/>
                <a:gd name="T38" fmla="*/ 89 w 222"/>
                <a:gd name="T39" fmla="*/ 132 h 148"/>
                <a:gd name="T40" fmla="*/ 105 w 222"/>
                <a:gd name="T41" fmla="*/ 121 h 148"/>
                <a:gd name="T42" fmla="*/ 116 w 222"/>
                <a:gd name="T43" fmla="*/ 106 h 148"/>
                <a:gd name="T44" fmla="*/ 121 w 222"/>
                <a:gd name="T45" fmla="*/ 95 h 148"/>
                <a:gd name="T46" fmla="*/ 117 w 222"/>
                <a:gd name="T47" fmla="*/ 97 h 148"/>
                <a:gd name="T48" fmla="*/ 99 w 222"/>
                <a:gd name="T49" fmla="*/ 114 h 148"/>
                <a:gd name="T50" fmla="*/ 79 w 222"/>
                <a:gd name="T51" fmla="*/ 116 h 148"/>
                <a:gd name="T52" fmla="*/ 63 w 222"/>
                <a:gd name="T53" fmla="*/ 103 h 148"/>
                <a:gd name="T54" fmla="*/ 49 w 222"/>
                <a:gd name="T55" fmla="*/ 85 h 148"/>
                <a:gd name="T56" fmla="*/ 43 w 222"/>
                <a:gd name="T57" fmla="*/ 90 h 148"/>
                <a:gd name="T58" fmla="*/ 50 w 222"/>
                <a:gd name="T59" fmla="*/ 109 h 148"/>
                <a:gd name="T60" fmla="*/ 44 w 222"/>
                <a:gd name="T61" fmla="*/ 118 h 148"/>
                <a:gd name="T62" fmla="*/ 22 w 222"/>
                <a:gd name="T63" fmla="*/ 118 h 148"/>
                <a:gd name="T64" fmla="*/ 4 w 222"/>
                <a:gd name="T65" fmla="*/ 112 h 148"/>
                <a:gd name="T66" fmla="*/ 15 w 222"/>
                <a:gd name="T67" fmla="*/ 104 h 148"/>
                <a:gd name="T68" fmla="*/ 26 w 222"/>
                <a:gd name="T69" fmla="*/ 101 h 148"/>
                <a:gd name="T70" fmla="*/ 22 w 222"/>
                <a:gd name="T71" fmla="*/ 92 h 148"/>
                <a:gd name="T72" fmla="*/ 11 w 222"/>
                <a:gd name="T73" fmla="*/ 81 h 148"/>
                <a:gd name="T74" fmla="*/ 1 w 222"/>
                <a:gd name="T75" fmla="*/ 69 h 148"/>
                <a:gd name="T76" fmla="*/ 15 w 222"/>
                <a:gd name="T77" fmla="*/ 67 h 148"/>
                <a:gd name="T78" fmla="*/ 33 w 222"/>
                <a:gd name="T79" fmla="*/ 62 h 148"/>
                <a:gd name="T80" fmla="*/ 42 w 222"/>
                <a:gd name="T81" fmla="*/ 48 h 148"/>
                <a:gd name="T82" fmla="*/ 40 w 222"/>
                <a:gd name="T83" fmla="*/ 30 h 148"/>
                <a:gd name="T84" fmla="*/ 33 w 222"/>
                <a:gd name="T85" fmla="*/ 13 h 148"/>
                <a:gd name="T86" fmla="*/ 48 w 222"/>
                <a:gd name="T87" fmla="*/ 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2" h="148">
                  <a:moveTo>
                    <a:pt x="67" y="0"/>
                  </a:moveTo>
                  <a:lnTo>
                    <a:pt x="88" y="3"/>
                  </a:lnTo>
                  <a:lnTo>
                    <a:pt x="109" y="9"/>
                  </a:lnTo>
                  <a:lnTo>
                    <a:pt x="129" y="17"/>
                  </a:lnTo>
                  <a:lnTo>
                    <a:pt x="149" y="24"/>
                  </a:lnTo>
                  <a:lnTo>
                    <a:pt x="169" y="28"/>
                  </a:lnTo>
                  <a:lnTo>
                    <a:pt x="189" y="28"/>
                  </a:lnTo>
                  <a:lnTo>
                    <a:pt x="208" y="21"/>
                  </a:lnTo>
                  <a:lnTo>
                    <a:pt x="210" y="29"/>
                  </a:lnTo>
                  <a:lnTo>
                    <a:pt x="213" y="35"/>
                  </a:lnTo>
                  <a:lnTo>
                    <a:pt x="217" y="40"/>
                  </a:lnTo>
                  <a:lnTo>
                    <a:pt x="220" y="46"/>
                  </a:lnTo>
                  <a:lnTo>
                    <a:pt x="222" y="53"/>
                  </a:lnTo>
                  <a:lnTo>
                    <a:pt x="222" y="63"/>
                  </a:lnTo>
                  <a:lnTo>
                    <a:pt x="208" y="63"/>
                  </a:lnTo>
                  <a:lnTo>
                    <a:pt x="195" y="60"/>
                  </a:lnTo>
                  <a:lnTo>
                    <a:pt x="185" y="60"/>
                  </a:lnTo>
                  <a:lnTo>
                    <a:pt x="178" y="64"/>
                  </a:lnTo>
                  <a:lnTo>
                    <a:pt x="172" y="68"/>
                  </a:lnTo>
                  <a:lnTo>
                    <a:pt x="168" y="74"/>
                  </a:lnTo>
                  <a:lnTo>
                    <a:pt x="165" y="80"/>
                  </a:lnTo>
                  <a:lnTo>
                    <a:pt x="161" y="85"/>
                  </a:lnTo>
                  <a:lnTo>
                    <a:pt x="158" y="87"/>
                  </a:lnTo>
                  <a:lnTo>
                    <a:pt x="154" y="87"/>
                  </a:lnTo>
                  <a:lnTo>
                    <a:pt x="147" y="85"/>
                  </a:lnTo>
                  <a:lnTo>
                    <a:pt x="139" y="76"/>
                  </a:lnTo>
                  <a:lnTo>
                    <a:pt x="139" y="99"/>
                  </a:lnTo>
                  <a:lnTo>
                    <a:pt x="144" y="118"/>
                  </a:lnTo>
                  <a:lnTo>
                    <a:pt x="152" y="132"/>
                  </a:lnTo>
                  <a:lnTo>
                    <a:pt x="147" y="136"/>
                  </a:lnTo>
                  <a:lnTo>
                    <a:pt x="139" y="140"/>
                  </a:lnTo>
                  <a:lnTo>
                    <a:pt x="128" y="143"/>
                  </a:lnTo>
                  <a:lnTo>
                    <a:pt x="116" y="147"/>
                  </a:lnTo>
                  <a:lnTo>
                    <a:pt x="104" y="148"/>
                  </a:lnTo>
                  <a:lnTo>
                    <a:pt x="91" y="148"/>
                  </a:lnTo>
                  <a:lnTo>
                    <a:pt x="81" y="146"/>
                  </a:lnTo>
                  <a:lnTo>
                    <a:pt x="73" y="141"/>
                  </a:lnTo>
                  <a:lnTo>
                    <a:pt x="70" y="132"/>
                  </a:lnTo>
                  <a:lnTo>
                    <a:pt x="79" y="134"/>
                  </a:lnTo>
                  <a:lnTo>
                    <a:pt x="89" y="132"/>
                  </a:lnTo>
                  <a:lnTo>
                    <a:pt x="98" y="127"/>
                  </a:lnTo>
                  <a:lnTo>
                    <a:pt x="105" y="121"/>
                  </a:lnTo>
                  <a:lnTo>
                    <a:pt x="111" y="113"/>
                  </a:lnTo>
                  <a:lnTo>
                    <a:pt x="116" y="106"/>
                  </a:lnTo>
                  <a:lnTo>
                    <a:pt x="119" y="99"/>
                  </a:lnTo>
                  <a:lnTo>
                    <a:pt x="121" y="95"/>
                  </a:lnTo>
                  <a:lnTo>
                    <a:pt x="119" y="93"/>
                  </a:lnTo>
                  <a:lnTo>
                    <a:pt x="117" y="97"/>
                  </a:lnTo>
                  <a:lnTo>
                    <a:pt x="111" y="104"/>
                  </a:lnTo>
                  <a:lnTo>
                    <a:pt x="99" y="114"/>
                  </a:lnTo>
                  <a:lnTo>
                    <a:pt x="89" y="118"/>
                  </a:lnTo>
                  <a:lnTo>
                    <a:pt x="79" y="116"/>
                  </a:lnTo>
                  <a:lnTo>
                    <a:pt x="71" y="110"/>
                  </a:lnTo>
                  <a:lnTo>
                    <a:pt x="63" y="103"/>
                  </a:lnTo>
                  <a:lnTo>
                    <a:pt x="56" y="93"/>
                  </a:lnTo>
                  <a:lnTo>
                    <a:pt x="49" y="85"/>
                  </a:lnTo>
                  <a:lnTo>
                    <a:pt x="42" y="76"/>
                  </a:lnTo>
                  <a:lnTo>
                    <a:pt x="43" y="90"/>
                  </a:lnTo>
                  <a:lnTo>
                    <a:pt x="45" y="101"/>
                  </a:lnTo>
                  <a:lnTo>
                    <a:pt x="50" y="109"/>
                  </a:lnTo>
                  <a:lnTo>
                    <a:pt x="55" y="118"/>
                  </a:lnTo>
                  <a:lnTo>
                    <a:pt x="44" y="118"/>
                  </a:lnTo>
                  <a:lnTo>
                    <a:pt x="33" y="118"/>
                  </a:lnTo>
                  <a:lnTo>
                    <a:pt x="22" y="118"/>
                  </a:lnTo>
                  <a:lnTo>
                    <a:pt x="12" y="115"/>
                  </a:lnTo>
                  <a:lnTo>
                    <a:pt x="4" y="112"/>
                  </a:lnTo>
                  <a:lnTo>
                    <a:pt x="0" y="104"/>
                  </a:lnTo>
                  <a:lnTo>
                    <a:pt x="15" y="104"/>
                  </a:lnTo>
                  <a:lnTo>
                    <a:pt x="22" y="103"/>
                  </a:lnTo>
                  <a:lnTo>
                    <a:pt x="26" y="101"/>
                  </a:lnTo>
                  <a:lnTo>
                    <a:pt x="26" y="97"/>
                  </a:lnTo>
                  <a:lnTo>
                    <a:pt x="22" y="92"/>
                  </a:lnTo>
                  <a:lnTo>
                    <a:pt x="17" y="87"/>
                  </a:lnTo>
                  <a:lnTo>
                    <a:pt x="11" y="81"/>
                  </a:lnTo>
                  <a:lnTo>
                    <a:pt x="5" y="75"/>
                  </a:lnTo>
                  <a:lnTo>
                    <a:pt x="1" y="69"/>
                  </a:lnTo>
                  <a:lnTo>
                    <a:pt x="0" y="63"/>
                  </a:lnTo>
                  <a:lnTo>
                    <a:pt x="15" y="67"/>
                  </a:lnTo>
                  <a:lnTo>
                    <a:pt x="26" y="65"/>
                  </a:lnTo>
                  <a:lnTo>
                    <a:pt x="33" y="62"/>
                  </a:lnTo>
                  <a:lnTo>
                    <a:pt x="39" y="56"/>
                  </a:lnTo>
                  <a:lnTo>
                    <a:pt x="42" y="48"/>
                  </a:lnTo>
                  <a:lnTo>
                    <a:pt x="42" y="40"/>
                  </a:lnTo>
                  <a:lnTo>
                    <a:pt x="40" y="30"/>
                  </a:lnTo>
                  <a:lnTo>
                    <a:pt x="38" y="21"/>
                  </a:lnTo>
                  <a:lnTo>
                    <a:pt x="33" y="13"/>
                  </a:lnTo>
                  <a:lnTo>
                    <a:pt x="28" y="7"/>
                  </a:lnTo>
                  <a:lnTo>
                    <a:pt x="48" y="1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7" name="Freeform 201"/>
            <p:cNvSpPr/>
            <p:nvPr/>
          </p:nvSpPr>
          <p:spPr bwMode="auto">
            <a:xfrm>
              <a:off x="5479668" y="3960309"/>
              <a:ext cx="93057" cy="122137"/>
            </a:xfrm>
            <a:custGeom>
              <a:avLst/>
              <a:gdLst>
                <a:gd name="T0" fmla="*/ 0 w 98"/>
                <a:gd name="T1" fmla="*/ 0 h 125"/>
                <a:gd name="T2" fmla="*/ 10 w 98"/>
                <a:gd name="T3" fmla="*/ 11 h 125"/>
                <a:gd name="T4" fmla="*/ 21 w 98"/>
                <a:gd name="T5" fmla="*/ 19 h 125"/>
                <a:gd name="T6" fmla="*/ 33 w 98"/>
                <a:gd name="T7" fmla="*/ 28 h 125"/>
                <a:gd name="T8" fmla="*/ 45 w 98"/>
                <a:gd name="T9" fmla="*/ 36 h 125"/>
                <a:gd name="T10" fmla="*/ 57 w 98"/>
                <a:gd name="T11" fmla="*/ 47 h 125"/>
                <a:gd name="T12" fmla="*/ 68 w 98"/>
                <a:gd name="T13" fmla="*/ 59 h 125"/>
                <a:gd name="T14" fmla="*/ 79 w 98"/>
                <a:gd name="T15" fmla="*/ 76 h 125"/>
                <a:gd name="T16" fmla="*/ 89 w 98"/>
                <a:gd name="T17" fmla="*/ 97 h 125"/>
                <a:gd name="T18" fmla="*/ 98 w 98"/>
                <a:gd name="T19" fmla="*/ 125 h 125"/>
                <a:gd name="T20" fmla="*/ 89 w 98"/>
                <a:gd name="T21" fmla="*/ 119 h 125"/>
                <a:gd name="T22" fmla="*/ 79 w 98"/>
                <a:gd name="T23" fmla="*/ 114 h 125"/>
                <a:gd name="T24" fmla="*/ 68 w 98"/>
                <a:gd name="T25" fmla="*/ 112 h 125"/>
                <a:gd name="T26" fmla="*/ 55 w 98"/>
                <a:gd name="T27" fmla="*/ 110 h 125"/>
                <a:gd name="T28" fmla="*/ 59 w 98"/>
                <a:gd name="T29" fmla="*/ 93 h 125"/>
                <a:gd name="T30" fmla="*/ 59 w 98"/>
                <a:gd name="T31" fmla="*/ 80 h 125"/>
                <a:gd name="T32" fmla="*/ 55 w 98"/>
                <a:gd name="T33" fmla="*/ 70 h 125"/>
                <a:gd name="T34" fmla="*/ 49 w 98"/>
                <a:gd name="T35" fmla="*/ 62 h 125"/>
                <a:gd name="T36" fmla="*/ 42 w 98"/>
                <a:gd name="T37" fmla="*/ 56 h 125"/>
                <a:gd name="T38" fmla="*/ 33 w 98"/>
                <a:gd name="T39" fmla="*/ 50 h 125"/>
                <a:gd name="T40" fmla="*/ 24 w 98"/>
                <a:gd name="T41" fmla="*/ 45 h 125"/>
                <a:gd name="T42" fmla="*/ 16 w 98"/>
                <a:gd name="T43" fmla="*/ 39 h 125"/>
                <a:gd name="T44" fmla="*/ 9 w 98"/>
                <a:gd name="T45" fmla="*/ 32 h 125"/>
                <a:gd name="T46" fmla="*/ 4 w 98"/>
                <a:gd name="T47" fmla="*/ 24 h 125"/>
                <a:gd name="T48" fmla="*/ 0 w 98"/>
                <a:gd name="T49" fmla="*/ 13 h 125"/>
                <a:gd name="T50" fmla="*/ 0 w 98"/>
                <a:gd name="T5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" h="125">
                  <a:moveTo>
                    <a:pt x="0" y="0"/>
                  </a:moveTo>
                  <a:lnTo>
                    <a:pt x="10" y="11"/>
                  </a:lnTo>
                  <a:lnTo>
                    <a:pt x="21" y="19"/>
                  </a:lnTo>
                  <a:lnTo>
                    <a:pt x="33" y="28"/>
                  </a:lnTo>
                  <a:lnTo>
                    <a:pt x="45" y="36"/>
                  </a:lnTo>
                  <a:lnTo>
                    <a:pt x="57" y="47"/>
                  </a:lnTo>
                  <a:lnTo>
                    <a:pt x="68" y="59"/>
                  </a:lnTo>
                  <a:lnTo>
                    <a:pt x="79" y="76"/>
                  </a:lnTo>
                  <a:lnTo>
                    <a:pt x="89" y="97"/>
                  </a:lnTo>
                  <a:lnTo>
                    <a:pt x="98" y="125"/>
                  </a:lnTo>
                  <a:lnTo>
                    <a:pt x="89" y="119"/>
                  </a:lnTo>
                  <a:lnTo>
                    <a:pt x="79" y="114"/>
                  </a:lnTo>
                  <a:lnTo>
                    <a:pt x="68" y="112"/>
                  </a:lnTo>
                  <a:lnTo>
                    <a:pt x="55" y="110"/>
                  </a:lnTo>
                  <a:lnTo>
                    <a:pt x="59" y="93"/>
                  </a:lnTo>
                  <a:lnTo>
                    <a:pt x="59" y="80"/>
                  </a:lnTo>
                  <a:lnTo>
                    <a:pt x="55" y="70"/>
                  </a:lnTo>
                  <a:lnTo>
                    <a:pt x="49" y="62"/>
                  </a:lnTo>
                  <a:lnTo>
                    <a:pt x="42" y="56"/>
                  </a:lnTo>
                  <a:lnTo>
                    <a:pt x="33" y="50"/>
                  </a:lnTo>
                  <a:lnTo>
                    <a:pt x="24" y="45"/>
                  </a:lnTo>
                  <a:lnTo>
                    <a:pt x="16" y="39"/>
                  </a:lnTo>
                  <a:lnTo>
                    <a:pt x="9" y="32"/>
                  </a:lnTo>
                  <a:lnTo>
                    <a:pt x="4" y="24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8" name="Freeform 202"/>
            <p:cNvSpPr/>
            <p:nvPr/>
          </p:nvSpPr>
          <p:spPr bwMode="auto">
            <a:xfrm>
              <a:off x="5250904" y="3706341"/>
              <a:ext cx="54283" cy="93057"/>
            </a:xfrm>
            <a:custGeom>
              <a:avLst/>
              <a:gdLst>
                <a:gd name="T0" fmla="*/ 56 w 56"/>
                <a:gd name="T1" fmla="*/ 0 h 98"/>
                <a:gd name="T2" fmla="*/ 52 w 56"/>
                <a:gd name="T3" fmla="*/ 20 h 98"/>
                <a:gd name="T4" fmla="*/ 51 w 56"/>
                <a:gd name="T5" fmla="*/ 37 h 98"/>
                <a:gd name="T6" fmla="*/ 52 w 56"/>
                <a:gd name="T7" fmla="*/ 50 h 98"/>
                <a:gd name="T8" fmla="*/ 52 w 56"/>
                <a:gd name="T9" fmla="*/ 63 h 98"/>
                <a:gd name="T10" fmla="*/ 52 w 56"/>
                <a:gd name="T11" fmla="*/ 74 h 98"/>
                <a:gd name="T12" fmla="*/ 49 w 56"/>
                <a:gd name="T13" fmla="*/ 82 h 98"/>
                <a:gd name="T14" fmla="*/ 43 w 56"/>
                <a:gd name="T15" fmla="*/ 88 h 98"/>
                <a:gd name="T16" fmla="*/ 32 w 56"/>
                <a:gd name="T17" fmla="*/ 94 h 98"/>
                <a:gd name="T18" fmla="*/ 15 w 56"/>
                <a:gd name="T19" fmla="*/ 98 h 98"/>
                <a:gd name="T20" fmla="*/ 6 w 56"/>
                <a:gd name="T21" fmla="*/ 92 h 98"/>
                <a:gd name="T22" fmla="*/ 2 w 56"/>
                <a:gd name="T23" fmla="*/ 86 h 98"/>
                <a:gd name="T24" fmla="*/ 2 w 56"/>
                <a:gd name="T25" fmla="*/ 78 h 98"/>
                <a:gd name="T26" fmla="*/ 6 w 56"/>
                <a:gd name="T27" fmla="*/ 72 h 98"/>
                <a:gd name="T28" fmla="*/ 11 w 56"/>
                <a:gd name="T29" fmla="*/ 67 h 98"/>
                <a:gd name="T30" fmla="*/ 16 w 56"/>
                <a:gd name="T31" fmla="*/ 61 h 98"/>
                <a:gd name="T32" fmla="*/ 21 w 56"/>
                <a:gd name="T33" fmla="*/ 57 h 98"/>
                <a:gd name="T34" fmla="*/ 24 w 56"/>
                <a:gd name="T35" fmla="*/ 52 h 98"/>
                <a:gd name="T36" fmla="*/ 26 w 56"/>
                <a:gd name="T37" fmla="*/ 48 h 98"/>
                <a:gd name="T38" fmla="*/ 22 w 56"/>
                <a:gd name="T39" fmla="*/ 44 h 98"/>
                <a:gd name="T40" fmla="*/ 15 w 56"/>
                <a:gd name="T41" fmla="*/ 43 h 98"/>
                <a:gd name="T42" fmla="*/ 0 w 56"/>
                <a:gd name="T43" fmla="*/ 42 h 98"/>
                <a:gd name="T44" fmla="*/ 6 w 56"/>
                <a:gd name="T45" fmla="*/ 32 h 98"/>
                <a:gd name="T46" fmla="*/ 12 w 56"/>
                <a:gd name="T47" fmla="*/ 21 h 98"/>
                <a:gd name="T48" fmla="*/ 19 w 56"/>
                <a:gd name="T49" fmla="*/ 13 h 98"/>
                <a:gd name="T50" fmla="*/ 29 w 56"/>
                <a:gd name="T51" fmla="*/ 5 h 98"/>
                <a:gd name="T52" fmla="*/ 40 w 56"/>
                <a:gd name="T53" fmla="*/ 2 h 98"/>
                <a:gd name="T54" fmla="*/ 56 w 56"/>
                <a:gd name="T5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6" h="98">
                  <a:moveTo>
                    <a:pt x="56" y="0"/>
                  </a:moveTo>
                  <a:lnTo>
                    <a:pt x="52" y="20"/>
                  </a:lnTo>
                  <a:lnTo>
                    <a:pt x="51" y="37"/>
                  </a:lnTo>
                  <a:lnTo>
                    <a:pt x="52" y="50"/>
                  </a:lnTo>
                  <a:lnTo>
                    <a:pt x="52" y="63"/>
                  </a:lnTo>
                  <a:lnTo>
                    <a:pt x="52" y="74"/>
                  </a:lnTo>
                  <a:lnTo>
                    <a:pt x="49" y="82"/>
                  </a:lnTo>
                  <a:lnTo>
                    <a:pt x="43" y="88"/>
                  </a:lnTo>
                  <a:lnTo>
                    <a:pt x="32" y="94"/>
                  </a:lnTo>
                  <a:lnTo>
                    <a:pt x="15" y="98"/>
                  </a:lnTo>
                  <a:lnTo>
                    <a:pt x="6" y="92"/>
                  </a:lnTo>
                  <a:lnTo>
                    <a:pt x="2" y="86"/>
                  </a:lnTo>
                  <a:lnTo>
                    <a:pt x="2" y="78"/>
                  </a:lnTo>
                  <a:lnTo>
                    <a:pt x="6" y="72"/>
                  </a:lnTo>
                  <a:lnTo>
                    <a:pt x="11" y="67"/>
                  </a:lnTo>
                  <a:lnTo>
                    <a:pt x="16" y="61"/>
                  </a:lnTo>
                  <a:lnTo>
                    <a:pt x="21" y="57"/>
                  </a:lnTo>
                  <a:lnTo>
                    <a:pt x="24" y="52"/>
                  </a:lnTo>
                  <a:lnTo>
                    <a:pt x="26" y="48"/>
                  </a:lnTo>
                  <a:lnTo>
                    <a:pt x="22" y="44"/>
                  </a:lnTo>
                  <a:lnTo>
                    <a:pt x="15" y="43"/>
                  </a:lnTo>
                  <a:lnTo>
                    <a:pt x="0" y="42"/>
                  </a:lnTo>
                  <a:lnTo>
                    <a:pt x="6" y="32"/>
                  </a:lnTo>
                  <a:lnTo>
                    <a:pt x="12" y="21"/>
                  </a:lnTo>
                  <a:lnTo>
                    <a:pt x="19" y="13"/>
                  </a:lnTo>
                  <a:lnTo>
                    <a:pt x="29" y="5"/>
                  </a:lnTo>
                  <a:lnTo>
                    <a:pt x="40" y="2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9" name="Freeform 203"/>
            <p:cNvSpPr/>
            <p:nvPr/>
          </p:nvSpPr>
          <p:spPr bwMode="auto">
            <a:xfrm>
              <a:off x="5196620" y="3776134"/>
              <a:ext cx="67854" cy="104689"/>
            </a:xfrm>
            <a:custGeom>
              <a:avLst/>
              <a:gdLst>
                <a:gd name="T0" fmla="*/ 21 w 70"/>
                <a:gd name="T1" fmla="*/ 0 h 109"/>
                <a:gd name="T2" fmla="*/ 26 w 70"/>
                <a:gd name="T3" fmla="*/ 2 h 109"/>
                <a:gd name="T4" fmla="*/ 33 w 70"/>
                <a:gd name="T5" fmla="*/ 4 h 109"/>
                <a:gd name="T6" fmla="*/ 40 w 70"/>
                <a:gd name="T7" fmla="*/ 10 h 109"/>
                <a:gd name="T8" fmla="*/ 48 w 70"/>
                <a:gd name="T9" fmla="*/ 15 h 109"/>
                <a:gd name="T10" fmla="*/ 55 w 70"/>
                <a:gd name="T11" fmla="*/ 21 h 109"/>
                <a:gd name="T12" fmla="*/ 62 w 70"/>
                <a:gd name="T13" fmla="*/ 25 h 109"/>
                <a:gd name="T14" fmla="*/ 70 w 70"/>
                <a:gd name="T15" fmla="*/ 26 h 109"/>
                <a:gd name="T16" fmla="*/ 59 w 70"/>
                <a:gd name="T17" fmla="*/ 33 h 109"/>
                <a:gd name="T18" fmla="*/ 53 w 70"/>
                <a:gd name="T19" fmla="*/ 39 h 109"/>
                <a:gd name="T20" fmla="*/ 50 w 70"/>
                <a:gd name="T21" fmla="*/ 43 h 109"/>
                <a:gd name="T22" fmla="*/ 49 w 70"/>
                <a:gd name="T23" fmla="*/ 45 h 109"/>
                <a:gd name="T24" fmla="*/ 51 w 70"/>
                <a:gd name="T25" fmla="*/ 48 h 109"/>
                <a:gd name="T26" fmla="*/ 55 w 70"/>
                <a:gd name="T27" fmla="*/ 50 h 109"/>
                <a:gd name="T28" fmla="*/ 59 w 70"/>
                <a:gd name="T29" fmla="*/ 54 h 109"/>
                <a:gd name="T30" fmla="*/ 64 w 70"/>
                <a:gd name="T31" fmla="*/ 60 h 109"/>
                <a:gd name="T32" fmla="*/ 67 w 70"/>
                <a:gd name="T33" fmla="*/ 69 h 109"/>
                <a:gd name="T34" fmla="*/ 70 w 70"/>
                <a:gd name="T35" fmla="*/ 81 h 109"/>
                <a:gd name="T36" fmla="*/ 60 w 70"/>
                <a:gd name="T37" fmla="*/ 81 h 109"/>
                <a:gd name="T38" fmla="*/ 53 w 70"/>
                <a:gd name="T39" fmla="*/ 82 h 109"/>
                <a:gd name="T40" fmla="*/ 48 w 70"/>
                <a:gd name="T41" fmla="*/ 87 h 109"/>
                <a:gd name="T42" fmla="*/ 44 w 70"/>
                <a:gd name="T43" fmla="*/ 93 h 109"/>
                <a:gd name="T44" fmla="*/ 43 w 70"/>
                <a:gd name="T45" fmla="*/ 100 h 109"/>
                <a:gd name="T46" fmla="*/ 42 w 70"/>
                <a:gd name="T47" fmla="*/ 109 h 109"/>
                <a:gd name="T48" fmla="*/ 33 w 70"/>
                <a:gd name="T49" fmla="*/ 104 h 109"/>
                <a:gd name="T50" fmla="*/ 25 w 70"/>
                <a:gd name="T51" fmla="*/ 99 h 109"/>
                <a:gd name="T52" fmla="*/ 14 w 70"/>
                <a:gd name="T53" fmla="*/ 95 h 109"/>
                <a:gd name="T54" fmla="*/ 0 w 70"/>
                <a:gd name="T55" fmla="*/ 95 h 109"/>
                <a:gd name="T56" fmla="*/ 1 w 70"/>
                <a:gd name="T57" fmla="*/ 89 h 109"/>
                <a:gd name="T58" fmla="*/ 6 w 70"/>
                <a:gd name="T59" fmla="*/ 82 h 109"/>
                <a:gd name="T60" fmla="*/ 11 w 70"/>
                <a:gd name="T61" fmla="*/ 76 h 109"/>
                <a:gd name="T62" fmla="*/ 17 w 70"/>
                <a:gd name="T63" fmla="*/ 71 h 109"/>
                <a:gd name="T64" fmla="*/ 22 w 70"/>
                <a:gd name="T65" fmla="*/ 65 h 109"/>
                <a:gd name="T66" fmla="*/ 26 w 70"/>
                <a:gd name="T67" fmla="*/ 61 h 109"/>
                <a:gd name="T68" fmla="*/ 26 w 70"/>
                <a:gd name="T69" fmla="*/ 58 h 109"/>
                <a:gd name="T70" fmla="*/ 22 w 70"/>
                <a:gd name="T71" fmla="*/ 55 h 109"/>
                <a:gd name="T72" fmla="*/ 15 w 70"/>
                <a:gd name="T73" fmla="*/ 53 h 109"/>
                <a:gd name="T74" fmla="*/ 0 w 70"/>
                <a:gd name="T75" fmla="*/ 53 h 109"/>
                <a:gd name="T76" fmla="*/ 5 w 70"/>
                <a:gd name="T77" fmla="*/ 44 h 109"/>
                <a:gd name="T78" fmla="*/ 11 w 70"/>
                <a:gd name="T79" fmla="*/ 36 h 109"/>
                <a:gd name="T80" fmla="*/ 18 w 70"/>
                <a:gd name="T81" fmla="*/ 30 h 109"/>
                <a:gd name="T82" fmla="*/ 28 w 70"/>
                <a:gd name="T83" fmla="*/ 26 h 109"/>
                <a:gd name="T84" fmla="*/ 28 w 70"/>
                <a:gd name="T85" fmla="*/ 21 h 109"/>
                <a:gd name="T86" fmla="*/ 28 w 70"/>
                <a:gd name="T87" fmla="*/ 19 h 109"/>
                <a:gd name="T88" fmla="*/ 27 w 70"/>
                <a:gd name="T89" fmla="*/ 16 h 109"/>
                <a:gd name="T90" fmla="*/ 25 w 70"/>
                <a:gd name="T91" fmla="*/ 15 h 109"/>
                <a:gd name="T92" fmla="*/ 23 w 70"/>
                <a:gd name="T93" fmla="*/ 14 h 109"/>
                <a:gd name="T94" fmla="*/ 20 w 70"/>
                <a:gd name="T95" fmla="*/ 13 h 109"/>
                <a:gd name="T96" fmla="*/ 17 w 70"/>
                <a:gd name="T97" fmla="*/ 13 h 109"/>
                <a:gd name="T98" fmla="*/ 14 w 70"/>
                <a:gd name="T99" fmla="*/ 11 h 109"/>
                <a:gd name="T100" fmla="*/ 16 w 70"/>
                <a:gd name="T101" fmla="*/ 4 h 109"/>
                <a:gd name="T102" fmla="*/ 21 w 70"/>
                <a:gd name="T10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0" h="109">
                  <a:moveTo>
                    <a:pt x="21" y="0"/>
                  </a:moveTo>
                  <a:lnTo>
                    <a:pt x="26" y="2"/>
                  </a:lnTo>
                  <a:lnTo>
                    <a:pt x="33" y="4"/>
                  </a:lnTo>
                  <a:lnTo>
                    <a:pt x="40" y="10"/>
                  </a:lnTo>
                  <a:lnTo>
                    <a:pt x="48" y="15"/>
                  </a:lnTo>
                  <a:lnTo>
                    <a:pt x="55" y="21"/>
                  </a:lnTo>
                  <a:lnTo>
                    <a:pt x="62" y="25"/>
                  </a:lnTo>
                  <a:lnTo>
                    <a:pt x="70" y="26"/>
                  </a:lnTo>
                  <a:lnTo>
                    <a:pt x="59" y="33"/>
                  </a:lnTo>
                  <a:lnTo>
                    <a:pt x="53" y="39"/>
                  </a:lnTo>
                  <a:lnTo>
                    <a:pt x="50" y="43"/>
                  </a:lnTo>
                  <a:lnTo>
                    <a:pt x="49" y="45"/>
                  </a:lnTo>
                  <a:lnTo>
                    <a:pt x="51" y="48"/>
                  </a:lnTo>
                  <a:lnTo>
                    <a:pt x="55" y="50"/>
                  </a:lnTo>
                  <a:lnTo>
                    <a:pt x="59" y="54"/>
                  </a:lnTo>
                  <a:lnTo>
                    <a:pt x="64" y="60"/>
                  </a:lnTo>
                  <a:lnTo>
                    <a:pt x="67" y="69"/>
                  </a:lnTo>
                  <a:lnTo>
                    <a:pt x="70" y="81"/>
                  </a:lnTo>
                  <a:lnTo>
                    <a:pt x="60" y="81"/>
                  </a:lnTo>
                  <a:lnTo>
                    <a:pt x="53" y="82"/>
                  </a:lnTo>
                  <a:lnTo>
                    <a:pt x="48" y="87"/>
                  </a:lnTo>
                  <a:lnTo>
                    <a:pt x="44" y="93"/>
                  </a:lnTo>
                  <a:lnTo>
                    <a:pt x="43" y="100"/>
                  </a:lnTo>
                  <a:lnTo>
                    <a:pt x="42" y="109"/>
                  </a:lnTo>
                  <a:lnTo>
                    <a:pt x="33" y="104"/>
                  </a:lnTo>
                  <a:lnTo>
                    <a:pt x="25" y="99"/>
                  </a:lnTo>
                  <a:lnTo>
                    <a:pt x="14" y="95"/>
                  </a:lnTo>
                  <a:lnTo>
                    <a:pt x="0" y="95"/>
                  </a:lnTo>
                  <a:lnTo>
                    <a:pt x="1" y="89"/>
                  </a:lnTo>
                  <a:lnTo>
                    <a:pt x="6" y="82"/>
                  </a:lnTo>
                  <a:lnTo>
                    <a:pt x="11" y="76"/>
                  </a:lnTo>
                  <a:lnTo>
                    <a:pt x="17" y="71"/>
                  </a:lnTo>
                  <a:lnTo>
                    <a:pt x="22" y="65"/>
                  </a:lnTo>
                  <a:lnTo>
                    <a:pt x="26" y="61"/>
                  </a:lnTo>
                  <a:lnTo>
                    <a:pt x="26" y="58"/>
                  </a:lnTo>
                  <a:lnTo>
                    <a:pt x="22" y="55"/>
                  </a:lnTo>
                  <a:lnTo>
                    <a:pt x="15" y="53"/>
                  </a:lnTo>
                  <a:lnTo>
                    <a:pt x="0" y="53"/>
                  </a:lnTo>
                  <a:lnTo>
                    <a:pt x="5" y="44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8" y="26"/>
                  </a:lnTo>
                  <a:lnTo>
                    <a:pt x="28" y="21"/>
                  </a:lnTo>
                  <a:lnTo>
                    <a:pt x="28" y="19"/>
                  </a:lnTo>
                  <a:lnTo>
                    <a:pt x="27" y="16"/>
                  </a:lnTo>
                  <a:lnTo>
                    <a:pt x="25" y="15"/>
                  </a:lnTo>
                  <a:lnTo>
                    <a:pt x="23" y="14"/>
                  </a:lnTo>
                  <a:lnTo>
                    <a:pt x="20" y="13"/>
                  </a:lnTo>
                  <a:lnTo>
                    <a:pt x="17" y="13"/>
                  </a:lnTo>
                  <a:lnTo>
                    <a:pt x="14" y="11"/>
                  </a:lnTo>
                  <a:lnTo>
                    <a:pt x="16" y="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0" name="Freeform 204"/>
            <p:cNvSpPr/>
            <p:nvPr/>
          </p:nvSpPr>
          <p:spPr bwMode="auto">
            <a:xfrm>
              <a:off x="5142337" y="3717973"/>
              <a:ext cx="94995" cy="54283"/>
            </a:xfrm>
            <a:custGeom>
              <a:avLst/>
              <a:gdLst>
                <a:gd name="T0" fmla="*/ 1 w 99"/>
                <a:gd name="T1" fmla="*/ 0 h 56"/>
                <a:gd name="T2" fmla="*/ 11 w 99"/>
                <a:gd name="T3" fmla="*/ 7 h 56"/>
                <a:gd name="T4" fmla="*/ 17 w 99"/>
                <a:gd name="T5" fmla="*/ 10 h 56"/>
                <a:gd name="T6" fmla="*/ 22 w 99"/>
                <a:gd name="T7" fmla="*/ 10 h 56"/>
                <a:gd name="T8" fmla="*/ 26 w 99"/>
                <a:gd name="T9" fmla="*/ 8 h 56"/>
                <a:gd name="T10" fmla="*/ 30 w 99"/>
                <a:gd name="T11" fmla="*/ 6 h 56"/>
                <a:gd name="T12" fmla="*/ 37 w 99"/>
                <a:gd name="T13" fmla="*/ 4 h 56"/>
                <a:gd name="T14" fmla="*/ 45 w 99"/>
                <a:gd name="T15" fmla="*/ 1 h 56"/>
                <a:gd name="T16" fmla="*/ 57 w 99"/>
                <a:gd name="T17" fmla="*/ 0 h 56"/>
                <a:gd name="T18" fmla="*/ 63 w 99"/>
                <a:gd name="T19" fmla="*/ 12 h 56"/>
                <a:gd name="T20" fmla="*/ 72 w 99"/>
                <a:gd name="T21" fmla="*/ 21 h 56"/>
                <a:gd name="T22" fmla="*/ 83 w 99"/>
                <a:gd name="T23" fmla="*/ 27 h 56"/>
                <a:gd name="T24" fmla="*/ 99 w 99"/>
                <a:gd name="T25" fmla="*/ 28 h 56"/>
                <a:gd name="T26" fmla="*/ 88 w 99"/>
                <a:gd name="T27" fmla="*/ 41 h 56"/>
                <a:gd name="T28" fmla="*/ 73 w 99"/>
                <a:gd name="T29" fmla="*/ 51 h 56"/>
                <a:gd name="T30" fmla="*/ 54 w 99"/>
                <a:gd name="T31" fmla="*/ 55 h 56"/>
                <a:gd name="T32" fmla="*/ 29 w 99"/>
                <a:gd name="T33" fmla="*/ 56 h 56"/>
                <a:gd name="T34" fmla="*/ 28 w 99"/>
                <a:gd name="T35" fmla="*/ 47 h 56"/>
                <a:gd name="T36" fmla="*/ 24 w 99"/>
                <a:gd name="T37" fmla="*/ 41 h 56"/>
                <a:gd name="T38" fmla="*/ 18 w 99"/>
                <a:gd name="T39" fmla="*/ 36 h 56"/>
                <a:gd name="T40" fmla="*/ 12 w 99"/>
                <a:gd name="T41" fmla="*/ 32 h 56"/>
                <a:gd name="T42" fmla="*/ 6 w 99"/>
                <a:gd name="T43" fmla="*/ 28 h 56"/>
                <a:gd name="T44" fmla="*/ 2 w 99"/>
                <a:gd name="T45" fmla="*/ 21 h 56"/>
                <a:gd name="T46" fmla="*/ 0 w 99"/>
                <a:gd name="T47" fmla="*/ 12 h 56"/>
                <a:gd name="T48" fmla="*/ 1 w 99"/>
                <a:gd name="T4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56">
                  <a:moveTo>
                    <a:pt x="1" y="0"/>
                  </a:moveTo>
                  <a:lnTo>
                    <a:pt x="11" y="7"/>
                  </a:lnTo>
                  <a:lnTo>
                    <a:pt x="17" y="10"/>
                  </a:lnTo>
                  <a:lnTo>
                    <a:pt x="22" y="10"/>
                  </a:lnTo>
                  <a:lnTo>
                    <a:pt x="26" y="8"/>
                  </a:lnTo>
                  <a:lnTo>
                    <a:pt x="30" y="6"/>
                  </a:lnTo>
                  <a:lnTo>
                    <a:pt x="37" y="4"/>
                  </a:lnTo>
                  <a:lnTo>
                    <a:pt x="45" y="1"/>
                  </a:lnTo>
                  <a:lnTo>
                    <a:pt x="57" y="0"/>
                  </a:lnTo>
                  <a:lnTo>
                    <a:pt x="63" y="12"/>
                  </a:lnTo>
                  <a:lnTo>
                    <a:pt x="72" y="21"/>
                  </a:lnTo>
                  <a:lnTo>
                    <a:pt x="83" y="27"/>
                  </a:lnTo>
                  <a:lnTo>
                    <a:pt x="99" y="28"/>
                  </a:lnTo>
                  <a:lnTo>
                    <a:pt x="88" y="41"/>
                  </a:lnTo>
                  <a:lnTo>
                    <a:pt x="73" y="51"/>
                  </a:lnTo>
                  <a:lnTo>
                    <a:pt x="54" y="55"/>
                  </a:lnTo>
                  <a:lnTo>
                    <a:pt x="29" y="56"/>
                  </a:lnTo>
                  <a:lnTo>
                    <a:pt x="28" y="47"/>
                  </a:lnTo>
                  <a:lnTo>
                    <a:pt x="24" y="41"/>
                  </a:lnTo>
                  <a:lnTo>
                    <a:pt x="18" y="36"/>
                  </a:lnTo>
                  <a:lnTo>
                    <a:pt x="12" y="32"/>
                  </a:lnTo>
                  <a:lnTo>
                    <a:pt x="6" y="28"/>
                  </a:lnTo>
                  <a:lnTo>
                    <a:pt x="2" y="21"/>
                  </a:lnTo>
                  <a:lnTo>
                    <a:pt x="0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206"/>
            <p:cNvSpPr/>
            <p:nvPr/>
          </p:nvSpPr>
          <p:spPr bwMode="auto">
            <a:xfrm>
              <a:off x="4580120" y="4096016"/>
              <a:ext cx="40712" cy="65915"/>
            </a:xfrm>
            <a:custGeom>
              <a:avLst/>
              <a:gdLst>
                <a:gd name="T0" fmla="*/ 13 w 42"/>
                <a:gd name="T1" fmla="*/ 0 h 69"/>
                <a:gd name="T2" fmla="*/ 22 w 42"/>
                <a:gd name="T3" fmla="*/ 2 h 69"/>
                <a:gd name="T4" fmla="*/ 28 w 42"/>
                <a:gd name="T5" fmla="*/ 7 h 69"/>
                <a:gd name="T6" fmla="*/ 34 w 42"/>
                <a:gd name="T7" fmla="*/ 11 h 69"/>
                <a:gd name="T8" fmla="*/ 41 w 42"/>
                <a:gd name="T9" fmla="*/ 14 h 69"/>
                <a:gd name="T10" fmla="*/ 41 w 42"/>
                <a:gd name="T11" fmla="*/ 28 h 69"/>
                <a:gd name="T12" fmla="*/ 42 w 42"/>
                <a:gd name="T13" fmla="*/ 36 h 69"/>
                <a:gd name="T14" fmla="*/ 41 w 42"/>
                <a:gd name="T15" fmla="*/ 44 h 69"/>
                <a:gd name="T16" fmla="*/ 39 w 42"/>
                <a:gd name="T17" fmla="*/ 53 h 69"/>
                <a:gd name="T18" fmla="*/ 34 w 42"/>
                <a:gd name="T19" fmla="*/ 60 h 69"/>
                <a:gd name="T20" fmla="*/ 28 w 42"/>
                <a:gd name="T21" fmla="*/ 65 h 69"/>
                <a:gd name="T22" fmla="*/ 23 w 42"/>
                <a:gd name="T23" fmla="*/ 69 h 69"/>
                <a:gd name="T24" fmla="*/ 18 w 42"/>
                <a:gd name="T25" fmla="*/ 67 h 69"/>
                <a:gd name="T26" fmla="*/ 14 w 42"/>
                <a:gd name="T27" fmla="*/ 64 h 69"/>
                <a:gd name="T28" fmla="*/ 13 w 42"/>
                <a:gd name="T29" fmla="*/ 55 h 69"/>
                <a:gd name="T30" fmla="*/ 18 w 42"/>
                <a:gd name="T31" fmla="*/ 54 h 69"/>
                <a:gd name="T32" fmla="*/ 22 w 42"/>
                <a:gd name="T33" fmla="*/ 53 h 69"/>
                <a:gd name="T34" fmla="*/ 23 w 42"/>
                <a:gd name="T35" fmla="*/ 50 h 69"/>
                <a:gd name="T36" fmla="*/ 23 w 42"/>
                <a:gd name="T37" fmla="*/ 49 h 69"/>
                <a:gd name="T38" fmla="*/ 22 w 42"/>
                <a:gd name="T39" fmla="*/ 48 h 69"/>
                <a:gd name="T40" fmla="*/ 19 w 42"/>
                <a:gd name="T41" fmla="*/ 47 h 69"/>
                <a:gd name="T42" fmla="*/ 15 w 42"/>
                <a:gd name="T43" fmla="*/ 47 h 69"/>
                <a:gd name="T44" fmla="*/ 12 w 42"/>
                <a:gd name="T45" fmla="*/ 48 h 69"/>
                <a:gd name="T46" fmla="*/ 8 w 42"/>
                <a:gd name="T47" fmla="*/ 49 h 69"/>
                <a:gd name="T48" fmla="*/ 3 w 42"/>
                <a:gd name="T49" fmla="*/ 52 h 69"/>
                <a:gd name="T50" fmla="*/ 0 w 42"/>
                <a:gd name="T51" fmla="*/ 55 h 69"/>
                <a:gd name="T52" fmla="*/ 0 w 42"/>
                <a:gd name="T53" fmla="*/ 44 h 69"/>
                <a:gd name="T54" fmla="*/ 0 w 42"/>
                <a:gd name="T55" fmla="*/ 33 h 69"/>
                <a:gd name="T56" fmla="*/ 0 w 42"/>
                <a:gd name="T57" fmla="*/ 22 h 69"/>
                <a:gd name="T58" fmla="*/ 2 w 42"/>
                <a:gd name="T59" fmla="*/ 11 h 69"/>
                <a:gd name="T60" fmla="*/ 6 w 42"/>
                <a:gd name="T61" fmla="*/ 4 h 69"/>
                <a:gd name="T62" fmla="*/ 13 w 42"/>
                <a:gd name="T6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2" h="69">
                  <a:moveTo>
                    <a:pt x="13" y="0"/>
                  </a:moveTo>
                  <a:lnTo>
                    <a:pt x="22" y="2"/>
                  </a:lnTo>
                  <a:lnTo>
                    <a:pt x="28" y="7"/>
                  </a:lnTo>
                  <a:lnTo>
                    <a:pt x="34" y="11"/>
                  </a:lnTo>
                  <a:lnTo>
                    <a:pt x="41" y="14"/>
                  </a:lnTo>
                  <a:lnTo>
                    <a:pt x="41" y="28"/>
                  </a:lnTo>
                  <a:lnTo>
                    <a:pt x="42" y="36"/>
                  </a:lnTo>
                  <a:lnTo>
                    <a:pt x="41" y="44"/>
                  </a:lnTo>
                  <a:lnTo>
                    <a:pt x="39" y="53"/>
                  </a:lnTo>
                  <a:lnTo>
                    <a:pt x="34" y="60"/>
                  </a:lnTo>
                  <a:lnTo>
                    <a:pt x="28" y="65"/>
                  </a:lnTo>
                  <a:lnTo>
                    <a:pt x="23" y="69"/>
                  </a:lnTo>
                  <a:lnTo>
                    <a:pt x="18" y="67"/>
                  </a:lnTo>
                  <a:lnTo>
                    <a:pt x="14" y="64"/>
                  </a:lnTo>
                  <a:lnTo>
                    <a:pt x="13" y="55"/>
                  </a:lnTo>
                  <a:lnTo>
                    <a:pt x="18" y="54"/>
                  </a:lnTo>
                  <a:lnTo>
                    <a:pt x="22" y="53"/>
                  </a:lnTo>
                  <a:lnTo>
                    <a:pt x="23" y="50"/>
                  </a:lnTo>
                  <a:lnTo>
                    <a:pt x="23" y="49"/>
                  </a:lnTo>
                  <a:lnTo>
                    <a:pt x="22" y="48"/>
                  </a:lnTo>
                  <a:lnTo>
                    <a:pt x="19" y="47"/>
                  </a:lnTo>
                  <a:lnTo>
                    <a:pt x="15" y="47"/>
                  </a:lnTo>
                  <a:lnTo>
                    <a:pt x="12" y="48"/>
                  </a:lnTo>
                  <a:lnTo>
                    <a:pt x="8" y="49"/>
                  </a:lnTo>
                  <a:lnTo>
                    <a:pt x="3" y="52"/>
                  </a:lnTo>
                  <a:lnTo>
                    <a:pt x="0" y="55"/>
                  </a:lnTo>
                  <a:lnTo>
                    <a:pt x="0" y="44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2" y="11"/>
                  </a:lnTo>
                  <a:lnTo>
                    <a:pt x="6" y="4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07"/>
            <p:cNvSpPr/>
            <p:nvPr/>
          </p:nvSpPr>
          <p:spPr bwMode="auto">
            <a:xfrm>
              <a:off x="5518442" y="3491147"/>
              <a:ext cx="67854" cy="79486"/>
            </a:xfrm>
            <a:custGeom>
              <a:avLst/>
              <a:gdLst>
                <a:gd name="T0" fmla="*/ 28 w 69"/>
                <a:gd name="T1" fmla="*/ 0 h 83"/>
                <a:gd name="T2" fmla="*/ 35 w 69"/>
                <a:gd name="T3" fmla="*/ 5 h 83"/>
                <a:gd name="T4" fmla="*/ 41 w 69"/>
                <a:gd name="T5" fmla="*/ 8 h 83"/>
                <a:gd name="T6" fmla="*/ 47 w 69"/>
                <a:gd name="T7" fmla="*/ 10 h 83"/>
                <a:gd name="T8" fmla="*/ 52 w 69"/>
                <a:gd name="T9" fmla="*/ 7 h 83"/>
                <a:gd name="T10" fmla="*/ 56 w 69"/>
                <a:gd name="T11" fmla="*/ 0 h 83"/>
                <a:gd name="T12" fmla="*/ 60 w 69"/>
                <a:gd name="T13" fmla="*/ 6 h 83"/>
                <a:gd name="T14" fmla="*/ 63 w 69"/>
                <a:gd name="T15" fmla="*/ 13 h 83"/>
                <a:gd name="T16" fmla="*/ 64 w 69"/>
                <a:gd name="T17" fmla="*/ 23 h 83"/>
                <a:gd name="T18" fmla="*/ 64 w 69"/>
                <a:gd name="T19" fmla="*/ 35 h 83"/>
                <a:gd name="T20" fmla="*/ 65 w 69"/>
                <a:gd name="T21" fmla="*/ 50 h 83"/>
                <a:gd name="T22" fmla="*/ 69 w 69"/>
                <a:gd name="T23" fmla="*/ 69 h 83"/>
                <a:gd name="T24" fmla="*/ 54 w 69"/>
                <a:gd name="T25" fmla="*/ 78 h 83"/>
                <a:gd name="T26" fmla="*/ 36 w 69"/>
                <a:gd name="T27" fmla="*/ 83 h 83"/>
                <a:gd name="T28" fmla="*/ 13 w 69"/>
                <a:gd name="T29" fmla="*/ 83 h 83"/>
                <a:gd name="T30" fmla="*/ 14 w 69"/>
                <a:gd name="T31" fmla="*/ 72 h 83"/>
                <a:gd name="T32" fmla="*/ 14 w 69"/>
                <a:gd name="T33" fmla="*/ 61 h 83"/>
                <a:gd name="T34" fmla="*/ 12 w 69"/>
                <a:gd name="T35" fmla="*/ 51 h 83"/>
                <a:gd name="T36" fmla="*/ 7 w 69"/>
                <a:gd name="T37" fmla="*/ 45 h 83"/>
                <a:gd name="T38" fmla="*/ 0 w 69"/>
                <a:gd name="T39" fmla="*/ 41 h 83"/>
                <a:gd name="T40" fmla="*/ 6 w 69"/>
                <a:gd name="T41" fmla="*/ 35 h 83"/>
                <a:gd name="T42" fmla="*/ 12 w 69"/>
                <a:gd name="T43" fmla="*/ 30 h 83"/>
                <a:gd name="T44" fmla="*/ 18 w 69"/>
                <a:gd name="T45" fmla="*/ 25 h 83"/>
                <a:gd name="T46" fmla="*/ 24 w 69"/>
                <a:gd name="T47" fmla="*/ 19 h 83"/>
                <a:gd name="T48" fmla="*/ 28 w 69"/>
                <a:gd name="T49" fmla="*/ 11 h 83"/>
                <a:gd name="T50" fmla="*/ 28 w 69"/>
                <a:gd name="T5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9" h="83">
                  <a:moveTo>
                    <a:pt x="28" y="0"/>
                  </a:moveTo>
                  <a:lnTo>
                    <a:pt x="35" y="5"/>
                  </a:lnTo>
                  <a:lnTo>
                    <a:pt x="41" y="8"/>
                  </a:lnTo>
                  <a:lnTo>
                    <a:pt x="47" y="10"/>
                  </a:lnTo>
                  <a:lnTo>
                    <a:pt x="52" y="7"/>
                  </a:lnTo>
                  <a:lnTo>
                    <a:pt x="56" y="0"/>
                  </a:lnTo>
                  <a:lnTo>
                    <a:pt x="60" y="6"/>
                  </a:lnTo>
                  <a:lnTo>
                    <a:pt x="63" y="13"/>
                  </a:lnTo>
                  <a:lnTo>
                    <a:pt x="64" y="23"/>
                  </a:lnTo>
                  <a:lnTo>
                    <a:pt x="64" y="35"/>
                  </a:lnTo>
                  <a:lnTo>
                    <a:pt x="65" y="50"/>
                  </a:lnTo>
                  <a:lnTo>
                    <a:pt x="69" y="69"/>
                  </a:lnTo>
                  <a:lnTo>
                    <a:pt x="54" y="78"/>
                  </a:lnTo>
                  <a:lnTo>
                    <a:pt x="36" y="83"/>
                  </a:lnTo>
                  <a:lnTo>
                    <a:pt x="13" y="83"/>
                  </a:lnTo>
                  <a:lnTo>
                    <a:pt x="14" y="72"/>
                  </a:lnTo>
                  <a:lnTo>
                    <a:pt x="14" y="61"/>
                  </a:lnTo>
                  <a:lnTo>
                    <a:pt x="12" y="51"/>
                  </a:lnTo>
                  <a:lnTo>
                    <a:pt x="7" y="45"/>
                  </a:lnTo>
                  <a:lnTo>
                    <a:pt x="0" y="41"/>
                  </a:lnTo>
                  <a:lnTo>
                    <a:pt x="6" y="35"/>
                  </a:lnTo>
                  <a:lnTo>
                    <a:pt x="12" y="30"/>
                  </a:lnTo>
                  <a:lnTo>
                    <a:pt x="18" y="25"/>
                  </a:lnTo>
                  <a:lnTo>
                    <a:pt x="24" y="19"/>
                  </a:lnTo>
                  <a:lnTo>
                    <a:pt x="28" y="11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08"/>
            <p:cNvSpPr/>
            <p:nvPr/>
          </p:nvSpPr>
          <p:spPr bwMode="auto">
            <a:xfrm>
              <a:off x="5291616" y="3760624"/>
              <a:ext cx="255906" cy="201623"/>
            </a:xfrm>
            <a:custGeom>
              <a:avLst/>
              <a:gdLst>
                <a:gd name="T0" fmla="*/ 68 w 264"/>
                <a:gd name="T1" fmla="*/ 0 h 208"/>
                <a:gd name="T2" fmla="*/ 93 w 264"/>
                <a:gd name="T3" fmla="*/ 0 h 208"/>
                <a:gd name="T4" fmla="*/ 109 w 264"/>
                <a:gd name="T5" fmla="*/ 6 h 208"/>
                <a:gd name="T6" fmla="*/ 152 w 264"/>
                <a:gd name="T7" fmla="*/ 26 h 208"/>
                <a:gd name="T8" fmla="*/ 144 w 264"/>
                <a:gd name="T9" fmla="*/ 59 h 208"/>
                <a:gd name="T10" fmla="*/ 146 w 264"/>
                <a:gd name="T11" fmla="*/ 77 h 208"/>
                <a:gd name="T12" fmla="*/ 153 w 264"/>
                <a:gd name="T13" fmla="*/ 90 h 208"/>
                <a:gd name="T14" fmla="*/ 177 w 264"/>
                <a:gd name="T15" fmla="*/ 77 h 208"/>
                <a:gd name="T16" fmla="*/ 203 w 264"/>
                <a:gd name="T17" fmla="*/ 70 h 208"/>
                <a:gd name="T18" fmla="*/ 209 w 264"/>
                <a:gd name="T19" fmla="*/ 84 h 208"/>
                <a:gd name="T20" fmla="*/ 194 w 264"/>
                <a:gd name="T21" fmla="*/ 112 h 208"/>
                <a:gd name="T22" fmla="*/ 165 w 264"/>
                <a:gd name="T23" fmla="*/ 124 h 208"/>
                <a:gd name="T24" fmla="*/ 205 w 264"/>
                <a:gd name="T25" fmla="*/ 134 h 208"/>
                <a:gd name="T26" fmla="*/ 248 w 264"/>
                <a:gd name="T27" fmla="*/ 131 h 208"/>
                <a:gd name="T28" fmla="*/ 263 w 264"/>
                <a:gd name="T29" fmla="*/ 160 h 208"/>
                <a:gd name="T30" fmla="*/ 252 w 264"/>
                <a:gd name="T31" fmla="*/ 185 h 208"/>
                <a:gd name="T32" fmla="*/ 235 w 264"/>
                <a:gd name="T33" fmla="*/ 185 h 208"/>
                <a:gd name="T34" fmla="*/ 221 w 264"/>
                <a:gd name="T35" fmla="*/ 193 h 208"/>
                <a:gd name="T36" fmla="*/ 213 w 264"/>
                <a:gd name="T37" fmla="*/ 164 h 208"/>
                <a:gd name="T38" fmla="*/ 171 w 264"/>
                <a:gd name="T39" fmla="*/ 147 h 208"/>
                <a:gd name="T40" fmla="*/ 136 w 264"/>
                <a:gd name="T41" fmla="*/ 149 h 208"/>
                <a:gd name="T42" fmla="*/ 146 w 264"/>
                <a:gd name="T43" fmla="*/ 169 h 208"/>
                <a:gd name="T44" fmla="*/ 168 w 264"/>
                <a:gd name="T45" fmla="*/ 179 h 208"/>
                <a:gd name="T46" fmla="*/ 180 w 264"/>
                <a:gd name="T47" fmla="*/ 196 h 208"/>
                <a:gd name="T48" fmla="*/ 142 w 264"/>
                <a:gd name="T49" fmla="*/ 197 h 208"/>
                <a:gd name="T50" fmla="*/ 113 w 264"/>
                <a:gd name="T51" fmla="*/ 158 h 208"/>
                <a:gd name="T52" fmla="*/ 95 w 264"/>
                <a:gd name="T53" fmla="*/ 148 h 208"/>
                <a:gd name="T54" fmla="*/ 99 w 264"/>
                <a:gd name="T55" fmla="*/ 171 h 208"/>
                <a:gd name="T56" fmla="*/ 110 w 264"/>
                <a:gd name="T57" fmla="*/ 198 h 208"/>
                <a:gd name="T58" fmla="*/ 85 w 264"/>
                <a:gd name="T59" fmla="*/ 187 h 208"/>
                <a:gd name="T60" fmla="*/ 68 w 264"/>
                <a:gd name="T61" fmla="*/ 137 h 208"/>
                <a:gd name="T62" fmla="*/ 53 w 264"/>
                <a:gd name="T63" fmla="*/ 149 h 208"/>
                <a:gd name="T64" fmla="*/ 53 w 264"/>
                <a:gd name="T65" fmla="*/ 181 h 208"/>
                <a:gd name="T66" fmla="*/ 68 w 264"/>
                <a:gd name="T67" fmla="*/ 193 h 208"/>
                <a:gd name="T68" fmla="*/ 51 w 264"/>
                <a:gd name="T69" fmla="*/ 207 h 208"/>
                <a:gd name="T70" fmla="*/ 37 w 264"/>
                <a:gd name="T71" fmla="*/ 186 h 208"/>
                <a:gd name="T72" fmla="*/ 20 w 264"/>
                <a:gd name="T73" fmla="*/ 165 h 208"/>
                <a:gd name="T74" fmla="*/ 32 w 264"/>
                <a:gd name="T75" fmla="*/ 137 h 208"/>
                <a:gd name="T76" fmla="*/ 30 w 264"/>
                <a:gd name="T77" fmla="*/ 104 h 208"/>
                <a:gd name="T78" fmla="*/ 9 w 264"/>
                <a:gd name="T79" fmla="*/ 71 h 208"/>
                <a:gd name="T80" fmla="*/ 9 w 264"/>
                <a:gd name="T81" fmla="*/ 41 h 208"/>
                <a:gd name="T82" fmla="*/ 25 w 264"/>
                <a:gd name="T83" fmla="*/ 26 h 208"/>
                <a:gd name="T84" fmla="*/ 26 w 264"/>
                <a:gd name="T85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4" h="208">
                  <a:moveTo>
                    <a:pt x="26" y="0"/>
                  </a:moveTo>
                  <a:lnTo>
                    <a:pt x="51" y="0"/>
                  </a:lnTo>
                  <a:lnTo>
                    <a:pt x="68" y="0"/>
                  </a:lnTo>
                  <a:lnTo>
                    <a:pt x="80" y="0"/>
                  </a:lnTo>
                  <a:lnTo>
                    <a:pt x="88" y="0"/>
                  </a:lnTo>
                  <a:lnTo>
                    <a:pt x="93" y="0"/>
                  </a:lnTo>
                  <a:lnTo>
                    <a:pt x="98" y="1"/>
                  </a:lnTo>
                  <a:lnTo>
                    <a:pt x="103" y="3"/>
                  </a:lnTo>
                  <a:lnTo>
                    <a:pt x="109" y="6"/>
                  </a:lnTo>
                  <a:lnTo>
                    <a:pt x="119" y="10"/>
                  </a:lnTo>
                  <a:lnTo>
                    <a:pt x="132" y="18"/>
                  </a:lnTo>
                  <a:lnTo>
                    <a:pt x="152" y="26"/>
                  </a:lnTo>
                  <a:lnTo>
                    <a:pt x="147" y="41"/>
                  </a:lnTo>
                  <a:lnTo>
                    <a:pt x="146" y="51"/>
                  </a:lnTo>
                  <a:lnTo>
                    <a:pt x="144" y="59"/>
                  </a:lnTo>
                  <a:lnTo>
                    <a:pt x="146" y="65"/>
                  </a:lnTo>
                  <a:lnTo>
                    <a:pt x="146" y="71"/>
                  </a:lnTo>
                  <a:lnTo>
                    <a:pt x="146" y="77"/>
                  </a:lnTo>
                  <a:lnTo>
                    <a:pt x="143" y="86"/>
                  </a:lnTo>
                  <a:lnTo>
                    <a:pt x="137" y="96"/>
                  </a:lnTo>
                  <a:lnTo>
                    <a:pt x="153" y="90"/>
                  </a:lnTo>
                  <a:lnTo>
                    <a:pt x="164" y="85"/>
                  </a:lnTo>
                  <a:lnTo>
                    <a:pt x="171" y="80"/>
                  </a:lnTo>
                  <a:lnTo>
                    <a:pt x="177" y="77"/>
                  </a:lnTo>
                  <a:lnTo>
                    <a:pt x="183" y="74"/>
                  </a:lnTo>
                  <a:lnTo>
                    <a:pt x="191" y="73"/>
                  </a:lnTo>
                  <a:lnTo>
                    <a:pt x="203" y="70"/>
                  </a:lnTo>
                  <a:lnTo>
                    <a:pt x="221" y="68"/>
                  </a:lnTo>
                  <a:lnTo>
                    <a:pt x="214" y="75"/>
                  </a:lnTo>
                  <a:lnTo>
                    <a:pt x="209" y="84"/>
                  </a:lnTo>
                  <a:lnTo>
                    <a:pt x="204" y="93"/>
                  </a:lnTo>
                  <a:lnTo>
                    <a:pt x="200" y="103"/>
                  </a:lnTo>
                  <a:lnTo>
                    <a:pt x="194" y="112"/>
                  </a:lnTo>
                  <a:lnTo>
                    <a:pt x="187" y="118"/>
                  </a:lnTo>
                  <a:lnTo>
                    <a:pt x="179" y="123"/>
                  </a:lnTo>
                  <a:lnTo>
                    <a:pt x="165" y="124"/>
                  </a:lnTo>
                  <a:lnTo>
                    <a:pt x="177" y="132"/>
                  </a:lnTo>
                  <a:lnTo>
                    <a:pt x="191" y="135"/>
                  </a:lnTo>
                  <a:lnTo>
                    <a:pt x="205" y="134"/>
                  </a:lnTo>
                  <a:lnTo>
                    <a:pt x="220" y="131"/>
                  </a:lnTo>
                  <a:lnTo>
                    <a:pt x="235" y="130"/>
                  </a:lnTo>
                  <a:lnTo>
                    <a:pt x="248" y="131"/>
                  </a:lnTo>
                  <a:lnTo>
                    <a:pt x="263" y="137"/>
                  </a:lnTo>
                  <a:lnTo>
                    <a:pt x="264" y="151"/>
                  </a:lnTo>
                  <a:lnTo>
                    <a:pt x="263" y="160"/>
                  </a:lnTo>
                  <a:lnTo>
                    <a:pt x="259" y="169"/>
                  </a:lnTo>
                  <a:lnTo>
                    <a:pt x="255" y="176"/>
                  </a:lnTo>
                  <a:lnTo>
                    <a:pt x="252" y="185"/>
                  </a:lnTo>
                  <a:lnTo>
                    <a:pt x="248" y="193"/>
                  </a:lnTo>
                  <a:lnTo>
                    <a:pt x="241" y="188"/>
                  </a:lnTo>
                  <a:lnTo>
                    <a:pt x="235" y="185"/>
                  </a:lnTo>
                  <a:lnTo>
                    <a:pt x="228" y="183"/>
                  </a:lnTo>
                  <a:lnTo>
                    <a:pt x="224" y="186"/>
                  </a:lnTo>
                  <a:lnTo>
                    <a:pt x="221" y="193"/>
                  </a:lnTo>
                  <a:lnTo>
                    <a:pt x="222" y="181"/>
                  </a:lnTo>
                  <a:lnTo>
                    <a:pt x="220" y="171"/>
                  </a:lnTo>
                  <a:lnTo>
                    <a:pt x="213" y="164"/>
                  </a:lnTo>
                  <a:lnTo>
                    <a:pt x="200" y="157"/>
                  </a:lnTo>
                  <a:lnTo>
                    <a:pt x="187" y="152"/>
                  </a:lnTo>
                  <a:lnTo>
                    <a:pt x="171" y="147"/>
                  </a:lnTo>
                  <a:lnTo>
                    <a:pt x="154" y="142"/>
                  </a:lnTo>
                  <a:lnTo>
                    <a:pt x="137" y="137"/>
                  </a:lnTo>
                  <a:lnTo>
                    <a:pt x="136" y="149"/>
                  </a:lnTo>
                  <a:lnTo>
                    <a:pt x="137" y="159"/>
                  </a:lnTo>
                  <a:lnTo>
                    <a:pt x="141" y="165"/>
                  </a:lnTo>
                  <a:lnTo>
                    <a:pt x="146" y="169"/>
                  </a:lnTo>
                  <a:lnTo>
                    <a:pt x="153" y="172"/>
                  </a:lnTo>
                  <a:lnTo>
                    <a:pt x="160" y="175"/>
                  </a:lnTo>
                  <a:lnTo>
                    <a:pt x="168" y="179"/>
                  </a:lnTo>
                  <a:lnTo>
                    <a:pt x="174" y="182"/>
                  </a:lnTo>
                  <a:lnTo>
                    <a:pt x="179" y="187"/>
                  </a:lnTo>
                  <a:lnTo>
                    <a:pt x="180" y="196"/>
                  </a:lnTo>
                  <a:lnTo>
                    <a:pt x="179" y="207"/>
                  </a:lnTo>
                  <a:lnTo>
                    <a:pt x="159" y="204"/>
                  </a:lnTo>
                  <a:lnTo>
                    <a:pt x="142" y="197"/>
                  </a:lnTo>
                  <a:lnTo>
                    <a:pt x="129" y="187"/>
                  </a:lnTo>
                  <a:lnTo>
                    <a:pt x="119" y="174"/>
                  </a:lnTo>
                  <a:lnTo>
                    <a:pt x="113" y="158"/>
                  </a:lnTo>
                  <a:lnTo>
                    <a:pt x="110" y="137"/>
                  </a:lnTo>
                  <a:lnTo>
                    <a:pt x="99" y="142"/>
                  </a:lnTo>
                  <a:lnTo>
                    <a:pt x="95" y="148"/>
                  </a:lnTo>
                  <a:lnTo>
                    <a:pt x="93" y="155"/>
                  </a:lnTo>
                  <a:lnTo>
                    <a:pt x="96" y="163"/>
                  </a:lnTo>
                  <a:lnTo>
                    <a:pt x="99" y="171"/>
                  </a:lnTo>
                  <a:lnTo>
                    <a:pt x="104" y="181"/>
                  </a:lnTo>
                  <a:lnTo>
                    <a:pt x="109" y="190"/>
                  </a:lnTo>
                  <a:lnTo>
                    <a:pt x="110" y="198"/>
                  </a:lnTo>
                  <a:lnTo>
                    <a:pt x="110" y="207"/>
                  </a:lnTo>
                  <a:lnTo>
                    <a:pt x="96" y="199"/>
                  </a:lnTo>
                  <a:lnTo>
                    <a:pt x="85" y="187"/>
                  </a:lnTo>
                  <a:lnTo>
                    <a:pt x="78" y="172"/>
                  </a:lnTo>
                  <a:lnTo>
                    <a:pt x="71" y="157"/>
                  </a:lnTo>
                  <a:lnTo>
                    <a:pt x="68" y="137"/>
                  </a:lnTo>
                  <a:lnTo>
                    <a:pt x="62" y="137"/>
                  </a:lnTo>
                  <a:lnTo>
                    <a:pt x="57" y="142"/>
                  </a:lnTo>
                  <a:lnTo>
                    <a:pt x="53" y="149"/>
                  </a:lnTo>
                  <a:lnTo>
                    <a:pt x="52" y="160"/>
                  </a:lnTo>
                  <a:lnTo>
                    <a:pt x="52" y="170"/>
                  </a:lnTo>
                  <a:lnTo>
                    <a:pt x="53" y="181"/>
                  </a:lnTo>
                  <a:lnTo>
                    <a:pt x="57" y="188"/>
                  </a:lnTo>
                  <a:lnTo>
                    <a:pt x="62" y="193"/>
                  </a:lnTo>
                  <a:lnTo>
                    <a:pt x="68" y="193"/>
                  </a:lnTo>
                  <a:lnTo>
                    <a:pt x="62" y="204"/>
                  </a:lnTo>
                  <a:lnTo>
                    <a:pt x="56" y="208"/>
                  </a:lnTo>
                  <a:lnTo>
                    <a:pt x="51" y="207"/>
                  </a:lnTo>
                  <a:lnTo>
                    <a:pt x="47" y="202"/>
                  </a:lnTo>
                  <a:lnTo>
                    <a:pt x="42" y="194"/>
                  </a:lnTo>
                  <a:lnTo>
                    <a:pt x="37" y="186"/>
                  </a:lnTo>
                  <a:lnTo>
                    <a:pt x="32" y="177"/>
                  </a:lnTo>
                  <a:lnTo>
                    <a:pt x="28" y="170"/>
                  </a:lnTo>
                  <a:lnTo>
                    <a:pt x="20" y="165"/>
                  </a:lnTo>
                  <a:lnTo>
                    <a:pt x="13" y="165"/>
                  </a:lnTo>
                  <a:lnTo>
                    <a:pt x="25" y="151"/>
                  </a:lnTo>
                  <a:lnTo>
                    <a:pt x="32" y="137"/>
                  </a:lnTo>
                  <a:lnTo>
                    <a:pt x="35" y="125"/>
                  </a:lnTo>
                  <a:lnTo>
                    <a:pt x="34" y="115"/>
                  </a:lnTo>
                  <a:lnTo>
                    <a:pt x="30" y="104"/>
                  </a:lnTo>
                  <a:lnTo>
                    <a:pt x="24" y="95"/>
                  </a:lnTo>
                  <a:lnTo>
                    <a:pt x="17" y="84"/>
                  </a:lnTo>
                  <a:lnTo>
                    <a:pt x="9" y="71"/>
                  </a:lnTo>
                  <a:lnTo>
                    <a:pt x="3" y="57"/>
                  </a:lnTo>
                  <a:lnTo>
                    <a:pt x="0" y="41"/>
                  </a:lnTo>
                  <a:lnTo>
                    <a:pt x="9" y="41"/>
                  </a:lnTo>
                  <a:lnTo>
                    <a:pt x="18" y="38"/>
                  </a:lnTo>
                  <a:lnTo>
                    <a:pt x="22" y="34"/>
                  </a:lnTo>
                  <a:lnTo>
                    <a:pt x="25" y="26"/>
                  </a:lnTo>
                  <a:lnTo>
                    <a:pt x="26" y="18"/>
                  </a:lnTo>
                  <a:lnTo>
                    <a:pt x="26" y="8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209"/>
            <p:cNvSpPr/>
            <p:nvPr/>
          </p:nvSpPr>
          <p:spPr bwMode="auto">
            <a:xfrm>
              <a:off x="6014744" y="3760624"/>
              <a:ext cx="122137" cy="108566"/>
            </a:xfrm>
            <a:custGeom>
              <a:avLst/>
              <a:gdLst>
                <a:gd name="T0" fmla="*/ 69 w 125"/>
                <a:gd name="T1" fmla="*/ 0 h 112"/>
                <a:gd name="T2" fmla="*/ 83 w 125"/>
                <a:gd name="T3" fmla="*/ 4 h 112"/>
                <a:gd name="T4" fmla="*/ 91 w 125"/>
                <a:gd name="T5" fmla="*/ 10 h 112"/>
                <a:gd name="T6" fmla="*/ 95 w 125"/>
                <a:gd name="T7" fmla="*/ 20 h 112"/>
                <a:gd name="T8" fmla="*/ 94 w 125"/>
                <a:gd name="T9" fmla="*/ 30 h 112"/>
                <a:gd name="T10" fmla="*/ 91 w 125"/>
                <a:gd name="T11" fmla="*/ 41 h 112"/>
                <a:gd name="T12" fmla="*/ 85 w 125"/>
                <a:gd name="T13" fmla="*/ 52 h 112"/>
                <a:gd name="T14" fmla="*/ 79 w 125"/>
                <a:gd name="T15" fmla="*/ 63 h 112"/>
                <a:gd name="T16" fmla="*/ 74 w 125"/>
                <a:gd name="T17" fmla="*/ 73 h 112"/>
                <a:gd name="T18" fmla="*/ 69 w 125"/>
                <a:gd name="T19" fmla="*/ 82 h 112"/>
                <a:gd name="T20" fmla="*/ 78 w 125"/>
                <a:gd name="T21" fmla="*/ 81 h 112"/>
                <a:gd name="T22" fmla="*/ 85 w 125"/>
                <a:gd name="T23" fmla="*/ 77 h 112"/>
                <a:gd name="T24" fmla="*/ 89 w 125"/>
                <a:gd name="T25" fmla="*/ 73 h 112"/>
                <a:gd name="T26" fmla="*/ 91 w 125"/>
                <a:gd name="T27" fmla="*/ 65 h 112"/>
                <a:gd name="T28" fmla="*/ 94 w 125"/>
                <a:gd name="T29" fmla="*/ 58 h 112"/>
                <a:gd name="T30" fmla="*/ 96 w 125"/>
                <a:gd name="T31" fmla="*/ 51 h 112"/>
                <a:gd name="T32" fmla="*/ 100 w 125"/>
                <a:gd name="T33" fmla="*/ 45 h 112"/>
                <a:gd name="T34" fmla="*/ 105 w 125"/>
                <a:gd name="T35" fmla="*/ 41 h 112"/>
                <a:gd name="T36" fmla="*/ 113 w 125"/>
                <a:gd name="T37" fmla="*/ 38 h 112"/>
                <a:gd name="T38" fmla="*/ 124 w 125"/>
                <a:gd name="T39" fmla="*/ 41 h 112"/>
                <a:gd name="T40" fmla="*/ 125 w 125"/>
                <a:gd name="T41" fmla="*/ 52 h 112"/>
                <a:gd name="T42" fmla="*/ 124 w 125"/>
                <a:gd name="T43" fmla="*/ 59 h 112"/>
                <a:gd name="T44" fmla="*/ 119 w 125"/>
                <a:gd name="T45" fmla="*/ 65 h 112"/>
                <a:gd name="T46" fmla="*/ 113 w 125"/>
                <a:gd name="T47" fmla="*/ 69 h 112"/>
                <a:gd name="T48" fmla="*/ 106 w 125"/>
                <a:gd name="T49" fmla="*/ 73 h 112"/>
                <a:gd name="T50" fmla="*/ 99 w 125"/>
                <a:gd name="T51" fmla="*/ 75 h 112"/>
                <a:gd name="T52" fmla="*/ 91 w 125"/>
                <a:gd name="T53" fmla="*/ 79 h 112"/>
                <a:gd name="T54" fmla="*/ 86 w 125"/>
                <a:gd name="T55" fmla="*/ 82 h 112"/>
                <a:gd name="T56" fmla="*/ 82 w 125"/>
                <a:gd name="T57" fmla="*/ 88 h 112"/>
                <a:gd name="T58" fmla="*/ 80 w 125"/>
                <a:gd name="T59" fmla="*/ 98 h 112"/>
                <a:gd name="T60" fmla="*/ 83 w 125"/>
                <a:gd name="T61" fmla="*/ 110 h 112"/>
                <a:gd name="T62" fmla="*/ 67 w 125"/>
                <a:gd name="T63" fmla="*/ 112 h 112"/>
                <a:gd name="T64" fmla="*/ 54 w 125"/>
                <a:gd name="T65" fmla="*/ 112 h 112"/>
                <a:gd name="T66" fmla="*/ 43 w 125"/>
                <a:gd name="T67" fmla="*/ 108 h 112"/>
                <a:gd name="T68" fmla="*/ 33 w 125"/>
                <a:gd name="T69" fmla="*/ 104 h 112"/>
                <a:gd name="T70" fmla="*/ 23 w 125"/>
                <a:gd name="T71" fmla="*/ 101 h 112"/>
                <a:gd name="T72" fmla="*/ 12 w 125"/>
                <a:gd name="T73" fmla="*/ 97 h 112"/>
                <a:gd name="T74" fmla="*/ 0 w 125"/>
                <a:gd name="T75" fmla="*/ 96 h 112"/>
                <a:gd name="T76" fmla="*/ 5 w 125"/>
                <a:gd name="T77" fmla="*/ 92 h 112"/>
                <a:gd name="T78" fmla="*/ 11 w 125"/>
                <a:gd name="T79" fmla="*/ 87 h 112"/>
                <a:gd name="T80" fmla="*/ 19 w 125"/>
                <a:gd name="T81" fmla="*/ 82 h 112"/>
                <a:gd name="T82" fmla="*/ 28 w 125"/>
                <a:gd name="T83" fmla="*/ 77 h 112"/>
                <a:gd name="T84" fmla="*/ 35 w 125"/>
                <a:gd name="T85" fmla="*/ 73 h 112"/>
                <a:gd name="T86" fmla="*/ 41 w 125"/>
                <a:gd name="T87" fmla="*/ 68 h 112"/>
                <a:gd name="T88" fmla="*/ 43 w 125"/>
                <a:gd name="T89" fmla="*/ 64 h 112"/>
                <a:gd name="T90" fmla="*/ 40 w 125"/>
                <a:gd name="T91" fmla="*/ 60 h 112"/>
                <a:gd name="T92" fmla="*/ 30 w 125"/>
                <a:gd name="T93" fmla="*/ 57 h 112"/>
                <a:gd name="T94" fmla="*/ 13 w 125"/>
                <a:gd name="T95" fmla="*/ 54 h 112"/>
                <a:gd name="T96" fmla="*/ 13 w 125"/>
                <a:gd name="T97" fmla="*/ 45 h 112"/>
                <a:gd name="T98" fmla="*/ 17 w 125"/>
                <a:gd name="T99" fmla="*/ 37 h 112"/>
                <a:gd name="T100" fmla="*/ 23 w 125"/>
                <a:gd name="T101" fmla="*/ 34 h 112"/>
                <a:gd name="T102" fmla="*/ 30 w 125"/>
                <a:gd name="T103" fmla="*/ 31 h 112"/>
                <a:gd name="T104" fmla="*/ 39 w 125"/>
                <a:gd name="T105" fmla="*/ 30 h 112"/>
                <a:gd name="T106" fmla="*/ 49 w 125"/>
                <a:gd name="T107" fmla="*/ 29 h 112"/>
                <a:gd name="T108" fmla="*/ 57 w 125"/>
                <a:gd name="T109" fmla="*/ 26 h 112"/>
                <a:gd name="T110" fmla="*/ 63 w 125"/>
                <a:gd name="T111" fmla="*/ 24 h 112"/>
                <a:gd name="T112" fmla="*/ 68 w 125"/>
                <a:gd name="T113" fmla="*/ 19 h 112"/>
                <a:gd name="T114" fmla="*/ 71 w 125"/>
                <a:gd name="T115" fmla="*/ 10 h 112"/>
                <a:gd name="T116" fmla="*/ 69 w 125"/>
                <a:gd name="T117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5" h="112">
                  <a:moveTo>
                    <a:pt x="69" y="0"/>
                  </a:moveTo>
                  <a:lnTo>
                    <a:pt x="83" y="4"/>
                  </a:lnTo>
                  <a:lnTo>
                    <a:pt x="91" y="10"/>
                  </a:lnTo>
                  <a:lnTo>
                    <a:pt x="95" y="20"/>
                  </a:lnTo>
                  <a:lnTo>
                    <a:pt x="94" y="30"/>
                  </a:lnTo>
                  <a:lnTo>
                    <a:pt x="91" y="41"/>
                  </a:lnTo>
                  <a:lnTo>
                    <a:pt x="85" y="52"/>
                  </a:lnTo>
                  <a:lnTo>
                    <a:pt x="79" y="63"/>
                  </a:lnTo>
                  <a:lnTo>
                    <a:pt x="74" y="73"/>
                  </a:lnTo>
                  <a:lnTo>
                    <a:pt x="69" y="82"/>
                  </a:lnTo>
                  <a:lnTo>
                    <a:pt x="78" y="81"/>
                  </a:lnTo>
                  <a:lnTo>
                    <a:pt x="85" y="77"/>
                  </a:lnTo>
                  <a:lnTo>
                    <a:pt x="89" y="73"/>
                  </a:lnTo>
                  <a:lnTo>
                    <a:pt x="91" y="65"/>
                  </a:lnTo>
                  <a:lnTo>
                    <a:pt x="94" y="58"/>
                  </a:lnTo>
                  <a:lnTo>
                    <a:pt x="96" y="51"/>
                  </a:lnTo>
                  <a:lnTo>
                    <a:pt x="100" y="45"/>
                  </a:lnTo>
                  <a:lnTo>
                    <a:pt x="105" y="41"/>
                  </a:lnTo>
                  <a:lnTo>
                    <a:pt x="113" y="38"/>
                  </a:lnTo>
                  <a:lnTo>
                    <a:pt x="124" y="41"/>
                  </a:lnTo>
                  <a:lnTo>
                    <a:pt x="125" y="52"/>
                  </a:lnTo>
                  <a:lnTo>
                    <a:pt x="124" y="59"/>
                  </a:lnTo>
                  <a:lnTo>
                    <a:pt x="119" y="65"/>
                  </a:lnTo>
                  <a:lnTo>
                    <a:pt x="113" y="69"/>
                  </a:lnTo>
                  <a:lnTo>
                    <a:pt x="106" y="73"/>
                  </a:lnTo>
                  <a:lnTo>
                    <a:pt x="99" y="75"/>
                  </a:lnTo>
                  <a:lnTo>
                    <a:pt x="91" y="79"/>
                  </a:lnTo>
                  <a:lnTo>
                    <a:pt x="86" y="82"/>
                  </a:lnTo>
                  <a:lnTo>
                    <a:pt x="82" y="88"/>
                  </a:lnTo>
                  <a:lnTo>
                    <a:pt x="80" y="98"/>
                  </a:lnTo>
                  <a:lnTo>
                    <a:pt x="83" y="110"/>
                  </a:lnTo>
                  <a:lnTo>
                    <a:pt x="67" y="112"/>
                  </a:lnTo>
                  <a:lnTo>
                    <a:pt x="54" y="112"/>
                  </a:lnTo>
                  <a:lnTo>
                    <a:pt x="43" y="108"/>
                  </a:lnTo>
                  <a:lnTo>
                    <a:pt x="33" y="104"/>
                  </a:lnTo>
                  <a:lnTo>
                    <a:pt x="23" y="101"/>
                  </a:lnTo>
                  <a:lnTo>
                    <a:pt x="12" y="97"/>
                  </a:lnTo>
                  <a:lnTo>
                    <a:pt x="0" y="96"/>
                  </a:lnTo>
                  <a:lnTo>
                    <a:pt x="5" y="92"/>
                  </a:lnTo>
                  <a:lnTo>
                    <a:pt x="11" y="87"/>
                  </a:lnTo>
                  <a:lnTo>
                    <a:pt x="19" y="82"/>
                  </a:lnTo>
                  <a:lnTo>
                    <a:pt x="28" y="77"/>
                  </a:lnTo>
                  <a:lnTo>
                    <a:pt x="35" y="73"/>
                  </a:lnTo>
                  <a:lnTo>
                    <a:pt x="41" y="68"/>
                  </a:lnTo>
                  <a:lnTo>
                    <a:pt x="43" y="64"/>
                  </a:lnTo>
                  <a:lnTo>
                    <a:pt x="40" y="60"/>
                  </a:lnTo>
                  <a:lnTo>
                    <a:pt x="30" y="57"/>
                  </a:lnTo>
                  <a:lnTo>
                    <a:pt x="13" y="54"/>
                  </a:lnTo>
                  <a:lnTo>
                    <a:pt x="13" y="45"/>
                  </a:lnTo>
                  <a:lnTo>
                    <a:pt x="17" y="37"/>
                  </a:lnTo>
                  <a:lnTo>
                    <a:pt x="23" y="34"/>
                  </a:lnTo>
                  <a:lnTo>
                    <a:pt x="30" y="31"/>
                  </a:lnTo>
                  <a:lnTo>
                    <a:pt x="39" y="30"/>
                  </a:lnTo>
                  <a:lnTo>
                    <a:pt x="49" y="29"/>
                  </a:lnTo>
                  <a:lnTo>
                    <a:pt x="57" y="26"/>
                  </a:lnTo>
                  <a:lnTo>
                    <a:pt x="63" y="24"/>
                  </a:lnTo>
                  <a:lnTo>
                    <a:pt x="68" y="19"/>
                  </a:lnTo>
                  <a:lnTo>
                    <a:pt x="71" y="1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10"/>
            <p:cNvSpPr/>
            <p:nvPr/>
          </p:nvSpPr>
          <p:spPr bwMode="auto">
            <a:xfrm>
              <a:off x="6377277" y="3781950"/>
              <a:ext cx="81425" cy="60099"/>
            </a:xfrm>
            <a:custGeom>
              <a:avLst/>
              <a:gdLst>
                <a:gd name="T0" fmla="*/ 62 w 82"/>
                <a:gd name="T1" fmla="*/ 0 h 64"/>
                <a:gd name="T2" fmla="*/ 64 w 82"/>
                <a:gd name="T3" fmla="*/ 0 h 64"/>
                <a:gd name="T4" fmla="*/ 67 w 82"/>
                <a:gd name="T5" fmla="*/ 2 h 64"/>
                <a:gd name="T6" fmla="*/ 69 w 82"/>
                <a:gd name="T7" fmla="*/ 4 h 64"/>
                <a:gd name="T8" fmla="*/ 71 w 82"/>
                <a:gd name="T9" fmla="*/ 8 h 64"/>
                <a:gd name="T10" fmla="*/ 74 w 82"/>
                <a:gd name="T11" fmla="*/ 11 h 64"/>
                <a:gd name="T12" fmla="*/ 76 w 82"/>
                <a:gd name="T13" fmla="*/ 15 h 64"/>
                <a:gd name="T14" fmla="*/ 79 w 82"/>
                <a:gd name="T15" fmla="*/ 20 h 64"/>
                <a:gd name="T16" fmla="*/ 81 w 82"/>
                <a:gd name="T17" fmla="*/ 26 h 64"/>
                <a:gd name="T18" fmla="*/ 82 w 82"/>
                <a:gd name="T19" fmla="*/ 32 h 64"/>
                <a:gd name="T20" fmla="*/ 82 w 82"/>
                <a:gd name="T21" fmla="*/ 39 h 64"/>
                <a:gd name="T22" fmla="*/ 82 w 82"/>
                <a:gd name="T23" fmla="*/ 47 h 64"/>
                <a:gd name="T24" fmla="*/ 70 w 82"/>
                <a:gd name="T25" fmla="*/ 48 h 64"/>
                <a:gd name="T26" fmla="*/ 59 w 82"/>
                <a:gd name="T27" fmla="*/ 52 h 64"/>
                <a:gd name="T28" fmla="*/ 50 w 82"/>
                <a:gd name="T29" fmla="*/ 55 h 64"/>
                <a:gd name="T30" fmla="*/ 40 w 82"/>
                <a:gd name="T31" fmla="*/ 60 h 64"/>
                <a:gd name="T32" fmla="*/ 29 w 82"/>
                <a:gd name="T33" fmla="*/ 63 h 64"/>
                <a:gd name="T34" fmla="*/ 15 w 82"/>
                <a:gd name="T35" fmla="*/ 64 h 64"/>
                <a:gd name="T36" fmla="*/ 0 w 82"/>
                <a:gd name="T37" fmla="*/ 61 h 64"/>
                <a:gd name="T38" fmla="*/ 7 w 82"/>
                <a:gd name="T39" fmla="*/ 53 h 64"/>
                <a:gd name="T40" fmla="*/ 18 w 82"/>
                <a:gd name="T41" fmla="*/ 47 h 64"/>
                <a:gd name="T42" fmla="*/ 30 w 82"/>
                <a:gd name="T43" fmla="*/ 42 h 64"/>
                <a:gd name="T44" fmla="*/ 42 w 82"/>
                <a:gd name="T45" fmla="*/ 39 h 64"/>
                <a:gd name="T46" fmla="*/ 56 w 82"/>
                <a:gd name="T47" fmla="*/ 37 h 64"/>
                <a:gd name="T48" fmla="*/ 69 w 82"/>
                <a:gd name="T49" fmla="*/ 33 h 64"/>
                <a:gd name="T50" fmla="*/ 64 w 82"/>
                <a:gd name="T51" fmla="*/ 26 h 64"/>
                <a:gd name="T52" fmla="*/ 60 w 82"/>
                <a:gd name="T53" fmla="*/ 20 h 64"/>
                <a:gd name="T54" fmla="*/ 58 w 82"/>
                <a:gd name="T55" fmla="*/ 14 h 64"/>
                <a:gd name="T56" fmla="*/ 57 w 82"/>
                <a:gd name="T57" fmla="*/ 9 h 64"/>
                <a:gd name="T58" fmla="*/ 57 w 82"/>
                <a:gd name="T59" fmla="*/ 5 h 64"/>
                <a:gd name="T60" fmla="*/ 57 w 82"/>
                <a:gd name="T61" fmla="*/ 3 h 64"/>
                <a:gd name="T62" fmla="*/ 58 w 82"/>
                <a:gd name="T63" fmla="*/ 2 h 64"/>
                <a:gd name="T64" fmla="*/ 59 w 82"/>
                <a:gd name="T65" fmla="*/ 0 h 64"/>
                <a:gd name="T66" fmla="*/ 62 w 82"/>
                <a:gd name="T6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2" h="64">
                  <a:moveTo>
                    <a:pt x="62" y="0"/>
                  </a:moveTo>
                  <a:lnTo>
                    <a:pt x="64" y="0"/>
                  </a:lnTo>
                  <a:lnTo>
                    <a:pt x="67" y="2"/>
                  </a:lnTo>
                  <a:lnTo>
                    <a:pt x="69" y="4"/>
                  </a:lnTo>
                  <a:lnTo>
                    <a:pt x="71" y="8"/>
                  </a:lnTo>
                  <a:lnTo>
                    <a:pt x="74" y="11"/>
                  </a:lnTo>
                  <a:lnTo>
                    <a:pt x="76" y="15"/>
                  </a:lnTo>
                  <a:lnTo>
                    <a:pt x="79" y="20"/>
                  </a:lnTo>
                  <a:lnTo>
                    <a:pt x="81" y="26"/>
                  </a:lnTo>
                  <a:lnTo>
                    <a:pt x="82" y="32"/>
                  </a:lnTo>
                  <a:lnTo>
                    <a:pt x="82" y="39"/>
                  </a:lnTo>
                  <a:lnTo>
                    <a:pt x="82" y="47"/>
                  </a:lnTo>
                  <a:lnTo>
                    <a:pt x="70" y="48"/>
                  </a:lnTo>
                  <a:lnTo>
                    <a:pt x="59" y="52"/>
                  </a:lnTo>
                  <a:lnTo>
                    <a:pt x="50" y="55"/>
                  </a:lnTo>
                  <a:lnTo>
                    <a:pt x="40" y="60"/>
                  </a:lnTo>
                  <a:lnTo>
                    <a:pt x="29" y="63"/>
                  </a:lnTo>
                  <a:lnTo>
                    <a:pt x="15" y="64"/>
                  </a:lnTo>
                  <a:lnTo>
                    <a:pt x="0" y="61"/>
                  </a:lnTo>
                  <a:lnTo>
                    <a:pt x="7" y="53"/>
                  </a:lnTo>
                  <a:lnTo>
                    <a:pt x="18" y="47"/>
                  </a:lnTo>
                  <a:lnTo>
                    <a:pt x="30" y="42"/>
                  </a:lnTo>
                  <a:lnTo>
                    <a:pt x="42" y="39"/>
                  </a:lnTo>
                  <a:lnTo>
                    <a:pt x="56" y="37"/>
                  </a:lnTo>
                  <a:lnTo>
                    <a:pt x="69" y="33"/>
                  </a:lnTo>
                  <a:lnTo>
                    <a:pt x="64" y="26"/>
                  </a:lnTo>
                  <a:lnTo>
                    <a:pt x="60" y="20"/>
                  </a:lnTo>
                  <a:lnTo>
                    <a:pt x="58" y="14"/>
                  </a:lnTo>
                  <a:lnTo>
                    <a:pt x="57" y="9"/>
                  </a:lnTo>
                  <a:lnTo>
                    <a:pt x="57" y="5"/>
                  </a:lnTo>
                  <a:lnTo>
                    <a:pt x="57" y="3"/>
                  </a:lnTo>
                  <a:lnTo>
                    <a:pt x="58" y="2"/>
                  </a:lnTo>
                  <a:lnTo>
                    <a:pt x="59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11"/>
            <p:cNvSpPr/>
            <p:nvPr/>
          </p:nvSpPr>
          <p:spPr bwMode="auto">
            <a:xfrm>
              <a:off x="5128767" y="3791643"/>
              <a:ext cx="54283" cy="102750"/>
            </a:xfrm>
            <a:custGeom>
              <a:avLst/>
              <a:gdLst>
                <a:gd name="T0" fmla="*/ 22 w 56"/>
                <a:gd name="T1" fmla="*/ 0 h 105"/>
                <a:gd name="T2" fmla="*/ 28 w 56"/>
                <a:gd name="T3" fmla="*/ 3 h 105"/>
                <a:gd name="T4" fmla="*/ 35 w 56"/>
                <a:gd name="T5" fmla="*/ 6 h 105"/>
                <a:gd name="T6" fmla="*/ 45 w 56"/>
                <a:gd name="T7" fmla="*/ 9 h 105"/>
                <a:gd name="T8" fmla="*/ 56 w 56"/>
                <a:gd name="T9" fmla="*/ 9 h 105"/>
                <a:gd name="T10" fmla="*/ 52 w 56"/>
                <a:gd name="T11" fmla="*/ 24 h 105"/>
                <a:gd name="T12" fmla="*/ 49 w 56"/>
                <a:gd name="T13" fmla="*/ 38 h 105"/>
                <a:gd name="T14" fmla="*/ 44 w 56"/>
                <a:gd name="T15" fmla="*/ 53 h 105"/>
                <a:gd name="T16" fmla="*/ 41 w 56"/>
                <a:gd name="T17" fmla="*/ 67 h 105"/>
                <a:gd name="T18" fmla="*/ 40 w 56"/>
                <a:gd name="T19" fmla="*/ 84 h 105"/>
                <a:gd name="T20" fmla="*/ 41 w 56"/>
                <a:gd name="T21" fmla="*/ 105 h 105"/>
                <a:gd name="T22" fmla="*/ 35 w 56"/>
                <a:gd name="T23" fmla="*/ 103 h 105"/>
                <a:gd name="T24" fmla="*/ 32 w 56"/>
                <a:gd name="T25" fmla="*/ 97 h 105"/>
                <a:gd name="T26" fmla="*/ 29 w 56"/>
                <a:gd name="T27" fmla="*/ 89 h 105"/>
                <a:gd name="T28" fmla="*/ 29 w 56"/>
                <a:gd name="T29" fmla="*/ 81 h 105"/>
                <a:gd name="T30" fmla="*/ 28 w 56"/>
                <a:gd name="T31" fmla="*/ 72 h 105"/>
                <a:gd name="T32" fmla="*/ 28 w 56"/>
                <a:gd name="T33" fmla="*/ 64 h 105"/>
                <a:gd name="T34" fmla="*/ 24 w 56"/>
                <a:gd name="T35" fmla="*/ 64 h 105"/>
                <a:gd name="T36" fmla="*/ 21 w 56"/>
                <a:gd name="T37" fmla="*/ 64 h 105"/>
                <a:gd name="T38" fmla="*/ 18 w 56"/>
                <a:gd name="T39" fmla="*/ 65 h 105"/>
                <a:gd name="T40" fmla="*/ 17 w 56"/>
                <a:gd name="T41" fmla="*/ 67 h 105"/>
                <a:gd name="T42" fmla="*/ 16 w 56"/>
                <a:gd name="T43" fmla="*/ 69 h 105"/>
                <a:gd name="T44" fmla="*/ 14 w 56"/>
                <a:gd name="T45" fmla="*/ 72 h 105"/>
                <a:gd name="T46" fmla="*/ 14 w 56"/>
                <a:gd name="T47" fmla="*/ 75 h 105"/>
                <a:gd name="T48" fmla="*/ 13 w 56"/>
                <a:gd name="T49" fmla="*/ 78 h 105"/>
                <a:gd name="T50" fmla="*/ 4 w 56"/>
                <a:gd name="T51" fmla="*/ 73 h 105"/>
                <a:gd name="T52" fmla="*/ 0 w 56"/>
                <a:gd name="T53" fmla="*/ 69 h 105"/>
                <a:gd name="T54" fmla="*/ 1 w 56"/>
                <a:gd name="T55" fmla="*/ 63 h 105"/>
                <a:gd name="T56" fmla="*/ 6 w 56"/>
                <a:gd name="T57" fmla="*/ 56 h 105"/>
                <a:gd name="T58" fmla="*/ 13 w 56"/>
                <a:gd name="T59" fmla="*/ 49 h 105"/>
                <a:gd name="T60" fmla="*/ 21 w 56"/>
                <a:gd name="T61" fmla="*/ 43 h 105"/>
                <a:gd name="T62" fmla="*/ 27 w 56"/>
                <a:gd name="T63" fmla="*/ 36 h 105"/>
                <a:gd name="T64" fmla="*/ 32 w 56"/>
                <a:gd name="T65" fmla="*/ 28 h 105"/>
                <a:gd name="T66" fmla="*/ 32 w 56"/>
                <a:gd name="T67" fmla="*/ 21 h 105"/>
                <a:gd name="T68" fmla="*/ 27 w 56"/>
                <a:gd name="T69" fmla="*/ 15 h 105"/>
                <a:gd name="T70" fmla="*/ 13 w 56"/>
                <a:gd name="T71" fmla="*/ 9 h 105"/>
                <a:gd name="T72" fmla="*/ 17 w 56"/>
                <a:gd name="T73" fmla="*/ 2 h 105"/>
                <a:gd name="T74" fmla="*/ 22 w 56"/>
                <a:gd name="T75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" h="105">
                  <a:moveTo>
                    <a:pt x="22" y="0"/>
                  </a:moveTo>
                  <a:lnTo>
                    <a:pt x="28" y="3"/>
                  </a:lnTo>
                  <a:lnTo>
                    <a:pt x="35" y="6"/>
                  </a:lnTo>
                  <a:lnTo>
                    <a:pt x="45" y="9"/>
                  </a:lnTo>
                  <a:lnTo>
                    <a:pt x="56" y="9"/>
                  </a:lnTo>
                  <a:lnTo>
                    <a:pt x="52" y="24"/>
                  </a:lnTo>
                  <a:lnTo>
                    <a:pt x="49" y="38"/>
                  </a:lnTo>
                  <a:lnTo>
                    <a:pt x="44" y="53"/>
                  </a:lnTo>
                  <a:lnTo>
                    <a:pt x="41" y="67"/>
                  </a:lnTo>
                  <a:lnTo>
                    <a:pt x="40" y="84"/>
                  </a:lnTo>
                  <a:lnTo>
                    <a:pt x="41" y="105"/>
                  </a:lnTo>
                  <a:lnTo>
                    <a:pt x="35" y="103"/>
                  </a:lnTo>
                  <a:lnTo>
                    <a:pt x="32" y="97"/>
                  </a:lnTo>
                  <a:lnTo>
                    <a:pt x="29" y="89"/>
                  </a:lnTo>
                  <a:lnTo>
                    <a:pt x="29" y="81"/>
                  </a:lnTo>
                  <a:lnTo>
                    <a:pt x="28" y="72"/>
                  </a:lnTo>
                  <a:lnTo>
                    <a:pt x="28" y="64"/>
                  </a:lnTo>
                  <a:lnTo>
                    <a:pt x="24" y="64"/>
                  </a:lnTo>
                  <a:lnTo>
                    <a:pt x="21" y="64"/>
                  </a:lnTo>
                  <a:lnTo>
                    <a:pt x="18" y="65"/>
                  </a:lnTo>
                  <a:lnTo>
                    <a:pt x="17" y="67"/>
                  </a:lnTo>
                  <a:lnTo>
                    <a:pt x="16" y="69"/>
                  </a:lnTo>
                  <a:lnTo>
                    <a:pt x="14" y="72"/>
                  </a:lnTo>
                  <a:lnTo>
                    <a:pt x="14" y="75"/>
                  </a:lnTo>
                  <a:lnTo>
                    <a:pt x="13" y="78"/>
                  </a:lnTo>
                  <a:lnTo>
                    <a:pt x="4" y="73"/>
                  </a:lnTo>
                  <a:lnTo>
                    <a:pt x="0" y="69"/>
                  </a:lnTo>
                  <a:lnTo>
                    <a:pt x="1" y="63"/>
                  </a:lnTo>
                  <a:lnTo>
                    <a:pt x="6" y="56"/>
                  </a:lnTo>
                  <a:lnTo>
                    <a:pt x="13" y="49"/>
                  </a:lnTo>
                  <a:lnTo>
                    <a:pt x="21" y="43"/>
                  </a:lnTo>
                  <a:lnTo>
                    <a:pt x="27" y="36"/>
                  </a:lnTo>
                  <a:lnTo>
                    <a:pt x="32" y="28"/>
                  </a:lnTo>
                  <a:lnTo>
                    <a:pt x="32" y="21"/>
                  </a:lnTo>
                  <a:lnTo>
                    <a:pt x="27" y="15"/>
                  </a:lnTo>
                  <a:lnTo>
                    <a:pt x="13" y="9"/>
                  </a:lnTo>
                  <a:lnTo>
                    <a:pt x="17" y="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12"/>
            <p:cNvSpPr/>
            <p:nvPr/>
          </p:nvSpPr>
          <p:spPr bwMode="auto">
            <a:xfrm>
              <a:off x="5840263" y="3799398"/>
              <a:ext cx="120198" cy="133769"/>
            </a:xfrm>
            <a:custGeom>
              <a:avLst/>
              <a:gdLst>
                <a:gd name="T0" fmla="*/ 111 w 124"/>
                <a:gd name="T1" fmla="*/ 0 h 138"/>
                <a:gd name="T2" fmla="*/ 120 w 124"/>
                <a:gd name="T3" fmla="*/ 13 h 138"/>
                <a:gd name="T4" fmla="*/ 124 w 124"/>
                <a:gd name="T5" fmla="*/ 27 h 138"/>
                <a:gd name="T6" fmla="*/ 123 w 124"/>
                <a:gd name="T7" fmla="*/ 38 h 138"/>
                <a:gd name="T8" fmla="*/ 118 w 124"/>
                <a:gd name="T9" fmla="*/ 49 h 138"/>
                <a:gd name="T10" fmla="*/ 111 w 124"/>
                <a:gd name="T11" fmla="*/ 58 h 138"/>
                <a:gd name="T12" fmla="*/ 101 w 124"/>
                <a:gd name="T13" fmla="*/ 68 h 138"/>
                <a:gd name="T14" fmla="*/ 90 w 124"/>
                <a:gd name="T15" fmla="*/ 77 h 138"/>
                <a:gd name="T16" fmla="*/ 80 w 124"/>
                <a:gd name="T17" fmla="*/ 85 h 138"/>
                <a:gd name="T18" fmla="*/ 72 w 124"/>
                <a:gd name="T19" fmla="*/ 95 h 138"/>
                <a:gd name="T20" fmla="*/ 64 w 124"/>
                <a:gd name="T21" fmla="*/ 105 h 138"/>
                <a:gd name="T22" fmla="*/ 62 w 124"/>
                <a:gd name="T23" fmla="*/ 114 h 138"/>
                <a:gd name="T24" fmla="*/ 63 w 124"/>
                <a:gd name="T25" fmla="*/ 125 h 138"/>
                <a:gd name="T26" fmla="*/ 69 w 124"/>
                <a:gd name="T27" fmla="*/ 138 h 138"/>
                <a:gd name="T28" fmla="*/ 51 w 124"/>
                <a:gd name="T29" fmla="*/ 133 h 138"/>
                <a:gd name="T30" fmla="*/ 36 w 124"/>
                <a:gd name="T31" fmla="*/ 123 h 138"/>
                <a:gd name="T32" fmla="*/ 25 w 124"/>
                <a:gd name="T33" fmla="*/ 111 h 138"/>
                <a:gd name="T34" fmla="*/ 17 w 124"/>
                <a:gd name="T35" fmla="*/ 96 h 138"/>
                <a:gd name="T36" fmla="*/ 10 w 124"/>
                <a:gd name="T37" fmla="*/ 79 h 138"/>
                <a:gd name="T38" fmla="*/ 3 w 124"/>
                <a:gd name="T39" fmla="*/ 61 h 138"/>
                <a:gd name="T40" fmla="*/ 0 w 124"/>
                <a:gd name="T41" fmla="*/ 41 h 138"/>
                <a:gd name="T42" fmla="*/ 24 w 124"/>
                <a:gd name="T43" fmla="*/ 39 h 138"/>
                <a:gd name="T44" fmla="*/ 45 w 124"/>
                <a:gd name="T45" fmla="*/ 40 h 138"/>
                <a:gd name="T46" fmla="*/ 61 w 124"/>
                <a:gd name="T47" fmla="*/ 46 h 138"/>
                <a:gd name="T48" fmla="*/ 74 w 124"/>
                <a:gd name="T49" fmla="*/ 56 h 138"/>
                <a:gd name="T50" fmla="*/ 83 w 124"/>
                <a:gd name="T51" fmla="*/ 69 h 138"/>
                <a:gd name="T52" fmla="*/ 91 w 124"/>
                <a:gd name="T53" fmla="*/ 66 h 138"/>
                <a:gd name="T54" fmla="*/ 95 w 124"/>
                <a:gd name="T55" fmla="*/ 60 h 138"/>
                <a:gd name="T56" fmla="*/ 97 w 124"/>
                <a:gd name="T57" fmla="*/ 51 h 138"/>
                <a:gd name="T58" fmla="*/ 98 w 124"/>
                <a:gd name="T59" fmla="*/ 41 h 138"/>
                <a:gd name="T60" fmla="*/ 98 w 124"/>
                <a:gd name="T61" fmla="*/ 30 h 138"/>
                <a:gd name="T62" fmla="*/ 100 w 124"/>
                <a:gd name="T63" fmla="*/ 21 h 138"/>
                <a:gd name="T64" fmla="*/ 101 w 124"/>
                <a:gd name="T65" fmla="*/ 11 h 138"/>
                <a:gd name="T66" fmla="*/ 104 w 124"/>
                <a:gd name="T67" fmla="*/ 4 h 138"/>
                <a:gd name="T68" fmla="*/ 111 w 124"/>
                <a:gd name="T69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4" h="138">
                  <a:moveTo>
                    <a:pt x="111" y="0"/>
                  </a:moveTo>
                  <a:lnTo>
                    <a:pt x="120" y="13"/>
                  </a:lnTo>
                  <a:lnTo>
                    <a:pt x="124" y="27"/>
                  </a:lnTo>
                  <a:lnTo>
                    <a:pt x="123" y="38"/>
                  </a:lnTo>
                  <a:lnTo>
                    <a:pt x="118" y="49"/>
                  </a:lnTo>
                  <a:lnTo>
                    <a:pt x="111" y="58"/>
                  </a:lnTo>
                  <a:lnTo>
                    <a:pt x="101" y="68"/>
                  </a:lnTo>
                  <a:lnTo>
                    <a:pt x="90" y="77"/>
                  </a:lnTo>
                  <a:lnTo>
                    <a:pt x="80" y="85"/>
                  </a:lnTo>
                  <a:lnTo>
                    <a:pt x="72" y="95"/>
                  </a:lnTo>
                  <a:lnTo>
                    <a:pt x="64" y="105"/>
                  </a:lnTo>
                  <a:lnTo>
                    <a:pt x="62" y="114"/>
                  </a:lnTo>
                  <a:lnTo>
                    <a:pt x="63" y="125"/>
                  </a:lnTo>
                  <a:lnTo>
                    <a:pt x="69" y="138"/>
                  </a:lnTo>
                  <a:lnTo>
                    <a:pt x="51" y="133"/>
                  </a:lnTo>
                  <a:lnTo>
                    <a:pt x="36" y="123"/>
                  </a:lnTo>
                  <a:lnTo>
                    <a:pt x="25" y="111"/>
                  </a:lnTo>
                  <a:lnTo>
                    <a:pt x="17" y="96"/>
                  </a:lnTo>
                  <a:lnTo>
                    <a:pt x="10" y="79"/>
                  </a:lnTo>
                  <a:lnTo>
                    <a:pt x="3" y="61"/>
                  </a:lnTo>
                  <a:lnTo>
                    <a:pt x="0" y="41"/>
                  </a:lnTo>
                  <a:lnTo>
                    <a:pt x="24" y="39"/>
                  </a:lnTo>
                  <a:lnTo>
                    <a:pt x="45" y="40"/>
                  </a:lnTo>
                  <a:lnTo>
                    <a:pt x="61" y="46"/>
                  </a:lnTo>
                  <a:lnTo>
                    <a:pt x="74" y="56"/>
                  </a:lnTo>
                  <a:lnTo>
                    <a:pt x="83" y="69"/>
                  </a:lnTo>
                  <a:lnTo>
                    <a:pt x="91" y="66"/>
                  </a:lnTo>
                  <a:lnTo>
                    <a:pt x="95" y="60"/>
                  </a:lnTo>
                  <a:lnTo>
                    <a:pt x="97" y="51"/>
                  </a:lnTo>
                  <a:lnTo>
                    <a:pt x="98" y="41"/>
                  </a:lnTo>
                  <a:lnTo>
                    <a:pt x="98" y="30"/>
                  </a:lnTo>
                  <a:lnTo>
                    <a:pt x="100" y="21"/>
                  </a:lnTo>
                  <a:lnTo>
                    <a:pt x="101" y="11"/>
                  </a:lnTo>
                  <a:lnTo>
                    <a:pt x="104" y="4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213"/>
            <p:cNvSpPr/>
            <p:nvPr/>
          </p:nvSpPr>
          <p:spPr bwMode="auto">
            <a:xfrm>
              <a:off x="6551759" y="3867252"/>
              <a:ext cx="52344" cy="106627"/>
            </a:xfrm>
            <a:custGeom>
              <a:avLst/>
              <a:gdLst>
                <a:gd name="T0" fmla="*/ 28 w 53"/>
                <a:gd name="T1" fmla="*/ 0 h 110"/>
                <a:gd name="T2" fmla="*/ 41 w 53"/>
                <a:gd name="T3" fmla="*/ 9 h 110"/>
                <a:gd name="T4" fmla="*/ 50 w 53"/>
                <a:gd name="T5" fmla="*/ 17 h 110"/>
                <a:gd name="T6" fmla="*/ 53 w 53"/>
                <a:gd name="T7" fmla="*/ 26 h 110"/>
                <a:gd name="T8" fmla="*/ 52 w 53"/>
                <a:gd name="T9" fmla="*/ 34 h 110"/>
                <a:gd name="T10" fmla="*/ 48 w 53"/>
                <a:gd name="T11" fmla="*/ 43 h 110"/>
                <a:gd name="T12" fmla="*/ 44 w 53"/>
                <a:gd name="T13" fmla="*/ 52 h 110"/>
                <a:gd name="T14" fmla="*/ 39 w 53"/>
                <a:gd name="T15" fmla="*/ 61 h 110"/>
                <a:gd name="T16" fmla="*/ 35 w 53"/>
                <a:gd name="T17" fmla="*/ 71 h 110"/>
                <a:gd name="T18" fmla="*/ 34 w 53"/>
                <a:gd name="T19" fmla="*/ 83 h 110"/>
                <a:gd name="T20" fmla="*/ 35 w 53"/>
                <a:gd name="T21" fmla="*/ 95 h 110"/>
                <a:gd name="T22" fmla="*/ 41 w 53"/>
                <a:gd name="T23" fmla="*/ 110 h 110"/>
                <a:gd name="T24" fmla="*/ 29 w 53"/>
                <a:gd name="T25" fmla="*/ 106 h 110"/>
                <a:gd name="T26" fmla="*/ 22 w 53"/>
                <a:gd name="T27" fmla="*/ 100 h 110"/>
                <a:gd name="T28" fmla="*/ 19 w 53"/>
                <a:gd name="T29" fmla="*/ 92 h 110"/>
                <a:gd name="T30" fmla="*/ 19 w 53"/>
                <a:gd name="T31" fmla="*/ 84 h 110"/>
                <a:gd name="T32" fmla="*/ 20 w 53"/>
                <a:gd name="T33" fmla="*/ 75 h 110"/>
                <a:gd name="T34" fmla="*/ 20 w 53"/>
                <a:gd name="T35" fmla="*/ 66 h 110"/>
                <a:gd name="T36" fmla="*/ 18 w 53"/>
                <a:gd name="T37" fmla="*/ 58 h 110"/>
                <a:gd name="T38" fmla="*/ 12 w 53"/>
                <a:gd name="T39" fmla="*/ 49 h 110"/>
                <a:gd name="T40" fmla="*/ 0 w 53"/>
                <a:gd name="T41" fmla="*/ 42 h 110"/>
                <a:gd name="T42" fmla="*/ 3 w 53"/>
                <a:gd name="T43" fmla="*/ 34 h 110"/>
                <a:gd name="T44" fmla="*/ 8 w 53"/>
                <a:gd name="T45" fmla="*/ 31 h 110"/>
                <a:gd name="T46" fmla="*/ 14 w 53"/>
                <a:gd name="T47" fmla="*/ 30 h 110"/>
                <a:gd name="T48" fmla="*/ 20 w 53"/>
                <a:gd name="T49" fmla="*/ 31 h 110"/>
                <a:gd name="T50" fmla="*/ 25 w 53"/>
                <a:gd name="T51" fmla="*/ 36 h 110"/>
                <a:gd name="T52" fmla="*/ 28 w 53"/>
                <a:gd name="T53" fmla="*/ 42 h 110"/>
                <a:gd name="T54" fmla="*/ 34 w 53"/>
                <a:gd name="T55" fmla="*/ 38 h 110"/>
                <a:gd name="T56" fmla="*/ 35 w 53"/>
                <a:gd name="T57" fmla="*/ 33 h 110"/>
                <a:gd name="T58" fmla="*/ 33 w 53"/>
                <a:gd name="T59" fmla="*/ 27 h 110"/>
                <a:gd name="T60" fmla="*/ 30 w 53"/>
                <a:gd name="T61" fmla="*/ 20 h 110"/>
                <a:gd name="T62" fmla="*/ 27 w 53"/>
                <a:gd name="T63" fmla="*/ 11 h 110"/>
                <a:gd name="T64" fmla="*/ 28 w 53"/>
                <a:gd name="T65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3" h="110">
                  <a:moveTo>
                    <a:pt x="28" y="0"/>
                  </a:moveTo>
                  <a:lnTo>
                    <a:pt x="41" y="9"/>
                  </a:lnTo>
                  <a:lnTo>
                    <a:pt x="50" y="17"/>
                  </a:lnTo>
                  <a:lnTo>
                    <a:pt x="53" y="26"/>
                  </a:lnTo>
                  <a:lnTo>
                    <a:pt x="52" y="34"/>
                  </a:lnTo>
                  <a:lnTo>
                    <a:pt x="48" y="43"/>
                  </a:lnTo>
                  <a:lnTo>
                    <a:pt x="44" y="52"/>
                  </a:lnTo>
                  <a:lnTo>
                    <a:pt x="39" y="61"/>
                  </a:lnTo>
                  <a:lnTo>
                    <a:pt x="35" y="71"/>
                  </a:lnTo>
                  <a:lnTo>
                    <a:pt x="34" y="83"/>
                  </a:lnTo>
                  <a:lnTo>
                    <a:pt x="35" y="95"/>
                  </a:lnTo>
                  <a:lnTo>
                    <a:pt x="41" y="110"/>
                  </a:lnTo>
                  <a:lnTo>
                    <a:pt x="29" y="106"/>
                  </a:lnTo>
                  <a:lnTo>
                    <a:pt x="22" y="100"/>
                  </a:lnTo>
                  <a:lnTo>
                    <a:pt x="19" y="92"/>
                  </a:lnTo>
                  <a:lnTo>
                    <a:pt x="19" y="84"/>
                  </a:lnTo>
                  <a:lnTo>
                    <a:pt x="20" y="75"/>
                  </a:lnTo>
                  <a:lnTo>
                    <a:pt x="20" y="66"/>
                  </a:lnTo>
                  <a:lnTo>
                    <a:pt x="18" y="58"/>
                  </a:lnTo>
                  <a:lnTo>
                    <a:pt x="12" y="49"/>
                  </a:lnTo>
                  <a:lnTo>
                    <a:pt x="0" y="42"/>
                  </a:lnTo>
                  <a:lnTo>
                    <a:pt x="3" y="34"/>
                  </a:lnTo>
                  <a:lnTo>
                    <a:pt x="8" y="31"/>
                  </a:lnTo>
                  <a:lnTo>
                    <a:pt x="14" y="30"/>
                  </a:lnTo>
                  <a:lnTo>
                    <a:pt x="20" y="31"/>
                  </a:lnTo>
                  <a:lnTo>
                    <a:pt x="25" y="36"/>
                  </a:lnTo>
                  <a:lnTo>
                    <a:pt x="28" y="42"/>
                  </a:lnTo>
                  <a:lnTo>
                    <a:pt x="34" y="38"/>
                  </a:lnTo>
                  <a:lnTo>
                    <a:pt x="35" y="33"/>
                  </a:lnTo>
                  <a:lnTo>
                    <a:pt x="33" y="27"/>
                  </a:lnTo>
                  <a:lnTo>
                    <a:pt x="30" y="20"/>
                  </a:lnTo>
                  <a:lnTo>
                    <a:pt x="27" y="11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214"/>
            <p:cNvSpPr/>
            <p:nvPr/>
          </p:nvSpPr>
          <p:spPr bwMode="auto">
            <a:xfrm>
              <a:off x="5828631" y="5394933"/>
              <a:ext cx="509873" cy="127953"/>
            </a:xfrm>
            <a:custGeom>
              <a:avLst/>
              <a:gdLst>
                <a:gd name="T0" fmla="*/ 436 w 526"/>
                <a:gd name="T1" fmla="*/ 1 h 130"/>
                <a:gd name="T2" fmla="*/ 482 w 526"/>
                <a:gd name="T3" fmla="*/ 8 h 130"/>
                <a:gd name="T4" fmla="*/ 526 w 526"/>
                <a:gd name="T5" fmla="*/ 17 h 130"/>
                <a:gd name="T6" fmla="*/ 451 w 526"/>
                <a:gd name="T7" fmla="*/ 23 h 130"/>
                <a:gd name="T8" fmla="*/ 374 w 526"/>
                <a:gd name="T9" fmla="*/ 40 h 130"/>
                <a:gd name="T10" fmla="*/ 300 w 526"/>
                <a:gd name="T11" fmla="*/ 61 h 130"/>
                <a:gd name="T12" fmla="*/ 234 w 526"/>
                <a:gd name="T13" fmla="*/ 78 h 130"/>
                <a:gd name="T14" fmla="*/ 181 w 526"/>
                <a:gd name="T15" fmla="*/ 86 h 130"/>
                <a:gd name="T16" fmla="*/ 194 w 526"/>
                <a:gd name="T17" fmla="*/ 92 h 130"/>
                <a:gd name="T18" fmla="*/ 189 w 526"/>
                <a:gd name="T19" fmla="*/ 96 h 130"/>
                <a:gd name="T20" fmla="*/ 174 w 526"/>
                <a:gd name="T21" fmla="*/ 101 h 130"/>
                <a:gd name="T22" fmla="*/ 162 w 526"/>
                <a:gd name="T23" fmla="*/ 111 h 130"/>
                <a:gd name="T24" fmla="*/ 166 w 526"/>
                <a:gd name="T25" fmla="*/ 128 h 130"/>
                <a:gd name="T26" fmla="*/ 148 w 526"/>
                <a:gd name="T27" fmla="*/ 122 h 130"/>
                <a:gd name="T28" fmla="*/ 116 w 526"/>
                <a:gd name="T29" fmla="*/ 124 h 130"/>
                <a:gd name="T30" fmla="*/ 80 w 526"/>
                <a:gd name="T31" fmla="*/ 129 h 130"/>
                <a:gd name="T32" fmla="*/ 42 w 526"/>
                <a:gd name="T33" fmla="*/ 130 h 130"/>
                <a:gd name="T34" fmla="*/ 11 w 526"/>
                <a:gd name="T35" fmla="*/ 123 h 130"/>
                <a:gd name="T36" fmla="*/ 9 w 526"/>
                <a:gd name="T37" fmla="*/ 102 h 130"/>
                <a:gd name="T38" fmla="*/ 32 w 526"/>
                <a:gd name="T39" fmla="*/ 90 h 130"/>
                <a:gd name="T40" fmla="*/ 58 w 526"/>
                <a:gd name="T41" fmla="*/ 87 h 130"/>
                <a:gd name="T42" fmla="*/ 83 w 526"/>
                <a:gd name="T43" fmla="*/ 90 h 130"/>
                <a:gd name="T44" fmla="*/ 106 w 526"/>
                <a:gd name="T45" fmla="*/ 92 h 130"/>
                <a:gd name="T46" fmla="*/ 121 w 526"/>
                <a:gd name="T47" fmla="*/ 89 h 130"/>
                <a:gd name="T48" fmla="*/ 127 w 526"/>
                <a:gd name="T49" fmla="*/ 72 h 130"/>
                <a:gd name="T50" fmla="*/ 137 w 526"/>
                <a:gd name="T51" fmla="*/ 65 h 130"/>
                <a:gd name="T52" fmla="*/ 167 w 526"/>
                <a:gd name="T53" fmla="*/ 67 h 130"/>
                <a:gd name="T54" fmla="*/ 200 w 526"/>
                <a:gd name="T55" fmla="*/ 58 h 130"/>
                <a:gd name="T56" fmla="*/ 227 w 526"/>
                <a:gd name="T57" fmla="*/ 41 h 130"/>
                <a:gd name="T58" fmla="*/ 241 w 526"/>
                <a:gd name="T59" fmla="*/ 42 h 130"/>
                <a:gd name="T60" fmla="*/ 255 w 526"/>
                <a:gd name="T61" fmla="*/ 50 h 130"/>
                <a:gd name="T62" fmla="*/ 267 w 526"/>
                <a:gd name="T63" fmla="*/ 45 h 130"/>
                <a:gd name="T64" fmla="*/ 278 w 526"/>
                <a:gd name="T65" fmla="*/ 36 h 130"/>
                <a:gd name="T66" fmla="*/ 286 w 526"/>
                <a:gd name="T67" fmla="*/ 37 h 130"/>
                <a:gd name="T68" fmla="*/ 291 w 526"/>
                <a:gd name="T69" fmla="*/ 58 h 130"/>
                <a:gd name="T70" fmla="*/ 342 w 526"/>
                <a:gd name="T71" fmla="*/ 18 h 130"/>
                <a:gd name="T72" fmla="*/ 390 w 526"/>
                <a:gd name="T73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26" h="130">
                  <a:moveTo>
                    <a:pt x="414" y="0"/>
                  </a:moveTo>
                  <a:lnTo>
                    <a:pt x="436" y="1"/>
                  </a:lnTo>
                  <a:lnTo>
                    <a:pt x="459" y="3"/>
                  </a:lnTo>
                  <a:lnTo>
                    <a:pt x="482" y="8"/>
                  </a:lnTo>
                  <a:lnTo>
                    <a:pt x="504" y="13"/>
                  </a:lnTo>
                  <a:lnTo>
                    <a:pt x="526" y="17"/>
                  </a:lnTo>
                  <a:lnTo>
                    <a:pt x="490" y="18"/>
                  </a:lnTo>
                  <a:lnTo>
                    <a:pt x="451" y="23"/>
                  </a:lnTo>
                  <a:lnTo>
                    <a:pt x="413" y="30"/>
                  </a:lnTo>
                  <a:lnTo>
                    <a:pt x="374" y="40"/>
                  </a:lnTo>
                  <a:lnTo>
                    <a:pt x="336" y="50"/>
                  </a:lnTo>
                  <a:lnTo>
                    <a:pt x="300" y="61"/>
                  </a:lnTo>
                  <a:lnTo>
                    <a:pt x="266" y="69"/>
                  </a:lnTo>
                  <a:lnTo>
                    <a:pt x="234" y="78"/>
                  </a:lnTo>
                  <a:lnTo>
                    <a:pt x="205" y="84"/>
                  </a:lnTo>
                  <a:lnTo>
                    <a:pt x="181" y="86"/>
                  </a:lnTo>
                  <a:lnTo>
                    <a:pt x="190" y="90"/>
                  </a:lnTo>
                  <a:lnTo>
                    <a:pt x="194" y="92"/>
                  </a:lnTo>
                  <a:lnTo>
                    <a:pt x="193" y="95"/>
                  </a:lnTo>
                  <a:lnTo>
                    <a:pt x="189" y="96"/>
                  </a:lnTo>
                  <a:lnTo>
                    <a:pt x="182" y="98"/>
                  </a:lnTo>
                  <a:lnTo>
                    <a:pt x="174" y="101"/>
                  </a:lnTo>
                  <a:lnTo>
                    <a:pt x="167" y="104"/>
                  </a:lnTo>
                  <a:lnTo>
                    <a:pt x="162" y="111"/>
                  </a:lnTo>
                  <a:lnTo>
                    <a:pt x="162" y="118"/>
                  </a:lnTo>
                  <a:lnTo>
                    <a:pt x="166" y="128"/>
                  </a:lnTo>
                  <a:lnTo>
                    <a:pt x="159" y="123"/>
                  </a:lnTo>
                  <a:lnTo>
                    <a:pt x="148" y="122"/>
                  </a:lnTo>
                  <a:lnTo>
                    <a:pt x="133" y="122"/>
                  </a:lnTo>
                  <a:lnTo>
                    <a:pt x="116" y="124"/>
                  </a:lnTo>
                  <a:lnTo>
                    <a:pt x="99" y="126"/>
                  </a:lnTo>
                  <a:lnTo>
                    <a:pt x="80" y="129"/>
                  </a:lnTo>
                  <a:lnTo>
                    <a:pt x="60" y="130"/>
                  </a:lnTo>
                  <a:lnTo>
                    <a:pt x="42" y="130"/>
                  </a:lnTo>
                  <a:lnTo>
                    <a:pt x="26" y="128"/>
                  </a:lnTo>
                  <a:lnTo>
                    <a:pt x="11" y="123"/>
                  </a:lnTo>
                  <a:lnTo>
                    <a:pt x="0" y="113"/>
                  </a:lnTo>
                  <a:lnTo>
                    <a:pt x="9" y="102"/>
                  </a:lnTo>
                  <a:lnTo>
                    <a:pt x="20" y="95"/>
                  </a:lnTo>
                  <a:lnTo>
                    <a:pt x="32" y="90"/>
                  </a:lnTo>
                  <a:lnTo>
                    <a:pt x="44" y="87"/>
                  </a:lnTo>
                  <a:lnTo>
                    <a:pt x="58" y="87"/>
                  </a:lnTo>
                  <a:lnTo>
                    <a:pt x="71" y="89"/>
                  </a:lnTo>
                  <a:lnTo>
                    <a:pt x="83" y="90"/>
                  </a:lnTo>
                  <a:lnTo>
                    <a:pt x="95" y="92"/>
                  </a:lnTo>
                  <a:lnTo>
                    <a:pt x="106" y="92"/>
                  </a:lnTo>
                  <a:lnTo>
                    <a:pt x="115" y="91"/>
                  </a:lnTo>
                  <a:lnTo>
                    <a:pt x="121" y="89"/>
                  </a:lnTo>
                  <a:lnTo>
                    <a:pt x="126" y="81"/>
                  </a:lnTo>
                  <a:lnTo>
                    <a:pt x="127" y="72"/>
                  </a:lnTo>
                  <a:lnTo>
                    <a:pt x="125" y="58"/>
                  </a:lnTo>
                  <a:lnTo>
                    <a:pt x="137" y="65"/>
                  </a:lnTo>
                  <a:lnTo>
                    <a:pt x="151" y="68"/>
                  </a:lnTo>
                  <a:lnTo>
                    <a:pt x="167" y="67"/>
                  </a:lnTo>
                  <a:lnTo>
                    <a:pt x="183" y="64"/>
                  </a:lnTo>
                  <a:lnTo>
                    <a:pt x="200" y="58"/>
                  </a:lnTo>
                  <a:lnTo>
                    <a:pt x="215" y="50"/>
                  </a:lnTo>
                  <a:lnTo>
                    <a:pt x="227" y="41"/>
                  </a:lnTo>
                  <a:lnTo>
                    <a:pt x="235" y="30"/>
                  </a:lnTo>
                  <a:lnTo>
                    <a:pt x="241" y="42"/>
                  </a:lnTo>
                  <a:lnTo>
                    <a:pt x="248" y="48"/>
                  </a:lnTo>
                  <a:lnTo>
                    <a:pt x="255" y="50"/>
                  </a:lnTo>
                  <a:lnTo>
                    <a:pt x="261" y="47"/>
                  </a:lnTo>
                  <a:lnTo>
                    <a:pt x="267" y="45"/>
                  </a:lnTo>
                  <a:lnTo>
                    <a:pt x="273" y="40"/>
                  </a:lnTo>
                  <a:lnTo>
                    <a:pt x="278" y="36"/>
                  </a:lnTo>
                  <a:lnTo>
                    <a:pt x="283" y="35"/>
                  </a:lnTo>
                  <a:lnTo>
                    <a:pt x="286" y="37"/>
                  </a:lnTo>
                  <a:lnTo>
                    <a:pt x="289" y="45"/>
                  </a:lnTo>
                  <a:lnTo>
                    <a:pt x="291" y="58"/>
                  </a:lnTo>
                  <a:lnTo>
                    <a:pt x="317" y="35"/>
                  </a:lnTo>
                  <a:lnTo>
                    <a:pt x="342" y="18"/>
                  </a:lnTo>
                  <a:lnTo>
                    <a:pt x="367" y="7"/>
                  </a:lnTo>
                  <a:lnTo>
                    <a:pt x="390" y="1"/>
                  </a:lnTo>
                  <a:lnTo>
                    <a:pt x="414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215"/>
            <p:cNvSpPr/>
            <p:nvPr/>
          </p:nvSpPr>
          <p:spPr bwMode="auto">
            <a:xfrm>
              <a:off x="6284221" y="4565177"/>
              <a:ext cx="65915" cy="93057"/>
            </a:xfrm>
            <a:custGeom>
              <a:avLst/>
              <a:gdLst>
                <a:gd name="T0" fmla="*/ 42 w 69"/>
                <a:gd name="T1" fmla="*/ 0 h 95"/>
                <a:gd name="T2" fmla="*/ 52 w 69"/>
                <a:gd name="T3" fmla="*/ 12 h 95"/>
                <a:gd name="T4" fmla="*/ 59 w 69"/>
                <a:gd name="T5" fmla="*/ 27 h 95"/>
                <a:gd name="T6" fmla="*/ 65 w 69"/>
                <a:gd name="T7" fmla="*/ 44 h 95"/>
                <a:gd name="T8" fmla="*/ 67 w 69"/>
                <a:gd name="T9" fmla="*/ 62 h 95"/>
                <a:gd name="T10" fmla="*/ 69 w 69"/>
                <a:gd name="T11" fmla="*/ 83 h 95"/>
                <a:gd name="T12" fmla="*/ 55 w 69"/>
                <a:gd name="T13" fmla="*/ 86 h 95"/>
                <a:gd name="T14" fmla="*/ 46 w 69"/>
                <a:gd name="T15" fmla="*/ 89 h 95"/>
                <a:gd name="T16" fmla="*/ 36 w 69"/>
                <a:gd name="T17" fmla="*/ 93 h 95"/>
                <a:gd name="T18" fmla="*/ 27 w 69"/>
                <a:gd name="T19" fmla="*/ 95 h 95"/>
                <a:gd name="T20" fmla="*/ 19 w 69"/>
                <a:gd name="T21" fmla="*/ 95 h 95"/>
                <a:gd name="T22" fmla="*/ 10 w 69"/>
                <a:gd name="T23" fmla="*/ 92 h 95"/>
                <a:gd name="T24" fmla="*/ 0 w 69"/>
                <a:gd name="T25" fmla="*/ 83 h 95"/>
                <a:gd name="T26" fmla="*/ 9 w 69"/>
                <a:gd name="T27" fmla="*/ 61 h 95"/>
                <a:gd name="T28" fmla="*/ 18 w 69"/>
                <a:gd name="T29" fmla="*/ 39 h 95"/>
                <a:gd name="T30" fmla="*/ 28 w 69"/>
                <a:gd name="T31" fmla="*/ 19 h 95"/>
                <a:gd name="T32" fmla="*/ 42 w 69"/>
                <a:gd name="T3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95">
                  <a:moveTo>
                    <a:pt x="42" y="0"/>
                  </a:moveTo>
                  <a:lnTo>
                    <a:pt x="52" y="12"/>
                  </a:lnTo>
                  <a:lnTo>
                    <a:pt x="59" y="27"/>
                  </a:lnTo>
                  <a:lnTo>
                    <a:pt x="65" y="44"/>
                  </a:lnTo>
                  <a:lnTo>
                    <a:pt x="67" y="62"/>
                  </a:lnTo>
                  <a:lnTo>
                    <a:pt x="69" y="83"/>
                  </a:lnTo>
                  <a:lnTo>
                    <a:pt x="55" y="86"/>
                  </a:lnTo>
                  <a:lnTo>
                    <a:pt x="46" y="89"/>
                  </a:lnTo>
                  <a:lnTo>
                    <a:pt x="36" y="93"/>
                  </a:lnTo>
                  <a:lnTo>
                    <a:pt x="27" y="95"/>
                  </a:lnTo>
                  <a:lnTo>
                    <a:pt x="19" y="95"/>
                  </a:lnTo>
                  <a:lnTo>
                    <a:pt x="10" y="92"/>
                  </a:lnTo>
                  <a:lnTo>
                    <a:pt x="0" y="83"/>
                  </a:lnTo>
                  <a:lnTo>
                    <a:pt x="9" y="61"/>
                  </a:lnTo>
                  <a:lnTo>
                    <a:pt x="18" y="39"/>
                  </a:lnTo>
                  <a:lnTo>
                    <a:pt x="28" y="19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16"/>
            <p:cNvSpPr/>
            <p:nvPr/>
          </p:nvSpPr>
          <p:spPr bwMode="auto">
            <a:xfrm>
              <a:off x="6929801" y="4270497"/>
              <a:ext cx="172543" cy="182236"/>
            </a:xfrm>
            <a:custGeom>
              <a:avLst/>
              <a:gdLst>
                <a:gd name="T0" fmla="*/ 152 w 179"/>
                <a:gd name="T1" fmla="*/ 0 h 187"/>
                <a:gd name="T2" fmla="*/ 166 w 179"/>
                <a:gd name="T3" fmla="*/ 0 h 187"/>
                <a:gd name="T4" fmla="*/ 168 w 179"/>
                <a:gd name="T5" fmla="*/ 16 h 187"/>
                <a:gd name="T6" fmla="*/ 170 w 179"/>
                <a:gd name="T7" fmla="*/ 28 h 187"/>
                <a:gd name="T8" fmla="*/ 172 w 179"/>
                <a:gd name="T9" fmla="*/ 36 h 187"/>
                <a:gd name="T10" fmla="*/ 173 w 179"/>
                <a:gd name="T11" fmla="*/ 45 h 187"/>
                <a:gd name="T12" fmla="*/ 174 w 179"/>
                <a:gd name="T13" fmla="*/ 52 h 187"/>
                <a:gd name="T14" fmla="*/ 175 w 179"/>
                <a:gd name="T15" fmla="*/ 63 h 187"/>
                <a:gd name="T16" fmla="*/ 177 w 179"/>
                <a:gd name="T17" fmla="*/ 77 h 187"/>
                <a:gd name="T18" fmla="*/ 179 w 179"/>
                <a:gd name="T19" fmla="*/ 96 h 187"/>
                <a:gd name="T20" fmla="*/ 162 w 179"/>
                <a:gd name="T21" fmla="*/ 107 h 187"/>
                <a:gd name="T22" fmla="*/ 142 w 179"/>
                <a:gd name="T23" fmla="*/ 115 h 187"/>
                <a:gd name="T24" fmla="*/ 123 w 179"/>
                <a:gd name="T25" fmla="*/ 123 h 187"/>
                <a:gd name="T26" fmla="*/ 103 w 179"/>
                <a:gd name="T27" fmla="*/ 131 h 187"/>
                <a:gd name="T28" fmla="*/ 85 w 179"/>
                <a:gd name="T29" fmla="*/ 141 h 187"/>
                <a:gd name="T30" fmla="*/ 68 w 179"/>
                <a:gd name="T31" fmla="*/ 152 h 187"/>
                <a:gd name="T32" fmla="*/ 55 w 179"/>
                <a:gd name="T33" fmla="*/ 165 h 187"/>
                <a:gd name="T34" fmla="*/ 62 w 179"/>
                <a:gd name="T35" fmla="*/ 174 h 187"/>
                <a:gd name="T36" fmla="*/ 68 w 179"/>
                <a:gd name="T37" fmla="*/ 176 h 187"/>
                <a:gd name="T38" fmla="*/ 74 w 179"/>
                <a:gd name="T39" fmla="*/ 175 h 187"/>
                <a:gd name="T40" fmla="*/ 80 w 179"/>
                <a:gd name="T41" fmla="*/ 173 h 187"/>
                <a:gd name="T42" fmla="*/ 85 w 179"/>
                <a:gd name="T43" fmla="*/ 169 h 187"/>
                <a:gd name="T44" fmla="*/ 89 w 179"/>
                <a:gd name="T45" fmla="*/ 169 h 187"/>
                <a:gd name="T46" fmla="*/ 94 w 179"/>
                <a:gd name="T47" fmla="*/ 172 h 187"/>
                <a:gd name="T48" fmla="*/ 96 w 179"/>
                <a:gd name="T49" fmla="*/ 180 h 187"/>
                <a:gd name="T50" fmla="*/ 85 w 179"/>
                <a:gd name="T51" fmla="*/ 186 h 187"/>
                <a:gd name="T52" fmla="*/ 71 w 179"/>
                <a:gd name="T53" fmla="*/ 187 h 187"/>
                <a:gd name="T54" fmla="*/ 55 w 179"/>
                <a:gd name="T55" fmla="*/ 185 h 187"/>
                <a:gd name="T56" fmla="*/ 39 w 179"/>
                <a:gd name="T57" fmla="*/ 179 h 187"/>
                <a:gd name="T58" fmla="*/ 23 w 179"/>
                <a:gd name="T59" fmla="*/ 172 h 187"/>
                <a:gd name="T60" fmla="*/ 10 w 179"/>
                <a:gd name="T61" fmla="*/ 162 h 187"/>
                <a:gd name="T62" fmla="*/ 0 w 179"/>
                <a:gd name="T63" fmla="*/ 152 h 187"/>
                <a:gd name="T64" fmla="*/ 24 w 179"/>
                <a:gd name="T65" fmla="*/ 135 h 187"/>
                <a:gd name="T66" fmla="*/ 48 w 179"/>
                <a:gd name="T67" fmla="*/ 115 h 187"/>
                <a:gd name="T68" fmla="*/ 69 w 179"/>
                <a:gd name="T69" fmla="*/ 96 h 187"/>
                <a:gd name="T70" fmla="*/ 90 w 179"/>
                <a:gd name="T71" fmla="*/ 77 h 187"/>
                <a:gd name="T72" fmla="*/ 111 w 179"/>
                <a:gd name="T73" fmla="*/ 59 h 187"/>
                <a:gd name="T74" fmla="*/ 130 w 179"/>
                <a:gd name="T75" fmla="*/ 47 h 187"/>
                <a:gd name="T76" fmla="*/ 152 w 179"/>
                <a:gd name="T77" fmla="*/ 41 h 187"/>
                <a:gd name="T78" fmla="*/ 145 w 179"/>
                <a:gd name="T79" fmla="*/ 40 h 187"/>
                <a:gd name="T80" fmla="*/ 138 w 179"/>
                <a:gd name="T81" fmla="*/ 39 h 187"/>
                <a:gd name="T82" fmla="*/ 131 w 179"/>
                <a:gd name="T83" fmla="*/ 38 h 187"/>
                <a:gd name="T84" fmla="*/ 127 w 179"/>
                <a:gd name="T85" fmla="*/ 34 h 187"/>
                <a:gd name="T86" fmla="*/ 124 w 179"/>
                <a:gd name="T87" fmla="*/ 28 h 187"/>
                <a:gd name="T88" fmla="*/ 134 w 179"/>
                <a:gd name="T89" fmla="*/ 23 h 187"/>
                <a:gd name="T90" fmla="*/ 141 w 179"/>
                <a:gd name="T91" fmla="*/ 17 h 187"/>
                <a:gd name="T92" fmla="*/ 147 w 179"/>
                <a:gd name="T93" fmla="*/ 8 h 187"/>
                <a:gd name="T94" fmla="*/ 152 w 179"/>
                <a:gd name="T9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9" h="187">
                  <a:moveTo>
                    <a:pt x="152" y="0"/>
                  </a:moveTo>
                  <a:lnTo>
                    <a:pt x="166" y="0"/>
                  </a:lnTo>
                  <a:lnTo>
                    <a:pt x="168" y="16"/>
                  </a:lnTo>
                  <a:lnTo>
                    <a:pt x="170" y="28"/>
                  </a:lnTo>
                  <a:lnTo>
                    <a:pt x="172" y="36"/>
                  </a:lnTo>
                  <a:lnTo>
                    <a:pt x="173" y="45"/>
                  </a:lnTo>
                  <a:lnTo>
                    <a:pt x="174" y="52"/>
                  </a:lnTo>
                  <a:lnTo>
                    <a:pt x="175" y="63"/>
                  </a:lnTo>
                  <a:lnTo>
                    <a:pt x="177" y="77"/>
                  </a:lnTo>
                  <a:lnTo>
                    <a:pt x="179" y="96"/>
                  </a:lnTo>
                  <a:lnTo>
                    <a:pt x="162" y="107"/>
                  </a:lnTo>
                  <a:lnTo>
                    <a:pt x="142" y="115"/>
                  </a:lnTo>
                  <a:lnTo>
                    <a:pt x="123" y="123"/>
                  </a:lnTo>
                  <a:lnTo>
                    <a:pt x="103" y="131"/>
                  </a:lnTo>
                  <a:lnTo>
                    <a:pt x="85" y="141"/>
                  </a:lnTo>
                  <a:lnTo>
                    <a:pt x="68" y="152"/>
                  </a:lnTo>
                  <a:lnTo>
                    <a:pt x="55" y="165"/>
                  </a:lnTo>
                  <a:lnTo>
                    <a:pt x="62" y="174"/>
                  </a:lnTo>
                  <a:lnTo>
                    <a:pt x="68" y="176"/>
                  </a:lnTo>
                  <a:lnTo>
                    <a:pt x="74" y="175"/>
                  </a:lnTo>
                  <a:lnTo>
                    <a:pt x="80" y="173"/>
                  </a:lnTo>
                  <a:lnTo>
                    <a:pt x="85" y="169"/>
                  </a:lnTo>
                  <a:lnTo>
                    <a:pt x="89" y="169"/>
                  </a:lnTo>
                  <a:lnTo>
                    <a:pt x="94" y="172"/>
                  </a:lnTo>
                  <a:lnTo>
                    <a:pt x="96" y="180"/>
                  </a:lnTo>
                  <a:lnTo>
                    <a:pt x="85" y="186"/>
                  </a:lnTo>
                  <a:lnTo>
                    <a:pt x="71" y="187"/>
                  </a:lnTo>
                  <a:lnTo>
                    <a:pt x="55" y="185"/>
                  </a:lnTo>
                  <a:lnTo>
                    <a:pt x="39" y="179"/>
                  </a:lnTo>
                  <a:lnTo>
                    <a:pt x="23" y="172"/>
                  </a:lnTo>
                  <a:lnTo>
                    <a:pt x="10" y="162"/>
                  </a:lnTo>
                  <a:lnTo>
                    <a:pt x="0" y="152"/>
                  </a:lnTo>
                  <a:lnTo>
                    <a:pt x="24" y="135"/>
                  </a:lnTo>
                  <a:lnTo>
                    <a:pt x="48" y="115"/>
                  </a:lnTo>
                  <a:lnTo>
                    <a:pt x="69" y="96"/>
                  </a:lnTo>
                  <a:lnTo>
                    <a:pt x="90" y="77"/>
                  </a:lnTo>
                  <a:lnTo>
                    <a:pt x="111" y="59"/>
                  </a:lnTo>
                  <a:lnTo>
                    <a:pt x="130" y="47"/>
                  </a:lnTo>
                  <a:lnTo>
                    <a:pt x="152" y="41"/>
                  </a:lnTo>
                  <a:lnTo>
                    <a:pt x="145" y="40"/>
                  </a:lnTo>
                  <a:lnTo>
                    <a:pt x="138" y="39"/>
                  </a:lnTo>
                  <a:lnTo>
                    <a:pt x="131" y="38"/>
                  </a:lnTo>
                  <a:lnTo>
                    <a:pt x="127" y="34"/>
                  </a:lnTo>
                  <a:lnTo>
                    <a:pt x="124" y="28"/>
                  </a:lnTo>
                  <a:lnTo>
                    <a:pt x="134" y="23"/>
                  </a:lnTo>
                  <a:lnTo>
                    <a:pt x="141" y="17"/>
                  </a:lnTo>
                  <a:lnTo>
                    <a:pt x="147" y="8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17"/>
            <p:cNvSpPr/>
            <p:nvPr/>
          </p:nvSpPr>
          <p:spPr bwMode="auto">
            <a:xfrm>
              <a:off x="7034490" y="4390696"/>
              <a:ext cx="54283" cy="67854"/>
            </a:xfrm>
            <a:custGeom>
              <a:avLst/>
              <a:gdLst>
                <a:gd name="T0" fmla="*/ 44 w 58"/>
                <a:gd name="T1" fmla="*/ 0 h 69"/>
                <a:gd name="T2" fmla="*/ 54 w 58"/>
                <a:gd name="T3" fmla="*/ 7 h 69"/>
                <a:gd name="T4" fmla="*/ 58 w 58"/>
                <a:gd name="T5" fmla="*/ 15 h 69"/>
                <a:gd name="T6" fmla="*/ 56 w 58"/>
                <a:gd name="T7" fmla="*/ 22 h 69"/>
                <a:gd name="T8" fmla="*/ 50 w 58"/>
                <a:gd name="T9" fmla="*/ 30 h 69"/>
                <a:gd name="T10" fmla="*/ 42 w 58"/>
                <a:gd name="T11" fmla="*/ 38 h 69"/>
                <a:gd name="T12" fmla="*/ 33 w 58"/>
                <a:gd name="T13" fmla="*/ 45 h 69"/>
                <a:gd name="T14" fmla="*/ 25 w 58"/>
                <a:gd name="T15" fmla="*/ 54 h 69"/>
                <a:gd name="T16" fmla="*/ 19 w 58"/>
                <a:gd name="T17" fmla="*/ 61 h 69"/>
                <a:gd name="T18" fmla="*/ 16 w 58"/>
                <a:gd name="T19" fmla="*/ 69 h 69"/>
                <a:gd name="T20" fmla="*/ 5 w 58"/>
                <a:gd name="T21" fmla="*/ 61 h 69"/>
                <a:gd name="T22" fmla="*/ 0 w 58"/>
                <a:gd name="T23" fmla="*/ 52 h 69"/>
                <a:gd name="T24" fmla="*/ 0 w 58"/>
                <a:gd name="T25" fmla="*/ 44 h 69"/>
                <a:gd name="T26" fmla="*/ 5 w 58"/>
                <a:gd name="T27" fmla="*/ 35 h 69"/>
                <a:gd name="T28" fmla="*/ 13 w 58"/>
                <a:gd name="T29" fmla="*/ 27 h 69"/>
                <a:gd name="T30" fmla="*/ 21 w 58"/>
                <a:gd name="T31" fmla="*/ 18 h 69"/>
                <a:gd name="T32" fmla="*/ 31 w 58"/>
                <a:gd name="T33" fmla="*/ 11 h 69"/>
                <a:gd name="T34" fmla="*/ 38 w 58"/>
                <a:gd name="T35" fmla="*/ 5 h 69"/>
                <a:gd name="T36" fmla="*/ 44 w 58"/>
                <a:gd name="T3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69">
                  <a:moveTo>
                    <a:pt x="44" y="0"/>
                  </a:moveTo>
                  <a:lnTo>
                    <a:pt x="54" y="7"/>
                  </a:lnTo>
                  <a:lnTo>
                    <a:pt x="58" y="15"/>
                  </a:lnTo>
                  <a:lnTo>
                    <a:pt x="56" y="22"/>
                  </a:lnTo>
                  <a:lnTo>
                    <a:pt x="50" y="30"/>
                  </a:lnTo>
                  <a:lnTo>
                    <a:pt x="42" y="38"/>
                  </a:lnTo>
                  <a:lnTo>
                    <a:pt x="33" y="45"/>
                  </a:lnTo>
                  <a:lnTo>
                    <a:pt x="25" y="54"/>
                  </a:lnTo>
                  <a:lnTo>
                    <a:pt x="19" y="61"/>
                  </a:lnTo>
                  <a:lnTo>
                    <a:pt x="16" y="69"/>
                  </a:lnTo>
                  <a:lnTo>
                    <a:pt x="5" y="61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5" y="35"/>
                  </a:lnTo>
                  <a:lnTo>
                    <a:pt x="13" y="27"/>
                  </a:lnTo>
                  <a:lnTo>
                    <a:pt x="21" y="18"/>
                  </a:lnTo>
                  <a:lnTo>
                    <a:pt x="31" y="11"/>
                  </a:lnTo>
                  <a:lnTo>
                    <a:pt x="38" y="5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18"/>
            <p:cNvSpPr/>
            <p:nvPr/>
          </p:nvSpPr>
          <p:spPr bwMode="auto">
            <a:xfrm>
              <a:off x="7086835" y="4739658"/>
              <a:ext cx="69793" cy="65915"/>
            </a:xfrm>
            <a:custGeom>
              <a:avLst/>
              <a:gdLst>
                <a:gd name="T0" fmla="*/ 31 w 72"/>
                <a:gd name="T1" fmla="*/ 0 h 67"/>
                <a:gd name="T2" fmla="*/ 39 w 72"/>
                <a:gd name="T3" fmla="*/ 1 h 67"/>
                <a:gd name="T4" fmla="*/ 48 w 72"/>
                <a:gd name="T5" fmla="*/ 1 h 67"/>
                <a:gd name="T6" fmla="*/ 56 w 72"/>
                <a:gd name="T7" fmla="*/ 1 h 67"/>
                <a:gd name="T8" fmla="*/ 63 w 72"/>
                <a:gd name="T9" fmla="*/ 3 h 67"/>
                <a:gd name="T10" fmla="*/ 70 w 72"/>
                <a:gd name="T11" fmla="*/ 7 h 67"/>
                <a:gd name="T12" fmla="*/ 72 w 72"/>
                <a:gd name="T13" fmla="*/ 13 h 67"/>
                <a:gd name="T14" fmla="*/ 63 w 72"/>
                <a:gd name="T15" fmla="*/ 17 h 67"/>
                <a:gd name="T16" fmla="*/ 59 w 72"/>
                <a:gd name="T17" fmla="*/ 23 h 67"/>
                <a:gd name="T18" fmla="*/ 55 w 72"/>
                <a:gd name="T19" fmla="*/ 31 h 67"/>
                <a:gd name="T20" fmla="*/ 52 w 72"/>
                <a:gd name="T21" fmla="*/ 40 h 67"/>
                <a:gd name="T22" fmla="*/ 49 w 72"/>
                <a:gd name="T23" fmla="*/ 48 h 67"/>
                <a:gd name="T24" fmla="*/ 44 w 72"/>
                <a:gd name="T25" fmla="*/ 54 h 67"/>
                <a:gd name="T26" fmla="*/ 31 w 72"/>
                <a:gd name="T27" fmla="*/ 54 h 67"/>
                <a:gd name="T28" fmla="*/ 17 w 72"/>
                <a:gd name="T29" fmla="*/ 63 h 67"/>
                <a:gd name="T30" fmla="*/ 7 w 72"/>
                <a:gd name="T31" fmla="*/ 67 h 67"/>
                <a:gd name="T32" fmla="*/ 1 w 72"/>
                <a:gd name="T33" fmla="*/ 67 h 67"/>
                <a:gd name="T34" fmla="*/ 0 w 72"/>
                <a:gd name="T35" fmla="*/ 65 h 67"/>
                <a:gd name="T36" fmla="*/ 0 w 72"/>
                <a:gd name="T37" fmla="*/ 62 h 67"/>
                <a:gd name="T38" fmla="*/ 3 w 72"/>
                <a:gd name="T39" fmla="*/ 56 h 67"/>
                <a:gd name="T40" fmla="*/ 6 w 72"/>
                <a:gd name="T41" fmla="*/ 48 h 67"/>
                <a:gd name="T42" fmla="*/ 11 w 72"/>
                <a:gd name="T43" fmla="*/ 41 h 67"/>
                <a:gd name="T44" fmla="*/ 17 w 72"/>
                <a:gd name="T45" fmla="*/ 32 h 67"/>
                <a:gd name="T46" fmla="*/ 22 w 72"/>
                <a:gd name="T47" fmla="*/ 24 h 67"/>
                <a:gd name="T48" fmla="*/ 27 w 72"/>
                <a:gd name="T49" fmla="*/ 17 h 67"/>
                <a:gd name="T50" fmla="*/ 31 w 72"/>
                <a:gd name="T51" fmla="*/ 9 h 67"/>
                <a:gd name="T52" fmla="*/ 32 w 72"/>
                <a:gd name="T53" fmla="*/ 3 h 67"/>
                <a:gd name="T54" fmla="*/ 31 w 72"/>
                <a:gd name="T5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2" h="67">
                  <a:moveTo>
                    <a:pt x="31" y="0"/>
                  </a:moveTo>
                  <a:lnTo>
                    <a:pt x="39" y="1"/>
                  </a:lnTo>
                  <a:lnTo>
                    <a:pt x="48" y="1"/>
                  </a:lnTo>
                  <a:lnTo>
                    <a:pt x="56" y="1"/>
                  </a:lnTo>
                  <a:lnTo>
                    <a:pt x="63" y="3"/>
                  </a:lnTo>
                  <a:lnTo>
                    <a:pt x="70" y="7"/>
                  </a:lnTo>
                  <a:lnTo>
                    <a:pt x="72" y="13"/>
                  </a:lnTo>
                  <a:lnTo>
                    <a:pt x="63" y="17"/>
                  </a:lnTo>
                  <a:lnTo>
                    <a:pt x="59" y="23"/>
                  </a:lnTo>
                  <a:lnTo>
                    <a:pt x="55" y="31"/>
                  </a:lnTo>
                  <a:lnTo>
                    <a:pt x="52" y="40"/>
                  </a:lnTo>
                  <a:lnTo>
                    <a:pt x="49" y="48"/>
                  </a:lnTo>
                  <a:lnTo>
                    <a:pt x="44" y="54"/>
                  </a:lnTo>
                  <a:lnTo>
                    <a:pt x="31" y="54"/>
                  </a:lnTo>
                  <a:lnTo>
                    <a:pt x="17" y="63"/>
                  </a:lnTo>
                  <a:lnTo>
                    <a:pt x="7" y="67"/>
                  </a:lnTo>
                  <a:lnTo>
                    <a:pt x="1" y="67"/>
                  </a:lnTo>
                  <a:lnTo>
                    <a:pt x="0" y="65"/>
                  </a:lnTo>
                  <a:lnTo>
                    <a:pt x="0" y="62"/>
                  </a:lnTo>
                  <a:lnTo>
                    <a:pt x="3" y="56"/>
                  </a:lnTo>
                  <a:lnTo>
                    <a:pt x="6" y="48"/>
                  </a:lnTo>
                  <a:lnTo>
                    <a:pt x="11" y="41"/>
                  </a:lnTo>
                  <a:lnTo>
                    <a:pt x="17" y="32"/>
                  </a:lnTo>
                  <a:lnTo>
                    <a:pt x="22" y="24"/>
                  </a:lnTo>
                  <a:lnTo>
                    <a:pt x="27" y="17"/>
                  </a:lnTo>
                  <a:lnTo>
                    <a:pt x="31" y="9"/>
                  </a:lnTo>
                  <a:lnTo>
                    <a:pt x="32" y="3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221"/>
            <p:cNvSpPr/>
            <p:nvPr/>
          </p:nvSpPr>
          <p:spPr bwMode="auto">
            <a:xfrm>
              <a:off x="6739811" y="3973879"/>
              <a:ext cx="81425" cy="54283"/>
            </a:xfrm>
            <a:custGeom>
              <a:avLst/>
              <a:gdLst>
                <a:gd name="T0" fmla="*/ 1 w 84"/>
                <a:gd name="T1" fmla="*/ 0 h 56"/>
                <a:gd name="T2" fmla="*/ 7 w 84"/>
                <a:gd name="T3" fmla="*/ 2 h 56"/>
                <a:gd name="T4" fmla="*/ 11 w 84"/>
                <a:gd name="T5" fmla="*/ 7 h 56"/>
                <a:gd name="T6" fmla="*/ 13 w 84"/>
                <a:gd name="T7" fmla="*/ 15 h 56"/>
                <a:gd name="T8" fmla="*/ 13 w 84"/>
                <a:gd name="T9" fmla="*/ 22 h 56"/>
                <a:gd name="T10" fmla="*/ 15 w 84"/>
                <a:gd name="T11" fmla="*/ 28 h 56"/>
                <a:gd name="T12" fmla="*/ 28 w 84"/>
                <a:gd name="T13" fmla="*/ 19 h 56"/>
                <a:gd name="T14" fmla="*/ 43 w 84"/>
                <a:gd name="T15" fmla="*/ 16 h 56"/>
                <a:gd name="T16" fmla="*/ 57 w 84"/>
                <a:gd name="T17" fmla="*/ 16 h 56"/>
                <a:gd name="T18" fmla="*/ 72 w 84"/>
                <a:gd name="T19" fmla="*/ 19 h 56"/>
                <a:gd name="T20" fmla="*/ 84 w 84"/>
                <a:gd name="T21" fmla="*/ 28 h 56"/>
                <a:gd name="T22" fmla="*/ 76 w 84"/>
                <a:gd name="T23" fmla="*/ 40 h 56"/>
                <a:gd name="T24" fmla="*/ 63 w 84"/>
                <a:gd name="T25" fmla="*/ 49 h 56"/>
                <a:gd name="T26" fmla="*/ 48 w 84"/>
                <a:gd name="T27" fmla="*/ 54 h 56"/>
                <a:gd name="T28" fmla="*/ 29 w 84"/>
                <a:gd name="T29" fmla="*/ 56 h 56"/>
                <a:gd name="T30" fmla="*/ 28 w 84"/>
                <a:gd name="T31" fmla="*/ 48 h 56"/>
                <a:gd name="T32" fmla="*/ 23 w 84"/>
                <a:gd name="T33" fmla="*/ 41 h 56"/>
                <a:gd name="T34" fmla="*/ 18 w 84"/>
                <a:gd name="T35" fmla="*/ 37 h 56"/>
                <a:gd name="T36" fmla="*/ 11 w 84"/>
                <a:gd name="T37" fmla="*/ 32 h 56"/>
                <a:gd name="T38" fmla="*/ 6 w 84"/>
                <a:gd name="T39" fmla="*/ 28 h 56"/>
                <a:gd name="T40" fmla="*/ 1 w 84"/>
                <a:gd name="T41" fmla="*/ 22 h 56"/>
                <a:gd name="T42" fmla="*/ 0 w 84"/>
                <a:gd name="T43" fmla="*/ 12 h 56"/>
                <a:gd name="T44" fmla="*/ 1 w 84"/>
                <a:gd name="T4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4" h="56">
                  <a:moveTo>
                    <a:pt x="1" y="0"/>
                  </a:moveTo>
                  <a:lnTo>
                    <a:pt x="7" y="2"/>
                  </a:lnTo>
                  <a:lnTo>
                    <a:pt x="11" y="7"/>
                  </a:lnTo>
                  <a:lnTo>
                    <a:pt x="13" y="15"/>
                  </a:lnTo>
                  <a:lnTo>
                    <a:pt x="13" y="22"/>
                  </a:lnTo>
                  <a:lnTo>
                    <a:pt x="15" y="28"/>
                  </a:lnTo>
                  <a:lnTo>
                    <a:pt x="28" y="19"/>
                  </a:lnTo>
                  <a:lnTo>
                    <a:pt x="43" y="16"/>
                  </a:lnTo>
                  <a:lnTo>
                    <a:pt x="57" y="16"/>
                  </a:lnTo>
                  <a:lnTo>
                    <a:pt x="72" y="19"/>
                  </a:lnTo>
                  <a:lnTo>
                    <a:pt x="84" y="28"/>
                  </a:lnTo>
                  <a:lnTo>
                    <a:pt x="76" y="40"/>
                  </a:lnTo>
                  <a:lnTo>
                    <a:pt x="63" y="49"/>
                  </a:lnTo>
                  <a:lnTo>
                    <a:pt x="48" y="54"/>
                  </a:lnTo>
                  <a:lnTo>
                    <a:pt x="29" y="56"/>
                  </a:lnTo>
                  <a:lnTo>
                    <a:pt x="28" y="48"/>
                  </a:lnTo>
                  <a:lnTo>
                    <a:pt x="23" y="41"/>
                  </a:lnTo>
                  <a:lnTo>
                    <a:pt x="18" y="37"/>
                  </a:lnTo>
                  <a:lnTo>
                    <a:pt x="11" y="32"/>
                  </a:lnTo>
                  <a:lnTo>
                    <a:pt x="6" y="28"/>
                  </a:lnTo>
                  <a:lnTo>
                    <a:pt x="1" y="22"/>
                  </a:lnTo>
                  <a:lnTo>
                    <a:pt x="0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223"/>
            <p:cNvSpPr/>
            <p:nvPr/>
          </p:nvSpPr>
          <p:spPr bwMode="auto">
            <a:xfrm>
              <a:off x="7077141" y="4821083"/>
              <a:ext cx="79486" cy="93057"/>
            </a:xfrm>
            <a:custGeom>
              <a:avLst/>
              <a:gdLst>
                <a:gd name="T0" fmla="*/ 83 w 83"/>
                <a:gd name="T1" fmla="*/ 0 h 98"/>
                <a:gd name="T2" fmla="*/ 79 w 83"/>
                <a:gd name="T3" fmla="*/ 11 h 98"/>
                <a:gd name="T4" fmla="*/ 73 w 83"/>
                <a:gd name="T5" fmla="*/ 19 h 98"/>
                <a:gd name="T6" fmla="*/ 66 w 83"/>
                <a:gd name="T7" fmla="*/ 26 h 98"/>
                <a:gd name="T8" fmla="*/ 59 w 83"/>
                <a:gd name="T9" fmla="*/ 31 h 98"/>
                <a:gd name="T10" fmla="*/ 51 w 83"/>
                <a:gd name="T11" fmla="*/ 38 h 98"/>
                <a:gd name="T12" fmla="*/ 45 w 83"/>
                <a:gd name="T13" fmla="*/ 46 h 98"/>
                <a:gd name="T14" fmla="*/ 42 w 83"/>
                <a:gd name="T15" fmla="*/ 56 h 98"/>
                <a:gd name="T16" fmla="*/ 42 w 83"/>
                <a:gd name="T17" fmla="*/ 70 h 98"/>
                <a:gd name="T18" fmla="*/ 35 w 83"/>
                <a:gd name="T19" fmla="*/ 70 h 98"/>
                <a:gd name="T20" fmla="*/ 29 w 83"/>
                <a:gd name="T21" fmla="*/ 74 h 98"/>
                <a:gd name="T22" fmla="*/ 23 w 83"/>
                <a:gd name="T23" fmla="*/ 80 h 98"/>
                <a:gd name="T24" fmla="*/ 18 w 83"/>
                <a:gd name="T25" fmla="*/ 86 h 98"/>
                <a:gd name="T26" fmla="*/ 14 w 83"/>
                <a:gd name="T27" fmla="*/ 92 h 98"/>
                <a:gd name="T28" fmla="*/ 10 w 83"/>
                <a:gd name="T29" fmla="*/ 97 h 98"/>
                <a:gd name="T30" fmla="*/ 6 w 83"/>
                <a:gd name="T31" fmla="*/ 98 h 98"/>
                <a:gd name="T32" fmla="*/ 3 w 83"/>
                <a:gd name="T33" fmla="*/ 94 h 98"/>
                <a:gd name="T34" fmla="*/ 0 w 83"/>
                <a:gd name="T35" fmla="*/ 83 h 98"/>
                <a:gd name="T36" fmla="*/ 1 w 83"/>
                <a:gd name="T37" fmla="*/ 75 h 98"/>
                <a:gd name="T38" fmla="*/ 6 w 83"/>
                <a:gd name="T39" fmla="*/ 69 h 98"/>
                <a:gd name="T40" fmla="*/ 11 w 83"/>
                <a:gd name="T41" fmla="*/ 64 h 98"/>
                <a:gd name="T42" fmla="*/ 17 w 83"/>
                <a:gd name="T43" fmla="*/ 60 h 98"/>
                <a:gd name="T44" fmla="*/ 23 w 83"/>
                <a:gd name="T45" fmla="*/ 55 h 98"/>
                <a:gd name="T46" fmla="*/ 27 w 83"/>
                <a:gd name="T47" fmla="*/ 49 h 98"/>
                <a:gd name="T48" fmla="*/ 29 w 83"/>
                <a:gd name="T49" fmla="*/ 41 h 98"/>
                <a:gd name="T50" fmla="*/ 27 w 83"/>
                <a:gd name="T51" fmla="*/ 28 h 98"/>
                <a:gd name="T52" fmla="*/ 39 w 83"/>
                <a:gd name="T53" fmla="*/ 30 h 98"/>
                <a:gd name="T54" fmla="*/ 48 w 83"/>
                <a:gd name="T55" fmla="*/ 28 h 98"/>
                <a:gd name="T56" fmla="*/ 54 w 83"/>
                <a:gd name="T57" fmla="*/ 24 h 98"/>
                <a:gd name="T58" fmla="*/ 59 w 83"/>
                <a:gd name="T59" fmla="*/ 19 h 98"/>
                <a:gd name="T60" fmla="*/ 63 w 83"/>
                <a:gd name="T61" fmla="*/ 13 h 98"/>
                <a:gd name="T62" fmla="*/ 68 w 83"/>
                <a:gd name="T63" fmla="*/ 7 h 98"/>
                <a:gd name="T64" fmla="*/ 74 w 83"/>
                <a:gd name="T65" fmla="*/ 3 h 98"/>
                <a:gd name="T66" fmla="*/ 83 w 83"/>
                <a:gd name="T67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8">
                  <a:moveTo>
                    <a:pt x="83" y="0"/>
                  </a:moveTo>
                  <a:lnTo>
                    <a:pt x="79" y="11"/>
                  </a:lnTo>
                  <a:lnTo>
                    <a:pt x="73" y="19"/>
                  </a:lnTo>
                  <a:lnTo>
                    <a:pt x="66" y="26"/>
                  </a:lnTo>
                  <a:lnTo>
                    <a:pt x="59" y="31"/>
                  </a:lnTo>
                  <a:lnTo>
                    <a:pt x="51" y="38"/>
                  </a:lnTo>
                  <a:lnTo>
                    <a:pt x="45" y="46"/>
                  </a:lnTo>
                  <a:lnTo>
                    <a:pt x="42" y="56"/>
                  </a:lnTo>
                  <a:lnTo>
                    <a:pt x="42" y="70"/>
                  </a:lnTo>
                  <a:lnTo>
                    <a:pt x="35" y="70"/>
                  </a:lnTo>
                  <a:lnTo>
                    <a:pt x="29" y="74"/>
                  </a:lnTo>
                  <a:lnTo>
                    <a:pt x="23" y="80"/>
                  </a:lnTo>
                  <a:lnTo>
                    <a:pt x="18" y="86"/>
                  </a:lnTo>
                  <a:lnTo>
                    <a:pt x="14" y="92"/>
                  </a:lnTo>
                  <a:lnTo>
                    <a:pt x="10" y="97"/>
                  </a:lnTo>
                  <a:lnTo>
                    <a:pt x="6" y="98"/>
                  </a:lnTo>
                  <a:lnTo>
                    <a:pt x="3" y="94"/>
                  </a:lnTo>
                  <a:lnTo>
                    <a:pt x="0" y="83"/>
                  </a:lnTo>
                  <a:lnTo>
                    <a:pt x="1" y="75"/>
                  </a:lnTo>
                  <a:lnTo>
                    <a:pt x="6" y="69"/>
                  </a:lnTo>
                  <a:lnTo>
                    <a:pt x="11" y="64"/>
                  </a:lnTo>
                  <a:lnTo>
                    <a:pt x="17" y="60"/>
                  </a:lnTo>
                  <a:lnTo>
                    <a:pt x="23" y="55"/>
                  </a:lnTo>
                  <a:lnTo>
                    <a:pt x="27" y="49"/>
                  </a:lnTo>
                  <a:lnTo>
                    <a:pt x="29" y="41"/>
                  </a:lnTo>
                  <a:lnTo>
                    <a:pt x="27" y="28"/>
                  </a:lnTo>
                  <a:lnTo>
                    <a:pt x="39" y="30"/>
                  </a:lnTo>
                  <a:lnTo>
                    <a:pt x="48" y="28"/>
                  </a:lnTo>
                  <a:lnTo>
                    <a:pt x="54" y="24"/>
                  </a:lnTo>
                  <a:lnTo>
                    <a:pt x="59" y="19"/>
                  </a:lnTo>
                  <a:lnTo>
                    <a:pt x="63" y="13"/>
                  </a:lnTo>
                  <a:lnTo>
                    <a:pt x="68" y="7"/>
                  </a:lnTo>
                  <a:lnTo>
                    <a:pt x="74" y="3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224"/>
            <p:cNvSpPr/>
            <p:nvPr/>
          </p:nvSpPr>
          <p:spPr bwMode="auto">
            <a:xfrm>
              <a:off x="7156627" y="4202644"/>
              <a:ext cx="174481" cy="267538"/>
            </a:xfrm>
            <a:custGeom>
              <a:avLst/>
              <a:gdLst>
                <a:gd name="T0" fmla="*/ 61 w 180"/>
                <a:gd name="T1" fmla="*/ 13 h 277"/>
                <a:gd name="T2" fmla="*/ 77 w 180"/>
                <a:gd name="T3" fmla="*/ 22 h 277"/>
                <a:gd name="T4" fmla="*/ 97 w 180"/>
                <a:gd name="T5" fmla="*/ 22 h 277"/>
                <a:gd name="T6" fmla="*/ 116 w 180"/>
                <a:gd name="T7" fmla="*/ 21 h 277"/>
                <a:gd name="T8" fmla="*/ 124 w 180"/>
                <a:gd name="T9" fmla="*/ 28 h 277"/>
                <a:gd name="T10" fmla="*/ 118 w 180"/>
                <a:gd name="T11" fmla="*/ 55 h 277"/>
                <a:gd name="T12" fmla="*/ 112 w 180"/>
                <a:gd name="T13" fmla="*/ 84 h 277"/>
                <a:gd name="T14" fmla="*/ 97 w 180"/>
                <a:gd name="T15" fmla="*/ 112 h 277"/>
                <a:gd name="T16" fmla="*/ 91 w 180"/>
                <a:gd name="T17" fmla="*/ 122 h 277"/>
                <a:gd name="T18" fmla="*/ 107 w 180"/>
                <a:gd name="T19" fmla="*/ 128 h 277"/>
                <a:gd name="T20" fmla="*/ 120 w 180"/>
                <a:gd name="T21" fmla="*/ 138 h 277"/>
                <a:gd name="T22" fmla="*/ 130 w 180"/>
                <a:gd name="T23" fmla="*/ 140 h 277"/>
                <a:gd name="T24" fmla="*/ 139 w 180"/>
                <a:gd name="T25" fmla="*/ 125 h 277"/>
                <a:gd name="T26" fmla="*/ 131 w 180"/>
                <a:gd name="T27" fmla="*/ 117 h 277"/>
                <a:gd name="T28" fmla="*/ 137 w 180"/>
                <a:gd name="T29" fmla="*/ 100 h 277"/>
                <a:gd name="T30" fmla="*/ 152 w 180"/>
                <a:gd name="T31" fmla="*/ 82 h 277"/>
                <a:gd name="T32" fmla="*/ 170 w 180"/>
                <a:gd name="T33" fmla="*/ 70 h 277"/>
                <a:gd name="T34" fmla="*/ 173 w 180"/>
                <a:gd name="T35" fmla="*/ 98 h 277"/>
                <a:gd name="T36" fmla="*/ 156 w 180"/>
                <a:gd name="T37" fmla="*/ 154 h 277"/>
                <a:gd name="T38" fmla="*/ 135 w 180"/>
                <a:gd name="T39" fmla="*/ 205 h 277"/>
                <a:gd name="T40" fmla="*/ 108 w 180"/>
                <a:gd name="T41" fmla="*/ 246 h 277"/>
                <a:gd name="T42" fmla="*/ 75 w 180"/>
                <a:gd name="T43" fmla="*/ 272 h 277"/>
                <a:gd name="T44" fmla="*/ 55 w 180"/>
                <a:gd name="T45" fmla="*/ 266 h 277"/>
                <a:gd name="T46" fmla="*/ 61 w 180"/>
                <a:gd name="T47" fmla="*/ 250 h 277"/>
                <a:gd name="T48" fmla="*/ 62 w 180"/>
                <a:gd name="T49" fmla="*/ 239 h 277"/>
                <a:gd name="T50" fmla="*/ 64 w 180"/>
                <a:gd name="T51" fmla="*/ 226 h 277"/>
                <a:gd name="T52" fmla="*/ 84 w 180"/>
                <a:gd name="T53" fmla="*/ 206 h 277"/>
                <a:gd name="T54" fmla="*/ 97 w 180"/>
                <a:gd name="T55" fmla="*/ 181 h 277"/>
                <a:gd name="T56" fmla="*/ 92 w 180"/>
                <a:gd name="T57" fmla="*/ 165 h 277"/>
                <a:gd name="T58" fmla="*/ 80 w 180"/>
                <a:gd name="T59" fmla="*/ 157 h 277"/>
                <a:gd name="T60" fmla="*/ 66 w 180"/>
                <a:gd name="T61" fmla="*/ 153 h 277"/>
                <a:gd name="T62" fmla="*/ 56 w 180"/>
                <a:gd name="T63" fmla="*/ 144 h 277"/>
                <a:gd name="T64" fmla="*/ 55 w 180"/>
                <a:gd name="T65" fmla="*/ 125 h 277"/>
                <a:gd name="T66" fmla="*/ 49 w 180"/>
                <a:gd name="T67" fmla="*/ 145 h 277"/>
                <a:gd name="T68" fmla="*/ 45 w 180"/>
                <a:gd name="T69" fmla="*/ 167 h 277"/>
                <a:gd name="T70" fmla="*/ 40 w 180"/>
                <a:gd name="T71" fmla="*/ 184 h 277"/>
                <a:gd name="T72" fmla="*/ 30 w 180"/>
                <a:gd name="T73" fmla="*/ 189 h 277"/>
                <a:gd name="T74" fmla="*/ 13 w 180"/>
                <a:gd name="T75" fmla="*/ 179 h 277"/>
                <a:gd name="T76" fmla="*/ 17 w 180"/>
                <a:gd name="T77" fmla="*/ 156 h 277"/>
                <a:gd name="T78" fmla="*/ 34 w 180"/>
                <a:gd name="T79" fmla="*/ 131 h 277"/>
                <a:gd name="T80" fmla="*/ 35 w 180"/>
                <a:gd name="T81" fmla="*/ 101 h 277"/>
                <a:gd name="T82" fmla="*/ 30 w 180"/>
                <a:gd name="T83" fmla="*/ 71 h 277"/>
                <a:gd name="T84" fmla="*/ 29 w 180"/>
                <a:gd name="T85" fmla="*/ 41 h 277"/>
                <a:gd name="T86" fmla="*/ 41 w 180"/>
                <a:gd name="T87" fmla="*/ 13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0" h="277">
                  <a:moveTo>
                    <a:pt x="55" y="0"/>
                  </a:moveTo>
                  <a:lnTo>
                    <a:pt x="61" y="13"/>
                  </a:lnTo>
                  <a:lnTo>
                    <a:pt x="68" y="19"/>
                  </a:lnTo>
                  <a:lnTo>
                    <a:pt x="77" y="22"/>
                  </a:lnTo>
                  <a:lnTo>
                    <a:pt x="88" y="22"/>
                  </a:lnTo>
                  <a:lnTo>
                    <a:pt x="97" y="22"/>
                  </a:lnTo>
                  <a:lnTo>
                    <a:pt x="107" y="21"/>
                  </a:lnTo>
                  <a:lnTo>
                    <a:pt x="116" y="21"/>
                  </a:lnTo>
                  <a:lnTo>
                    <a:pt x="122" y="23"/>
                  </a:lnTo>
                  <a:lnTo>
                    <a:pt x="124" y="28"/>
                  </a:lnTo>
                  <a:lnTo>
                    <a:pt x="120" y="42"/>
                  </a:lnTo>
                  <a:lnTo>
                    <a:pt x="118" y="55"/>
                  </a:lnTo>
                  <a:lnTo>
                    <a:pt x="116" y="70"/>
                  </a:lnTo>
                  <a:lnTo>
                    <a:pt x="112" y="84"/>
                  </a:lnTo>
                  <a:lnTo>
                    <a:pt x="107" y="98"/>
                  </a:lnTo>
                  <a:lnTo>
                    <a:pt x="97" y="112"/>
                  </a:lnTo>
                  <a:lnTo>
                    <a:pt x="83" y="125"/>
                  </a:lnTo>
                  <a:lnTo>
                    <a:pt x="91" y="122"/>
                  </a:lnTo>
                  <a:lnTo>
                    <a:pt x="100" y="125"/>
                  </a:lnTo>
                  <a:lnTo>
                    <a:pt x="107" y="128"/>
                  </a:lnTo>
                  <a:lnTo>
                    <a:pt x="113" y="133"/>
                  </a:lnTo>
                  <a:lnTo>
                    <a:pt x="120" y="138"/>
                  </a:lnTo>
                  <a:lnTo>
                    <a:pt x="125" y="140"/>
                  </a:lnTo>
                  <a:lnTo>
                    <a:pt x="130" y="140"/>
                  </a:lnTo>
                  <a:lnTo>
                    <a:pt x="135" y="136"/>
                  </a:lnTo>
                  <a:lnTo>
                    <a:pt x="139" y="125"/>
                  </a:lnTo>
                  <a:lnTo>
                    <a:pt x="133" y="122"/>
                  </a:lnTo>
                  <a:lnTo>
                    <a:pt x="131" y="117"/>
                  </a:lnTo>
                  <a:lnTo>
                    <a:pt x="133" y="109"/>
                  </a:lnTo>
                  <a:lnTo>
                    <a:pt x="137" y="100"/>
                  </a:lnTo>
                  <a:lnTo>
                    <a:pt x="144" y="90"/>
                  </a:lnTo>
                  <a:lnTo>
                    <a:pt x="152" y="82"/>
                  </a:lnTo>
                  <a:lnTo>
                    <a:pt x="161" y="75"/>
                  </a:lnTo>
                  <a:lnTo>
                    <a:pt x="170" y="70"/>
                  </a:lnTo>
                  <a:lnTo>
                    <a:pt x="180" y="70"/>
                  </a:lnTo>
                  <a:lnTo>
                    <a:pt x="173" y="98"/>
                  </a:lnTo>
                  <a:lnTo>
                    <a:pt x="164" y="126"/>
                  </a:lnTo>
                  <a:lnTo>
                    <a:pt x="156" y="154"/>
                  </a:lnTo>
                  <a:lnTo>
                    <a:pt x="146" y="181"/>
                  </a:lnTo>
                  <a:lnTo>
                    <a:pt x="135" y="205"/>
                  </a:lnTo>
                  <a:lnTo>
                    <a:pt x="123" y="227"/>
                  </a:lnTo>
                  <a:lnTo>
                    <a:pt x="108" y="246"/>
                  </a:lnTo>
                  <a:lnTo>
                    <a:pt x="92" y="261"/>
                  </a:lnTo>
                  <a:lnTo>
                    <a:pt x="75" y="272"/>
                  </a:lnTo>
                  <a:lnTo>
                    <a:pt x="55" y="277"/>
                  </a:lnTo>
                  <a:lnTo>
                    <a:pt x="55" y="266"/>
                  </a:lnTo>
                  <a:lnTo>
                    <a:pt x="57" y="257"/>
                  </a:lnTo>
                  <a:lnTo>
                    <a:pt x="61" y="250"/>
                  </a:lnTo>
                  <a:lnTo>
                    <a:pt x="63" y="244"/>
                  </a:lnTo>
                  <a:lnTo>
                    <a:pt x="62" y="239"/>
                  </a:lnTo>
                  <a:lnTo>
                    <a:pt x="55" y="235"/>
                  </a:lnTo>
                  <a:lnTo>
                    <a:pt x="64" y="226"/>
                  </a:lnTo>
                  <a:lnTo>
                    <a:pt x="74" y="216"/>
                  </a:lnTo>
                  <a:lnTo>
                    <a:pt x="84" y="206"/>
                  </a:lnTo>
                  <a:lnTo>
                    <a:pt x="92" y="195"/>
                  </a:lnTo>
                  <a:lnTo>
                    <a:pt x="97" y="181"/>
                  </a:lnTo>
                  <a:lnTo>
                    <a:pt x="96" y="171"/>
                  </a:lnTo>
                  <a:lnTo>
                    <a:pt x="92" y="165"/>
                  </a:lnTo>
                  <a:lnTo>
                    <a:pt x="88" y="161"/>
                  </a:lnTo>
                  <a:lnTo>
                    <a:pt x="80" y="157"/>
                  </a:lnTo>
                  <a:lnTo>
                    <a:pt x="73" y="155"/>
                  </a:lnTo>
                  <a:lnTo>
                    <a:pt x="66" y="153"/>
                  </a:lnTo>
                  <a:lnTo>
                    <a:pt x="60" y="150"/>
                  </a:lnTo>
                  <a:lnTo>
                    <a:pt x="56" y="144"/>
                  </a:lnTo>
                  <a:lnTo>
                    <a:pt x="54" y="137"/>
                  </a:lnTo>
                  <a:lnTo>
                    <a:pt x="55" y="125"/>
                  </a:lnTo>
                  <a:lnTo>
                    <a:pt x="51" y="134"/>
                  </a:lnTo>
                  <a:lnTo>
                    <a:pt x="49" y="145"/>
                  </a:lnTo>
                  <a:lnTo>
                    <a:pt x="47" y="156"/>
                  </a:lnTo>
                  <a:lnTo>
                    <a:pt x="45" y="167"/>
                  </a:lnTo>
                  <a:lnTo>
                    <a:pt x="43" y="177"/>
                  </a:lnTo>
                  <a:lnTo>
                    <a:pt x="40" y="184"/>
                  </a:lnTo>
                  <a:lnTo>
                    <a:pt x="36" y="188"/>
                  </a:lnTo>
                  <a:lnTo>
                    <a:pt x="30" y="189"/>
                  </a:lnTo>
                  <a:lnTo>
                    <a:pt x="23" y="187"/>
                  </a:lnTo>
                  <a:lnTo>
                    <a:pt x="13" y="179"/>
                  </a:lnTo>
                  <a:lnTo>
                    <a:pt x="0" y="166"/>
                  </a:lnTo>
                  <a:lnTo>
                    <a:pt x="17" y="156"/>
                  </a:lnTo>
                  <a:lnTo>
                    <a:pt x="28" y="144"/>
                  </a:lnTo>
                  <a:lnTo>
                    <a:pt x="34" y="131"/>
                  </a:lnTo>
                  <a:lnTo>
                    <a:pt x="36" y="116"/>
                  </a:lnTo>
                  <a:lnTo>
                    <a:pt x="35" y="101"/>
                  </a:lnTo>
                  <a:lnTo>
                    <a:pt x="33" y="87"/>
                  </a:lnTo>
                  <a:lnTo>
                    <a:pt x="30" y="71"/>
                  </a:lnTo>
                  <a:lnTo>
                    <a:pt x="29" y="55"/>
                  </a:lnTo>
                  <a:lnTo>
                    <a:pt x="29" y="41"/>
                  </a:lnTo>
                  <a:lnTo>
                    <a:pt x="33" y="26"/>
                  </a:lnTo>
                  <a:lnTo>
                    <a:pt x="41" y="13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26"/>
            <p:cNvSpPr/>
            <p:nvPr/>
          </p:nvSpPr>
          <p:spPr bwMode="auto">
            <a:xfrm>
              <a:off x="6892966" y="4270497"/>
              <a:ext cx="93057" cy="93057"/>
            </a:xfrm>
            <a:custGeom>
              <a:avLst/>
              <a:gdLst>
                <a:gd name="T0" fmla="*/ 91 w 96"/>
                <a:gd name="T1" fmla="*/ 0 h 96"/>
                <a:gd name="T2" fmla="*/ 96 w 96"/>
                <a:gd name="T3" fmla="*/ 10 h 96"/>
                <a:gd name="T4" fmla="*/ 92 w 96"/>
                <a:gd name="T5" fmla="*/ 20 h 96"/>
                <a:gd name="T6" fmla="*/ 85 w 96"/>
                <a:gd name="T7" fmla="*/ 30 h 96"/>
                <a:gd name="T8" fmla="*/ 73 w 96"/>
                <a:gd name="T9" fmla="*/ 41 h 96"/>
                <a:gd name="T10" fmla="*/ 58 w 96"/>
                <a:gd name="T11" fmla="*/ 52 h 96"/>
                <a:gd name="T12" fmla="*/ 42 w 96"/>
                <a:gd name="T13" fmla="*/ 63 h 96"/>
                <a:gd name="T14" fmla="*/ 28 w 96"/>
                <a:gd name="T15" fmla="*/ 74 h 96"/>
                <a:gd name="T16" fmla="*/ 15 w 96"/>
                <a:gd name="T17" fmla="*/ 85 h 96"/>
                <a:gd name="T18" fmla="*/ 8 w 96"/>
                <a:gd name="T19" fmla="*/ 96 h 96"/>
                <a:gd name="T20" fmla="*/ 0 w 96"/>
                <a:gd name="T21" fmla="*/ 89 h 96"/>
                <a:gd name="T22" fmla="*/ 0 w 96"/>
                <a:gd name="T23" fmla="*/ 81 h 96"/>
                <a:gd name="T24" fmla="*/ 6 w 96"/>
                <a:gd name="T25" fmla="*/ 73 h 96"/>
                <a:gd name="T26" fmla="*/ 15 w 96"/>
                <a:gd name="T27" fmla="*/ 66 h 96"/>
                <a:gd name="T28" fmla="*/ 28 w 96"/>
                <a:gd name="T29" fmla="*/ 57 h 96"/>
                <a:gd name="T30" fmla="*/ 40 w 96"/>
                <a:gd name="T31" fmla="*/ 50 h 96"/>
                <a:gd name="T32" fmla="*/ 53 w 96"/>
                <a:gd name="T33" fmla="*/ 41 h 96"/>
                <a:gd name="T34" fmla="*/ 63 w 96"/>
                <a:gd name="T35" fmla="*/ 34 h 96"/>
                <a:gd name="T36" fmla="*/ 69 w 96"/>
                <a:gd name="T37" fmla="*/ 27 h 96"/>
                <a:gd name="T38" fmla="*/ 70 w 96"/>
                <a:gd name="T39" fmla="*/ 19 h 96"/>
                <a:gd name="T40" fmla="*/ 63 w 96"/>
                <a:gd name="T41" fmla="*/ 13 h 96"/>
                <a:gd name="T42" fmla="*/ 66 w 96"/>
                <a:gd name="T43" fmla="*/ 7 h 96"/>
                <a:gd name="T44" fmla="*/ 70 w 96"/>
                <a:gd name="T45" fmla="*/ 6 h 96"/>
                <a:gd name="T46" fmla="*/ 75 w 96"/>
                <a:gd name="T47" fmla="*/ 7 h 96"/>
                <a:gd name="T48" fmla="*/ 80 w 96"/>
                <a:gd name="T49" fmla="*/ 10 h 96"/>
                <a:gd name="T50" fmla="*/ 85 w 96"/>
                <a:gd name="T51" fmla="*/ 10 h 96"/>
                <a:gd name="T52" fmla="*/ 88 w 96"/>
                <a:gd name="T53" fmla="*/ 7 h 96"/>
                <a:gd name="T54" fmla="*/ 91 w 96"/>
                <a:gd name="T5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6" h="96">
                  <a:moveTo>
                    <a:pt x="91" y="0"/>
                  </a:moveTo>
                  <a:lnTo>
                    <a:pt x="96" y="10"/>
                  </a:lnTo>
                  <a:lnTo>
                    <a:pt x="92" y="20"/>
                  </a:lnTo>
                  <a:lnTo>
                    <a:pt x="85" y="30"/>
                  </a:lnTo>
                  <a:lnTo>
                    <a:pt x="73" y="41"/>
                  </a:lnTo>
                  <a:lnTo>
                    <a:pt x="58" y="52"/>
                  </a:lnTo>
                  <a:lnTo>
                    <a:pt x="42" y="63"/>
                  </a:lnTo>
                  <a:lnTo>
                    <a:pt x="28" y="74"/>
                  </a:lnTo>
                  <a:lnTo>
                    <a:pt x="15" y="85"/>
                  </a:lnTo>
                  <a:lnTo>
                    <a:pt x="8" y="96"/>
                  </a:lnTo>
                  <a:lnTo>
                    <a:pt x="0" y="89"/>
                  </a:lnTo>
                  <a:lnTo>
                    <a:pt x="0" y="81"/>
                  </a:lnTo>
                  <a:lnTo>
                    <a:pt x="6" y="73"/>
                  </a:lnTo>
                  <a:lnTo>
                    <a:pt x="15" y="66"/>
                  </a:lnTo>
                  <a:lnTo>
                    <a:pt x="28" y="57"/>
                  </a:lnTo>
                  <a:lnTo>
                    <a:pt x="40" y="50"/>
                  </a:lnTo>
                  <a:lnTo>
                    <a:pt x="53" y="41"/>
                  </a:lnTo>
                  <a:lnTo>
                    <a:pt x="63" y="34"/>
                  </a:lnTo>
                  <a:lnTo>
                    <a:pt x="69" y="27"/>
                  </a:lnTo>
                  <a:lnTo>
                    <a:pt x="70" y="19"/>
                  </a:lnTo>
                  <a:lnTo>
                    <a:pt x="63" y="13"/>
                  </a:lnTo>
                  <a:lnTo>
                    <a:pt x="66" y="7"/>
                  </a:lnTo>
                  <a:lnTo>
                    <a:pt x="70" y="6"/>
                  </a:lnTo>
                  <a:lnTo>
                    <a:pt x="75" y="7"/>
                  </a:lnTo>
                  <a:lnTo>
                    <a:pt x="80" y="10"/>
                  </a:lnTo>
                  <a:lnTo>
                    <a:pt x="85" y="10"/>
                  </a:lnTo>
                  <a:lnTo>
                    <a:pt x="88" y="7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227"/>
            <p:cNvSpPr/>
            <p:nvPr/>
          </p:nvSpPr>
          <p:spPr bwMode="auto">
            <a:xfrm>
              <a:off x="7133363" y="4322842"/>
              <a:ext cx="118260" cy="108566"/>
            </a:xfrm>
            <a:custGeom>
              <a:avLst/>
              <a:gdLst>
                <a:gd name="T0" fmla="*/ 78 w 120"/>
                <a:gd name="T1" fmla="*/ 0 h 110"/>
                <a:gd name="T2" fmla="*/ 77 w 120"/>
                <a:gd name="T3" fmla="*/ 12 h 110"/>
                <a:gd name="T4" fmla="*/ 79 w 120"/>
                <a:gd name="T5" fmla="*/ 19 h 110"/>
                <a:gd name="T6" fmla="*/ 83 w 120"/>
                <a:gd name="T7" fmla="*/ 25 h 110"/>
                <a:gd name="T8" fmla="*/ 89 w 120"/>
                <a:gd name="T9" fmla="*/ 28 h 110"/>
                <a:gd name="T10" fmla="*/ 96 w 120"/>
                <a:gd name="T11" fmla="*/ 30 h 110"/>
                <a:gd name="T12" fmla="*/ 103 w 120"/>
                <a:gd name="T13" fmla="*/ 32 h 110"/>
                <a:gd name="T14" fmla="*/ 111 w 120"/>
                <a:gd name="T15" fmla="*/ 36 h 110"/>
                <a:gd name="T16" fmla="*/ 115 w 120"/>
                <a:gd name="T17" fmla="*/ 40 h 110"/>
                <a:gd name="T18" fmla="*/ 119 w 120"/>
                <a:gd name="T19" fmla="*/ 46 h 110"/>
                <a:gd name="T20" fmla="*/ 120 w 120"/>
                <a:gd name="T21" fmla="*/ 56 h 110"/>
                <a:gd name="T22" fmla="*/ 115 w 120"/>
                <a:gd name="T23" fmla="*/ 70 h 110"/>
                <a:gd name="T24" fmla="*/ 107 w 120"/>
                <a:gd name="T25" fmla="*/ 81 h 110"/>
                <a:gd name="T26" fmla="*/ 97 w 120"/>
                <a:gd name="T27" fmla="*/ 91 h 110"/>
                <a:gd name="T28" fmla="*/ 87 w 120"/>
                <a:gd name="T29" fmla="*/ 101 h 110"/>
                <a:gd name="T30" fmla="*/ 78 w 120"/>
                <a:gd name="T31" fmla="*/ 110 h 110"/>
                <a:gd name="T32" fmla="*/ 70 w 120"/>
                <a:gd name="T33" fmla="*/ 108 h 110"/>
                <a:gd name="T34" fmla="*/ 68 w 120"/>
                <a:gd name="T35" fmla="*/ 103 h 110"/>
                <a:gd name="T36" fmla="*/ 69 w 120"/>
                <a:gd name="T37" fmla="*/ 97 h 110"/>
                <a:gd name="T38" fmla="*/ 73 w 120"/>
                <a:gd name="T39" fmla="*/ 91 h 110"/>
                <a:gd name="T40" fmla="*/ 78 w 120"/>
                <a:gd name="T41" fmla="*/ 84 h 110"/>
                <a:gd name="T42" fmla="*/ 67 w 120"/>
                <a:gd name="T43" fmla="*/ 84 h 110"/>
                <a:gd name="T44" fmla="*/ 58 w 120"/>
                <a:gd name="T45" fmla="*/ 86 h 110"/>
                <a:gd name="T46" fmla="*/ 52 w 120"/>
                <a:gd name="T47" fmla="*/ 92 h 110"/>
                <a:gd name="T48" fmla="*/ 47 w 120"/>
                <a:gd name="T49" fmla="*/ 98 h 110"/>
                <a:gd name="T50" fmla="*/ 42 w 120"/>
                <a:gd name="T51" fmla="*/ 106 h 110"/>
                <a:gd name="T52" fmla="*/ 36 w 120"/>
                <a:gd name="T53" fmla="*/ 110 h 110"/>
                <a:gd name="T54" fmla="*/ 19 w 120"/>
                <a:gd name="T55" fmla="*/ 98 h 110"/>
                <a:gd name="T56" fmla="*/ 8 w 120"/>
                <a:gd name="T57" fmla="*/ 85 h 110"/>
                <a:gd name="T58" fmla="*/ 1 w 120"/>
                <a:gd name="T59" fmla="*/ 73 h 110"/>
                <a:gd name="T60" fmla="*/ 0 w 120"/>
                <a:gd name="T61" fmla="*/ 60 h 110"/>
                <a:gd name="T62" fmla="*/ 2 w 120"/>
                <a:gd name="T63" fmla="*/ 45 h 110"/>
                <a:gd name="T64" fmla="*/ 10 w 120"/>
                <a:gd name="T65" fmla="*/ 28 h 110"/>
                <a:gd name="T66" fmla="*/ 12 w 120"/>
                <a:gd name="T67" fmla="*/ 28 h 110"/>
                <a:gd name="T68" fmla="*/ 16 w 120"/>
                <a:gd name="T69" fmla="*/ 29 h 110"/>
                <a:gd name="T70" fmla="*/ 18 w 120"/>
                <a:gd name="T71" fmla="*/ 29 h 110"/>
                <a:gd name="T72" fmla="*/ 21 w 120"/>
                <a:gd name="T73" fmla="*/ 30 h 110"/>
                <a:gd name="T74" fmla="*/ 22 w 120"/>
                <a:gd name="T75" fmla="*/ 32 h 110"/>
                <a:gd name="T76" fmla="*/ 23 w 120"/>
                <a:gd name="T77" fmla="*/ 35 h 110"/>
                <a:gd name="T78" fmla="*/ 23 w 120"/>
                <a:gd name="T79" fmla="*/ 37 h 110"/>
                <a:gd name="T80" fmla="*/ 23 w 120"/>
                <a:gd name="T81" fmla="*/ 41 h 110"/>
                <a:gd name="T82" fmla="*/ 36 w 120"/>
                <a:gd name="T83" fmla="*/ 54 h 110"/>
                <a:gd name="T84" fmla="*/ 46 w 120"/>
                <a:gd name="T85" fmla="*/ 62 h 110"/>
                <a:gd name="T86" fmla="*/ 53 w 120"/>
                <a:gd name="T87" fmla="*/ 64 h 110"/>
                <a:gd name="T88" fmla="*/ 59 w 120"/>
                <a:gd name="T89" fmla="*/ 63 h 110"/>
                <a:gd name="T90" fmla="*/ 63 w 120"/>
                <a:gd name="T91" fmla="*/ 59 h 110"/>
                <a:gd name="T92" fmla="*/ 66 w 120"/>
                <a:gd name="T93" fmla="*/ 52 h 110"/>
                <a:gd name="T94" fmla="*/ 68 w 120"/>
                <a:gd name="T95" fmla="*/ 42 h 110"/>
                <a:gd name="T96" fmla="*/ 70 w 120"/>
                <a:gd name="T97" fmla="*/ 31 h 110"/>
                <a:gd name="T98" fmla="*/ 72 w 120"/>
                <a:gd name="T99" fmla="*/ 20 h 110"/>
                <a:gd name="T100" fmla="*/ 74 w 120"/>
                <a:gd name="T101" fmla="*/ 9 h 110"/>
                <a:gd name="T102" fmla="*/ 78 w 120"/>
                <a:gd name="T103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0" h="110">
                  <a:moveTo>
                    <a:pt x="78" y="0"/>
                  </a:moveTo>
                  <a:lnTo>
                    <a:pt x="77" y="12"/>
                  </a:lnTo>
                  <a:lnTo>
                    <a:pt x="79" y="19"/>
                  </a:lnTo>
                  <a:lnTo>
                    <a:pt x="83" y="25"/>
                  </a:lnTo>
                  <a:lnTo>
                    <a:pt x="89" y="28"/>
                  </a:lnTo>
                  <a:lnTo>
                    <a:pt x="96" y="30"/>
                  </a:lnTo>
                  <a:lnTo>
                    <a:pt x="103" y="32"/>
                  </a:lnTo>
                  <a:lnTo>
                    <a:pt x="111" y="36"/>
                  </a:lnTo>
                  <a:lnTo>
                    <a:pt x="115" y="40"/>
                  </a:lnTo>
                  <a:lnTo>
                    <a:pt x="119" y="46"/>
                  </a:lnTo>
                  <a:lnTo>
                    <a:pt x="120" y="56"/>
                  </a:lnTo>
                  <a:lnTo>
                    <a:pt x="115" y="70"/>
                  </a:lnTo>
                  <a:lnTo>
                    <a:pt x="107" y="81"/>
                  </a:lnTo>
                  <a:lnTo>
                    <a:pt x="97" y="91"/>
                  </a:lnTo>
                  <a:lnTo>
                    <a:pt x="87" y="101"/>
                  </a:lnTo>
                  <a:lnTo>
                    <a:pt x="78" y="110"/>
                  </a:lnTo>
                  <a:lnTo>
                    <a:pt x="70" y="108"/>
                  </a:lnTo>
                  <a:lnTo>
                    <a:pt x="68" y="103"/>
                  </a:lnTo>
                  <a:lnTo>
                    <a:pt x="69" y="97"/>
                  </a:lnTo>
                  <a:lnTo>
                    <a:pt x="73" y="91"/>
                  </a:lnTo>
                  <a:lnTo>
                    <a:pt x="78" y="84"/>
                  </a:lnTo>
                  <a:lnTo>
                    <a:pt x="67" y="84"/>
                  </a:lnTo>
                  <a:lnTo>
                    <a:pt x="58" y="86"/>
                  </a:lnTo>
                  <a:lnTo>
                    <a:pt x="52" y="92"/>
                  </a:lnTo>
                  <a:lnTo>
                    <a:pt x="47" y="98"/>
                  </a:lnTo>
                  <a:lnTo>
                    <a:pt x="42" y="106"/>
                  </a:lnTo>
                  <a:lnTo>
                    <a:pt x="36" y="110"/>
                  </a:lnTo>
                  <a:lnTo>
                    <a:pt x="19" y="98"/>
                  </a:lnTo>
                  <a:lnTo>
                    <a:pt x="8" y="85"/>
                  </a:lnTo>
                  <a:lnTo>
                    <a:pt x="1" y="73"/>
                  </a:lnTo>
                  <a:lnTo>
                    <a:pt x="0" y="60"/>
                  </a:lnTo>
                  <a:lnTo>
                    <a:pt x="2" y="45"/>
                  </a:lnTo>
                  <a:lnTo>
                    <a:pt x="10" y="28"/>
                  </a:lnTo>
                  <a:lnTo>
                    <a:pt x="12" y="28"/>
                  </a:lnTo>
                  <a:lnTo>
                    <a:pt x="16" y="29"/>
                  </a:lnTo>
                  <a:lnTo>
                    <a:pt x="18" y="29"/>
                  </a:lnTo>
                  <a:lnTo>
                    <a:pt x="21" y="30"/>
                  </a:lnTo>
                  <a:lnTo>
                    <a:pt x="22" y="32"/>
                  </a:lnTo>
                  <a:lnTo>
                    <a:pt x="23" y="35"/>
                  </a:lnTo>
                  <a:lnTo>
                    <a:pt x="23" y="37"/>
                  </a:lnTo>
                  <a:lnTo>
                    <a:pt x="23" y="41"/>
                  </a:lnTo>
                  <a:lnTo>
                    <a:pt x="36" y="54"/>
                  </a:lnTo>
                  <a:lnTo>
                    <a:pt x="46" y="62"/>
                  </a:lnTo>
                  <a:lnTo>
                    <a:pt x="53" y="64"/>
                  </a:lnTo>
                  <a:lnTo>
                    <a:pt x="59" y="63"/>
                  </a:lnTo>
                  <a:lnTo>
                    <a:pt x="63" y="59"/>
                  </a:lnTo>
                  <a:lnTo>
                    <a:pt x="66" y="52"/>
                  </a:lnTo>
                  <a:lnTo>
                    <a:pt x="68" y="42"/>
                  </a:lnTo>
                  <a:lnTo>
                    <a:pt x="70" y="31"/>
                  </a:lnTo>
                  <a:lnTo>
                    <a:pt x="72" y="20"/>
                  </a:lnTo>
                  <a:lnTo>
                    <a:pt x="74" y="9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228"/>
            <p:cNvSpPr/>
            <p:nvPr/>
          </p:nvSpPr>
          <p:spPr bwMode="auto">
            <a:xfrm>
              <a:off x="5665781" y="4338351"/>
              <a:ext cx="259783" cy="401307"/>
            </a:xfrm>
            <a:custGeom>
              <a:avLst/>
              <a:gdLst>
                <a:gd name="T0" fmla="*/ 207 w 267"/>
                <a:gd name="T1" fmla="*/ 22 h 416"/>
                <a:gd name="T2" fmla="*/ 219 w 267"/>
                <a:gd name="T3" fmla="*/ 64 h 416"/>
                <a:gd name="T4" fmla="*/ 229 w 267"/>
                <a:gd name="T5" fmla="*/ 87 h 416"/>
                <a:gd name="T6" fmla="*/ 208 w 267"/>
                <a:gd name="T7" fmla="*/ 96 h 416"/>
                <a:gd name="T8" fmla="*/ 205 w 267"/>
                <a:gd name="T9" fmla="*/ 65 h 416"/>
                <a:gd name="T10" fmla="*/ 176 w 267"/>
                <a:gd name="T11" fmla="*/ 66 h 416"/>
                <a:gd name="T12" fmla="*/ 134 w 267"/>
                <a:gd name="T13" fmla="*/ 106 h 416"/>
                <a:gd name="T14" fmla="*/ 151 w 267"/>
                <a:gd name="T15" fmla="*/ 144 h 416"/>
                <a:gd name="T16" fmla="*/ 180 w 267"/>
                <a:gd name="T17" fmla="*/ 182 h 416"/>
                <a:gd name="T18" fmla="*/ 221 w 267"/>
                <a:gd name="T19" fmla="*/ 207 h 416"/>
                <a:gd name="T20" fmla="*/ 236 w 267"/>
                <a:gd name="T21" fmla="*/ 157 h 416"/>
                <a:gd name="T22" fmla="*/ 250 w 267"/>
                <a:gd name="T23" fmla="*/ 106 h 416"/>
                <a:gd name="T24" fmla="*/ 265 w 267"/>
                <a:gd name="T25" fmla="*/ 148 h 416"/>
                <a:gd name="T26" fmla="*/ 264 w 267"/>
                <a:gd name="T27" fmla="*/ 228 h 416"/>
                <a:gd name="T28" fmla="*/ 247 w 267"/>
                <a:gd name="T29" fmla="*/ 299 h 416"/>
                <a:gd name="T30" fmla="*/ 236 w 267"/>
                <a:gd name="T31" fmla="*/ 374 h 416"/>
                <a:gd name="T32" fmla="*/ 191 w 267"/>
                <a:gd name="T33" fmla="*/ 386 h 416"/>
                <a:gd name="T34" fmla="*/ 152 w 267"/>
                <a:gd name="T35" fmla="*/ 374 h 416"/>
                <a:gd name="T36" fmla="*/ 168 w 267"/>
                <a:gd name="T37" fmla="*/ 361 h 416"/>
                <a:gd name="T38" fmla="*/ 180 w 267"/>
                <a:gd name="T39" fmla="*/ 346 h 416"/>
                <a:gd name="T40" fmla="*/ 129 w 267"/>
                <a:gd name="T41" fmla="*/ 346 h 416"/>
                <a:gd name="T42" fmla="*/ 78 w 267"/>
                <a:gd name="T43" fmla="*/ 384 h 416"/>
                <a:gd name="T44" fmla="*/ 28 w 267"/>
                <a:gd name="T45" fmla="*/ 416 h 416"/>
                <a:gd name="T46" fmla="*/ 0 w 267"/>
                <a:gd name="T47" fmla="*/ 305 h 416"/>
                <a:gd name="T48" fmla="*/ 28 w 267"/>
                <a:gd name="T49" fmla="*/ 324 h 416"/>
                <a:gd name="T50" fmla="*/ 46 w 267"/>
                <a:gd name="T51" fmla="*/ 347 h 416"/>
                <a:gd name="T52" fmla="*/ 70 w 267"/>
                <a:gd name="T53" fmla="*/ 357 h 416"/>
                <a:gd name="T54" fmla="*/ 91 w 267"/>
                <a:gd name="T55" fmla="*/ 332 h 416"/>
                <a:gd name="T56" fmla="*/ 99 w 267"/>
                <a:gd name="T57" fmla="*/ 293 h 416"/>
                <a:gd name="T58" fmla="*/ 117 w 267"/>
                <a:gd name="T59" fmla="*/ 265 h 416"/>
                <a:gd name="T60" fmla="*/ 110 w 267"/>
                <a:gd name="T61" fmla="*/ 250 h 416"/>
                <a:gd name="T62" fmla="*/ 112 w 267"/>
                <a:gd name="T63" fmla="*/ 232 h 416"/>
                <a:gd name="T64" fmla="*/ 132 w 267"/>
                <a:gd name="T65" fmla="*/ 223 h 416"/>
                <a:gd name="T66" fmla="*/ 166 w 267"/>
                <a:gd name="T67" fmla="*/ 207 h 416"/>
                <a:gd name="T68" fmla="*/ 151 w 267"/>
                <a:gd name="T69" fmla="*/ 190 h 416"/>
                <a:gd name="T70" fmla="*/ 125 w 267"/>
                <a:gd name="T71" fmla="*/ 183 h 416"/>
                <a:gd name="T72" fmla="*/ 109 w 267"/>
                <a:gd name="T73" fmla="*/ 165 h 416"/>
                <a:gd name="T74" fmla="*/ 102 w 267"/>
                <a:gd name="T75" fmla="*/ 183 h 416"/>
                <a:gd name="T76" fmla="*/ 79 w 267"/>
                <a:gd name="T77" fmla="*/ 228 h 416"/>
                <a:gd name="T78" fmla="*/ 53 w 267"/>
                <a:gd name="T79" fmla="*/ 250 h 416"/>
                <a:gd name="T80" fmla="*/ 33 w 267"/>
                <a:gd name="T81" fmla="*/ 237 h 416"/>
                <a:gd name="T82" fmla="*/ 17 w 267"/>
                <a:gd name="T83" fmla="*/ 239 h 416"/>
                <a:gd name="T84" fmla="*/ 1 w 267"/>
                <a:gd name="T85" fmla="*/ 232 h 416"/>
                <a:gd name="T86" fmla="*/ 14 w 267"/>
                <a:gd name="T87" fmla="*/ 202 h 416"/>
                <a:gd name="T88" fmla="*/ 45 w 267"/>
                <a:gd name="T89" fmla="*/ 182 h 416"/>
                <a:gd name="T90" fmla="*/ 48 w 267"/>
                <a:gd name="T91" fmla="*/ 166 h 416"/>
                <a:gd name="T92" fmla="*/ 37 w 267"/>
                <a:gd name="T93" fmla="*/ 132 h 416"/>
                <a:gd name="T94" fmla="*/ 24 w 267"/>
                <a:gd name="T95" fmla="*/ 113 h 416"/>
                <a:gd name="T96" fmla="*/ 13 w 267"/>
                <a:gd name="T97" fmla="*/ 121 h 416"/>
                <a:gd name="T98" fmla="*/ 17 w 267"/>
                <a:gd name="T99" fmla="*/ 92 h 416"/>
                <a:gd name="T100" fmla="*/ 29 w 267"/>
                <a:gd name="T101" fmla="*/ 59 h 416"/>
                <a:gd name="T102" fmla="*/ 45 w 267"/>
                <a:gd name="T103" fmla="*/ 54 h 416"/>
                <a:gd name="T104" fmla="*/ 62 w 267"/>
                <a:gd name="T105" fmla="*/ 81 h 416"/>
                <a:gd name="T106" fmla="*/ 62 w 267"/>
                <a:gd name="T107" fmla="*/ 65 h 416"/>
                <a:gd name="T108" fmla="*/ 57 w 267"/>
                <a:gd name="T109" fmla="*/ 42 h 416"/>
                <a:gd name="T110" fmla="*/ 124 w 267"/>
                <a:gd name="T111" fmla="*/ 27 h 416"/>
                <a:gd name="T112" fmla="*/ 121 w 267"/>
                <a:gd name="T113" fmla="*/ 59 h 416"/>
                <a:gd name="T114" fmla="*/ 110 w 267"/>
                <a:gd name="T115" fmla="*/ 83 h 416"/>
                <a:gd name="T116" fmla="*/ 154 w 267"/>
                <a:gd name="T117" fmla="*/ 64 h 416"/>
                <a:gd name="T118" fmla="*/ 186 w 267"/>
                <a:gd name="T119" fmla="*/ 33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67" h="416">
                  <a:moveTo>
                    <a:pt x="193" y="0"/>
                  </a:moveTo>
                  <a:lnTo>
                    <a:pt x="202" y="10"/>
                  </a:lnTo>
                  <a:lnTo>
                    <a:pt x="207" y="22"/>
                  </a:lnTo>
                  <a:lnTo>
                    <a:pt x="211" y="36"/>
                  </a:lnTo>
                  <a:lnTo>
                    <a:pt x="215" y="50"/>
                  </a:lnTo>
                  <a:lnTo>
                    <a:pt x="219" y="64"/>
                  </a:lnTo>
                  <a:lnTo>
                    <a:pt x="226" y="75"/>
                  </a:lnTo>
                  <a:lnTo>
                    <a:pt x="236" y="83"/>
                  </a:lnTo>
                  <a:lnTo>
                    <a:pt x="229" y="87"/>
                  </a:lnTo>
                  <a:lnTo>
                    <a:pt x="222" y="90"/>
                  </a:lnTo>
                  <a:lnTo>
                    <a:pt x="216" y="95"/>
                  </a:lnTo>
                  <a:lnTo>
                    <a:pt x="208" y="96"/>
                  </a:lnTo>
                  <a:lnTo>
                    <a:pt x="208" y="85"/>
                  </a:lnTo>
                  <a:lnTo>
                    <a:pt x="208" y="75"/>
                  </a:lnTo>
                  <a:lnTo>
                    <a:pt x="205" y="65"/>
                  </a:lnTo>
                  <a:lnTo>
                    <a:pt x="202" y="59"/>
                  </a:lnTo>
                  <a:lnTo>
                    <a:pt x="193" y="55"/>
                  </a:lnTo>
                  <a:lnTo>
                    <a:pt x="176" y="66"/>
                  </a:lnTo>
                  <a:lnTo>
                    <a:pt x="160" y="77"/>
                  </a:lnTo>
                  <a:lnTo>
                    <a:pt x="146" y="90"/>
                  </a:lnTo>
                  <a:lnTo>
                    <a:pt x="134" y="106"/>
                  </a:lnTo>
                  <a:lnTo>
                    <a:pt x="124" y="124"/>
                  </a:lnTo>
                  <a:lnTo>
                    <a:pt x="138" y="133"/>
                  </a:lnTo>
                  <a:lnTo>
                    <a:pt x="151" y="144"/>
                  </a:lnTo>
                  <a:lnTo>
                    <a:pt x="160" y="156"/>
                  </a:lnTo>
                  <a:lnTo>
                    <a:pt x="170" y="168"/>
                  </a:lnTo>
                  <a:lnTo>
                    <a:pt x="180" y="182"/>
                  </a:lnTo>
                  <a:lnTo>
                    <a:pt x="192" y="193"/>
                  </a:lnTo>
                  <a:lnTo>
                    <a:pt x="205" y="201"/>
                  </a:lnTo>
                  <a:lnTo>
                    <a:pt x="221" y="207"/>
                  </a:lnTo>
                  <a:lnTo>
                    <a:pt x="225" y="189"/>
                  </a:lnTo>
                  <a:lnTo>
                    <a:pt x="230" y="172"/>
                  </a:lnTo>
                  <a:lnTo>
                    <a:pt x="236" y="157"/>
                  </a:lnTo>
                  <a:lnTo>
                    <a:pt x="242" y="142"/>
                  </a:lnTo>
                  <a:lnTo>
                    <a:pt x="248" y="124"/>
                  </a:lnTo>
                  <a:lnTo>
                    <a:pt x="250" y="106"/>
                  </a:lnTo>
                  <a:lnTo>
                    <a:pt x="249" y="83"/>
                  </a:lnTo>
                  <a:lnTo>
                    <a:pt x="259" y="116"/>
                  </a:lnTo>
                  <a:lnTo>
                    <a:pt x="265" y="148"/>
                  </a:lnTo>
                  <a:lnTo>
                    <a:pt x="267" y="176"/>
                  </a:lnTo>
                  <a:lnTo>
                    <a:pt x="266" y="202"/>
                  </a:lnTo>
                  <a:lnTo>
                    <a:pt x="264" y="228"/>
                  </a:lnTo>
                  <a:lnTo>
                    <a:pt x="259" y="252"/>
                  </a:lnTo>
                  <a:lnTo>
                    <a:pt x="253" y="276"/>
                  </a:lnTo>
                  <a:lnTo>
                    <a:pt x="247" y="299"/>
                  </a:lnTo>
                  <a:lnTo>
                    <a:pt x="242" y="323"/>
                  </a:lnTo>
                  <a:lnTo>
                    <a:pt x="237" y="347"/>
                  </a:lnTo>
                  <a:lnTo>
                    <a:pt x="236" y="374"/>
                  </a:lnTo>
                  <a:lnTo>
                    <a:pt x="220" y="378"/>
                  </a:lnTo>
                  <a:lnTo>
                    <a:pt x="205" y="381"/>
                  </a:lnTo>
                  <a:lnTo>
                    <a:pt x="191" y="386"/>
                  </a:lnTo>
                  <a:lnTo>
                    <a:pt x="179" y="388"/>
                  </a:lnTo>
                  <a:lnTo>
                    <a:pt x="165" y="384"/>
                  </a:lnTo>
                  <a:lnTo>
                    <a:pt x="152" y="374"/>
                  </a:lnTo>
                  <a:lnTo>
                    <a:pt x="155" y="368"/>
                  </a:lnTo>
                  <a:lnTo>
                    <a:pt x="160" y="364"/>
                  </a:lnTo>
                  <a:lnTo>
                    <a:pt x="168" y="361"/>
                  </a:lnTo>
                  <a:lnTo>
                    <a:pt x="174" y="358"/>
                  </a:lnTo>
                  <a:lnTo>
                    <a:pt x="179" y="353"/>
                  </a:lnTo>
                  <a:lnTo>
                    <a:pt x="180" y="346"/>
                  </a:lnTo>
                  <a:lnTo>
                    <a:pt x="163" y="340"/>
                  </a:lnTo>
                  <a:lnTo>
                    <a:pt x="146" y="340"/>
                  </a:lnTo>
                  <a:lnTo>
                    <a:pt x="129" y="346"/>
                  </a:lnTo>
                  <a:lnTo>
                    <a:pt x="112" y="357"/>
                  </a:lnTo>
                  <a:lnTo>
                    <a:pt x="95" y="369"/>
                  </a:lnTo>
                  <a:lnTo>
                    <a:pt x="78" y="384"/>
                  </a:lnTo>
                  <a:lnTo>
                    <a:pt x="61" y="396"/>
                  </a:lnTo>
                  <a:lnTo>
                    <a:pt x="43" y="408"/>
                  </a:lnTo>
                  <a:lnTo>
                    <a:pt x="28" y="416"/>
                  </a:lnTo>
                  <a:lnTo>
                    <a:pt x="19" y="378"/>
                  </a:lnTo>
                  <a:lnTo>
                    <a:pt x="8" y="343"/>
                  </a:lnTo>
                  <a:lnTo>
                    <a:pt x="0" y="305"/>
                  </a:lnTo>
                  <a:lnTo>
                    <a:pt x="11" y="310"/>
                  </a:lnTo>
                  <a:lnTo>
                    <a:pt x="20" y="316"/>
                  </a:lnTo>
                  <a:lnTo>
                    <a:pt x="28" y="324"/>
                  </a:lnTo>
                  <a:lnTo>
                    <a:pt x="34" y="333"/>
                  </a:lnTo>
                  <a:lnTo>
                    <a:pt x="40" y="340"/>
                  </a:lnTo>
                  <a:lnTo>
                    <a:pt x="46" y="347"/>
                  </a:lnTo>
                  <a:lnTo>
                    <a:pt x="53" y="353"/>
                  </a:lnTo>
                  <a:lnTo>
                    <a:pt x="61" y="357"/>
                  </a:lnTo>
                  <a:lnTo>
                    <a:pt x="70" y="357"/>
                  </a:lnTo>
                  <a:lnTo>
                    <a:pt x="82" y="353"/>
                  </a:lnTo>
                  <a:lnTo>
                    <a:pt x="97" y="346"/>
                  </a:lnTo>
                  <a:lnTo>
                    <a:pt x="91" y="332"/>
                  </a:lnTo>
                  <a:lnTo>
                    <a:pt x="91" y="317"/>
                  </a:lnTo>
                  <a:lnTo>
                    <a:pt x="93" y="305"/>
                  </a:lnTo>
                  <a:lnTo>
                    <a:pt x="99" y="293"/>
                  </a:lnTo>
                  <a:lnTo>
                    <a:pt x="106" y="282"/>
                  </a:lnTo>
                  <a:lnTo>
                    <a:pt x="112" y="272"/>
                  </a:lnTo>
                  <a:lnTo>
                    <a:pt x="117" y="265"/>
                  </a:lnTo>
                  <a:lnTo>
                    <a:pt x="119" y="258"/>
                  </a:lnTo>
                  <a:lnTo>
                    <a:pt x="117" y="254"/>
                  </a:lnTo>
                  <a:lnTo>
                    <a:pt x="110" y="250"/>
                  </a:lnTo>
                  <a:lnTo>
                    <a:pt x="97" y="249"/>
                  </a:lnTo>
                  <a:lnTo>
                    <a:pt x="106" y="238"/>
                  </a:lnTo>
                  <a:lnTo>
                    <a:pt x="112" y="232"/>
                  </a:lnTo>
                  <a:lnTo>
                    <a:pt x="119" y="227"/>
                  </a:lnTo>
                  <a:lnTo>
                    <a:pt x="125" y="226"/>
                  </a:lnTo>
                  <a:lnTo>
                    <a:pt x="132" y="223"/>
                  </a:lnTo>
                  <a:lnTo>
                    <a:pt x="142" y="221"/>
                  </a:lnTo>
                  <a:lnTo>
                    <a:pt x="153" y="216"/>
                  </a:lnTo>
                  <a:lnTo>
                    <a:pt x="166" y="207"/>
                  </a:lnTo>
                  <a:lnTo>
                    <a:pt x="163" y="200"/>
                  </a:lnTo>
                  <a:lnTo>
                    <a:pt x="158" y="194"/>
                  </a:lnTo>
                  <a:lnTo>
                    <a:pt x="151" y="190"/>
                  </a:lnTo>
                  <a:lnTo>
                    <a:pt x="142" y="188"/>
                  </a:lnTo>
                  <a:lnTo>
                    <a:pt x="132" y="185"/>
                  </a:lnTo>
                  <a:lnTo>
                    <a:pt x="125" y="183"/>
                  </a:lnTo>
                  <a:lnTo>
                    <a:pt x="118" y="179"/>
                  </a:lnTo>
                  <a:lnTo>
                    <a:pt x="112" y="173"/>
                  </a:lnTo>
                  <a:lnTo>
                    <a:pt x="109" y="165"/>
                  </a:lnTo>
                  <a:lnTo>
                    <a:pt x="110" y="152"/>
                  </a:lnTo>
                  <a:lnTo>
                    <a:pt x="107" y="168"/>
                  </a:lnTo>
                  <a:lnTo>
                    <a:pt x="102" y="183"/>
                  </a:lnTo>
                  <a:lnTo>
                    <a:pt x="95" y="196"/>
                  </a:lnTo>
                  <a:lnTo>
                    <a:pt x="87" y="210"/>
                  </a:lnTo>
                  <a:lnTo>
                    <a:pt x="79" y="228"/>
                  </a:lnTo>
                  <a:lnTo>
                    <a:pt x="69" y="249"/>
                  </a:lnTo>
                  <a:lnTo>
                    <a:pt x="61" y="251"/>
                  </a:lnTo>
                  <a:lnTo>
                    <a:pt x="53" y="250"/>
                  </a:lnTo>
                  <a:lnTo>
                    <a:pt x="46" y="246"/>
                  </a:lnTo>
                  <a:lnTo>
                    <a:pt x="39" y="241"/>
                  </a:lnTo>
                  <a:lnTo>
                    <a:pt x="33" y="237"/>
                  </a:lnTo>
                  <a:lnTo>
                    <a:pt x="26" y="234"/>
                  </a:lnTo>
                  <a:lnTo>
                    <a:pt x="22" y="234"/>
                  </a:lnTo>
                  <a:lnTo>
                    <a:pt x="17" y="239"/>
                  </a:lnTo>
                  <a:lnTo>
                    <a:pt x="14" y="249"/>
                  </a:lnTo>
                  <a:lnTo>
                    <a:pt x="5" y="241"/>
                  </a:lnTo>
                  <a:lnTo>
                    <a:pt x="1" y="232"/>
                  </a:lnTo>
                  <a:lnTo>
                    <a:pt x="1" y="222"/>
                  </a:lnTo>
                  <a:lnTo>
                    <a:pt x="6" y="212"/>
                  </a:lnTo>
                  <a:lnTo>
                    <a:pt x="14" y="202"/>
                  </a:lnTo>
                  <a:lnTo>
                    <a:pt x="24" y="194"/>
                  </a:lnTo>
                  <a:lnTo>
                    <a:pt x="35" y="187"/>
                  </a:lnTo>
                  <a:lnTo>
                    <a:pt x="45" y="182"/>
                  </a:lnTo>
                  <a:lnTo>
                    <a:pt x="56" y="180"/>
                  </a:lnTo>
                  <a:lnTo>
                    <a:pt x="52" y="174"/>
                  </a:lnTo>
                  <a:lnTo>
                    <a:pt x="48" y="166"/>
                  </a:lnTo>
                  <a:lnTo>
                    <a:pt x="45" y="155"/>
                  </a:lnTo>
                  <a:lnTo>
                    <a:pt x="41" y="144"/>
                  </a:lnTo>
                  <a:lnTo>
                    <a:pt x="37" y="132"/>
                  </a:lnTo>
                  <a:lnTo>
                    <a:pt x="34" y="123"/>
                  </a:lnTo>
                  <a:lnTo>
                    <a:pt x="29" y="116"/>
                  </a:lnTo>
                  <a:lnTo>
                    <a:pt x="24" y="113"/>
                  </a:lnTo>
                  <a:lnTo>
                    <a:pt x="19" y="116"/>
                  </a:lnTo>
                  <a:lnTo>
                    <a:pt x="14" y="124"/>
                  </a:lnTo>
                  <a:lnTo>
                    <a:pt x="13" y="121"/>
                  </a:lnTo>
                  <a:lnTo>
                    <a:pt x="13" y="113"/>
                  </a:lnTo>
                  <a:lnTo>
                    <a:pt x="14" y="104"/>
                  </a:lnTo>
                  <a:lnTo>
                    <a:pt x="17" y="92"/>
                  </a:lnTo>
                  <a:lnTo>
                    <a:pt x="20" y="79"/>
                  </a:lnTo>
                  <a:lnTo>
                    <a:pt x="24" y="68"/>
                  </a:lnTo>
                  <a:lnTo>
                    <a:pt x="29" y="59"/>
                  </a:lnTo>
                  <a:lnTo>
                    <a:pt x="34" y="53"/>
                  </a:lnTo>
                  <a:lnTo>
                    <a:pt x="40" y="50"/>
                  </a:lnTo>
                  <a:lnTo>
                    <a:pt x="45" y="54"/>
                  </a:lnTo>
                  <a:lnTo>
                    <a:pt x="51" y="65"/>
                  </a:lnTo>
                  <a:lnTo>
                    <a:pt x="56" y="83"/>
                  </a:lnTo>
                  <a:lnTo>
                    <a:pt x="62" y="81"/>
                  </a:lnTo>
                  <a:lnTo>
                    <a:pt x="65" y="77"/>
                  </a:lnTo>
                  <a:lnTo>
                    <a:pt x="64" y="71"/>
                  </a:lnTo>
                  <a:lnTo>
                    <a:pt x="62" y="65"/>
                  </a:lnTo>
                  <a:lnTo>
                    <a:pt x="59" y="57"/>
                  </a:lnTo>
                  <a:lnTo>
                    <a:pt x="57" y="49"/>
                  </a:lnTo>
                  <a:lnTo>
                    <a:pt x="57" y="42"/>
                  </a:lnTo>
                  <a:lnTo>
                    <a:pt x="61" y="34"/>
                  </a:lnTo>
                  <a:lnTo>
                    <a:pt x="69" y="27"/>
                  </a:lnTo>
                  <a:lnTo>
                    <a:pt x="124" y="27"/>
                  </a:lnTo>
                  <a:lnTo>
                    <a:pt x="126" y="40"/>
                  </a:lnTo>
                  <a:lnTo>
                    <a:pt x="125" y="50"/>
                  </a:lnTo>
                  <a:lnTo>
                    <a:pt x="121" y="59"/>
                  </a:lnTo>
                  <a:lnTo>
                    <a:pt x="118" y="67"/>
                  </a:lnTo>
                  <a:lnTo>
                    <a:pt x="114" y="75"/>
                  </a:lnTo>
                  <a:lnTo>
                    <a:pt x="110" y="83"/>
                  </a:lnTo>
                  <a:lnTo>
                    <a:pt x="125" y="77"/>
                  </a:lnTo>
                  <a:lnTo>
                    <a:pt x="140" y="71"/>
                  </a:lnTo>
                  <a:lnTo>
                    <a:pt x="154" y="64"/>
                  </a:lnTo>
                  <a:lnTo>
                    <a:pt x="166" y="56"/>
                  </a:lnTo>
                  <a:lnTo>
                    <a:pt x="177" y="45"/>
                  </a:lnTo>
                  <a:lnTo>
                    <a:pt x="186" y="33"/>
                  </a:lnTo>
                  <a:lnTo>
                    <a:pt x="192" y="18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229"/>
            <p:cNvSpPr/>
            <p:nvPr/>
          </p:nvSpPr>
          <p:spPr bwMode="auto">
            <a:xfrm>
              <a:off x="6121371" y="4349983"/>
              <a:ext cx="56222" cy="67854"/>
            </a:xfrm>
            <a:custGeom>
              <a:avLst/>
              <a:gdLst>
                <a:gd name="T0" fmla="*/ 43 w 59"/>
                <a:gd name="T1" fmla="*/ 0 h 69"/>
                <a:gd name="T2" fmla="*/ 54 w 59"/>
                <a:gd name="T3" fmla="*/ 6 h 69"/>
                <a:gd name="T4" fmla="*/ 59 w 59"/>
                <a:gd name="T5" fmla="*/ 13 h 69"/>
                <a:gd name="T6" fmla="*/ 59 w 59"/>
                <a:gd name="T7" fmla="*/ 22 h 69"/>
                <a:gd name="T8" fmla="*/ 56 w 59"/>
                <a:gd name="T9" fmla="*/ 30 h 69"/>
                <a:gd name="T10" fmla="*/ 50 w 59"/>
                <a:gd name="T11" fmla="*/ 39 h 69"/>
                <a:gd name="T12" fmla="*/ 44 w 59"/>
                <a:gd name="T13" fmla="*/ 47 h 69"/>
                <a:gd name="T14" fmla="*/ 38 w 59"/>
                <a:gd name="T15" fmla="*/ 56 h 69"/>
                <a:gd name="T16" fmla="*/ 32 w 59"/>
                <a:gd name="T17" fmla="*/ 63 h 69"/>
                <a:gd name="T18" fmla="*/ 30 w 59"/>
                <a:gd name="T19" fmla="*/ 69 h 69"/>
                <a:gd name="T20" fmla="*/ 16 w 59"/>
                <a:gd name="T21" fmla="*/ 65 h 69"/>
                <a:gd name="T22" fmla="*/ 8 w 59"/>
                <a:gd name="T23" fmla="*/ 57 h 69"/>
                <a:gd name="T24" fmla="*/ 3 w 59"/>
                <a:gd name="T25" fmla="*/ 46 h 69"/>
                <a:gd name="T26" fmla="*/ 0 w 59"/>
                <a:gd name="T27" fmla="*/ 31 h 69"/>
                <a:gd name="T28" fmla="*/ 2 w 59"/>
                <a:gd name="T29" fmla="*/ 13 h 69"/>
                <a:gd name="T30" fmla="*/ 14 w 59"/>
                <a:gd name="T31" fmla="*/ 14 h 69"/>
                <a:gd name="T32" fmla="*/ 24 w 59"/>
                <a:gd name="T33" fmla="*/ 14 h 69"/>
                <a:gd name="T34" fmla="*/ 33 w 59"/>
                <a:gd name="T35" fmla="*/ 12 h 69"/>
                <a:gd name="T36" fmla="*/ 39 w 59"/>
                <a:gd name="T37" fmla="*/ 7 h 69"/>
                <a:gd name="T38" fmla="*/ 43 w 59"/>
                <a:gd name="T3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9" h="69">
                  <a:moveTo>
                    <a:pt x="43" y="0"/>
                  </a:moveTo>
                  <a:lnTo>
                    <a:pt x="54" y="6"/>
                  </a:lnTo>
                  <a:lnTo>
                    <a:pt x="59" y="13"/>
                  </a:lnTo>
                  <a:lnTo>
                    <a:pt x="59" y="22"/>
                  </a:lnTo>
                  <a:lnTo>
                    <a:pt x="56" y="30"/>
                  </a:lnTo>
                  <a:lnTo>
                    <a:pt x="50" y="39"/>
                  </a:lnTo>
                  <a:lnTo>
                    <a:pt x="44" y="47"/>
                  </a:lnTo>
                  <a:lnTo>
                    <a:pt x="38" y="56"/>
                  </a:lnTo>
                  <a:lnTo>
                    <a:pt x="32" y="63"/>
                  </a:lnTo>
                  <a:lnTo>
                    <a:pt x="30" y="69"/>
                  </a:lnTo>
                  <a:lnTo>
                    <a:pt x="16" y="65"/>
                  </a:lnTo>
                  <a:lnTo>
                    <a:pt x="8" y="57"/>
                  </a:lnTo>
                  <a:lnTo>
                    <a:pt x="3" y="46"/>
                  </a:lnTo>
                  <a:lnTo>
                    <a:pt x="0" y="31"/>
                  </a:lnTo>
                  <a:lnTo>
                    <a:pt x="2" y="13"/>
                  </a:lnTo>
                  <a:lnTo>
                    <a:pt x="14" y="14"/>
                  </a:lnTo>
                  <a:lnTo>
                    <a:pt x="24" y="14"/>
                  </a:lnTo>
                  <a:lnTo>
                    <a:pt x="33" y="12"/>
                  </a:lnTo>
                  <a:lnTo>
                    <a:pt x="39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230"/>
            <p:cNvSpPr/>
            <p:nvPr/>
          </p:nvSpPr>
          <p:spPr bwMode="auto">
            <a:xfrm>
              <a:off x="6003112" y="4431408"/>
              <a:ext cx="160911" cy="160911"/>
            </a:xfrm>
            <a:custGeom>
              <a:avLst/>
              <a:gdLst>
                <a:gd name="T0" fmla="*/ 110 w 165"/>
                <a:gd name="T1" fmla="*/ 0 h 167"/>
                <a:gd name="T2" fmla="*/ 113 w 165"/>
                <a:gd name="T3" fmla="*/ 10 h 167"/>
                <a:gd name="T4" fmla="*/ 120 w 165"/>
                <a:gd name="T5" fmla="*/ 16 h 167"/>
                <a:gd name="T6" fmla="*/ 127 w 165"/>
                <a:gd name="T7" fmla="*/ 20 h 167"/>
                <a:gd name="T8" fmla="*/ 137 w 165"/>
                <a:gd name="T9" fmla="*/ 24 h 167"/>
                <a:gd name="T10" fmla="*/ 146 w 165"/>
                <a:gd name="T11" fmla="*/ 26 h 167"/>
                <a:gd name="T12" fmla="*/ 154 w 165"/>
                <a:gd name="T13" fmla="*/ 31 h 167"/>
                <a:gd name="T14" fmla="*/ 161 w 165"/>
                <a:gd name="T15" fmla="*/ 36 h 167"/>
                <a:gd name="T16" fmla="*/ 165 w 165"/>
                <a:gd name="T17" fmla="*/ 44 h 167"/>
                <a:gd name="T18" fmla="*/ 165 w 165"/>
                <a:gd name="T19" fmla="*/ 56 h 167"/>
                <a:gd name="T20" fmla="*/ 147 w 165"/>
                <a:gd name="T21" fmla="*/ 50 h 167"/>
                <a:gd name="T22" fmla="*/ 131 w 165"/>
                <a:gd name="T23" fmla="*/ 49 h 167"/>
                <a:gd name="T24" fmla="*/ 118 w 165"/>
                <a:gd name="T25" fmla="*/ 52 h 167"/>
                <a:gd name="T26" fmla="*/ 107 w 165"/>
                <a:gd name="T27" fmla="*/ 56 h 167"/>
                <a:gd name="T28" fmla="*/ 96 w 165"/>
                <a:gd name="T29" fmla="*/ 64 h 167"/>
                <a:gd name="T30" fmla="*/ 87 w 165"/>
                <a:gd name="T31" fmla="*/ 71 h 167"/>
                <a:gd name="T32" fmla="*/ 79 w 165"/>
                <a:gd name="T33" fmla="*/ 78 h 167"/>
                <a:gd name="T34" fmla="*/ 71 w 165"/>
                <a:gd name="T35" fmla="*/ 86 h 167"/>
                <a:gd name="T36" fmla="*/ 64 w 165"/>
                <a:gd name="T37" fmla="*/ 91 h 167"/>
                <a:gd name="T38" fmla="*/ 57 w 165"/>
                <a:gd name="T39" fmla="*/ 93 h 167"/>
                <a:gd name="T40" fmla="*/ 48 w 165"/>
                <a:gd name="T41" fmla="*/ 91 h 167"/>
                <a:gd name="T42" fmla="*/ 41 w 165"/>
                <a:gd name="T43" fmla="*/ 84 h 167"/>
                <a:gd name="T44" fmla="*/ 34 w 165"/>
                <a:gd name="T45" fmla="*/ 88 h 167"/>
                <a:gd name="T46" fmla="*/ 32 w 165"/>
                <a:gd name="T47" fmla="*/ 94 h 167"/>
                <a:gd name="T48" fmla="*/ 35 w 165"/>
                <a:gd name="T49" fmla="*/ 100 h 167"/>
                <a:gd name="T50" fmla="*/ 41 w 165"/>
                <a:gd name="T51" fmla="*/ 108 h 167"/>
                <a:gd name="T52" fmla="*/ 48 w 165"/>
                <a:gd name="T53" fmla="*/ 115 h 167"/>
                <a:gd name="T54" fmla="*/ 58 w 165"/>
                <a:gd name="T55" fmla="*/ 123 h 167"/>
                <a:gd name="T56" fmla="*/ 68 w 165"/>
                <a:gd name="T57" fmla="*/ 130 h 167"/>
                <a:gd name="T58" fmla="*/ 76 w 165"/>
                <a:gd name="T59" fmla="*/ 136 h 167"/>
                <a:gd name="T60" fmla="*/ 82 w 165"/>
                <a:gd name="T61" fmla="*/ 139 h 167"/>
                <a:gd name="T62" fmla="*/ 74 w 165"/>
                <a:gd name="T63" fmla="*/ 151 h 167"/>
                <a:gd name="T64" fmla="*/ 60 w 165"/>
                <a:gd name="T65" fmla="*/ 160 h 167"/>
                <a:gd name="T66" fmla="*/ 45 w 165"/>
                <a:gd name="T67" fmla="*/ 165 h 167"/>
                <a:gd name="T68" fmla="*/ 26 w 165"/>
                <a:gd name="T69" fmla="*/ 167 h 167"/>
                <a:gd name="T70" fmla="*/ 21 w 165"/>
                <a:gd name="T71" fmla="*/ 158 h 167"/>
                <a:gd name="T72" fmla="*/ 21 w 165"/>
                <a:gd name="T73" fmla="*/ 148 h 167"/>
                <a:gd name="T74" fmla="*/ 23 w 165"/>
                <a:gd name="T75" fmla="*/ 138 h 167"/>
                <a:gd name="T76" fmla="*/ 26 w 165"/>
                <a:gd name="T77" fmla="*/ 130 h 167"/>
                <a:gd name="T78" fmla="*/ 30 w 165"/>
                <a:gd name="T79" fmla="*/ 121 h 167"/>
                <a:gd name="T80" fmla="*/ 31 w 165"/>
                <a:gd name="T81" fmla="*/ 113 h 167"/>
                <a:gd name="T82" fmla="*/ 31 w 165"/>
                <a:gd name="T83" fmla="*/ 105 h 167"/>
                <a:gd name="T84" fmla="*/ 26 w 165"/>
                <a:gd name="T85" fmla="*/ 98 h 167"/>
                <a:gd name="T86" fmla="*/ 15 w 165"/>
                <a:gd name="T87" fmla="*/ 91 h 167"/>
                <a:gd name="T88" fmla="*/ 0 w 165"/>
                <a:gd name="T89" fmla="*/ 84 h 167"/>
                <a:gd name="T90" fmla="*/ 21 w 165"/>
                <a:gd name="T91" fmla="*/ 78 h 167"/>
                <a:gd name="T92" fmla="*/ 39 w 165"/>
                <a:gd name="T93" fmla="*/ 71 h 167"/>
                <a:gd name="T94" fmla="*/ 49 w 165"/>
                <a:gd name="T95" fmla="*/ 63 h 167"/>
                <a:gd name="T96" fmla="*/ 58 w 165"/>
                <a:gd name="T97" fmla="*/ 53 h 167"/>
                <a:gd name="T98" fmla="*/ 65 w 165"/>
                <a:gd name="T99" fmla="*/ 43 h 167"/>
                <a:gd name="T100" fmla="*/ 73 w 165"/>
                <a:gd name="T101" fmla="*/ 32 h 167"/>
                <a:gd name="T102" fmla="*/ 81 w 165"/>
                <a:gd name="T103" fmla="*/ 22 h 167"/>
                <a:gd name="T104" fmla="*/ 93 w 165"/>
                <a:gd name="T105" fmla="*/ 11 h 167"/>
                <a:gd name="T106" fmla="*/ 110 w 165"/>
                <a:gd name="T107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5" h="167">
                  <a:moveTo>
                    <a:pt x="110" y="0"/>
                  </a:moveTo>
                  <a:lnTo>
                    <a:pt x="113" y="10"/>
                  </a:lnTo>
                  <a:lnTo>
                    <a:pt x="120" y="16"/>
                  </a:lnTo>
                  <a:lnTo>
                    <a:pt x="127" y="20"/>
                  </a:lnTo>
                  <a:lnTo>
                    <a:pt x="137" y="24"/>
                  </a:lnTo>
                  <a:lnTo>
                    <a:pt x="146" y="26"/>
                  </a:lnTo>
                  <a:lnTo>
                    <a:pt x="154" y="31"/>
                  </a:lnTo>
                  <a:lnTo>
                    <a:pt x="161" y="36"/>
                  </a:lnTo>
                  <a:lnTo>
                    <a:pt x="165" y="44"/>
                  </a:lnTo>
                  <a:lnTo>
                    <a:pt x="165" y="56"/>
                  </a:lnTo>
                  <a:lnTo>
                    <a:pt x="147" y="50"/>
                  </a:lnTo>
                  <a:lnTo>
                    <a:pt x="131" y="49"/>
                  </a:lnTo>
                  <a:lnTo>
                    <a:pt x="118" y="52"/>
                  </a:lnTo>
                  <a:lnTo>
                    <a:pt x="107" y="56"/>
                  </a:lnTo>
                  <a:lnTo>
                    <a:pt x="96" y="64"/>
                  </a:lnTo>
                  <a:lnTo>
                    <a:pt x="87" y="71"/>
                  </a:lnTo>
                  <a:lnTo>
                    <a:pt x="79" y="78"/>
                  </a:lnTo>
                  <a:lnTo>
                    <a:pt x="71" y="86"/>
                  </a:lnTo>
                  <a:lnTo>
                    <a:pt x="64" y="91"/>
                  </a:lnTo>
                  <a:lnTo>
                    <a:pt x="57" y="93"/>
                  </a:lnTo>
                  <a:lnTo>
                    <a:pt x="48" y="91"/>
                  </a:lnTo>
                  <a:lnTo>
                    <a:pt x="41" y="84"/>
                  </a:lnTo>
                  <a:lnTo>
                    <a:pt x="34" y="88"/>
                  </a:lnTo>
                  <a:lnTo>
                    <a:pt x="32" y="94"/>
                  </a:lnTo>
                  <a:lnTo>
                    <a:pt x="35" y="100"/>
                  </a:lnTo>
                  <a:lnTo>
                    <a:pt x="41" y="108"/>
                  </a:lnTo>
                  <a:lnTo>
                    <a:pt x="48" y="115"/>
                  </a:lnTo>
                  <a:lnTo>
                    <a:pt x="58" y="123"/>
                  </a:lnTo>
                  <a:lnTo>
                    <a:pt x="68" y="130"/>
                  </a:lnTo>
                  <a:lnTo>
                    <a:pt x="76" y="136"/>
                  </a:lnTo>
                  <a:lnTo>
                    <a:pt x="82" y="139"/>
                  </a:lnTo>
                  <a:lnTo>
                    <a:pt x="74" y="151"/>
                  </a:lnTo>
                  <a:lnTo>
                    <a:pt x="60" y="160"/>
                  </a:lnTo>
                  <a:lnTo>
                    <a:pt x="45" y="165"/>
                  </a:lnTo>
                  <a:lnTo>
                    <a:pt x="26" y="167"/>
                  </a:lnTo>
                  <a:lnTo>
                    <a:pt x="21" y="158"/>
                  </a:lnTo>
                  <a:lnTo>
                    <a:pt x="21" y="148"/>
                  </a:lnTo>
                  <a:lnTo>
                    <a:pt x="23" y="138"/>
                  </a:lnTo>
                  <a:lnTo>
                    <a:pt x="26" y="130"/>
                  </a:lnTo>
                  <a:lnTo>
                    <a:pt x="30" y="121"/>
                  </a:lnTo>
                  <a:lnTo>
                    <a:pt x="31" y="113"/>
                  </a:lnTo>
                  <a:lnTo>
                    <a:pt x="31" y="105"/>
                  </a:lnTo>
                  <a:lnTo>
                    <a:pt x="26" y="98"/>
                  </a:lnTo>
                  <a:lnTo>
                    <a:pt x="15" y="91"/>
                  </a:lnTo>
                  <a:lnTo>
                    <a:pt x="0" y="84"/>
                  </a:lnTo>
                  <a:lnTo>
                    <a:pt x="21" y="78"/>
                  </a:lnTo>
                  <a:lnTo>
                    <a:pt x="39" y="71"/>
                  </a:lnTo>
                  <a:lnTo>
                    <a:pt x="49" y="63"/>
                  </a:lnTo>
                  <a:lnTo>
                    <a:pt x="58" y="53"/>
                  </a:lnTo>
                  <a:lnTo>
                    <a:pt x="65" y="43"/>
                  </a:lnTo>
                  <a:lnTo>
                    <a:pt x="73" y="32"/>
                  </a:lnTo>
                  <a:lnTo>
                    <a:pt x="81" y="22"/>
                  </a:lnTo>
                  <a:lnTo>
                    <a:pt x="93" y="11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231"/>
            <p:cNvSpPr/>
            <p:nvPr/>
          </p:nvSpPr>
          <p:spPr bwMode="auto">
            <a:xfrm>
              <a:off x="4686747" y="4793941"/>
              <a:ext cx="133769" cy="120198"/>
            </a:xfrm>
            <a:custGeom>
              <a:avLst/>
              <a:gdLst>
                <a:gd name="T0" fmla="*/ 0 w 138"/>
                <a:gd name="T1" fmla="*/ 0 h 126"/>
                <a:gd name="T2" fmla="*/ 20 w 138"/>
                <a:gd name="T3" fmla="*/ 2 h 126"/>
                <a:gd name="T4" fmla="*/ 37 w 138"/>
                <a:gd name="T5" fmla="*/ 7 h 126"/>
                <a:gd name="T6" fmla="*/ 52 w 138"/>
                <a:gd name="T7" fmla="*/ 15 h 126"/>
                <a:gd name="T8" fmla="*/ 65 w 138"/>
                <a:gd name="T9" fmla="*/ 27 h 126"/>
                <a:gd name="T10" fmla="*/ 77 w 138"/>
                <a:gd name="T11" fmla="*/ 43 h 126"/>
                <a:gd name="T12" fmla="*/ 89 w 138"/>
                <a:gd name="T13" fmla="*/ 59 h 126"/>
                <a:gd name="T14" fmla="*/ 100 w 138"/>
                <a:gd name="T15" fmla="*/ 76 h 126"/>
                <a:gd name="T16" fmla="*/ 112 w 138"/>
                <a:gd name="T17" fmla="*/ 93 h 126"/>
                <a:gd name="T18" fmla="*/ 125 w 138"/>
                <a:gd name="T19" fmla="*/ 110 h 126"/>
                <a:gd name="T20" fmla="*/ 138 w 138"/>
                <a:gd name="T21" fmla="*/ 126 h 126"/>
                <a:gd name="T22" fmla="*/ 122 w 138"/>
                <a:gd name="T23" fmla="*/ 123 h 126"/>
                <a:gd name="T24" fmla="*/ 109 w 138"/>
                <a:gd name="T25" fmla="*/ 119 h 126"/>
                <a:gd name="T26" fmla="*/ 98 w 138"/>
                <a:gd name="T27" fmla="*/ 112 h 126"/>
                <a:gd name="T28" fmla="*/ 89 w 138"/>
                <a:gd name="T29" fmla="*/ 108 h 126"/>
                <a:gd name="T30" fmla="*/ 80 w 138"/>
                <a:gd name="T31" fmla="*/ 105 h 126"/>
                <a:gd name="T32" fmla="*/ 70 w 138"/>
                <a:gd name="T33" fmla="*/ 104 h 126"/>
                <a:gd name="T34" fmla="*/ 58 w 138"/>
                <a:gd name="T35" fmla="*/ 105 h 126"/>
                <a:gd name="T36" fmla="*/ 42 w 138"/>
                <a:gd name="T37" fmla="*/ 111 h 126"/>
                <a:gd name="T38" fmla="*/ 37 w 138"/>
                <a:gd name="T39" fmla="*/ 103 h 126"/>
                <a:gd name="T40" fmla="*/ 32 w 138"/>
                <a:gd name="T41" fmla="*/ 93 h 126"/>
                <a:gd name="T42" fmla="*/ 28 w 138"/>
                <a:gd name="T43" fmla="*/ 83 h 126"/>
                <a:gd name="T44" fmla="*/ 24 w 138"/>
                <a:gd name="T45" fmla="*/ 74 h 126"/>
                <a:gd name="T46" fmla="*/ 19 w 138"/>
                <a:gd name="T47" fmla="*/ 66 h 126"/>
                <a:gd name="T48" fmla="*/ 10 w 138"/>
                <a:gd name="T49" fmla="*/ 60 h 126"/>
                <a:gd name="T50" fmla="*/ 0 w 138"/>
                <a:gd name="T51" fmla="*/ 56 h 126"/>
                <a:gd name="T52" fmla="*/ 14 w 138"/>
                <a:gd name="T53" fmla="*/ 47 h 126"/>
                <a:gd name="T54" fmla="*/ 21 w 138"/>
                <a:gd name="T55" fmla="*/ 36 h 126"/>
                <a:gd name="T56" fmla="*/ 21 w 138"/>
                <a:gd name="T57" fmla="*/ 25 h 126"/>
                <a:gd name="T58" fmla="*/ 15 w 138"/>
                <a:gd name="T59" fmla="*/ 13 h 126"/>
                <a:gd name="T60" fmla="*/ 0 w 138"/>
                <a:gd name="T61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8" h="126">
                  <a:moveTo>
                    <a:pt x="0" y="0"/>
                  </a:moveTo>
                  <a:lnTo>
                    <a:pt x="20" y="2"/>
                  </a:lnTo>
                  <a:lnTo>
                    <a:pt x="37" y="7"/>
                  </a:lnTo>
                  <a:lnTo>
                    <a:pt x="52" y="15"/>
                  </a:lnTo>
                  <a:lnTo>
                    <a:pt x="65" y="27"/>
                  </a:lnTo>
                  <a:lnTo>
                    <a:pt x="77" y="43"/>
                  </a:lnTo>
                  <a:lnTo>
                    <a:pt x="89" y="59"/>
                  </a:lnTo>
                  <a:lnTo>
                    <a:pt x="100" y="76"/>
                  </a:lnTo>
                  <a:lnTo>
                    <a:pt x="112" y="93"/>
                  </a:lnTo>
                  <a:lnTo>
                    <a:pt x="125" y="110"/>
                  </a:lnTo>
                  <a:lnTo>
                    <a:pt x="138" y="126"/>
                  </a:lnTo>
                  <a:lnTo>
                    <a:pt x="122" y="123"/>
                  </a:lnTo>
                  <a:lnTo>
                    <a:pt x="109" y="119"/>
                  </a:lnTo>
                  <a:lnTo>
                    <a:pt x="98" y="112"/>
                  </a:lnTo>
                  <a:lnTo>
                    <a:pt x="89" y="108"/>
                  </a:lnTo>
                  <a:lnTo>
                    <a:pt x="80" y="105"/>
                  </a:lnTo>
                  <a:lnTo>
                    <a:pt x="70" y="104"/>
                  </a:lnTo>
                  <a:lnTo>
                    <a:pt x="58" y="105"/>
                  </a:lnTo>
                  <a:lnTo>
                    <a:pt x="42" y="111"/>
                  </a:lnTo>
                  <a:lnTo>
                    <a:pt x="37" y="103"/>
                  </a:lnTo>
                  <a:lnTo>
                    <a:pt x="32" y="93"/>
                  </a:lnTo>
                  <a:lnTo>
                    <a:pt x="28" y="83"/>
                  </a:lnTo>
                  <a:lnTo>
                    <a:pt x="24" y="74"/>
                  </a:lnTo>
                  <a:lnTo>
                    <a:pt x="19" y="66"/>
                  </a:lnTo>
                  <a:lnTo>
                    <a:pt x="10" y="60"/>
                  </a:lnTo>
                  <a:lnTo>
                    <a:pt x="0" y="56"/>
                  </a:lnTo>
                  <a:lnTo>
                    <a:pt x="14" y="47"/>
                  </a:lnTo>
                  <a:lnTo>
                    <a:pt x="21" y="36"/>
                  </a:lnTo>
                  <a:lnTo>
                    <a:pt x="21" y="25"/>
                  </a:lnTo>
                  <a:lnTo>
                    <a:pt x="15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232"/>
            <p:cNvSpPr/>
            <p:nvPr/>
          </p:nvSpPr>
          <p:spPr bwMode="auto">
            <a:xfrm>
              <a:off x="7276825" y="4524465"/>
              <a:ext cx="135708" cy="160911"/>
            </a:xfrm>
            <a:custGeom>
              <a:avLst/>
              <a:gdLst>
                <a:gd name="T0" fmla="*/ 41 w 140"/>
                <a:gd name="T1" fmla="*/ 0 h 166"/>
                <a:gd name="T2" fmla="*/ 51 w 140"/>
                <a:gd name="T3" fmla="*/ 13 h 166"/>
                <a:gd name="T4" fmla="*/ 59 w 140"/>
                <a:gd name="T5" fmla="*/ 22 h 166"/>
                <a:gd name="T6" fmla="*/ 67 w 140"/>
                <a:gd name="T7" fmla="*/ 25 h 166"/>
                <a:gd name="T8" fmla="*/ 76 w 140"/>
                <a:gd name="T9" fmla="*/ 24 h 166"/>
                <a:gd name="T10" fmla="*/ 83 w 140"/>
                <a:gd name="T11" fmla="*/ 21 h 166"/>
                <a:gd name="T12" fmla="*/ 93 w 140"/>
                <a:gd name="T13" fmla="*/ 16 h 166"/>
                <a:gd name="T14" fmla="*/ 101 w 140"/>
                <a:gd name="T15" fmla="*/ 10 h 166"/>
                <a:gd name="T16" fmla="*/ 112 w 140"/>
                <a:gd name="T17" fmla="*/ 5 h 166"/>
                <a:gd name="T18" fmla="*/ 125 w 140"/>
                <a:gd name="T19" fmla="*/ 1 h 166"/>
                <a:gd name="T20" fmla="*/ 139 w 140"/>
                <a:gd name="T21" fmla="*/ 0 h 166"/>
                <a:gd name="T22" fmla="*/ 140 w 140"/>
                <a:gd name="T23" fmla="*/ 22 h 166"/>
                <a:gd name="T24" fmla="*/ 138 w 140"/>
                <a:gd name="T25" fmla="*/ 40 h 166"/>
                <a:gd name="T26" fmla="*/ 132 w 140"/>
                <a:gd name="T27" fmla="*/ 55 h 166"/>
                <a:gd name="T28" fmla="*/ 124 w 140"/>
                <a:gd name="T29" fmla="*/ 67 h 166"/>
                <a:gd name="T30" fmla="*/ 116 w 140"/>
                <a:gd name="T31" fmla="*/ 78 h 166"/>
                <a:gd name="T32" fmla="*/ 107 w 140"/>
                <a:gd name="T33" fmla="*/ 86 h 166"/>
                <a:gd name="T34" fmla="*/ 99 w 140"/>
                <a:gd name="T35" fmla="*/ 96 h 166"/>
                <a:gd name="T36" fmla="*/ 91 w 140"/>
                <a:gd name="T37" fmla="*/ 105 h 166"/>
                <a:gd name="T38" fmla="*/ 85 w 140"/>
                <a:gd name="T39" fmla="*/ 114 h 166"/>
                <a:gd name="T40" fmla="*/ 83 w 140"/>
                <a:gd name="T41" fmla="*/ 125 h 166"/>
                <a:gd name="T42" fmla="*/ 84 w 140"/>
                <a:gd name="T43" fmla="*/ 139 h 166"/>
                <a:gd name="T44" fmla="*/ 69 w 140"/>
                <a:gd name="T45" fmla="*/ 138 h 166"/>
                <a:gd name="T46" fmla="*/ 55 w 140"/>
                <a:gd name="T47" fmla="*/ 138 h 166"/>
                <a:gd name="T48" fmla="*/ 43 w 140"/>
                <a:gd name="T49" fmla="*/ 139 h 166"/>
                <a:gd name="T50" fmla="*/ 32 w 140"/>
                <a:gd name="T51" fmla="*/ 142 h 166"/>
                <a:gd name="T52" fmla="*/ 23 w 140"/>
                <a:gd name="T53" fmla="*/ 147 h 166"/>
                <a:gd name="T54" fmla="*/ 17 w 140"/>
                <a:gd name="T55" fmla="*/ 155 h 166"/>
                <a:gd name="T56" fmla="*/ 15 w 140"/>
                <a:gd name="T57" fmla="*/ 166 h 166"/>
                <a:gd name="T58" fmla="*/ 5 w 140"/>
                <a:gd name="T59" fmla="*/ 161 h 166"/>
                <a:gd name="T60" fmla="*/ 0 w 140"/>
                <a:gd name="T61" fmla="*/ 155 h 166"/>
                <a:gd name="T62" fmla="*/ 1 w 140"/>
                <a:gd name="T63" fmla="*/ 146 h 166"/>
                <a:gd name="T64" fmla="*/ 5 w 140"/>
                <a:gd name="T65" fmla="*/ 139 h 166"/>
                <a:gd name="T66" fmla="*/ 12 w 140"/>
                <a:gd name="T67" fmla="*/ 131 h 166"/>
                <a:gd name="T68" fmla="*/ 21 w 140"/>
                <a:gd name="T69" fmla="*/ 127 h 166"/>
                <a:gd name="T70" fmla="*/ 32 w 140"/>
                <a:gd name="T71" fmla="*/ 123 h 166"/>
                <a:gd name="T72" fmla="*/ 44 w 140"/>
                <a:gd name="T73" fmla="*/ 122 h 166"/>
                <a:gd name="T74" fmla="*/ 56 w 140"/>
                <a:gd name="T75" fmla="*/ 124 h 166"/>
                <a:gd name="T76" fmla="*/ 49 w 140"/>
                <a:gd name="T77" fmla="*/ 112 h 166"/>
                <a:gd name="T78" fmla="*/ 48 w 140"/>
                <a:gd name="T79" fmla="*/ 97 h 166"/>
                <a:gd name="T80" fmla="*/ 49 w 140"/>
                <a:gd name="T81" fmla="*/ 83 h 166"/>
                <a:gd name="T82" fmla="*/ 51 w 140"/>
                <a:gd name="T83" fmla="*/ 67 h 166"/>
                <a:gd name="T84" fmla="*/ 54 w 140"/>
                <a:gd name="T85" fmla="*/ 50 h 166"/>
                <a:gd name="T86" fmla="*/ 54 w 140"/>
                <a:gd name="T87" fmla="*/ 34 h 166"/>
                <a:gd name="T88" fmla="*/ 50 w 140"/>
                <a:gd name="T89" fmla="*/ 17 h 166"/>
                <a:gd name="T90" fmla="*/ 41 w 140"/>
                <a:gd name="T9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0" h="166">
                  <a:moveTo>
                    <a:pt x="41" y="0"/>
                  </a:moveTo>
                  <a:lnTo>
                    <a:pt x="51" y="13"/>
                  </a:lnTo>
                  <a:lnTo>
                    <a:pt x="59" y="22"/>
                  </a:lnTo>
                  <a:lnTo>
                    <a:pt x="67" y="25"/>
                  </a:lnTo>
                  <a:lnTo>
                    <a:pt x="76" y="24"/>
                  </a:lnTo>
                  <a:lnTo>
                    <a:pt x="83" y="21"/>
                  </a:lnTo>
                  <a:lnTo>
                    <a:pt x="93" y="16"/>
                  </a:lnTo>
                  <a:lnTo>
                    <a:pt x="101" y="10"/>
                  </a:lnTo>
                  <a:lnTo>
                    <a:pt x="112" y="5"/>
                  </a:lnTo>
                  <a:lnTo>
                    <a:pt x="125" y="1"/>
                  </a:lnTo>
                  <a:lnTo>
                    <a:pt x="139" y="0"/>
                  </a:lnTo>
                  <a:lnTo>
                    <a:pt x="140" y="22"/>
                  </a:lnTo>
                  <a:lnTo>
                    <a:pt x="138" y="40"/>
                  </a:lnTo>
                  <a:lnTo>
                    <a:pt x="132" y="55"/>
                  </a:lnTo>
                  <a:lnTo>
                    <a:pt x="124" y="67"/>
                  </a:lnTo>
                  <a:lnTo>
                    <a:pt x="116" y="78"/>
                  </a:lnTo>
                  <a:lnTo>
                    <a:pt x="107" y="86"/>
                  </a:lnTo>
                  <a:lnTo>
                    <a:pt x="99" y="96"/>
                  </a:lnTo>
                  <a:lnTo>
                    <a:pt x="91" y="105"/>
                  </a:lnTo>
                  <a:lnTo>
                    <a:pt x="85" y="114"/>
                  </a:lnTo>
                  <a:lnTo>
                    <a:pt x="83" y="125"/>
                  </a:lnTo>
                  <a:lnTo>
                    <a:pt x="84" y="139"/>
                  </a:lnTo>
                  <a:lnTo>
                    <a:pt x="69" y="138"/>
                  </a:lnTo>
                  <a:lnTo>
                    <a:pt x="55" y="138"/>
                  </a:lnTo>
                  <a:lnTo>
                    <a:pt x="43" y="139"/>
                  </a:lnTo>
                  <a:lnTo>
                    <a:pt x="32" y="142"/>
                  </a:lnTo>
                  <a:lnTo>
                    <a:pt x="23" y="147"/>
                  </a:lnTo>
                  <a:lnTo>
                    <a:pt x="17" y="155"/>
                  </a:lnTo>
                  <a:lnTo>
                    <a:pt x="15" y="166"/>
                  </a:lnTo>
                  <a:lnTo>
                    <a:pt x="5" y="161"/>
                  </a:lnTo>
                  <a:lnTo>
                    <a:pt x="0" y="155"/>
                  </a:lnTo>
                  <a:lnTo>
                    <a:pt x="1" y="146"/>
                  </a:lnTo>
                  <a:lnTo>
                    <a:pt x="5" y="139"/>
                  </a:lnTo>
                  <a:lnTo>
                    <a:pt x="12" y="131"/>
                  </a:lnTo>
                  <a:lnTo>
                    <a:pt x="21" y="127"/>
                  </a:lnTo>
                  <a:lnTo>
                    <a:pt x="32" y="123"/>
                  </a:lnTo>
                  <a:lnTo>
                    <a:pt x="44" y="122"/>
                  </a:lnTo>
                  <a:lnTo>
                    <a:pt x="56" y="124"/>
                  </a:lnTo>
                  <a:lnTo>
                    <a:pt x="49" y="112"/>
                  </a:lnTo>
                  <a:lnTo>
                    <a:pt x="48" y="97"/>
                  </a:lnTo>
                  <a:lnTo>
                    <a:pt x="49" y="83"/>
                  </a:lnTo>
                  <a:lnTo>
                    <a:pt x="51" y="67"/>
                  </a:lnTo>
                  <a:lnTo>
                    <a:pt x="54" y="50"/>
                  </a:lnTo>
                  <a:lnTo>
                    <a:pt x="54" y="34"/>
                  </a:lnTo>
                  <a:lnTo>
                    <a:pt x="50" y="17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235"/>
            <p:cNvSpPr/>
            <p:nvPr/>
          </p:nvSpPr>
          <p:spPr bwMode="auto">
            <a:xfrm>
              <a:off x="5425385" y="4627215"/>
              <a:ext cx="188052" cy="170604"/>
            </a:xfrm>
            <a:custGeom>
              <a:avLst/>
              <a:gdLst>
                <a:gd name="T0" fmla="*/ 78 w 195"/>
                <a:gd name="T1" fmla="*/ 0 h 175"/>
                <a:gd name="T2" fmla="*/ 87 w 195"/>
                <a:gd name="T3" fmla="*/ 0 h 175"/>
                <a:gd name="T4" fmla="*/ 94 w 195"/>
                <a:gd name="T5" fmla="*/ 5 h 175"/>
                <a:gd name="T6" fmla="*/ 101 w 195"/>
                <a:gd name="T7" fmla="*/ 11 h 175"/>
                <a:gd name="T8" fmla="*/ 108 w 195"/>
                <a:gd name="T9" fmla="*/ 21 h 175"/>
                <a:gd name="T10" fmla="*/ 116 w 195"/>
                <a:gd name="T11" fmla="*/ 30 h 175"/>
                <a:gd name="T12" fmla="*/ 124 w 195"/>
                <a:gd name="T13" fmla="*/ 40 h 175"/>
                <a:gd name="T14" fmla="*/ 133 w 195"/>
                <a:gd name="T15" fmla="*/ 50 h 175"/>
                <a:gd name="T16" fmla="*/ 143 w 195"/>
                <a:gd name="T17" fmla="*/ 57 h 175"/>
                <a:gd name="T18" fmla="*/ 154 w 195"/>
                <a:gd name="T19" fmla="*/ 61 h 175"/>
                <a:gd name="T20" fmla="*/ 166 w 195"/>
                <a:gd name="T21" fmla="*/ 61 h 175"/>
                <a:gd name="T22" fmla="*/ 179 w 195"/>
                <a:gd name="T23" fmla="*/ 57 h 175"/>
                <a:gd name="T24" fmla="*/ 195 w 195"/>
                <a:gd name="T25" fmla="*/ 46 h 175"/>
                <a:gd name="T26" fmla="*/ 186 w 195"/>
                <a:gd name="T27" fmla="*/ 57 h 175"/>
                <a:gd name="T28" fmla="*/ 178 w 195"/>
                <a:gd name="T29" fmla="*/ 68 h 175"/>
                <a:gd name="T30" fmla="*/ 169 w 195"/>
                <a:gd name="T31" fmla="*/ 78 h 175"/>
                <a:gd name="T32" fmla="*/ 161 w 195"/>
                <a:gd name="T33" fmla="*/ 89 h 175"/>
                <a:gd name="T34" fmla="*/ 155 w 195"/>
                <a:gd name="T35" fmla="*/ 102 h 175"/>
                <a:gd name="T36" fmla="*/ 151 w 195"/>
                <a:gd name="T37" fmla="*/ 117 h 175"/>
                <a:gd name="T38" fmla="*/ 150 w 195"/>
                <a:gd name="T39" fmla="*/ 135 h 175"/>
                <a:gd name="T40" fmla="*/ 154 w 195"/>
                <a:gd name="T41" fmla="*/ 157 h 175"/>
                <a:gd name="T42" fmla="*/ 144 w 195"/>
                <a:gd name="T43" fmla="*/ 152 h 175"/>
                <a:gd name="T44" fmla="*/ 136 w 195"/>
                <a:gd name="T45" fmla="*/ 146 h 175"/>
                <a:gd name="T46" fmla="*/ 129 w 195"/>
                <a:gd name="T47" fmla="*/ 139 h 175"/>
                <a:gd name="T48" fmla="*/ 122 w 195"/>
                <a:gd name="T49" fmla="*/ 133 h 175"/>
                <a:gd name="T50" fmla="*/ 111 w 195"/>
                <a:gd name="T51" fmla="*/ 129 h 175"/>
                <a:gd name="T52" fmla="*/ 101 w 195"/>
                <a:gd name="T53" fmla="*/ 133 h 175"/>
                <a:gd name="T54" fmla="*/ 98 w 195"/>
                <a:gd name="T55" fmla="*/ 135 h 175"/>
                <a:gd name="T56" fmla="*/ 99 w 195"/>
                <a:gd name="T57" fmla="*/ 139 h 175"/>
                <a:gd name="T58" fmla="*/ 104 w 195"/>
                <a:gd name="T59" fmla="*/ 144 h 175"/>
                <a:gd name="T60" fmla="*/ 110 w 195"/>
                <a:gd name="T61" fmla="*/ 148 h 175"/>
                <a:gd name="T62" fmla="*/ 116 w 195"/>
                <a:gd name="T63" fmla="*/ 153 h 175"/>
                <a:gd name="T64" fmla="*/ 122 w 195"/>
                <a:gd name="T65" fmla="*/ 158 h 175"/>
                <a:gd name="T66" fmla="*/ 126 w 195"/>
                <a:gd name="T67" fmla="*/ 164 h 175"/>
                <a:gd name="T68" fmla="*/ 126 w 195"/>
                <a:gd name="T69" fmla="*/ 170 h 175"/>
                <a:gd name="T70" fmla="*/ 121 w 195"/>
                <a:gd name="T71" fmla="*/ 175 h 175"/>
                <a:gd name="T72" fmla="*/ 115 w 195"/>
                <a:gd name="T73" fmla="*/ 174 h 175"/>
                <a:gd name="T74" fmla="*/ 108 w 195"/>
                <a:gd name="T75" fmla="*/ 169 h 175"/>
                <a:gd name="T76" fmla="*/ 100 w 195"/>
                <a:gd name="T77" fmla="*/ 159 h 175"/>
                <a:gd name="T78" fmla="*/ 94 w 195"/>
                <a:gd name="T79" fmla="*/ 148 h 175"/>
                <a:gd name="T80" fmla="*/ 88 w 195"/>
                <a:gd name="T81" fmla="*/ 134 h 175"/>
                <a:gd name="T82" fmla="*/ 83 w 195"/>
                <a:gd name="T83" fmla="*/ 119 h 175"/>
                <a:gd name="T84" fmla="*/ 82 w 195"/>
                <a:gd name="T85" fmla="*/ 103 h 175"/>
                <a:gd name="T86" fmla="*/ 84 w 195"/>
                <a:gd name="T87" fmla="*/ 88 h 175"/>
                <a:gd name="T88" fmla="*/ 70 w 195"/>
                <a:gd name="T89" fmla="*/ 101 h 175"/>
                <a:gd name="T90" fmla="*/ 57 w 195"/>
                <a:gd name="T91" fmla="*/ 107 h 175"/>
                <a:gd name="T92" fmla="*/ 45 w 195"/>
                <a:gd name="T93" fmla="*/ 108 h 175"/>
                <a:gd name="T94" fmla="*/ 32 w 195"/>
                <a:gd name="T95" fmla="*/ 105 h 175"/>
                <a:gd name="T96" fmla="*/ 17 w 195"/>
                <a:gd name="T97" fmla="*/ 97 h 175"/>
                <a:gd name="T98" fmla="*/ 0 w 195"/>
                <a:gd name="T99" fmla="*/ 88 h 175"/>
                <a:gd name="T100" fmla="*/ 6 w 195"/>
                <a:gd name="T101" fmla="*/ 79 h 175"/>
                <a:gd name="T102" fmla="*/ 16 w 195"/>
                <a:gd name="T103" fmla="*/ 71 h 175"/>
                <a:gd name="T104" fmla="*/ 28 w 195"/>
                <a:gd name="T105" fmla="*/ 63 h 175"/>
                <a:gd name="T106" fmla="*/ 42 w 195"/>
                <a:gd name="T107" fmla="*/ 56 h 175"/>
                <a:gd name="T108" fmla="*/ 55 w 195"/>
                <a:gd name="T109" fmla="*/ 49 h 175"/>
                <a:gd name="T110" fmla="*/ 66 w 195"/>
                <a:gd name="T111" fmla="*/ 40 h 175"/>
                <a:gd name="T112" fmla="*/ 74 w 195"/>
                <a:gd name="T113" fmla="*/ 33 h 175"/>
                <a:gd name="T114" fmla="*/ 79 w 195"/>
                <a:gd name="T115" fmla="*/ 24 h 175"/>
                <a:gd name="T116" fmla="*/ 78 w 195"/>
                <a:gd name="T117" fmla="*/ 14 h 175"/>
                <a:gd name="T118" fmla="*/ 70 w 195"/>
                <a:gd name="T119" fmla="*/ 5 h 175"/>
                <a:gd name="T120" fmla="*/ 78 w 195"/>
                <a:gd name="T12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95" h="175">
                  <a:moveTo>
                    <a:pt x="78" y="0"/>
                  </a:moveTo>
                  <a:lnTo>
                    <a:pt x="87" y="0"/>
                  </a:lnTo>
                  <a:lnTo>
                    <a:pt x="94" y="5"/>
                  </a:lnTo>
                  <a:lnTo>
                    <a:pt x="101" y="11"/>
                  </a:lnTo>
                  <a:lnTo>
                    <a:pt x="108" y="21"/>
                  </a:lnTo>
                  <a:lnTo>
                    <a:pt x="116" y="30"/>
                  </a:lnTo>
                  <a:lnTo>
                    <a:pt x="124" y="40"/>
                  </a:lnTo>
                  <a:lnTo>
                    <a:pt x="133" y="50"/>
                  </a:lnTo>
                  <a:lnTo>
                    <a:pt x="143" y="57"/>
                  </a:lnTo>
                  <a:lnTo>
                    <a:pt x="154" y="61"/>
                  </a:lnTo>
                  <a:lnTo>
                    <a:pt x="166" y="61"/>
                  </a:lnTo>
                  <a:lnTo>
                    <a:pt x="179" y="57"/>
                  </a:lnTo>
                  <a:lnTo>
                    <a:pt x="195" y="46"/>
                  </a:lnTo>
                  <a:lnTo>
                    <a:pt x="186" y="57"/>
                  </a:lnTo>
                  <a:lnTo>
                    <a:pt x="178" y="68"/>
                  </a:lnTo>
                  <a:lnTo>
                    <a:pt x="169" y="78"/>
                  </a:lnTo>
                  <a:lnTo>
                    <a:pt x="161" y="89"/>
                  </a:lnTo>
                  <a:lnTo>
                    <a:pt x="155" y="102"/>
                  </a:lnTo>
                  <a:lnTo>
                    <a:pt x="151" y="117"/>
                  </a:lnTo>
                  <a:lnTo>
                    <a:pt x="150" y="135"/>
                  </a:lnTo>
                  <a:lnTo>
                    <a:pt x="154" y="157"/>
                  </a:lnTo>
                  <a:lnTo>
                    <a:pt x="144" y="152"/>
                  </a:lnTo>
                  <a:lnTo>
                    <a:pt x="136" y="146"/>
                  </a:lnTo>
                  <a:lnTo>
                    <a:pt x="129" y="139"/>
                  </a:lnTo>
                  <a:lnTo>
                    <a:pt x="122" y="133"/>
                  </a:lnTo>
                  <a:lnTo>
                    <a:pt x="111" y="129"/>
                  </a:lnTo>
                  <a:lnTo>
                    <a:pt x="101" y="133"/>
                  </a:lnTo>
                  <a:lnTo>
                    <a:pt x="98" y="135"/>
                  </a:lnTo>
                  <a:lnTo>
                    <a:pt x="99" y="139"/>
                  </a:lnTo>
                  <a:lnTo>
                    <a:pt x="104" y="144"/>
                  </a:lnTo>
                  <a:lnTo>
                    <a:pt x="110" y="148"/>
                  </a:lnTo>
                  <a:lnTo>
                    <a:pt x="116" y="153"/>
                  </a:lnTo>
                  <a:lnTo>
                    <a:pt x="122" y="158"/>
                  </a:lnTo>
                  <a:lnTo>
                    <a:pt x="126" y="164"/>
                  </a:lnTo>
                  <a:lnTo>
                    <a:pt x="126" y="170"/>
                  </a:lnTo>
                  <a:lnTo>
                    <a:pt x="121" y="175"/>
                  </a:lnTo>
                  <a:lnTo>
                    <a:pt x="115" y="174"/>
                  </a:lnTo>
                  <a:lnTo>
                    <a:pt x="108" y="169"/>
                  </a:lnTo>
                  <a:lnTo>
                    <a:pt x="100" y="159"/>
                  </a:lnTo>
                  <a:lnTo>
                    <a:pt x="94" y="148"/>
                  </a:lnTo>
                  <a:lnTo>
                    <a:pt x="88" y="134"/>
                  </a:lnTo>
                  <a:lnTo>
                    <a:pt x="83" y="119"/>
                  </a:lnTo>
                  <a:lnTo>
                    <a:pt x="82" y="103"/>
                  </a:lnTo>
                  <a:lnTo>
                    <a:pt x="84" y="88"/>
                  </a:lnTo>
                  <a:lnTo>
                    <a:pt x="70" y="101"/>
                  </a:lnTo>
                  <a:lnTo>
                    <a:pt x="57" y="107"/>
                  </a:lnTo>
                  <a:lnTo>
                    <a:pt x="45" y="108"/>
                  </a:lnTo>
                  <a:lnTo>
                    <a:pt x="32" y="105"/>
                  </a:lnTo>
                  <a:lnTo>
                    <a:pt x="17" y="97"/>
                  </a:lnTo>
                  <a:lnTo>
                    <a:pt x="0" y="88"/>
                  </a:lnTo>
                  <a:lnTo>
                    <a:pt x="6" y="79"/>
                  </a:lnTo>
                  <a:lnTo>
                    <a:pt x="16" y="71"/>
                  </a:lnTo>
                  <a:lnTo>
                    <a:pt x="28" y="63"/>
                  </a:lnTo>
                  <a:lnTo>
                    <a:pt x="42" y="56"/>
                  </a:lnTo>
                  <a:lnTo>
                    <a:pt x="55" y="49"/>
                  </a:lnTo>
                  <a:lnTo>
                    <a:pt x="66" y="40"/>
                  </a:lnTo>
                  <a:lnTo>
                    <a:pt x="74" y="33"/>
                  </a:lnTo>
                  <a:lnTo>
                    <a:pt x="79" y="24"/>
                  </a:lnTo>
                  <a:lnTo>
                    <a:pt x="78" y="14"/>
                  </a:lnTo>
                  <a:lnTo>
                    <a:pt x="70" y="5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236"/>
            <p:cNvSpPr/>
            <p:nvPr/>
          </p:nvSpPr>
          <p:spPr bwMode="auto">
            <a:xfrm>
              <a:off x="4927144" y="4807512"/>
              <a:ext cx="112444" cy="56222"/>
            </a:xfrm>
            <a:custGeom>
              <a:avLst/>
              <a:gdLst>
                <a:gd name="T0" fmla="*/ 110 w 114"/>
                <a:gd name="T1" fmla="*/ 0 h 57"/>
                <a:gd name="T2" fmla="*/ 114 w 114"/>
                <a:gd name="T3" fmla="*/ 11 h 57"/>
                <a:gd name="T4" fmla="*/ 113 w 114"/>
                <a:gd name="T5" fmla="*/ 18 h 57"/>
                <a:gd name="T6" fmla="*/ 109 w 114"/>
                <a:gd name="T7" fmla="*/ 23 h 57"/>
                <a:gd name="T8" fmla="*/ 104 w 114"/>
                <a:gd name="T9" fmla="*/ 26 h 57"/>
                <a:gd name="T10" fmla="*/ 97 w 114"/>
                <a:gd name="T11" fmla="*/ 28 h 57"/>
                <a:gd name="T12" fmla="*/ 91 w 114"/>
                <a:gd name="T13" fmla="*/ 29 h 57"/>
                <a:gd name="T14" fmla="*/ 85 w 114"/>
                <a:gd name="T15" fmla="*/ 32 h 57"/>
                <a:gd name="T16" fmla="*/ 81 w 114"/>
                <a:gd name="T17" fmla="*/ 37 h 57"/>
                <a:gd name="T18" fmla="*/ 80 w 114"/>
                <a:gd name="T19" fmla="*/ 44 h 57"/>
                <a:gd name="T20" fmla="*/ 84 w 114"/>
                <a:gd name="T21" fmla="*/ 55 h 57"/>
                <a:gd name="T22" fmla="*/ 65 w 114"/>
                <a:gd name="T23" fmla="*/ 57 h 57"/>
                <a:gd name="T24" fmla="*/ 51 w 114"/>
                <a:gd name="T25" fmla="*/ 57 h 57"/>
                <a:gd name="T26" fmla="*/ 39 w 114"/>
                <a:gd name="T27" fmla="*/ 52 h 57"/>
                <a:gd name="T28" fmla="*/ 28 w 114"/>
                <a:gd name="T29" fmla="*/ 48 h 57"/>
                <a:gd name="T30" fmla="*/ 19 w 114"/>
                <a:gd name="T31" fmla="*/ 40 h 57"/>
                <a:gd name="T32" fmla="*/ 11 w 114"/>
                <a:gd name="T33" fmla="*/ 33 h 57"/>
                <a:gd name="T34" fmla="*/ 0 w 114"/>
                <a:gd name="T35" fmla="*/ 27 h 57"/>
                <a:gd name="T36" fmla="*/ 16 w 114"/>
                <a:gd name="T37" fmla="*/ 29 h 57"/>
                <a:gd name="T38" fmla="*/ 29 w 114"/>
                <a:gd name="T39" fmla="*/ 30 h 57"/>
                <a:gd name="T40" fmla="*/ 42 w 114"/>
                <a:gd name="T41" fmla="*/ 28 h 57"/>
                <a:gd name="T42" fmla="*/ 56 w 114"/>
                <a:gd name="T43" fmla="*/ 24 h 57"/>
                <a:gd name="T44" fmla="*/ 70 w 114"/>
                <a:gd name="T45" fmla="*/ 18 h 57"/>
                <a:gd name="T46" fmla="*/ 89 w 114"/>
                <a:gd name="T47" fmla="*/ 10 h 57"/>
                <a:gd name="T48" fmla="*/ 110 w 114"/>
                <a:gd name="T4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4" h="57">
                  <a:moveTo>
                    <a:pt x="110" y="0"/>
                  </a:moveTo>
                  <a:lnTo>
                    <a:pt x="114" y="11"/>
                  </a:lnTo>
                  <a:lnTo>
                    <a:pt x="113" y="18"/>
                  </a:lnTo>
                  <a:lnTo>
                    <a:pt x="109" y="23"/>
                  </a:lnTo>
                  <a:lnTo>
                    <a:pt x="104" y="26"/>
                  </a:lnTo>
                  <a:lnTo>
                    <a:pt x="97" y="28"/>
                  </a:lnTo>
                  <a:lnTo>
                    <a:pt x="91" y="29"/>
                  </a:lnTo>
                  <a:lnTo>
                    <a:pt x="85" y="32"/>
                  </a:lnTo>
                  <a:lnTo>
                    <a:pt x="81" y="37"/>
                  </a:lnTo>
                  <a:lnTo>
                    <a:pt x="80" y="44"/>
                  </a:lnTo>
                  <a:lnTo>
                    <a:pt x="84" y="55"/>
                  </a:lnTo>
                  <a:lnTo>
                    <a:pt x="65" y="57"/>
                  </a:lnTo>
                  <a:lnTo>
                    <a:pt x="51" y="57"/>
                  </a:lnTo>
                  <a:lnTo>
                    <a:pt x="39" y="52"/>
                  </a:lnTo>
                  <a:lnTo>
                    <a:pt x="28" y="48"/>
                  </a:lnTo>
                  <a:lnTo>
                    <a:pt x="19" y="40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6" y="29"/>
                  </a:lnTo>
                  <a:lnTo>
                    <a:pt x="29" y="30"/>
                  </a:lnTo>
                  <a:lnTo>
                    <a:pt x="42" y="28"/>
                  </a:lnTo>
                  <a:lnTo>
                    <a:pt x="56" y="24"/>
                  </a:lnTo>
                  <a:lnTo>
                    <a:pt x="70" y="18"/>
                  </a:lnTo>
                  <a:lnTo>
                    <a:pt x="89" y="1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237"/>
            <p:cNvSpPr/>
            <p:nvPr/>
          </p:nvSpPr>
          <p:spPr bwMode="auto">
            <a:xfrm>
              <a:off x="5384673" y="5094437"/>
              <a:ext cx="67854" cy="34896"/>
            </a:xfrm>
            <a:custGeom>
              <a:avLst/>
              <a:gdLst>
                <a:gd name="T0" fmla="*/ 41 w 69"/>
                <a:gd name="T1" fmla="*/ 0 h 37"/>
                <a:gd name="T2" fmla="*/ 51 w 69"/>
                <a:gd name="T3" fmla="*/ 2 h 37"/>
                <a:gd name="T4" fmla="*/ 59 w 69"/>
                <a:gd name="T5" fmla="*/ 10 h 37"/>
                <a:gd name="T6" fmla="*/ 67 w 69"/>
                <a:gd name="T7" fmla="*/ 21 h 37"/>
                <a:gd name="T8" fmla="*/ 69 w 69"/>
                <a:gd name="T9" fmla="*/ 37 h 37"/>
                <a:gd name="T10" fmla="*/ 0 w 69"/>
                <a:gd name="T11" fmla="*/ 37 h 37"/>
                <a:gd name="T12" fmla="*/ 5 w 69"/>
                <a:gd name="T13" fmla="*/ 24 h 37"/>
                <a:gd name="T14" fmla="*/ 12 w 69"/>
                <a:gd name="T15" fmla="*/ 13 h 37"/>
                <a:gd name="T16" fmla="*/ 20 w 69"/>
                <a:gd name="T17" fmla="*/ 6 h 37"/>
                <a:gd name="T18" fmla="*/ 31 w 69"/>
                <a:gd name="T19" fmla="*/ 1 h 37"/>
                <a:gd name="T20" fmla="*/ 41 w 69"/>
                <a:gd name="T2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37">
                  <a:moveTo>
                    <a:pt x="41" y="0"/>
                  </a:moveTo>
                  <a:lnTo>
                    <a:pt x="51" y="2"/>
                  </a:lnTo>
                  <a:lnTo>
                    <a:pt x="59" y="10"/>
                  </a:lnTo>
                  <a:lnTo>
                    <a:pt x="67" y="21"/>
                  </a:lnTo>
                  <a:lnTo>
                    <a:pt x="69" y="37"/>
                  </a:lnTo>
                  <a:lnTo>
                    <a:pt x="0" y="37"/>
                  </a:lnTo>
                  <a:lnTo>
                    <a:pt x="5" y="24"/>
                  </a:lnTo>
                  <a:lnTo>
                    <a:pt x="12" y="13"/>
                  </a:lnTo>
                  <a:lnTo>
                    <a:pt x="20" y="6"/>
                  </a:lnTo>
                  <a:lnTo>
                    <a:pt x="31" y="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238"/>
            <p:cNvSpPr/>
            <p:nvPr/>
          </p:nvSpPr>
          <p:spPr bwMode="auto">
            <a:xfrm>
              <a:off x="5462220" y="5090560"/>
              <a:ext cx="96934" cy="87241"/>
            </a:xfrm>
            <a:custGeom>
              <a:avLst/>
              <a:gdLst>
                <a:gd name="T0" fmla="*/ 31 w 100"/>
                <a:gd name="T1" fmla="*/ 0 h 92"/>
                <a:gd name="T2" fmla="*/ 43 w 100"/>
                <a:gd name="T3" fmla="*/ 3 h 92"/>
                <a:gd name="T4" fmla="*/ 52 w 100"/>
                <a:gd name="T5" fmla="*/ 9 h 92"/>
                <a:gd name="T6" fmla="*/ 59 w 100"/>
                <a:gd name="T7" fmla="*/ 17 h 92"/>
                <a:gd name="T8" fmla="*/ 63 w 100"/>
                <a:gd name="T9" fmla="*/ 28 h 92"/>
                <a:gd name="T10" fmla="*/ 68 w 100"/>
                <a:gd name="T11" fmla="*/ 39 h 92"/>
                <a:gd name="T12" fmla="*/ 72 w 100"/>
                <a:gd name="T13" fmla="*/ 50 h 92"/>
                <a:gd name="T14" fmla="*/ 76 w 100"/>
                <a:gd name="T15" fmla="*/ 61 h 92"/>
                <a:gd name="T16" fmla="*/ 82 w 100"/>
                <a:gd name="T17" fmla="*/ 71 h 92"/>
                <a:gd name="T18" fmla="*/ 89 w 100"/>
                <a:gd name="T19" fmla="*/ 78 h 92"/>
                <a:gd name="T20" fmla="*/ 100 w 100"/>
                <a:gd name="T21" fmla="*/ 83 h 92"/>
                <a:gd name="T22" fmla="*/ 91 w 100"/>
                <a:gd name="T23" fmla="*/ 90 h 92"/>
                <a:gd name="T24" fmla="*/ 83 w 100"/>
                <a:gd name="T25" fmla="*/ 92 h 92"/>
                <a:gd name="T26" fmla="*/ 74 w 100"/>
                <a:gd name="T27" fmla="*/ 88 h 92"/>
                <a:gd name="T28" fmla="*/ 65 w 100"/>
                <a:gd name="T29" fmla="*/ 83 h 92"/>
                <a:gd name="T30" fmla="*/ 56 w 100"/>
                <a:gd name="T31" fmla="*/ 76 h 92"/>
                <a:gd name="T32" fmla="*/ 46 w 100"/>
                <a:gd name="T33" fmla="*/ 68 h 92"/>
                <a:gd name="T34" fmla="*/ 37 w 100"/>
                <a:gd name="T35" fmla="*/ 62 h 92"/>
                <a:gd name="T36" fmla="*/ 26 w 100"/>
                <a:gd name="T37" fmla="*/ 60 h 92"/>
                <a:gd name="T38" fmla="*/ 15 w 100"/>
                <a:gd name="T39" fmla="*/ 61 h 92"/>
                <a:gd name="T40" fmla="*/ 3 w 100"/>
                <a:gd name="T41" fmla="*/ 70 h 92"/>
                <a:gd name="T42" fmla="*/ 0 w 100"/>
                <a:gd name="T43" fmla="*/ 55 h 92"/>
                <a:gd name="T44" fmla="*/ 1 w 100"/>
                <a:gd name="T45" fmla="*/ 44 h 92"/>
                <a:gd name="T46" fmla="*/ 5 w 100"/>
                <a:gd name="T47" fmla="*/ 34 h 92"/>
                <a:gd name="T48" fmla="*/ 10 w 100"/>
                <a:gd name="T49" fmla="*/ 28 h 92"/>
                <a:gd name="T50" fmla="*/ 16 w 100"/>
                <a:gd name="T51" fmla="*/ 22 h 92"/>
                <a:gd name="T52" fmla="*/ 22 w 100"/>
                <a:gd name="T53" fmla="*/ 16 h 92"/>
                <a:gd name="T54" fmla="*/ 28 w 100"/>
                <a:gd name="T55" fmla="*/ 9 h 92"/>
                <a:gd name="T56" fmla="*/ 31 w 100"/>
                <a:gd name="T5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" h="92">
                  <a:moveTo>
                    <a:pt x="31" y="0"/>
                  </a:moveTo>
                  <a:lnTo>
                    <a:pt x="43" y="3"/>
                  </a:lnTo>
                  <a:lnTo>
                    <a:pt x="52" y="9"/>
                  </a:lnTo>
                  <a:lnTo>
                    <a:pt x="59" y="17"/>
                  </a:lnTo>
                  <a:lnTo>
                    <a:pt x="63" y="28"/>
                  </a:lnTo>
                  <a:lnTo>
                    <a:pt x="68" y="39"/>
                  </a:lnTo>
                  <a:lnTo>
                    <a:pt x="72" y="50"/>
                  </a:lnTo>
                  <a:lnTo>
                    <a:pt x="76" y="61"/>
                  </a:lnTo>
                  <a:lnTo>
                    <a:pt x="82" y="71"/>
                  </a:lnTo>
                  <a:lnTo>
                    <a:pt x="89" y="78"/>
                  </a:lnTo>
                  <a:lnTo>
                    <a:pt x="100" y="83"/>
                  </a:lnTo>
                  <a:lnTo>
                    <a:pt x="91" y="90"/>
                  </a:lnTo>
                  <a:lnTo>
                    <a:pt x="83" y="92"/>
                  </a:lnTo>
                  <a:lnTo>
                    <a:pt x="74" y="88"/>
                  </a:lnTo>
                  <a:lnTo>
                    <a:pt x="65" y="83"/>
                  </a:lnTo>
                  <a:lnTo>
                    <a:pt x="56" y="76"/>
                  </a:lnTo>
                  <a:lnTo>
                    <a:pt x="46" y="68"/>
                  </a:lnTo>
                  <a:lnTo>
                    <a:pt x="37" y="62"/>
                  </a:lnTo>
                  <a:lnTo>
                    <a:pt x="26" y="60"/>
                  </a:lnTo>
                  <a:lnTo>
                    <a:pt x="15" y="61"/>
                  </a:lnTo>
                  <a:lnTo>
                    <a:pt x="3" y="70"/>
                  </a:lnTo>
                  <a:lnTo>
                    <a:pt x="0" y="55"/>
                  </a:lnTo>
                  <a:lnTo>
                    <a:pt x="1" y="44"/>
                  </a:lnTo>
                  <a:lnTo>
                    <a:pt x="5" y="34"/>
                  </a:lnTo>
                  <a:lnTo>
                    <a:pt x="10" y="28"/>
                  </a:lnTo>
                  <a:lnTo>
                    <a:pt x="16" y="22"/>
                  </a:lnTo>
                  <a:lnTo>
                    <a:pt x="22" y="16"/>
                  </a:lnTo>
                  <a:lnTo>
                    <a:pt x="28" y="9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239"/>
            <p:cNvSpPr/>
            <p:nvPr/>
          </p:nvSpPr>
          <p:spPr bwMode="auto">
            <a:xfrm>
              <a:off x="4946531" y="5183616"/>
              <a:ext cx="104689" cy="81425"/>
            </a:xfrm>
            <a:custGeom>
              <a:avLst/>
              <a:gdLst>
                <a:gd name="T0" fmla="*/ 9 w 109"/>
                <a:gd name="T1" fmla="*/ 0 h 84"/>
                <a:gd name="T2" fmla="*/ 21 w 109"/>
                <a:gd name="T3" fmla="*/ 9 h 84"/>
                <a:gd name="T4" fmla="*/ 34 w 109"/>
                <a:gd name="T5" fmla="*/ 17 h 84"/>
                <a:gd name="T6" fmla="*/ 51 w 109"/>
                <a:gd name="T7" fmla="*/ 27 h 84"/>
                <a:gd name="T8" fmla="*/ 67 w 109"/>
                <a:gd name="T9" fmla="*/ 37 h 84"/>
                <a:gd name="T10" fmla="*/ 83 w 109"/>
                <a:gd name="T11" fmla="*/ 47 h 84"/>
                <a:gd name="T12" fmla="*/ 96 w 109"/>
                <a:gd name="T13" fmla="*/ 56 h 84"/>
                <a:gd name="T14" fmla="*/ 105 w 109"/>
                <a:gd name="T15" fmla="*/ 66 h 84"/>
                <a:gd name="T16" fmla="*/ 109 w 109"/>
                <a:gd name="T17" fmla="*/ 75 h 84"/>
                <a:gd name="T18" fmla="*/ 106 w 109"/>
                <a:gd name="T19" fmla="*/ 84 h 84"/>
                <a:gd name="T20" fmla="*/ 85 w 109"/>
                <a:gd name="T21" fmla="*/ 80 h 84"/>
                <a:gd name="T22" fmla="*/ 67 w 109"/>
                <a:gd name="T23" fmla="*/ 72 h 84"/>
                <a:gd name="T24" fmla="*/ 51 w 109"/>
                <a:gd name="T25" fmla="*/ 63 h 84"/>
                <a:gd name="T26" fmla="*/ 37 w 109"/>
                <a:gd name="T27" fmla="*/ 52 h 84"/>
                <a:gd name="T28" fmla="*/ 22 w 109"/>
                <a:gd name="T29" fmla="*/ 41 h 84"/>
                <a:gd name="T30" fmla="*/ 9 w 109"/>
                <a:gd name="T31" fmla="*/ 28 h 84"/>
                <a:gd name="T32" fmla="*/ 9 w 109"/>
                <a:gd name="T33" fmla="*/ 21 h 84"/>
                <a:gd name="T34" fmla="*/ 9 w 109"/>
                <a:gd name="T35" fmla="*/ 15 h 84"/>
                <a:gd name="T36" fmla="*/ 6 w 109"/>
                <a:gd name="T37" fmla="*/ 14 h 84"/>
                <a:gd name="T38" fmla="*/ 4 w 109"/>
                <a:gd name="T39" fmla="*/ 14 h 84"/>
                <a:gd name="T40" fmla="*/ 3 w 109"/>
                <a:gd name="T41" fmla="*/ 11 h 84"/>
                <a:gd name="T42" fmla="*/ 0 w 109"/>
                <a:gd name="T43" fmla="*/ 10 h 84"/>
                <a:gd name="T44" fmla="*/ 0 w 109"/>
                <a:gd name="T45" fmla="*/ 8 h 84"/>
                <a:gd name="T46" fmla="*/ 0 w 109"/>
                <a:gd name="T47" fmla="*/ 5 h 84"/>
                <a:gd name="T48" fmla="*/ 1 w 109"/>
                <a:gd name="T49" fmla="*/ 4 h 84"/>
                <a:gd name="T50" fmla="*/ 5 w 109"/>
                <a:gd name="T51" fmla="*/ 2 h 84"/>
                <a:gd name="T52" fmla="*/ 9 w 109"/>
                <a:gd name="T5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9" h="84">
                  <a:moveTo>
                    <a:pt x="9" y="0"/>
                  </a:moveTo>
                  <a:lnTo>
                    <a:pt x="21" y="9"/>
                  </a:lnTo>
                  <a:lnTo>
                    <a:pt x="34" y="17"/>
                  </a:lnTo>
                  <a:lnTo>
                    <a:pt x="51" y="27"/>
                  </a:lnTo>
                  <a:lnTo>
                    <a:pt x="67" y="37"/>
                  </a:lnTo>
                  <a:lnTo>
                    <a:pt x="83" y="47"/>
                  </a:lnTo>
                  <a:lnTo>
                    <a:pt x="96" y="56"/>
                  </a:lnTo>
                  <a:lnTo>
                    <a:pt x="105" y="66"/>
                  </a:lnTo>
                  <a:lnTo>
                    <a:pt x="109" y="75"/>
                  </a:lnTo>
                  <a:lnTo>
                    <a:pt x="106" y="84"/>
                  </a:lnTo>
                  <a:lnTo>
                    <a:pt x="85" y="80"/>
                  </a:lnTo>
                  <a:lnTo>
                    <a:pt x="67" y="72"/>
                  </a:lnTo>
                  <a:lnTo>
                    <a:pt x="51" y="63"/>
                  </a:lnTo>
                  <a:lnTo>
                    <a:pt x="37" y="52"/>
                  </a:lnTo>
                  <a:lnTo>
                    <a:pt x="22" y="41"/>
                  </a:lnTo>
                  <a:lnTo>
                    <a:pt x="9" y="28"/>
                  </a:lnTo>
                  <a:lnTo>
                    <a:pt x="9" y="21"/>
                  </a:lnTo>
                  <a:lnTo>
                    <a:pt x="9" y="15"/>
                  </a:lnTo>
                  <a:lnTo>
                    <a:pt x="6" y="14"/>
                  </a:lnTo>
                  <a:lnTo>
                    <a:pt x="4" y="14"/>
                  </a:lnTo>
                  <a:lnTo>
                    <a:pt x="3" y="11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4"/>
                  </a:lnTo>
                  <a:lnTo>
                    <a:pt x="5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240"/>
            <p:cNvSpPr/>
            <p:nvPr/>
          </p:nvSpPr>
          <p:spPr bwMode="auto">
            <a:xfrm>
              <a:off x="5340083" y="5361975"/>
              <a:ext cx="325698" cy="143462"/>
            </a:xfrm>
            <a:custGeom>
              <a:avLst/>
              <a:gdLst>
                <a:gd name="T0" fmla="*/ 40 w 336"/>
                <a:gd name="T1" fmla="*/ 0 h 147"/>
                <a:gd name="T2" fmla="*/ 56 w 336"/>
                <a:gd name="T3" fmla="*/ 0 h 147"/>
                <a:gd name="T4" fmla="*/ 70 w 336"/>
                <a:gd name="T5" fmla="*/ 3 h 147"/>
                <a:gd name="T6" fmla="*/ 86 w 336"/>
                <a:gd name="T7" fmla="*/ 8 h 147"/>
                <a:gd name="T8" fmla="*/ 101 w 336"/>
                <a:gd name="T9" fmla="*/ 15 h 147"/>
                <a:gd name="T10" fmla="*/ 113 w 336"/>
                <a:gd name="T11" fmla="*/ 25 h 147"/>
                <a:gd name="T12" fmla="*/ 123 w 336"/>
                <a:gd name="T13" fmla="*/ 37 h 147"/>
                <a:gd name="T14" fmla="*/ 128 w 336"/>
                <a:gd name="T15" fmla="*/ 51 h 147"/>
                <a:gd name="T16" fmla="*/ 117 w 336"/>
                <a:gd name="T17" fmla="*/ 43 h 147"/>
                <a:gd name="T18" fmla="*/ 107 w 336"/>
                <a:gd name="T19" fmla="*/ 40 h 147"/>
                <a:gd name="T20" fmla="*/ 98 w 336"/>
                <a:gd name="T21" fmla="*/ 42 h 147"/>
                <a:gd name="T22" fmla="*/ 92 w 336"/>
                <a:gd name="T23" fmla="*/ 51 h 147"/>
                <a:gd name="T24" fmla="*/ 86 w 336"/>
                <a:gd name="T25" fmla="*/ 64 h 147"/>
                <a:gd name="T26" fmla="*/ 121 w 336"/>
                <a:gd name="T27" fmla="*/ 57 h 147"/>
                <a:gd name="T28" fmla="*/ 154 w 336"/>
                <a:gd name="T29" fmla="*/ 54 h 147"/>
                <a:gd name="T30" fmla="*/ 185 w 336"/>
                <a:gd name="T31" fmla="*/ 58 h 147"/>
                <a:gd name="T32" fmla="*/ 213 w 336"/>
                <a:gd name="T33" fmla="*/ 64 h 147"/>
                <a:gd name="T34" fmla="*/ 241 w 336"/>
                <a:gd name="T35" fmla="*/ 74 h 147"/>
                <a:gd name="T36" fmla="*/ 266 w 336"/>
                <a:gd name="T37" fmla="*/ 87 h 147"/>
                <a:gd name="T38" fmla="*/ 291 w 336"/>
                <a:gd name="T39" fmla="*/ 102 h 147"/>
                <a:gd name="T40" fmla="*/ 314 w 336"/>
                <a:gd name="T41" fmla="*/ 118 h 147"/>
                <a:gd name="T42" fmla="*/ 336 w 336"/>
                <a:gd name="T43" fmla="*/ 134 h 147"/>
                <a:gd name="T44" fmla="*/ 333 w 336"/>
                <a:gd name="T45" fmla="*/ 134 h 147"/>
                <a:gd name="T46" fmla="*/ 330 w 336"/>
                <a:gd name="T47" fmla="*/ 135 h 147"/>
                <a:gd name="T48" fmla="*/ 327 w 336"/>
                <a:gd name="T49" fmla="*/ 135 h 147"/>
                <a:gd name="T50" fmla="*/ 325 w 336"/>
                <a:gd name="T51" fmla="*/ 136 h 147"/>
                <a:gd name="T52" fmla="*/ 324 w 336"/>
                <a:gd name="T53" fmla="*/ 138 h 147"/>
                <a:gd name="T54" fmla="*/ 322 w 336"/>
                <a:gd name="T55" fmla="*/ 141 h 147"/>
                <a:gd name="T56" fmla="*/ 321 w 336"/>
                <a:gd name="T57" fmla="*/ 143 h 147"/>
                <a:gd name="T58" fmla="*/ 322 w 336"/>
                <a:gd name="T59" fmla="*/ 147 h 147"/>
                <a:gd name="T60" fmla="*/ 252 w 336"/>
                <a:gd name="T61" fmla="*/ 135 h 147"/>
                <a:gd name="T62" fmla="*/ 184 w 336"/>
                <a:gd name="T63" fmla="*/ 119 h 147"/>
                <a:gd name="T64" fmla="*/ 120 w 336"/>
                <a:gd name="T65" fmla="*/ 99 h 147"/>
                <a:gd name="T66" fmla="*/ 61 w 336"/>
                <a:gd name="T67" fmla="*/ 76 h 147"/>
                <a:gd name="T68" fmla="*/ 3 w 336"/>
                <a:gd name="T69" fmla="*/ 51 h 147"/>
                <a:gd name="T70" fmla="*/ 0 w 336"/>
                <a:gd name="T71" fmla="*/ 35 h 147"/>
                <a:gd name="T72" fmla="*/ 0 w 336"/>
                <a:gd name="T73" fmla="*/ 23 h 147"/>
                <a:gd name="T74" fmla="*/ 6 w 336"/>
                <a:gd name="T75" fmla="*/ 12 h 147"/>
                <a:gd name="T76" fmla="*/ 14 w 336"/>
                <a:gd name="T77" fmla="*/ 6 h 147"/>
                <a:gd name="T78" fmla="*/ 27 w 336"/>
                <a:gd name="T79" fmla="*/ 1 h 147"/>
                <a:gd name="T80" fmla="*/ 40 w 336"/>
                <a:gd name="T81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6" h="147">
                  <a:moveTo>
                    <a:pt x="40" y="0"/>
                  </a:moveTo>
                  <a:lnTo>
                    <a:pt x="56" y="0"/>
                  </a:lnTo>
                  <a:lnTo>
                    <a:pt x="70" y="3"/>
                  </a:lnTo>
                  <a:lnTo>
                    <a:pt x="86" y="8"/>
                  </a:lnTo>
                  <a:lnTo>
                    <a:pt x="101" y="15"/>
                  </a:lnTo>
                  <a:lnTo>
                    <a:pt x="113" y="25"/>
                  </a:lnTo>
                  <a:lnTo>
                    <a:pt x="123" y="37"/>
                  </a:lnTo>
                  <a:lnTo>
                    <a:pt x="128" y="51"/>
                  </a:lnTo>
                  <a:lnTo>
                    <a:pt x="117" y="43"/>
                  </a:lnTo>
                  <a:lnTo>
                    <a:pt x="107" y="40"/>
                  </a:lnTo>
                  <a:lnTo>
                    <a:pt x="98" y="42"/>
                  </a:lnTo>
                  <a:lnTo>
                    <a:pt x="92" y="51"/>
                  </a:lnTo>
                  <a:lnTo>
                    <a:pt x="86" y="64"/>
                  </a:lnTo>
                  <a:lnTo>
                    <a:pt x="121" y="57"/>
                  </a:lnTo>
                  <a:lnTo>
                    <a:pt x="154" y="54"/>
                  </a:lnTo>
                  <a:lnTo>
                    <a:pt x="185" y="58"/>
                  </a:lnTo>
                  <a:lnTo>
                    <a:pt x="213" y="64"/>
                  </a:lnTo>
                  <a:lnTo>
                    <a:pt x="241" y="74"/>
                  </a:lnTo>
                  <a:lnTo>
                    <a:pt x="266" y="87"/>
                  </a:lnTo>
                  <a:lnTo>
                    <a:pt x="291" y="102"/>
                  </a:lnTo>
                  <a:lnTo>
                    <a:pt x="314" y="118"/>
                  </a:lnTo>
                  <a:lnTo>
                    <a:pt x="336" y="134"/>
                  </a:lnTo>
                  <a:lnTo>
                    <a:pt x="333" y="134"/>
                  </a:lnTo>
                  <a:lnTo>
                    <a:pt x="330" y="135"/>
                  </a:lnTo>
                  <a:lnTo>
                    <a:pt x="327" y="135"/>
                  </a:lnTo>
                  <a:lnTo>
                    <a:pt x="325" y="136"/>
                  </a:lnTo>
                  <a:lnTo>
                    <a:pt x="324" y="138"/>
                  </a:lnTo>
                  <a:lnTo>
                    <a:pt x="322" y="141"/>
                  </a:lnTo>
                  <a:lnTo>
                    <a:pt x="321" y="143"/>
                  </a:lnTo>
                  <a:lnTo>
                    <a:pt x="322" y="147"/>
                  </a:lnTo>
                  <a:lnTo>
                    <a:pt x="252" y="135"/>
                  </a:lnTo>
                  <a:lnTo>
                    <a:pt x="184" y="119"/>
                  </a:lnTo>
                  <a:lnTo>
                    <a:pt x="120" y="99"/>
                  </a:lnTo>
                  <a:lnTo>
                    <a:pt x="61" y="76"/>
                  </a:lnTo>
                  <a:lnTo>
                    <a:pt x="3" y="51"/>
                  </a:lnTo>
                  <a:lnTo>
                    <a:pt x="0" y="35"/>
                  </a:lnTo>
                  <a:lnTo>
                    <a:pt x="0" y="23"/>
                  </a:lnTo>
                  <a:lnTo>
                    <a:pt x="6" y="12"/>
                  </a:lnTo>
                  <a:lnTo>
                    <a:pt x="14" y="6"/>
                  </a:lnTo>
                  <a:lnTo>
                    <a:pt x="27" y="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244"/>
            <p:cNvSpPr/>
            <p:nvPr/>
          </p:nvSpPr>
          <p:spPr bwMode="auto">
            <a:xfrm>
              <a:off x="6280343" y="4700885"/>
              <a:ext cx="73670" cy="29080"/>
            </a:xfrm>
            <a:custGeom>
              <a:avLst/>
              <a:gdLst>
                <a:gd name="T0" fmla="*/ 3 w 75"/>
                <a:gd name="T1" fmla="*/ 0 h 32"/>
                <a:gd name="T2" fmla="*/ 72 w 75"/>
                <a:gd name="T3" fmla="*/ 0 h 32"/>
                <a:gd name="T4" fmla="*/ 75 w 75"/>
                <a:gd name="T5" fmla="*/ 11 h 32"/>
                <a:gd name="T6" fmla="*/ 72 w 75"/>
                <a:gd name="T7" fmla="*/ 20 h 32"/>
                <a:gd name="T8" fmla="*/ 66 w 75"/>
                <a:gd name="T9" fmla="*/ 26 h 32"/>
                <a:gd name="T10" fmla="*/ 56 w 75"/>
                <a:gd name="T11" fmla="*/ 29 h 32"/>
                <a:gd name="T12" fmla="*/ 44 w 75"/>
                <a:gd name="T13" fmla="*/ 32 h 32"/>
                <a:gd name="T14" fmla="*/ 31 w 75"/>
                <a:gd name="T15" fmla="*/ 32 h 32"/>
                <a:gd name="T16" fmla="*/ 19 w 75"/>
                <a:gd name="T17" fmla="*/ 29 h 32"/>
                <a:gd name="T18" fmla="*/ 10 w 75"/>
                <a:gd name="T19" fmla="*/ 26 h 32"/>
                <a:gd name="T20" fmla="*/ 3 w 75"/>
                <a:gd name="T21" fmla="*/ 20 h 32"/>
                <a:gd name="T22" fmla="*/ 0 w 75"/>
                <a:gd name="T23" fmla="*/ 11 h 32"/>
                <a:gd name="T24" fmla="*/ 3 w 75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32">
                  <a:moveTo>
                    <a:pt x="3" y="0"/>
                  </a:moveTo>
                  <a:lnTo>
                    <a:pt x="72" y="0"/>
                  </a:lnTo>
                  <a:lnTo>
                    <a:pt x="75" y="11"/>
                  </a:lnTo>
                  <a:lnTo>
                    <a:pt x="72" y="20"/>
                  </a:lnTo>
                  <a:lnTo>
                    <a:pt x="66" y="26"/>
                  </a:lnTo>
                  <a:lnTo>
                    <a:pt x="56" y="29"/>
                  </a:lnTo>
                  <a:lnTo>
                    <a:pt x="44" y="32"/>
                  </a:lnTo>
                  <a:lnTo>
                    <a:pt x="31" y="32"/>
                  </a:lnTo>
                  <a:lnTo>
                    <a:pt x="19" y="29"/>
                  </a:lnTo>
                  <a:lnTo>
                    <a:pt x="10" y="26"/>
                  </a:lnTo>
                  <a:lnTo>
                    <a:pt x="3" y="20"/>
                  </a:lnTo>
                  <a:lnTo>
                    <a:pt x="0" y="1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245"/>
            <p:cNvSpPr/>
            <p:nvPr/>
          </p:nvSpPr>
          <p:spPr bwMode="auto">
            <a:xfrm>
              <a:off x="6848377" y="4107648"/>
              <a:ext cx="93057" cy="100811"/>
            </a:xfrm>
            <a:custGeom>
              <a:avLst/>
              <a:gdLst>
                <a:gd name="T0" fmla="*/ 55 w 97"/>
                <a:gd name="T1" fmla="*/ 0 h 103"/>
                <a:gd name="T2" fmla="*/ 65 w 97"/>
                <a:gd name="T3" fmla="*/ 1 h 103"/>
                <a:gd name="T4" fmla="*/ 73 w 97"/>
                <a:gd name="T5" fmla="*/ 5 h 103"/>
                <a:gd name="T6" fmla="*/ 82 w 97"/>
                <a:gd name="T7" fmla="*/ 8 h 103"/>
                <a:gd name="T8" fmla="*/ 89 w 97"/>
                <a:gd name="T9" fmla="*/ 12 h 103"/>
                <a:gd name="T10" fmla="*/ 97 w 97"/>
                <a:gd name="T11" fmla="*/ 15 h 103"/>
                <a:gd name="T12" fmla="*/ 89 w 97"/>
                <a:gd name="T13" fmla="*/ 30 h 103"/>
                <a:gd name="T14" fmla="*/ 79 w 97"/>
                <a:gd name="T15" fmla="*/ 47 h 103"/>
                <a:gd name="T16" fmla="*/ 68 w 97"/>
                <a:gd name="T17" fmla="*/ 64 h 103"/>
                <a:gd name="T18" fmla="*/ 56 w 97"/>
                <a:gd name="T19" fmla="*/ 80 h 103"/>
                <a:gd name="T20" fmla="*/ 43 w 97"/>
                <a:gd name="T21" fmla="*/ 92 h 103"/>
                <a:gd name="T22" fmla="*/ 28 w 97"/>
                <a:gd name="T23" fmla="*/ 101 h 103"/>
                <a:gd name="T24" fmla="*/ 15 w 97"/>
                <a:gd name="T25" fmla="*/ 103 h 103"/>
                <a:gd name="T26" fmla="*/ 0 w 97"/>
                <a:gd name="T27" fmla="*/ 98 h 103"/>
                <a:gd name="T28" fmla="*/ 2 w 97"/>
                <a:gd name="T29" fmla="*/ 82 h 103"/>
                <a:gd name="T30" fmla="*/ 7 w 97"/>
                <a:gd name="T31" fmla="*/ 70 h 103"/>
                <a:gd name="T32" fmla="*/ 15 w 97"/>
                <a:gd name="T33" fmla="*/ 61 h 103"/>
                <a:gd name="T34" fmla="*/ 22 w 97"/>
                <a:gd name="T35" fmla="*/ 51 h 103"/>
                <a:gd name="T36" fmla="*/ 30 w 97"/>
                <a:gd name="T37" fmla="*/ 41 h 103"/>
                <a:gd name="T38" fmla="*/ 37 w 97"/>
                <a:gd name="T39" fmla="*/ 31 h 103"/>
                <a:gd name="T40" fmla="*/ 41 w 97"/>
                <a:gd name="T41" fmla="*/ 18 h 103"/>
                <a:gd name="T42" fmla="*/ 41 w 97"/>
                <a:gd name="T43" fmla="*/ 1 h 103"/>
                <a:gd name="T44" fmla="*/ 55 w 97"/>
                <a:gd name="T4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7" h="103">
                  <a:moveTo>
                    <a:pt x="55" y="0"/>
                  </a:moveTo>
                  <a:lnTo>
                    <a:pt x="65" y="1"/>
                  </a:lnTo>
                  <a:lnTo>
                    <a:pt x="73" y="5"/>
                  </a:lnTo>
                  <a:lnTo>
                    <a:pt x="82" y="8"/>
                  </a:lnTo>
                  <a:lnTo>
                    <a:pt x="89" y="12"/>
                  </a:lnTo>
                  <a:lnTo>
                    <a:pt x="97" y="15"/>
                  </a:lnTo>
                  <a:lnTo>
                    <a:pt x="89" y="30"/>
                  </a:lnTo>
                  <a:lnTo>
                    <a:pt x="79" y="47"/>
                  </a:lnTo>
                  <a:lnTo>
                    <a:pt x="68" y="64"/>
                  </a:lnTo>
                  <a:lnTo>
                    <a:pt x="56" y="80"/>
                  </a:lnTo>
                  <a:lnTo>
                    <a:pt x="43" y="92"/>
                  </a:lnTo>
                  <a:lnTo>
                    <a:pt x="28" y="101"/>
                  </a:lnTo>
                  <a:lnTo>
                    <a:pt x="15" y="103"/>
                  </a:lnTo>
                  <a:lnTo>
                    <a:pt x="0" y="98"/>
                  </a:lnTo>
                  <a:lnTo>
                    <a:pt x="2" y="82"/>
                  </a:lnTo>
                  <a:lnTo>
                    <a:pt x="7" y="70"/>
                  </a:lnTo>
                  <a:lnTo>
                    <a:pt x="15" y="61"/>
                  </a:lnTo>
                  <a:lnTo>
                    <a:pt x="22" y="51"/>
                  </a:lnTo>
                  <a:lnTo>
                    <a:pt x="30" y="41"/>
                  </a:lnTo>
                  <a:lnTo>
                    <a:pt x="37" y="31"/>
                  </a:lnTo>
                  <a:lnTo>
                    <a:pt x="41" y="18"/>
                  </a:lnTo>
                  <a:lnTo>
                    <a:pt x="41" y="1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246"/>
            <p:cNvSpPr/>
            <p:nvPr/>
          </p:nvSpPr>
          <p:spPr bwMode="auto">
            <a:xfrm>
              <a:off x="5062852" y="2013872"/>
              <a:ext cx="443958" cy="376104"/>
            </a:xfrm>
            <a:custGeom>
              <a:avLst/>
              <a:gdLst>
                <a:gd name="T0" fmla="*/ 252 w 458"/>
                <a:gd name="T1" fmla="*/ 7 h 387"/>
                <a:gd name="T2" fmla="*/ 261 w 458"/>
                <a:gd name="T3" fmla="*/ 29 h 387"/>
                <a:gd name="T4" fmla="*/ 273 w 458"/>
                <a:gd name="T5" fmla="*/ 50 h 387"/>
                <a:gd name="T6" fmla="*/ 288 w 458"/>
                <a:gd name="T7" fmla="*/ 58 h 387"/>
                <a:gd name="T8" fmla="*/ 305 w 458"/>
                <a:gd name="T9" fmla="*/ 41 h 387"/>
                <a:gd name="T10" fmla="*/ 339 w 458"/>
                <a:gd name="T11" fmla="*/ 42 h 387"/>
                <a:gd name="T12" fmla="*/ 377 w 458"/>
                <a:gd name="T13" fmla="*/ 52 h 387"/>
                <a:gd name="T14" fmla="*/ 408 w 458"/>
                <a:gd name="T15" fmla="*/ 69 h 387"/>
                <a:gd name="T16" fmla="*/ 424 w 458"/>
                <a:gd name="T17" fmla="*/ 95 h 387"/>
                <a:gd name="T18" fmla="*/ 416 w 458"/>
                <a:gd name="T19" fmla="*/ 124 h 387"/>
                <a:gd name="T20" fmla="*/ 441 w 458"/>
                <a:gd name="T21" fmla="*/ 134 h 387"/>
                <a:gd name="T22" fmla="*/ 448 w 458"/>
                <a:gd name="T23" fmla="*/ 147 h 387"/>
                <a:gd name="T24" fmla="*/ 453 w 458"/>
                <a:gd name="T25" fmla="*/ 159 h 387"/>
                <a:gd name="T26" fmla="*/ 454 w 458"/>
                <a:gd name="T27" fmla="*/ 175 h 387"/>
                <a:gd name="T28" fmla="*/ 439 w 458"/>
                <a:gd name="T29" fmla="*/ 189 h 387"/>
                <a:gd name="T30" fmla="*/ 430 w 458"/>
                <a:gd name="T31" fmla="*/ 222 h 387"/>
                <a:gd name="T32" fmla="*/ 369 w 458"/>
                <a:gd name="T33" fmla="*/ 274 h 387"/>
                <a:gd name="T34" fmla="*/ 306 w 458"/>
                <a:gd name="T35" fmla="*/ 307 h 387"/>
                <a:gd name="T36" fmla="*/ 241 w 458"/>
                <a:gd name="T37" fmla="*/ 338 h 387"/>
                <a:gd name="T38" fmla="*/ 195 w 458"/>
                <a:gd name="T39" fmla="*/ 345 h 387"/>
                <a:gd name="T40" fmla="*/ 176 w 458"/>
                <a:gd name="T41" fmla="*/ 331 h 387"/>
                <a:gd name="T42" fmla="*/ 164 w 458"/>
                <a:gd name="T43" fmla="*/ 332 h 387"/>
                <a:gd name="T44" fmla="*/ 155 w 458"/>
                <a:gd name="T45" fmla="*/ 346 h 387"/>
                <a:gd name="T46" fmla="*/ 145 w 458"/>
                <a:gd name="T47" fmla="*/ 363 h 387"/>
                <a:gd name="T48" fmla="*/ 132 w 458"/>
                <a:gd name="T49" fmla="*/ 379 h 387"/>
                <a:gd name="T50" fmla="*/ 111 w 458"/>
                <a:gd name="T51" fmla="*/ 387 h 387"/>
                <a:gd name="T52" fmla="*/ 119 w 458"/>
                <a:gd name="T53" fmla="*/ 371 h 387"/>
                <a:gd name="T54" fmla="*/ 126 w 458"/>
                <a:gd name="T55" fmla="*/ 356 h 387"/>
                <a:gd name="T56" fmla="*/ 126 w 458"/>
                <a:gd name="T57" fmla="*/ 332 h 387"/>
                <a:gd name="T58" fmla="*/ 84 w 458"/>
                <a:gd name="T59" fmla="*/ 326 h 387"/>
                <a:gd name="T60" fmla="*/ 69 w 458"/>
                <a:gd name="T61" fmla="*/ 325 h 387"/>
                <a:gd name="T62" fmla="*/ 66 w 458"/>
                <a:gd name="T63" fmla="*/ 338 h 387"/>
                <a:gd name="T64" fmla="*/ 56 w 458"/>
                <a:gd name="T65" fmla="*/ 346 h 387"/>
                <a:gd name="T66" fmla="*/ 36 w 458"/>
                <a:gd name="T67" fmla="*/ 337 h 387"/>
                <a:gd name="T68" fmla="*/ 31 w 458"/>
                <a:gd name="T69" fmla="*/ 326 h 387"/>
                <a:gd name="T70" fmla="*/ 37 w 458"/>
                <a:gd name="T71" fmla="*/ 321 h 387"/>
                <a:gd name="T72" fmla="*/ 47 w 458"/>
                <a:gd name="T73" fmla="*/ 317 h 387"/>
                <a:gd name="T74" fmla="*/ 56 w 458"/>
                <a:gd name="T75" fmla="*/ 304 h 387"/>
                <a:gd name="T76" fmla="*/ 44 w 458"/>
                <a:gd name="T77" fmla="*/ 296 h 387"/>
                <a:gd name="T78" fmla="*/ 26 w 458"/>
                <a:gd name="T79" fmla="*/ 293 h 387"/>
                <a:gd name="T80" fmla="*/ 9 w 458"/>
                <a:gd name="T81" fmla="*/ 289 h 387"/>
                <a:gd name="T82" fmla="*/ 0 w 458"/>
                <a:gd name="T83" fmla="*/ 276 h 387"/>
                <a:gd name="T84" fmla="*/ 32 w 458"/>
                <a:gd name="T85" fmla="*/ 220 h 387"/>
                <a:gd name="T86" fmla="*/ 63 w 458"/>
                <a:gd name="T87" fmla="*/ 163 h 387"/>
                <a:gd name="T88" fmla="*/ 97 w 458"/>
                <a:gd name="T89" fmla="*/ 108 h 387"/>
                <a:gd name="T90" fmla="*/ 136 w 458"/>
                <a:gd name="T91" fmla="*/ 61 h 387"/>
                <a:gd name="T92" fmla="*/ 185 w 458"/>
                <a:gd name="T93" fmla="*/ 23 h 387"/>
                <a:gd name="T94" fmla="*/ 250 w 458"/>
                <a:gd name="T95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58" h="387">
                  <a:moveTo>
                    <a:pt x="250" y="0"/>
                  </a:moveTo>
                  <a:lnTo>
                    <a:pt x="252" y="7"/>
                  </a:lnTo>
                  <a:lnTo>
                    <a:pt x="256" y="18"/>
                  </a:lnTo>
                  <a:lnTo>
                    <a:pt x="261" y="29"/>
                  </a:lnTo>
                  <a:lnTo>
                    <a:pt x="267" y="40"/>
                  </a:lnTo>
                  <a:lnTo>
                    <a:pt x="273" y="50"/>
                  </a:lnTo>
                  <a:lnTo>
                    <a:pt x="280" y="56"/>
                  </a:lnTo>
                  <a:lnTo>
                    <a:pt x="288" y="58"/>
                  </a:lnTo>
                  <a:lnTo>
                    <a:pt x="296" y="53"/>
                  </a:lnTo>
                  <a:lnTo>
                    <a:pt x="305" y="41"/>
                  </a:lnTo>
                  <a:lnTo>
                    <a:pt x="319" y="41"/>
                  </a:lnTo>
                  <a:lnTo>
                    <a:pt x="339" y="42"/>
                  </a:lnTo>
                  <a:lnTo>
                    <a:pt x="358" y="46"/>
                  </a:lnTo>
                  <a:lnTo>
                    <a:pt x="377" y="52"/>
                  </a:lnTo>
                  <a:lnTo>
                    <a:pt x="395" y="60"/>
                  </a:lnTo>
                  <a:lnTo>
                    <a:pt x="408" y="69"/>
                  </a:lnTo>
                  <a:lnTo>
                    <a:pt x="419" y="81"/>
                  </a:lnTo>
                  <a:lnTo>
                    <a:pt x="424" y="95"/>
                  </a:lnTo>
                  <a:lnTo>
                    <a:pt x="424" y="108"/>
                  </a:lnTo>
                  <a:lnTo>
                    <a:pt x="416" y="124"/>
                  </a:lnTo>
                  <a:lnTo>
                    <a:pt x="431" y="128"/>
                  </a:lnTo>
                  <a:lnTo>
                    <a:pt x="441" y="134"/>
                  </a:lnTo>
                  <a:lnTo>
                    <a:pt x="446" y="140"/>
                  </a:lnTo>
                  <a:lnTo>
                    <a:pt x="448" y="147"/>
                  </a:lnTo>
                  <a:lnTo>
                    <a:pt x="451" y="153"/>
                  </a:lnTo>
                  <a:lnTo>
                    <a:pt x="453" y="159"/>
                  </a:lnTo>
                  <a:lnTo>
                    <a:pt x="458" y="165"/>
                  </a:lnTo>
                  <a:lnTo>
                    <a:pt x="454" y="175"/>
                  </a:lnTo>
                  <a:lnTo>
                    <a:pt x="447" y="183"/>
                  </a:lnTo>
                  <a:lnTo>
                    <a:pt x="439" y="189"/>
                  </a:lnTo>
                  <a:lnTo>
                    <a:pt x="430" y="194"/>
                  </a:lnTo>
                  <a:lnTo>
                    <a:pt x="430" y="222"/>
                  </a:lnTo>
                  <a:lnTo>
                    <a:pt x="400" y="251"/>
                  </a:lnTo>
                  <a:lnTo>
                    <a:pt x="369" y="274"/>
                  </a:lnTo>
                  <a:lnTo>
                    <a:pt x="338" y="292"/>
                  </a:lnTo>
                  <a:lnTo>
                    <a:pt x="306" y="307"/>
                  </a:lnTo>
                  <a:lnTo>
                    <a:pt x="274" y="323"/>
                  </a:lnTo>
                  <a:lnTo>
                    <a:pt x="241" y="338"/>
                  </a:lnTo>
                  <a:lnTo>
                    <a:pt x="209" y="360"/>
                  </a:lnTo>
                  <a:lnTo>
                    <a:pt x="195" y="345"/>
                  </a:lnTo>
                  <a:lnTo>
                    <a:pt x="184" y="335"/>
                  </a:lnTo>
                  <a:lnTo>
                    <a:pt x="176" y="331"/>
                  </a:lnTo>
                  <a:lnTo>
                    <a:pt x="170" y="330"/>
                  </a:lnTo>
                  <a:lnTo>
                    <a:pt x="164" y="332"/>
                  </a:lnTo>
                  <a:lnTo>
                    <a:pt x="159" y="338"/>
                  </a:lnTo>
                  <a:lnTo>
                    <a:pt x="155" y="346"/>
                  </a:lnTo>
                  <a:lnTo>
                    <a:pt x="150" y="354"/>
                  </a:lnTo>
                  <a:lnTo>
                    <a:pt x="145" y="363"/>
                  </a:lnTo>
                  <a:lnTo>
                    <a:pt x="139" y="371"/>
                  </a:lnTo>
                  <a:lnTo>
                    <a:pt x="132" y="379"/>
                  </a:lnTo>
                  <a:lnTo>
                    <a:pt x="123" y="385"/>
                  </a:lnTo>
                  <a:lnTo>
                    <a:pt x="111" y="387"/>
                  </a:lnTo>
                  <a:lnTo>
                    <a:pt x="115" y="379"/>
                  </a:lnTo>
                  <a:lnTo>
                    <a:pt x="119" y="371"/>
                  </a:lnTo>
                  <a:lnTo>
                    <a:pt x="122" y="364"/>
                  </a:lnTo>
                  <a:lnTo>
                    <a:pt x="126" y="356"/>
                  </a:lnTo>
                  <a:lnTo>
                    <a:pt x="127" y="345"/>
                  </a:lnTo>
                  <a:lnTo>
                    <a:pt x="126" y="332"/>
                  </a:lnTo>
                  <a:lnTo>
                    <a:pt x="103" y="331"/>
                  </a:lnTo>
                  <a:lnTo>
                    <a:pt x="84" y="326"/>
                  </a:lnTo>
                  <a:lnTo>
                    <a:pt x="70" y="318"/>
                  </a:lnTo>
                  <a:lnTo>
                    <a:pt x="69" y="325"/>
                  </a:lnTo>
                  <a:lnTo>
                    <a:pt x="67" y="332"/>
                  </a:lnTo>
                  <a:lnTo>
                    <a:pt x="66" y="338"/>
                  </a:lnTo>
                  <a:lnTo>
                    <a:pt x="63" y="343"/>
                  </a:lnTo>
                  <a:lnTo>
                    <a:pt x="56" y="346"/>
                  </a:lnTo>
                  <a:lnTo>
                    <a:pt x="42" y="346"/>
                  </a:lnTo>
                  <a:lnTo>
                    <a:pt x="36" y="337"/>
                  </a:lnTo>
                  <a:lnTo>
                    <a:pt x="32" y="331"/>
                  </a:lnTo>
                  <a:lnTo>
                    <a:pt x="31" y="326"/>
                  </a:lnTo>
                  <a:lnTo>
                    <a:pt x="33" y="324"/>
                  </a:lnTo>
                  <a:lnTo>
                    <a:pt x="37" y="321"/>
                  </a:lnTo>
                  <a:lnTo>
                    <a:pt x="42" y="320"/>
                  </a:lnTo>
                  <a:lnTo>
                    <a:pt x="47" y="317"/>
                  </a:lnTo>
                  <a:lnTo>
                    <a:pt x="52" y="312"/>
                  </a:lnTo>
                  <a:lnTo>
                    <a:pt x="56" y="304"/>
                  </a:lnTo>
                  <a:lnTo>
                    <a:pt x="52" y="298"/>
                  </a:lnTo>
                  <a:lnTo>
                    <a:pt x="44" y="296"/>
                  </a:lnTo>
                  <a:lnTo>
                    <a:pt x="36" y="293"/>
                  </a:lnTo>
                  <a:lnTo>
                    <a:pt x="26" y="293"/>
                  </a:lnTo>
                  <a:lnTo>
                    <a:pt x="18" y="291"/>
                  </a:lnTo>
                  <a:lnTo>
                    <a:pt x="9" y="289"/>
                  </a:lnTo>
                  <a:lnTo>
                    <a:pt x="3" y="285"/>
                  </a:lnTo>
                  <a:lnTo>
                    <a:pt x="0" y="276"/>
                  </a:lnTo>
                  <a:lnTo>
                    <a:pt x="18" y="250"/>
                  </a:lnTo>
                  <a:lnTo>
                    <a:pt x="32" y="220"/>
                  </a:lnTo>
                  <a:lnTo>
                    <a:pt x="48" y="192"/>
                  </a:lnTo>
                  <a:lnTo>
                    <a:pt x="63" y="163"/>
                  </a:lnTo>
                  <a:lnTo>
                    <a:pt x="80" y="135"/>
                  </a:lnTo>
                  <a:lnTo>
                    <a:pt x="97" y="108"/>
                  </a:lnTo>
                  <a:lnTo>
                    <a:pt x="115" y="84"/>
                  </a:lnTo>
                  <a:lnTo>
                    <a:pt x="136" y="61"/>
                  </a:lnTo>
                  <a:lnTo>
                    <a:pt x="159" y="40"/>
                  </a:lnTo>
                  <a:lnTo>
                    <a:pt x="185" y="23"/>
                  </a:lnTo>
                  <a:lnTo>
                    <a:pt x="216" y="10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247"/>
            <p:cNvSpPr/>
            <p:nvPr/>
          </p:nvSpPr>
          <p:spPr bwMode="auto">
            <a:xfrm>
              <a:off x="5117135" y="2254269"/>
              <a:ext cx="79486" cy="54283"/>
            </a:xfrm>
            <a:custGeom>
              <a:avLst/>
              <a:gdLst>
                <a:gd name="T0" fmla="*/ 24 w 83"/>
                <a:gd name="T1" fmla="*/ 0 h 55"/>
                <a:gd name="T2" fmla="*/ 33 w 83"/>
                <a:gd name="T3" fmla="*/ 0 h 55"/>
                <a:gd name="T4" fmla="*/ 43 w 83"/>
                <a:gd name="T5" fmla="*/ 5 h 55"/>
                <a:gd name="T6" fmla="*/ 50 w 83"/>
                <a:gd name="T7" fmla="*/ 11 h 55"/>
                <a:gd name="T8" fmla="*/ 59 w 83"/>
                <a:gd name="T9" fmla="*/ 20 h 55"/>
                <a:gd name="T10" fmla="*/ 66 w 83"/>
                <a:gd name="T11" fmla="*/ 28 h 55"/>
                <a:gd name="T12" fmla="*/ 75 w 83"/>
                <a:gd name="T13" fmla="*/ 37 h 55"/>
                <a:gd name="T14" fmla="*/ 83 w 83"/>
                <a:gd name="T15" fmla="*/ 43 h 55"/>
                <a:gd name="T16" fmla="*/ 77 w 83"/>
                <a:gd name="T17" fmla="*/ 50 h 55"/>
                <a:gd name="T18" fmla="*/ 67 w 83"/>
                <a:gd name="T19" fmla="*/ 54 h 55"/>
                <a:gd name="T20" fmla="*/ 55 w 83"/>
                <a:gd name="T21" fmla="*/ 55 h 55"/>
                <a:gd name="T22" fmla="*/ 42 w 83"/>
                <a:gd name="T23" fmla="*/ 54 h 55"/>
                <a:gd name="T24" fmla="*/ 28 w 83"/>
                <a:gd name="T25" fmla="*/ 50 h 55"/>
                <a:gd name="T26" fmla="*/ 16 w 83"/>
                <a:gd name="T27" fmla="*/ 44 h 55"/>
                <a:gd name="T28" fmla="*/ 7 w 83"/>
                <a:gd name="T29" fmla="*/ 36 h 55"/>
                <a:gd name="T30" fmla="*/ 0 w 83"/>
                <a:gd name="T31" fmla="*/ 26 h 55"/>
                <a:gd name="T32" fmla="*/ 0 w 83"/>
                <a:gd name="T33" fmla="*/ 15 h 55"/>
                <a:gd name="T34" fmla="*/ 13 w 83"/>
                <a:gd name="T35" fmla="*/ 4 h 55"/>
                <a:gd name="T36" fmla="*/ 24 w 83"/>
                <a:gd name="T3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3" h="55">
                  <a:moveTo>
                    <a:pt x="24" y="0"/>
                  </a:moveTo>
                  <a:lnTo>
                    <a:pt x="33" y="0"/>
                  </a:lnTo>
                  <a:lnTo>
                    <a:pt x="43" y="5"/>
                  </a:lnTo>
                  <a:lnTo>
                    <a:pt x="50" y="11"/>
                  </a:lnTo>
                  <a:lnTo>
                    <a:pt x="59" y="20"/>
                  </a:lnTo>
                  <a:lnTo>
                    <a:pt x="66" y="28"/>
                  </a:lnTo>
                  <a:lnTo>
                    <a:pt x="75" y="37"/>
                  </a:lnTo>
                  <a:lnTo>
                    <a:pt x="83" y="43"/>
                  </a:lnTo>
                  <a:lnTo>
                    <a:pt x="77" y="50"/>
                  </a:lnTo>
                  <a:lnTo>
                    <a:pt x="67" y="54"/>
                  </a:lnTo>
                  <a:lnTo>
                    <a:pt x="55" y="55"/>
                  </a:lnTo>
                  <a:lnTo>
                    <a:pt x="42" y="54"/>
                  </a:lnTo>
                  <a:lnTo>
                    <a:pt x="28" y="50"/>
                  </a:lnTo>
                  <a:lnTo>
                    <a:pt x="16" y="44"/>
                  </a:lnTo>
                  <a:lnTo>
                    <a:pt x="7" y="36"/>
                  </a:lnTo>
                  <a:lnTo>
                    <a:pt x="0" y="26"/>
                  </a:lnTo>
                  <a:lnTo>
                    <a:pt x="0" y="15"/>
                  </a:lnTo>
                  <a:lnTo>
                    <a:pt x="13" y="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248"/>
            <p:cNvSpPr/>
            <p:nvPr/>
          </p:nvSpPr>
          <p:spPr bwMode="auto">
            <a:xfrm>
              <a:off x="5210191" y="4859857"/>
              <a:ext cx="54283" cy="94995"/>
            </a:xfrm>
            <a:custGeom>
              <a:avLst/>
              <a:gdLst>
                <a:gd name="T0" fmla="*/ 56 w 56"/>
                <a:gd name="T1" fmla="*/ 0 h 97"/>
                <a:gd name="T2" fmla="*/ 52 w 56"/>
                <a:gd name="T3" fmla="*/ 12 h 97"/>
                <a:gd name="T4" fmla="*/ 51 w 56"/>
                <a:gd name="T5" fmla="*/ 27 h 97"/>
                <a:gd name="T6" fmla="*/ 50 w 56"/>
                <a:gd name="T7" fmla="*/ 40 h 97"/>
                <a:gd name="T8" fmla="*/ 48 w 56"/>
                <a:gd name="T9" fmla="*/ 55 h 97"/>
                <a:gd name="T10" fmla="*/ 46 w 56"/>
                <a:gd name="T11" fmla="*/ 68 h 97"/>
                <a:gd name="T12" fmla="*/ 42 w 56"/>
                <a:gd name="T13" fmla="*/ 79 h 97"/>
                <a:gd name="T14" fmla="*/ 36 w 56"/>
                <a:gd name="T15" fmla="*/ 89 h 97"/>
                <a:gd name="T16" fmla="*/ 26 w 56"/>
                <a:gd name="T17" fmla="*/ 95 h 97"/>
                <a:gd name="T18" fmla="*/ 14 w 56"/>
                <a:gd name="T19" fmla="*/ 97 h 97"/>
                <a:gd name="T20" fmla="*/ 17 w 56"/>
                <a:gd name="T21" fmla="*/ 90 h 97"/>
                <a:gd name="T22" fmla="*/ 22 w 56"/>
                <a:gd name="T23" fmla="*/ 84 h 97"/>
                <a:gd name="T24" fmla="*/ 26 w 56"/>
                <a:gd name="T25" fmla="*/ 78 h 97"/>
                <a:gd name="T26" fmla="*/ 28 w 56"/>
                <a:gd name="T27" fmla="*/ 69 h 97"/>
                <a:gd name="T28" fmla="*/ 25 w 56"/>
                <a:gd name="T29" fmla="*/ 63 h 97"/>
                <a:gd name="T30" fmla="*/ 19 w 56"/>
                <a:gd name="T31" fmla="*/ 60 h 97"/>
                <a:gd name="T32" fmla="*/ 13 w 56"/>
                <a:gd name="T33" fmla="*/ 57 h 97"/>
                <a:gd name="T34" fmla="*/ 7 w 56"/>
                <a:gd name="T35" fmla="*/ 53 h 97"/>
                <a:gd name="T36" fmla="*/ 2 w 56"/>
                <a:gd name="T37" fmla="*/ 49 h 97"/>
                <a:gd name="T38" fmla="*/ 0 w 56"/>
                <a:gd name="T39" fmla="*/ 41 h 97"/>
                <a:gd name="T40" fmla="*/ 1 w 56"/>
                <a:gd name="T41" fmla="*/ 28 h 97"/>
                <a:gd name="T42" fmla="*/ 4 w 56"/>
                <a:gd name="T43" fmla="*/ 18 h 97"/>
                <a:gd name="T44" fmla="*/ 12 w 56"/>
                <a:gd name="T45" fmla="*/ 12 h 97"/>
                <a:gd name="T46" fmla="*/ 22 w 56"/>
                <a:gd name="T47" fmla="*/ 7 h 97"/>
                <a:gd name="T48" fmla="*/ 32 w 56"/>
                <a:gd name="T49" fmla="*/ 5 h 97"/>
                <a:gd name="T50" fmla="*/ 43 w 56"/>
                <a:gd name="T51" fmla="*/ 2 h 97"/>
                <a:gd name="T52" fmla="*/ 56 w 56"/>
                <a:gd name="T5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6" h="97">
                  <a:moveTo>
                    <a:pt x="56" y="0"/>
                  </a:moveTo>
                  <a:lnTo>
                    <a:pt x="52" y="12"/>
                  </a:lnTo>
                  <a:lnTo>
                    <a:pt x="51" y="27"/>
                  </a:lnTo>
                  <a:lnTo>
                    <a:pt x="50" y="40"/>
                  </a:lnTo>
                  <a:lnTo>
                    <a:pt x="48" y="55"/>
                  </a:lnTo>
                  <a:lnTo>
                    <a:pt x="46" y="68"/>
                  </a:lnTo>
                  <a:lnTo>
                    <a:pt x="42" y="79"/>
                  </a:lnTo>
                  <a:lnTo>
                    <a:pt x="36" y="89"/>
                  </a:lnTo>
                  <a:lnTo>
                    <a:pt x="26" y="95"/>
                  </a:lnTo>
                  <a:lnTo>
                    <a:pt x="14" y="97"/>
                  </a:lnTo>
                  <a:lnTo>
                    <a:pt x="17" y="90"/>
                  </a:lnTo>
                  <a:lnTo>
                    <a:pt x="22" y="84"/>
                  </a:lnTo>
                  <a:lnTo>
                    <a:pt x="26" y="78"/>
                  </a:lnTo>
                  <a:lnTo>
                    <a:pt x="28" y="69"/>
                  </a:lnTo>
                  <a:lnTo>
                    <a:pt x="25" y="63"/>
                  </a:lnTo>
                  <a:lnTo>
                    <a:pt x="19" y="60"/>
                  </a:lnTo>
                  <a:lnTo>
                    <a:pt x="13" y="57"/>
                  </a:lnTo>
                  <a:lnTo>
                    <a:pt x="7" y="53"/>
                  </a:lnTo>
                  <a:lnTo>
                    <a:pt x="2" y="49"/>
                  </a:lnTo>
                  <a:lnTo>
                    <a:pt x="0" y="41"/>
                  </a:lnTo>
                  <a:lnTo>
                    <a:pt x="1" y="28"/>
                  </a:lnTo>
                  <a:lnTo>
                    <a:pt x="4" y="18"/>
                  </a:lnTo>
                  <a:lnTo>
                    <a:pt x="12" y="12"/>
                  </a:lnTo>
                  <a:lnTo>
                    <a:pt x="22" y="7"/>
                  </a:lnTo>
                  <a:lnTo>
                    <a:pt x="32" y="5"/>
                  </a:lnTo>
                  <a:lnTo>
                    <a:pt x="43" y="2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6"/>
            <p:cNvSpPr/>
            <p:nvPr/>
          </p:nvSpPr>
          <p:spPr bwMode="auto">
            <a:xfrm>
              <a:off x="5371102" y="1878165"/>
              <a:ext cx="56222" cy="54283"/>
            </a:xfrm>
            <a:custGeom>
              <a:avLst/>
              <a:gdLst>
                <a:gd name="T0" fmla="*/ 38 w 58"/>
                <a:gd name="T1" fmla="*/ 0 h 56"/>
                <a:gd name="T2" fmla="*/ 55 w 58"/>
                <a:gd name="T3" fmla="*/ 1 h 56"/>
                <a:gd name="T4" fmla="*/ 58 w 58"/>
                <a:gd name="T5" fmla="*/ 13 h 56"/>
                <a:gd name="T6" fmla="*/ 55 w 58"/>
                <a:gd name="T7" fmla="*/ 24 h 56"/>
                <a:gd name="T8" fmla="*/ 53 w 58"/>
                <a:gd name="T9" fmla="*/ 33 h 56"/>
                <a:gd name="T10" fmla="*/ 49 w 58"/>
                <a:gd name="T11" fmla="*/ 40 h 56"/>
                <a:gd name="T12" fmla="*/ 44 w 58"/>
                <a:gd name="T13" fmla="*/ 47 h 56"/>
                <a:gd name="T14" fmla="*/ 42 w 58"/>
                <a:gd name="T15" fmla="*/ 56 h 56"/>
                <a:gd name="T16" fmla="*/ 32 w 58"/>
                <a:gd name="T17" fmla="*/ 52 h 56"/>
                <a:gd name="T18" fmla="*/ 25 w 58"/>
                <a:gd name="T19" fmla="*/ 45 h 56"/>
                <a:gd name="T20" fmla="*/ 19 w 58"/>
                <a:gd name="T21" fmla="*/ 39 h 56"/>
                <a:gd name="T22" fmla="*/ 10 w 58"/>
                <a:gd name="T23" fmla="*/ 33 h 56"/>
                <a:gd name="T24" fmla="*/ 0 w 58"/>
                <a:gd name="T25" fmla="*/ 29 h 56"/>
                <a:gd name="T26" fmla="*/ 4 w 58"/>
                <a:gd name="T27" fmla="*/ 16 h 56"/>
                <a:gd name="T28" fmla="*/ 13 w 58"/>
                <a:gd name="T29" fmla="*/ 7 h 56"/>
                <a:gd name="T30" fmla="*/ 24 w 58"/>
                <a:gd name="T31" fmla="*/ 2 h 56"/>
                <a:gd name="T32" fmla="*/ 38 w 58"/>
                <a:gd name="T3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56">
                  <a:moveTo>
                    <a:pt x="38" y="0"/>
                  </a:moveTo>
                  <a:lnTo>
                    <a:pt x="55" y="1"/>
                  </a:lnTo>
                  <a:lnTo>
                    <a:pt x="58" y="13"/>
                  </a:lnTo>
                  <a:lnTo>
                    <a:pt x="55" y="24"/>
                  </a:lnTo>
                  <a:lnTo>
                    <a:pt x="53" y="33"/>
                  </a:lnTo>
                  <a:lnTo>
                    <a:pt x="49" y="40"/>
                  </a:lnTo>
                  <a:lnTo>
                    <a:pt x="44" y="47"/>
                  </a:lnTo>
                  <a:lnTo>
                    <a:pt x="42" y="56"/>
                  </a:lnTo>
                  <a:lnTo>
                    <a:pt x="32" y="52"/>
                  </a:lnTo>
                  <a:lnTo>
                    <a:pt x="25" y="45"/>
                  </a:lnTo>
                  <a:lnTo>
                    <a:pt x="19" y="39"/>
                  </a:lnTo>
                  <a:lnTo>
                    <a:pt x="10" y="33"/>
                  </a:lnTo>
                  <a:lnTo>
                    <a:pt x="0" y="29"/>
                  </a:lnTo>
                  <a:lnTo>
                    <a:pt x="4" y="16"/>
                  </a:lnTo>
                  <a:lnTo>
                    <a:pt x="13" y="7"/>
                  </a:lnTo>
                  <a:lnTo>
                    <a:pt x="24" y="2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7"/>
            <p:cNvSpPr/>
            <p:nvPr/>
          </p:nvSpPr>
          <p:spPr bwMode="auto">
            <a:xfrm>
              <a:off x="5706494" y="1883981"/>
              <a:ext cx="116321" cy="89179"/>
            </a:xfrm>
            <a:custGeom>
              <a:avLst/>
              <a:gdLst>
                <a:gd name="T0" fmla="*/ 107 w 119"/>
                <a:gd name="T1" fmla="*/ 0 h 92"/>
                <a:gd name="T2" fmla="*/ 113 w 119"/>
                <a:gd name="T3" fmla="*/ 2 h 92"/>
                <a:gd name="T4" fmla="*/ 117 w 119"/>
                <a:gd name="T5" fmla="*/ 7 h 92"/>
                <a:gd name="T6" fmla="*/ 119 w 119"/>
                <a:gd name="T7" fmla="*/ 14 h 92"/>
                <a:gd name="T8" fmla="*/ 119 w 119"/>
                <a:gd name="T9" fmla="*/ 23 h 92"/>
                <a:gd name="T10" fmla="*/ 117 w 119"/>
                <a:gd name="T11" fmla="*/ 34 h 92"/>
                <a:gd name="T12" fmla="*/ 114 w 119"/>
                <a:gd name="T13" fmla="*/ 46 h 92"/>
                <a:gd name="T14" fmla="*/ 110 w 119"/>
                <a:gd name="T15" fmla="*/ 58 h 92"/>
                <a:gd name="T16" fmla="*/ 106 w 119"/>
                <a:gd name="T17" fmla="*/ 70 h 92"/>
                <a:gd name="T18" fmla="*/ 101 w 119"/>
                <a:gd name="T19" fmla="*/ 81 h 92"/>
                <a:gd name="T20" fmla="*/ 97 w 119"/>
                <a:gd name="T21" fmla="*/ 92 h 92"/>
                <a:gd name="T22" fmla="*/ 82 w 119"/>
                <a:gd name="T23" fmla="*/ 89 h 92"/>
                <a:gd name="T24" fmla="*/ 68 w 119"/>
                <a:gd name="T25" fmla="*/ 84 h 92"/>
                <a:gd name="T26" fmla="*/ 54 w 119"/>
                <a:gd name="T27" fmla="*/ 80 h 92"/>
                <a:gd name="T28" fmla="*/ 38 w 119"/>
                <a:gd name="T29" fmla="*/ 77 h 92"/>
                <a:gd name="T30" fmla="*/ 21 w 119"/>
                <a:gd name="T31" fmla="*/ 75 h 92"/>
                <a:gd name="T32" fmla="*/ 0 w 119"/>
                <a:gd name="T33" fmla="*/ 78 h 92"/>
                <a:gd name="T34" fmla="*/ 4 w 119"/>
                <a:gd name="T35" fmla="*/ 64 h 92"/>
                <a:gd name="T36" fmla="*/ 11 w 119"/>
                <a:gd name="T37" fmla="*/ 55 h 92"/>
                <a:gd name="T38" fmla="*/ 21 w 119"/>
                <a:gd name="T39" fmla="*/ 47 h 92"/>
                <a:gd name="T40" fmla="*/ 33 w 119"/>
                <a:gd name="T41" fmla="*/ 42 h 92"/>
                <a:gd name="T42" fmla="*/ 46 w 119"/>
                <a:gd name="T43" fmla="*/ 40 h 92"/>
                <a:gd name="T44" fmla="*/ 62 w 119"/>
                <a:gd name="T45" fmla="*/ 38 h 92"/>
                <a:gd name="T46" fmla="*/ 78 w 119"/>
                <a:gd name="T47" fmla="*/ 38 h 92"/>
                <a:gd name="T48" fmla="*/ 95 w 119"/>
                <a:gd name="T49" fmla="*/ 36 h 92"/>
                <a:gd name="T50" fmla="*/ 111 w 119"/>
                <a:gd name="T51" fmla="*/ 36 h 92"/>
                <a:gd name="T52" fmla="*/ 106 w 119"/>
                <a:gd name="T53" fmla="*/ 27 h 92"/>
                <a:gd name="T54" fmla="*/ 101 w 119"/>
                <a:gd name="T55" fmla="*/ 19 h 92"/>
                <a:gd name="T56" fmla="*/ 94 w 119"/>
                <a:gd name="T57" fmla="*/ 12 h 92"/>
                <a:gd name="T58" fmla="*/ 83 w 119"/>
                <a:gd name="T59" fmla="*/ 8 h 92"/>
                <a:gd name="T60" fmla="*/ 96 w 119"/>
                <a:gd name="T61" fmla="*/ 2 h 92"/>
                <a:gd name="T62" fmla="*/ 107 w 119"/>
                <a:gd name="T6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9" h="92">
                  <a:moveTo>
                    <a:pt x="107" y="0"/>
                  </a:moveTo>
                  <a:lnTo>
                    <a:pt x="113" y="2"/>
                  </a:lnTo>
                  <a:lnTo>
                    <a:pt x="117" y="7"/>
                  </a:lnTo>
                  <a:lnTo>
                    <a:pt x="119" y="14"/>
                  </a:lnTo>
                  <a:lnTo>
                    <a:pt x="119" y="23"/>
                  </a:lnTo>
                  <a:lnTo>
                    <a:pt x="117" y="34"/>
                  </a:lnTo>
                  <a:lnTo>
                    <a:pt x="114" y="46"/>
                  </a:lnTo>
                  <a:lnTo>
                    <a:pt x="110" y="58"/>
                  </a:lnTo>
                  <a:lnTo>
                    <a:pt x="106" y="70"/>
                  </a:lnTo>
                  <a:lnTo>
                    <a:pt x="101" y="81"/>
                  </a:lnTo>
                  <a:lnTo>
                    <a:pt x="97" y="92"/>
                  </a:lnTo>
                  <a:lnTo>
                    <a:pt x="82" y="89"/>
                  </a:lnTo>
                  <a:lnTo>
                    <a:pt x="68" y="84"/>
                  </a:lnTo>
                  <a:lnTo>
                    <a:pt x="54" y="80"/>
                  </a:lnTo>
                  <a:lnTo>
                    <a:pt x="38" y="77"/>
                  </a:lnTo>
                  <a:lnTo>
                    <a:pt x="21" y="75"/>
                  </a:lnTo>
                  <a:lnTo>
                    <a:pt x="0" y="78"/>
                  </a:lnTo>
                  <a:lnTo>
                    <a:pt x="4" y="64"/>
                  </a:lnTo>
                  <a:lnTo>
                    <a:pt x="11" y="55"/>
                  </a:lnTo>
                  <a:lnTo>
                    <a:pt x="21" y="47"/>
                  </a:lnTo>
                  <a:lnTo>
                    <a:pt x="33" y="42"/>
                  </a:lnTo>
                  <a:lnTo>
                    <a:pt x="46" y="40"/>
                  </a:lnTo>
                  <a:lnTo>
                    <a:pt x="62" y="38"/>
                  </a:lnTo>
                  <a:lnTo>
                    <a:pt x="78" y="38"/>
                  </a:lnTo>
                  <a:lnTo>
                    <a:pt x="95" y="36"/>
                  </a:lnTo>
                  <a:lnTo>
                    <a:pt x="111" y="36"/>
                  </a:lnTo>
                  <a:lnTo>
                    <a:pt x="106" y="27"/>
                  </a:lnTo>
                  <a:lnTo>
                    <a:pt x="101" y="19"/>
                  </a:lnTo>
                  <a:lnTo>
                    <a:pt x="94" y="12"/>
                  </a:lnTo>
                  <a:lnTo>
                    <a:pt x="83" y="8"/>
                  </a:lnTo>
                  <a:lnTo>
                    <a:pt x="96" y="2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8"/>
            <p:cNvSpPr/>
            <p:nvPr/>
          </p:nvSpPr>
          <p:spPr bwMode="auto">
            <a:xfrm>
              <a:off x="6243508" y="1973160"/>
              <a:ext cx="94995" cy="48467"/>
            </a:xfrm>
            <a:custGeom>
              <a:avLst/>
              <a:gdLst>
                <a:gd name="T0" fmla="*/ 0 w 97"/>
                <a:gd name="T1" fmla="*/ 0 h 49"/>
                <a:gd name="T2" fmla="*/ 27 w 97"/>
                <a:gd name="T3" fmla="*/ 2 h 49"/>
                <a:gd name="T4" fmla="*/ 49 w 97"/>
                <a:gd name="T5" fmla="*/ 6 h 49"/>
                <a:gd name="T6" fmla="*/ 68 w 97"/>
                <a:gd name="T7" fmla="*/ 16 h 49"/>
                <a:gd name="T8" fmla="*/ 84 w 97"/>
                <a:gd name="T9" fmla="*/ 27 h 49"/>
                <a:gd name="T10" fmla="*/ 97 w 97"/>
                <a:gd name="T11" fmla="*/ 42 h 49"/>
                <a:gd name="T12" fmla="*/ 90 w 97"/>
                <a:gd name="T13" fmla="*/ 47 h 49"/>
                <a:gd name="T14" fmla="*/ 80 w 97"/>
                <a:gd name="T15" fmla="*/ 49 h 49"/>
                <a:gd name="T16" fmla="*/ 67 w 97"/>
                <a:gd name="T17" fmla="*/ 48 h 49"/>
                <a:gd name="T18" fmla="*/ 52 w 97"/>
                <a:gd name="T19" fmla="*/ 44 h 49"/>
                <a:gd name="T20" fmla="*/ 38 w 97"/>
                <a:gd name="T21" fmla="*/ 38 h 49"/>
                <a:gd name="T22" fmla="*/ 24 w 97"/>
                <a:gd name="T23" fmla="*/ 31 h 49"/>
                <a:gd name="T24" fmla="*/ 12 w 97"/>
                <a:gd name="T25" fmla="*/ 21 h 49"/>
                <a:gd name="T26" fmla="*/ 5 w 97"/>
                <a:gd name="T27" fmla="*/ 11 h 49"/>
                <a:gd name="T28" fmla="*/ 0 w 97"/>
                <a:gd name="T2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7" h="49">
                  <a:moveTo>
                    <a:pt x="0" y="0"/>
                  </a:moveTo>
                  <a:lnTo>
                    <a:pt x="27" y="2"/>
                  </a:lnTo>
                  <a:lnTo>
                    <a:pt x="49" y="6"/>
                  </a:lnTo>
                  <a:lnTo>
                    <a:pt x="68" y="16"/>
                  </a:lnTo>
                  <a:lnTo>
                    <a:pt x="84" y="27"/>
                  </a:lnTo>
                  <a:lnTo>
                    <a:pt x="97" y="42"/>
                  </a:lnTo>
                  <a:lnTo>
                    <a:pt x="90" y="47"/>
                  </a:lnTo>
                  <a:lnTo>
                    <a:pt x="80" y="49"/>
                  </a:lnTo>
                  <a:lnTo>
                    <a:pt x="67" y="48"/>
                  </a:lnTo>
                  <a:lnTo>
                    <a:pt x="52" y="44"/>
                  </a:lnTo>
                  <a:lnTo>
                    <a:pt x="38" y="38"/>
                  </a:lnTo>
                  <a:lnTo>
                    <a:pt x="24" y="31"/>
                  </a:lnTo>
                  <a:lnTo>
                    <a:pt x="12" y="21"/>
                  </a:lnTo>
                  <a:lnTo>
                    <a:pt x="5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42"/>
            <p:cNvSpPr/>
            <p:nvPr/>
          </p:nvSpPr>
          <p:spPr bwMode="auto">
            <a:xfrm>
              <a:off x="6003112" y="1785108"/>
              <a:ext cx="347024" cy="242335"/>
            </a:xfrm>
            <a:custGeom>
              <a:avLst/>
              <a:gdLst>
                <a:gd name="T0" fmla="*/ 163 w 359"/>
                <a:gd name="T1" fmla="*/ 10 h 251"/>
                <a:gd name="T2" fmla="*/ 189 w 359"/>
                <a:gd name="T3" fmla="*/ 25 h 251"/>
                <a:gd name="T4" fmla="*/ 225 w 359"/>
                <a:gd name="T5" fmla="*/ 31 h 251"/>
                <a:gd name="T6" fmla="*/ 248 w 359"/>
                <a:gd name="T7" fmla="*/ 43 h 251"/>
                <a:gd name="T8" fmla="*/ 239 w 359"/>
                <a:gd name="T9" fmla="*/ 61 h 251"/>
                <a:gd name="T10" fmla="*/ 224 w 359"/>
                <a:gd name="T11" fmla="*/ 74 h 251"/>
                <a:gd name="T12" fmla="*/ 206 w 359"/>
                <a:gd name="T13" fmla="*/ 83 h 251"/>
                <a:gd name="T14" fmla="*/ 193 w 359"/>
                <a:gd name="T15" fmla="*/ 98 h 251"/>
                <a:gd name="T16" fmla="*/ 224 w 359"/>
                <a:gd name="T17" fmla="*/ 94 h 251"/>
                <a:gd name="T18" fmla="*/ 262 w 359"/>
                <a:gd name="T19" fmla="*/ 102 h 251"/>
                <a:gd name="T20" fmla="*/ 309 w 359"/>
                <a:gd name="T21" fmla="*/ 106 h 251"/>
                <a:gd name="T22" fmla="*/ 359 w 359"/>
                <a:gd name="T23" fmla="*/ 98 h 251"/>
                <a:gd name="T24" fmla="*/ 334 w 359"/>
                <a:gd name="T25" fmla="*/ 125 h 251"/>
                <a:gd name="T26" fmla="*/ 295 w 359"/>
                <a:gd name="T27" fmla="*/ 139 h 251"/>
                <a:gd name="T28" fmla="*/ 248 w 359"/>
                <a:gd name="T29" fmla="*/ 144 h 251"/>
                <a:gd name="T30" fmla="*/ 194 w 359"/>
                <a:gd name="T31" fmla="*/ 144 h 251"/>
                <a:gd name="T32" fmla="*/ 137 w 359"/>
                <a:gd name="T33" fmla="*/ 139 h 251"/>
                <a:gd name="T34" fmla="*/ 171 w 359"/>
                <a:gd name="T35" fmla="*/ 160 h 251"/>
                <a:gd name="T36" fmla="*/ 192 w 359"/>
                <a:gd name="T37" fmla="*/ 178 h 251"/>
                <a:gd name="T38" fmla="*/ 216 w 359"/>
                <a:gd name="T39" fmla="*/ 191 h 251"/>
                <a:gd name="T40" fmla="*/ 221 w 359"/>
                <a:gd name="T41" fmla="*/ 217 h 251"/>
                <a:gd name="T42" fmla="*/ 188 w 359"/>
                <a:gd name="T43" fmla="*/ 245 h 251"/>
                <a:gd name="T44" fmla="*/ 149 w 359"/>
                <a:gd name="T45" fmla="*/ 251 h 251"/>
                <a:gd name="T46" fmla="*/ 104 w 359"/>
                <a:gd name="T47" fmla="*/ 245 h 251"/>
                <a:gd name="T48" fmla="*/ 53 w 359"/>
                <a:gd name="T49" fmla="*/ 231 h 251"/>
                <a:gd name="T50" fmla="*/ 26 w 359"/>
                <a:gd name="T51" fmla="*/ 211 h 251"/>
                <a:gd name="T52" fmla="*/ 32 w 359"/>
                <a:gd name="T53" fmla="*/ 188 h 251"/>
                <a:gd name="T54" fmla="*/ 41 w 359"/>
                <a:gd name="T55" fmla="*/ 165 h 251"/>
                <a:gd name="T56" fmla="*/ 49 w 359"/>
                <a:gd name="T57" fmla="*/ 144 h 251"/>
                <a:gd name="T58" fmla="*/ 52 w 359"/>
                <a:gd name="T59" fmla="*/ 127 h 251"/>
                <a:gd name="T60" fmla="*/ 43 w 359"/>
                <a:gd name="T61" fmla="*/ 115 h 251"/>
                <a:gd name="T62" fmla="*/ 19 w 359"/>
                <a:gd name="T63" fmla="*/ 110 h 251"/>
                <a:gd name="T64" fmla="*/ 12 w 359"/>
                <a:gd name="T65" fmla="*/ 103 h 251"/>
                <a:gd name="T66" fmla="*/ 42 w 359"/>
                <a:gd name="T67" fmla="*/ 89 h 251"/>
                <a:gd name="T68" fmla="*/ 76 w 359"/>
                <a:gd name="T69" fmla="*/ 78 h 251"/>
                <a:gd name="T70" fmla="*/ 107 w 359"/>
                <a:gd name="T71" fmla="*/ 66 h 251"/>
                <a:gd name="T72" fmla="*/ 133 w 359"/>
                <a:gd name="T73" fmla="*/ 48 h 251"/>
                <a:gd name="T74" fmla="*/ 149 w 359"/>
                <a:gd name="T75" fmla="*/ 2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59" h="251">
                  <a:moveTo>
                    <a:pt x="152" y="0"/>
                  </a:moveTo>
                  <a:lnTo>
                    <a:pt x="163" y="10"/>
                  </a:lnTo>
                  <a:lnTo>
                    <a:pt x="176" y="19"/>
                  </a:lnTo>
                  <a:lnTo>
                    <a:pt x="189" y="25"/>
                  </a:lnTo>
                  <a:lnTo>
                    <a:pt x="206" y="30"/>
                  </a:lnTo>
                  <a:lnTo>
                    <a:pt x="225" y="31"/>
                  </a:lnTo>
                  <a:lnTo>
                    <a:pt x="248" y="29"/>
                  </a:lnTo>
                  <a:lnTo>
                    <a:pt x="248" y="43"/>
                  </a:lnTo>
                  <a:lnTo>
                    <a:pt x="245" y="53"/>
                  </a:lnTo>
                  <a:lnTo>
                    <a:pt x="239" y="61"/>
                  </a:lnTo>
                  <a:lnTo>
                    <a:pt x="232" y="67"/>
                  </a:lnTo>
                  <a:lnTo>
                    <a:pt x="224" y="74"/>
                  </a:lnTo>
                  <a:lnTo>
                    <a:pt x="215" y="78"/>
                  </a:lnTo>
                  <a:lnTo>
                    <a:pt x="206" y="83"/>
                  </a:lnTo>
                  <a:lnTo>
                    <a:pt x="199" y="89"/>
                  </a:lnTo>
                  <a:lnTo>
                    <a:pt x="193" y="98"/>
                  </a:lnTo>
                  <a:lnTo>
                    <a:pt x="206" y="94"/>
                  </a:lnTo>
                  <a:lnTo>
                    <a:pt x="224" y="94"/>
                  </a:lnTo>
                  <a:lnTo>
                    <a:pt x="242" y="98"/>
                  </a:lnTo>
                  <a:lnTo>
                    <a:pt x="262" y="102"/>
                  </a:lnTo>
                  <a:lnTo>
                    <a:pt x="284" y="105"/>
                  </a:lnTo>
                  <a:lnTo>
                    <a:pt x="309" y="106"/>
                  </a:lnTo>
                  <a:lnTo>
                    <a:pt x="333" y="105"/>
                  </a:lnTo>
                  <a:lnTo>
                    <a:pt x="359" y="98"/>
                  </a:lnTo>
                  <a:lnTo>
                    <a:pt x="349" y="114"/>
                  </a:lnTo>
                  <a:lnTo>
                    <a:pt x="334" y="125"/>
                  </a:lnTo>
                  <a:lnTo>
                    <a:pt x="316" y="133"/>
                  </a:lnTo>
                  <a:lnTo>
                    <a:pt x="295" y="139"/>
                  </a:lnTo>
                  <a:lnTo>
                    <a:pt x="273" y="143"/>
                  </a:lnTo>
                  <a:lnTo>
                    <a:pt x="248" y="144"/>
                  </a:lnTo>
                  <a:lnTo>
                    <a:pt x="222" y="144"/>
                  </a:lnTo>
                  <a:lnTo>
                    <a:pt x="194" y="144"/>
                  </a:lnTo>
                  <a:lnTo>
                    <a:pt x="166" y="142"/>
                  </a:lnTo>
                  <a:lnTo>
                    <a:pt x="137" y="139"/>
                  </a:lnTo>
                  <a:lnTo>
                    <a:pt x="158" y="150"/>
                  </a:lnTo>
                  <a:lnTo>
                    <a:pt x="171" y="160"/>
                  </a:lnTo>
                  <a:lnTo>
                    <a:pt x="182" y="170"/>
                  </a:lnTo>
                  <a:lnTo>
                    <a:pt x="192" y="178"/>
                  </a:lnTo>
                  <a:lnTo>
                    <a:pt x="203" y="184"/>
                  </a:lnTo>
                  <a:lnTo>
                    <a:pt x="216" y="191"/>
                  </a:lnTo>
                  <a:lnTo>
                    <a:pt x="234" y="195"/>
                  </a:lnTo>
                  <a:lnTo>
                    <a:pt x="221" y="217"/>
                  </a:lnTo>
                  <a:lnTo>
                    <a:pt x="205" y="234"/>
                  </a:lnTo>
                  <a:lnTo>
                    <a:pt x="188" y="245"/>
                  </a:lnTo>
                  <a:lnTo>
                    <a:pt x="169" y="250"/>
                  </a:lnTo>
                  <a:lnTo>
                    <a:pt x="149" y="251"/>
                  </a:lnTo>
                  <a:lnTo>
                    <a:pt x="127" y="250"/>
                  </a:lnTo>
                  <a:lnTo>
                    <a:pt x="104" y="245"/>
                  </a:lnTo>
                  <a:lnTo>
                    <a:pt x="79" y="238"/>
                  </a:lnTo>
                  <a:lnTo>
                    <a:pt x="53" y="231"/>
                  </a:lnTo>
                  <a:lnTo>
                    <a:pt x="26" y="222"/>
                  </a:lnTo>
                  <a:lnTo>
                    <a:pt x="26" y="211"/>
                  </a:lnTo>
                  <a:lnTo>
                    <a:pt x="29" y="200"/>
                  </a:lnTo>
                  <a:lnTo>
                    <a:pt x="32" y="188"/>
                  </a:lnTo>
                  <a:lnTo>
                    <a:pt x="36" y="177"/>
                  </a:lnTo>
                  <a:lnTo>
                    <a:pt x="41" y="165"/>
                  </a:lnTo>
                  <a:lnTo>
                    <a:pt x="46" y="154"/>
                  </a:lnTo>
                  <a:lnTo>
                    <a:pt x="49" y="144"/>
                  </a:lnTo>
                  <a:lnTo>
                    <a:pt x="52" y="134"/>
                  </a:lnTo>
                  <a:lnTo>
                    <a:pt x="52" y="127"/>
                  </a:lnTo>
                  <a:lnTo>
                    <a:pt x="49" y="120"/>
                  </a:lnTo>
                  <a:lnTo>
                    <a:pt x="43" y="115"/>
                  </a:lnTo>
                  <a:lnTo>
                    <a:pt x="34" y="111"/>
                  </a:lnTo>
                  <a:lnTo>
                    <a:pt x="19" y="110"/>
                  </a:lnTo>
                  <a:lnTo>
                    <a:pt x="0" y="111"/>
                  </a:lnTo>
                  <a:lnTo>
                    <a:pt x="12" y="103"/>
                  </a:lnTo>
                  <a:lnTo>
                    <a:pt x="26" y="96"/>
                  </a:lnTo>
                  <a:lnTo>
                    <a:pt x="42" y="89"/>
                  </a:lnTo>
                  <a:lnTo>
                    <a:pt x="59" y="83"/>
                  </a:lnTo>
                  <a:lnTo>
                    <a:pt x="76" y="78"/>
                  </a:lnTo>
                  <a:lnTo>
                    <a:pt x="92" y="72"/>
                  </a:lnTo>
                  <a:lnTo>
                    <a:pt x="107" y="66"/>
                  </a:lnTo>
                  <a:lnTo>
                    <a:pt x="121" y="58"/>
                  </a:lnTo>
                  <a:lnTo>
                    <a:pt x="133" y="48"/>
                  </a:lnTo>
                  <a:lnTo>
                    <a:pt x="142" y="36"/>
                  </a:lnTo>
                  <a:lnTo>
                    <a:pt x="149" y="20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0" name="Freeform 44"/>
            <p:cNvSpPr/>
            <p:nvPr/>
          </p:nvSpPr>
          <p:spPr bwMode="auto">
            <a:xfrm>
              <a:off x="5502932" y="1837453"/>
              <a:ext cx="186113" cy="129892"/>
            </a:xfrm>
            <a:custGeom>
              <a:avLst/>
              <a:gdLst>
                <a:gd name="T0" fmla="*/ 118 w 191"/>
                <a:gd name="T1" fmla="*/ 3 h 135"/>
                <a:gd name="T2" fmla="*/ 138 w 191"/>
                <a:gd name="T3" fmla="*/ 11 h 135"/>
                <a:gd name="T4" fmla="*/ 151 w 191"/>
                <a:gd name="T5" fmla="*/ 21 h 135"/>
                <a:gd name="T6" fmla="*/ 160 w 191"/>
                <a:gd name="T7" fmla="*/ 24 h 135"/>
                <a:gd name="T8" fmla="*/ 173 w 191"/>
                <a:gd name="T9" fmla="*/ 15 h 135"/>
                <a:gd name="T10" fmla="*/ 188 w 191"/>
                <a:gd name="T11" fmla="*/ 15 h 135"/>
                <a:gd name="T12" fmla="*/ 190 w 191"/>
                <a:gd name="T13" fmla="*/ 33 h 135"/>
                <a:gd name="T14" fmla="*/ 176 w 191"/>
                <a:gd name="T15" fmla="*/ 43 h 135"/>
                <a:gd name="T16" fmla="*/ 156 w 191"/>
                <a:gd name="T17" fmla="*/ 49 h 135"/>
                <a:gd name="T18" fmla="*/ 132 w 191"/>
                <a:gd name="T19" fmla="*/ 52 h 135"/>
                <a:gd name="T20" fmla="*/ 113 w 191"/>
                <a:gd name="T21" fmla="*/ 57 h 135"/>
                <a:gd name="T22" fmla="*/ 82 w 191"/>
                <a:gd name="T23" fmla="*/ 59 h 135"/>
                <a:gd name="T24" fmla="*/ 61 w 191"/>
                <a:gd name="T25" fmla="*/ 70 h 135"/>
                <a:gd name="T26" fmla="*/ 41 w 191"/>
                <a:gd name="T27" fmla="*/ 80 h 135"/>
                <a:gd name="T28" fmla="*/ 36 w 191"/>
                <a:gd name="T29" fmla="*/ 94 h 135"/>
                <a:gd name="T30" fmla="*/ 54 w 191"/>
                <a:gd name="T31" fmla="*/ 96 h 135"/>
                <a:gd name="T32" fmla="*/ 78 w 191"/>
                <a:gd name="T33" fmla="*/ 87 h 135"/>
                <a:gd name="T34" fmla="*/ 102 w 191"/>
                <a:gd name="T35" fmla="*/ 74 h 135"/>
                <a:gd name="T36" fmla="*/ 126 w 191"/>
                <a:gd name="T37" fmla="*/ 72 h 135"/>
                <a:gd name="T38" fmla="*/ 101 w 191"/>
                <a:gd name="T39" fmla="*/ 91 h 135"/>
                <a:gd name="T40" fmla="*/ 91 w 191"/>
                <a:gd name="T41" fmla="*/ 110 h 135"/>
                <a:gd name="T42" fmla="*/ 107 w 191"/>
                <a:gd name="T43" fmla="*/ 116 h 135"/>
                <a:gd name="T44" fmla="*/ 128 w 191"/>
                <a:gd name="T45" fmla="*/ 111 h 135"/>
                <a:gd name="T46" fmla="*/ 149 w 191"/>
                <a:gd name="T47" fmla="*/ 102 h 135"/>
                <a:gd name="T48" fmla="*/ 168 w 191"/>
                <a:gd name="T49" fmla="*/ 99 h 135"/>
                <a:gd name="T50" fmla="*/ 145 w 191"/>
                <a:gd name="T51" fmla="*/ 127 h 135"/>
                <a:gd name="T52" fmla="*/ 115 w 191"/>
                <a:gd name="T53" fmla="*/ 135 h 135"/>
                <a:gd name="T54" fmla="*/ 84 w 191"/>
                <a:gd name="T55" fmla="*/ 130 h 135"/>
                <a:gd name="T56" fmla="*/ 52 w 191"/>
                <a:gd name="T57" fmla="*/ 122 h 135"/>
                <a:gd name="T58" fmla="*/ 26 w 191"/>
                <a:gd name="T59" fmla="*/ 115 h 135"/>
                <a:gd name="T60" fmla="*/ 7 w 191"/>
                <a:gd name="T61" fmla="*/ 119 h 135"/>
                <a:gd name="T62" fmla="*/ 0 w 191"/>
                <a:gd name="T63" fmla="*/ 118 h 135"/>
                <a:gd name="T64" fmla="*/ 11 w 191"/>
                <a:gd name="T65" fmla="*/ 93 h 135"/>
                <a:gd name="T66" fmla="*/ 35 w 191"/>
                <a:gd name="T67" fmla="*/ 65 h 135"/>
                <a:gd name="T68" fmla="*/ 65 w 191"/>
                <a:gd name="T69" fmla="*/ 44 h 135"/>
                <a:gd name="T70" fmla="*/ 98 w 191"/>
                <a:gd name="T71" fmla="*/ 38 h 135"/>
                <a:gd name="T72" fmla="*/ 123 w 191"/>
                <a:gd name="T73" fmla="*/ 39 h 135"/>
                <a:gd name="T74" fmla="*/ 125 w 191"/>
                <a:gd name="T75" fmla="*/ 34 h 135"/>
                <a:gd name="T76" fmla="*/ 115 w 191"/>
                <a:gd name="T77" fmla="*/ 33 h 135"/>
                <a:gd name="T78" fmla="*/ 98 w 191"/>
                <a:gd name="T79" fmla="*/ 31 h 135"/>
                <a:gd name="T80" fmla="*/ 85 w 191"/>
                <a:gd name="T81" fmla="*/ 24 h 135"/>
                <a:gd name="T82" fmla="*/ 80 w 191"/>
                <a:gd name="T83" fmla="*/ 12 h 135"/>
                <a:gd name="T84" fmla="*/ 103 w 191"/>
                <a:gd name="T8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1" h="135">
                  <a:moveTo>
                    <a:pt x="103" y="0"/>
                  </a:moveTo>
                  <a:lnTo>
                    <a:pt x="118" y="3"/>
                  </a:lnTo>
                  <a:lnTo>
                    <a:pt x="130" y="6"/>
                  </a:lnTo>
                  <a:lnTo>
                    <a:pt x="138" y="11"/>
                  </a:lnTo>
                  <a:lnTo>
                    <a:pt x="145" y="16"/>
                  </a:lnTo>
                  <a:lnTo>
                    <a:pt x="151" y="21"/>
                  </a:lnTo>
                  <a:lnTo>
                    <a:pt x="156" y="24"/>
                  </a:lnTo>
                  <a:lnTo>
                    <a:pt x="160" y="24"/>
                  </a:lnTo>
                  <a:lnTo>
                    <a:pt x="166" y="22"/>
                  </a:lnTo>
                  <a:lnTo>
                    <a:pt x="173" y="15"/>
                  </a:lnTo>
                  <a:lnTo>
                    <a:pt x="182" y="3"/>
                  </a:lnTo>
                  <a:lnTo>
                    <a:pt x="188" y="15"/>
                  </a:lnTo>
                  <a:lnTo>
                    <a:pt x="191" y="24"/>
                  </a:lnTo>
                  <a:lnTo>
                    <a:pt x="190" y="33"/>
                  </a:lnTo>
                  <a:lnTo>
                    <a:pt x="183" y="38"/>
                  </a:lnTo>
                  <a:lnTo>
                    <a:pt x="176" y="43"/>
                  </a:lnTo>
                  <a:lnTo>
                    <a:pt x="166" y="46"/>
                  </a:lnTo>
                  <a:lnTo>
                    <a:pt x="156" y="49"/>
                  </a:lnTo>
                  <a:lnTo>
                    <a:pt x="143" y="51"/>
                  </a:lnTo>
                  <a:lnTo>
                    <a:pt x="132" y="52"/>
                  </a:lnTo>
                  <a:lnTo>
                    <a:pt x="121" y="55"/>
                  </a:lnTo>
                  <a:lnTo>
                    <a:pt x="113" y="57"/>
                  </a:lnTo>
                  <a:lnTo>
                    <a:pt x="96" y="56"/>
                  </a:lnTo>
                  <a:lnTo>
                    <a:pt x="82" y="59"/>
                  </a:lnTo>
                  <a:lnTo>
                    <a:pt x="70" y="63"/>
                  </a:lnTo>
                  <a:lnTo>
                    <a:pt x="61" y="70"/>
                  </a:lnTo>
                  <a:lnTo>
                    <a:pt x="51" y="76"/>
                  </a:lnTo>
                  <a:lnTo>
                    <a:pt x="41" y="80"/>
                  </a:lnTo>
                  <a:lnTo>
                    <a:pt x="29" y="85"/>
                  </a:lnTo>
                  <a:lnTo>
                    <a:pt x="36" y="94"/>
                  </a:lnTo>
                  <a:lnTo>
                    <a:pt x="45" y="98"/>
                  </a:lnTo>
                  <a:lnTo>
                    <a:pt x="54" y="96"/>
                  </a:lnTo>
                  <a:lnTo>
                    <a:pt x="65" y="91"/>
                  </a:lnTo>
                  <a:lnTo>
                    <a:pt x="78" y="87"/>
                  </a:lnTo>
                  <a:lnTo>
                    <a:pt x="90" y="80"/>
                  </a:lnTo>
                  <a:lnTo>
                    <a:pt x="102" y="74"/>
                  </a:lnTo>
                  <a:lnTo>
                    <a:pt x="114" y="72"/>
                  </a:lnTo>
                  <a:lnTo>
                    <a:pt x="126" y="72"/>
                  </a:lnTo>
                  <a:lnTo>
                    <a:pt x="115" y="83"/>
                  </a:lnTo>
                  <a:lnTo>
                    <a:pt x="101" y="91"/>
                  </a:lnTo>
                  <a:lnTo>
                    <a:pt x="85" y="99"/>
                  </a:lnTo>
                  <a:lnTo>
                    <a:pt x="91" y="110"/>
                  </a:lnTo>
                  <a:lnTo>
                    <a:pt x="98" y="115"/>
                  </a:lnTo>
                  <a:lnTo>
                    <a:pt x="107" y="116"/>
                  </a:lnTo>
                  <a:lnTo>
                    <a:pt x="118" y="115"/>
                  </a:lnTo>
                  <a:lnTo>
                    <a:pt x="128" y="111"/>
                  </a:lnTo>
                  <a:lnTo>
                    <a:pt x="138" y="106"/>
                  </a:lnTo>
                  <a:lnTo>
                    <a:pt x="149" y="102"/>
                  </a:lnTo>
                  <a:lnTo>
                    <a:pt x="159" y="100"/>
                  </a:lnTo>
                  <a:lnTo>
                    <a:pt x="168" y="99"/>
                  </a:lnTo>
                  <a:lnTo>
                    <a:pt x="157" y="116"/>
                  </a:lnTo>
                  <a:lnTo>
                    <a:pt x="145" y="127"/>
                  </a:lnTo>
                  <a:lnTo>
                    <a:pt x="131" y="133"/>
                  </a:lnTo>
                  <a:lnTo>
                    <a:pt x="115" y="135"/>
                  </a:lnTo>
                  <a:lnTo>
                    <a:pt x="100" y="134"/>
                  </a:lnTo>
                  <a:lnTo>
                    <a:pt x="84" y="130"/>
                  </a:lnTo>
                  <a:lnTo>
                    <a:pt x="68" y="127"/>
                  </a:lnTo>
                  <a:lnTo>
                    <a:pt x="52" y="122"/>
                  </a:lnTo>
                  <a:lnTo>
                    <a:pt x="39" y="118"/>
                  </a:lnTo>
                  <a:lnTo>
                    <a:pt x="26" y="115"/>
                  </a:lnTo>
                  <a:lnTo>
                    <a:pt x="16" y="116"/>
                  </a:lnTo>
                  <a:lnTo>
                    <a:pt x="7" y="119"/>
                  </a:lnTo>
                  <a:lnTo>
                    <a:pt x="2" y="127"/>
                  </a:lnTo>
                  <a:lnTo>
                    <a:pt x="0" y="118"/>
                  </a:lnTo>
                  <a:lnTo>
                    <a:pt x="3" y="106"/>
                  </a:lnTo>
                  <a:lnTo>
                    <a:pt x="11" y="93"/>
                  </a:lnTo>
                  <a:lnTo>
                    <a:pt x="22" y="78"/>
                  </a:lnTo>
                  <a:lnTo>
                    <a:pt x="35" y="65"/>
                  </a:lnTo>
                  <a:lnTo>
                    <a:pt x="50" y="54"/>
                  </a:lnTo>
                  <a:lnTo>
                    <a:pt x="65" y="44"/>
                  </a:lnTo>
                  <a:lnTo>
                    <a:pt x="82" y="39"/>
                  </a:lnTo>
                  <a:lnTo>
                    <a:pt x="98" y="38"/>
                  </a:lnTo>
                  <a:lnTo>
                    <a:pt x="113" y="44"/>
                  </a:lnTo>
                  <a:lnTo>
                    <a:pt x="123" y="39"/>
                  </a:lnTo>
                  <a:lnTo>
                    <a:pt x="126" y="37"/>
                  </a:lnTo>
                  <a:lnTo>
                    <a:pt x="125" y="34"/>
                  </a:lnTo>
                  <a:lnTo>
                    <a:pt x="121" y="33"/>
                  </a:lnTo>
                  <a:lnTo>
                    <a:pt x="115" y="33"/>
                  </a:lnTo>
                  <a:lnTo>
                    <a:pt x="107" y="32"/>
                  </a:lnTo>
                  <a:lnTo>
                    <a:pt x="98" y="31"/>
                  </a:lnTo>
                  <a:lnTo>
                    <a:pt x="91" y="28"/>
                  </a:lnTo>
                  <a:lnTo>
                    <a:pt x="85" y="24"/>
                  </a:lnTo>
                  <a:lnTo>
                    <a:pt x="80" y="20"/>
                  </a:lnTo>
                  <a:lnTo>
                    <a:pt x="80" y="12"/>
                  </a:lnTo>
                  <a:lnTo>
                    <a:pt x="85" y="3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 45"/>
            <p:cNvSpPr/>
            <p:nvPr/>
          </p:nvSpPr>
          <p:spPr bwMode="auto">
            <a:xfrm>
              <a:off x="5518442" y="1971222"/>
              <a:ext cx="94995" cy="67854"/>
            </a:xfrm>
            <a:custGeom>
              <a:avLst/>
              <a:gdLst>
                <a:gd name="T0" fmla="*/ 28 w 99"/>
                <a:gd name="T1" fmla="*/ 0 h 71"/>
                <a:gd name="T2" fmla="*/ 39 w 99"/>
                <a:gd name="T3" fmla="*/ 2 h 71"/>
                <a:gd name="T4" fmla="*/ 50 w 99"/>
                <a:gd name="T5" fmla="*/ 6 h 71"/>
                <a:gd name="T6" fmla="*/ 62 w 99"/>
                <a:gd name="T7" fmla="*/ 11 h 71"/>
                <a:gd name="T8" fmla="*/ 75 w 99"/>
                <a:gd name="T9" fmla="*/ 16 h 71"/>
                <a:gd name="T10" fmla="*/ 87 w 99"/>
                <a:gd name="T11" fmla="*/ 17 h 71"/>
                <a:gd name="T12" fmla="*/ 99 w 99"/>
                <a:gd name="T13" fmla="*/ 16 h 71"/>
                <a:gd name="T14" fmla="*/ 78 w 99"/>
                <a:gd name="T15" fmla="*/ 30 h 71"/>
                <a:gd name="T16" fmla="*/ 58 w 99"/>
                <a:gd name="T17" fmla="*/ 44 h 71"/>
                <a:gd name="T18" fmla="*/ 36 w 99"/>
                <a:gd name="T19" fmla="*/ 56 h 71"/>
                <a:gd name="T20" fmla="*/ 15 w 99"/>
                <a:gd name="T21" fmla="*/ 71 h 71"/>
                <a:gd name="T22" fmla="*/ 5 w 99"/>
                <a:gd name="T23" fmla="*/ 69 h 71"/>
                <a:gd name="T24" fmla="*/ 0 w 99"/>
                <a:gd name="T25" fmla="*/ 66 h 71"/>
                <a:gd name="T26" fmla="*/ 0 w 99"/>
                <a:gd name="T27" fmla="*/ 60 h 71"/>
                <a:gd name="T28" fmla="*/ 2 w 99"/>
                <a:gd name="T29" fmla="*/ 54 h 71"/>
                <a:gd name="T30" fmla="*/ 6 w 99"/>
                <a:gd name="T31" fmla="*/ 47 h 71"/>
                <a:gd name="T32" fmla="*/ 11 w 99"/>
                <a:gd name="T33" fmla="*/ 40 h 71"/>
                <a:gd name="T34" fmla="*/ 15 w 99"/>
                <a:gd name="T35" fmla="*/ 33 h 71"/>
                <a:gd name="T36" fmla="*/ 17 w 99"/>
                <a:gd name="T37" fmla="*/ 27 h 71"/>
                <a:gd name="T38" fmla="*/ 16 w 99"/>
                <a:gd name="T39" fmla="*/ 22 h 71"/>
                <a:gd name="T40" fmla="*/ 11 w 99"/>
                <a:gd name="T41" fmla="*/ 18 h 71"/>
                <a:gd name="T42" fmla="*/ 2 w 99"/>
                <a:gd name="T43" fmla="*/ 16 h 71"/>
                <a:gd name="T44" fmla="*/ 9 w 99"/>
                <a:gd name="T45" fmla="*/ 5 h 71"/>
                <a:gd name="T46" fmla="*/ 19 w 99"/>
                <a:gd name="T47" fmla="*/ 0 h 71"/>
                <a:gd name="T48" fmla="*/ 28 w 99"/>
                <a:gd name="T4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71">
                  <a:moveTo>
                    <a:pt x="28" y="0"/>
                  </a:moveTo>
                  <a:lnTo>
                    <a:pt x="39" y="2"/>
                  </a:lnTo>
                  <a:lnTo>
                    <a:pt x="50" y="6"/>
                  </a:lnTo>
                  <a:lnTo>
                    <a:pt x="62" y="11"/>
                  </a:lnTo>
                  <a:lnTo>
                    <a:pt x="75" y="16"/>
                  </a:lnTo>
                  <a:lnTo>
                    <a:pt x="87" y="17"/>
                  </a:lnTo>
                  <a:lnTo>
                    <a:pt x="99" y="16"/>
                  </a:lnTo>
                  <a:lnTo>
                    <a:pt x="78" y="30"/>
                  </a:lnTo>
                  <a:lnTo>
                    <a:pt x="58" y="44"/>
                  </a:lnTo>
                  <a:lnTo>
                    <a:pt x="36" y="56"/>
                  </a:lnTo>
                  <a:lnTo>
                    <a:pt x="15" y="71"/>
                  </a:lnTo>
                  <a:lnTo>
                    <a:pt x="5" y="69"/>
                  </a:lnTo>
                  <a:lnTo>
                    <a:pt x="0" y="66"/>
                  </a:lnTo>
                  <a:lnTo>
                    <a:pt x="0" y="60"/>
                  </a:lnTo>
                  <a:lnTo>
                    <a:pt x="2" y="54"/>
                  </a:lnTo>
                  <a:lnTo>
                    <a:pt x="6" y="47"/>
                  </a:lnTo>
                  <a:lnTo>
                    <a:pt x="11" y="40"/>
                  </a:lnTo>
                  <a:lnTo>
                    <a:pt x="15" y="33"/>
                  </a:lnTo>
                  <a:lnTo>
                    <a:pt x="17" y="27"/>
                  </a:lnTo>
                  <a:lnTo>
                    <a:pt x="16" y="22"/>
                  </a:lnTo>
                  <a:lnTo>
                    <a:pt x="11" y="18"/>
                  </a:lnTo>
                  <a:lnTo>
                    <a:pt x="2" y="16"/>
                  </a:lnTo>
                  <a:lnTo>
                    <a:pt x="9" y="5"/>
                  </a:lnTo>
                  <a:lnTo>
                    <a:pt x="19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3" name="Freeform 47"/>
            <p:cNvSpPr/>
            <p:nvPr/>
          </p:nvSpPr>
          <p:spPr bwMode="auto">
            <a:xfrm>
              <a:off x="6445131" y="1796740"/>
              <a:ext cx="174481" cy="56222"/>
            </a:xfrm>
            <a:custGeom>
              <a:avLst/>
              <a:gdLst>
                <a:gd name="T0" fmla="*/ 50 w 180"/>
                <a:gd name="T1" fmla="*/ 0 h 58"/>
                <a:gd name="T2" fmla="*/ 65 w 180"/>
                <a:gd name="T3" fmla="*/ 3 h 58"/>
                <a:gd name="T4" fmla="*/ 79 w 180"/>
                <a:gd name="T5" fmla="*/ 9 h 58"/>
                <a:gd name="T6" fmla="*/ 94 w 180"/>
                <a:gd name="T7" fmla="*/ 17 h 58"/>
                <a:gd name="T8" fmla="*/ 108 w 180"/>
                <a:gd name="T9" fmla="*/ 25 h 58"/>
                <a:gd name="T10" fmla="*/ 122 w 180"/>
                <a:gd name="T11" fmla="*/ 33 h 58"/>
                <a:gd name="T12" fmla="*/ 136 w 180"/>
                <a:gd name="T13" fmla="*/ 37 h 58"/>
                <a:gd name="T14" fmla="*/ 151 w 180"/>
                <a:gd name="T15" fmla="*/ 40 h 58"/>
                <a:gd name="T16" fmla="*/ 166 w 180"/>
                <a:gd name="T17" fmla="*/ 37 h 58"/>
                <a:gd name="T18" fmla="*/ 180 w 180"/>
                <a:gd name="T19" fmla="*/ 29 h 58"/>
                <a:gd name="T20" fmla="*/ 178 w 180"/>
                <a:gd name="T21" fmla="*/ 41 h 58"/>
                <a:gd name="T22" fmla="*/ 172 w 180"/>
                <a:gd name="T23" fmla="*/ 48 h 58"/>
                <a:gd name="T24" fmla="*/ 163 w 180"/>
                <a:gd name="T25" fmla="*/ 53 h 58"/>
                <a:gd name="T26" fmla="*/ 152 w 180"/>
                <a:gd name="T27" fmla="*/ 57 h 58"/>
                <a:gd name="T28" fmla="*/ 139 w 180"/>
                <a:gd name="T29" fmla="*/ 58 h 58"/>
                <a:gd name="T30" fmla="*/ 125 w 180"/>
                <a:gd name="T31" fmla="*/ 58 h 58"/>
                <a:gd name="T32" fmla="*/ 111 w 180"/>
                <a:gd name="T33" fmla="*/ 57 h 58"/>
                <a:gd name="T34" fmla="*/ 112 w 180"/>
                <a:gd name="T35" fmla="*/ 48 h 58"/>
                <a:gd name="T36" fmla="*/ 110 w 180"/>
                <a:gd name="T37" fmla="*/ 40 h 58"/>
                <a:gd name="T38" fmla="*/ 103 w 180"/>
                <a:gd name="T39" fmla="*/ 31 h 58"/>
                <a:gd name="T40" fmla="*/ 96 w 180"/>
                <a:gd name="T41" fmla="*/ 25 h 58"/>
                <a:gd name="T42" fmla="*/ 89 w 180"/>
                <a:gd name="T43" fmla="*/ 20 h 58"/>
                <a:gd name="T44" fmla="*/ 80 w 180"/>
                <a:gd name="T45" fmla="*/ 18 h 58"/>
                <a:gd name="T46" fmla="*/ 74 w 180"/>
                <a:gd name="T47" fmla="*/ 19 h 58"/>
                <a:gd name="T48" fmla="*/ 69 w 180"/>
                <a:gd name="T49" fmla="*/ 23 h 58"/>
                <a:gd name="T50" fmla="*/ 67 w 180"/>
                <a:gd name="T51" fmla="*/ 31 h 58"/>
                <a:gd name="T52" fmla="*/ 69 w 180"/>
                <a:gd name="T53" fmla="*/ 44 h 58"/>
                <a:gd name="T54" fmla="*/ 57 w 180"/>
                <a:gd name="T55" fmla="*/ 45 h 58"/>
                <a:gd name="T56" fmla="*/ 49 w 180"/>
                <a:gd name="T57" fmla="*/ 42 h 58"/>
                <a:gd name="T58" fmla="*/ 41 w 180"/>
                <a:gd name="T59" fmla="*/ 39 h 58"/>
                <a:gd name="T60" fmla="*/ 37 w 180"/>
                <a:gd name="T61" fmla="*/ 33 h 58"/>
                <a:gd name="T62" fmla="*/ 33 w 180"/>
                <a:gd name="T63" fmla="*/ 26 h 58"/>
                <a:gd name="T64" fmla="*/ 28 w 180"/>
                <a:gd name="T65" fmla="*/ 20 h 58"/>
                <a:gd name="T66" fmla="*/ 21 w 180"/>
                <a:gd name="T67" fmla="*/ 16 h 58"/>
                <a:gd name="T68" fmla="*/ 12 w 180"/>
                <a:gd name="T69" fmla="*/ 14 h 58"/>
                <a:gd name="T70" fmla="*/ 0 w 180"/>
                <a:gd name="T71" fmla="*/ 16 h 58"/>
                <a:gd name="T72" fmla="*/ 17 w 180"/>
                <a:gd name="T73" fmla="*/ 5 h 58"/>
                <a:gd name="T74" fmla="*/ 34 w 180"/>
                <a:gd name="T75" fmla="*/ 0 h 58"/>
                <a:gd name="T76" fmla="*/ 50 w 180"/>
                <a:gd name="T7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0" h="58">
                  <a:moveTo>
                    <a:pt x="50" y="0"/>
                  </a:moveTo>
                  <a:lnTo>
                    <a:pt x="65" y="3"/>
                  </a:lnTo>
                  <a:lnTo>
                    <a:pt x="79" y="9"/>
                  </a:lnTo>
                  <a:lnTo>
                    <a:pt x="94" y="17"/>
                  </a:lnTo>
                  <a:lnTo>
                    <a:pt x="108" y="25"/>
                  </a:lnTo>
                  <a:lnTo>
                    <a:pt x="122" y="33"/>
                  </a:lnTo>
                  <a:lnTo>
                    <a:pt x="136" y="37"/>
                  </a:lnTo>
                  <a:lnTo>
                    <a:pt x="151" y="40"/>
                  </a:lnTo>
                  <a:lnTo>
                    <a:pt x="166" y="37"/>
                  </a:lnTo>
                  <a:lnTo>
                    <a:pt x="180" y="29"/>
                  </a:lnTo>
                  <a:lnTo>
                    <a:pt x="178" y="41"/>
                  </a:lnTo>
                  <a:lnTo>
                    <a:pt x="172" y="48"/>
                  </a:lnTo>
                  <a:lnTo>
                    <a:pt x="163" y="53"/>
                  </a:lnTo>
                  <a:lnTo>
                    <a:pt x="152" y="57"/>
                  </a:lnTo>
                  <a:lnTo>
                    <a:pt x="139" y="58"/>
                  </a:lnTo>
                  <a:lnTo>
                    <a:pt x="125" y="58"/>
                  </a:lnTo>
                  <a:lnTo>
                    <a:pt x="111" y="57"/>
                  </a:lnTo>
                  <a:lnTo>
                    <a:pt x="112" y="48"/>
                  </a:lnTo>
                  <a:lnTo>
                    <a:pt x="110" y="40"/>
                  </a:lnTo>
                  <a:lnTo>
                    <a:pt x="103" y="31"/>
                  </a:lnTo>
                  <a:lnTo>
                    <a:pt x="96" y="25"/>
                  </a:lnTo>
                  <a:lnTo>
                    <a:pt x="89" y="20"/>
                  </a:lnTo>
                  <a:lnTo>
                    <a:pt x="80" y="18"/>
                  </a:lnTo>
                  <a:lnTo>
                    <a:pt x="74" y="19"/>
                  </a:lnTo>
                  <a:lnTo>
                    <a:pt x="69" y="23"/>
                  </a:lnTo>
                  <a:lnTo>
                    <a:pt x="67" y="31"/>
                  </a:lnTo>
                  <a:lnTo>
                    <a:pt x="69" y="44"/>
                  </a:lnTo>
                  <a:lnTo>
                    <a:pt x="57" y="45"/>
                  </a:lnTo>
                  <a:lnTo>
                    <a:pt x="49" y="42"/>
                  </a:lnTo>
                  <a:lnTo>
                    <a:pt x="41" y="39"/>
                  </a:lnTo>
                  <a:lnTo>
                    <a:pt x="37" y="33"/>
                  </a:lnTo>
                  <a:lnTo>
                    <a:pt x="33" y="26"/>
                  </a:lnTo>
                  <a:lnTo>
                    <a:pt x="28" y="20"/>
                  </a:lnTo>
                  <a:lnTo>
                    <a:pt x="21" y="16"/>
                  </a:lnTo>
                  <a:lnTo>
                    <a:pt x="12" y="14"/>
                  </a:lnTo>
                  <a:lnTo>
                    <a:pt x="0" y="16"/>
                  </a:lnTo>
                  <a:lnTo>
                    <a:pt x="17" y="5"/>
                  </a:lnTo>
                  <a:lnTo>
                    <a:pt x="34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4" name="Freeform 48"/>
            <p:cNvSpPr/>
            <p:nvPr/>
          </p:nvSpPr>
          <p:spPr bwMode="auto">
            <a:xfrm>
              <a:off x="5706494" y="1883981"/>
              <a:ext cx="116321" cy="89179"/>
            </a:xfrm>
            <a:custGeom>
              <a:avLst/>
              <a:gdLst>
                <a:gd name="T0" fmla="*/ 107 w 119"/>
                <a:gd name="T1" fmla="*/ 0 h 92"/>
                <a:gd name="T2" fmla="*/ 113 w 119"/>
                <a:gd name="T3" fmla="*/ 2 h 92"/>
                <a:gd name="T4" fmla="*/ 117 w 119"/>
                <a:gd name="T5" fmla="*/ 7 h 92"/>
                <a:gd name="T6" fmla="*/ 119 w 119"/>
                <a:gd name="T7" fmla="*/ 14 h 92"/>
                <a:gd name="T8" fmla="*/ 119 w 119"/>
                <a:gd name="T9" fmla="*/ 23 h 92"/>
                <a:gd name="T10" fmla="*/ 117 w 119"/>
                <a:gd name="T11" fmla="*/ 34 h 92"/>
                <a:gd name="T12" fmla="*/ 114 w 119"/>
                <a:gd name="T13" fmla="*/ 46 h 92"/>
                <a:gd name="T14" fmla="*/ 110 w 119"/>
                <a:gd name="T15" fmla="*/ 58 h 92"/>
                <a:gd name="T16" fmla="*/ 106 w 119"/>
                <a:gd name="T17" fmla="*/ 70 h 92"/>
                <a:gd name="T18" fmla="*/ 101 w 119"/>
                <a:gd name="T19" fmla="*/ 81 h 92"/>
                <a:gd name="T20" fmla="*/ 97 w 119"/>
                <a:gd name="T21" fmla="*/ 92 h 92"/>
                <a:gd name="T22" fmla="*/ 82 w 119"/>
                <a:gd name="T23" fmla="*/ 89 h 92"/>
                <a:gd name="T24" fmla="*/ 68 w 119"/>
                <a:gd name="T25" fmla="*/ 84 h 92"/>
                <a:gd name="T26" fmla="*/ 54 w 119"/>
                <a:gd name="T27" fmla="*/ 80 h 92"/>
                <a:gd name="T28" fmla="*/ 38 w 119"/>
                <a:gd name="T29" fmla="*/ 77 h 92"/>
                <a:gd name="T30" fmla="*/ 21 w 119"/>
                <a:gd name="T31" fmla="*/ 75 h 92"/>
                <a:gd name="T32" fmla="*/ 0 w 119"/>
                <a:gd name="T33" fmla="*/ 78 h 92"/>
                <a:gd name="T34" fmla="*/ 4 w 119"/>
                <a:gd name="T35" fmla="*/ 64 h 92"/>
                <a:gd name="T36" fmla="*/ 11 w 119"/>
                <a:gd name="T37" fmla="*/ 55 h 92"/>
                <a:gd name="T38" fmla="*/ 21 w 119"/>
                <a:gd name="T39" fmla="*/ 47 h 92"/>
                <a:gd name="T40" fmla="*/ 33 w 119"/>
                <a:gd name="T41" fmla="*/ 42 h 92"/>
                <a:gd name="T42" fmla="*/ 46 w 119"/>
                <a:gd name="T43" fmla="*/ 40 h 92"/>
                <a:gd name="T44" fmla="*/ 62 w 119"/>
                <a:gd name="T45" fmla="*/ 38 h 92"/>
                <a:gd name="T46" fmla="*/ 78 w 119"/>
                <a:gd name="T47" fmla="*/ 38 h 92"/>
                <a:gd name="T48" fmla="*/ 95 w 119"/>
                <a:gd name="T49" fmla="*/ 36 h 92"/>
                <a:gd name="T50" fmla="*/ 111 w 119"/>
                <a:gd name="T51" fmla="*/ 36 h 92"/>
                <a:gd name="T52" fmla="*/ 106 w 119"/>
                <a:gd name="T53" fmla="*/ 27 h 92"/>
                <a:gd name="T54" fmla="*/ 101 w 119"/>
                <a:gd name="T55" fmla="*/ 19 h 92"/>
                <a:gd name="T56" fmla="*/ 94 w 119"/>
                <a:gd name="T57" fmla="*/ 12 h 92"/>
                <a:gd name="T58" fmla="*/ 83 w 119"/>
                <a:gd name="T59" fmla="*/ 8 h 92"/>
                <a:gd name="T60" fmla="*/ 96 w 119"/>
                <a:gd name="T61" fmla="*/ 2 h 92"/>
                <a:gd name="T62" fmla="*/ 107 w 119"/>
                <a:gd name="T6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9" h="92">
                  <a:moveTo>
                    <a:pt x="107" y="0"/>
                  </a:moveTo>
                  <a:lnTo>
                    <a:pt x="113" y="2"/>
                  </a:lnTo>
                  <a:lnTo>
                    <a:pt x="117" y="7"/>
                  </a:lnTo>
                  <a:lnTo>
                    <a:pt x="119" y="14"/>
                  </a:lnTo>
                  <a:lnTo>
                    <a:pt x="119" y="23"/>
                  </a:lnTo>
                  <a:lnTo>
                    <a:pt x="117" y="34"/>
                  </a:lnTo>
                  <a:lnTo>
                    <a:pt x="114" y="46"/>
                  </a:lnTo>
                  <a:lnTo>
                    <a:pt x="110" y="58"/>
                  </a:lnTo>
                  <a:lnTo>
                    <a:pt x="106" y="70"/>
                  </a:lnTo>
                  <a:lnTo>
                    <a:pt x="101" y="81"/>
                  </a:lnTo>
                  <a:lnTo>
                    <a:pt x="97" y="92"/>
                  </a:lnTo>
                  <a:lnTo>
                    <a:pt x="82" y="89"/>
                  </a:lnTo>
                  <a:lnTo>
                    <a:pt x="68" y="84"/>
                  </a:lnTo>
                  <a:lnTo>
                    <a:pt x="54" y="80"/>
                  </a:lnTo>
                  <a:lnTo>
                    <a:pt x="38" y="77"/>
                  </a:lnTo>
                  <a:lnTo>
                    <a:pt x="21" y="75"/>
                  </a:lnTo>
                  <a:lnTo>
                    <a:pt x="0" y="78"/>
                  </a:lnTo>
                  <a:lnTo>
                    <a:pt x="4" y="64"/>
                  </a:lnTo>
                  <a:lnTo>
                    <a:pt x="11" y="55"/>
                  </a:lnTo>
                  <a:lnTo>
                    <a:pt x="21" y="47"/>
                  </a:lnTo>
                  <a:lnTo>
                    <a:pt x="33" y="42"/>
                  </a:lnTo>
                  <a:lnTo>
                    <a:pt x="46" y="40"/>
                  </a:lnTo>
                  <a:lnTo>
                    <a:pt x="62" y="38"/>
                  </a:lnTo>
                  <a:lnTo>
                    <a:pt x="78" y="38"/>
                  </a:lnTo>
                  <a:lnTo>
                    <a:pt x="95" y="36"/>
                  </a:lnTo>
                  <a:lnTo>
                    <a:pt x="111" y="36"/>
                  </a:lnTo>
                  <a:lnTo>
                    <a:pt x="106" y="27"/>
                  </a:lnTo>
                  <a:lnTo>
                    <a:pt x="101" y="19"/>
                  </a:lnTo>
                  <a:lnTo>
                    <a:pt x="94" y="12"/>
                  </a:lnTo>
                  <a:lnTo>
                    <a:pt x="83" y="8"/>
                  </a:lnTo>
                  <a:lnTo>
                    <a:pt x="96" y="2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49"/>
            <p:cNvSpPr/>
            <p:nvPr/>
          </p:nvSpPr>
          <p:spPr bwMode="auto">
            <a:xfrm>
              <a:off x="5842201" y="1878165"/>
              <a:ext cx="93057" cy="63976"/>
            </a:xfrm>
            <a:custGeom>
              <a:avLst/>
              <a:gdLst>
                <a:gd name="T0" fmla="*/ 40 w 96"/>
                <a:gd name="T1" fmla="*/ 0 h 66"/>
                <a:gd name="T2" fmla="*/ 45 w 96"/>
                <a:gd name="T3" fmla="*/ 1 h 66"/>
                <a:gd name="T4" fmla="*/ 48 w 96"/>
                <a:gd name="T5" fmla="*/ 2 h 66"/>
                <a:gd name="T6" fmla="*/ 49 w 96"/>
                <a:gd name="T7" fmla="*/ 5 h 66"/>
                <a:gd name="T8" fmla="*/ 50 w 96"/>
                <a:gd name="T9" fmla="*/ 7 h 66"/>
                <a:gd name="T10" fmla="*/ 49 w 96"/>
                <a:gd name="T11" fmla="*/ 8 h 66"/>
                <a:gd name="T12" fmla="*/ 48 w 96"/>
                <a:gd name="T13" fmla="*/ 11 h 66"/>
                <a:gd name="T14" fmla="*/ 45 w 96"/>
                <a:gd name="T15" fmla="*/ 12 h 66"/>
                <a:gd name="T16" fmla="*/ 43 w 96"/>
                <a:gd name="T17" fmla="*/ 13 h 66"/>
                <a:gd name="T18" fmla="*/ 40 w 96"/>
                <a:gd name="T19" fmla="*/ 13 h 66"/>
                <a:gd name="T20" fmla="*/ 45 w 96"/>
                <a:gd name="T21" fmla="*/ 27 h 66"/>
                <a:gd name="T22" fmla="*/ 52 w 96"/>
                <a:gd name="T23" fmla="*/ 35 h 66"/>
                <a:gd name="T24" fmla="*/ 63 w 96"/>
                <a:gd name="T25" fmla="*/ 40 h 66"/>
                <a:gd name="T26" fmla="*/ 78 w 96"/>
                <a:gd name="T27" fmla="*/ 43 h 66"/>
                <a:gd name="T28" fmla="*/ 96 w 96"/>
                <a:gd name="T29" fmla="*/ 41 h 66"/>
                <a:gd name="T30" fmla="*/ 90 w 96"/>
                <a:gd name="T31" fmla="*/ 56 h 66"/>
                <a:gd name="T32" fmla="*/ 83 w 96"/>
                <a:gd name="T33" fmla="*/ 65 h 66"/>
                <a:gd name="T34" fmla="*/ 75 w 96"/>
                <a:gd name="T35" fmla="*/ 66 h 66"/>
                <a:gd name="T36" fmla="*/ 68 w 96"/>
                <a:gd name="T37" fmla="*/ 63 h 66"/>
                <a:gd name="T38" fmla="*/ 61 w 96"/>
                <a:gd name="T39" fmla="*/ 57 h 66"/>
                <a:gd name="T40" fmla="*/ 52 w 96"/>
                <a:gd name="T41" fmla="*/ 50 h 66"/>
                <a:gd name="T42" fmla="*/ 44 w 96"/>
                <a:gd name="T43" fmla="*/ 43 h 66"/>
                <a:gd name="T44" fmla="*/ 37 w 96"/>
                <a:gd name="T45" fmla="*/ 36 h 66"/>
                <a:gd name="T46" fmla="*/ 28 w 96"/>
                <a:gd name="T47" fmla="*/ 33 h 66"/>
                <a:gd name="T48" fmla="*/ 21 w 96"/>
                <a:gd name="T49" fmla="*/ 34 h 66"/>
                <a:gd name="T50" fmla="*/ 12 w 96"/>
                <a:gd name="T51" fmla="*/ 41 h 66"/>
                <a:gd name="T52" fmla="*/ 4 w 96"/>
                <a:gd name="T53" fmla="*/ 38 h 66"/>
                <a:gd name="T54" fmla="*/ 0 w 96"/>
                <a:gd name="T55" fmla="*/ 34 h 66"/>
                <a:gd name="T56" fmla="*/ 2 w 96"/>
                <a:gd name="T57" fmla="*/ 32 h 66"/>
                <a:gd name="T58" fmla="*/ 7 w 96"/>
                <a:gd name="T59" fmla="*/ 29 h 66"/>
                <a:gd name="T60" fmla="*/ 15 w 96"/>
                <a:gd name="T61" fmla="*/ 26 h 66"/>
                <a:gd name="T62" fmla="*/ 23 w 96"/>
                <a:gd name="T63" fmla="*/ 23 h 66"/>
                <a:gd name="T64" fmla="*/ 32 w 96"/>
                <a:gd name="T65" fmla="*/ 18 h 66"/>
                <a:gd name="T66" fmla="*/ 38 w 96"/>
                <a:gd name="T67" fmla="*/ 13 h 66"/>
                <a:gd name="T68" fmla="*/ 41 w 96"/>
                <a:gd name="T69" fmla="*/ 7 h 66"/>
                <a:gd name="T70" fmla="*/ 40 w 96"/>
                <a:gd name="T7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6" h="66">
                  <a:moveTo>
                    <a:pt x="40" y="0"/>
                  </a:moveTo>
                  <a:lnTo>
                    <a:pt x="45" y="1"/>
                  </a:lnTo>
                  <a:lnTo>
                    <a:pt x="48" y="2"/>
                  </a:lnTo>
                  <a:lnTo>
                    <a:pt x="49" y="5"/>
                  </a:lnTo>
                  <a:lnTo>
                    <a:pt x="50" y="7"/>
                  </a:lnTo>
                  <a:lnTo>
                    <a:pt x="49" y="8"/>
                  </a:lnTo>
                  <a:lnTo>
                    <a:pt x="48" y="11"/>
                  </a:lnTo>
                  <a:lnTo>
                    <a:pt x="45" y="12"/>
                  </a:lnTo>
                  <a:lnTo>
                    <a:pt x="43" y="13"/>
                  </a:lnTo>
                  <a:lnTo>
                    <a:pt x="40" y="13"/>
                  </a:lnTo>
                  <a:lnTo>
                    <a:pt x="45" y="27"/>
                  </a:lnTo>
                  <a:lnTo>
                    <a:pt x="52" y="35"/>
                  </a:lnTo>
                  <a:lnTo>
                    <a:pt x="63" y="40"/>
                  </a:lnTo>
                  <a:lnTo>
                    <a:pt x="78" y="43"/>
                  </a:lnTo>
                  <a:lnTo>
                    <a:pt x="96" y="41"/>
                  </a:lnTo>
                  <a:lnTo>
                    <a:pt x="90" y="56"/>
                  </a:lnTo>
                  <a:lnTo>
                    <a:pt x="83" y="65"/>
                  </a:lnTo>
                  <a:lnTo>
                    <a:pt x="75" y="66"/>
                  </a:lnTo>
                  <a:lnTo>
                    <a:pt x="68" y="63"/>
                  </a:lnTo>
                  <a:lnTo>
                    <a:pt x="61" y="57"/>
                  </a:lnTo>
                  <a:lnTo>
                    <a:pt x="52" y="50"/>
                  </a:lnTo>
                  <a:lnTo>
                    <a:pt x="44" y="43"/>
                  </a:lnTo>
                  <a:lnTo>
                    <a:pt x="37" y="36"/>
                  </a:lnTo>
                  <a:lnTo>
                    <a:pt x="28" y="33"/>
                  </a:lnTo>
                  <a:lnTo>
                    <a:pt x="21" y="34"/>
                  </a:lnTo>
                  <a:lnTo>
                    <a:pt x="12" y="41"/>
                  </a:lnTo>
                  <a:lnTo>
                    <a:pt x="4" y="38"/>
                  </a:lnTo>
                  <a:lnTo>
                    <a:pt x="0" y="34"/>
                  </a:lnTo>
                  <a:lnTo>
                    <a:pt x="2" y="32"/>
                  </a:lnTo>
                  <a:lnTo>
                    <a:pt x="7" y="29"/>
                  </a:lnTo>
                  <a:lnTo>
                    <a:pt x="15" y="26"/>
                  </a:lnTo>
                  <a:lnTo>
                    <a:pt x="23" y="23"/>
                  </a:lnTo>
                  <a:lnTo>
                    <a:pt x="32" y="18"/>
                  </a:lnTo>
                  <a:lnTo>
                    <a:pt x="38" y="13"/>
                  </a:lnTo>
                  <a:lnTo>
                    <a:pt x="41" y="7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50"/>
            <p:cNvSpPr/>
            <p:nvPr/>
          </p:nvSpPr>
          <p:spPr bwMode="auto">
            <a:xfrm>
              <a:off x="6243508" y="1973160"/>
              <a:ext cx="94995" cy="48467"/>
            </a:xfrm>
            <a:custGeom>
              <a:avLst/>
              <a:gdLst>
                <a:gd name="T0" fmla="*/ 0 w 97"/>
                <a:gd name="T1" fmla="*/ 0 h 49"/>
                <a:gd name="T2" fmla="*/ 27 w 97"/>
                <a:gd name="T3" fmla="*/ 2 h 49"/>
                <a:gd name="T4" fmla="*/ 49 w 97"/>
                <a:gd name="T5" fmla="*/ 6 h 49"/>
                <a:gd name="T6" fmla="*/ 68 w 97"/>
                <a:gd name="T7" fmla="*/ 16 h 49"/>
                <a:gd name="T8" fmla="*/ 84 w 97"/>
                <a:gd name="T9" fmla="*/ 27 h 49"/>
                <a:gd name="T10" fmla="*/ 97 w 97"/>
                <a:gd name="T11" fmla="*/ 42 h 49"/>
                <a:gd name="T12" fmla="*/ 90 w 97"/>
                <a:gd name="T13" fmla="*/ 47 h 49"/>
                <a:gd name="T14" fmla="*/ 80 w 97"/>
                <a:gd name="T15" fmla="*/ 49 h 49"/>
                <a:gd name="T16" fmla="*/ 67 w 97"/>
                <a:gd name="T17" fmla="*/ 48 h 49"/>
                <a:gd name="T18" fmla="*/ 52 w 97"/>
                <a:gd name="T19" fmla="*/ 44 h 49"/>
                <a:gd name="T20" fmla="*/ 38 w 97"/>
                <a:gd name="T21" fmla="*/ 38 h 49"/>
                <a:gd name="T22" fmla="*/ 24 w 97"/>
                <a:gd name="T23" fmla="*/ 31 h 49"/>
                <a:gd name="T24" fmla="*/ 12 w 97"/>
                <a:gd name="T25" fmla="*/ 21 h 49"/>
                <a:gd name="T26" fmla="*/ 5 w 97"/>
                <a:gd name="T27" fmla="*/ 11 h 49"/>
                <a:gd name="T28" fmla="*/ 0 w 97"/>
                <a:gd name="T2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7" h="49">
                  <a:moveTo>
                    <a:pt x="0" y="0"/>
                  </a:moveTo>
                  <a:lnTo>
                    <a:pt x="27" y="2"/>
                  </a:lnTo>
                  <a:lnTo>
                    <a:pt x="49" y="6"/>
                  </a:lnTo>
                  <a:lnTo>
                    <a:pt x="68" y="16"/>
                  </a:lnTo>
                  <a:lnTo>
                    <a:pt x="84" y="27"/>
                  </a:lnTo>
                  <a:lnTo>
                    <a:pt x="97" y="42"/>
                  </a:lnTo>
                  <a:lnTo>
                    <a:pt x="90" y="47"/>
                  </a:lnTo>
                  <a:lnTo>
                    <a:pt x="80" y="49"/>
                  </a:lnTo>
                  <a:lnTo>
                    <a:pt x="67" y="48"/>
                  </a:lnTo>
                  <a:lnTo>
                    <a:pt x="52" y="44"/>
                  </a:lnTo>
                  <a:lnTo>
                    <a:pt x="38" y="38"/>
                  </a:lnTo>
                  <a:lnTo>
                    <a:pt x="24" y="31"/>
                  </a:lnTo>
                  <a:lnTo>
                    <a:pt x="12" y="21"/>
                  </a:lnTo>
                  <a:lnTo>
                    <a:pt x="5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0" name="Freeform 54"/>
            <p:cNvSpPr/>
            <p:nvPr/>
          </p:nvSpPr>
          <p:spPr bwMode="auto">
            <a:xfrm>
              <a:off x="6297791" y="1715316"/>
              <a:ext cx="267538" cy="69793"/>
            </a:xfrm>
            <a:custGeom>
              <a:avLst/>
              <a:gdLst>
                <a:gd name="T0" fmla="*/ 209 w 276"/>
                <a:gd name="T1" fmla="*/ 0 h 71"/>
                <a:gd name="T2" fmla="*/ 223 w 276"/>
                <a:gd name="T3" fmla="*/ 1 h 71"/>
                <a:gd name="T4" fmla="*/ 234 w 276"/>
                <a:gd name="T5" fmla="*/ 3 h 71"/>
                <a:gd name="T6" fmla="*/ 243 w 276"/>
                <a:gd name="T7" fmla="*/ 8 h 71"/>
                <a:gd name="T8" fmla="*/ 253 w 276"/>
                <a:gd name="T9" fmla="*/ 12 h 71"/>
                <a:gd name="T10" fmla="*/ 264 w 276"/>
                <a:gd name="T11" fmla="*/ 15 h 71"/>
                <a:gd name="T12" fmla="*/ 276 w 276"/>
                <a:gd name="T13" fmla="*/ 17 h 71"/>
                <a:gd name="T14" fmla="*/ 264 w 276"/>
                <a:gd name="T15" fmla="*/ 33 h 71"/>
                <a:gd name="T16" fmla="*/ 253 w 276"/>
                <a:gd name="T17" fmla="*/ 43 h 71"/>
                <a:gd name="T18" fmla="*/ 245 w 276"/>
                <a:gd name="T19" fmla="*/ 52 h 71"/>
                <a:gd name="T20" fmla="*/ 238 w 276"/>
                <a:gd name="T21" fmla="*/ 61 h 71"/>
                <a:gd name="T22" fmla="*/ 235 w 276"/>
                <a:gd name="T23" fmla="*/ 71 h 71"/>
                <a:gd name="T24" fmla="*/ 204 w 276"/>
                <a:gd name="T25" fmla="*/ 69 h 71"/>
                <a:gd name="T26" fmla="*/ 176 w 276"/>
                <a:gd name="T27" fmla="*/ 68 h 71"/>
                <a:gd name="T28" fmla="*/ 151 w 276"/>
                <a:gd name="T29" fmla="*/ 67 h 71"/>
                <a:gd name="T30" fmla="*/ 125 w 276"/>
                <a:gd name="T31" fmla="*/ 65 h 71"/>
                <a:gd name="T32" fmla="*/ 101 w 276"/>
                <a:gd name="T33" fmla="*/ 63 h 71"/>
                <a:gd name="T34" fmla="*/ 77 w 276"/>
                <a:gd name="T35" fmla="*/ 57 h 71"/>
                <a:gd name="T36" fmla="*/ 52 w 276"/>
                <a:gd name="T37" fmla="*/ 48 h 71"/>
                <a:gd name="T38" fmla="*/ 27 w 276"/>
                <a:gd name="T39" fmla="*/ 35 h 71"/>
                <a:gd name="T40" fmla="*/ 0 w 276"/>
                <a:gd name="T41" fmla="*/ 17 h 71"/>
                <a:gd name="T42" fmla="*/ 35 w 276"/>
                <a:gd name="T43" fmla="*/ 20 h 71"/>
                <a:gd name="T44" fmla="*/ 67 w 276"/>
                <a:gd name="T45" fmla="*/ 24 h 71"/>
                <a:gd name="T46" fmla="*/ 95 w 276"/>
                <a:gd name="T47" fmla="*/ 28 h 71"/>
                <a:gd name="T48" fmla="*/ 120 w 276"/>
                <a:gd name="T49" fmla="*/ 28 h 71"/>
                <a:gd name="T50" fmla="*/ 145 w 276"/>
                <a:gd name="T51" fmla="*/ 25 h 71"/>
                <a:gd name="T52" fmla="*/ 169 w 276"/>
                <a:gd name="T53" fmla="*/ 17 h 71"/>
                <a:gd name="T54" fmla="*/ 193 w 276"/>
                <a:gd name="T55" fmla="*/ 2 h 71"/>
                <a:gd name="T56" fmla="*/ 209 w 276"/>
                <a:gd name="T5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6" h="71">
                  <a:moveTo>
                    <a:pt x="209" y="0"/>
                  </a:moveTo>
                  <a:lnTo>
                    <a:pt x="223" y="1"/>
                  </a:lnTo>
                  <a:lnTo>
                    <a:pt x="234" y="3"/>
                  </a:lnTo>
                  <a:lnTo>
                    <a:pt x="243" y="8"/>
                  </a:lnTo>
                  <a:lnTo>
                    <a:pt x="253" y="12"/>
                  </a:lnTo>
                  <a:lnTo>
                    <a:pt x="264" y="15"/>
                  </a:lnTo>
                  <a:lnTo>
                    <a:pt x="276" y="17"/>
                  </a:lnTo>
                  <a:lnTo>
                    <a:pt x="264" y="33"/>
                  </a:lnTo>
                  <a:lnTo>
                    <a:pt x="253" y="43"/>
                  </a:lnTo>
                  <a:lnTo>
                    <a:pt x="245" y="52"/>
                  </a:lnTo>
                  <a:lnTo>
                    <a:pt x="238" y="61"/>
                  </a:lnTo>
                  <a:lnTo>
                    <a:pt x="235" y="71"/>
                  </a:lnTo>
                  <a:lnTo>
                    <a:pt x="204" y="69"/>
                  </a:lnTo>
                  <a:lnTo>
                    <a:pt x="176" y="68"/>
                  </a:lnTo>
                  <a:lnTo>
                    <a:pt x="151" y="67"/>
                  </a:lnTo>
                  <a:lnTo>
                    <a:pt x="125" y="65"/>
                  </a:lnTo>
                  <a:lnTo>
                    <a:pt x="101" y="63"/>
                  </a:lnTo>
                  <a:lnTo>
                    <a:pt x="77" y="57"/>
                  </a:lnTo>
                  <a:lnTo>
                    <a:pt x="52" y="48"/>
                  </a:lnTo>
                  <a:lnTo>
                    <a:pt x="27" y="35"/>
                  </a:lnTo>
                  <a:lnTo>
                    <a:pt x="0" y="17"/>
                  </a:lnTo>
                  <a:lnTo>
                    <a:pt x="35" y="20"/>
                  </a:lnTo>
                  <a:lnTo>
                    <a:pt x="67" y="24"/>
                  </a:lnTo>
                  <a:lnTo>
                    <a:pt x="95" y="28"/>
                  </a:lnTo>
                  <a:lnTo>
                    <a:pt x="120" y="28"/>
                  </a:lnTo>
                  <a:lnTo>
                    <a:pt x="145" y="25"/>
                  </a:lnTo>
                  <a:lnTo>
                    <a:pt x="169" y="17"/>
                  </a:lnTo>
                  <a:lnTo>
                    <a:pt x="193" y="2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58"/>
            <p:cNvSpPr/>
            <p:nvPr/>
          </p:nvSpPr>
          <p:spPr bwMode="auto">
            <a:xfrm>
              <a:off x="6458702" y="2052646"/>
              <a:ext cx="81425" cy="40712"/>
            </a:xfrm>
            <a:custGeom>
              <a:avLst/>
              <a:gdLst>
                <a:gd name="T0" fmla="*/ 27 w 84"/>
                <a:gd name="T1" fmla="*/ 0 h 43"/>
                <a:gd name="T2" fmla="*/ 36 w 84"/>
                <a:gd name="T3" fmla="*/ 1 h 43"/>
                <a:gd name="T4" fmla="*/ 42 w 84"/>
                <a:gd name="T5" fmla="*/ 6 h 43"/>
                <a:gd name="T6" fmla="*/ 47 w 84"/>
                <a:gd name="T7" fmla="*/ 12 h 43"/>
                <a:gd name="T8" fmla="*/ 52 w 84"/>
                <a:gd name="T9" fmla="*/ 18 h 43"/>
                <a:gd name="T10" fmla="*/ 56 w 84"/>
                <a:gd name="T11" fmla="*/ 24 h 43"/>
                <a:gd name="T12" fmla="*/ 62 w 84"/>
                <a:gd name="T13" fmla="*/ 28 h 43"/>
                <a:gd name="T14" fmla="*/ 72 w 84"/>
                <a:gd name="T15" fmla="*/ 30 h 43"/>
                <a:gd name="T16" fmla="*/ 84 w 84"/>
                <a:gd name="T17" fmla="*/ 29 h 43"/>
                <a:gd name="T18" fmla="*/ 75 w 84"/>
                <a:gd name="T19" fmla="*/ 38 h 43"/>
                <a:gd name="T20" fmla="*/ 65 w 84"/>
                <a:gd name="T21" fmla="*/ 41 h 43"/>
                <a:gd name="T22" fmla="*/ 55 w 84"/>
                <a:gd name="T23" fmla="*/ 41 h 43"/>
                <a:gd name="T24" fmla="*/ 45 w 84"/>
                <a:gd name="T25" fmla="*/ 39 h 43"/>
                <a:gd name="T26" fmla="*/ 36 w 84"/>
                <a:gd name="T27" fmla="*/ 35 h 43"/>
                <a:gd name="T28" fmla="*/ 25 w 84"/>
                <a:gd name="T29" fmla="*/ 34 h 43"/>
                <a:gd name="T30" fmla="*/ 14 w 84"/>
                <a:gd name="T31" fmla="*/ 35 h 43"/>
                <a:gd name="T32" fmla="*/ 0 w 84"/>
                <a:gd name="T33" fmla="*/ 43 h 43"/>
                <a:gd name="T34" fmla="*/ 6 w 84"/>
                <a:gd name="T35" fmla="*/ 34 h 43"/>
                <a:gd name="T36" fmla="*/ 10 w 84"/>
                <a:gd name="T37" fmla="*/ 24 h 43"/>
                <a:gd name="T38" fmla="*/ 14 w 84"/>
                <a:gd name="T39" fmla="*/ 13 h 43"/>
                <a:gd name="T40" fmla="*/ 15 w 84"/>
                <a:gd name="T41" fmla="*/ 1 h 43"/>
                <a:gd name="T42" fmla="*/ 27 w 84"/>
                <a:gd name="T4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4" h="43">
                  <a:moveTo>
                    <a:pt x="27" y="0"/>
                  </a:moveTo>
                  <a:lnTo>
                    <a:pt x="36" y="1"/>
                  </a:lnTo>
                  <a:lnTo>
                    <a:pt x="42" y="6"/>
                  </a:lnTo>
                  <a:lnTo>
                    <a:pt x="47" y="12"/>
                  </a:lnTo>
                  <a:lnTo>
                    <a:pt x="52" y="18"/>
                  </a:lnTo>
                  <a:lnTo>
                    <a:pt x="56" y="24"/>
                  </a:lnTo>
                  <a:lnTo>
                    <a:pt x="62" y="28"/>
                  </a:lnTo>
                  <a:lnTo>
                    <a:pt x="72" y="30"/>
                  </a:lnTo>
                  <a:lnTo>
                    <a:pt x="84" y="29"/>
                  </a:lnTo>
                  <a:lnTo>
                    <a:pt x="75" y="38"/>
                  </a:lnTo>
                  <a:lnTo>
                    <a:pt x="65" y="41"/>
                  </a:lnTo>
                  <a:lnTo>
                    <a:pt x="55" y="41"/>
                  </a:lnTo>
                  <a:lnTo>
                    <a:pt x="45" y="39"/>
                  </a:lnTo>
                  <a:lnTo>
                    <a:pt x="36" y="35"/>
                  </a:lnTo>
                  <a:lnTo>
                    <a:pt x="25" y="34"/>
                  </a:lnTo>
                  <a:lnTo>
                    <a:pt x="14" y="35"/>
                  </a:lnTo>
                  <a:lnTo>
                    <a:pt x="0" y="43"/>
                  </a:lnTo>
                  <a:lnTo>
                    <a:pt x="6" y="34"/>
                  </a:lnTo>
                  <a:lnTo>
                    <a:pt x="10" y="24"/>
                  </a:lnTo>
                  <a:lnTo>
                    <a:pt x="14" y="13"/>
                  </a:lnTo>
                  <a:lnTo>
                    <a:pt x="15" y="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3" name="Freeform 77"/>
            <p:cNvSpPr/>
            <p:nvPr/>
          </p:nvSpPr>
          <p:spPr bwMode="auto">
            <a:xfrm>
              <a:off x="5502932" y="1872349"/>
              <a:ext cx="162849" cy="94995"/>
            </a:xfrm>
            <a:custGeom>
              <a:avLst/>
              <a:gdLst>
                <a:gd name="T0" fmla="*/ 98 w 168"/>
                <a:gd name="T1" fmla="*/ 0 h 97"/>
                <a:gd name="T2" fmla="*/ 113 w 168"/>
                <a:gd name="T3" fmla="*/ 6 h 97"/>
                <a:gd name="T4" fmla="*/ 113 w 168"/>
                <a:gd name="T5" fmla="*/ 19 h 97"/>
                <a:gd name="T6" fmla="*/ 96 w 168"/>
                <a:gd name="T7" fmla="*/ 18 h 97"/>
                <a:gd name="T8" fmla="*/ 82 w 168"/>
                <a:gd name="T9" fmla="*/ 21 h 97"/>
                <a:gd name="T10" fmla="*/ 70 w 168"/>
                <a:gd name="T11" fmla="*/ 25 h 97"/>
                <a:gd name="T12" fmla="*/ 61 w 168"/>
                <a:gd name="T13" fmla="*/ 32 h 97"/>
                <a:gd name="T14" fmla="*/ 51 w 168"/>
                <a:gd name="T15" fmla="*/ 38 h 97"/>
                <a:gd name="T16" fmla="*/ 41 w 168"/>
                <a:gd name="T17" fmla="*/ 42 h 97"/>
                <a:gd name="T18" fmla="*/ 29 w 168"/>
                <a:gd name="T19" fmla="*/ 47 h 97"/>
                <a:gd name="T20" fmla="*/ 36 w 168"/>
                <a:gd name="T21" fmla="*/ 56 h 97"/>
                <a:gd name="T22" fmla="*/ 45 w 168"/>
                <a:gd name="T23" fmla="*/ 60 h 97"/>
                <a:gd name="T24" fmla="*/ 54 w 168"/>
                <a:gd name="T25" fmla="*/ 58 h 97"/>
                <a:gd name="T26" fmla="*/ 65 w 168"/>
                <a:gd name="T27" fmla="*/ 53 h 97"/>
                <a:gd name="T28" fmla="*/ 78 w 168"/>
                <a:gd name="T29" fmla="*/ 49 h 97"/>
                <a:gd name="T30" fmla="*/ 90 w 168"/>
                <a:gd name="T31" fmla="*/ 42 h 97"/>
                <a:gd name="T32" fmla="*/ 102 w 168"/>
                <a:gd name="T33" fmla="*/ 36 h 97"/>
                <a:gd name="T34" fmla="*/ 114 w 168"/>
                <a:gd name="T35" fmla="*/ 34 h 97"/>
                <a:gd name="T36" fmla="*/ 126 w 168"/>
                <a:gd name="T37" fmla="*/ 34 h 97"/>
                <a:gd name="T38" fmla="*/ 115 w 168"/>
                <a:gd name="T39" fmla="*/ 45 h 97"/>
                <a:gd name="T40" fmla="*/ 101 w 168"/>
                <a:gd name="T41" fmla="*/ 53 h 97"/>
                <a:gd name="T42" fmla="*/ 85 w 168"/>
                <a:gd name="T43" fmla="*/ 61 h 97"/>
                <a:gd name="T44" fmla="*/ 91 w 168"/>
                <a:gd name="T45" fmla="*/ 72 h 97"/>
                <a:gd name="T46" fmla="*/ 98 w 168"/>
                <a:gd name="T47" fmla="*/ 77 h 97"/>
                <a:gd name="T48" fmla="*/ 107 w 168"/>
                <a:gd name="T49" fmla="*/ 78 h 97"/>
                <a:gd name="T50" fmla="*/ 118 w 168"/>
                <a:gd name="T51" fmla="*/ 77 h 97"/>
                <a:gd name="T52" fmla="*/ 128 w 168"/>
                <a:gd name="T53" fmla="*/ 73 h 97"/>
                <a:gd name="T54" fmla="*/ 138 w 168"/>
                <a:gd name="T55" fmla="*/ 68 h 97"/>
                <a:gd name="T56" fmla="*/ 149 w 168"/>
                <a:gd name="T57" fmla="*/ 64 h 97"/>
                <a:gd name="T58" fmla="*/ 159 w 168"/>
                <a:gd name="T59" fmla="*/ 62 h 97"/>
                <a:gd name="T60" fmla="*/ 168 w 168"/>
                <a:gd name="T61" fmla="*/ 61 h 97"/>
                <a:gd name="T62" fmla="*/ 157 w 168"/>
                <a:gd name="T63" fmla="*/ 78 h 97"/>
                <a:gd name="T64" fmla="*/ 145 w 168"/>
                <a:gd name="T65" fmla="*/ 89 h 97"/>
                <a:gd name="T66" fmla="*/ 131 w 168"/>
                <a:gd name="T67" fmla="*/ 95 h 97"/>
                <a:gd name="T68" fmla="*/ 115 w 168"/>
                <a:gd name="T69" fmla="*/ 97 h 97"/>
                <a:gd name="T70" fmla="*/ 100 w 168"/>
                <a:gd name="T71" fmla="*/ 96 h 97"/>
                <a:gd name="T72" fmla="*/ 84 w 168"/>
                <a:gd name="T73" fmla="*/ 92 h 97"/>
                <a:gd name="T74" fmla="*/ 68 w 168"/>
                <a:gd name="T75" fmla="*/ 89 h 97"/>
                <a:gd name="T76" fmla="*/ 52 w 168"/>
                <a:gd name="T77" fmla="*/ 84 h 97"/>
                <a:gd name="T78" fmla="*/ 39 w 168"/>
                <a:gd name="T79" fmla="*/ 80 h 97"/>
                <a:gd name="T80" fmla="*/ 26 w 168"/>
                <a:gd name="T81" fmla="*/ 77 h 97"/>
                <a:gd name="T82" fmla="*/ 16 w 168"/>
                <a:gd name="T83" fmla="*/ 78 h 97"/>
                <a:gd name="T84" fmla="*/ 7 w 168"/>
                <a:gd name="T85" fmla="*/ 81 h 97"/>
                <a:gd name="T86" fmla="*/ 2 w 168"/>
                <a:gd name="T87" fmla="*/ 89 h 97"/>
                <a:gd name="T88" fmla="*/ 0 w 168"/>
                <a:gd name="T89" fmla="*/ 80 h 97"/>
                <a:gd name="T90" fmla="*/ 3 w 168"/>
                <a:gd name="T91" fmla="*/ 68 h 97"/>
                <a:gd name="T92" fmla="*/ 11 w 168"/>
                <a:gd name="T93" fmla="*/ 55 h 97"/>
                <a:gd name="T94" fmla="*/ 22 w 168"/>
                <a:gd name="T95" fmla="*/ 40 h 97"/>
                <a:gd name="T96" fmla="*/ 35 w 168"/>
                <a:gd name="T97" fmla="*/ 27 h 97"/>
                <a:gd name="T98" fmla="*/ 50 w 168"/>
                <a:gd name="T99" fmla="*/ 16 h 97"/>
                <a:gd name="T100" fmla="*/ 65 w 168"/>
                <a:gd name="T101" fmla="*/ 6 h 97"/>
                <a:gd name="T102" fmla="*/ 82 w 168"/>
                <a:gd name="T103" fmla="*/ 1 h 97"/>
                <a:gd name="T104" fmla="*/ 98 w 168"/>
                <a:gd name="T105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8" h="97">
                  <a:moveTo>
                    <a:pt x="98" y="0"/>
                  </a:moveTo>
                  <a:lnTo>
                    <a:pt x="113" y="6"/>
                  </a:lnTo>
                  <a:lnTo>
                    <a:pt x="113" y="19"/>
                  </a:lnTo>
                  <a:lnTo>
                    <a:pt x="96" y="18"/>
                  </a:lnTo>
                  <a:lnTo>
                    <a:pt x="82" y="21"/>
                  </a:lnTo>
                  <a:lnTo>
                    <a:pt x="70" y="25"/>
                  </a:lnTo>
                  <a:lnTo>
                    <a:pt x="61" y="32"/>
                  </a:lnTo>
                  <a:lnTo>
                    <a:pt x="51" y="38"/>
                  </a:lnTo>
                  <a:lnTo>
                    <a:pt x="41" y="42"/>
                  </a:lnTo>
                  <a:lnTo>
                    <a:pt x="29" y="47"/>
                  </a:lnTo>
                  <a:lnTo>
                    <a:pt x="36" y="56"/>
                  </a:lnTo>
                  <a:lnTo>
                    <a:pt x="45" y="60"/>
                  </a:lnTo>
                  <a:lnTo>
                    <a:pt x="54" y="58"/>
                  </a:lnTo>
                  <a:lnTo>
                    <a:pt x="65" y="53"/>
                  </a:lnTo>
                  <a:lnTo>
                    <a:pt x="78" y="49"/>
                  </a:lnTo>
                  <a:lnTo>
                    <a:pt x="90" y="42"/>
                  </a:lnTo>
                  <a:lnTo>
                    <a:pt x="102" y="36"/>
                  </a:lnTo>
                  <a:lnTo>
                    <a:pt x="114" y="34"/>
                  </a:lnTo>
                  <a:lnTo>
                    <a:pt x="126" y="34"/>
                  </a:lnTo>
                  <a:lnTo>
                    <a:pt x="115" y="45"/>
                  </a:lnTo>
                  <a:lnTo>
                    <a:pt x="101" y="53"/>
                  </a:lnTo>
                  <a:lnTo>
                    <a:pt x="85" y="61"/>
                  </a:lnTo>
                  <a:lnTo>
                    <a:pt x="91" y="72"/>
                  </a:lnTo>
                  <a:lnTo>
                    <a:pt x="98" y="77"/>
                  </a:lnTo>
                  <a:lnTo>
                    <a:pt x="107" y="78"/>
                  </a:lnTo>
                  <a:lnTo>
                    <a:pt x="118" y="77"/>
                  </a:lnTo>
                  <a:lnTo>
                    <a:pt x="128" y="73"/>
                  </a:lnTo>
                  <a:lnTo>
                    <a:pt x="138" y="68"/>
                  </a:lnTo>
                  <a:lnTo>
                    <a:pt x="149" y="64"/>
                  </a:lnTo>
                  <a:lnTo>
                    <a:pt x="159" y="62"/>
                  </a:lnTo>
                  <a:lnTo>
                    <a:pt x="168" y="61"/>
                  </a:lnTo>
                  <a:lnTo>
                    <a:pt x="157" y="78"/>
                  </a:lnTo>
                  <a:lnTo>
                    <a:pt x="145" y="89"/>
                  </a:lnTo>
                  <a:lnTo>
                    <a:pt x="131" y="95"/>
                  </a:lnTo>
                  <a:lnTo>
                    <a:pt x="115" y="97"/>
                  </a:lnTo>
                  <a:lnTo>
                    <a:pt x="100" y="96"/>
                  </a:lnTo>
                  <a:lnTo>
                    <a:pt x="84" y="92"/>
                  </a:lnTo>
                  <a:lnTo>
                    <a:pt x="68" y="89"/>
                  </a:lnTo>
                  <a:lnTo>
                    <a:pt x="52" y="84"/>
                  </a:lnTo>
                  <a:lnTo>
                    <a:pt x="39" y="80"/>
                  </a:lnTo>
                  <a:lnTo>
                    <a:pt x="26" y="77"/>
                  </a:lnTo>
                  <a:lnTo>
                    <a:pt x="16" y="78"/>
                  </a:lnTo>
                  <a:lnTo>
                    <a:pt x="7" y="81"/>
                  </a:lnTo>
                  <a:lnTo>
                    <a:pt x="2" y="89"/>
                  </a:lnTo>
                  <a:lnTo>
                    <a:pt x="0" y="80"/>
                  </a:lnTo>
                  <a:lnTo>
                    <a:pt x="3" y="68"/>
                  </a:lnTo>
                  <a:lnTo>
                    <a:pt x="11" y="55"/>
                  </a:lnTo>
                  <a:lnTo>
                    <a:pt x="22" y="40"/>
                  </a:lnTo>
                  <a:lnTo>
                    <a:pt x="35" y="27"/>
                  </a:lnTo>
                  <a:lnTo>
                    <a:pt x="50" y="16"/>
                  </a:lnTo>
                  <a:lnTo>
                    <a:pt x="65" y="6"/>
                  </a:lnTo>
                  <a:lnTo>
                    <a:pt x="82" y="1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4" name="Freeform 78"/>
            <p:cNvSpPr/>
            <p:nvPr/>
          </p:nvSpPr>
          <p:spPr bwMode="auto">
            <a:xfrm>
              <a:off x="5582418" y="1837453"/>
              <a:ext cx="106627" cy="54283"/>
            </a:xfrm>
            <a:custGeom>
              <a:avLst/>
              <a:gdLst>
                <a:gd name="T0" fmla="*/ 23 w 111"/>
                <a:gd name="T1" fmla="*/ 0 h 57"/>
                <a:gd name="T2" fmla="*/ 38 w 111"/>
                <a:gd name="T3" fmla="*/ 3 h 57"/>
                <a:gd name="T4" fmla="*/ 50 w 111"/>
                <a:gd name="T5" fmla="*/ 6 h 57"/>
                <a:gd name="T6" fmla="*/ 58 w 111"/>
                <a:gd name="T7" fmla="*/ 11 h 57"/>
                <a:gd name="T8" fmla="*/ 65 w 111"/>
                <a:gd name="T9" fmla="*/ 16 h 57"/>
                <a:gd name="T10" fmla="*/ 71 w 111"/>
                <a:gd name="T11" fmla="*/ 21 h 57"/>
                <a:gd name="T12" fmla="*/ 76 w 111"/>
                <a:gd name="T13" fmla="*/ 24 h 57"/>
                <a:gd name="T14" fmla="*/ 80 w 111"/>
                <a:gd name="T15" fmla="*/ 24 h 57"/>
                <a:gd name="T16" fmla="*/ 86 w 111"/>
                <a:gd name="T17" fmla="*/ 22 h 57"/>
                <a:gd name="T18" fmla="*/ 93 w 111"/>
                <a:gd name="T19" fmla="*/ 15 h 57"/>
                <a:gd name="T20" fmla="*/ 102 w 111"/>
                <a:gd name="T21" fmla="*/ 3 h 57"/>
                <a:gd name="T22" fmla="*/ 108 w 111"/>
                <a:gd name="T23" fmla="*/ 15 h 57"/>
                <a:gd name="T24" fmla="*/ 111 w 111"/>
                <a:gd name="T25" fmla="*/ 24 h 57"/>
                <a:gd name="T26" fmla="*/ 110 w 111"/>
                <a:gd name="T27" fmla="*/ 33 h 57"/>
                <a:gd name="T28" fmla="*/ 103 w 111"/>
                <a:gd name="T29" fmla="*/ 38 h 57"/>
                <a:gd name="T30" fmla="*/ 96 w 111"/>
                <a:gd name="T31" fmla="*/ 43 h 57"/>
                <a:gd name="T32" fmla="*/ 86 w 111"/>
                <a:gd name="T33" fmla="*/ 46 h 57"/>
                <a:gd name="T34" fmla="*/ 76 w 111"/>
                <a:gd name="T35" fmla="*/ 49 h 57"/>
                <a:gd name="T36" fmla="*/ 63 w 111"/>
                <a:gd name="T37" fmla="*/ 51 h 57"/>
                <a:gd name="T38" fmla="*/ 52 w 111"/>
                <a:gd name="T39" fmla="*/ 52 h 57"/>
                <a:gd name="T40" fmla="*/ 41 w 111"/>
                <a:gd name="T41" fmla="*/ 55 h 57"/>
                <a:gd name="T42" fmla="*/ 33 w 111"/>
                <a:gd name="T43" fmla="*/ 57 h 57"/>
                <a:gd name="T44" fmla="*/ 33 w 111"/>
                <a:gd name="T45" fmla="*/ 44 h 57"/>
                <a:gd name="T46" fmla="*/ 43 w 111"/>
                <a:gd name="T47" fmla="*/ 39 h 57"/>
                <a:gd name="T48" fmla="*/ 46 w 111"/>
                <a:gd name="T49" fmla="*/ 37 h 57"/>
                <a:gd name="T50" fmla="*/ 45 w 111"/>
                <a:gd name="T51" fmla="*/ 34 h 57"/>
                <a:gd name="T52" fmla="*/ 41 w 111"/>
                <a:gd name="T53" fmla="*/ 33 h 57"/>
                <a:gd name="T54" fmla="*/ 35 w 111"/>
                <a:gd name="T55" fmla="*/ 33 h 57"/>
                <a:gd name="T56" fmla="*/ 27 w 111"/>
                <a:gd name="T57" fmla="*/ 32 h 57"/>
                <a:gd name="T58" fmla="*/ 18 w 111"/>
                <a:gd name="T59" fmla="*/ 31 h 57"/>
                <a:gd name="T60" fmla="*/ 11 w 111"/>
                <a:gd name="T61" fmla="*/ 28 h 57"/>
                <a:gd name="T62" fmla="*/ 5 w 111"/>
                <a:gd name="T63" fmla="*/ 24 h 57"/>
                <a:gd name="T64" fmla="*/ 0 w 111"/>
                <a:gd name="T65" fmla="*/ 20 h 57"/>
                <a:gd name="T66" fmla="*/ 0 w 111"/>
                <a:gd name="T67" fmla="*/ 12 h 57"/>
                <a:gd name="T68" fmla="*/ 5 w 111"/>
                <a:gd name="T69" fmla="*/ 3 h 57"/>
                <a:gd name="T70" fmla="*/ 23 w 111"/>
                <a:gd name="T7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1" h="57">
                  <a:moveTo>
                    <a:pt x="23" y="0"/>
                  </a:moveTo>
                  <a:lnTo>
                    <a:pt x="38" y="3"/>
                  </a:lnTo>
                  <a:lnTo>
                    <a:pt x="50" y="6"/>
                  </a:lnTo>
                  <a:lnTo>
                    <a:pt x="58" y="11"/>
                  </a:lnTo>
                  <a:lnTo>
                    <a:pt x="65" y="16"/>
                  </a:lnTo>
                  <a:lnTo>
                    <a:pt x="71" y="21"/>
                  </a:lnTo>
                  <a:lnTo>
                    <a:pt x="76" y="24"/>
                  </a:lnTo>
                  <a:lnTo>
                    <a:pt x="80" y="24"/>
                  </a:lnTo>
                  <a:lnTo>
                    <a:pt x="86" y="22"/>
                  </a:lnTo>
                  <a:lnTo>
                    <a:pt x="93" y="15"/>
                  </a:lnTo>
                  <a:lnTo>
                    <a:pt x="102" y="3"/>
                  </a:lnTo>
                  <a:lnTo>
                    <a:pt x="108" y="15"/>
                  </a:lnTo>
                  <a:lnTo>
                    <a:pt x="111" y="24"/>
                  </a:lnTo>
                  <a:lnTo>
                    <a:pt x="110" y="33"/>
                  </a:lnTo>
                  <a:lnTo>
                    <a:pt x="103" y="38"/>
                  </a:lnTo>
                  <a:lnTo>
                    <a:pt x="96" y="43"/>
                  </a:lnTo>
                  <a:lnTo>
                    <a:pt x="86" y="46"/>
                  </a:lnTo>
                  <a:lnTo>
                    <a:pt x="76" y="49"/>
                  </a:lnTo>
                  <a:lnTo>
                    <a:pt x="63" y="51"/>
                  </a:lnTo>
                  <a:lnTo>
                    <a:pt x="52" y="52"/>
                  </a:lnTo>
                  <a:lnTo>
                    <a:pt x="41" y="55"/>
                  </a:lnTo>
                  <a:lnTo>
                    <a:pt x="33" y="57"/>
                  </a:lnTo>
                  <a:lnTo>
                    <a:pt x="33" y="44"/>
                  </a:lnTo>
                  <a:lnTo>
                    <a:pt x="43" y="39"/>
                  </a:lnTo>
                  <a:lnTo>
                    <a:pt x="46" y="37"/>
                  </a:lnTo>
                  <a:lnTo>
                    <a:pt x="45" y="34"/>
                  </a:lnTo>
                  <a:lnTo>
                    <a:pt x="41" y="33"/>
                  </a:lnTo>
                  <a:lnTo>
                    <a:pt x="35" y="33"/>
                  </a:lnTo>
                  <a:lnTo>
                    <a:pt x="27" y="32"/>
                  </a:lnTo>
                  <a:lnTo>
                    <a:pt x="18" y="31"/>
                  </a:lnTo>
                  <a:lnTo>
                    <a:pt x="11" y="28"/>
                  </a:lnTo>
                  <a:lnTo>
                    <a:pt x="5" y="24"/>
                  </a:lnTo>
                  <a:lnTo>
                    <a:pt x="0" y="20"/>
                  </a:lnTo>
                  <a:lnTo>
                    <a:pt x="0" y="12"/>
                  </a:lnTo>
                  <a:lnTo>
                    <a:pt x="5" y="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5" name="Freeform 79"/>
            <p:cNvSpPr/>
            <p:nvPr/>
          </p:nvSpPr>
          <p:spPr bwMode="auto">
            <a:xfrm>
              <a:off x="5518442" y="1971222"/>
              <a:ext cx="94995" cy="67854"/>
            </a:xfrm>
            <a:custGeom>
              <a:avLst/>
              <a:gdLst>
                <a:gd name="T0" fmla="*/ 28 w 99"/>
                <a:gd name="T1" fmla="*/ 0 h 71"/>
                <a:gd name="T2" fmla="*/ 39 w 99"/>
                <a:gd name="T3" fmla="*/ 2 h 71"/>
                <a:gd name="T4" fmla="*/ 50 w 99"/>
                <a:gd name="T5" fmla="*/ 6 h 71"/>
                <a:gd name="T6" fmla="*/ 62 w 99"/>
                <a:gd name="T7" fmla="*/ 11 h 71"/>
                <a:gd name="T8" fmla="*/ 75 w 99"/>
                <a:gd name="T9" fmla="*/ 16 h 71"/>
                <a:gd name="T10" fmla="*/ 87 w 99"/>
                <a:gd name="T11" fmla="*/ 17 h 71"/>
                <a:gd name="T12" fmla="*/ 99 w 99"/>
                <a:gd name="T13" fmla="*/ 16 h 71"/>
                <a:gd name="T14" fmla="*/ 78 w 99"/>
                <a:gd name="T15" fmla="*/ 30 h 71"/>
                <a:gd name="T16" fmla="*/ 58 w 99"/>
                <a:gd name="T17" fmla="*/ 44 h 71"/>
                <a:gd name="T18" fmla="*/ 36 w 99"/>
                <a:gd name="T19" fmla="*/ 56 h 71"/>
                <a:gd name="T20" fmla="*/ 15 w 99"/>
                <a:gd name="T21" fmla="*/ 71 h 71"/>
                <a:gd name="T22" fmla="*/ 5 w 99"/>
                <a:gd name="T23" fmla="*/ 69 h 71"/>
                <a:gd name="T24" fmla="*/ 0 w 99"/>
                <a:gd name="T25" fmla="*/ 66 h 71"/>
                <a:gd name="T26" fmla="*/ 0 w 99"/>
                <a:gd name="T27" fmla="*/ 60 h 71"/>
                <a:gd name="T28" fmla="*/ 2 w 99"/>
                <a:gd name="T29" fmla="*/ 54 h 71"/>
                <a:gd name="T30" fmla="*/ 6 w 99"/>
                <a:gd name="T31" fmla="*/ 47 h 71"/>
                <a:gd name="T32" fmla="*/ 11 w 99"/>
                <a:gd name="T33" fmla="*/ 40 h 71"/>
                <a:gd name="T34" fmla="*/ 15 w 99"/>
                <a:gd name="T35" fmla="*/ 33 h 71"/>
                <a:gd name="T36" fmla="*/ 17 w 99"/>
                <a:gd name="T37" fmla="*/ 27 h 71"/>
                <a:gd name="T38" fmla="*/ 16 w 99"/>
                <a:gd name="T39" fmla="*/ 22 h 71"/>
                <a:gd name="T40" fmla="*/ 11 w 99"/>
                <a:gd name="T41" fmla="*/ 18 h 71"/>
                <a:gd name="T42" fmla="*/ 2 w 99"/>
                <a:gd name="T43" fmla="*/ 16 h 71"/>
                <a:gd name="T44" fmla="*/ 9 w 99"/>
                <a:gd name="T45" fmla="*/ 5 h 71"/>
                <a:gd name="T46" fmla="*/ 19 w 99"/>
                <a:gd name="T47" fmla="*/ 0 h 71"/>
                <a:gd name="T48" fmla="*/ 28 w 99"/>
                <a:gd name="T4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71">
                  <a:moveTo>
                    <a:pt x="28" y="0"/>
                  </a:moveTo>
                  <a:lnTo>
                    <a:pt x="39" y="2"/>
                  </a:lnTo>
                  <a:lnTo>
                    <a:pt x="50" y="6"/>
                  </a:lnTo>
                  <a:lnTo>
                    <a:pt x="62" y="11"/>
                  </a:lnTo>
                  <a:lnTo>
                    <a:pt x="75" y="16"/>
                  </a:lnTo>
                  <a:lnTo>
                    <a:pt x="87" y="17"/>
                  </a:lnTo>
                  <a:lnTo>
                    <a:pt x="99" y="16"/>
                  </a:lnTo>
                  <a:lnTo>
                    <a:pt x="78" y="30"/>
                  </a:lnTo>
                  <a:lnTo>
                    <a:pt x="58" y="44"/>
                  </a:lnTo>
                  <a:lnTo>
                    <a:pt x="36" y="56"/>
                  </a:lnTo>
                  <a:lnTo>
                    <a:pt x="15" y="71"/>
                  </a:lnTo>
                  <a:lnTo>
                    <a:pt x="5" y="69"/>
                  </a:lnTo>
                  <a:lnTo>
                    <a:pt x="0" y="66"/>
                  </a:lnTo>
                  <a:lnTo>
                    <a:pt x="0" y="60"/>
                  </a:lnTo>
                  <a:lnTo>
                    <a:pt x="2" y="54"/>
                  </a:lnTo>
                  <a:lnTo>
                    <a:pt x="6" y="47"/>
                  </a:lnTo>
                  <a:lnTo>
                    <a:pt x="11" y="40"/>
                  </a:lnTo>
                  <a:lnTo>
                    <a:pt x="15" y="33"/>
                  </a:lnTo>
                  <a:lnTo>
                    <a:pt x="17" y="27"/>
                  </a:lnTo>
                  <a:lnTo>
                    <a:pt x="16" y="22"/>
                  </a:lnTo>
                  <a:lnTo>
                    <a:pt x="11" y="18"/>
                  </a:lnTo>
                  <a:lnTo>
                    <a:pt x="2" y="16"/>
                  </a:lnTo>
                  <a:lnTo>
                    <a:pt x="9" y="5"/>
                  </a:lnTo>
                  <a:lnTo>
                    <a:pt x="19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1" name="Freeform 85"/>
            <p:cNvSpPr/>
            <p:nvPr/>
          </p:nvSpPr>
          <p:spPr bwMode="auto">
            <a:xfrm>
              <a:off x="5371102" y="1878165"/>
              <a:ext cx="56222" cy="54283"/>
            </a:xfrm>
            <a:custGeom>
              <a:avLst/>
              <a:gdLst>
                <a:gd name="T0" fmla="*/ 38 w 58"/>
                <a:gd name="T1" fmla="*/ 0 h 56"/>
                <a:gd name="T2" fmla="*/ 55 w 58"/>
                <a:gd name="T3" fmla="*/ 1 h 56"/>
                <a:gd name="T4" fmla="*/ 58 w 58"/>
                <a:gd name="T5" fmla="*/ 13 h 56"/>
                <a:gd name="T6" fmla="*/ 55 w 58"/>
                <a:gd name="T7" fmla="*/ 24 h 56"/>
                <a:gd name="T8" fmla="*/ 53 w 58"/>
                <a:gd name="T9" fmla="*/ 33 h 56"/>
                <a:gd name="T10" fmla="*/ 49 w 58"/>
                <a:gd name="T11" fmla="*/ 40 h 56"/>
                <a:gd name="T12" fmla="*/ 44 w 58"/>
                <a:gd name="T13" fmla="*/ 47 h 56"/>
                <a:gd name="T14" fmla="*/ 42 w 58"/>
                <a:gd name="T15" fmla="*/ 56 h 56"/>
                <a:gd name="T16" fmla="*/ 32 w 58"/>
                <a:gd name="T17" fmla="*/ 52 h 56"/>
                <a:gd name="T18" fmla="*/ 25 w 58"/>
                <a:gd name="T19" fmla="*/ 45 h 56"/>
                <a:gd name="T20" fmla="*/ 19 w 58"/>
                <a:gd name="T21" fmla="*/ 39 h 56"/>
                <a:gd name="T22" fmla="*/ 10 w 58"/>
                <a:gd name="T23" fmla="*/ 33 h 56"/>
                <a:gd name="T24" fmla="*/ 0 w 58"/>
                <a:gd name="T25" fmla="*/ 29 h 56"/>
                <a:gd name="T26" fmla="*/ 4 w 58"/>
                <a:gd name="T27" fmla="*/ 16 h 56"/>
                <a:gd name="T28" fmla="*/ 13 w 58"/>
                <a:gd name="T29" fmla="*/ 7 h 56"/>
                <a:gd name="T30" fmla="*/ 24 w 58"/>
                <a:gd name="T31" fmla="*/ 2 h 56"/>
                <a:gd name="T32" fmla="*/ 38 w 58"/>
                <a:gd name="T3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56">
                  <a:moveTo>
                    <a:pt x="38" y="0"/>
                  </a:moveTo>
                  <a:lnTo>
                    <a:pt x="55" y="1"/>
                  </a:lnTo>
                  <a:lnTo>
                    <a:pt x="58" y="13"/>
                  </a:lnTo>
                  <a:lnTo>
                    <a:pt x="55" y="24"/>
                  </a:lnTo>
                  <a:lnTo>
                    <a:pt x="53" y="33"/>
                  </a:lnTo>
                  <a:lnTo>
                    <a:pt x="49" y="40"/>
                  </a:lnTo>
                  <a:lnTo>
                    <a:pt x="44" y="47"/>
                  </a:lnTo>
                  <a:lnTo>
                    <a:pt x="42" y="56"/>
                  </a:lnTo>
                  <a:lnTo>
                    <a:pt x="32" y="52"/>
                  </a:lnTo>
                  <a:lnTo>
                    <a:pt x="25" y="45"/>
                  </a:lnTo>
                  <a:lnTo>
                    <a:pt x="19" y="39"/>
                  </a:lnTo>
                  <a:lnTo>
                    <a:pt x="10" y="33"/>
                  </a:lnTo>
                  <a:lnTo>
                    <a:pt x="0" y="29"/>
                  </a:lnTo>
                  <a:lnTo>
                    <a:pt x="4" y="16"/>
                  </a:lnTo>
                  <a:lnTo>
                    <a:pt x="13" y="7"/>
                  </a:lnTo>
                  <a:lnTo>
                    <a:pt x="24" y="2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5" name="Freeform 99"/>
            <p:cNvSpPr/>
            <p:nvPr/>
          </p:nvSpPr>
          <p:spPr bwMode="auto">
            <a:xfrm>
              <a:off x="6003112" y="1785108"/>
              <a:ext cx="347024" cy="242335"/>
            </a:xfrm>
            <a:custGeom>
              <a:avLst/>
              <a:gdLst>
                <a:gd name="T0" fmla="*/ 163 w 359"/>
                <a:gd name="T1" fmla="*/ 10 h 251"/>
                <a:gd name="T2" fmla="*/ 189 w 359"/>
                <a:gd name="T3" fmla="*/ 25 h 251"/>
                <a:gd name="T4" fmla="*/ 225 w 359"/>
                <a:gd name="T5" fmla="*/ 31 h 251"/>
                <a:gd name="T6" fmla="*/ 248 w 359"/>
                <a:gd name="T7" fmla="*/ 43 h 251"/>
                <a:gd name="T8" fmla="*/ 239 w 359"/>
                <a:gd name="T9" fmla="*/ 61 h 251"/>
                <a:gd name="T10" fmla="*/ 224 w 359"/>
                <a:gd name="T11" fmla="*/ 74 h 251"/>
                <a:gd name="T12" fmla="*/ 206 w 359"/>
                <a:gd name="T13" fmla="*/ 83 h 251"/>
                <a:gd name="T14" fmla="*/ 193 w 359"/>
                <a:gd name="T15" fmla="*/ 98 h 251"/>
                <a:gd name="T16" fmla="*/ 224 w 359"/>
                <a:gd name="T17" fmla="*/ 94 h 251"/>
                <a:gd name="T18" fmla="*/ 262 w 359"/>
                <a:gd name="T19" fmla="*/ 102 h 251"/>
                <a:gd name="T20" fmla="*/ 309 w 359"/>
                <a:gd name="T21" fmla="*/ 106 h 251"/>
                <a:gd name="T22" fmla="*/ 359 w 359"/>
                <a:gd name="T23" fmla="*/ 98 h 251"/>
                <a:gd name="T24" fmla="*/ 334 w 359"/>
                <a:gd name="T25" fmla="*/ 125 h 251"/>
                <a:gd name="T26" fmla="*/ 295 w 359"/>
                <a:gd name="T27" fmla="*/ 139 h 251"/>
                <a:gd name="T28" fmla="*/ 248 w 359"/>
                <a:gd name="T29" fmla="*/ 144 h 251"/>
                <a:gd name="T30" fmla="*/ 194 w 359"/>
                <a:gd name="T31" fmla="*/ 144 h 251"/>
                <a:gd name="T32" fmla="*/ 137 w 359"/>
                <a:gd name="T33" fmla="*/ 139 h 251"/>
                <a:gd name="T34" fmla="*/ 171 w 359"/>
                <a:gd name="T35" fmla="*/ 160 h 251"/>
                <a:gd name="T36" fmla="*/ 192 w 359"/>
                <a:gd name="T37" fmla="*/ 178 h 251"/>
                <a:gd name="T38" fmla="*/ 216 w 359"/>
                <a:gd name="T39" fmla="*/ 191 h 251"/>
                <a:gd name="T40" fmla="*/ 221 w 359"/>
                <a:gd name="T41" fmla="*/ 217 h 251"/>
                <a:gd name="T42" fmla="*/ 188 w 359"/>
                <a:gd name="T43" fmla="*/ 245 h 251"/>
                <a:gd name="T44" fmla="*/ 149 w 359"/>
                <a:gd name="T45" fmla="*/ 251 h 251"/>
                <a:gd name="T46" fmla="*/ 104 w 359"/>
                <a:gd name="T47" fmla="*/ 245 h 251"/>
                <a:gd name="T48" fmla="*/ 53 w 359"/>
                <a:gd name="T49" fmla="*/ 231 h 251"/>
                <a:gd name="T50" fmla="*/ 26 w 359"/>
                <a:gd name="T51" fmla="*/ 211 h 251"/>
                <a:gd name="T52" fmla="*/ 32 w 359"/>
                <a:gd name="T53" fmla="*/ 188 h 251"/>
                <a:gd name="T54" fmla="*/ 41 w 359"/>
                <a:gd name="T55" fmla="*/ 165 h 251"/>
                <a:gd name="T56" fmla="*/ 49 w 359"/>
                <a:gd name="T57" fmla="*/ 144 h 251"/>
                <a:gd name="T58" fmla="*/ 52 w 359"/>
                <a:gd name="T59" fmla="*/ 127 h 251"/>
                <a:gd name="T60" fmla="*/ 43 w 359"/>
                <a:gd name="T61" fmla="*/ 115 h 251"/>
                <a:gd name="T62" fmla="*/ 19 w 359"/>
                <a:gd name="T63" fmla="*/ 110 h 251"/>
                <a:gd name="T64" fmla="*/ 12 w 359"/>
                <a:gd name="T65" fmla="*/ 103 h 251"/>
                <a:gd name="T66" fmla="*/ 42 w 359"/>
                <a:gd name="T67" fmla="*/ 89 h 251"/>
                <a:gd name="T68" fmla="*/ 76 w 359"/>
                <a:gd name="T69" fmla="*/ 78 h 251"/>
                <a:gd name="T70" fmla="*/ 107 w 359"/>
                <a:gd name="T71" fmla="*/ 66 h 251"/>
                <a:gd name="T72" fmla="*/ 133 w 359"/>
                <a:gd name="T73" fmla="*/ 48 h 251"/>
                <a:gd name="T74" fmla="*/ 149 w 359"/>
                <a:gd name="T75" fmla="*/ 2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59" h="251">
                  <a:moveTo>
                    <a:pt x="152" y="0"/>
                  </a:moveTo>
                  <a:lnTo>
                    <a:pt x="163" y="10"/>
                  </a:lnTo>
                  <a:lnTo>
                    <a:pt x="176" y="19"/>
                  </a:lnTo>
                  <a:lnTo>
                    <a:pt x="189" y="25"/>
                  </a:lnTo>
                  <a:lnTo>
                    <a:pt x="206" y="30"/>
                  </a:lnTo>
                  <a:lnTo>
                    <a:pt x="225" y="31"/>
                  </a:lnTo>
                  <a:lnTo>
                    <a:pt x="248" y="29"/>
                  </a:lnTo>
                  <a:lnTo>
                    <a:pt x="248" y="43"/>
                  </a:lnTo>
                  <a:lnTo>
                    <a:pt x="245" y="53"/>
                  </a:lnTo>
                  <a:lnTo>
                    <a:pt x="239" y="61"/>
                  </a:lnTo>
                  <a:lnTo>
                    <a:pt x="232" y="67"/>
                  </a:lnTo>
                  <a:lnTo>
                    <a:pt x="224" y="74"/>
                  </a:lnTo>
                  <a:lnTo>
                    <a:pt x="215" y="78"/>
                  </a:lnTo>
                  <a:lnTo>
                    <a:pt x="206" y="83"/>
                  </a:lnTo>
                  <a:lnTo>
                    <a:pt x="199" y="89"/>
                  </a:lnTo>
                  <a:lnTo>
                    <a:pt x="193" y="98"/>
                  </a:lnTo>
                  <a:lnTo>
                    <a:pt x="206" y="94"/>
                  </a:lnTo>
                  <a:lnTo>
                    <a:pt x="224" y="94"/>
                  </a:lnTo>
                  <a:lnTo>
                    <a:pt x="242" y="98"/>
                  </a:lnTo>
                  <a:lnTo>
                    <a:pt x="262" y="102"/>
                  </a:lnTo>
                  <a:lnTo>
                    <a:pt x="284" y="105"/>
                  </a:lnTo>
                  <a:lnTo>
                    <a:pt x="309" y="106"/>
                  </a:lnTo>
                  <a:lnTo>
                    <a:pt x="333" y="105"/>
                  </a:lnTo>
                  <a:lnTo>
                    <a:pt x="359" y="98"/>
                  </a:lnTo>
                  <a:lnTo>
                    <a:pt x="349" y="114"/>
                  </a:lnTo>
                  <a:lnTo>
                    <a:pt x="334" y="125"/>
                  </a:lnTo>
                  <a:lnTo>
                    <a:pt x="316" y="133"/>
                  </a:lnTo>
                  <a:lnTo>
                    <a:pt x="295" y="139"/>
                  </a:lnTo>
                  <a:lnTo>
                    <a:pt x="273" y="143"/>
                  </a:lnTo>
                  <a:lnTo>
                    <a:pt x="248" y="144"/>
                  </a:lnTo>
                  <a:lnTo>
                    <a:pt x="222" y="144"/>
                  </a:lnTo>
                  <a:lnTo>
                    <a:pt x="194" y="144"/>
                  </a:lnTo>
                  <a:lnTo>
                    <a:pt x="166" y="142"/>
                  </a:lnTo>
                  <a:lnTo>
                    <a:pt x="137" y="139"/>
                  </a:lnTo>
                  <a:lnTo>
                    <a:pt x="158" y="150"/>
                  </a:lnTo>
                  <a:lnTo>
                    <a:pt x="171" y="160"/>
                  </a:lnTo>
                  <a:lnTo>
                    <a:pt x="182" y="170"/>
                  </a:lnTo>
                  <a:lnTo>
                    <a:pt x="192" y="178"/>
                  </a:lnTo>
                  <a:lnTo>
                    <a:pt x="203" y="184"/>
                  </a:lnTo>
                  <a:lnTo>
                    <a:pt x="216" y="191"/>
                  </a:lnTo>
                  <a:lnTo>
                    <a:pt x="234" y="195"/>
                  </a:lnTo>
                  <a:lnTo>
                    <a:pt x="221" y="217"/>
                  </a:lnTo>
                  <a:lnTo>
                    <a:pt x="205" y="234"/>
                  </a:lnTo>
                  <a:lnTo>
                    <a:pt x="188" y="245"/>
                  </a:lnTo>
                  <a:lnTo>
                    <a:pt x="169" y="250"/>
                  </a:lnTo>
                  <a:lnTo>
                    <a:pt x="149" y="251"/>
                  </a:lnTo>
                  <a:lnTo>
                    <a:pt x="127" y="250"/>
                  </a:lnTo>
                  <a:lnTo>
                    <a:pt x="104" y="245"/>
                  </a:lnTo>
                  <a:lnTo>
                    <a:pt x="79" y="238"/>
                  </a:lnTo>
                  <a:lnTo>
                    <a:pt x="53" y="231"/>
                  </a:lnTo>
                  <a:lnTo>
                    <a:pt x="26" y="222"/>
                  </a:lnTo>
                  <a:lnTo>
                    <a:pt x="26" y="211"/>
                  </a:lnTo>
                  <a:lnTo>
                    <a:pt x="29" y="200"/>
                  </a:lnTo>
                  <a:lnTo>
                    <a:pt x="32" y="188"/>
                  </a:lnTo>
                  <a:lnTo>
                    <a:pt x="36" y="177"/>
                  </a:lnTo>
                  <a:lnTo>
                    <a:pt x="41" y="165"/>
                  </a:lnTo>
                  <a:lnTo>
                    <a:pt x="46" y="154"/>
                  </a:lnTo>
                  <a:lnTo>
                    <a:pt x="49" y="144"/>
                  </a:lnTo>
                  <a:lnTo>
                    <a:pt x="52" y="134"/>
                  </a:lnTo>
                  <a:lnTo>
                    <a:pt x="52" y="127"/>
                  </a:lnTo>
                  <a:lnTo>
                    <a:pt x="49" y="120"/>
                  </a:lnTo>
                  <a:lnTo>
                    <a:pt x="43" y="115"/>
                  </a:lnTo>
                  <a:lnTo>
                    <a:pt x="34" y="111"/>
                  </a:lnTo>
                  <a:lnTo>
                    <a:pt x="19" y="110"/>
                  </a:lnTo>
                  <a:lnTo>
                    <a:pt x="0" y="111"/>
                  </a:lnTo>
                  <a:lnTo>
                    <a:pt x="12" y="103"/>
                  </a:lnTo>
                  <a:lnTo>
                    <a:pt x="26" y="96"/>
                  </a:lnTo>
                  <a:lnTo>
                    <a:pt x="42" y="89"/>
                  </a:lnTo>
                  <a:lnTo>
                    <a:pt x="59" y="83"/>
                  </a:lnTo>
                  <a:lnTo>
                    <a:pt x="76" y="78"/>
                  </a:lnTo>
                  <a:lnTo>
                    <a:pt x="92" y="72"/>
                  </a:lnTo>
                  <a:lnTo>
                    <a:pt x="107" y="66"/>
                  </a:lnTo>
                  <a:lnTo>
                    <a:pt x="121" y="58"/>
                  </a:lnTo>
                  <a:lnTo>
                    <a:pt x="133" y="48"/>
                  </a:lnTo>
                  <a:lnTo>
                    <a:pt x="142" y="36"/>
                  </a:lnTo>
                  <a:lnTo>
                    <a:pt x="149" y="20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6" name="Freeform 100"/>
            <p:cNvSpPr>
              <a:spLocks noEditPoints="1"/>
            </p:cNvSpPr>
            <p:nvPr/>
          </p:nvSpPr>
          <p:spPr bwMode="auto">
            <a:xfrm>
              <a:off x="6067088" y="1938264"/>
              <a:ext cx="108566" cy="48467"/>
            </a:xfrm>
            <a:custGeom>
              <a:avLst/>
              <a:gdLst>
                <a:gd name="T0" fmla="*/ 26 w 113"/>
                <a:gd name="T1" fmla="*/ 45 h 50"/>
                <a:gd name="T2" fmla="*/ 25 w 113"/>
                <a:gd name="T3" fmla="*/ 46 h 50"/>
                <a:gd name="T4" fmla="*/ 17 w 113"/>
                <a:gd name="T5" fmla="*/ 50 h 50"/>
                <a:gd name="T6" fmla="*/ 26 w 113"/>
                <a:gd name="T7" fmla="*/ 45 h 50"/>
                <a:gd name="T8" fmla="*/ 38 w 113"/>
                <a:gd name="T9" fmla="*/ 0 h 50"/>
                <a:gd name="T10" fmla="*/ 53 w 113"/>
                <a:gd name="T11" fmla="*/ 1 h 50"/>
                <a:gd name="T12" fmla="*/ 68 w 113"/>
                <a:gd name="T13" fmla="*/ 4 h 50"/>
                <a:gd name="T14" fmla="*/ 84 w 113"/>
                <a:gd name="T15" fmla="*/ 6 h 50"/>
                <a:gd name="T16" fmla="*/ 100 w 113"/>
                <a:gd name="T17" fmla="*/ 8 h 50"/>
                <a:gd name="T18" fmla="*/ 100 w 113"/>
                <a:gd name="T19" fmla="*/ 19 h 50"/>
                <a:gd name="T20" fmla="*/ 103 w 113"/>
                <a:gd name="T21" fmla="*/ 27 h 50"/>
                <a:gd name="T22" fmla="*/ 107 w 113"/>
                <a:gd name="T23" fmla="*/ 33 h 50"/>
                <a:gd name="T24" fmla="*/ 113 w 113"/>
                <a:gd name="T25" fmla="*/ 36 h 50"/>
                <a:gd name="T26" fmla="*/ 104 w 113"/>
                <a:gd name="T27" fmla="*/ 38 h 50"/>
                <a:gd name="T28" fmla="*/ 94 w 113"/>
                <a:gd name="T29" fmla="*/ 38 h 50"/>
                <a:gd name="T30" fmla="*/ 87 w 113"/>
                <a:gd name="T31" fmla="*/ 36 h 50"/>
                <a:gd name="T32" fmla="*/ 78 w 113"/>
                <a:gd name="T33" fmla="*/ 35 h 50"/>
                <a:gd name="T34" fmla="*/ 70 w 113"/>
                <a:gd name="T35" fmla="*/ 34 h 50"/>
                <a:gd name="T36" fmla="*/ 60 w 113"/>
                <a:gd name="T37" fmla="*/ 34 h 50"/>
                <a:gd name="T38" fmla="*/ 49 w 113"/>
                <a:gd name="T39" fmla="*/ 36 h 50"/>
                <a:gd name="T40" fmla="*/ 34 w 113"/>
                <a:gd name="T41" fmla="*/ 41 h 50"/>
                <a:gd name="T42" fmla="*/ 26 w 113"/>
                <a:gd name="T43" fmla="*/ 45 h 50"/>
                <a:gd name="T44" fmla="*/ 31 w 113"/>
                <a:gd name="T45" fmla="*/ 42 h 50"/>
                <a:gd name="T46" fmla="*/ 34 w 113"/>
                <a:gd name="T47" fmla="*/ 39 h 50"/>
                <a:gd name="T48" fmla="*/ 37 w 113"/>
                <a:gd name="T49" fmla="*/ 35 h 50"/>
                <a:gd name="T50" fmla="*/ 38 w 113"/>
                <a:gd name="T51" fmla="*/ 32 h 50"/>
                <a:gd name="T52" fmla="*/ 38 w 113"/>
                <a:gd name="T53" fmla="*/ 28 h 50"/>
                <a:gd name="T54" fmla="*/ 37 w 113"/>
                <a:gd name="T55" fmla="*/ 25 h 50"/>
                <a:gd name="T56" fmla="*/ 34 w 113"/>
                <a:gd name="T57" fmla="*/ 23 h 50"/>
                <a:gd name="T58" fmla="*/ 31 w 113"/>
                <a:gd name="T59" fmla="*/ 22 h 50"/>
                <a:gd name="T60" fmla="*/ 27 w 113"/>
                <a:gd name="T61" fmla="*/ 21 h 50"/>
                <a:gd name="T62" fmla="*/ 23 w 113"/>
                <a:gd name="T63" fmla="*/ 22 h 50"/>
                <a:gd name="T64" fmla="*/ 19 w 113"/>
                <a:gd name="T65" fmla="*/ 23 h 50"/>
                <a:gd name="T66" fmla="*/ 14 w 113"/>
                <a:gd name="T67" fmla="*/ 25 h 50"/>
                <a:gd name="T68" fmla="*/ 9 w 113"/>
                <a:gd name="T69" fmla="*/ 30 h 50"/>
                <a:gd name="T70" fmla="*/ 4 w 113"/>
                <a:gd name="T71" fmla="*/ 36 h 50"/>
                <a:gd name="T72" fmla="*/ 0 w 113"/>
                <a:gd name="T73" fmla="*/ 23 h 50"/>
                <a:gd name="T74" fmla="*/ 2 w 113"/>
                <a:gd name="T75" fmla="*/ 12 h 50"/>
                <a:gd name="T76" fmla="*/ 6 w 113"/>
                <a:gd name="T77" fmla="*/ 6 h 50"/>
                <a:gd name="T78" fmla="*/ 14 w 113"/>
                <a:gd name="T79" fmla="*/ 2 h 50"/>
                <a:gd name="T80" fmla="*/ 26 w 113"/>
                <a:gd name="T81" fmla="*/ 0 h 50"/>
                <a:gd name="T82" fmla="*/ 38 w 113"/>
                <a:gd name="T8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3" h="50">
                  <a:moveTo>
                    <a:pt x="26" y="45"/>
                  </a:moveTo>
                  <a:lnTo>
                    <a:pt x="25" y="46"/>
                  </a:lnTo>
                  <a:lnTo>
                    <a:pt x="17" y="50"/>
                  </a:lnTo>
                  <a:lnTo>
                    <a:pt x="26" y="45"/>
                  </a:lnTo>
                  <a:close/>
                  <a:moveTo>
                    <a:pt x="38" y="0"/>
                  </a:moveTo>
                  <a:lnTo>
                    <a:pt x="53" y="1"/>
                  </a:lnTo>
                  <a:lnTo>
                    <a:pt x="68" y="4"/>
                  </a:lnTo>
                  <a:lnTo>
                    <a:pt x="84" y="6"/>
                  </a:lnTo>
                  <a:lnTo>
                    <a:pt x="100" y="8"/>
                  </a:lnTo>
                  <a:lnTo>
                    <a:pt x="100" y="19"/>
                  </a:lnTo>
                  <a:lnTo>
                    <a:pt x="103" y="27"/>
                  </a:lnTo>
                  <a:lnTo>
                    <a:pt x="107" y="33"/>
                  </a:lnTo>
                  <a:lnTo>
                    <a:pt x="113" y="36"/>
                  </a:lnTo>
                  <a:lnTo>
                    <a:pt x="104" y="38"/>
                  </a:lnTo>
                  <a:lnTo>
                    <a:pt x="94" y="38"/>
                  </a:lnTo>
                  <a:lnTo>
                    <a:pt x="87" y="36"/>
                  </a:lnTo>
                  <a:lnTo>
                    <a:pt x="78" y="35"/>
                  </a:lnTo>
                  <a:lnTo>
                    <a:pt x="70" y="34"/>
                  </a:lnTo>
                  <a:lnTo>
                    <a:pt x="60" y="34"/>
                  </a:lnTo>
                  <a:lnTo>
                    <a:pt x="49" y="36"/>
                  </a:lnTo>
                  <a:lnTo>
                    <a:pt x="34" y="41"/>
                  </a:lnTo>
                  <a:lnTo>
                    <a:pt x="26" y="45"/>
                  </a:lnTo>
                  <a:lnTo>
                    <a:pt x="31" y="42"/>
                  </a:lnTo>
                  <a:lnTo>
                    <a:pt x="34" y="39"/>
                  </a:lnTo>
                  <a:lnTo>
                    <a:pt x="37" y="35"/>
                  </a:lnTo>
                  <a:lnTo>
                    <a:pt x="38" y="32"/>
                  </a:lnTo>
                  <a:lnTo>
                    <a:pt x="38" y="28"/>
                  </a:lnTo>
                  <a:lnTo>
                    <a:pt x="37" y="25"/>
                  </a:lnTo>
                  <a:lnTo>
                    <a:pt x="34" y="23"/>
                  </a:lnTo>
                  <a:lnTo>
                    <a:pt x="31" y="22"/>
                  </a:lnTo>
                  <a:lnTo>
                    <a:pt x="27" y="21"/>
                  </a:lnTo>
                  <a:lnTo>
                    <a:pt x="23" y="22"/>
                  </a:lnTo>
                  <a:lnTo>
                    <a:pt x="19" y="23"/>
                  </a:lnTo>
                  <a:lnTo>
                    <a:pt x="14" y="25"/>
                  </a:lnTo>
                  <a:lnTo>
                    <a:pt x="9" y="30"/>
                  </a:lnTo>
                  <a:lnTo>
                    <a:pt x="4" y="36"/>
                  </a:lnTo>
                  <a:lnTo>
                    <a:pt x="0" y="23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4" y="2"/>
                  </a:lnTo>
                  <a:lnTo>
                    <a:pt x="26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7" name="Freeform 101"/>
            <p:cNvSpPr/>
            <p:nvPr/>
          </p:nvSpPr>
          <p:spPr bwMode="auto">
            <a:xfrm>
              <a:off x="6445131" y="1796740"/>
              <a:ext cx="174481" cy="56222"/>
            </a:xfrm>
            <a:custGeom>
              <a:avLst/>
              <a:gdLst>
                <a:gd name="T0" fmla="*/ 50 w 180"/>
                <a:gd name="T1" fmla="*/ 0 h 58"/>
                <a:gd name="T2" fmla="*/ 65 w 180"/>
                <a:gd name="T3" fmla="*/ 3 h 58"/>
                <a:gd name="T4" fmla="*/ 79 w 180"/>
                <a:gd name="T5" fmla="*/ 9 h 58"/>
                <a:gd name="T6" fmla="*/ 94 w 180"/>
                <a:gd name="T7" fmla="*/ 17 h 58"/>
                <a:gd name="T8" fmla="*/ 108 w 180"/>
                <a:gd name="T9" fmla="*/ 25 h 58"/>
                <a:gd name="T10" fmla="*/ 122 w 180"/>
                <a:gd name="T11" fmla="*/ 33 h 58"/>
                <a:gd name="T12" fmla="*/ 136 w 180"/>
                <a:gd name="T13" fmla="*/ 37 h 58"/>
                <a:gd name="T14" fmla="*/ 151 w 180"/>
                <a:gd name="T15" fmla="*/ 40 h 58"/>
                <a:gd name="T16" fmla="*/ 166 w 180"/>
                <a:gd name="T17" fmla="*/ 37 h 58"/>
                <a:gd name="T18" fmla="*/ 180 w 180"/>
                <a:gd name="T19" fmla="*/ 29 h 58"/>
                <a:gd name="T20" fmla="*/ 178 w 180"/>
                <a:gd name="T21" fmla="*/ 41 h 58"/>
                <a:gd name="T22" fmla="*/ 172 w 180"/>
                <a:gd name="T23" fmla="*/ 48 h 58"/>
                <a:gd name="T24" fmla="*/ 163 w 180"/>
                <a:gd name="T25" fmla="*/ 53 h 58"/>
                <a:gd name="T26" fmla="*/ 152 w 180"/>
                <a:gd name="T27" fmla="*/ 57 h 58"/>
                <a:gd name="T28" fmla="*/ 139 w 180"/>
                <a:gd name="T29" fmla="*/ 58 h 58"/>
                <a:gd name="T30" fmla="*/ 125 w 180"/>
                <a:gd name="T31" fmla="*/ 58 h 58"/>
                <a:gd name="T32" fmla="*/ 111 w 180"/>
                <a:gd name="T33" fmla="*/ 57 h 58"/>
                <a:gd name="T34" fmla="*/ 112 w 180"/>
                <a:gd name="T35" fmla="*/ 48 h 58"/>
                <a:gd name="T36" fmla="*/ 110 w 180"/>
                <a:gd name="T37" fmla="*/ 40 h 58"/>
                <a:gd name="T38" fmla="*/ 103 w 180"/>
                <a:gd name="T39" fmla="*/ 31 h 58"/>
                <a:gd name="T40" fmla="*/ 96 w 180"/>
                <a:gd name="T41" fmla="*/ 25 h 58"/>
                <a:gd name="T42" fmla="*/ 89 w 180"/>
                <a:gd name="T43" fmla="*/ 20 h 58"/>
                <a:gd name="T44" fmla="*/ 80 w 180"/>
                <a:gd name="T45" fmla="*/ 18 h 58"/>
                <a:gd name="T46" fmla="*/ 74 w 180"/>
                <a:gd name="T47" fmla="*/ 19 h 58"/>
                <a:gd name="T48" fmla="*/ 69 w 180"/>
                <a:gd name="T49" fmla="*/ 23 h 58"/>
                <a:gd name="T50" fmla="*/ 67 w 180"/>
                <a:gd name="T51" fmla="*/ 31 h 58"/>
                <a:gd name="T52" fmla="*/ 69 w 180"/>
                <a:gd name="T53" fmla="*/ 44 h 58"/>
                <a:gd name="T54" fmla="*/ 57 w 180"/>
                <a:gd name="T55" fmla="*/ 45 h 58"/>
                <a:gd name="T56" fmla="*/ 49 w 180"/>
                <a:gd name="T57" fmla="*/ 42 h 58"/>
                <a:gd name="T58" fmla="*/ 41 w 180"/>
                <a:gd name="T59" fmla="*/ 39 h 58"/>
                <a:gd name="T60" fmla="*/ 37 w 180"/>
                <a:gd name="T61" fmla="*/ 33 h 58"/>
                <a:gd name="T62" fmla="*/ 33 w 180"/>
                <a:gd name="T63" fmla="*/ 26 h 58"/>
                <a:gd name="T64" fmla="*/ 28 w 180"/>
                <a:gd name="T65" fmla="*/ 20 h 58"/>
                <a:gd name="T66" fmla="*/ 21 w 180"/>
                <a:gd name="T67" fmla="*/ 16 h 58"/>
                <a:gd name="T68" fmla="*/ 12 w 180"/>
                <a:gd name="T69" fmla="*/ 14 h 58"/>
                <a:gd name="T70" fmla="*/ 0 w 180"/>
                <a:gd name="T71" fmla="*/ 16 h 58"/>
                <a:gd name="T72" fmla="*/ 17 w 180"/>
                <a:gd name="T73" fmla="*/ 5 h 58"/>
                <a:gd name="T74" fmla="*/ 34 w 180"/>
                <a:gd name="T75" fmla="*/ 0 h 58"/>
                <a:gd name="T76" fmla="*/ 50 w 180"/>
                <a:gd name="T7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0" h="58">
                  <a:moveTo>
                    <a:pt x="50" y="0"/>
                  </a:moveTo>
                  <a:lnTo>
                    <a:pt x="65" y="3"/>
                  </a:lnTo>
                  <a:lnTo>
                    <a:pt x="79" y="9"/>
                  </a:lnTo>
                  <a:lnTo>
                    <a:pt x="94" y="17"/>
                  </a:lnTo>
                  <a:lnTo>
                    <a:pt x="108" y="25"/>
                  </a:lnTo>
                  <a:lnTo>
                    <a:pt x="122" y="33"/>
                  </a:lnTo>
                  <a:lnTo>
                    <a:pt x="136" y="37"/>
                  </a:lnTo>
                  <a:lnTo>
                    <a:pt x="151" y="40"/>
                  </a:lnTo>
                  <a:lnTo>
                    <a:pt x="166" y="37"/>
                  </a:lnTo>
                  <a:lnTo>
                    <a:pt x="180" y="29"/>
                  </a:lnTo>
                  <a:lnTo>
                    <a:pt x="178" y="41"/>
                  </a:lnTo>
                  <a:lnTo>
                    <a:pt x="172" y="48"/>
                  </a:lnTo>
                  <a:lnTo>
                    <a:pt x="163" y="53"/>
                  </a:lnTo>
                  <a:lnTo>
                    <a:pt x="152" y="57"/>
                  </a:lnTo>
                  <a:lnTo>
                    <a:pt x="139" y="58"/>
                  </a:lnTo>
                  <a:lnTo>
                    <a:pt x="125" y="58"/>
                  </a:lnTo>
                  <a:lnTo>
                    <a:pt x="111" y="57"/>
                  </a:lnTo>
                  <a:lnTo>
                    <a:pt x="112" y="48"/>
                  </a:lnTo>
                  <a:lnTo>
                    <a:pt x="110" y="40"/>
                  </a:lnTo>
                  <a:lnTo>
                    <a:pt x="103" y="31"/>
                  </a:lnTo>
                  <a:lnTo>
                    <a:pt x="96" y="25"/>
                  </a:lnTo>
                  <a:lnTo>
                    <a:pt x="89" y="20"/>
                  </a:lnTo>
                  <a:lnTo>
                    <a:pt x="80" y="18"/>
                  </a:lnTo>
                  <a:lnTo>
                    <a:pt x="74" y="19"/>
                  </a:lnTo>
                  <a:lnTo>
                    <a:pt x="69" y="23"/>
                  </a:lnTo>
                  <a:lnTo>
                    <a:pt x="67" y="31"/>
                  </a:lnTo>
                  <a:lnTo>
                    <a:pt x="69" y="44"/>
                  </a:lnTo>
                  <a:lnTo>
                    <a:pt x="57" y="45"/>
                  </a:lnTo>
                  <a:lnTo>
                    <a:pt x="49" y="42"/>
                  </a:lnTo>
                  <a:lnTo>
                    <a:pt x="41" y="39"/>
                  </a:lnTo>
                  <a:lnTo>
                    <a:pt x="37" y="33"/>
                  </a:lnTo>
                  <a:lnTo>
                    <a:pt x="33" y="26"/>
                  </a:lnTo>
                  <a:lnTo>
                    <a:pt x="28" y="20"/>
                  </a:lnTo>
                  <a:lnTo>
                    <a:pt x="21" y="16"/>
                  </a:lnTo>
                  <a:lnTo>
                    <a:pt x="12" y="14"/>
                  </a:lnTo>
                  <a:lnTo>
                    <a:pt x="0" y="16"/>
                  </a:lnTo>
                  <a:lnTo>
                    <a:pt x="17" y="5"/>
                  </a:lnTo>
                  <a:lnTo>
                    <a:pt x="34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7" name="Freeform 111"/>
            <p:cNvSpPr/>
            <p:nvPr/>
          </p:nvSpPr>
          <p:spPr bwMode="auto">
            <a:xfrm>
              <a:off x="5842201" y="1878165"/>
              <a:ext cx="93057" cy="63976"/>
            </a:xfrm>
            <a:custGeom>
              <a:avLst/>
              <a:gdLst>
                <a:gd name="T0" fmla="*/ 40 w 96"/>
                <a:gd name="T1" fmla="*/ 0 h 66"/>
                <a:gd name="T2" fmla="*/ 45 w 96"/>
                <a:gd name="T3" fmla="*/ 1 h 66"/>
                <a:gd name="T4" fmla="*/ 48 w 96"/>
                <a:gd name="T5" fmla="*/ 2 h 66"/>
                <a:gd name="T6" fmla="*/ 49 w 96"/>
                <a:gd name="T7" fmla="*/ 5 h 66"/>
                <a:gd name="T8" fmla="*/ 50 w 96"/>
                <a:gd name="T9" fmla="*/ 7 h 66"/>
                <a:gd name="T10" fmla="*/ 49 w 96"/>
                <a:gd name="T11" fmla="*/ 8 h 66"/>
                <a:gd name="T12" fmla="*/ 48 w 96"/>
                <a:gd name="T13" fmla="*/ 11 h 66"/>
                <a:gd name="T14" fmla="*/ 45 w 96"/>
                <a:gd name="T15" fmla="*/ 12 h 66"/>
                <a:gd name="T16" fmla="*/ 43 w 96"/>
                <a:gd name="T17" fmla="*/ 13 h 66"/>
                <a:gd name="T18" fmla="*/ 40 w 96"/>
                <a:gd name="T19" fmla="*/ 13 h 66"/>
                <a:gd name="T20" fmla="*/ 45 w 96"/>
                <a:gd name="T21" fmla="*/ 27 h 66"/>
                <a:gd name="T22" fmla="*/ 52 w 96"/>
                <a:gd name="T23" fmla="*/ 35 h 66"/>
                <a:gd name="T24" fmla="*/ 63 w 96"/>
                <a:gd name="T25" fmla="*/ 40 h 66"/>
                <a:gd name="T26" fmla="*/ 78 w 96"/>
                <a:gd name="T27" fmla="*/ 43 h 66"/>
                <a:gd name="T28" fmla="*/ 96 w 96"/>
                <a:gd name="T29" fmla="*/ 41 h 66"/>
                <a:gd name="T30" fmla="*/ 90 w 96"/>
                <a:gd name="T31" fmla="*/ 56 h 66"/>
                <a:gd name="T32" fmla="*/ 83 w 96"/>
                <a:gd name="T33" fmla="*/ 65 h 66"/>
                <a:gd name="T34" fmla="*/ 75 w 96"/>
                <a:gd name="T35" fmla="*/ 66 h 66"/>
                <a:gd name="T36" fmla="*/ 68 w 96"/>
                <a:gd name="T37" fmla="*/ 63 h 66"/>
                <a:gd name="T38" fmla="*/ 61 w 96"/>
                <a:gd name="T39" fmla="*/ 57 h 66"/>
                <a:gd name="T40" fmla="*/ 52 w 96"/>
                <a:gd name="T41" fmla="*/ 50 h 66"/>
                <a:gd name="T42" fmla="*/ 44 w 96"/>
                <a:gd name="T43" fmla="*/ 43 h 66"/>
                <a:gd name="T44" fmla="*/ 37 w 96"/>
                <a:gd name="T45" fmla="*/ 36 h 66"/>
                <a:gd name="T46" fmla="*/ 28 w 96"/>
                <a:gd name="T47" fmla="*/ 33 h 66"/>
                <a:gd name="T48" fmla="*/ 21 w 96"/>
                <a:gd name="T49" fmla="*/ 34 h 66"/>
                <a:gd name="T50" fmla="*/ 12 w 96"/>
                <a:gd name="T51" fmla="*/ 41 h 66"/>
                <a:gd name="T52" fmla="*/ 4 w 96"/>
                <a:gd name="T53" fmla="*/ 38 h 66"/>
                <a:gd name="T54" fmla="*/ 0 w 96"/>
                <a:gd name="T55" fmla="*/ 34 h 66"/>
                <a:gd name="T56" fmla="*/ 2 w 96"/>
                <a:gd name="T57" fmla="*/ 32 h 66"/>
                <a:gd name="T58" fmla="*/ 7 w 96"/>
                <a:gd name="T59" fmla="*/ 29 h 66"/>
                <a:gd name="T60" fmla="*/ 15 w 96"/>
                <a:gd name="T61" fmla="*/ 26 h 66"/>
                <a:gd name="T62" fmla="*/ 23 w 96"/>
                <a:gd name="T63" fmla="*/ 23 h 66"/>
                <a:gd name="T64" fmla="*/ 32 w 96"/>
                <a:gd name="T65" fmla="*/ 18 h 66"/>
                <a:gd name="T66" fmla="*/ 38 w 96"/>
                <a:gd name="T67" fmla="*/ 13 h 66"/>
                <a:gd name="T68" fmla="*/ 41 w 96"/>
                <a:gd name="T69" fmla="*/ 7 h 66"/>
                <a:gd name="T70" fmla="*/ 40 w 96"/>
                <a:gd name="T7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6" h="66">
                  <a:moveTo>
                    <a:pt x="40" y="0"/>
                  </a:moveTo>
                  <a:lnTo>
                    <a:pt x="45" y="1"/>
                  </a:lnTo>
                  <a:lnTo>
                    <a:pt x="48" y="2"/>
                  </a:lnTo>
                  <a:lnTo>
                    <a:pt x="49" y="5"/>
                  </a:lnTo>
                  <a:lnTo>
                    <a:pt x="50" y="7"/>
                  </a:lnTo>
                  <a:lnTo>
                    <a:pt x="49" y="8"/>
                  </a:lnTo>
                  <a:lnTo>
                    <a:pt x="48" y="11"/>
                  </a:lnTo>
                  <a:lnTo>
                    <a:pt x="45" y="12"/>
                  </a:lnTo>
                  <a:lnTo>
                    <a:pt x="43" y="13"/>
                  </a:lnTo>
                  <a:lnTo>
                    <a:pt x="40" y="13"/>
                  </a:lnTo>
                  <a:lnTo>
                    <a:pt x="45" y="27"/>
                  </a:lnTo>
                  <a:lnTo>
                    <a:pt x="52" y="35"/>
                  </a:lnTo>
                  <a:lnTo>
                    <a:pt x="63" y="40"/>
                  </a:lnTo>
                  <a:lnTo>
                    <a:pt x="78" y="43"/>
                  </a:lnTo>
                  <a:lnTo>
                    <a:pt x="96" y="41"/>
                  </a:lnTo>
                  <a:lnTo>
                    <a:pt x="90" y="56"/>
                  </a:lnTo>
                  <a:lnTo>
                    <a:pt x="83" y="65"/>
                  </a:lnTo>
                  <a:lnTo>
                    <a:pt x="75" y="66"/>
                  </a:lnTo>
                  <a:lnTo>
                    <a:pt x="68" y="63"/>
                  </a:lnTo>
                  <a:lnTo>
                    <a:pt x="61" y="57"/>
                  </a:lnTo>
                  <a:lnTo>
                    <a:pt x="52" y="50"/>
                  </a:lnTo>
                  <a:lnTo>
                    <a:pt x="44" y="43"/>
                  </a:lnTo>
                  <a:lnTo>
                    <a:pt x="37" y="36"/>
                  </a:lnTo>
                  <a:lnTo>
                    <a:pt x="28" y="33"/>
                  </a:lnTo>
                  <a:lnTo>
                    <a:pt x="21" y="34"/>
                  </a:lnTo>
                  <a:lnTo>
                    <a:pt x="12" y="41"/>
                  </a:lnTo>
                  <a:lnTo>
                    <a:pt x="4" y="38"/>
                  </a:lnTo>
                  <a:lnTo>
                    <a:pt x="0" y="34"/>
                  </a:lnTo>
                  <a:lnTo>
                    <a:pt x="2" y="32"/>
                  </a:lnTo>
                  <a:lnTo>
                    <a:pt x="7" y="29"/>
                  </a:lnTo>
                  <a:lnTo>
                    <a:pt x="15" y="26"/>
                  </a:lnTo>
                  <a:lnTo>
                    <a:pt x="23" y="23"/>
                  </a:lnTo>
                  <a:lnTo>
                    <a:pt x="32" y="18"/>
                  </a:lnTo>
                  <a:lnTo>
                    <a:pt x="38" y="13"/>
                  </a:lnTo>
                  <a:lnTo>
                    <a:pt x="41" y="7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242"/>
            <p:cNvSpPr/>
            <p:nvPr/>
          </p:nvSpPr>
          <p:spPr bwMode="auto">
            <a:xfrm>
              <a:off x="5169479" y="1649400"/>
              <a:ext cx="980973" cy="269477"/>
            </a:xfrm>
            <a:custGeom>
              <a:avLst/>
              <a:gdLst>
                <a:gd name="T0" fmla="*/ 918 w 1012"/>
                <a:gd name="T1" fmla="*/ 3 h 279"/>
                <a:gd name="T2" fmla="*/ 965 w 1012"/>
                <a:gd name="T3" fmla="*/ 11 h 279"/>
                <a:gd name="T4" fmla="*/ 1012 w 1012"/>
                <a:gd name="T5" fmla="*/ 16 h 279"/>
                <a:gd name="T6" fmla="*/ 950 w 1012"/>
                <a:gd name="T7" fmla="*/ 49 h 279"/>
                <a:gd name="T8" fmla="*/ 829 w 1012"/>
                <a:gd name="T9" fmla="*/ 75 h 279"/>
                <a:gd name="T10" fmla="*/ 712 w 1012"/>
                <a:gd name="T11" fmla="*/ 89 h 279"/>
                <a:gd name="T12" fmla="*/ 599 w 1012"/>
                <a:gd name="T13" fmla="*/ 99 h 279"/>
                <a:gd name="T14" fmla="*/ 490 w 1012"/>
                <a:gd name="T15" fmla="*/ 110 h 279"/>
                <a:gd name="T16" fmla="*/ 384 w 1012"/>
                <a:gd name="T17" fmla="*/ 130 h 279"/>
                <a:gd name="T18" fmla="*/ 283 w 1012"/>
                <a:gd name="T19" fmla="*/ 162 h 279"/>
                <a:gd name="T20" fmla="*/ 185 w 1012"/>
                <a:gd name="T21" fmla="*/ 216 h 279"/>
                <a:gd name="T22" fmla="*/ 124 w 1012"/>
                <a:gd name="T23" fmla="*/ 243 h 279"/>
                <a:gd name="T24" fmla="*/ 98 w 1012"/>
                <a:gd name="T25" fmla="*/ 240 h 279"/>
                <a:gd name="T26" fmla="*/ 72 w 1012"/>
                <a:gd name="T27" fmla="*/ 253 h 279"/>
                <a:gd name="T28" fmla="*/ 46 w 1012"/>
                <a:gd name="T29" fmla="*/ 267 h 279"/>
                <a:gd name="T30" fmla="*/ 17 w 1012"/>
                <a:gd name="T31" fmla="*/ 278 h 279"/>
                <a:gd name="T32" fmla="*/ 0 w 1012"/>
                <a:gd name="T33" fmla="*/ 268 h 279"/>
                <a:gd name="T34" fmla="*/ 6 w 1012"/>
                <a:gd name="T35" fmla="*/ 253 h 279"/>
                <a:gd name="T36" fmla="*/ 8 w 1012"/>
                <a:gd name="T37" fmla="*/ 242 h 279"/>
                <a:gd name="T38" fmla="*/ 17 w 1012"/>
                <a:gd name="T39" fmla="*/ 225 h 279"/>
                <a:gd name="T40" fmla="*/ 54 w 1012"/>
                <a:gd name="T41" fmla="*/ 201 h 279"/>
                <a:gd name="T42" fmla="*/ 99 w 1012"/>
                <a:gd name="T43" fmla="*/ 186 h 279"/>
                <a:gd name="T44" fmla="*/ 148 w 1012"/>
                <a:gd name="T45" fmla="*/ 177 h 279"/>
                <a:gd name="T46" fmla="*/ 193 w 1012"/>
                <a:gd name="T47" fmla="*/ 166 h 279"/>
                <a:gd name="T48" fmla="*/ 233 w 1012"/>
                <a:gd name="T49" fmla="*/ 151 h 279"/>
                <a:gd name="T50" fmla="*/ 263 w 1012"/>
                <a:gd name="T51" fmla="*/ 127 h 279"/>
                <a:gd name="T52" fmla="*/ 311 w 1012"/>
                <a:gd name="T53" fmla="*/ 109 h 279"/>
                <a:gd name="T54" fmla="*/ 358 w 1012"/>
                <a:gd name="T55" fmla="*/ 92 h 279"/>
                <a:gd name="T56" fmla="*/ 417 w 1012"/>
                <a:gd name="T57" fmla="*/ 86 h 279"/>
                <a:gd name="T58" fmla="*/ 561 w 1012"/>
                <a:gd name="T59" fmla="*/ 69 h 279"/>
                <a:gd name="T60" fmla="*/ 698 w 1012"/>
                <a:gd name="T61" fmla="*/ 44 h 279"/>
                <a:gd name="T62" fmla="*/ 832 w 1012"/>
                <a:gd name="T63" fmla="*/ 16 h 279"/>
                <a:gd name="T64" fmla="*/ 872 w 1012"/>
                <a:gd name="T65" fmla="*/ 2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12" h="279">
                  <a:moveTo>
                    <a:pt x="895" y="0"/>
                  </a:moveTo>
                  <a:lnTo>
                    <a:pt x="918" y="3"/>
                  </a:lnTo>
                  <a:lnTo>
                    <a:pt x="942" y="6"/>
                  </a:lnTo>
                  <a:lnTo>
                    <a:pt x="965" y="11"/>
                  </a:lnTo>
                  <a:lnTo>
                    <a:pt x="990" y="15"/>
                  </a:lnTo>
                  <a:lnTo>
                    <a:pt x="1012" y="16"/>
                  </a:lnTo>
                  <a:lnTo>
                    <a:pt x="1012" y="30"/>
                  </a:lnTo>
                  <a:lnTo>
                    <a:pt x="950" y="49"/>
                  </a:lnTo>
                  <a:lnTo>
                    <a:pt x="890" y="64"/>
                  </a:lnTo>
                  <a:lnTo>
                    <a:pt x="829" y="75"/>
                  </a:lnTo>
                  <a:lnTo>
                    <a:pt x="771" y="83"/>
                  </a:lnTo>
                  <a:lnTo>
                    <a:pt x="712" y="89"/>
                  </a:lnTo>
                  <a:lnTo>
                    <a:pt x="655" y="94"/>
                  </a:lnTo>
                  <a:lnTo>
                    <a:pt x="599" y="99"/>
                  </a:lnTo>
                  <a:lnTo>
                    <a:pt x="544" y="104"/>
                  </a:lnTo>
                  <a:lnTo>
                    <a:pt x="490" y="110"/>
                  </a:lnTo>
                  <a:lnTo>
                    <a:pt x="436" y="119"/>
                  </a:lnTo>
                  <a:lnTo>
                    <a:pt x="384" y="130"/>
                  </a:lnTo>
                  <a:lnTo>
                    <a:pt x="333" y="144"/>
                  </a:lnTo>
                  <a:lnTo>
                    <a:pt x="283" y="162"/>
                  </a:lnTo>
                  <a:lnTo>
                    <a:pt x="234" y="186"/>
                  </a:lnTo>
                  <a:lnTo>
                    <a:pt x="185" y="216"/>
                  </a:lnTo>
                  <a:lnTo>
                    <a:pt x="139" y="251"/>
                  </a:lnTo>
                  <a:lnTo>
                    <a:pt x="124" y="243"/>
                  </a:lnTo>
                  <a:lnTo>
                    <a:pt x="111" y="239"/>
                  </a:lnTo>
                  <a:lnTo>
                    <a:pt x="98" y="240"/>
                  </a:lnTo>
                  <a:lnTo>
                    <a:pt x="85" y="245"/>
                  </a:lnTo>
                  <a:lnTo>
                    <a:pt x="72" y="253"/>
                  </a:lnTo>
                  <a:lnTo>
                    <a:pt x="60" y="260"/>
                  </a:lnTo>
                  <a:lnTo>
                    <a:pt x="46" y="267"/>
                  </a:lnTo>
                  <a:lnTo>
                    <a:pt x="32" y="274"/>
                  </a:lnTo>
                  <a:lnTo>
                    <a:pt x="17" y="278"/>
                  </a:lnTo>
                  <a:lnTo>
                    <a:pt x="0" y="279"/>
                  </a:lnTo>
                  <a:lnTo>
                    <a:pt x="0" y="268"/>
                  </a:lnTo>
                  <a:lnTo>
                    <a:pt x="3" y="260"/>
                  </a:lnTo>
                  <a:lnTo>
                    <a:pt x="6" y="253"/>
                  </a:lnTo>
                  <a:lnTo>
                    <a:pt x="9" y="246"/>
                  </a:lnTo>
                  <a:lnTo>
                    <a:pt x="8" y="242"/>
                  </a:lnTo>
                  <a:lnTo>
                    <a:pt x="0" y="238"/>
                  </a:lnTo>
                  <a:lnTo>
                    <a:pt x="17" y="225"/>
                  </a:lnTo>
                  <a:lnTo>
                    <a:pt x="36" y="212"/>
                  </a:lnTo>
                  <a:lnTo>
                    <a:pt x="54" y="201"/>
                  </a:lnTo>
                  <a:lnTo>
                    <a:pt x="76" y="193"/>
                  </a:lnTo>
                  <a:lnTo>
                    <a:pt x="99" y="186"/>
                  </a:lnTo>
                  <a:lnTo>
                    <a:pt x="126" y="182"/>
                  </a:lnTo>
                  <a:lnTo>
                    <a:pt x="148" y="177"/>
                  </a:lnTo>
                  <a:lnTo>
                    <a:pt x="169" y="172"/>
                  </a:lnTo>
                  <a:lnTo>
                    <a:pt x="193" y="166"/>
                  </a:lnTo>
                  <a:lnTo>
                    <a:pt x="213" y="160"/>
                  </a:lnTo>
                  <a:lnTo>
                    <a:pt x="233" y="151"/>
                  </a:lnTo>
                  <a:lnTo>
                    <a:pt x="250" y="140"/>
                  </a:lnTo>
                  <a:lnTo>
                    <a:pt x="263" y="127"/>
                  </a:lnTo>
                  <a:lnTo>
                    <a:pt x="287" y="119"/>
                  </a:lnTo>
                  <a:lnTo>
                    <a:pt x="311" y="109"/>
                  </a:lnTo>
                  <a:lnTo>
                    <a:pt x="334" y="100"/>
                  </a:lnTo>
                  <a:lnTo>
                    <a:pt x="358" y="92"/>
                  </a:lnTo>
                  <a:lnTo>
                    <a:pt x="385" y="87"/>
                  </a:lnTo>
                  <a:lnTo>
                    <a:pt x="417" y="86"/>
                  </a:lnTo>
                  <a:lnTo>
                    <a:pt x="490" y="78"/>
                  </a:lnTo>
                  <a:lnTo>
                    <a:pt x="561" y="69"/>
                  </a:lnTo>
                  <a:lnTo>
                    <a:pt x="630" y="58"/>
                  </a:lnTo>
                  <a:lnTo>
                    <a:pt x="698" y="44"/>
                  </a:lnTo>
                  <a:lnTo>
                    <a:pt x="765" y="30"/>
                  </a:lnTo>
                  <a:lnTo>
                    <a:pt x="832" y="16"/>
                  </a:lnTo>
                  <a:lnTo>
                    <a:pt x="851" y="6"/>
                  </a:lnTo>
                  <a:lnTo>
                    <a:pt x="872" y="2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 43"/>
            <p:cNvSpPr/>
            <p:nvPr/>
          </p:nvSpPr>
          <p:spPr bwMode="auto">
            <a:xfrm>
              <a:off x="6028315" y="1717254"/>
              <a:ext cx="201623" cy="133769"/>
            </a:xfrm>
            <a:custGeom>
              <a:avLst/>
              <a:gdLst>
                <a:gd name="T0" fmla="*/ 208 w 208"/>
                <a:gd name="T1" fmla="*/ 0 h 139"/>
                <a:gd name="T2" fmla="*/ 207 w 208"/>
                <a:gd name="T3" fmla="*/ 4 h 139"/>
                <a:gd name="T4" fmla="*/ 200 w 208"/>
                <a:gd name="T5" fmla="*/ 9 h 139"/>
                <a:gd name="T6" fmla="*/ 189 w 208"/>
                <a:gd name="T7" fmla="*/ 13 h 139"/>
                <a:gd name="T8" fmla="*/ 173 w 208"/>
                <a:gd name="T9" fmla="*/ 20 h 139"/>
                <a:gd name="T10" fmla="*/ 155 w 208"/>
                <a:gd name="T11" fmla="*/ 26 h 139"/>
                <a:gd name="T12" fmla="*/ 135 w 208"/>
                <a:gd name="T13" fmla="*/ 31 h 139"/>
                <a:gd name="T14" fmla="*/ 117 w 208"/>
                <a:gd name="T15" fmla="*/ 35 h 139"/>
                <a:gd name="T16" fmla="*/ 99 w 208"/>
                <a:gd name="T17" fmla="*/ 39 h 139"/>
                <a:gd name="T18" fmla="*/ 84 w 208"/>
                <a:gd name="T19" fmla="*/ 43 h 139"/>
                <a:gd name="T20" fmla="*/ 90 w 208"/>
                <a:gd name="T21" fmla="*/ 50 h 139"/>
                <a:gd name="T22" fmla="*/ 95 w 208"/>
                <a:gd name="T23" fmla="*/ 59 h 139"/>
                <a:gd name="T24" fmla="*/ 96 w 208"/>
                <a:gd name="T25" fmla="*/ 67 h 139"/>
                <a:gd name="T26" fmla="*/ 95 w 208"/>
                <a:gd name="T27" fmla="*/ 76 h 139"/>
                <a:gd name="T28" fmla="*/ 92 w 208"/>
                <a:gd name="T29" fmla="*/ 82 h 139"/>
                <a:gd name="T30" fmla="*/ 83 w 208"/>
                <a:gd name="T31" fmla="*/ 85 h 139"/>
                <a:gd name="T32" fmla="*/ 72 w 208"/>
                <a:gd name="T33" fmla="*/ 87 h 139"/>
                <a:gd name="T34" fmla="*/ 56 w 208"/>
                <a:gd name="T35" fmla="*/ 84 h 139"/>
                <a:gd name="T36" fmla="*/ 53 w 208"/>
                <a:gd name="T37" fmla="*/ 95 h 139"/>
                <a:gd name="T38" fmla="*/ 54 w 208"/>
                <a:gd name="T39" fmla="*/ 102 h 139"/>
                <a:gd name="T40" fmla="*/ 58 w 208"/>
                <a:gd name="T41" fmla="*/ 107 h 139"/>
                <a:gd name="T42" fmla="*/ 64 w 208"/>
                <a:gd name="T43" fmla="*/ 110 h 139"/>
                <a:gd name="T44" fmla="*/ 70 w 208"/>
                <a:gd name="T45" fmla="*/ 111 h 139"/>
                <a:gd name="T46" fmla="*/ 77 w 208"/>
                <a:gd name="T47" fmla="*/ 113 h 139"/>
                <a:gd name="T48" fmla="*/ 82 w 208"/>
                <a:gd name="T49" fmla="*/ 116 h 139"/>
                <a:gd name="T50" fmla="*/ 86 w 208"/>
                <a:gd name="T51" fmla="*/ 121 h 139"/>
                <a:gd name="T52" fmla="*/ 87 w 208"/>
                <a:gd name="T53" fmla="*/ 128 h 139"/>
                <a:gd name="T54" fmla="*/ 84 w 208"/>
                <a:gd name="T55" fmla="*/ 139 h 139"/>
                <a:gd name="T56" fmla="*/ 72 w 208"/>
                <a:gd name="T57" fmla="*/ 134 h 139"/>
                <a:gd name="T58" fmla="*/ 61 w 208"/>
                <a:gd name="T59" fmla="*/ 128 h 139"/>
                <a:gd name="T60" fmla="*/ 50 w 208"/>
                <a:gd name="T61" fmla="*/ 121 h 139"/>
                <a:gd name="T62" fmla="*/ 42 w 208"/>
                <a:gd name="T63" fmla="*/ 113 h 139"/>
                <a:gd name="T64" fmla="*/ 33 w 208"/>
                <a:gd name="T65" fmla="*/ 108 h 139"/>
                <a:gd name="T66" fmla="*/ 25 w 208"/>
                <a:gd name="T67" fmla="*/ 105 h 139"/>
                <a:gd name="T68" fmla="*/ 17 w 208"/>
                <a:gd name="T69" fmla="*/ 106 h 139"/>
                <a:gd name="T70" fmla="*/ 11 w 208"/>
                <a:gd name="T71" fmla="*/ 111 h 139"/>
                <a:gd name="T72" fmla="*/ 6 w 208"/>
                <a:gd name="T73" fmla="*/ 122 h 139"/>
                <a:gd name="T74" fmla="*/ 0 w 208"/>
                <a:gd name="T75" fmla="*/ 139 h 139"/>
                <a:gd name="T76" fmla="*/ 2 w 208"/>
                <a:gd name="T77" fmla="*/ 116 h 139"/>
                <a:gd name="T78" fmla="*/ 11 w 208"/>
                <a:gd name="T79" fmla="*/ 94 h 139"/>
                <a:gd name="T80" fmla="*/ 27 w 208"/>
                <a:gd name="T81" fmla="*/ 72 h 139"/>
                <a:gd name="T82" fmla="*/ 48 w 208"/>
                <a:gd name="T83" fmla="*/ 52 h 139"/>
                <a:gd name="T84" fmla="*/ 75 w 208"/>
                <a:gd name="T85" fmla="*/ 35 h 139"/>
                <a:gd name="T86" fmla="*/ 105 w 208"/>
                <a:gd name="T87" fmla="*/ 21 h 139"/>
                <a:gd name="T88" fmla="*/ 138 w 208"/>
                <a:gd name="T89" fmla="*/ 10 h 139"/>
                <a:gd name="T90" fmla="*/ 173 w 208"/>
                <a:gd name="T91" fmla="*/ 2 h 139"/>
                <a:gd name="T92" fmla="*/ 208 w 208"/>
                <a:gd name="T9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8" h="139">
                  <a:moveTo>
                    <a:pt x="208" y="0"/>
                  </a:moveTo>
                  <a:lnTo>
                    <a:pt x="207" y="4"/>
                  </a:lnTo>
                  <a:lnTo>
                    <a:pt x="200" y="9"/>
                  </a:lnTo>
                  <a:lnTo>
                    <a:pt x="189" y="13"/>
                  </a:lnTo>
                  <a:lnTo>
                    <a:pt x="173" y="20"/>
                  </a:lnTo>
                  <a:lnTo>
                    <a:pt x="155" y="26"/>
                  </a:lnTo>
                  <a:lnTo>
                    <a:pt x="135" y="31"/>
                  </a:lnTo>
                  <a:lnTo>
                    <a:pt x="117" y="35"/>
                  </a:lnTo>
                  <a:lnTo>
                    <a:pt x="99" y="39"/>
                  </a:lnTo>
                  <a:lnTo>
                    <a:pt x="84" y="43"/>
                  </a:lnTo>
                  <a:lnTo>
                    <a:pt x="90" y="50"/>
                  </a:lnTo>
                  <a:lnTo>
                    <a:pt x="95" y="59"/>
                  </a:lnTo>
                  <a:lnTo>
                    <a:pt x="96" y="67"/>
                  </a:lnTo>
                  <a:lnTo>
                    <a:pt x="95" y="76"/>
                  </a:lnTo>
                  <a:lnTo>
                    <a:pt x="92" y="82"/>
                  </a:lnTo>
                  <a:lnTo>
                    <a:pt x="83" y="85"/>
                  </a:lnTo>
                  <a:lnTo>
                    <a:pt x="72" y="87"/>
                  </a:lnTo>
                  <a:lnTo>
                    <a:pt x="56" y="84"/>
                  </a:lnTo>
                  <a:lnTo>
                    <a:pt x="53" y="95"/>
                  </a:lnTo>
                  <a:lnTo>
                    <a:pt x="54" y="102"/>
                  </a:lnTo>
                  <a:lnTo>
                    <a:pt x="58" y="107"/>
                  </a:lnTo>
                  <a:lnTo>
                    <a:pt x="64" y="110"/>
                  </a:lnTo>
                  <a:lnTo>
                    <a:pt x="70" y="111"/>
                  </a:lnTo>
                  <a:lnTo>
                    <a:pt x="77" y="113"/>
                  </a:lnTo>
                  <a:lnTo>
                    <a:pt x="82" y="116"/>
                  </a:lnTo>
                  <a:lnTo>
                    <a:pt x="86" y="121"/>
                  </a:lnTo>
                  <a:lnTo>
                    <a:pt x="87" y="128"/>
                  </a:lnTo>
                  <a:lnTo>
                    <a:pt x="84" y="139"/>
                  </a:lnTo>
                  <a:lnTo>
                    <a:pt x="72" y="134"/>
                  </a:lnTo>
                  <a:lnTo>
                    <a:pt x="61" y="128"/>
                  </a:lnTo>
                  <a:lnTo>
                    <a:pt x="50" y="121"/>
                  </a:lnTo>
                  <a:lnTo>
                    <a:pt x="42" y="113"/>
                  </a:lnTo>
                  <a:lnTo>
                    <a:pt x="33" y="108"/>
                  </a:lnTo>
                  <a:lnTo>
                    <a:pt x="25" y="105"/>
                  </a:lnTo>
                  <a:lnTo>
                    <a:pt x="17" y="106"/>
                  </a:lnTo>
                  <a:lnTo>
                    <a:pt x="11" y="111"/>
                  </a:lnTo>
                  <a:lnTo>
                    <a:pt x="6" y="122"/>
                  </a:lnTo>
                  <a:lnTo>
                    <a:pt x="0" y="139"/>
                  </a:lnTo>
                  <a:lnTo>
                    <a:pt x="2" y="116"/>
                  </a:lnTo>
                  <a:lnTo>
                    <a:pt x="11" y="94"/>
                  </a:lnTo>
                  <a:lnTo>
                    <a:pt x="27" y="72"/>
                  </a:lnTo>
                  <a:lnTo>
                    <a:pt x="48" y="52"/>
                  </a:lnTo>
                  <a:lnTo>
                    <a:pt x="75" y="35"/>
                  </a:lnTo>
                  <a:lnTo>
                    <a:pt x="105" y="21"/>
                  </a:lnTo>
                  <a:lnTo>
                    <a:pt x="138" y="10"/>
                  </a:lnTo>
                  <a:lnTo>
                    <a:pt x="173" y="2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46"/>
            <p:cNvSpPr/>
            <p:nvPr/>
          </p:nvSpPr>
          <p:spPr bwMode="auto">
            <a:xfrm>
              <a:off x="6243508" y="1771537"/>
              <a:ext cx="188052" cy="52344"/>
            </a:xfrm>
            <a:custGeom>
              <a:avLst/>
              <a:gdLst>
                <a:gd name="T0" fmla="*/ 0 w 195"/>
                <a:gd name="T1" fmla="*/ 0 h 55"/>
                <a:gd name="T2" fmla="*/ 29 w 195"/>
                <a:gd name="T3" fmla="*/ 1 h 55"/>
                <a:gd name="T4" fmla="*/ 61 w 195"/>
                <a:gd name="T5" fmla="*/ 6 h 55"/>
                <a:gd name="T6" fmla="*/ 95 w 195"/>
                <a:gd name="T7" fmla="*/ 13 h 55"/>
                <a:gd name="T8" fmla="*/ 129 w 195"/>
                <a:gd name="T9" fmla="*/ 22 h 55"/>
                <a:gd name="T10" fmla="*/ 163 w 195"/>
                <a:gd name="T11" fmla="*/ 32 h 55"/>
                <a:gd name="T12" fmla="*/ 195 w 195"/>
                <a:gd name="T13" fmla="*/ 42 h 55"/>
                <a:gd name="T14" fmla="*/ 187 w 195"/>
                <a:gd name="T15" fmla="*/ 49 h 55"/>
                <a:gd name="T16" fmla="*/ 176 w 195"/>
                <a:gd name="T17" fmla="*/ 54 h 55"/>
                <a:gd name="T18" fmla="*/ 162 w 195"/>
                <a:gd name="T19" fmla="*/ 55 h 55"/>
                <a:gd name="T20" fmla="*/ 145 w 195"/>
                <a:gd name="T21" fmla="*/ 54 h 55"/>
                <a:gd name="T22" fmla="*/ 125 w 195"/>
                <a:gd name="T23" fmla="*/ 51 h 55"/>
                <a:gd name="T24" fmla="*/ 105 w 195"/>
                <a:gd name="T25" fmla="*/ 46 h 55"/>
                <a:gd name="T26" fmla="*/ 84 w 195"/>
                <a:gd name="T27" fmla="*/ 40 h 55"/>
                <a:gd name="T28" fmla="*/ 63 w 195"/>
                <a:gd name="T29" fmla="*/ 33 h 55"/>
                <a:gd name="T30" fmla="*/ 44 w 195"/>
                <a:gd name="T31" fmla="*/ 26 h 55"/>
                <a:gd name="T32" fmla="*/ 27 w 195"/>
                <a:gd name="T33" fmla="*/ 17 h 55"/>
                <a:gd name="T34" fmla="*/ 12 w 195"/>
                <a:gd name="T35" fmla="*/ 9 h 55"/>
                <a:gd name="T36" fmla="*/ 0 w 195"/>
                <a:gd name="T3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5" h="55">
                  <a:moveTo>
                    <a:pt x="0" y="0"/>
                  </a:moveTo>
                  <a:lnTo>
                    <a:pt x="29" y="1"/>
                  </a:lnTo>
                  <a:lnTo>
                    <a:pt x="61" y="6"/>
                  </a:lnTo>
                  <a:lnTo>
                    <a:pt x="95" y="13"/>
                  </a:lnTo>
                  <a:lnTo>
                    <a:pt x="129" y="22"/>
                  </a:lnTo>
                  <a:lnTo>
                    <a:pt x="163" y="32"/>
                  </a:lnTo>
                  <a:lnTo>
                    <a:pt x="195" y="42"/>
                  </a:lnTo>
                  <a:lnTo>
                    <a:pt x="187" y="49"/>
                  </a:lnTo>
                  <a:lnTo>
                    <a:pt x="176" y="54"/>
                  </a:lnTo>
                  <a:lnTo>
                    <a:pt x="162" y="55"/>
                  </a:lnTo>
                  <a:lnTo>
                    <a:pt x="145" y="54"/>
                  </a:lnTo>
                  <a:lnTo>
                    <a:pt x="125" y="51"/>
                  </a:lnTo>
                  <a:lnTo>
                    <a:pt x="105" y="46"/>
                  </a:lnTo>
                  <a:lnTo>
                    <a:pt x="84" y="40"/>
                  </a:lnTo>
                  <a:lnTo>
                    <a:pt x="63" y="33"/>
                  </a:lnTo>
                  <a:lnTo>
                    <a:pt x="44" y="26"/>
                  </a:lnTo>
                  <a:lnTo>
                    <a:pt x="27" y="17"/>
                  </a:lnTo>
                  <a:lnTo>
                    <a:pt x="12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2" name="Freeform 76"/>
            <p:cNvSpPr/>
            <p:nvPr/>
          </p:nvSpPr>
          <p:spPr bwMode="auto">
            <a:xfrm>
              <a:off x="6028315" y="1717254"/>
              <a:ext cx="201623" cy="133769"/>
            </a:xfrm>
            <a:custGeom>
              <a:avLst/>
              <a:gdLst>
                <a:gd name="T0" fmla="*/ 208 w 208"/>
                <a:gd name="T1" fmla="*/ 0 h 139"/>
                <a:gd name="T2" fmla="*/ 207 w 208"/>
                <a:gd name="T3" fmla="*/ 4 h 139"/>
                <a:gd name="T4" fmla="*/ 200 w 208"/>
                <a:gd name="T5" fmla="*/ 9 h 139"/>
                <a:gd name="T6" fmla="*/ 189 w 208"/>
                <a:gd name="T7" fmla="*/ 13 h 139"/>
                <a:gd name="T8" fmla="*/ 173 w 208"/>
                <a:gd name="T9" fmla="*/ 20 h 139"/>
                <a:gd name="T10" fmla="*/ 155 w 208"/>
                <a:gd name="T11" fmla="*/ 26 h 139"/>
                <a:gd name="T12" fmla="*/ 135 w 208"/>
                <a:gd name="T13" fmla="*/ 31 h 139"/>
                <a:gd name="T14" fmla="*/ 117 w 208"/>
                <a:gd name="T15" fmla="*/ 35 h 139"/>
                <a:gd name="T16" fmla="*/ 99 w 208"/>
                <a:gd name="T17" fmla="*/ 39 h 139"/>
                <a:gd name="T18" fmla="*/ 84 w 208"/>
                <a:gd name="T19" fmla="*/ 43 h 139"/>
                <a:gd name="T20" fmla="*/ 90 w 208"/>
                <a:gd name="T21" fmla="*/ 50 h 139"/>
                <a:gd name="T22" fmla="*/ 95 w 208"/>
                <a:gd name="T23" fmla="*/ 59 h 139"/>
                <a:gd name="T24" fmla="*/ 96 w 208"/>
                <a:gd name="T25" fmla="*/ 67 h 139"/>
                <a:gd name="T26" fmla="*/ 95 w 208"/>
                <a:gd name="T27" fmla="*/ 76 h 139"/>
                <a:gd name="T28" fmla="*/ 92 w 208"/>
                <a:gd name="T29" fmla="*/ 82 h 139"/>
                <a:gd name="T30" fmla="*/ 83 w 208"/>
                <a:gd name="T31" fmla="*/ 85 h 139"/>
                <a:gd name="T32" fmla="*/ 72 w 208"/>
                <a:gd name="T33" fmla="*/ 87 h 139"/>
                <a:gd name="T34" fmla="*/ 56 w 208"/>
                <a:gd name="T35" fmla="*/ 84 h 139"/>
                <a:gd name="T36" fmla="*/ 53 w 208"/>
                <a:gd name="T37" fmla="*/ 95 h 139"/>
                <a:gd name="T38" fmla="*/ 54 w 208"/>
                <a:gd name="T39" fmla="*/ 102 h 139"/>
                <a:gd name="T40" fmla="*/ 58 w 208"/>
                <a:gd name="T41" fmla="*/ 107 h 139"/>
                <a:gd name="T42" fmla="*/ 64 w 208"/>
                <a:gd name="T43" fmla="*/ 110 h 139"/>
                <a:gd name="T44" fmla="*/ 70 w 208"/>
                <a:gd name="T45" fmla="*/ 111 h 139"/>
                <a:gd name="T46" fmla="*/ 77 w 208"/>
                <a:gd name="T47" fmla="*/ 113 h 139"/>
                <a:gd name="T48" fmla="*/ 82 w 208"/>
                <a:gd name="T49" fmla="*/ 116 h 139"/>
                <a:gd name="T50" fmla="*/ 86 w 208"/>
                <a:gd name="T51" fmla="*/ 121 h 139"/>
                <a:gd name="T52" fmla="*/ 87 w 208"/>
                <a:gd name="T53" fmla="*/ 128 h 139"/>
                <a:gd name="T54" fmla="*/ 84 w 208"/>
                <a:gd name="T55" fmla="*/ 139 h 139"/>
                <a:gd name="T56" fmla="*/ 72 w 208"/>
                <a:gd name="T57" fmla="*/ 134 h 139"/>
                <a:gd name="T58" fmla="*/ 61 w 208"/>
                <a:gd name="T59" fmla="*/ 128 h 139"/>
                <a:gd name="T60" fmla="*/ 50 w 208"/>
                <a:gd name="T61" fmla="*/ 121 h 139"/>
                <a:gd name="T62" fmla="*/ 42 w 208"/>
                <a:gd name="T63" fmla="*/ 113 h 139"/>
                <a:gd name="T64" fmla="*/ 33 w 208"/>
                <a:gd name="T65" fmla="*/ 108 h 139"/>
                <a:gd name="T66" fmla="*/ 25 w 208"/>
                <a:gd name="T67" fmla="*/ 105 h 139"/>
                <a:gd name="T68" fmla="*/ 17 w 208"/>
                <a:gd name="T69" fmla="*/ 106 h 139"/>
                <a:gd name="T70" fmla="*/ 11 w 208"/>
                <a:gd name="T71" fmla="*/ 111 h 139"/>
                <a:gd name="T72" fmla="*/ 6 w 208"/>
                <a:gd name="T73" fmla="*/ 122 h 139"/>
                <a:gd name="T74" fmla="*/ 0 w 208"/>
                <a:gd name="T75" fmla="*/ 139 h 139"/>
                <a:gd name="T76" fmla="*/ 2 w 208"/>
                <a:gd name="T77" fmla="*/ 116 h 139"/>
                <a:gd name="T78" fmla="*/ 11 w 208"/>
                <a:gd name="T79" fmla="*/ 94 h 139"/>
                <a:gd name="T80" fmla="*/ 27 w 208"/>
                <a:gd name="T81" fmla="*/ 72 h 139"/>
                <a:gd name="T82" fmla="*/ 48 w 208"/>
                <a:gd name="T83" fmla="*/ 52 h 139"/>
                <a:gd name="T84" fmla="*/ 75 w 208"/>
                <a:gd name="T85" fmla="*/ 35 h 139"/>
                <a:gd name="T86" fmla="*/ 105 w 208"/>
                <a:gd name="T87" fmla="*/ 21 h 139"/>
                <a:gd name="T88" fmla="*/ 138 w 208"/>
                <a:gd name="T89" fmla="*/ 10 h 139"/>
                <a:gd name="T90" fmla="*/ 173 w 208"/>
                <a:gd name="T91" fmla="*/ 2 h 139"/>
                <a:gd name="T92" fmla="*/ 208 w 208"/>
                <a:gd name="T9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8" h="139">
                  <a:moveTo>
                    <a:pt x="208" y="0"/>
                  </a:moveTo>
                  <a:lnTo>
                    <a:pt x="207" y="4"/>
                  </a:lnTo>
                  <a:lnTo>
                    <a:pt x="200" y="9"/>
                  </a:lnTo>
                  <a:lnTo>
                    <a:pt x="189" y="13"/>
                  </a:lnTo>
                  <a:lnTo>
                    <a:pt x="173" y="20"/>
                  </a:lnTo>
                  <a:lnTo>
                    <a:pt x="155" y="26"/>
                  </a:lnTo>
                  <a:lnTo>
                    <a:pt x="135" y="31"/>
                  </a:lnTo>
                  <a:lnTo>
                    <a:pt x="117" y="35"/>
                  </a:lnTo>
                  <a:lnTo>
                    <a:pt x="99" y="39"/>
                  </a:lnTo>
                  <a:lnTo>
                    <a:pt x="84" y="43"/>
                  </a:lnTo>
                  <a:lnTo>
                    <a:pt x="90" y="50"/>
                  </a:lnTo>
                  <a:lnTo>
                    <a:pt x="95" y="59"/>
                  </a:lnTo>
                  <a:lnTo>
                    <a:pt x="96" y="67"/>
                  </a:lnTo>
                  <a:lnTo>
                    <a:pt x="95" y="76"/>
                  </a:lnTo>
                  <a:lnTo>
                    <a:pt x="92" y="82"/>
                  </a:lnTo>
                  <a:lnTo>
                    <a:pt x="83" y="85"/>
                  </a:lnTo>
                  <a:lnTo>
                    <a:pt x="72" y="87"/>
                  </a:lnTo>
                  <a:lnTo>
                    <a:pt x="56" y="84"/>
                  </a:lnTo>
                  <a:lnTo>
                    <a:pt x="53" y="95"/>
                  </a:lnTo>
                  <a:lnTo>
                    <a:pt x="54" y="102"/>
                  </a:lnTo>
                  <a:lnTo>
                    <a:pt x="58" y="107"/>
                  </a:lnTo>
                  <a:lnTo>
                    <a:pt x="64" y="110"/>
                  </a:lnTo>
                  <a:lnTo>
                    <a:pt x="70" y="111"/>
                  </a:lnTo>
                  <a:lnTo>
                    <a:pt x="77" y="113"/>
                  </a:lnTo>
                  <a:lnTo>
                    <a:pt x="82" y="116"/>
                  </a:lnTo>
                  <a:lnTo>
                    <a:pt x="86" y="121"/>
                  </a:lnTo>
                  <a:lnTo>
                    <a:pt x="87" y="128"/>
                  </a:lnTo>
                  <a:lnTo>
                    <a:pt x="84" y="139"/>
                  </a:lnTo>
                  <a:lnTo>
                    <a:pt x="72" y="134"/>
                  </a:lnTo>
                  <a:lnTo>
                    <a:pt x="61" y="128"/>
                  </a:lnTo>
                  <a:lnTo>
                    <a:pt x="50" y="121"/>
                  </a:lnTo>
                  <a:lnTo>
                    <a:pt x="42" y="113"/>
                  </a:lnTo>
                  <a:lnTo>
                    <a:pt x="33" y="108"/>
                  </a:lnTo>
                  <a:lnTo>
                    <a:pt x="25" y="105"/>
                  </a:lnTo>
                  <a:lnTo>
                    <a:pt x="17" y="106"/>
                  </a:lnTo>
                  <a:lnTo>
                    <a:pt x="11" y="111"/>
                  </a:lnTo>
                  <a:lnTo>
                    <a:pt x="6" y="122"/>
                  </a:lnTo>
                  <a:lnTo>
                    <a:pt x="0" y="139"/>
                  </a:lnTo>
                  <a:lnTo>
                    <a:pt x="2" y="116"/>
                  </a:lnTo>
                  <a:lnTo>
                    <a:pt x="11" y="94"/>
                  </a:lnTo>
                  <a:lnTo>
                    <a:pt x="27" y="72"/>
                  </a:lnTo>
                  <a:lnTo>
                    <a:pt x="48" y="52"/>
                  </a:lnTo>
                  <a:lnTo>
                    <a:pt x="75" y="35"/>
                  </a:lnTo>
                  <a:lnTo>
                    <a:pt x="105" y="21"/>
                  </a:lnTo>
                  <a:lnTo>
                    <a:pt x="138" y="10"/>
                  </a:lnTo>
                  <a:lnTo>
                    <a:pt x="173" y="2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4" name="Freeform 98"/>
            <p:cNvSpPr/>
            <p:nvPr/>
          </p:nvSpPr>
          <p:spPr bwMode="auto">
            <a:xfrm>
              <a:off x="6243508" y="1771537"/>
              <a:ext cx="188052" cy="52344"/>
            </a:xfrm>
            <a:custGeom>
              <a:avLst/>
              <a:gdLst>
                <a:gd name="T0" fmla="*/ 0 w 195"/>
                <a:gd name="T1" fmla="*/ 0 h 55"/>
                <a:gd name="T2" fmla="*/ 29 w 195"/>
                <a:gd name="T3" fmla="*/ 1 h 55"/>
                <a:gd name="T4" fmla="*/ 61 w 195"/>
                <a:gd name="T5" fmla="*/ 6 h 55"/>
                <a:gd name="T6" fmla="*/ 95 w 195"/>
                <a:gd name="T7" fmla="*/ 13 h 55"/>
                <a:gd name="T8" fmla="*/ 129 w 195"/>
                <a:gd name="T9" fmla="*/ 22 h 55"/>
                <a:gd name="T10" fmla="*/ 163 w 195"/>
                <a:gd name="T11" fmla="*/ 32 h 55"/>
                <a:gd name="T12" fmla="*/ 195 w 195"/>
                <a:gd name="T13" fmla="*/ 42 h 55"/>
                <a:gd name="T14" fmla="*/ 187 w 195"/>
                <a:gd name="T15" fmla="*/ 49 h 55"/>
                <a:gd name="T16" fmla="*/ 176 w 195"/>
                <a:gd name="T17" fmla="*/ 54 h 55"/>
                <a:gd name="T18" fmla="*/ 162 w 195"/>
                <a:gd name="T19" fmla="*/ 55 h 55"/>
                <a:gd name="T20" fmla="*/ 145 w 195"/>
                <a:gd name="T21" fmla="*/ 54 h 55"/>
                <a:gd name="T22" fmla="*/ 125 w 195"/>
                <a:gd name="T23" fmla="*/ 51 h 55"/>
                <a:gd name="T24" fmla="*/ 105 w 195"/>
                <a:gd name="T25" fmla="*/ 46 h 55"/>
                <a:gd name="T26" fmla="*/ 84 w 195"/>
                <a:gd name="T27" fmla="*/ 40 h 55"/>
                <a:gd name="T28" fmla="*/ 63 w 195"/>
                <a:gd name="T29" fmla="*/ 33 h 55"/>
                <a:gd name="T30" fmla="*/ 44 w 195"/>
                <a:gd name="T31" fmla="*/ 26 h 55"/>
                <a:gd name="T32" fmla="*/ 27 w 195"/>
                <a:gd name="T33" fmla="*/ 17 h 55"/>
                <a:gd name="T34" fmla="*/ 12 w 195"/>
                <a:gd name="T35" fmla="*/ 9 h 55"/>
                <a:gd name="T36" fmla="*/ 0 w 195"/>
                <a:gd name="T3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5" h="55">
                  <a:moveTo>
                    <a:pt x="0" y="0"/>
                  </a:moveTo>
                  <a:lnTo>
                    <a:pt x="29" y="1"/>
                  </a:lnTo>
                  <a:lnTo>
                    <a:pt x="61" y="6"/>
                  </a:lnTo>
                  <a:lnTo>
                    <a:pt x="95" y="13"/>
                  </a:lnTo>
                  <a:lnTo>
                    <a:pt x="129" y="22"/>
                  </a:lnTo>
                  <a:lnTo>
                    <a:pt x="163" y="32"/>
                  </a:lnTo>
                  <a:lnTo>
                    <a:pt x="195" y="42"/>
                  </a:lnTo>
                  <a:lnTo>
                    <a:pt x="187" y="49"/>
                  </a:lnTo>
                  <a:lnTo>
                    <a:pt x="176" y="54"/>
                  </a:lnTo>
                  <a:lnTo>
                    <a:pt x="162" y="55"/>
                  </a:lnTo>
                  <a:lnTo>
                    <a:pt x="145" y="54"/>
                  </a:lnTo>
                  <a:lnTo>
                    <a:pt x="125" y="51"/>
                  </a:lnTo>
                  <a:lnTo>
                    <a:pt x="105" y="46"/>
                  </a:lnTo>
                  <a:lnTo>
                    <a:pt x="84" y="40"/>
                  </a:lnTo>
                  <a:lnTo>
                    <a:pt x="63" y="33"/>
                  </a:lnTo>
                  <a:lnTo>
                    <a:pt x="44" y="26"/>
                  </a:lnTo>
                  <a:lnTo>
                    <a:pt x="27" y="17"/>
                  </a:lnTo>
                  <a:lnTo>
                    <a:pt x="12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37"/>
            <p:cNvSpPr/>
            <p:nvPr/>
          </p:nvSpPr>
          <p:spPr bwMode="auto">
            <a:xfrm>
              <a:off x="6470334" y="5381362"/>
              <a:ext cx="116321" cy="46528"/>
            </a:xfrm>
            <a:custGeom>
              <a:avLst/>
              <a:gdLst>
                <a:gd name="T0" fmla="*/ 75 w 119"/>
                <a:gd name="T1" fmla="*/ 0 h 48"/>
                <a:gd name="T2" fmla="*/ 90 w 119"/>
                <a:gd name="T3" fmla="*/ 1 h 48"/>
                <a:gd name="T4" fmla="*/ 103 w 119"/>
                <a:gd name="T5" fmla="*/ 4 h 48"/>
                <a:gd name="T6" fmla="*/ 113 w 119"/>
                <a:gd name="T7" fmla="*/ 7 h 48"/>
                <a:gd name="T8" fmla="*/ 119 w 119"/>
                <a:gd name="T9" fmla="*/ 13 h 48"/>
                <a:gd name="T10" fmla="*/ 119 w 119"/>
                <a:gd name="T11" fmla="*/ 22 h 48"/>
                <a:gd name="T12" fmla="*/ 112 w 119"/>
                <a:gd name="T13" fmla="*/ 32 h 48"/>
                <a:gd name="T14" fmla="*/ 94 w 119"/>
                <a:gd name="T15" fmla="*/ 29 h 48"/>
                <a:gd name="T16" fmla="*/ 80 w 119"/>
                <a:gd name="T17" fmla="*/ 31 h 48"/>
                <a:gd name="T18" fmla="*/ 68 w 119"/>
                <a:gd name="T19" fmla="*/ 34 h 48"/>
                <a:gd name="T20" fmla="*/ 56 w 119"/>
                <a:gd name="T21" fmla="*/ 38 h 48"/>
                <a:gd name="T22" fmla="*/ 45 w 119"/>
                <a:gd name="T23" fmla="*/ 43 h 48"/>
                <a:gd name="T24" fmla="*/ 33 w 119"/>
                <a:gd name="T25" fmla="*/ 46 h 48"/>
                <a:gd name="T26" fmla="*/ 18 w 119"/>
                <a:gd name="T27" fmla="*/ 48 h 48"/>
                <a:gd name="T28" fmla="*/ 1 w 119"/>
                <a:gd name="T29" fmla="*/ 45 h 48"/>
                <a:gd name="T30" fmla="*/ 0 w 119"/>
                <a:gd name="T31" fmla="*/ 33 h 48"/>
                <a:gd name="T32" fmla="*/ 5 w 119"/>
                <a:gd name="T33" fmla="*/ 23 h 48"/>
                <a:gd name="T34" fmla="*/ 13 w 119"/>
                <a:gd name="T35" fmla="*/ 15 h 48"/>
                <a:gd name="T36" fmla="*/ 27 w 119"/>
                <a:gd name="T37" fmla="*/ 9 h 48"/>
                <a:gd name="T38" fmla="*/ 42 w 119"/>
                <a:gd name="T39" fmla="*/ 4 h 48"/>
                <a:gd name="T40" fmla="*/ 58 w 119"/>
                <a:gd name="T41" fmla="*/ 1 h 48"/>
                <a:gd name="T42" fmla="*/ 75 w 119"/>
                <a:gd name="T4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9" h="48">
                  <a:moveTo>
                    <a:pt x="75" y="0"/>
                  </a:moveTo>
                  <a:lnTo>
                    <a:pt x="90" y="1"/>
                  </a:lnTo>
                  <a:lnTo>
                    <a:pt x="103" y="4"/>
                  </a:lnTo>
                  <a:lnTo>
                    <a:pt x="113" y="7"/>
                  </a:lnTo>
                  <a:lnTo>
                    <a:pt x="119" y="13"/>
                  </a:lnTo>
                  <a:lnTo>
                    <a:pt x="119" y="22"/>
                  </a:lnTo>
                  <a:lnTo>
                    <a:pt x="112" y="32"/>
                  </a:lnTo>
                  <a:lnTo>
                    <a:pt x="94" y="29"/>
                  </a:lnTo>
                  <a:lnTo>
                    <a:pt x="80" y="31"/>
                  </a:lnTo>
                  <a:lnTo>
                    <a:pt x="68" y="34"/>
                  </a:lnTo>
                  <a:lnTo>
                    <a:pt x="56" y="38"/>
                  </a:lnTo>
                  <a:lnTo>
                    <a:pt x="45" y="43"/>
                  </a:lnTo>
                  <a:lnTo>
                    <a:pt x="33" y="46"/>
                  </a:lnTo>
                  <a:lnTo>
                    <a:pt x="18" y="48"/>
                  </a:lnTo>
                  <a:lnTo>
                    <a:pt x="1" y="45"/>
                  </a:lnTo>
                  <a:lnTo>
                    <a:pt x="0" y="33"/>
                  </a:lnTo>
                  <a:lnTo>
                    <a:pt x="5" y="23"/>
                  </a:lnTo>
                  <a:lnTo>
                    <a:pt x="13" y="15"/>
                  </a:lnTo>
                  <a:lnTo>
                    <a:pt x="27" y="9"/>
                  </a:lnTo>
                  <a:lnTo>
                    <a:pt x="42" y="4"/>
                  </a:lnTo>
                  <a:lnTo>
                    <a:pt x="58" y="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5" name="Freeform 119"/>
            <p:cNvSpPr/>
            <p:nvPr/>
          </p:nvSpPr>
          <p:spPr bwMode="auto">
            <a:xfrm>
              <a:off x="6512985" y="5330956"/>
              <a:ext cx="120198" cy="40712"/>
            </a:xfrm>
            <a:custGeom>
              <a:avLst/>
              <a:gdLst>
                <a:gd name="T0" fmla="*/ 28 w 125"/>
                <a:gd name="T1" fmla="*/ 0 h 42"/>
                <a:gd name="T2" fmla="*/ 38 w 125"/>
                <a:gd name="T3" fmla="*/ 8 h 42"/>
                <a:gd name="T4" fmla="*/ 53 w 125"/>
                <a:gd name="T5" fmla="*/ 12 h 42"/>
                <a:gd name="T6" fmla="*/ 70 w 125"/>
                <a:gd name="T7" fmla="*/ 14 h 42"/>
                <a:gd name="T8" fmla="*/ 87 w 125"/>
                <a:gd name="T9" fmla="*/ 14 h 42"/>
                <a:gd name="T10" fmla="*/ 106 w 125"/>
                <a:gd name="T11" fmla="*/ 14 h 42"/>
                <a:gd name="T12" fmla="*/ 125 w 125"/>
                <a:gd name="T13" fmla="*/ 14 h 42"/>
                <a:gd name="T14" fmla="*/ 111 w 125"/>
                <a:gd name="T15" fmla="*/ 25 h 42"/>
                <a:gd name="T16" fmla="*/ 94 w 125"/>
                <a:gd name="T17" fmla="*/ 34 h 42"/>
                <a:gd name="T18" fmla="*/ 73 w 125"/>
                <a:gd name="T19" fmla="*/ 39 h 42"/>
                <a:gd name="T20" fmla="*/ 50 w 125"/>
                <a:gd name="T21" fmla="*/ 41 h 42"/>
                <a:gd name="T22" fmla="*/ 26 w 125"/>
                <a:gd name="T23" fmla="*/ 42 h 42"/>
                <a:gd name="T24" fmla="*/ 0 w 125"/>
                <a:gd name="T25" fmla="*/ 42 h 42"/>
                <a:gd name="T26" fmla="*/ 5 w 125"/>
                <a:gd name="T27" fmla="*/ 36 h 42"/>
                <a:gd name="T28" fmla="*/ 13 w 125"/>
                <a:gd name="T29" fmla="*/ 31 h 42"/>
                <a:gd name="T30" fmla="*/ 19 w 125"/>
                <a:gd name="T31" fmla="*/ 26 h 42"/>
                <a:gd name="T32" fmla="*/ 25 w 125"/>
                <a:gd name="T33" fmla="*/ 20 h 42"/>
                <a:gd name="T34" fmla="*/ 28 w 125"/>
                <a:gd name="T35" fmla="*/ 12 h 42"/>
                <a:gd name="T36" fmla="*/ 28 w 125"/>
                <a:gd name="T3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42">
                  <a:moveTo>
                    <a:pt x="28" y="0"/>
                  </a:moveTo>
                  <a:lnTo>
                    <a:pt x="38" y="8"/>
                  </a:lnTo>
                  <a:lnTo>
                    <a:pt x="53" y="12"/>
                  </a:lnTo>
                  <a:lnTo>
                    <a:pt x="70" y="14"/>
                  </a:lnTo>
                  <a:lnTo>
                    <a:pt x="87" y="14"/>
                  </a:lnTo>
                  <a:lnTo>
                    <a:pt x="106" y="14"/>
                  </a:lnTo>
                  <a:lnTo>
                    <a:pt x="125" y="14"/>
                  </a:lnTo>
                  <a:lnTo>
                    <a:pt x="111" y="25"/>
                  </a:lnTo>
                  <a:lnTo>
                    <a:pt x="94" y="34"/>
                  </a:lnTo>
                  <a:lnTo>
                    <a:pt x="73" y="39"/>
                  </a:lnTo>
                  <a:lnTo>
                    <a:pt x="50" y="41"/>
                  </a:lnTo>
                  <a:lnTo>
                    <a:pt x="26" y="42"/>
                  </a:lnTo>
                  <a:lnTo>
                    <a:pt x="0" y="42"/>
                  </a:lnTo>
                  <a:lnTo>
                    <a:pt x="5" y="36"/>
                  </a:lnTo>
                  <a:lnTo>
                    <a:pt x="13" y="31"/>
                  </a:lnTo>
                  <a:lnTo>
                    <a:pt x="19" y="26"/>
                  </a:lnTo>
                  <a:lnTo>
                    <a:pt x="25" y="20"/>
                  </a:lnTo>
                  <a:lnTo>
                    <a:pt x="28" y="1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241"/>
            <p:cNvSpPr/>
            <p:nvPr/>
          </p:nvSpPr>
          <p:spPr bwMode="auto">
            <a:xfrm>
              <a:off x="6404419" y="5449216"/>
              <a:ext cx="160911" cy="56222"/>
            </a:xfrm>
            <a:custGeom>
              <a:avLst/>
              <a:gdLst>
                <a:gd name="T0" fmla="*/ 98 w 165"/>
                <a:gd name="T1" fmla="*/ 0 h 58"/>
                <a:gd name="T2" fmla="*/ 119 w 165"/>
                <a:gd name="T3" fmla="*/ 2 h 58"/>
                <a:gd name="T4" fmla="*/ 138 w 165"/>
                <a:gd name="T5" fmla="*/ 4 h 58"/>
                <a:gd name="T6" fmla="*/ 154 w 165"/>
                <a:gd name="T7" fmla="*/ 10 h 58"/>
                <a:gd name="T8" fmla="*/ 165 w 165"/>
                <a:gd name="T9" fmla="*/ 17 h 58"/>
                <a:gd name="T10" fmla="*/ 154 w 165"/>
                <a:gd name="T11" fmla="*/ 18 h 58"/>
                <a:gd name="T12" fmla="*/ 143 w 165"/>
                <a:gd name="T13" fmla="*/ 18 h 58"/>
                <a:gd name="T14" fmla="*/ 132 w 165"/>
                <a:gd name="T15" fmla="*/ 18 h 58"/>
                <a:gd name="T16" fmla="*/ 121 w 165"/>
                <a:gd name="T17" fmla="*/ 19 h 58"/>
                <a:gd name="T18" fmla="*/ 114 w 165"/>
                <a:gd name="T19" fmla="*/ 24 h 58"/>
                <a:gd name="T20" fmla="*/ 110 w 165"/>
                <a:gd name="T21" fmla="*/ 31 h 58"/>
                <a:gd name="T22" fmla="*/ 152 w 165"/>
                <a:gd name="T23" fmla="*/ 31 h 58"/>
                <a:gd name="T24" fmla="*/ 144 w 165"/>
                <a:gd name="T25" fmla="*/ 40 h 58"/>
                <a:gd name="T26" fmla="*/ 135 w 165"/>
                <a:gd name="T27" fmla="*/ 46 h 58"/>
                <a:gd name="T28" fmla="*/ 123 w 165"/>
                <a:gd name="T29" fmla="*/ 49 h 58"/>
                <a:gd name="T30" fmla="*/ 109 w 165"/>
                <a:gd name="T31" fmla="*/ 52 h 58"/>
                <a:gd name="T32" fmla="*/ 96 w 165"/>
                <a:gd name="T33" fmla="*/ 56 h 58"/>
                <a:gd name="T34" fmla="*/ 82 w 165"/>
                <a:gd name="T35" fmla="*/ 58 h 58"/>
                <a:gd name="T36" fmla="*/ 90 w 165"/>
                <a:gd name="T37" fmla="*/ 46 h 58"/>
                <a:gd name="T38" fmla="*/ 92 w 165"/>
                <a:gd name="T39" fmla="*/ 37 h 58"/>
                <a:gd name="T40" fmla="*/ 91 w 165"/>
                <a:gd name="T41" fmla="*/ 32 h 58"/>
                <a:gd name="T42" fmla="*/ 86 w 165"/>
                <a:gd name="T43" fmla="*/ 31 h 58"/>
                <a:gd name="T44" fmla="*/ 80 w 165"/>
                <a:gd name="T45" fmla="*/ 30 h 58"/>
                <a:gd name="T46" fmla="*/ 70 w 165"/>
                <a:gd name="T47" fmla="*/ 32 h 58"/>
                <a:gd name="T48" fmla="*/ 60 w 165"/>
                <a:gd name="T49" fmla="*/ 35 h 58"/>
                <a:gd name="T50" fmla="*/ 50 w 165"/>
                <a:gd name="T51" fmla="*/ 37 h 58"/>
                <a:gd name="T52" fmla="*/ 39 w 165"/>
                <a:gd name="T53" fmla="*/ 41 h 58"/>
                <a:gd name="T54" fmla="*/ 28 w 165"/>
                <a:gd name="T55" fmla="*/ 42 h 58"/>
                <a:gd name="T56" fmla="*/ 18 w 165"/>
                <a:gd name="T57" fmla="*/ 43 h 58"/>
                <a:gd name="T58" fmla="*/ 9 w 165"/>
                <a:gd name="T59" fmla="*/ 42 h 58"/>
                <a:gd name="T60" fmla="*/ 3 w 165"/>
                <a:gd name="T61" fmla="*/ 37 h 58"/>
                <a:gd name="T62" fmla="*/ 0 w 165"/>
                <a:gd name="T63" fmla="*/ 31 h 58"/>
                <a:gd name="T64" fmla="*/ 7 w 165"/>
                <a:gd name="T65" fmla="*/ 20 h 58"/>
                <a:gd name="T66" fmla="*/ 19 w 165"/>
                <a:gd name="T67" fmla="*/ 13 h 58"/>
                <a:gd name="T68" fmla="*/ 36 w 165"/>
                <a:gd name="T69" fmla="*/ 7 h 58"/>
                <a:gd name="T70" fmla="*/ 56 w 165"/>
                <a:gd name="T71" fmla="*/ 2 h 58"/>
                <a:gd name="T72" fmla="*/ 76 w 165"/>
                <a:gd name="T73" fmla="*/ 1 h 58"/>
                <a:gd name="T74" fmla="*/ 98 w 165"/>
                <a:gd name="T7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5" h="58">
                  <a:moveTo>
                    <a:pt x="98" y="0"/>
                  </a:moveTo>
                  <a:lnTo>
                    <a:pt x="119" y="2"/>
                  </a:lnTo>
                  <a:lnTo>
                    <a:pt x="138" y="4"/>
                  </a:lnTo>
                  <a:lnTo>
                    <a:pt x="154" y="10"/>
                  </a:lnTo>
                  <a:lnTo>
                    <a:pt x="165" y="17"/>
                  </a:lnTo>
                  <a:lnTo>
                    <a:pt x="154" y="18"/>
                  </a:lnTo>
                  <a:lnTo>
                    <a:pt x="143" y="18"/>
                  </a:lnTo>
                  <a:lnTo>
                    <a:pt x="132" y="18"/>
                  </a:lnTo>
                  <a:lnTo>
                    <a:pt x="121" y="19"/>
                  </a:lnTo>
                  <a:lnTo>
                    <a:pt x="114" y="24"/>
                  </a:lnTo>
                  <a:lnTo>
                    <a:pt x="110" y="31"/>
                  </a:lnTo>
                  <a:lnTo>
                    <a:pt x="152" y="31"/>
                  </a:lnTo>
                  <a:lnTo>
                    <a:pt x="144" y="40"/>
                  </a:lnTo>
                  <a:lnTo>
                    <a:pt x="135" y="46"/>
                  </a:lnTo>
                  <a:lnTo>
                    <a:pt x="123" y="49"/>
                  </a:lnTo>
                  <a:lnTo>
                    <a:pt x="109" y="52"/>
                  </a:lnTo>
                  <a:lnTo>
                    <a:pt x="96" y="56"/>
                  </a:lnTo>
                  <a:lnTo>
                    <a:pt x="82" y="58"/>
                  </a:lnTo>
                  <a:lnTo>
                    <a:pt x="90" y="46"/>
                  </a:lnTo>
                  <a:lnTo>
                    <a:pt x="92" y="37"/>
                  </a:lnTo>
                  <a:lnTo>
                    <a:pt x="91" y="32"/>
                  </a:lnTo>
                  <a:lnTo>
                    <a:pt x="86" y="31"/>
                  </a:lnTo>
                  <a:lnTo>
                    <a:pt x="80" y="30"/>
                  </a:lnTo>
                  <a:lnTo>
                    <a:pt x="70" y="32"/>
                  </a:lnTo>
                  <a:lnTo>
                    <a:pt x="60" y="35"/>
                  </a:lnTo>
                  <a:lnTo>
                    <a:pt x="50" y="37"/>
                  </a:lnTo>
                  <a:lnTo>
                    <a:pt x="39" y="41"/>
                  </a:lnTo>
                  <a:lnTo>
                    <a:pt x="28" y="42"/>
                  </a:lnTo>
                  <a:lnTo>
                    <a:pt x="18" y="43"/>
                  </a:lnTo>
                  <a:lnTo>
                    <a:pt x="9" y="42"/>
                  </a:lnTo>
                  <a:lnTo>
                    <a:pt x="3" y="37"/>
                  </a:lnTo>
                  <a:lnTo>
                    <a:pt x="0" y="31"/>
                  </a:lnTo>
                  <a:lnTo>
                    <a:pt x="7" y="20"/>
                  </a:lnTo>
                  <a:lnTo>
                    <a:pt x="19" y="13"/>
                  </a:lnTo>
                  <a:lnTo>
                    <a:pt x="36" y="7"/>
                  </a:lnTo>
                  <a:lnTo>
                    <a:pt x="56" y="2"/>
                  </a:lnTo>
                  <a:lnTo>
                    <a:pt x="76" y="1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072759" y="5278403"/>
            <a:ext cx="640881" cy="640881"/>
            <a:chOff x="6072759" y="5278403"/>
            <a:chExt cx="640881" cy="640881"/>
          </a:xfrm>
        </p:grpSpPr>
        <p:sp>
          <p:nvSpPr>
            <p:cNvPr id="1429" name="Line 427"/>
            <p:cNvSpPr>
              <a:spLocks noChangeShapeType="1"/>
            </p:cNvSpPr>
            <p:nvPr/>
          </p:nvSpPr>
          <p:spPr bwMode="auto">
            <a:xfrm>
              <a:off x="6072759" y="5595791"/>
              <a:ext cx="640881" cy="0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30" name="Line 428"/>
            <p:cNvSpPr>
              <a:spLocks noChangeShapeType="1"/>
            </p:cNvSpPr>
            <p:nvPr/>
          </p:nvSpPr>
          <p:spPr bwMode="auto">
            <a:xfrm>
              <a:off x="6396251" y="5278403"/>
              <a:ext cx="0" cy="640881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31" name="Line 429"/>
            <p:cNvSpPr>
              <a:spLocks noChangeShapeType="1"/>
            </p:cNvSpPr>
            <p:nvPr/>
          </p:nvSpPr>
          <p:spPr bwMode="auto">
            <a:xfrm>
              <a:off x="6164315" y="5376060"/>
              <a:ext cx="445565" cy="451666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32" name="Line 430"/>
            <p:cNvSpPr>
              <a:spLocks noChangeShapeType="1"/>
            </p:cNvSpPr>
            <p:nvPr/>
          </p:nvSpPr>
          <p:spPr bwMode="auto">
            <a:xfrm flipH="1">
              <a:off x="6164315" y="5376060"/>
              <a:ext cx="445565" cy="451666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33" name="Line 431"/>
            <p:cNvSpPr>
              <a:spLocks noChangeShapeType="1"/>
            </p:cNvSpPr>
            <p:nvPr/>
          </p:nvSpPr>
          <p:spPr bwMode="auto">
            <a:xfrm flipV="1">
              <a:off x="6103279" y="5479820"/>
              <a:ext cx="579844" cy="250249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34" name="Line 432"/>
            <p:cNvSpPr>
              <a:spLocks noChangeShapeType="1"/>
            </p:cNvSpPr>
            <p:nvPr/>
          </p:nvSpPr>
          <p:spPr bwMode="auto">
            <a:xfrm>
              <a:off x="6261973" y="5302818"/>
              <a:ext cx="250249" cy="598153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35" name="Line 433"/>
            <p:cNvSpPr>
              <a:spLocks noChangeShapeType="1"/>
            </p:cNvSpPr>
            <p:nvPr/>
          </p:nvSpPr>
          <p:spPr bwMode="auto">
            <a:xfrm>
              <a:off x="6103279" y="5479820"/>
              <a:ext cx="579844" cy="250249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36" name="Line 434"/>
            <p:cNvSpPr>
              <a:spLocks noChangeShapeType="1"/>
            </p:cNvSpPr>
            <p:nvPr/>
          </p:nvSpPr>
          <p:spPr bwMode="auto">
            <a:xfrm flipH="1">
              <a:off x="6261973" y="5302818"/>
              <a:ext cx="250249" cy="598153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37" name="Line 435"/>
            <p:cNvSpPr>
              <a:spLocks noChangeShapeType="1"/>
            </p:cNvSpPr>
            <p:nvPr/>
          </p:nvSpPr>
          <p:spPr bwMode="auto">
            <a:xfrm flipV="1">
              <a:off x="6133795" y="5424890"/>
              <a:ext cx="518808" cy="347908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38" name="Line 436"/>
            <p:cNvSpPr>
              <a:spLocks noChangeShapeType="1"/>
            </p:cNvSpPr>
            <p:nvPr/>
          </p:nvSpPr>
          <p:spPr bwMode="auto">
            <a:xfrm>
              <a:off x="6219246" y="5333334"/>
              <a:ext cx="347908" cy="524910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39" name="Line 437"/>
            <p:cNvSpPr>
              <a:spLocks noChangeShapeType="1"/>
            </p:cNvSpPr>
            <p:nvPr/>
          </p:nvSpPr>
          <p:spPr bwMode="auto">
            <a:xfrm>
              <a:off x="6072759" y="5540856"/>
              <a:ext cx="640881" cy="115971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40" name="Line 438"/>
            <p:cNvSpPr>
              <a:spLocks noChangeShapeType="1"/>
            </p:cNvSpPr>
            <p:nvPr/>
          </p:nvSpPr>
          <p:spPr bwMode="auto">
            <a:xfrm flipH="1">
              <a:off x="6335216" y="5290610"/>
              <a:ext cx="115971" cy="628673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41" name="Line 439"/>
            <p:cNvSpPr>
              <a:spLocks noChangeShapeType="1"/>
            </p:cNvSpPr>
            <p:nvPr/>
          </p:nvSpPr>
          <p:spPr bwMode="auto">
            <a:xfrm flipH="1" flipV="1">
              <a:off x="6133795" y="5424890"/>
              <a:ext cx="518808" cy="347908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42" name="Line 440"/>
            <p:cNvSpPr>
              <a:spLocks noChangeShapeType="1"/>
            </p:cNvSpPr>
            <p:nvPr/>
          </p:nvSpPr>
          <p:spPr bwMode="auto">
            <a:xfrm flipH="1">
              <a:off x="6219246" y="5333334"/>
              <a:ext cx="347908" cy="524910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43" name="Line 441"/>
            <p:cNvSpPr>
              <a:spLocks noChangeShapeType="1"/>
            </p:cNvSpPr>
            <p:nvPr/>
          </p:nvSpPr>
          <p:spPr bwMode="auto">
            <a:xfrm flipH="1">
              <a:off x="6072759" y="5540856"/>
              <a:ext cx="640881" cy="115971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44" name="Line 442"/>
            <p:cNvSpPr>
              <a:spLocks noChangeShapeType="1"/>
            </p:cNvSpPr>
            <p:nvPr/>
          </p:nvSpPr>
          <p:spPr bwMode="auto">
            <a:xfrm>
              <a:off x="6335216" y="5290610"/>
              <a:ext cx="115971" cy="628673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479" name="Freeform 477"/>
          <p:cNvSpPr/>
          <p:nvPr/>
        </p:nvSpPr>
        <p:spPr bwMode="auto">
          <a:xfrm>
            <a:off x="6164315" y="5870450"/>
            <a:ext cx="329594" cy="189213"/>
          </a:xfrm>
          <a:custGeom>
            <a:avLst/>
            <a:gdLst>
              <a:gd name="T0" fmla="*/ 5 w 23"/>
              <a:gd name="T1" fmla="*/ 0 h 13"/>
              <a:gd name="T2" fmla="*/ 6 w 23"/>
              <a:gd name="T3" fmla="*/ 1 h 13"/>
              <a:gd name="T4" fmla="*/ 7 w 23"/>
              <a:gd name="T5" fmla="*/ 2 h 13"/>
              <a:gd name="T6" fmla="*/ 7 w 23"/>
              <a:gd name="T7" fmla="*/ 2 h 13"/>
              <a:gd name="T8" fmla="*/ 8 w 23"/>
              <a:gd name="T9" fmla="*/ 3 h 13"/>
              <a:gd name="T10" fmla="*/ 9 w 23"/>
              <a:gd name="T11" fmla="*/ 4 h 13"/>
              <a:gd name="T12" fmla="*/ 6 w 23"/>
              <a:gd name="T13" fmla="*/ 3 h 13"/>
              <a:gd name="T14" fmla="*/ 3 w 23"/>
              <a:gd name="T15" fmla="*/ 3 h 13"/>
              <a:gd name="T16" fmla="*/ 4 w 23"/>
              <a:gd name="T17" fmla="*/ 5 h 13"/>
              <a:gd name="T18" fmla="*/ 3 w 23"/>
              <a:gd name="T19" fmla="*/ 5 h 13"/>
              <a:gd name="T20" fmla="*/ 3 w 23"/>
              <a:gd name="T21" fmla="*/ 5 h 13"/>
              <a:gd name="T22" fmla="*/ 2 w 23"/>
              <a:gd name="T23" fmla="*/ 6 h 13"/>
              <a:gd name="T24" fmla="*/ 1 w 23"/>
              <a:gd name="T25" fmla="*/ 7 h 13"/>
              <a:gd name="T26" fmla="*/ 3 w 23"/>
              <a:gd name="T27" fmla="*/ 8 h 13"/>
              <a:gd name="T28" fmla="*/ 2 w 23"/>
              <a:gd name="T29" fmla="*/ 8 h 13"/>
              <a:gd name="T30" fmla="*/ 3 w 23"/>
              <a:gd name="T31" fmla="*/ 8 h 13"/>
              <a:gd name="T32" fmla="*/ 5 w 23"/>
              <a:gd name="T33" fmla="*/ 8 h 13"/>
              <a:gd name="T34" fmla="*/ 4 w 23"/>
              <a:gd name="T35" fmla="*/ 10 h 13"/>
              <a:gd name="T36" fmla="*/ 6 w 23"/>
              <a:gd name="T37" fmla="*/ 9 h 13"/>
              <a:gd name="T38" fmla="*/ 7 w 23"/>
              <a:gd name="T39" fmla="*/ 8 h 13"/>
              <a:gd name="T40" fmla="*/ 9 w 23"/>
              <a:gd name="T41" fmla="*/ 8 h 13"/>
              <a:gd name="T42" fmla="*/ 7 w 23"/>
              <a:gd name="T43" fmla="*/ 9 h 13"/>
              <a:gd name="T44" fmla="*/ 7 w 23"/>
              <a:gd name="T45" fmla="*/ 11 h 13"/>
              <a:gd name="T46" fmla="*/ 6 w 23"/>
              <a:gd name="T47" fmla="*/ 12 h 13"/>
              <a:gd name="T48" fmla="*/ 8 w 23"/>
              <a:gd name="T49" fmla="*/ 12 h 13"/>
              <a:gd name="T50" fmla="*/ 9 w 23"/>
              <a:gd name="T51" fmla="*/ 11 h 13"/>
              <a:gd name="T52" fmla="*/ 10 w 23"/>
              <a:gd name="T53" fmla="*/ 11 h 13"/>
              <a:gd name="T54" fmla="*/ 11 w 23"/>
              <a:gd name="T55" fmla="*/ 10 h 13"/>
              <a:gd name="T56" fmla="*/ 12 w 23"/>
              <a:gd name="T57" fmla="*/ 10 h 13"/>
              <a:gd name="T58" fmla="*/ 13 w 23"/>
              <a:gd name="T59" fmla="*/ 10 h 13"/>
              <a:gd name="T60" fmla="*/ 13 w 23"/>
              <a:gd name="T61" fmla="*/ 8 h 13"/>
              <a:gd name="T62" fmla="*/ 13 w 23"/>
              <a:gd name="T63" fmla="*/ 5 h 13"/>
              <a:gd name="T64" fmla="*/ 18 w 23"/>
              <a:gd name="T65" fmla="*/ 4 h 13"/>
              <a:gd name="T66" fmla="*/ 20 w 23"/>
              <a:gd name="T67" fmla="*/ 3 h 13"/>
              <a:gd name="T68" fmla="*/ 23 w 23"/>
              <a:gd name="T69" fmla="*/ 3 h 13"/>
              <a:gd name="T70" fmla="*/ 19 w 23"/>
              <a:gd name="T71" fmla="*/ 3 h 13"/>
              <a:gd name="T72" fmla="*/ 15 w 23"/>
              <a:gd name="T73" fmla="*/ 5 h 13"/>
              <a:gd name="T74" fmla="*/ 14 w 23"/>
              <a:gd name="T75" fmla="*/ 5 h 13"/>
              <a:gd name="T76" fmla="*/ 13 w 23"/>
              <a:gd name="T77" fmla="*/ 4 h 13"/>
              <a:gd name="T78" fmla="*/ 12 w 23"/>
              <a:gd name="T79" fmla="*/ 3 h 13"/>
              <a:gd name="T80" fmla="*/ 12 w 23"/>
              <a:gd name="T81" fmla="*/ 0 h 13"/>
              <a:gd name="T82" fmla="*/ 11 w 23"/>
              <a:gd name="T83" fmla="*/ 2 h 13"/>
              <a:gd name="T84" fmla="*/ 9 w 23"/>
              <a:gd name="T85" fmla="*/ 0 h 13"/>
              <a:gd name="T86" fmla="*/ 9 w 23"/>
              <a:gd name="T87" fmla="*/ 1 h 13"/>
              <a:gd name="T88" fmla="*/ 7 w 23"/>
              <a:gd name="T89" fmla="*/ 0 h 13"/>
              <a:gd name="T90" fmla="*/ 7 w 23"/>
              <a:gd name="T91" fmla="*/ 0 h 13"/>
              <a:gd name="T92" fmla="*/ 6 w 23"/>
              <a:gd name="T93" fmla="*/ 0 h 13"/>
              <a:gd name="T94" fmla="*/ 5 w 23"/>
              <a:gd name="T95" fmla="*/ 0 h 13"/>
              <a:gd name="T96" fmla="*/ 5 w 23"/>
              <a:gd name="T97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" h="13">
                <a:moveTo>
                  <a:pt x="5" y="0"/>
                </a:moveTo>
                <a:cubicBezTo>
                  <a:pt x="6" y="0"/>
                  <a:pt x="6" y="1"/>
                  <a:pt x="6" y="1"/>
                </a:cubicBezTo>
                <a:cubicBezTo>
                  <a:pt x="6" y="1"/>
                  <a:pt x="6" y="2"/>
                  <a:pt x="7" y="2"/>
                </a:cubicBezTo>
                <a:cubicBezTo>
                  <a:pt x="7" y="3"/>
                  <a:pt x="7" y="2"/>
                  <a:pt x="7" y="2"/>
                </a:cubicBezTo>
                <a:cubicBezTo>
                  <a:pt x="7" y="3"/>
                  <a:pt x="7" y="3"/>
                  <a:pt x="8" y="3"/>
                </a:cubicBezTo>
                <a:cubicBezTo>
                  <a:pt x="8" y="3"/>
                  <a:pt x="8" y="4"/>
                  <a:pt x="9" y="4"/>
                </a:cubicBezTo>
                <a:cubicBezTo>
                  <a:pt x="8" y="4"/>
                  <a:pt x="6" y="4"/>
                  <a:pt x="6" y="3"/>
                </a:cubicBezTo>
                <a:cubicBezTo>
                  <a:pt x="5" y="3"/>
                  <a:pt x="4" y="3"/>
                  <a:pt x="3" y="3"/>
                </a:cubicBezTo>
                <a:cubicBezTo>
                  <a:pt x="4" y="3"/>
                  <a:pt x="4" y="5"/>
                  <a:pt x="4" y="5"/>
                </a:cubicBezTo>
                <a:cubicBezTo>
                  <a:pt x="4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6"/>
                  <a:pt x="2" y="6"/>
                  <a:pt x="2" y="6"/>
                </a:cubicBezTo>
                <a:cubicBezTo>
                  <a:pt x="2" y="6"/>
                  <a:pt x="0" y="8"/>
                  <a:pt x="1" y="7"/>
                </a:cubicBezTo>
                <a:cubicBezTo>
                  <a:pt x="1" y="8"/>
                  <a:pt x="2" y="8"/>
                  <a:pt x="3" y="8"/>
                </a:cubicBezTo>
                <a:cubicBezTo>
                  <a:pt x="3" y="8"/>
                  <a:pt x="2" y="8"/>
                  <a:pt x="2" y="8"/>
                </a:cubicBezTo>
                <a:cubicBezTo>
                  <a:pt x="3" y="8"/>
                  <a:pt x="3" y="8"/>
                  <a:pt x="3" y="8"/>
                </a:cubicBezTo>
                <a:cubicBezTo>
                  <a:pt x="3" y="8"/>
                  <a:pt x="4" y="8"/>
                  <a:pt x="5" y="8"/>
                </a:cubicBezTo>
                <a:cubicBezTo>
                  <a:pt x="4" y="9"/>
                  <a:pt x="4" y="9"/>
                  <a:pt x="4" y="10"/>
                </a:cubicBezTo>
                <a:cubicBezTo>
                  <a:pt x="4" y="10"/>
                  <a:pt x="6" y="9"/>
                  <a:pt x="6" y="9"/>
                </a:cubicBezTo>
                <a:cubicBezTo>
                  <a:pt x="6" y="9"/>
                  <a:pt x="7" y="8"/>
                  <a:pt x="7" y="8"/>
                </a:cubicBezTo>
                <a:cubicBezTo>
                  <a:pt x="7" y="8"/>
                  <a:pt x="8" y="8"/>
                  <a:pt x="9" y="8"/>
                </a:cubicBezTo>
                <a:cubicBezTo>
                  <a:pt x="9" y="8"/>
                  <a:pt x="8" y="9"/>
                  <a:pt x="7" y="9"/>
                </a:cubicBezTo>
                <a:cubicBezTo>
                  <a:pt x="8" y="9"/>
                  <a:pt x="7" y="10"/>
                  <a:pt x="7" y="11"/>
                </a:cubicBezTo>
                <a:cubicBezTo>
                  <a:pt x="7" y="11"/>
                  <a:pt x="6" y="12"/>
                  <a:pt x="6" y="12"/>
                </a:cubicBezTo>
                <a:cubicBezTo>
                  <a:pt x="5" y="13"/>
                  <a:pt x="8" y="11"/>
                  <a:pt x="8" y="12"/>
                </a:cubicBezTo>
                <a:cubicBezTo>
                  <a:pt x="8" y="12"/>
                  <a:pt x="9" y="11"/>
                  <a:pt x="9" y="11"/>
                </a:cubicBezTo>
                <a:cubicBezTo>
                  <a:pt x="9" y="11"/>
                  <a:pt x="10" y="11"/>
                  <a:pt x="10" y="11"/>
                </a:cubicBezTo>
                <a:cubicBezTo>
                  <a:pt x="10" y="11"/>
                  <a:pt x="11" y="10"/>
                  <a:pt x="11" y="10"/>
                </a:cubicBezTo>
                <a:cubicBezTo>
                  <a:pt x="11" y="9"/>
                  <a:pt x="12" y="9"/>
                  <a:pt x="12" y="10"/>
                </a:cubicBezTo>
                <a:cubicBezTo>
                  <a:pt x="12" y="10"/>
                  <a:pt x="13" y="11"/>
                  <a:pt x="13" y="10"/>
                </a:cubicBezTo>
                <a:cubicBezTo>
                  <a:pt x="13" y="10"/>
                  <a:pt x="14" y="9"/>
                  <a:pt x="13" y="8"/>
                </a:cubicBezTo>
                <a:cubicBezTo>
                  <a:pt x="14" y="8"/>
                  <a:pt x="13" y="6"/>
                  <a:pt x="13" y="5"/>
                </a:cubicBezTo>
                <a:cubicBezTo>
                  <a:pt x="14" y="5"/>
                  <a:pt x="16" y="5"/>
                  <a:pt x="18" y="4"/>
                </a:cubicBezTo>
                <a:cubicBezTo>
                  <a:pt x="18" y="4"/>
                  <a:pt x="19" y="4"/>
                  <a:pt x="20" y="3"/>
                </a:cubicBezTo>
                <a:cubicBezTo>
                  <a:pt x="21" y="3"/>
                  <a:pt x="23" y="3"/>
                  <a:pt x="23" y="3"/>
                </a:cubicBezTo>
                <a:cubicBezTo>
                  <a:pt x="23" y="2"/>
                  <a:pt x="20" y="3"/>
                  <a:pt x="19" y="3"/>
                </a:cubicBezTo>
                <a:cubicBezTo>
                  <a:pt x="18" y="4"/>
                  <a:pt x="16" y="4"/>
                  <a:pt x="15" y="5"/>
                </a:cubicBezTo>
                <a:cubicBezTo>
                  <a:pt x="14" y="5"/>
                  <a:pt x="14" y="5"/>
                  <a:pt x="14" y="5"/>
                </a:cubicBezTo>
                <a:cubicBezTo>
                  <a:pt x="13" y="5"/>
                  <a:pt x="13" y="5"/>
                  <a:pt x="13" y="4"/>
                </a:cubicBezTo>
                <a:cubicBezTo>
                  <a:pt x="13" y="4"/>
                  <a:pt x="13" y="2"/>
                  <a:pt x="12" y="3"/>
                </a:cubicBezTo>
                <a:cubicBezTo>
                  <a:pt x="12" y="2"/>
                  <a:pt x="12" y="1"/>
                  <a:pt x="12" y="0"/>
                </a:cubicBezTo>
                <a:cubicBezTo>
                  <a:pt x="11" y="1"/>
                  <a:pt x="11" y="2"/>
                  <a:pt x="11" y="2"/>
                </a:cubicBezTo>
                <a:cubicBezTo>
                  <a:pt x="10" y="2"/>
                  <a:pt x="9" y="0"/>
                  <a:pt x="9" y="0"/>
                </a:cubicBezTo>
                <a:cubicBezTo>
                  <a:pt x="9" y="0"/>
                  <a:pt x="9" y="1"/>
                  <a:pt x="9" y="1"/>
                </a:cubicBezTo>
                <a:cubicBezTo>
                  <a:pt x="8" y="1"/>
                  <a:pt x="8" y="0"/>
                  <a:pt x="7" y="0"/>
                </a:cubicBezTo>
                <a:cubicBezTo>
                  <a:pt x="7" y="0"/>
                  <a:pt x="7" y="0"/>
                  <a:pt x="7" y="0"/>
                </a:cubicBezTo>
                <a:cubicBezTo>
                  <a:pt x="7" y="0"/>
                  <a:pt x="6" y="0"/>
                  <a:pt x="6" y="0"/>
                </a:cubicBezTo>
                <a:cubicBezTo>
                  <a:pt x="6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lose/>
              </a:path>
            </a:pathLst>
          </a:custGeom>
          <a:solidFill>
            <a:srgbClr val="BE0D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80" name="Freeform 478"/>
          <p:cNvSpPr/>
          <p:nvPr/>
        </p:nvSpPr>
        <p:spPr bwMode="auto">
          <a:xfrm>
            <a:off x="3523566" y="5126226"/>
            <a:ext cx="292973" cy="219730"/>
          </a:xfrm>
          <a:custGeom>
            <a:avLst/>
            <a:gdLst>
              <a:gd name="T0" fmla="*/ 10 w 20"/>
              <a:gd name="T1" fmla="*/ 0 h 15"/>
              <a:gd name="T2" fmla="*/ 10 w 20"/>
              <a:gd name="T3" fmla="*/ 2 h 15"/>
              <a:gd name="T4" fmla="*/ 10 w 20"/>
              <a:gd name="T5" fmla="*/ 2 h 15"/>
              <a:gd name="T6" fmla="*/ 9 w 20"/>
              <a:gd name="T7" fmla="*/ 3 h 15"/>
              <a:gd name="T8" fmla="*/ 9 w 20"/>
              <a:gd name="T9" fmla="*/ 4 h 15"/>
              <a:gd name="T10" fmla="*/ 9 w 20"/>
              <a:gd name="T11" fmla="*/ 5 h 15"/>
              <a:gd name="T12" fmla="*/ 8 w 20"/>
              <a:gd name="T13" fmla="*/ 3 h 15"/>
              <a:gd name="T14" fmla="*/ 6 w 20"/>
              <a:gd name="T15" fmla="*/ 1 h 15"/>
              <a:gd name="T16" fmla="*/ 6 w 20"/>
              <a:gd name="T17" fmla="*/ 3 h 15"/>
              <a:gd name="T18" fmla="*/ 4 w 20"/>
              <a:gd name="T19" fmla="*/ 2 h 15"/>
              <a:gd name="T20" fmla="*/ 4 w 20"/>
              <a:gd name="T21" fmla="*/ 2 h 15"/>
              <a:gd name="T22" fmla="*/ 3 w 20"/>
              <a:gd name="T23" fmla="*/ 2 h 15"/>
              <a:gd name="T24" fmla="*/ 2 w 20"/>
              <a:gd name="T25" fmla="*/ 2 h 15"/>
              <a:gd name="T26" fmla="*/ 3 w 20"/>
              <a:gd name="T27" fmla="*/ 4 h 15"/>
              <a:gd name="T28" fmla="*/ 2 w 20"/>
              <a:gd name="T29" fmla="*/ 4 h 15"/>
              <a:gd name="T30" fmla="*/ 2 w 20"/>
              <a:gd name="T31" fmla="*/ 4 h 15"/>
              <a:gd name="T32" fmla="*/ 4 w 20"/>
              <a:gd name="T33" fmla="*/ 5 h 15"/>
              <a:gd name="T34" fmla="*/ 2 w 20"/>
              <a:gd name="T35" fmla="*/ 6 h 15"/>
              <a:gd name="T36" fmla="*/ 4 w 20"/>
              <a:gd name="T37" fmla="*/ 7 h 15"/>
              <a:gd name="T38" fmla="*/ 5 w 20"/>
              <a:gd name="T39" fmla="*/ 7 h 15"/>
              <a:gd name="T40" fmla="*/ 7 w 20"/>
              <a:gd name="T41" fmla="*/ 8 h 15"/>
              <a:gd name="T42" fmla="*/ 4 w 20"/>
              <a:gd name="T43" fmla="*/ 8 h 15"/>
              <a:gd name="T44" fmla="*/ 3 w 20"/>
              <a:gd name="T45" fmla="*/ 8 h 15"/>
              <a:gd name="T46" fmla="*/ 2 w 20"/>
              <a:gd name="T47" fmla="*/ 9 h 15"/>
              <a:gd name="T48" fmla="*/ 3 w 20"/>
              <a:gd name="T49" fmla="*/ 10 h 15"/>
              <a:gd name="T50" fmla="*/ 4 w 20"/>
              <a:gd name="T51" fmla="*/ 10 h 15"/>
              <a:gd name="T52" fmla="*/ 5 w 20"/>
              <a:gd name="T53" fmla="*/ 11 h 15"/>
              <a:gd name="T54" fmla="*/ 7 w 20"/>
              <a:gd name="T55" fmla="*/ 11 h 15"/>
              <a:gd name="T56" fmla="*/ 8 w 20"/>
              <a:gd name="T57" fmla="*/ 12 h 15"/>
              <a:gd name="T58" fmla="*/ 8 w 20"/>
              <a:gd name="T59" fmla="*/ 13 h 15"/>
              <a:gd name="T60" fmla="*/ 10 w 20"/>
              <a:gd name="T61" fmla="*/ 12 h 15"/>
              <a:gd name="T62" fmla="*/ 11 w 20"/>
              <a:gd name="T63" fmla="*/ 9 h 15"/>
              <a:gd name="T64" fmla="*/ 15 w 20"/>
              <a:gd name="T65" fmla="*/ 12 h 15"/>
              <a:gd name="T66" fmla="*/ 18 w 20"/>
              <a:gd name="T67" fmla="*/ 13 h 15"/>
              <a:gd name="T68" fmla="*/ 20 w 20"/>
              <a:gd name="T69" fmla="*/ 15 h 15"/>
              <a:gd name="T70" fmla="*/ 17 w 20"/>
              <a:gd name="T71" fmla="*/ 13 h 15"/>
              <a:gd name="T72" fmla="*/ 13 w 20"/>
              <a:gd name="T73" fmla="*/ 10 h 15"/>
              <a:gd name="T74" fmla="*/ 12 w 20"/>
              <a:gd name="T75" fmla="*/ 10 h 15"/>
              <a:gd name="T76" fmla="*/ 12 w 20"/>
              <a:gd name="T77" fmla="*/ 8 h 15"/>
              <a:gd name="T78" fmla="*/ 13 w 20"/>
              <a:gd name="T79" fmla="*/ 7 h 15"/>
              <a:gd name="T80" fmla="*/ 14 w 20"/>
              <a:gd name="T81" fmla="*/ 5 h 15"/>
              <a:gd name="T82" fmla="*/ 12 w 20"/>
              <a:gd name="T83" fmla="*/ 5 h 15"/>
              <a:gd name="T84" fmla="*/ 12 w 20"/>
              <a:gd name="T85" fmla="*/ 3 h 15"/>
              <a:gd name="T86" fmla="*/ 12 w 20"/>
              <a:gd name="T87" fmla="*/ 3 h 15"/>
              <a:gd name="T88" fmla="*/ 11 w 20"/>
              <a:gd name="T89" fmla="*/ 2 h 15"/>
              <a:gd name="T90" fmla="*/ 11 w 20"/>
              <a:gd name="T91" fmla="*/ 2 h 15"/>
              <a:gd name="T92" fmla="*/ 10 w 20"/>
              <a:gd name="T93" fmla="*/ 1 h 15"/>
              <a:gd name="T94" fmla="*/ 10 w 20"/>
              <a:gd name="T95" fmla="*/ 0 h 15"/>
              <a:gd name="T96" fmla="*/ 10 w 20"/>
              <a:gd name="T97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0" h="15">
                <a:moveTo>
                  <a:pt x="10" y="0"/>
                </a:moveTo>
                <a:cubicBezTo>
                  <a:pt x="10" y="0"/>
                  <a:pt x="10" y="1"/>
                  <a:pt x="10" y="2"/>
                </a:cubicBezTo>
                <a:cubicBezTo>
                  <a:pt x="10" y="2"/>
                  <a:pt x="9" y="2"/>
                  <a:pt x="10" y="2"/>
                </a:cubicBezTo>
                <a:cubicBezTo>
                  <a:pt x="9" y="3"/>
                  <a:pt x="10" y="3"/>
                  <a:pt x="9" y="3"/>
                </a:cubicBezTo>
                <a:cubicBezTo>
                  <a:pt x="9" y="3"/>
                  <a:pt x="9" y="4"/>
                  <a:pt x="9" y="4"/>
                </a:cubicBezTo>
                <a:cubicBezTo>
                  <a:pt x="10" y="4"/>
                  <a:pt x="9" y="5"/>
                  <a:pt x="9" y="5"/>
                </a:cubicBezTo>
                <a:cubicBezTo>
                  <a:pt x="9" y="5"/>
                  <a:pt x="8" y="3"/>
                  <a:pt x="8" y="3"/>
                </a:cubicBezTo>
                <a:cubicBezTo>
                  <a:pt x="7" y="2"/>
                  <a:pt x="7" y="1"/>
                  <a:pt x="6" y="1"/>
                </a:cubicBezTo>
                <a:cubicBezTo>
                  <a:pt x="6" y="1"/>
                  <a:pt x="6" y="3"/>
                  <a:pt x="6" y="3"/>
                </a:cubicBezTo>
                <a:cubicBezTo>
                  <a:pt x="5" y="3"/>
                  <a:pt x="5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3"/>
                  <a:pt x="3" y="2"/>
                  <a:pt x="3" y="2"/>
                </a:cubicBezTo>
                <a:cubicBezTo>
                  <a:pt x="3" y="2"/>
                  <a:pt x="1" y="2"/>
                  <a:pt x="2" y="2"/>
                </a:cubicBezTo>
                <a:cubicBezTo>
                  <a:pt x="1" y="3"/>
                  <a:pt x="2" y="3"/>
                  <a:pt x="3" y="4"/>
                </a:cubicBezTo>
                <a:cubicBezTo>
                  <a:pt x="3" y="4"/>
                  <a:pt x="2" y="4"/>
                  <a:pt x="2" y="4"/>
                </a:cubicBezTo>
                <a:cubicBezTo>
                  <a:pt x="2" y="4"/>
                  <a:pt x="3" y="4"/>
                  <a:pt x="2" y="4"/>
                </a:cubicBezTo>
                <a:cubicBezTo>
                  <a:pt x="2" y="5"/>
                  <a:pt x="3" y="5"/>
                  <a:pt x="4" y="5"/>
                </a:cubicBezTo>
                <a:cubicBezTo>
                  <a:pt x="3" y="5"/>
                  <a:pt x="3" y="6"/>
                  <a:pt x="2" y="6"/>
                </a:cubicBezTo>
                <a:cubicBezTo>
                  <a:pt x="2" y="6"/>
                  <a:pt x="4" y="7"/>
                  <a:pt x="4" y="7"/>
                </a:cubicBezTo>
                <a:cubicBezTo>
                  <a:pt x="4" y="7"/>
                  <a:pt x="5" y="7"/>
                  <a:pt x="5" y="7"/>
                </a:cubicBezTo>
                <a:cubicBezTo>
                  <a:pt x="6" y="7"/>
                  <a:pt x="6" y="8"/>
                  <a:pt x="7" y="8"/>
                </a:cubicBezTo>
                <a:cubicBezTo>
                  <a:pt x="6" y="8"/>
                  <a:pt x="5" y="8"/>
                  <a:pt x="4" y="8"/>
                </a:cubicBezTo>
                <a:cubicBezTo>
                  <a:pt x="5" y="8"/>
                  <a:pt x="3" y="8"/>
                  <a:pt x="3" y="8"/>
                </a:cubicBezTo>
                <a:cubicBezTo>
                  <a:pt x="3" y="9"/>
                  <a:pt x="2" y="9"/>
                  <a:pt x="2" y="9"/>
                </a:cubicBezTo>
                <a:cubicBezTo>
                  <a:pt x="0" y="9"/>
                  <a:pt x="4" y="10"/>
                  <a:pt x="3" y="10"/>
                </a:cubicBezTo>
                <a:cubicBezTo>
                  <a:pt x="4" y="11"/>
                  <a:pt x="4" y="11"/>
                  <a:pt x="4" y="10"/>
                </a:cubicBezTo>
                <a:cubicBezTo>
                  <a:pt x="4" y="10"/>
                  <a:pt x="5" y="11"/>
                  <a:pt x="5" y="11"/>
                </a:cubicBezTo>
                <a:cubicBezTo>
                  <a:pt x="5" y="11"/>
                  <a:pt x="7" y="11"/>
                  <a:pt x="7" y="11"/>
                </a:cubicBezTo>
                <a:cubicBezTo>
                  <a:pt x="8" y="11"/>
                  <a:pt x="8" y="11"/>
                  <a:pt x="8" y="12"/>
                </a:cubicBezTo>
                <a:cubicBezTo>
                  <a:pt x="8" y="12"/>
                  <a:pt x="7" y="13"/>
                  <a:pt x="8" y="13"/>
                </a:cubicBezTo>
                <a:cubicBezTo>
                  <a:pt x="9" y="13"/>
                  <a:pt x="9" y="12"/>
                  <a:pt x="10" y="12"/>
                </a:cubicBezTo>
                <a:cubicBezTo>
                  <a:pt x="10" y="12"/>
                  <a:pt x="11" y="10"/>
                  <a:pt x="11" y="9"/>
                </a:cubicBezTo>
                <a:cubicBezTo>
                  <a:pt x="13" y="10"/>
                  <a:pt x="14" y="11"/>
                  <a:pt x="15" y="12"/>
                </a:cubicBezTo>
                <a:cubicBezTo>
                  <a:pt x="16" y="12"/>
                  <a:pt x="17" y="13"/>
                  <a:pt x="18" y="13"/>
                </a:cubicBezTo>
                <a:cubicBezTo>
                  <a:pt x="18" y="14"/>
                  <a:pt x="20" y="15"/>
                  <a:pt x="20" y="15"/>
                </a:cubicBezTo>
                <a:cubicBezTo>
                  <a:pt x="20" y="14"/>
                  <a:pt x="18" y="13"/>
                  <a:pt x="17" y="13"/>
                </a:cubicBezTo>
                <a:cubicBezTo>
                  <a:pt x="16" y="12"/>
                  <a:pt x="14" y="11"/>
                  <a:pt x="13" y="10"/>
                </a:cubicBezTo>
                <a:cubicBezTo>
                  <a:pt x="13" y="10"/>
                  <a:pt x="12" y="10"/>
                  <a:pt x="12" y="10"/>
                </a:cubicBezTo>
                <a:cubicBezTo>
                  <a:pt x="11" y="9"/>
                  <a:pt x="11" y="9"/>
                  <a:pt x="12" y="8"/>
                </a:cubicBezTo>
                <a:cubicBezTo>
                  <a:pt x="12" y="8"/>
                  <a:pt x="14" y="7"/>
                  <a:pt x="13" y="7"/>
                </a:cubicBezTo>
                <a:cubicBezTo>
                  <a:pt x="13" y="7"/>
                  <a:pt x="14" y="6"/>
                  <a:pt x="14" y="5"/>
                </a:cubicBezTo>
                <a:cubicBezTo>
                  <a:pt x="13" y="5"/>
                  <a:pt x="13" y="5"/>
                  <a:pt x="12" y="5"/>
                </a:cubicBezTo>
                <a:cubicBezTo>
                  <a:pt x="12" y="5"/>
                  <a:pt x="13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2"/>
                  <a:pt x="11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1"/>
                  <a:pt x="11" y="1"/>
                  <a:pt x="10" y="1"/>
                </a:cubicBez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close/>
              </a:path>
            </a:pathLst>
          </a:custGeom>
          <a:solidFill>
            <a:srgbClr val="BE0D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82" name="Freeform 480"/>
          <p:cNvSpPr/>
          <p:nvPr/>
        </p:nvSpPr>
        <p:spPr bwMode="auto">
          <a:xfrm>
            <a:off x="5608886" y="5553063"/>
            <a:ext cx="537117" cy="463874"/>
          </a:xfrm>
          <a:custGeom>
            <a:avLst/>
            <a:gdLst>
              <a:gd name="T0" fmla="*/ 0 w 37"/>
              <a:gd name="T1" fmla="*/ 16 h 32"/>
              <a:gd name="T2" fmla="*/ 0 w 37"/>
              <a:gd name="T3" fmla="*/ 16 h 32"/>
              <a:gd name="T4" fmla="*/ 1 w 37"/>
              <a:gd name="T5" fmla="*/ 17 h 32"/>
              <a:gd name="T6" fmla="*/ 3 w 37"/>
              <a:gd name="T7" fmla="*/ 19 h 32"/>
              <a:gd name="T8" fmla="*/ 4 w 37"/>
              <a:gd name="T9" fmla="*/ 18 h 32"/>
              <a:gd name="T10" fmla="*/ 8 w 37"/>
              <a:gd name="T11" fmla="*/ 20 h 32"/>
              <a:gd name="T12" fmla="*/ 9 w 37"/>
              <a:gd name="T13" fmla="*/ 20 h 32"/>
              <a:gd name="T14" fmla="*/ 10 w 37"/>
              <a:gd name="T15" fmla="*/ 21 h 32"/>
              <a:gd name="T16" fmla="*/ 12 w 37"/>
              <a:gd name="T17" fmla="*/ 23 h 32"/>
              <a:gd name="T18" fmla="*/ 14 w 37"/>
              <a:gd name="T19" fmla="*/ 22 h 32"/>
              <a:gd name="T20" fmla="*/ 15 w 37"/>
              <a:gd name="T21" fmla="*/ 20 h 32"/>
              <a:gd name="T22" fmla="*/ 18 w 37"/>
              <a:gd name="T23" fmla="*/ 19 h 32"/>
              <a:gd name="T24" fmla="*/ 16 w 37"/>
              <a:gd name="T25" fmla="*/ 24 h 32"/>
              <a:gd name="T26" fmla="*/ 15 w 37"/>
              <a:gd name="T27" fmla="*/ 27 h 32"/>
              <a:gd name="T28" fmla="*/ 13 w 37"/>
              <a:gd name="T29" fmla="*/ 32 h 32"/>
              <a:gd name="T30" fmla="*/ 15 w 37"/>
              <a:gd name="T31" fmla="*/ 31 h 32"/>
              <a:gd name="T32" fmla="*/ 18 w 37"/>
              <a:gd name="T33" fmla="*/ 30 h 32"/>
              <a:gd name="T34" fmla="*/ 20 w 37"/>
              <a:gd name="T35" fmla="*/ 29 h 32"/>
              <a:gd name="T36" fmla="*/ 22 w 37"/>
              <a:gd name="T37" fmla="*/ 29 h 32"/>
              <a:gd name="T38" fmla="*/ 24 w 37"/>
              <a:gd name="T39" fmla="*/ 27 h 32"/>
              <a:gd name="T40" fmla="*/ 25 w 37"/>
              <a:gd name="T41" fmla="*/ 23 h 32"/>
              <a:gd name="T42" fmla="*/ 29 w 37"/>
              <a:gd name="T43" fmla="*/ 26 h 32"/>
              <a:gd name="T44" fmla="*/ 30 w 37"/>
              <a:gd name="T45" fmla="*/ 26 h 32"/>
              <a:gd name="T46" fmla="*/ 30 w 37"/>
              <a:gd name="T47" fmla="*/ 24 h 32"/>
              <a:gd name="T48" fmla="*/ 29 w 37"/>
              <a:gd name="T49" fmla="*/ 21 h 32"/>
              <a:gd name="T50" fmla="*/ 30 w 37"/>
              <a:gd name="T51" fmla="*/ 21 h 32"/>
              <a:gd name="T52" fmla="*/ 27 w 37"/>
              <a:gd name="T53" fmla="*/ 18 h 32"/>
              <a:gd name="T54" fmla="*/ 25 w 37"/>
              <a:gd name="T55" fmla="*/ 16 h 32"/>
              <a:gd name="T56" fmla="*/ 33 w 37"/>
              <a:gd name="T57" fmla="*/ 13 h 32"/>
              <a:gd name="T58" fmla="*/ 37 w 37"/>
              <a:gd name="T59" fmla="*/ 12 h 32"/>
              <a:gd name="T60" fmla="*/ 37 w 37"/>
              <a:gd name="T61" fmla="*/ 12 h 32"/>
              <a:gd name="T62" fmla="*/ 27 w 37"/>
              <a:gd name="T63" fmla="*/ 15 h 32"/>
              <a:gd name="T64" fmla="*/ 24 w 37"/>
              <a:gd name="T65" fmla="*/ 15 h 32"/>
              <a:gd name="T66" fmla="*/ 24 w 37"/>
              <a:gd name="T67" fmla="*/ 8 h 32"/>
              <a:gd name="T68" fmla="*/ 24 w 37"/>
              <a:gd name="T69" fmla="*/ 9 h 32"/>
              <a:gd name="T70" fmla="*/ 23 w 37"/>
              <a:gd name="T71" fmla="*/ 6 h 32"/>
              <a:gd name="T72" fmla="*/ 22 w 37"/>
              <a:gd name="T73" fmla="*/ 4 h 32"/>
              <a:gd name="T74" fmla="*/ 22 w 37"/>
              <a:gd name="T75" fmla="*/ 4 h 32"/>
              <a:gd name="T76" fmla="*/ 20 w 37"/>
              <a:gd name="T77" fmla="*/ 7 h 32"/>
              <a:gd name="T78" fmla="*/ 18 w 37"/>
              <a:gd name="T79" fmla="*/ 4 h 32"/>
              <a:gd name="T80" fmla="*/ 16 w 37"/>
              <a:gd name="T81" fmla="*/ 2 h 32"/>
              <a:gd name="T82" fmla="*/ 15 w 37"/>
              <a:gd name="T83" fmla="*/ 3 h 32"/>
              <a:gd name="T84" fmla="*/ 12 w 37"/>
              <a:gd name="T85" fmla="*/ 1 h 32"/>
              <a:gd name="T86" fmla="*/ 7 w 37"/>
              <a:gd name="T87" fmla="*/ 0 h 32"/>
              <a:gd name="T88" fmla="*/ 7 w 37"/>
              <a:gd name="T89" fmla="*/ 0 h 32"/>
              <a:gd name="T90" fmla="*/ 8 w 37"/>
              <a:gd name="T91" fmla="*/ 4 h 32"/>
              <a:gd name="T92" fmla="*/ 8 w 37"/>
              <a:gd name="T93" fmla="*/ 4 h 32"/>
              <a:gd name="T94" fmla="*/ 11 w 37"/>
              <a:gd name="T95" fmla="*/ 6 h 32"/>
              <a:gd name="T96" fmla="*/ 11 w 37"/>
              <a:gd name="T97" fmla="*/ 8 h 32"/>
              <a:gd name="T98" fmla="*/ 13 w 37"/>
              <a:gd name="T99" fmla="*/ 9 h 32"/>
              <a:gd name="T100" fmla="*/ 15 w 37"/>
              <a:gd name="T101" fmla="*/ 12 h 32"/>
              <a:gd name="T102" fmla="*/ 11 w 37"/>
              <a:gd name="T103" fmla="*/ 9 h 32"/>
              <a:gd name="T104" fmla="*/ 11 w 37"/>
              <a:gd name="T105" fmla="*/ 10 h 32"/>
              <a:gd name="T106" fmla="*/ 8 w 37"/>
              <a:gd name="T107" fmla="*/ 8 h 32"/>
              <a:gd name="T108" fmla="*/ 8 w 37"/>
              <a:gd name="T109" fmla="*/ 8 h 32"/>
              <a:gd name="T110" fmla="*/ 5 w 37"/>
              <a:gd name="T111" fmla="*/ 7 h 32"/>
              <a:gd name="T112" fmla="*/ 7 w 37"/>
              <a:gd name="T113" fmla="*/ 12 h 32"/>
              <a:gd name="T114" fmla="*/ 4 w 37"/>
              <a:gd name="T115" fmla="*/ 13 h 32"/>
              <a:gd name="T116" fmla="*/ 2 w 37"/>
              <a:gd name="T117" fmla="*/ 14 h 32"/>
              <a:gd name="T118" fmla="*/ 0 w 37"/>
              <a:gd name="T119" fmla="*/ 16 h 32"/>
              <a:gd name="T120" fmla="*/ 0 w 37"/>
              <a:gd name="T121" fmla="*/ 16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" h="32"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1" y="17"/>
                  <a:pt x="1" y="17"/>
                </a:cubicBezTo>
                <a:cubicBezTo>
                  <a:pt x="2" y="18"/>
                  <a:pt x="3" y="17"/>
                  <a:pt x="3" y="19"/>
                </a:cubicBezTo>
                <a:cubicBezTo>
                  <a:pt x="4" y="19"/>
                  <a:pt x="4" y="18"/>
                  <a:pt x="4" y="18"/>
                </a:cubicBezTo>
                <a:cubicBezTo>
                  <a:pt x="5" y="19"/>
                  <a:pt x="6" y="20"/>
                  <a:pt x="8" y="20"/>
                </a:cubicBezTo>
                <a:cubicBezTo>
                  <a:pt x="8" y="20"/>
                  <a:pt x="9" y="20"/>
                  <a:pt x="9" y="20"/>
                </a:cubicBezTo>
                <a:cubicBezTo>
                  <a:pt x="11" y="20"/>
                  <a:pt x="9" y="20"/>
                  <a:pt x="10" y="21"/>
                </a:cubicBezTo>
                <a:cubicBezTo>
                  <a:pt x="11" y="23"/>
                  <a:pt x="10" y="23"/>
                  <a:pt x="12" y="23"/>
                </a:cubicBezTo>
                <a:cubicBezTo>
                  <a:pt x="13" y="22"/>
                  <a:pt x="13" y="23"/>
                  <a:pt x="14" y="22"/>
                </a:cubicBezTo>
                <a:cubicBezTo>
                  <a:pt x="14" y="22"/>
                  <a:pt x="14" y="21"/>
                  <a:pt x="15" y="20"/>
                </a:cubicBezTo>
                <a:cubicBezTo>
                  <a:pt x="16" y="20"/>
                  <a:pt x="17" y="19"/>
                  <a:pt x="18" y="19"/>
                </a:cubicBezTo>
                <a:cubicBezTo>
                  <a:pt x="17" y="21"/>
                  <a:pt x="16" y="23"/>
                  <a:pt x="16" y="24"/>
                </a:cubicBezTo>
                <a:cubicBezTo>
                  <a:pt x="16" y="24"/>
                  <a:pt x="15" y="27"/>
                  <a:pt x="15" y="27"/>
                </a:cubicBezTo>
                <a:cubicBezTo>
                  <a:pt x="15" y="27"/>
                  <a:pt x="13" y="31"/>
                  <a:pt x="13" y="32"/>
                </a:cubicBezTo>
                <a:cubicBezTo>
                  <a:pt x="14" y="32"/>
                  <a:pt x="14" y="32"/>
                  <a:pt x="15" y="31"/>
                </a:cubicBezTo>
                <a:cubicBezTo>
                  <a:pt x="16" y="31"/>
                  <a:pt x="17" y="31"/>
                  <a:pt x="18" y="30"/>
                </a:cubicBezTo>
                <a:cubicBezTo>
                  <a:pt x="18" y="31"/>
                  <a:pt x="19" y="29"/>
                  <a:pt x="20" y="29"/>
                </a:cubicBezTo>
                <a:cubicBezTo>
                  <a:pt x="21" y="28"/>
                  <a:pt x="21" y="28"/>
                  <a:pt x="22" y="29"/>
                </a:cubicBezTo>
                <a:cubicBezTo>
                  <a:pt x="23" y="28"/>
                  <a:pt x="24" y="27"/>
                  <a:pt x="24" y="27"/>
                </a:cubicBezTo>
                <a:cubicBezTo>
                  <a:pt x="23" y="27"/>
                  <a:pt x="25" y="23"/>
                  <a:pt x="25" y="23"/>
                </a:cubicBezTo>
                <a:cubicBezTo>
                  <a:pt x="27" y="23"/>
                  <a:pt x="28" y="26"/>
                  <a:pt x="29" y="26"/>
                </a:cubicBezTo>
                <a:cubicBezTo>
                  <a:pt x="30" y="27"/>
                  <a:pt x="31" y="27"/>
                  <a:pt x="30" y="26"/>
                </a:cubicBezTo>
                <a:cubicBezTo>
                  <a:pt x="30" y="25"/>
                  <a:pt x="30" y="24"/>
                  <a:pt x="30" y="24"/>
                </a:cubicBezTo>
                <a:cubicBezTo>
                  <a:pt x="31" y="24"/>
                  <a:pt x="29" y="22"/>
                  <a:pt x="29" y="21"/>
                </a:cubicBezTo>
                <a:cubicBezTo>
                  <a:pt x="30" y="21"/>
                  <a:pt x="30" y="21"/>
                  <a:pt x="30" y="21"/>
                </a:cubicBezTo>
                <a:cubicBezTo>
                  <a:pt x="30" y="20"/>
                  <a:pt x="29" y="19"/>
                  <a:pt x="27" y="18"/>
                </a:cubicBezTo>
                <a:cubicBezTo>
                  <a:pt x="27" y="18"/>
                  <a:pt x="26" y="16"/>
                  <a:pt x="25" y="16"/>
                </a:cubicBezTo>
                <a:cubicBezTo>
                  <a:pt x="28" y="15"/>
                  <a:pt x="33" y="13"/>
                  <a:pt x="33" y="13"/>
                </a:cubicBezTo>
                <a:cubicBezTo>
                  <a:pt x="34" y="13"/>
                  <a:pt x="36" y="12"/>
                  <a:pt x="37" y="12"/>
                </a:cubicBezTo>
                <a:cubicBezTo>
                  <a:pt x="37" y="12"/>
                  <a:pt x="37" y="12"/>
                  <a:pt x="37" y="12"/>
                </a:cubicBezTo>
                <a:cubicBezTo>
                  <a:pt x="35" y="11"/>
                  <a:pt x="29" y="15"/>
                  <a:pt x="27" y="15"/>
                </a:cubicBezTo>
                <a:cubicBezTo>
                  <a:pt x="27" y="15"/>
                  <a:pt x="25" y="15"/>
                  <a:pt x="24" y="15"/>
                </a:cubicBezTo>
                <a:cubicBezTo>
                  <a:pt x="23" y="15"/>
                  <a:pt x="25" y="9"/>
                  <a:pt x="24" y="8"/>
                </a:cubicBezTo>
                <a:cubicBezTo>
                  <a:pt x="24" y="9"/>
                  <a:pt x="24" y="9"/>
                  <a:pt x="24" y="9"/>
                </a:cubicBezTo>
                <a:cubicBezTo>
                  <a:pt x="23" y="9"/>
                  <a:pt x="23" y="5"/>
                  <a:pt x="23" y="6"/>
                </a:cubicBezTo>
                <a:cubicBezTo>
                  <a:pt x="22" y="5"/>
                  <a:pt x="22" y="4"/>
                  <a:pt x="22" y="4"/>
                </a:cubicBezTo>
                <a:cubicBezTo>
                  <a:pt x="22" y="4"/>
                  <a:pt x="22" y="4"/>
                  <a:pt x="22" y="4"/>
                </a:cubicBezTo>
                <a:cubicBezTo>
                  <a:pt x="22" y="2"/>
                  <a:pt x="20" y="6"/>
                  <a:pt x="20" y="7"/>
                </a:cubicBezTo>
                <a:cubicBezTo>
                  <a:pt x="20" y="7"/>
                  <a:pt x="18" y="4"/>
                  <a:pt x="18" y="4"/>
                </a:cubicBezTo>
                <a:cubicBezTo>
                  <a:pt x="17" y="3"/>
                  <a:pt x="17" y="3"/>
                  <a:pt x="16" y="2"/>
                </a:cubicBezTo>
                <a:cubicBezTo>
                  <a:pt x="16" y="2"/>
                  <a:pt x="15" y="3"/>
                  <a:pt x="15" y="3"/>
                </a:cubicBezTo>
                <a:cubicBezTo>
                  <a:pt x="14" y="2"/>
                  <a:pt x="13" y="1"/>
                  <a:pt x="12" y="1"/>
                </a:cubicBezTo>
                <a:cubicBezTo>
                  <a:pt x="11" y="2"/>
                  <a:pt x="9" y="0"/>
                  <a:pt x="7" y="0"/>
                </a:cubicBezTo>
                <a:cubicBezTo>
                  <a:pt x="7" y="0"/>
                  <a:pt x="7" y="0"/>
                  <a:pt x="7" y="0"/>
                </a:cubicBezTo>
                <a:cubicBezTo>
                  <a:pt x="6" y="0"/>
                  <a:pt x="8" y="3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9" y="5"/>
                  <a:pt x="10" y="5"/>
                  <a:pt x="11" y="6"/>
                </a:cubicBezTo>
                <a:cubicBezTo>
                  <a:pt x="11" y="7"/>
                  <a:pt x="11" y="7"/>
                  <a:pt x="11" y="8"/>
                </a:cubicBezTo>
                <a:cubicBezTo>
                  <a:pt x="11" y="7"/>
                  <a:pt x="13" y="8"/>
                  <a:pt x="13" y="9"/>
                </a:cubicBezTo>
                <a:cubicBezTo>
                  <a:pt x="13" y="9"/>
                  <a:pt x="15" y="11"/>
                  <a:pt x="15" y="12"/>
                </a:cubicBezTo>
                <a:cubicBezTo>
                  <a:pt x="14" y="11"/>
                  <a:pt x="12" y="10"/>
                  <a:pt x="11" y="9"/>
                </a:cubicBezTo>
                <a:cubicBezTo>
                  <a:pt x="11" y="9"/>
                  <a:pt x="11" y="9"/>
                  <a:pt x="11" y="10"/>
                </a:cubicBezTo>
                <a:cubicBezTo>
                  <a:pt x="10" y="9"/>
                  <a:pt x="9" y="8"/>
                  <a:pt x="8" y="8"/>
                </a:cubicBezTo>
                <a:cubicBezTo>
                  <a:pt x="8" y="8"/>
                  <a:pt x="8" y="8"/>
                  <a:pt x="8" y="8"/>
                </a:cubicBezTo>
                <a:cubicBezTo>
                  <a:pt x="7" y="8"/>
                  <a:pt x="6" y="7"/>
                  <a:pt x="5" y="7"/>
                </a:cubicBezTo>
                <a:cubicBezTo>
                  <a:pt x="5" y="9"/>
                  <a:pt x="7" y="10"/>
                  <a:pt x="7" y="12"/>
                </a:cubicBezTo>
                <a:cubicBezTo>
                  <a:pt x="6" y="12"/>
                  <a:pt x="4" y="11"/>
                  <a:pt x="4" y="13"/>
                </a:cubicBezTo>
                <a:cubicBezTo>
                  <a:pt x="3" y="14"/>
                  <a:pt x="2" y="13"/>
                  <a:pt x="2" y="14"/>
                </a:cubicBezTo>
                <a:cubicBezTo>
                  <a:pt x="2" y="15"/>
                  <a:pt x="0" y="15"/>
                  <a:pt x="0" y="16"/>
                </a:cubicBezTo>
                <a:cubicBezTo>
                  <a:pt x="0" y="16"/>
                  <a:pt x="0" y="16"/>
                  <a:pt x="0" y="16"/>
                </a:cubicBezTo>
                <a:close/>
              </a:path>
            </a:pathLst>
          </a:custGeom>
          <a:solidFill>
            <a:srgbClr val="BE0D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84" name="Freeform 482"/>
          <p:cNvSpPr/>
          <p:nvPr/>
        </p:nvSpPr>
        <p:spPr bwMode="auto">
          <a:xfrm>
            <a:off x="3677601" y="4453514"/>
            <a:ext cx="714123" cy="695811"/>
          </a:xfrm>
          <a:custGeom>
            <a:avLst/>
            <a:gdLst>
              <a:gd name="T0" fmla="*/ 23 w 49"/>
              <a:gd name="T1" fmla="*/ 5 h 48"/>
              <a:gd name="T2" fmla="*/ 18 w 49"/>
              <a:gd name="T3" fmla="*/ 3 h 48"/>
              <a:gd name="T4" fmla="*/ 12 w 49"/>
              <a:gd name="T5" fmla="*/ 1 h 48"/>
              <a:gd name="T6" fmla="*/ 13 w 49"/>
              <a:gd name="T7" fmla="*/ 11 h 48"/>
              <a:gd name="T8" fmla="*/ 18 w 49"/>
              <a:gd name="T9" fmla="*/ 19 h 48"/>
              <a:gd name="T10" fmla="*/ 20 w 49"/>
              <a:gd name="T11" fmla="*/ 23 h 48"/>
              <a:gd name="T12" fmla="*/ 12 w 49"/>
              <a:gd name="T13" fmla="*/ 23 h 48"/>
              <a:gd name="T14" fmla="*/ 5 w 49"/>
              <a:gd name="T15" fmla="*/ 23 h 48"/>
              <a:gd name="T16" fmla="*/ 0 w 49"/>
              <a:gd name="T17" fmla="*/ 24 h 48"/>
              <a:gd name="T18" fmla="*/ 5 w 49"/>
              <a:gd name="T19" fmla="*/ 28 h 48"/>
              <a:gd name="T20" fmla="*/ 8 w 49"/>
              <a:gd name="T21" fmla="*/ 30 h 48"/>
              <a:gd name="T22" fmla="*/ 7 w 49"/>
              <a:gd name="T23" fmla="*/ 33 h 48"/>
              <a:gd name="T24" fmla="*/ 16 w 49"/>
              <a:gd name="T25" fmla="*/ 33 h 48"/>
              <a:gd name="T26" fmla="*/ 19 w 49"/>
              <a:gd name="T27" fmla="*/ 36 h 48"/>
              <a:gd name="T28" fmla="*/ 17 w 49"/>
              <a:gd name="T29" fmla="*/ 41 h 48"/>
              <a:gd name="T30" fmla="*/ 23 w 49"/>
              <a:gd name="T31" fmla="*/ 38 h 48"/>
              <a:gd name="T32" fmla="*/ 30 w 49"/>
              <a:gd name="T33" fmla="*/ 31 h 48"/>
              <a:gd name="T34" fmla="*/ 38 w 49"/>
              <a:gd name="T35" fmla="*/ 39 h 48"/>
              <a:gd name="T36" fmla="*/ 44 w 49"/>
              <a:gd name="T37" fmla="*/ 43 h 48"/>
              <a:gd name="T38" fmla="*/ 47 w 49"/>
              <a:gd name="T39" fmla="*/ 48 h 48"/>
              <a:gd name="T40" fmla="*/ 49 w 49"/>
              <a:gd name="T41" fmla="*/ 48 h 48"/>
              <a:gd name="T42" fmla="*/ 42 w 49"/>
              <a:gd name="T43" fmla="*/ 41 h 48"/>
              <a:gd name="T44" fmla="*/ 31 w 49"/>
              <a:gd name="T45" fmla="*/ 31 h 48"/>
              <a:gd name="T46" fmla="*/ 43 w 49"/>
              <a:gd name="T47" fmla="*/ 26 h 48"/>
              <a:gd name="T48" fmla="*/ 43 w 49"/>
              <a:gd name="T49" fmla="*/ 24 h 48"/>
              <a:gd name="T50" fmla="*/ 39 w 49"/>
              <a:gd name="T51" fmla="*/ 21 h 48"/>
              <a:gd name="T52" fmla="*/ 44 w 49"/>
              <a:gd name="T53" fmla="*/ 14 h 48"/>
              <a:gd name="T54" fmla="*/ 42 w 49"/>
              <a:gd name="T55" fmla="*/ 9 h 48"/>
              <a:gd name="T56" fmla="*/ 39 w 49"/>
              <a:gd name="T57" fmla="*/ 0 h 48"/>
              <a:gd name="T58" fmla="*/ 35 w 49"/>
              <a:gd name="T59" fmla="*/ 6 h 48"/>
              <a:gd name="T60" fmla="*/ 32 w 49"/>
              <a:gd name="T61" fmla="*/ 15 h 48"/>
              <a:gd name="T62" fmla="*/ 28 w 49"/>
              <a:gd name="T63" fmla="*/ 16 h 48"/>
              <a:gd name="T64" fmla="*/ 25 w 49"/>
              <a:gd name="T65" fmla="*/ 10 h 48"/>
              <a:gd name="T66" fmla="*/ 23 w 49"/>
              <a:gd name="T67" fmla="*/ 5 h 48"/>
              <a:gd name="T68" fmla="*/ 23 w 49"/>
              <a:gd name="T69" fmla="*/ 5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9" h="48">
                <a:moveTo>
                  <a:pt x="23" y="5"/>
                </a:moveTo>
                <a:cubicBezTo>
                  <a:pt x="20" y="5"/>
                  <a:pt x="20" y="5"/>
                  <a:pt x="18" y="3"/>
                </a:cubicBezTo>
                <a:cubicBezTo>
                  <a:pt x="17" y="2"/>
                  <a:pt x="12" y="0"/>
                  <a:pt x="12" y="1"/>
                </a:cubicBezTo>
                <a:cubicBezTo>
                  <a:pt x="11" y="3"/>
                  <a:pt x="17" y="10"/>
                  <a:pt x="13" y="11"/>
                </a:cubicBezTo>
                <a:cubicBezTo>
                  <a:pt x="10" y="11"/>
                  <a:pt x="17" y="18"/>
                  <a:pt x="18" y="19"/>
                </a:cubicBezTo>
                <a:cubicBezTo>
                  <a:pt x="19" y="20"/>
                  <a:pt x="21" y="22"/>
                  <a:pt x="20" y="23"/>
                </a:cubicBezTo>
                <a:cubicBezTo>
                  <a:pt x="18" y="25"/>
                  <a:pt x="14" y="23"/>
                  <a:pt x="12" y="23"/>
                </a:cubicBezTo>
                <a:cubicBezTo>
                  <a:pt x="9" y="22"/>
                  <a:pt x="8" y="22"/>
                  <a:pt x="5" y="23"/>
                </a:cubicBezTo>
                <a:cubicBezTo>
                  <a:pt x="5" y="23"/>
                  <a:pt x="0" y="23"/>
                  <a:pt x="0" y="24"/>
                </a:cubicBezTo>
                <a:cubicBezTo>
                  <a:pt x="0" y="24"/>
                  <a:pt x="5" y="28"/>
                  <a:pt x="5" y="28"/>
                </a:cubicBezTo>
                <a:cubicBezTo>
                  <a:pt x="6" y="29"/>
                  <a:pt x="8" y="29"/>
                  <a:pt x="8" y="30"/>
                </a:cubicBezTo>
                <a:cubicBezTo>
                  <a:pt x="8" y="31"/>
                  <a:pt x="7" y="32"/>
                  <a:pt x="7" y="33"/>
                </a:cubicBezTo>
                <a:cubicBezTo>
                  <a:pt x="7" y="34"/>
                  <a:pt x="16" y="33"/>
                  <a:pt x="16" y="33"/>
                </a:cubicBezTo>
                <a:cubicBezTo>
                  <a:pt x="19" y="33"/>
                  <a:pt x="21" y="33"/>
                  <a:pt x="19" y="36"/>
                </a:cubicBezTo>
                <a:cubicBezTo>
                  <a:pt x="19" y="36"/>
                  <a:pt x="16" y="40"/>
                  <a:pt x="17" y="41"/>
                </a:cubicBezTo>
                <a:cubicBezTo>
                  <a:pt x="18" y="41"/>
                  <a:pt x="22" y="39"/>
                  <a:pt x="23" y="38"/>
                </a:cubicBezTo>
                <a:cubicBezTo>
                  <a:pt x="26" y="38"/>
                  <a:pt x="30" y="34"/>
                  <a:pt x="30" y="31"/>
                </a:cubicBezTo>
                <a:cubicBezTo>
                  <a:pt x="33" y="34"/>
                  <a:pt x="35" y="36"/>
                  <a:pt x="38" y="39"/>
                </a:cubicBezTo>
                <a:cubicBezTo>
                  <a:pt x="40" y="40"/>
                  <a:pt x="42" y="42"/>
                  <a:pt x="44" y="43"/>
                </a:cubicBezTo>
                <a:cubicBezTo>
                  <a:pt x="46" y="45"/>
                  <a:pt x="47" y="46"/>
                  <a:pt x="47" y="48"/>
                </a:cubicBezTo>
                <a:cubicBezTo>
                  <a:pt x="47" y="48"/>
                  <a:pt x="49" y="48"/>
                  <a:pt x="49" y="48"/>
                </a:cubicBezTo>
                <a:cubicBezTo>
                  <a:pt x="48" y="46"/>
                  <a:pt x="43" y="42"/>
                  <a:pt x="42" y="41"/>
                </a:cubicBezTo>
                <a:cubicBezTo>
                  <a:pt x="38" y="38"/>
                  <a:pt x="34" y="35"/>
                  <a:pt x="31" y="31"/>
                </a:cubicBezTo>
                <a:cubicBezTo>
                  <a:pt x="36" y="32"/>
                  <a:pt x="39" y="29"/>
                  <a:pt x="43" y="26"/>
                </a:cubicBezTo>
                <a:cubicBezTo>
                  <a:pt x="45" y="25"/>
                  <a:pt x="46" y="25"/>
                  <a:pt x="43" y="24"/>
                </a:cubicBezTo>
                <a:cubicBezTo>
                  <a:pt x="40" y="23"/>
                  <a:pt x="36" y="24"/>
                  <a:pt x="39" y="21"/>
                </a:cubicBezTo>
                <a:cubicBezTo>
                  <a:pt x="41" y="19"/>
                  <a:pt x="42" y="16"/>
                  <a:pt x="44" y="14"/>
                </a:cubicBezTo>
                <a:cubicBezTo>
                  <a:pt x="45" y="11"/>
                  <a:pt x="42" y="12"/>
                  <a:pt x="42" y="9"/>
                </a:cubicBezTo>
                <a:cubicBezTo>
                  <a:pt x="42" y="8"/>
                  <a:pt x="40" y="0"/>
                  <a:pt x="39" y="0"/>
                </a:cubicBezTo>
                <a:cubicBezTo>
                  <a:pt x="39" y="1"/>
                  <a:pt x="36" y="5"/>
                  <a:pt x="35" y="6"/>
                </a:cubicBezTo>
                <a:cubicBezTo>
                  <a:pt x="33" y="7"/>
                  <a:pt x="33" y="13"/>
                  <a:pt x="32" y="15"/>
                </a:cubicBezTo>
                <a:cubicBezTo>
                  <a:pt x="31" y="17"/>
                  <a:pt x="29" y="21"/>
                  <a:pt x="28" y="16"/>
                </a:cubicBezTo>
                <a:cubicBezTo>
                  <a:pt x="27" y="14"/>
                  <a:pt x="26" y="12"/>
                  <a:pt x="25" y="10"/>
                </a:cubicBezTo>
                <a:cubicBezTo>
                  <a:pt x="25" y="9"/>
                  <a:pt x="24" y="6"/>
                  <a:pt x="23" y="5"/>
                </a:cubicBezTo>
                <a:cubicBezTo>
                  <a:pt x="22" y="5"/>
                  <a:pt x="23" y="5"/>
                  <a:pt x="23" y="5"/>
                </a:cubicBezTo>
                <a:close/>
              </a:path>
            </a:pathLst>
          </a:custGeom>
          <a:solidFill>
            <a:srgbClr val="BE0D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59" name="Freeform 357"/>
          <p:cNvSpPr/>
          <p:nvPr/>
        </p:nvSpPr>
        <p:spPr bwMode="auto">
          <a:xfrm>
            <a:off x="6898017" y="1821055"/>
            <a:ext cx="2030235" cy="757663"/>
          </a:xfrm>
          <a:custGeom>
            <a:avLst/>
            <a:gdLst>
              <a:gd name="T0" fmla="*/ 110 w 116"/>
              <a:gd name="T1" fmla="*/ 25 h 43"/>
              <a:gd name="T2" fmla="*/ 99 w 116"/>
              <a:gd name="T3" fmla="*/ 26 h 43"/>
              <a:gd name="T4" fmla="*/ 91 w 116"/>
              <a:gd name="T5" fmla="*/ 33 h 43"/>
              <a:gd name="T6" fmla="*/ 75 w 116"/>
              <a:gd name="T7" fmla="*/ 40 h 43"/>
              <a:gd name="T8" fmla="*/ 64 w 116"/>
              <a:gd name="T9" fmla="*/ 37 h 43"/>
              <a:gd name="T10" fmla="*/ 67 w 116"/>
              <a:gd name="T11" fmla="*/ 22 h 43"/>
              <a:gd name="T12" fmla="*/ 71 w 116"/>
              <a:gd name="T13" fmla="*/ 25 h 43"/>
              <a:gd name="T14" fmla="*/ 70 w 116"/>
              <a:gd name="T15" fmla="*/ 31 h 43"/>
              <a:gd name="T16" fmla="*/ 75 w 116"/>
              <a:gd name="T17" fmla="*/ 22 h 43"/>
              <a:gd name="T18" fmla="*/ 70 w 116"/>
              <a:gd name="T19" fmla="*/ 20 h 43"/>
              <a:gd name="T20" fmla="*/ 58 w 116"/>
              <a:gd name="T21" fmla="*/ 25 h 43"/>
              <a:gd name="T22" fmla="*/ 56 w 116"/>
              <a:gd name="T23" fmla="*/ 35 h 43"/>
              <a:gd name="T24" fmla="*/ 52 w 116"/>
              <a:gd name="T25" fmla="*/ 39 h 43"/>
              <a:gd name="T26" fmla="*/ 39 w 116"/>
              <a:gd name="T27" fmla="*/ 42 h 43"/>
              <a:gd name="T28" fmla="*/ 30 w 116"/>
              <a:gd name="T29" fmla="*/ 38 h 43"/>
              <a:gd name="T30" fmla="*/ 19 w 116"/>
              <a:gd name="T31" fmla="*/ 29 h 43"/>
              <a:gd name="T32" fmla="*/ 10 w 116"/>
              <a:gd name="T33" fmla="*/ 32 h 43"/>
              <a:gd name="T34" fmla="*/ 2 w 116"/>
              <a:gd name="T35" fmla="*/ 27 h 43"/>
              <a:gd name="T36" fmla="*/ 3 w 116"/>
              <a:gd name="T37" fmla="*/ 26 h 43"/>
              <a:gd name="T38" fmla="*/ 16 w 116"/>
              <a:gd name="T39" fmla="*/ 23 h 43"/>
              <a:gd name="T40" fmla="*/ 24 w 116"/>
              <a:gd name="T41" fmla="*/ 24 h 43"/>
              <a:gd name="T42" fmla="*/ 34 w 116"/>
              <a:gd name="T43" fmla="*/ 25 h 43"/>
              <a:gd name="T44" fmla="*/ 37 w 116"/>
              <a:gd name="T45" fmla="*/ 23 h 43"/>
              <a:gd name="T46" fmla="*/ 54 w 116"/>
              <a:gd name="T47" fmla="*/ 18 h 43"/>
              <a:gd name="T48" fmla="*/ 45 w 116"/>
              <a:gd name="T49" fmla="*/ 15 h 43"/>
              <a:gd name="T50" fmla="*/ 49 w 116"/>
              <a:gd name="T51" fmla="*/ 17 h 43"/>
              <a:gd name="T52" fmla="*/ 49 w 116"/>
              <a:gd name="T53" fmla="*/ 21 h 43"/>
              <a:gd name="T54" fmla="*/ 42 w 116"/>
              <a:gd name="T55" fmla="*/ 22 h 43"/>
              <a:gd name="T56" fmla="*/ 39 w 116"/>
              <a:gd name="T57" fmla="*/ 14 h 43"/>
              <a:gd name="T58" fmla="*/ 49 w 116"/>
              <a:gd name="T59" fmla="*/ 9 h 43"/>
              <a:gd name="T60" fmla="*/ 56 w 116"/>
              <a:gd name="T61" fmla="*/ 2 h 43"/>
              <a:gd name="T62" fmla="*/ 69 w 116"/>
              <a:gd name="T63" fmla="*/ 2 h 43"/>
              <a:gd name="T64" fmla="*/ 72 w 116"/>
              <a:gd name="T65" fmla="*/ 7 h 43"/>
              <a:gd name="T66" fmla="*/ 79 w 116"/>
              <a:gd name="T67" fmla="*/ 13 h 43"/>
              <a:gd name="T68" fmla="*/ 84 w 116"/>
              <a:gd name="T69" fmla="*/ 15 h 43"/>
              <a:gd name="T70" fmla="*/ 92 w 116"/>
              <a:gd name="T71" fmla="*/ 23 h 43"/>
              <a:gd name="T72" fmla="*/ 102 w 116"/>
              <a:gd name="T73" fmla="*/ 20 h 43"/>
              <a:gd name="T74" fmla="*/ 108 w 116"/>
              <a:gd name="T75" fmla="*/ 23 h 43"/>
              <a:gd name="T76" fmla="*/ 112 w 116"/>
              <a:gd name="T77" fmla="*/ 22 h 43"/>
              <a:gd name="T78" fmla="*/ 116 w 116"/>
              <a:gd name="T79" fmla="*/ 21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16" h="43">
                <a:moveTo>
                  <a:pt x="114" y="21"/>
                </a:moveTo>
                <a:cubicBezTo>
                  <a:pt x="112" y="22"/>
                  <a:pt x="111" y="23"/>
                  <a:pt x="110" y="25"/>
                </a:cubicBezTo>
                <a:cubicBezTo>
                  <a:pt x="108" y="27"/>
                  <a:pt x="107" y="28"/>
                  <a:pt x="104" y="27"/>
                </a:cubicBezTo>
                <a:cubicBezTo>
                  <a:pt x="102" y="26"/>
                  <a:pt x="100" y="25"/>
                  <a:pt x="99" y="26"/>
                </a:cubicBezTo>
                <a:cubicBezTo>
                  <a:pt x="96" y="26"/>
                  <a:pt x="95" y="29"/>
                  <a:pt x="94" y="31"/>
                </a:cubicBezTo>
                <a:cubicBezTo>
                  <a:pt x="94" y="33"/>
                  <a:pt x="92" y="33"/>
                  <a:pt x="91" y="33"/>
                </a:cubicBezTo>
                <a:cubicBezTo>
                  <a:pt x="89" y="33"/>
                  <a:pt x="87" y="33"/>
                  <a:pt x="85" y="33"/>
                </a:cubicBezTo>
                <a:cubicBezTo>
                  <a:pt x="81" y="34"/>
                  <a:pt x="79" y="38"/>
                  <a:pt x="75" y="40"/>
                </a:cubicBezTo>
                <a:cubicBezTo>
                  <a:pt x="74" y="40"/>
                  <a:pt x="71" y="41"/>
                  <a:pt x="70" y="40"/>
                </a:cubicBezTo>
                <a:cubicBezTo>
                  <a:pt x="68" y="40"/>
                  <a:pt x="66" y="38"/>
                  <a:pt x="64" y="37"/>
                </a:cubicBezTo>
                <a:cubicBezTo>
                  <a:pt x="61" y="35"/>
                  <a:pt x="58" y="29"/>
                  <a:pt x="61" y="26"/>
                </a:cubicBezTo>
                <a:cubicBezTo>
                  <a:pt x="63" y="24"/>
                  <a:pt x="65" y="23"/>
                  <a:pt x="67" y="22"/>
                </a:cubicBezTo>
                <a:cubicBezTo>
                  <a:pt x="68" y="22"/>
                  <a:pt x="69" y="22"/>
                  <a:pt x="70" y="23"/>
                </a:cubicBezTo>
                <a:cubicBezTo>
                  <a:pt x="70" y="24"/>
                  <a:pt x="71" y="24"/>
                  <a:pt x="71" y="25"/>
                </a:cubicBezTo>
                <a:cubicBezTo>
                  <a:pt x="71" y="25"/>
                  <a:pt x="71" y="25"/>
                  <a:pt x="70" y="26"/>
                </a:cubicBezTo>
                <a:cubicBezTo>
                  <a:pt x="68" y="26"/>
                  <a:pt x="67" y="31"/>
                  <a:pt x="70" y="31"/>
                </a:cubicBezTo>
                <a:cubicBezTo>
                  <a:pt x="72" y="32"/>
                  <a:pt x="75" y="31"/>
                  <a:pt x="76" y="29"/>
                </a:cubicBezTo>
                <a:cubicBezTo>
                  <a:pt x="76" y="27"/>
                  <a:pt x="76" y="24"/>
                  <a:pt x="75" y="22"/>
                </a:cubicBezTo>
                <a:cubicBezTo>
                  <a:pt x="74" y="22"/>
                  <a:pt x="74" y="21"/>
                  <a:pt x="73" y="21"/>
                </a:cubicBezTo>
                <a:cubicBezTo>
                  <a:pt x="72" y="20"/>
                  <a:pt x="71" y="20"/>
                  <a:pt x="70" y="20"/>
                </a:cubicBezTo>
                <a:cubicBezTo>
                  <a:pt x="67" y="19"/>
                  <a:pt x="65" y="20"/>
                  <a:pt x="63" y="21"/>
                </a:cubicBezTo>
                <a:cubicBezTo>
                  <a:pt x="61" y="22"/>
                  <a:pt x="60" y="23"/>
                  <a:pt x="58" y="25"/>
                </a:cubicBezTo>
                <a:cubicBezTo>
                  <a:pt x="57" y="26"/>
                  <a:pt x="56" y="29"/>
                  <a:pt x="56" y="31"/>
                </a:cubicBezTo>
                <a:cubicBezTo>
                  <a:pt x="56" y="32"/>
                  <a:pt x="56" y="34"/>
                  <a:pt x="56" y="35"/>
                </a:cubicBezTo>
                <a:cubicBezTo>
                  <a:pt x="56" y="35"/>
                  <a:pt x="56" y="36"/>
                  <a:pt x="56" y="36"/>
                </a:cubicBezTo>
                <a:cubicBezTo>
                  <a:pt x="55" y="37"/>
                  <a:pt x="54" y="38"/>
                  <a:pt x="52" y="39"/>
                </a:cubicBezTo>
                <a:cubicBezTo>
                  <a:pt x="50" y="41"/>
                  <a:pt x="46" y="43"/>
                  <a:pt x="43" y="43"/>
                </a:cubicBezTo>
                <a:cubicBezTo>
                  <a:pt x="42" y="42"/>
                  <a:pt x="40" y="42"/>
                  <a:pt x="39" y="42"/>
                </a:cubicBezTo>
                <a:cubicBezTo>
                  <a:pt x="37" y="42"/>
                  <a:pt x="35" y="41"/>
                  <a:pt x="34" y="40"/>
                </a:cubicBezTo>
                <a:cubicBezTo>
                  <a:pt x="33" y="40"/>
                  <a:pt x="31" y="39"/>
                  <a:pt x="30" y="38"/>
                </a:cubicBezTo>
                <a:cubicBezTo>
                  <a:pt x="29" y="37"/>
                  <a:pt x="28" y="35"/>
                  <a:pt x="27" y="34"/>
                </a:cubicBezTo>
                <a:cubicBezTo>
                  <a:pt x="25" y="32"/>
                  <a:pt x="22" y="29"/>
                  <a:pt x="19" y="29"/>
                </a:cubicBezTo>
                <a:cubicBezTo>
                  <a:pt x="18" y="30"/>
                  <a:pt x="16" y="30"/>
                  <a:pt x="15" y="31"/>
                </a:cubicBezTo>
                <a:cubicBezTo>
                  <a:pt x="13" y="32"/>
                  <a:pt x="11" y="33"/>
                  <a:pt x="10" y="32"/>
                </a:cubicBezTo>
                <a:cubicBezTo>
                  <a:pt x="8" y="32"/>
                  <a:pt x="7" y="30"/>
                  <a:pt x="5" y="29"/>
                </a:cubicBezTo>
                <a:cubicBezTo>
                  <a:pt x="4" y="28"/>
                  <a:pt x="3" y="27"/>
                  <a:pt x="2" y="27"/>
                </a:cubicBezTo>
                <a:cubicBezTo>
                  <a:pt x="1" y="27"/>
                  <a:pt x="0" y="27"/>
                  <a:pt x="0" y="27"/>
                </a:cubicBezTo>
                <a:cubicBezTo>
                  <a:pt x="1" y="27"/>
                  <a:pt x="2" y="26"/>
                  <a:pt x="3" y="26"/>
                </a:cubicBezTo>
                <a:cubicBezTo>
                  <a:pt x="5" y="25"/>
                  <a:pt x="7" y="27"/>
                  <a:pt x="8" y="27"/>
                </a:cubicBezTo>
                <a:cubicBezTo>
                  <a:pt x="12" y="28"/>
                  <a:pt x="14" y="25"/>
                  <a:pt x="16" y="23"/>
                </a:cubicBezTo>
                <a:cubicBezTo>
                  <a:pt x="18" y="22"/>
                  <a:pt x="20" y="21"/>
                  <a:pt x="21" y="23"/>
                </a:cubicBezTo>
                <a:cubicBezTo>
                  <a:pt x="22" y="23"/>
                  <a:pt x="23" y="23"/>
                  <a:pt x="24" y="24"/>
                </a:cubicBezTo>
                <a:cubicBezTo>
                  <a:pt x="25" y="24"/>
                  <a:pt x="26" y="25"/>
                  <a:pt x="27" y="25"/>
                </a:cubicBezTo>
                <a:cubicBezTo>
                  <a:pt x="29" y="25"/>
                  <a:pt x="32" y="25"/>
                  <a:pt x="34" y="25"/>
                </a:cubicBezTo>
                <a:cubicBezTo>
                  <a:pt x="35" y="24"/>
                  <a:pt x="36" y="24"/>
                  <a:pt x="37" y="23"/>
                </a:cubicBezTo>
                <a:cubicBezTo>
                  <a:pt x="37" y="23"/>
                  <a:pt x="37" y="23"/>
                  <a:pt x="37" y="23"/>
                </a:cubicBezTo>
                <a:cubicBezTo>
                  <a:pt x="39" y="25"/>
                  <a:pt x="42" y="25"/>
                  <a:pt x="44" y="26"/>
                </a:cubicBezTo>
                <a:cubicBezTo>
                  <a:pt x="49" y="26"/>
                  <a:pt x="53" y="23"/>
                  <a:pt x="54" y="18"/>
                </a:cubicBezTo>
                <a:cubicBezTo>
                  <a:pt x="54" y="16"/>
                  <a:pt x="52" y="13"/>
                  <a:pt x="50" y="12"/>
                </a:cubicBezTo>
                <a:cubicBezTo>
                  <a:pt x="48" y="11"/>
                  <a:pt x="45" y="12"/>
                  <a:pt x="45" y="15"/>
                </a:cubicBezTo>
                <a:cubicBezTo>
                  <a:pt x="45" y="17"/>
                  <a:pt x="47" y="17"/>
                  <a:pt x="48" y="16"/>
                </a:cubicBezTo>
                <a:cubicBezTo>
                  <a:pt x="48" y="17"/>
                  <a:pt x="49" y="17"/>
                  <a:pt x="49" y="17"/>
                </a:cubicBezTo>
                <a:cubicBezTo>
                  <a:pt x="49" y="17"/>
                  <a:pt x="50" y="18"/>
                  <a:pt x="50" y="19"/>
                </a:cubicBezTo>
                <a:cubicBezTo>
                  <a:pt x="50" y="20"/>
                  <a:pt x="49" y="21"/>
                  <a:pt x="49" y="21"/>
                </a:cubicBezTo>
                <a:cubicBezTo>
                  <a:pt x="48" y="22"/>
                  <a:pt x="47" y="23"/>
                  <a:pt x="45" y="23"/>
                </a:cubicBezTo>
                <a:cubicBezTo>
                  <a:pt x="44" y="22"/>
                  <a:pt x="43" y="22"/>
                  <a:pt x="42" y="22"/>
                </a:cubicBezTo>
                <a:cubicBezTo>
                  <a:pt x="41" y="22"/>
                  <a:pt x="41" y="21"/>
                  <a:pt x="40" y="20"/>
                </a:cubicBezTo>
                <a:cubicBezTo>
                  <a:pt x="39" y="18"/>
                  <a:pt x="38" y="16"/>
                  <a:pt x="39" y="14"/>
                </a:cubicBezTo>
                <a:cubicBezTo>
                  <a:pt x="40" y="12"/>
                  <a:pt x="41" y="10"/>
                  <a:pt x="43" y="9"/>
                </a:cubicBezTo>
                <a:cubicBezTo>
                  <a:pt x="45" y="8"/>
                  <a:pt x="47" y="8"/>
                  <a:pt x="49" y="9"/>
                </a:cubicBezTo>
                <a:cubicBezTo>
                  <a:pt x="51" y="9"/>
                  <a:pt x="52" y="9"/>
                  <a:pt x="54" y="8"/>
                </a:cubicBezTo>
                <a:cubicBezTo>
                  <a:pt x="56" y="7"/>
                  <a:pt x="56" y="4"/>
                  <a:pt x="56" y="2"/>
                </a:cubicBezTo>
                <a:cubicBezTo>
                  <a:pt x="57" y="0"/>
                  <a:pt x="60" y="0"/>
                  <a:pt x="62" y="0"/>
                </a:cubicBezTo>
                <a:cubicBezTo>
                  <a:pt x="65" y="0"/>
                  <a:pt x="67" y="1"/>
                  <a:pt x="69" y="2"/>
                </a:cubicBezTo>
                <a:cubicBezTo>
                  <a:pt x="70" y="3"/>
                  <a:pt x="71" y="4"/>
                  <a:pt x="72" y="5"/>
                </a:cubicBezTo>
                <a:cubicBezTo>
                  <a:pt x="72" y="5"/>
                  <a:pt x="72" y="7"/>
                  <a:pt x="72" y="7"/>
                </a:cubicBezTo>
                <a:cubicBezTo>
                  <a:pt x="71" y="10"/>
                  <a:pt x="72" y="11"/>
                  <a:pt x="74" y="13"/>
                </a:cubicBezTo>
                <a:cubicBezTo>
                  <a:pt x="76" y="14"/>
                  <a:pt x="78" y="14"/>
                  <a:pt x="79" y="13"/>
                </a:cubicBezTo>
                <a:cubicBezTo>
                  <a:pt x="80" y="12"/>
                  <a:pt x="81" y="13"/>
                  <a:pt x="82" y="13"/>
                </a:cubicBezTo>
                <a:cubicBezTo>
                  <a:pt x="84" y="13"/>
                  <a:pt x="84" y="14"/>
                  <a:pt x="84" y="15"/>
                </a:cubicBezTo>
                <a:cubicBezTo>
                  <a:pt x="86" y="17"/>
                  <a:pt x="85" y="19"/>
                  <a:pt x="87" y="21"/>
                </a:cubicBezTo>
                <a:cubicBezTo>
                  <a:pt x="88" y="22"/>
                  <a:pt x="90" y="23"/>
                  <a:pt x="92" y="23"/>
                </a:cubicBezTo>
                <a:cubicBezTo>
                  <a:pt x="94" y="23"/>
                  <a:pt x="97" y="21"/>
                  <a:pt x="98" y="19"/>
                </a:cubicBezTo>
                <a:cubicBezTo>
                  <a:pt x="99" y="18"/>
                  <a:pt x="101" y="19"/>
                  <a:pt x="102" y="20"/>
                </a:cubicBezTo>
                <a:cubicBezTo>
                  <a:pt x="102" y="21"/>
                  <a:pt x="103" y="22"/>
                  <a:pt x="105" y="23"/>
                </a:cubicBezTo>
                <a:cubicBezTo>
                  <a:pt x="106" y="23"/>
                  <a:pt x="107" y="23"/>
                  <a:pt x="108" y="23"/>
                </a:cubicBezTo>
                <a:cubicBezTo>
                  <a:pt x="109" y="23"/>
                  <a:pt x="110" y="23"/>
                  <a:pt x="111" y="23"/>
                </a:cubicBezTo>
                <a:cubicBezTo>
                  <a:pt x="111" y="22"/>
                  <a:pt x="112" y="22"/>
                  <a:pt x="112" y="22"/>
                </a:cubicBezTo>
                <a:cubicBezTo>
                  <a:pt x="113" y="21"/>
                  <a:pt x="113" y="21"/>
                  <a:pt x="115" y="21"/>
                </a:cubicBezTo>
                <a:cubicBezTo>
                  <a:pt x="115" y="20"/>
                  <a:pt x="116" y="20"/>
                  <a:pt x="116" y="21"/>
                </a:cubicBezTo>
                <a:cubicBezTo>
                  <a:pt x="116" y="21"/>
                  <a:pt x="115" y="21"/>
                  <a:pt x="114" y="21"/>
                </a:cubicBezTo>
                <a:close/>
              </a:path>
            </a:pathLst>
          </a:custGeom>
          <a:solidFill>
            <a:srgbClr val="B6F1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62" name="Freeform 360"/>
          <p:cNvSpPr/>
          <p:nvPr/>
        </p:nvSpPr>
        <p:spPr bwMode="auto">
          <a:xfrm>
            <a:off x="7001001" y="2593425"/>
            <a:ext cx="2501013" cy="492850"/>
          </a:xfrm>
          <a:custGeom>
            <a:avLst/>
            <a:gdLst>
              <a:gd name="T0" fmla="*/ 79 w 143"/>
              <a:gd name="T1" fmla="*/ 26 h 28"/>
              <a:gd name="T2" fmla="*/ 71 w 143"/>
              <a:gd name="T3" fmla="*/ 27 h 28"/>
              <a:gd name="T4" fmla="*/ 66 w 143"/>
              <a:gd name="T5" fmla="*/ 26 h 28"/>
              <a:gd name="T6" fmla="*/ 60 w 143"/>
              <a:gd name="T7" fmla="*/ 26 h 28"/>
              <a:gd name="T8" fmla="*/ 48 w 143"/>
              <a:gd name="T9" fmla="*/ 22 h 28"/>
              <a:gd name="T10" fmla="*/ 26 w 143"/>
              <a:gd name="T11" fmla="*/ 17 h 28"/>
              <a:gd name="T12" fmla="*/ 16 w 143"/>
              <a:gd name="T13" fmla="*/ 20 h 28"/>
              <a:gd name="T14" fmla="*/ 10 w 143"/>
              <a:gd name="T15" fmla="*/ 19 h 28"/>
              <a:gd name="T16" fmla="*/ 0 w 143"/>
              <a:gd name="T17" fmla="*/ 19 h 28"/>
              <a:gd name="T18" fmla="*/ 3 w 143"/>
              <a:gd name="T19" fmla="*/ 17 h 28"/>
              <a:gd name="T20" fmla="*/ 10 w 143"/>
              <a:gd name="T21" fmla="*/ 17 h 28"/>
              <a:gd name="T22" fmla="*/ 17 w 143"/>
              <a:gd name="T23" fmla="*/ 14 h 28"/>
              <a:gd name="T24" fmla="*/ 22 w 143"/>
              <a:gd name="T25" fmla="*/ 8 h 28"/>
              <a:gd name="T26" fmla="*/ 26 w 143"/>
              <a:gd name="T27" fmla="*/ 8 h 28"/>
              <a:gd name="T28" fmla="*/ 33 w 143"/>
              <a:gd name="T29" fmla="*/ 9 h 28"/>
              <a:gd name="T30" fmla="*/ 41 w 143"/>
              <a:gd name="T31" fmla="*/ 6 h 28"/>
              <a:gd name="T32" fmla="*/ 49 w 143"/>
              <a:gd name="T33" fmla="*/ 6 h 28"/>
              <a:gd name="T34" fmla="*/ 51 w 143"/>
              <a:gd name="T35" fmla="*/ 7 h 28"/>
              <a:gd name="T36" fmla="*/ 52 w 143"/>
              <a:gd name="T37" fmla="*/ 9 h 28"/>
              <a:gd name="T38" fmla="*/ 56 w 143"/>
              <a:gd name="T39" fmla="*/ 14 h 28"/>
              <a:gd name="T40" fmla="*/ 67 w 143"/>
              <a:gd name="T41" fmla="*/ 20 h 28"/>
              <a:gd name="T42" fmla="*/ 74 w 143"/>
              <a:gd name="T43" fmla="*/ 10 h 28"/>
              <a:gd name="T44" fmla="*/ 64 w 143"/>
              <a:gd name="T45" fmla="*/ 10 h 28"/>
              <a:gd name="T46" fmla="*/ 69 w 143"/>
              <a:gd name="T47" fmla="*/ 13 h 28"/>
              <a:gd name="T48" fmla="*/ 62 w 143"/>
              <a:gd name="T49" fmla="*/ 15 h 28"/>
              <a:gd name="T50" fmla="*/ 59 w 143"/>
              <a:gd name="T51" fmla="*/ 7 h 28"/>
              <a:gd name="T52" fmla="*/ 68 w 143"/>
              <a:gd name="T53" fmla="*/ 0 h 28"/>
              <a:gd name="T54" fmla="*/ 77 w 143"/>
              <a:gd name="T55" fmla="*/ 2 h 28"/>
              <a:gd name="T56" fmla="*/ 86 w 143"/>
              <a:gd name="T57" fmla="*/ 4 h 28"/>
              <a:gd name="T58" fmla="*/ 93 w 143"/>
              <a:gd name="T59" fmla="*/ 1 h 28"/>
              <a:gd name="T60" fmla="*/ 104 w 143"/>
              <a:gd name="T61" fmla="*/ 3 h 28"/>
              <a:gd name="T62" fmla="*/ 113 w 143"/>
              <a:gd name="T63" fmla="*/ 8 h 28"/>
              <a:gd name="T64" fmla="*/ 121 w 143"/>
              <a:gd name="T65" fmla="*/ 6 h 28"/>
              <a:gd name="T66" fmla="*/ 124 w 143"/>
              <a:gd name="T67" fmla="*/ 11 h 28"/>
              <a:gd name="T68" fmla="*/ 130 w 143"/>
              <a:gd name="T69" fmla="*/ 16 h 28"/>
              <a:gd name="T70" fmla="*/ 138 w 143"/>
              <a:gd name="T71" fmla="*/ 15 h 28"/>
              <a:gd name="T72" fmla="*/ 142 w 143"/>
              <a:gd name="T73" fmla="*/ 15 h 28"/>
              <a:gd name="T74" fmla="*/ 141 w 143"/>
              <a:gd name="T75" fmla="*/ 16 h 28"/>
              <a:gd name="T76" fmla="*/ 134 w 143"/>
              <a:gd name="T77" fmla="*/ 20 h 28"/>
              <a:gd name="T78" fmla="*/ 125 w 143"/>
              <a:gd name="T79" fmla="*/ 17 h 28"/>
              <a:gd name="T80" fmla="*/ 105 w 143"/>
              <a:gd name="T81" fmla="*/ 21 h 28"/>
              <a:gd name="T82" fmla="*/ 89 w 143"/>
              <a:gd name="T83" fmla="*/ 27 h 28"/>
              <a:gd name="T84" fmla="*/ 86 w 143"/>
              <a:gd name="T85" fmla="*/ 16 h 28"/>
              <a:gd name="T86" fmla="*/ 92 w 143"/>
              <a:gd name="T87" fmla="*/ 17 h 28"/>
              <a:gd name="T88" fmla="*/ 91 w 143"/>
              <a:gd name="T89" fmla="*/ 18 h 28"/>
              <a:gd name="T90" fmla="*/ 98 w 143"/>
              <a:gd name="T91" fmla="*/ 17 h 28"/>
              <a:gd name="T92" fmla="*/ 84 w 143"/>
              <a:gd name="T93" fmla="*/ 13 h 28"/>
              <a:gd name="T94" fmla="*/ 80 w 143"/>
              <a:gd name="T95" fmla="*/ 25 h 28"/>
              <a:gd name="T96" fmla="*/ 79 w 143"/>
              <a:gd name="T97" fmla="*/ 26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43" h="28">
                <a:moveTo>
                  <a:pt x="79" y="26"/>
                </a:moveTo>
                <a:cubicBezTo>
                  <a:pt x="79" y="26"/>
                  <a:pt x="79" y="26"/>
                  <a:pt x="79" y="26"/>
                </a:cubicBezTo>
                <a:cubicBezTo>
                  <a:pt x="78" y="26"/>
                  <a:pt x="77" y="26"/>
                  <a:pt x="76" y="26"/>
                </a:cubicBezTo>
                <a:cubicBezTo>
                  <a:pt x="74" y="26"/>
                  <a:pt x="73" y="27"/>
                  <a:pt x="71" y="27"/>
                </a:cubicBezTo>
                <a:cubicBezTo>
                  <a:pt x="70" y="27"/>
                  <a:pt x="70" y="27"/>
                  <a:pt x="69" y="27"/>
                </a:cubicBezTo>
                <a:cubicBezTo>
                  <a:pt x="68" y="27"/>
                  <a:pt x="67" y="27"/>
                  <a:pt x="66" y="26"/>
                </a:cubicBezTo>
                <a:cubicBezTo>
                  <a:pt x="65" y="26"/>
                  <a:pt x="64" y="26"/>
                  <a:pt x="63" y="26"/>
                </a:cubicBezTo>
                <a:cubicBezTo>
                  <a:pt x="62" y="26"/>
                  <a:pt x="61" y="26"/>
                  <a:pt x="60" y="26"/>
                </a:cubicBezTo>
                <a:cubicBezTo>
                  <a:pt x="58" y="25"/>
                  <a:pt x="56" y="25"/>
                  <a:pt x="55" y="25"/>
                </a:cubicBezTo>
                <a:cubicBezTo>
                  <a:pt x="53" y="24"/>
                  <a:pt x="50" y="23"/>
                  <a:pt x="48" y="22"/>
                </a:cubicBezTo>
                <a:cubicBezTo>
                  <a:pt x="44" y="20"/>
                  <a:pt x="41" y="18"/>
                  <a:pt x="37" y="17"/>
                </a:cubicBezTo>
                <a:cubicBezTo>
                  <a:pt x="33" y="17"/>
                  <a:pt x="30" y="16"/>
                  <a:pt x="26" y="17"/>
                </a:cubicBezTo>
                <a:cubicBezTo>
                  <a:pt x="24" y="18"/>
                  <a:pt x="23" y="19"/>
                  <a:pt x="21" y="20"/>
                </a:cubicBezTo>
                <a:cubicBezTo>
                  <a:pt x="20" y="21"/>
                  <a:pt x="18" y="20"/>
                  <a:pt x="16" y="20"/>
                </a:cubicBezTo>
                <a:cubicBezTo>
                  <a:pt x="15" y="20"/>
                  <a:pt x="14" y="20"/>
                  <a:pt x="13" y="20"/>
                </a:cubicBezTo>
                <a:cubicBezTo>
                  <a:pt x="12" y="19"/>
                  <a:pt x="11" y="19"/>
                  <a:pt x="10" y="19"/>
                </a:cubicBezTo>
                <a:cubicBezTo>
                  <a:pt x="9" y="19"/>
                  <a:pt x="7" y="18"/>
                  <a:pt x="5" y="18"/>
                </a:cubicBezTo>
                <a:cubicBezTo>
                  <a:pt x="4" y="19"/>
                  <a:pt x="2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1" y="18"/>
                  <a:pt x="2" y="18"/>
                  <a:pt x="3" y="17"/>
                </a:cubicBezTo>
                <a:cubicBezTo>
                  <a:pt x="4" y="17"/>
                  <a:pt x="5" y="17"/>
                  <a:pt x="6" y="17"/>
                </a:cubicBezTo>
                <a:cubicBezTo>
                  <a:pt x="7" y="17"/>
                  <a:pt x="9" y="18"/>
                  <a:pt x="10" y="17"/>
                </a:cubicBezTo>
                <a:cubicBezTo>
                  <a:pt x="11" y="17"/>
                  <a:pt x="13" y="17"/>
                  <a:pt x="14" y="16"/>
                </a:cubicBezTo>
                <a:cubicBezTo>
                  <a:pt x="15" y="16"/>
                  <a:pt x="16" y="15"/>
                  <a:pt x="17" y="14"/>
                </a:cubicBezTo>
                <a:cubicBezTo>
                  <a:pt x="18" y="13"/>
                  <a:pt x="18" y="12"/>
                  <a:pt x="19" y="11"/>
                </a:cubicBezTo>
                <a:cubicBezTo>
                  <a:pt x="20" y="10"/>
                  <a:pt x="20" y="8"/>
                  <a:pt x="22" y="8"/>
                </a:cubicBezTo>
                <a:cubicBezTo>
                  <a:pt x="22" y="8"/>
                  <a:pt x="23" y="8"/>
                  <a:pt x="23" y="8"/>
                </a:cubicBezTo>
                <a:cubicBezTo>
                  <a:pt x="24" y="7"/>
                  <a:pt x="25" y="8"/>
                  <a:pt x="26" y="8"/>
                </a:cubicBezTo>
                <a:cubicBezTo>
                  <a:pt x="27" y="8"/>
                  <a:pt x="28" y="8"/>
                  <a:pt x="29" y="9"/>
                </a:cubicBezTo>
                <a:cubicBezTo>
                  <a:pt x="30" y="9"/>
                  <a:pt x="31" y="9"/>
                  <a:pt x="33" y="9"/>
                </a:cubicBezTo>
                <a:cubicBezTo>
                  <a:pt x="34" y="9"/>
                  <a:pt x="36" y="8"/>
                  <a:pt x="37" y="8"/>
                </a:cubicBezTo>
                <a:cubicBezTo>
                  <a:pt x="38" y="7"/>
                  <a:pt x="40" y="6"/>
                  <a:pt x="41" y="6"/>
                </a:cubicBezTo>
                <a:cubicBezTo>
                  <a:pt x="42" y="5"/>
                  <a:pt x="44" y="6"/>
                  <a:pt x="45" y="6"/>
                </a:cubicBezTo>
                <a:cubicBezTo>
                  <a:pt x="47" y="6"/>
                  <a:pt x="48" y="6"/>
                  <a:pt x="49" y="6"/>
                </a:cubicBezTo>
                <a:cubicBezTo>
                  <a:pt x="50" y="7"/>
                  <a:pt x="50" y="7"/>
                  <a:pt x="51" y="8"/>
                </a:cubicBezTo>
                <a:cubicBezTo>
                  <a:pt x="51" y="7"/>
                  <a:pt x="51" y="7"/>
                  <a:pt x="51" y="7"/>
                </a:cubicBezTo>
                <a:cubicBezTo>
                  <a:pt x="51" y="7"/>
                  <a:pt x="51" y="7"/>
                  <a:pt x="51" y="8"/>
                </a:cubicBezTo>
                <a:cubicBezTo>
                  <a:pt x="51" y="8"/>
                  <a:pt x="52" y="9"/>
                  <a:pt x="52" y="9"/>
                </a:cubicBezTo>
                <a:cubicBezTo>
                  <a:pt x="53" y="10"/>
                  <a:pt x="54" y="10"/>
                  <a:pt x="55" y="10"/>
                </a:cubicBezTo>
                <a:cubicBezTo>
                  <a:pt x="55" y="12"/>
                  <a:pt x="55" y="13"/>
                  <a:pt x="56" y="14"/>
                </a:cubicBezTo>
                <a:cubicBezTo>
                  <a:pt x="56" y="16"/>
                  <a:pt x="58" y="18"/>
                  <a:pt x="60" y="19"/>
                </a:cubicBezTo>
                <a:cubicBezTo>
                  <a:pt x="62" y="20"/>
                  <a:pt x="65" y="20"/>
                  <a:pt x="67" y="20"/>
                </a:cubicBezTo>
                <a:cubicBezTo>
                  <a:pt x="69" y="19"/>
                  <a:pt x="71" y="18"/>
                  <a:pt x="73" y="16"/>
                </a:cubicBezTo>
                <a:cubicBezTo>
                  <a:pt x="74" y="15"/>
                  <a:pt x="75" y="13"/>
                  <a:pt x="74" y="10"/>
                </a:cubicBezTo>
                <a:cubicBezTo>
                  <a:pt x="73" y="8"/>
                  <a:pt x="71" y="7"/>
                  <a:pt x="68" y="7"/>
                </a:cubicBezTo>
                <a:cubicBezTo>
                  <a:pt x="66" y="7"/>
                  <a:pt x="64" y="8"/>
                  <a:pt x="64" y="10"/>
                </a:cubicBezTo>
                <a:cubicBezTo>
                  <a:pt x="64" y="12"/>
                  <a:pt x="67" y="13"/>
                  <a:pt x="68" y="11"/>
                </a:cubicBezTo>
                <a:cubicBezTo>
                  <a:pt x="69" y="11"/>
                  <a:pt x="70" y="12"/>
                  <a:pt x="69" y="13"/>
                </a:cubicBezTo>
                <a:cubicBezTo>
                  <a:pt x="68" y="14"/>
                  <a:pt x="67" y="15"/>
                  <a:pt x="65" y="15"/>
                </a:cubicBezTo>
                <a:cubicBezTo>
                  <a:pt x="64" y="15"/>
                  <a:pt x="63" y="15"/>
                  <a:pt x="62" y="15"/>
                </a:cubicBezTo>
                <a:cubicBezTo>
                  <a:pt x="62" y="14"/>
                  <a:pt x="61" y="14"/>
                  <a:pt x="61" y="13"/>
                </a:cubicBezTo>
                <a:cubicBezTo>
                  <a:pt x="59" y="12"/>
                  <a:pt x="59" y="9"/>
                  <a:pt x="59" y="7"/>
                </a:cubicBezTo>
                <a:cubicBezTo>
                  <a:pt x="60" y="5"/>
                  <a:pt x="60" y="4"/>
                  <a:pt x="62" y="3"/>
                </a:cubicBezTo>
                <a:cubicBezTo>
                  <a:pt x="64" y="1"/>
                  <a:pt x="66" y="1"/>
                  <a:pt x="68" y="0"/>
                </a:cubicBezTo>
                <a:cubicBezTo>
                  <a:pt x="70" y="0"/>
                  <a:pt x="72" y="0"/>
                  <a:pt x="74" y="1"/>
                </a:cubicBezTo>
                <a:cubicBezTo>
                  <a:pt x="75" y="1"/>
                  <a:pt x="76" y="1"/>
                  <a:pt x="77" y="2"/>
                </a:cubicBezTo>
                <a:cubicBezTo>
                  <a:pt x="78" y="2"/>
                  <a:pt x="79" y="3"/>
                  <a:pt x="80" y="3"/>
                </a:cubicBezTo>
                <a:cubicBezTo>
                  <a:pt x="82" y="4"/>
                  <a:pt x="84" y="4"/>
                  <a:pt x="86" y="4"/>
                </a:cubicBezTo>
                <a:cubicBezTo>
                  <a:pt x="88" y="4"/>
                  <a:pt x="90" y="3"/>
                  <a:pt x="92" y="2"/>
                </a:cubicBezTo>
                <a:cubicBezTo>
                  <a:pt x="92" y="2"/>
                  <a:pt x="93" y="1"/>
                  <a:pt x="93" y="1"/>
                </a:cubicBezTo>
                <a:cubicBezTo>
                  <a:pt x="95" y="0"/>
                  <a:pt x="96" y="0"/>
                  <a:pt x="98" y="0"/>
                </a:cubicBezTo>
                <a:cubicBezTo>
                  <a:pt x="100" y="1"/>
                  <a:pt x="103" y="2"/>
                  <a:pt x="104" y="3"/>
                </a:cubicBezTo>
                <a:cubicBezTo>
                  <a:pt x="105" y="4"/>
                  <a:pt x="106" y="6"/>
                  <a:pt x="107" y="7"/>
                </a:cubicBezTo>
                <a:cubicBezTo>
                  <a:pt x="108" y="9"/>
                  <a:pt x="111" y="9"/>
                  <a:pt x="113" y="8"/>
                </a:cubicBezTo>
                <a:cubicBezTo>
                  <a:pt x="115" y="8"/>
                  <a:pt x="116" y="6"/>
                  <a:pt x="118" y="6"/>
                </a:cubicBezTo>
                <a:cubicBezTo>
                  <a:pt x="119" y="6"/>
                  <a:pt x="121" y="6"/>
                  <a:pt x="121" y="6"/>
                </a:cubicBezTo>
                <a:cubicBezTo>
                  <a:pt x="122" y="7"/>
                  <a:pt x="123" y="8"/>
                  <a:pt x="124" y="9"/>
                </a:cubicBezTo>
                <a:cubicBezTo>
                  <a:pt x="124" y="9"/>
                  <a:pt x="124" y="10"/>
                  <a:pt x="124" y="11"/>
                </a:cubicBezTo>
                <a:cubicBezTo>
                  <a:pt x="124" y="12"/>
                  <a:pt x="125" y="13"/>
                  <a:pt x="125" y="13"/>
                </a:cubicBezTo>
                <a:cubicBezTo>
                  <a:pt x="126" y="15"/>
                  <a:pt x="128" y="16"/>
                  <a:pt x="130" y="16"/>
                </a:cubicBezTo>
                <a:cubicBezTo>
                  <a:pt x="132" y="17"/>
                  <a:pt x="134" y="16"/>
                  <a:pt x="136" y="16"/>
                </a:cubicBezTo>
                <a:cubicBezTo>
                  <a:pt x="136" y="16"/>
                  <a:pt x="137" y="15"/>
                  <a:pt x="138" y="15"/>
                </a:cubicBezTo>
                <a:cubicBezTo>
                  <a:pt x="139" y="15"/>
                  <a:pt x="141" y="15"/>
                  <a:pt x="142" y="15"/>
                </a:cubicBezTo>
                <a:cubicBezTo>
                  <a:pt x="142" y="15"/>
                  <a:pt x="142" y="15"/>
                  <a:pt x="142" y="15"/>
                </a:cubicBezTo>
                <a:cubicBezTo>
                  <a:pt x="142" y="15"/>
                  <a:pt x="143" y="15"/>
                  <a:pt x="143" y="16"/>
                </a:cubicBezTo>
                <a:cubicBezTo>
                  <a:pt x="142" y="16"/>
                  <a:pt x="142" y="16"/>
                  <a:pt x="141" y="16"/>
                </a:cubicBezTo>
                <a:cubicBezTo>
                  <a:pt x="139" y="16"/>
                  <a:pt x="137" y="17"/>
                  <a:pt x="136" y="18"/>
                </a:cubicBezTo>
                <a:cubicBezTo>
                  <a:pt x="135" y="19"/>
                  <a:pt x="135" y="19"/>
                  <a:pt x="134" y="20"/>
                </a:cubicBezTo>
                <a:cubicBezTo>
                  <a:pt x="133" y="20"/>
                  <a:pt x="132" y="19"/>
                  <a:pt x="131" y="19"/>
                </a:cubicBezTo>
                <a:cubicBezTo>
                  <a:pt x="129" y="19"/>
                  <a:pt x="127" y="18"/>
                  <a:pt x="125" y="17"/>
                </a:cubicBezTo>
                <a:cubicBezTo>
                  <a:pt x="123" y="16"/>
                  <a:pt x="120" y="15"/>
                  <a:pt x="118" y="15"/>
                </a:cubicBezTo>
                <a:cubicBezTo>
                  <a:pt x="113" y="15"/>
                  <a:pt x="109" y="18"/>
                  <a:pt x="105" y="21"/>
                </a:cubicBezTo>
                <a:cubicBezTo>
                  <a:pt x="102" y="23"/>
                  <a:pt x="98" y="26"/>
                  <a:pt x="94" y="27"/>
                </a:cubicBezTo>
                <a:cubicBezTo>
                  <a:pt x="92" y="28"/>
                  <a:pt x="91" y="28"/>
                  <a:pt x="89" y="27"/>
                </a:cubicBezTo>
                <a:cubicBezTo>
                  <a:pt x="87" y="27"/>
                  <a:pt x="86" y="26"/>
                  <a:pt x="84" y="25"/>
                </a:cubicBezTo>
                <a:cubicBezTo>
                  <a:pt x="82" y="23"/>
                  <a:pt x="83" y="18"/>
                  <a:pt x="86" y="16"/>
                </a:cubicBezTo>
                <a:cubicBezTo>
                  <a:pt x="87" y="15"/>
                  <a:pt x="89" y="15"/>
                  <a:pt x="91" y="16"/>
                </a:cubicBezTo>
                <a:cubicBezTo>
                  <a:pt x="91" y="16"/>
                  <a:pt x="91" y="16"/>
                  <a:pt x="92" y="17"/>
                </a:cubicBezTo>
                <a:cubicBezTo>
                  <a:pt x="92" y="17"/>
                  <a:pt x="92" y="17"/>
                  <a:pt x="91" y="17"/>
                </a:cubicBezTo>
                <a:cubicBezTo>
                  <a:pt x="91" y="18"/>
                  <a:pt x="91" y="18"/>
                  <a:pt x="91" y="18"/>
                </a:cubicBezTo>
                <a:cubicBezTo>
                  <a:pt x="90" y="21"/>
                  <a:pt x="93" y="24"/>
                  <a:pt x="96" y="22"/>
                </a:cubicBezTo>
                <a:cubicBezTo>
                  <a:pt x="98" y="21"/>
                  <a:pt x="98" y="19"/>
                  <a:pt x="98" y="17"/>
                </a:cubicBezTo>
                <a:cubicBezTo>
                  <a:pt x="98" y="15"/>
                  <a:pt x="98" y="12"/>
                  <a:pt x="95" y="12"/>
                </a:cubicBezTo>
                <a:cubicBezTo>
                  <a:pt x="91" y="11"/>
                  <a:pt x="87" y="11"/>
                  <a:pt x="84" y="13"/>
                </a:cubicBezTo>
                <a:cubicBezTo>
                  <a:pt x="81" y="16"/>
                  <a:pt x="80" y="19"/>
                  <a:pt x="80" y="23"/>
                </a:cubicBezTo>
                <a:cubicBezTo>
                  <a:pt x="80" y="24"/>
                  <a:pt x="80" y="24"/>
                  <a:pt x="80" y="25"/>
                </a:cubicBezTo>
                <a:cubicBezTo>
                  <a:pt x="80" y="25"/>
                  <a:pt x="80" y="25"/>
                  <a:pt x="80" y="26"/>
                </a:cubicBezTo>
                <a:cubicBezTo>
                  <a:pt x="80" y="26"/>
                  <a:pt x="79" y="26"/>
                  <a:pt x="79" y="26"/>
                </a:cubicBezTo>
                <a:close/>
              </a:path>
            </a:pathLst>
          </a:custGeom>
          <a:solidFill>
            <a:srgbClr val="B6F1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51" name="组合 250"/>
          <p:cNvGrpSpPr/>
          <p:nvPr/>
        </p:nvGrpSpPr>
        <p:grpSpPr>
          <a:xfrm>
            <a:off x="7317307" y="1247294"/>
            <a:ext cx="772375" cy="772375"/>
            <a:chOff x="7317307" y="1247294"/>
            <a:chExt cx="772375" cy="772375"/>
          </a:xfrm>
        </p:grpSpPr>
        <p:sp>
          <p:nvSpPr>
            <p:cNvPr id="1365" name="Line 363"/>
            <p:cNvSpPr>
              <a:spLocks noChangeShapeType="1"/>
            </p:cNvSpPr>
            <p:nvPr/>
          </p:nvSpPr>
          <p:spPr bwMode="auto">
            <a:xfrm>
              <a:off x="7317307" y="1629801"/>
              <a:ext cx="772375" cy="0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66" name="Line 364"/>
            <p:cNvSpPr>
              <a:spLocks noChangeShapeType="1"/>
            </p:cNvSpPr>
            <p:nvPr/>
          </p:nvSpPr>
          <p:spPr bwMode="auto">
            <a:xfrm>
              <a:off x="7699815" y="1247294"/>
              <a:ext cx="0" cy="772375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67" name="Line 365"/>
            <p:cNvSpPr>
              <a:spLocks noChangeShapeType="1"/>
            </p:cNvSpPr>
            <p:nvPr/>
          </p:nvSpPr>
          <p:spPr bwMode="auto">
            <a:xfrm>
              <a:off x="7420291" y="1364988"/>
              <a:ext cx="544338" cy="544338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68" name="Line 366"/>
            <p:cNvSpPr>
              <a:spLocks noChangeShapeType="1"/>
            </p:cNvSpPr>
            <p:nvPr/>
          </p:nvSpPr>
          <p:spPr bwMode="auto">
            <a:xfrm flipH="1">
              <a:off x="7420291" y="1364988"/>
              <a:ext cx="544338" cy="544338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69" name="Line 367"/>
            <p:cNvSpPr>
              <a:spLocks noChangeShapeType="1"/>
            </p:cNvSpPr>
            <p:nvPr/>
          </p:nvSpPr>
          <p:spPr bwMode="auto">
            <a:xfrm flipV="1">
              <a:off x="7332019" y="1490037"/>
              <a:ext cx="720881" cy="301595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70" name="Line 368"/>
            <p:cNvSpPr>
              <a:spLocks noChangeShapeType="1"/>
            </p:cNvSpPr>
            <p:nvPr/>
          </p:nvSpPr>
          <p:spPr bwMode="auto">
            <a:xfrm>
              <a:off x="7545339" y="1276717"/>
              <a:ext cx="294237" cy="720881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71" name="Line 369"/>
            <p:cNvSpPr>
              <a:spLocks noChangeShapeType="1"/>
            </p:cNvSpPr>
            <p:nvPr/>
          </p:nvSpPr>
          <p:spPr bwMode="auto">
            <a:xfrm>
              <a:off x="7332019" y="1490037"/>
              <a:ext cx="720881" cy="301595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72" name="Line 370"/>
            <p:cNvSpPr>
              <a:spLocks noChangeShapeType="1"/>
            </p:cNvSpPr>
            <p:nvPr/>
          </p:nvSpPr>
          <p:spPr bwMode="auto">
            <a:xfrm flipH="1">
              <a:off x="7545339" y="1276717"/>
              <a:ext cx="294237" cy="720881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73" name="Line 371"/>
            <p:cNvSpPr>
              <a:spLocks noChangeShapeType="1"/>
            </p:cNvSpPr>
            <p:nvPr/>
          </p:nvSpPr>
          <p:spPr bwMode="auto">
            <a:xfrm flipV="1">
              <a:off x="7368797" y="1423835"/>
              <a:ext cx="647321" cy="434001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74" name="Line 372"/>
            <p:cNvSpPr>
              <a:spLocks noChangeShapeType="1"/>
            </p:cNvSpPr>
            <p:nvPr/>
          </p:nvSpPr>
          <p:spPr bwMode="auto">
            <a:xfrm>
              <a:off x="7471779" y="1313494"/>
              <a:ext cx="441356" cy="647322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75" name="Line 373"/>
            <p:cNvSpPr>
              <a:spLocks noChangeShapeType="1"/>
            </p:cNvSpPr>
            <p:nvPr/>
          </p:nvSpPr>
          <p:spPr bwMode="auto">
            <a:xfrm>
              <a:off x="7317307" y="1563595"/>
              <a:ext cx="750304" cy="154476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76" name="Line 374"/>
            <p:cNvSpPr>
              <a:spLocks noChangeShapeType="1"/>
            </p:cNvSpPr>
            <p:nvPr/>
          </p:nvSpPr>
          <p:spPr bwMode="auto">
            <a:xfrm flipH="1">
              <a:off x="7611545" y="1262005"/>
              <a:ext cx="161831" cy="757663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77" name="Line 375"/>
            <p:cNvSpPr>
              <a:spLocks noChangeShapeType="1"/>
            </p:cNvSpPr>
            <p:nvPr/>
          </p:nvSpPr>
          <p:spPr bwMode="auto">
            <a:xfrm flipH="1" flipV="1">
              <a:off x="7368797" y="1423835"/>
              <a:ext cx="647321" cy="434001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78" name="Line 376"/>
            <p:cNvSpPr>
              <a:spLocks noChangeShapeType="1"/>
            </p:cNvSpPr>
            <p:nvPr/>
          </p:nvSpPr>
          <p:spPr bwMode="auto">
            <a:xfrm flipH="1">
              <a:off x="7471779" y="1313494"/>
              <a:ext cx="441356" cy="647322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79" name="Line 377"/>
            <p:cNvSpPr>
              <a:spLocks noChangeShapeType="1"/>
            </p:cNvSpPr>
            <p:nvPr/>
          </p:nvSpPr>
          <p:spPr bwMode="auto">
            <a:xfrm flipH="1">
              <a:off x="7317307" y="1563595"/>
              <a:ext cx="750304" cy="154476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80" name="Line 378"/>
            <p:cNvSpPr>
              <a:spLocks noChangeShapeType="1"/>
            </p:cNvSpPr>
            <p:nvPr/>
          </p:nvSpPr>
          <p:spPr bwMode="auto">
            <a:xfrm>
              <a:off x="7611545" y="1262005"/>
              <a:ext cx="161831" cy="757663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8486897" y="2159428"/>
            <a:ext cx="772375" cy="772375"/>
            <a:chOff x="8486897" y="2159428"/>
            <a:chExt cx="772375" cy="772375"/>
          </a:xfrm>
        </p:grpSpPr>
        <p:sp>
          <p:nvSpPr>
            <p:cNvPr id="1381" name="Line 379"/>
            <p:cNvSpPr>
              <a:spLocks noChangeShapeType="1"/>
            </p:cNvSpPr>
            <p:nvPr/>
          </p:nvSpPr>
          <p:spPr bwMode="auto">
            <a:xfrm>
              <a:off x="8486897" y="2541936"/>
              <a:ext cx="772375" cy="0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82" name="Line 380"/>
            <p:cNvSpPr>
              <a:spLocks noChangeShapeType="1"/>
            </p:cNvSpPr>
            <p:nvPr/>
          </p:nvSpPr>
          <p:spPr bwMode="auto">
            <a:xfrm>
              <a:off x="8876763" y="2159428"/>
              <a:ext cx="0" cy="772375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83" name="Line 381"/>
            <p:cNvSpPr>
              <a:spLocks noChangeShapeType="1"/>
            </p:cNvSpPr>
            <p:nvPr/>
          </p:nvSpPr>
          <p:spPr bwMode="auto">
            <a:xfrm>
              <a:off x="8597238" y="2262411"/>
              <a:ext cx="559050" cy="544338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84" name="Line 382"/>
            <p:cNvSpPr>
              <a:spLocks noChangeShapeType="1"/>
            </p:cNvSpPr>
            <p:nvPr/>
          </p:nvSpPr>
          <p:spPr bwMode="auto">
            <a:xfrm flipH="1">
              <a:off x="8597238" y="2262411"/>
              <a:ext cx="559050" cy="544338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85" name="Line 383"/>
            <p:cNvSpPr>
              <a:spLocks noChangeShapeType="1"/>
            </p:cNvSpPr>
            <p:nvPr/>
          </p:nvSpPr>
          <p:spPr bwMode="auto">
            <a:xfrm flipV="1">
              <a:off x="8523679" y="2387459"/>
              <a:ext cx="698815" cy="294237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86" name="Line 384"/>
            <p:cNvSpPr>
              <a:spLocks noChangeShapeType="1"/>
            </p:cNvSpPr>
            <p:nvPr/>
          </p:nvSpPr>
          <p:spPr bwMode="auto">
            <a:xfrm>
              <a:off x="8736998" y="2174139"/>
              <a:ext cx="279525" cy="720881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87" name="Line 385"/>
            <p:cNvSpPr>
              <a:spLocks noChangeShapeType="1"/>
            </p:cNvSpPr>
            <p:nvPr/>
          </p:nvSpPr>
          <p:spPr bwMode="auto">
            <a:xfrm>
              <a:off x="8523679" y="2387459"/>
              <a:ext cx="698815" cy="294237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88" name="Line 386"/>
            <p:cNvSpPr>
              <a:spLocks noChangeShapeType="1"/>
            </p:cNvSpPr>
            <p:nvPr/>
          </p:nvSpPr>
          <p:spPr bwMode="auto">
            <a:xfrm flipH="1">
              <a:off x="8736998" y="2174139"/>
              <a:ext cx="279525" cy="720881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89" name="Line 387"/>
            <p:cNvSpPr>
              <a:spLocks noChangeShapeType="1"/>
            </p:cNvSpPr>
            <p:nvPr/>
          </p:nvSpPr>
          <p:spPr bwMode="auto">
            <a:xfrm flipV="1">
              <a:off x="8560456" y="2313900"/>
              <a:ext cx="632609" cy="441356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90" name="Line 388"/>
            <p:cNvSpPr>
              <a:spLocks noChangeShapeType="1"/>
            </p:cNvSpPr>
            <p:nvPr/>
          </p:nvSpPr>
          <p:spPr bwMode="auto">
            <a:xfrm>
              <a:off x="8663439" y="2210917"/>
              <a:ext cx="419290" cy="647322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91" name="Line 389"/>
            <p:cNvSpPr>
              <a:spLocks noChangeShapeType="1"/>
            </p:cNvSpPr>
            <p:nvPr/>
          </p:nvSpPr>
          <p:spPr bwMode="auto">
            <a:xfrm>
              <a:off x="8486897" y="2453664"/>
              <a:ext cx="772375" cy="161831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92" name="Line 390"/>
            <p:cNvSpPr>
              <a:spLocks noChangeShapeType="1"/>
            </p:cNvSpPr>
            <p:nvPr/>
          </p:nvSpPr>
          <p:spPr bwMode="auto">
            <a:xfrm flipH="1">
              <a:off x="8803204" y="2159428"/>
              <a:ext cx="139765" cy="750304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93" name="Line 391"/>
            <p:cNvSpPr>
              <a:spLocks noChangeShapeType="1"/>
            </p:cNvSpPr>
            <p:nvPr/>
          </p:nvSpPr>
          <p:spPr bwMode="auto">
            <a:xfrm flipH="1" flipV="1">
              <a:off x="8560456" y="2313900"/>
              <a:ext cx="632609" cy="441356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94" name="Line 392"/>
            <p:cNvSpPr>
              <a:spLocks noChangeShapeType="1"/>
            </p:cNvSpPr>
            <p:nvPr/>
          </p:nvSpPr>
          <p:spPr bwMode="auto">
            <a:xfrm flipH="1">
              <a:off x="8663439" y="2210917"/>
              <a:ext cx="419290" cy="647322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95" name="Line 393"/>
            <p:cNvSpPr>
              <a:spLocks noChangeShapeType="1"/>
            </p:cNvSpPr>
            <p:nvPr/>
          </p:nvSpPr>
          <p:spPr bwMode="auto">
            <a:xfrm flipH="1">
              <a:off x="8486897" y="2453664"/>
              <a:ext cx="772375" cy="161831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96" name="Line 394"/>
            <p:cNvSpPr>
              <a:spLocks noChangeShapeType="1"/>
            </p:cNvSpPr>
            <p:nvPr/>
          </p:nvSpPr>
          <p:spPr bwMode="auto">
            <a:xfrm>
              <a:off x="8803204" y="2159428"/>
              <a:ext cx="139765" cy="750304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478" name="Freeform 476"/>
          <p:cNvSpPr/>
          <p:nvPr/>
        </p:nvSpPr>
        <p:spPr bwMode="auto">
          <a:xfrm>
            <a:off x="6684698" y="1247294"/>
            <a:ext cx="478138" cy="279525"/>
          </a:xfrm>
          <a:custGeom>
            <a:avLst/>
            <a:gdLst>
              <a:gd name="T0" fmla="*/ 17 w 27"/>
              <a:gd name="T1" fmla="*/ 16 h 16"/>
              <a:gd name="T2" fmla="*/ 17 w 27"/>
              <a:gd name="T3" fmla="*/ 14 h 16"/>
              <a:gd name="T4" fmla="*/ 17 w 27"/>
              <a:gd name="T5" fmla="*/ 13 h 16"/>
              <a:gd name="T6" fmla="*/ 17 w 27"/>
              <a:gd name="T7" fmla="*/ 12 h 16"/>
              <a:gd name="T8" fmla="*/ 16 w 27"/>
              <a:gd name="T9" fmla="*/ 11 h 16"/>
              <a:gd name="T10" fmla="*/ 16 w 27"/>
              <a:gd name="T11" fmla="*/ 10 h 16"/>
              <a:gd name="T12" fmla="*/ 19 w 27"/>
              <a:gd name="T13" fmla="*/ 12 h 16"/>
              <a:gd name="T14" fmla="*/ 21 w 27"/>
              <a:gd name="T15" fmla="*/ 13 h 16"/>
              <a:gd name="T16" fmla="*/ 21 w 27"/>
              <a:gd name="T17" fmla="*/ 11 h 16"/>
              <a:gd name="T18" fmla="*/ 23 w 27"/>
              <a:gd name="T19" fmla="*/ 12 h 16"/>
              <a:gd name="T20" fmla="*/ 23 w 27"/>
              <a:gd name="T21" fmla="*/ 12 h 16"/>
              <a:gd name="T22" fmla="*/ 24 w 27"/>
              <a:gd name="T23" fmla="*/ 12 h 16"/>
              <a:gd name="T24" fmla="*/ 26 w 27"/>
              <a:gd name="T25" fmla="*/ 10 h 16"/>
              <a:gd name="T26" fmla="*/ 24 w 27"/>
              <a:gd name="T27" fmla="*/ 9 h 16"/>
              <a:gd name="T28" fmla="*/ 25 w 27"/>
              <a:gd name="T29" fmla="*/ 9 h 16"/>
              <a:gd name="T30" fmla="*/ 24 w 27"/>
              <a:gd name="T31" fmla="*/ 9 h 16"/>
              <a:gd name="T32" fmla="*/ 23 w 27"/>
              <a:gd name="T33" fmla="*/ 8 h 16"/>
              <a:gd name="T34" fmla="*/ 24 w 27"/>
              <a:gd name="T35" fmla="*/ 6 h 16"/>
              <a:gd name="T36" fmla="*/ 22 w 27"/>
              <a:gd name="T37" fmla="*/ 6 h 16"/>
              <a:gd name="T38" fmla="*/ 20 w 27"/>
              <a:gd name="T39" fmla="*/ 6 h 16"/>
              <a:gd name="T40" fmla="*/ 18 w 27"/>
              <a:gd name="T41" fmla="*/ 6 h 16"/>
              <a:gd name="T42" fmla="*/ 20 w 27"/>
              <a:gd name="T43" fmla="*/ 5 h 16"/>
              <a:gd name="T44" fmla="*/ 22 w 27"/>
              <a:gd name="T45" fmla="*/ 4 h 16"/>
              <a:gd name="T46" fmla="*/ 23 w 27"/>
              <a:gd name="T47" fmla="*/ 3 h 16"/>
              <a:gd name="T48" fmla="*/ 21 w 27"/>
              <a:gd name="T49" fmla="*/ 2 h 16"/>
              <a:gd name="T50" fmla="*/ 20 w 27"/>
              <a:gd name="T51" fmla="*/ 2 h 16"/>
              <a:gd name="T52" fmla="*/ 19 w 27"/>
              <a:gd name="T53" fmla="*/ 2 h 16"/>
              <a:gd name="T54" fmla="*/ 17 w 27"/>
              <a:gd name="T55" fmla="*/ 3 h 16"/>
              <a:gd name="T56" fmla="*/ 16 w 27"/>
              <a:gd name="T57" fmla="*/ 2 h 16"/>
              <a:gd name="T58" fmla="*/ 15 w 27"/>
              <a:gd name="T59" fmla="*/ 1 h 16"/>
              <a:gd name="T60" fmla="*/ 13 w 27"/>
              <a:gd name="T61" fmla="*/ 3 h 16"/>
              <a:gd name="T62" fmla="*/ 12 w 27"/>
              <a:gd name="T63" fmla="*/ 6 h 16"/>
              <a:gd name="T64" fmla="*/ 7 w 27"/>
              <a:gd name="T65" fmla="*/ 4 h 16"/>
              <a:gd name="T66" fmla="*/ 3 w 27"/>
              <a:gd name="T67" fmla="*/ 4 h 16"/>
              <a:gd name="T68" fmla="*/ 0 w 27"/>
              <a:gd name="T69" fmla="*/ 3 h 16"/>
              <a:gd name="T70" fmla="*/ 4 w 27"/>
              <a:gd name="T71" fmla="*/ 4 h 16"/>
              <a:gd name="T72" fmla="*/ 10 w 27"/>
              <a:gd name="T73" fmla="*/ 5 h 16"/>
              <a:gd name="T74" fmla="*/ 11 w 27"/>
              <a:gd name="T75" fmla="*/ 6 h 16"/>
              <a:gd name="T76" fmla="*/ 12 w 27"/>
              <a:gd name="T77" fmla="*/ 7 h 16"/>
              <a:gd name="T78" fmla="*/ 11 w 27"/>
              <a:gd name="T79" fmla="*/ 9 h 16"/>
              <a:gd name="T80" fmla="*/ 11 w 27"/>
              <a:gd name="T81" fmla="*/ 12 h 16"/>
              <a:gd name="T82" fmla="*/ 13 w 27"/>
              <a:gd name="T83" fmla="*/ 11 h 16"/>
              <a:gd name="T84" fmla="*/ 14 w 27"/>
              <a:gd name="T85" fmla="*/ 14 h 16"/>
              <a:gd name="T86" fmla="*/ 14 w 27"/>
              <a:gd name="T87" fmla="*/ 13 h 16"/>
              <a:gd name="T88" fmla="*/ 15 w 27"/>
              <a:gd name="T89" fmla="*/ 15 h 16"/>
              <a:gd name="T90" fmla="*/ 15 w 27"/>
              <a:gd name="T91" fmla="*/ 14 h 16"/>
              <a:gd name="T92" fmla="*/ 17 w 27"/>
              <a:gd name="T93" fmla="*/ 16 h 16"/>
              <a:gd name="T94" fmla="*/ 17 w 27"/>
              <a:gd name="T95" fmla="*/ 16 h 16"/>
              <a:gd name="T96" fmla="*/ 17 w 27"/>
              <a:gd name="T9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7" h="16">
                <a:moveTo>
                  <a:pt x="17" y="16"/>
                </a:moveTo>
                <a:cubicBezTo>
                  <a:pt x="17" y="16"/>
                  <a:pt x="17" y="15"/>
                  <a:pt x="17" y="14"/>
                </a:cubicBezTo>
                <a:cubicBezTo>
                  <a:pt x="17" y="14"/>
                  <a:pt x="17" y="13"/>
                  <a:pt x="17" y="13"/>
                </a:cubicBezTo>
                <a:cubicBezTo>
                  <a:pt x="17" y="12"/>
                  <a:pt x="17" y="13"/>
                  <a:pt x="17" y="12"/>
                </a:cubicBezTo>
                <a:cubicBezTo>
                  <a:pt x="17" y="12"/>
                  <a:pt x="17" y="12"/>
                  <a:pt x="16" y="11"/>
                </a:cubicBezTo>
                <a:cubicBezTo>
                  <a:pt x="16" y="11"/>
                  <a:pt x="16" y="10"/>
                  <a:pt x="16" y="10"/>
                </a:cubicBezTo>
                <a:cubicBezTo>
                  <a:pt x="17" y="10"/>
                  <a:pt x="18" y="11"/>
                  <a:pt x="19" y="12"/>
                </a:cubicBezTo>
                <a:cubicBezTo>
                  <a:pt x="19" y="12"/>
                  <a:pt x="20" y="14"/>
                  <a:pt x="21" y="13"/>
                </a:cubicBezTo>
                <a:cubicBezTo>
                  <a:pt x="21" y="13"/>
                  <a:pt x="21" y="12"/>
                  <a:pt x="21" y="11"/>
                </a:cubicBezTo>
                <a:cubicBezTo>
                  <a:pt x="22" y="11"/>
                  <a:pt x="22" y="12"/>
                  <a:pt x="23" y="12"/>
                </a:cubicBezTo>
                <a:cubicBezTo>
                  <a:pt x="23" y="12"/>
                  <a:pt x="23" y="12"/>
                  <a:pt x="23" y="12"/>
                </a:cubicBezTo>
                <a:cubicBezTo>
                  <a:pt x="23" y="11"/>
                  <a:pt x="24" y="11"/>
                  <a:pt x="24" y="12"/>
                </a:cubicBezTo>
                <a:cubicBezTo>
                  <a:pt x="24" y="11"/>
                  <a:pt x="27" y="11"/>
                  <a:pt x="26" y="10"/>
                </a:cubicBezTo>
                <a:cubicBezTo>
                  <a:pt x="26" y="9"/>
                  <a:pt x="25" y="10"/>
                  <a:pt x="24" y="9"/>
                </a:cubicBezTo>
                <a:cubicBezTo>
                  <a:pt x="24" y="9"/>
                  <a:pt x="25" y="9"/>
                  <a:pt x="25" y="9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8"/>
                  <a:pt x="23" y="8"/>
                  <a:pt x="23" y="8"/>
                </a:cubicBezTo>
                <a:cubicBezTo>
                  <a:pt x="23" y="7"/>
                  <a:pt x="23" y="7"/>
                  <a:pt x="24" y="6"/>
                </a:cubicBezTo>
                <a:cubicBezTo>
                  <a:pt x="24" y="6"/>
                  <a:pt x="22" y="6"/>
                  <a:pt x="22" y="6"/>
                </a:cubicBezTo>
                <a:cubicBezTo>
                  <a:pt x="21" y="6"/>
                  <a:pt x="20" y="6"/>
                  <a:pt x="20" y="6"/>
                </a:cubicBezTo>
                <a:cubicBezTo>
                  <a:pt x="19" y="6"/>
                  <a:pt x="18" y="6"/>
                  <a:pt x="18" y="6"/>
                </a:cubicBezTo>
                <a:cubicBezTo>
                  <a:pt x="18" y="5"/>
                  <a:pt x="20" y="5"/>
                  <a:pt x="20" y="5"/>
                </a:cubicBezTo>
                <a:cubicBezTo>
                  <a:pt x="20" y="5"/>
                  <a:pt x="22" y="4"/>
                  <a:pt x="22" y="4"/>
                </a:cubicBezTo>
                <a:cubicBezTo>
                  <a:pt x="22" y="4"/>
                  <a:pt x="23" y="3"/>
                  <a:pt x="23" y="3"/>
                </a:cubicBezTo>
                <a:cubicBezTo>
                  <a:pt x="25" y="2"/>
                  <a:pt x="20" y="2"/>
                  <a:pt x="21" y="2"/>
                </a:cubicBezTo>
                <a:cubicBezTo>
                  <a:pt x="21" y="2"/>
                  <a:pt x="20" y="2"/>
                  <a:pt x="20" y="2"/>
                </a:cubicBezTo>
                <a:cubicBezTo>
                  <a:pt x="20" y="2"/>
                  <a:pt x="18" y="2"/>
                  <a:pt x="19" y="2"/>
                </a:cubicBezTo>
                <a:cubicBezTo>
                  <a:pt x="18" y="2"/>
                  <a:pt x="17" y="2"/>
                  <a:pt x="17" y="3"/>
                </a:cubicBezTo>
                <a:cubicBezTo>
                  <a:pt x="16" y="3"/>
                  <a:pt x="15" y="3"/>
                  <a:pt x="16" y="2"/>
                </a:cubicBezTo>
                <a:cubicBezTo>
                  <a:pt x="15" y="2"/>
                  <a:pt x="16" y="0"/>
                  <a:pt x="15" y="1"/>
                </a:cubicBezTo>
                <a:cubicBezTo>
                  <a:pt x="14" y="1"/>
                  <a:pt x="13" y="2"/>
                  <a:pt x="13" y="3"/>
                </a:cubicBezTo>
                <a:cubicBezTo>
                  <a:pt x="12" y="2"/>
                  <a:pt x="13" y="5"/>
                  <a:pt x="12" y="6"/>
                </a:cubicBezTo>
                <a:cubicBezTo>
                  <a:pt x="11" y="5"/>
                  <a:pt x="9" y="5"/>
                  <a:pt x="7" y="4"/>
                </a:cubicBezTo>
                <a:cubicBezTo>
                  <a:pt x="6" y="4"/>
                  <a:pt x="5" y="4"/>
                  <a:pt x="3" y="4"/>
                </a:cubicBezTo>
                <a:cubicBezTo>
                  <a:pt x="3" y="4"/>
                  <a:pt x="1" y="3"/>
                  <a:pt x="0" y="3"/>
                </a:cubicBezTo>
                <a:cubicBezTo>
                  <a:pt x="0" y="4"/>
                  <a:pt x="4" y="4"/>
                  <a:pt x="4" y="4"/>
                </a:cubicBezTo>
                <a:cubicBezTo>
                  <a:pt x="6" y="5"/>
                  <a:pt x="8" y="5"/>
                  <a:pt x="10" y="5"/>
                </a:cubicBezTo>
                <a:cubicBezTo>
                  <a:pt x="10" y="6"/>
                  <a:pt x="11" y="6"/>
                  <a:pt x="11" y="6"/>
                </a:cubicBezTo>
                <a:cubicBezTo>
                  <a:pt x="12" y="6"/>
                  <a:pt x="12" y="6"/>
                  <a:pt x="12" y="7"/>
                </a:cubicBezTo>
                <a:cubicBezTo>
                  <a:pt x="12" y="7"/>
                  <a:pt x="10" y="9"/>
                  <a:pt x="11" y="9"/>
                </a:cubicBezTo>
                <a:cubicBezTo>
                  <a:pt x="11" y="9"/>
                  <a:pt x="10" y="11"/>
                  <a:pt x="11" y="12"/>
                </a:cubicBezTo>
                <a:cubicBezTo>
                  <a:pt x="11" y="12"/>
                  <a:pt x="12" y="11"/>
                  <a:pt x="13" y="11"/>
                </a:cubicBezTo>
                <a:cubicBezTo>
                  <a:pt x="13" y="11"/>
                  <a:pt x="13" y="13"/>
                  <a:pt x="14" y="14"/>
                </a:cubicBezTo>
                <a:cubicBezTo>
                  <a:pt x="14" y="13"/>
                  <a:pt x="14" y="13"/>
                  <a:pt x="14" y="13"/>
                </a:cubicBezTo>
                <a:cubicBezTo>
                  <a:pt x="14" y="14"/>
                  <a:pt x="15" y="14"/>
                  <a:pt x="15" y="15"/>
                </a:cubicBezTo>
                <a:cubicBezTo>
                  <a:pt x="15" y="15"/>
                  <a:pt x="15" y="14"/>
                  <a:pt x="15" y="14"/>
                </a:cubicBezTo>
                <a:cubicBezTo>
                  <a:pt x="16" y="15"/>
                  <a:pt x="16" y="16"/>
                  <a:pt x="17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17" y="16"/>
                  <a:pt x="17" y="16"/>
                  <a:pt x="17" y="16"/>
                </a:cubicBezTo>
                <a:close/>
              </a:path>
            </a:pathLst>
          </a:custGeom>
          <a:solidFill>
            <a:srgbClr val="BE0D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83" name="Freeform 481"/>
          <p:cNvSpPr/>
          <p:nvPr/>
        </p:nvSpPr>
        <p:spPr bwMode="auto">
          <a:xfrm>
            <a:off x="8207372" y="1364988"/>
            <a:ext cx="301595" cy="353084"/>
          </a:xfrm>
          <a:custGeom>
            <a:avLst/>
            <a:gdLst>
              <a:gd name="T0" fmla="*/ 10 w 17"/>
              <a:gd name="T1" fmla="*/ 20 h 20"/>
              <a:gd name="T2" fmla="*/ 10 w 17"/>
              <a:gd name="T3" fmla="*/ 20 h 20"/>
              <a:gd name="T4" fmla="*/ 11 w 17"/>
              <a:gd name="T5" fmla="*/ 19 h 20"/>
              <a:gd name="T6" fmla="*/ 11 w 17"/>
              <a:gd name="T7" fmla="*/ 18 h 20"/>
              <a:gd name="T8" fmla="*/ 11 w 17"/>
              <a:gd name="T9" fmla="*/ 17 h 20"/>
              <a:gd name="T10" fmla="*/ 11 w 17"/>
              <a:gd name="T11" fmla="*/ 15 h 20"/>
              <a:gd name="T12" fmla="*/ 11 w 17"/>
              <a:gd name="T13" fmla="*/ 14 h 20"/>
              <a:gd name="T14" fmla="*/ 12 w 17"/>
              <a:gd name="T15" fmla="*/ 14 h 20"/>
              <a:gd name="T16" fmla="*/ 12 w 17"/>
              <a:gd name="T17" fmla="*/ 12 h 20"/>
              <a:gd name="T18" fmla="*/ 12 w 17"/>
              <a:gd name="T19" fmla="*/ 11 h 20"/>
              <a:gd name="T20" fmla="*/ 10 w 17"/>
              <a:gd name="T21" fmla="*/ 11 h 20"/>
              <a:gd name="T22" fmla="*/ 9 w 17"/>
              <a:gd name="T23" fmla="*/ 9 h 20"/>
              <a:gd name="T24" fmla="*/ 12 w 17"/>
              <a:gd name="T25" fmla="*/ 10 h 20"/>
              <a:gd name="T26" fmla="*/ 14 w 17"/>
              <a:gd name="T27" fmla="*/ 10 h 20"/>
              <a:gd name="T28" fmla="*/ 17 w 17"/>
              <a:gd name="T29" fmla="*/ 10 h 20"/>
              <a:gd name="T30" fmla="*/ 16 w 17"/>
              <a:gd name="T31" fmla="*/ 9 h 20"/>
              <a:gd name="T32" fmla="*/ 15 w 17"/>
              <a:gd name="T33" fmla="*/ 8 h 20"/>
              <a:gd name="T34" fmla="*/ 14 w 17"/>
              <a:gd name="T35" fmla="*/ 7 h 20"/>
              <a:gd name="T36" fmla="*/ 14 w 17"/>
              <a:gd name="T37" fmla="*/ 6 h 20"/>
              <a:gd name="T38" fmla="*/ 13 w 17"/>
              <a:gd name="T39" fmla="*/ 5 h 20"/>
              <a:gd name="T40" fmla="*/ 10 w 17"/>
              <a:gd name="T41" fmla="*/ 5 h 20"/>
              <a:gd name="T42" fmla="*/ 11 w 17"/>
              <a:gd name="T43" fmla="*/ 2 h 20"/>
              <a:gd name="T44" fmla="*/ 11 w 17"/>
              <a:gd name="T45" fmla="*/ 2 h 20"/>
              <a:gd name="T46" fmla="*/ 10 w 17"/>
              <a:gd name="T47" fmla="*/ 2 h 20"/>
              <a:gd name="T48" fmla="*/ 9 w 17"/>
              <a:gd name="T49" fmla="*/ 3 h 20"/>
              <a:gd name="T50" fmla="*/ 9 w 17"/>
              <a:gd name="T51" fmla="*/ 2 h 20"/>
              <a:gd name="T52" fmla="*/ 7 w 17"/>
              <a:gd name="T53" fmla="*/ 4 h 20"/>
              <a:gd name="T54" fmla="*/ 7 w 17"/>
              <a:gd name="T55" fmla="*/ 6 h 20"/>
              <a:gd name="T56" fmla="*/ 4 w 17"/>
              <a:gd name="T57" fmla="*/ 2 h 20"/>
              <a:gd name="T58" fmla="*/ 3 w 17"/>
              <a:gd name="T59" fmla="*/ 0 h 20"/>
              <a:gd name="T60" fmla="*/ 2 w 17"/>
              <a:gd name="T61" fmla="*/ 0 h 20"/>
              <a:gd name="T62" fmla="*/ 6 w 17"/>
              <a:gd name="T63" fmla="*/ 5 h 20"/>
              <a:gd name="T64" fmla="*/ 6 w 17"/>
              <a:gd name="T65" fmla="*/ 7 h 20"/>
              <a:gd name="T66" fmla="*/ 3 w 17"/>
              <a:gd name="T67" fmla="*/ 8 h 20"/>
              <a:gd name="T68" fmla="*/ 3 w 17"/>
              <a:gd name="T69" fmla="*/ 8 h 20"/>
              <a:gd name="T70" fmla="*/ 1 w 17"/>
              <a:gd name="T71" fmla="*/ 9 h 20"/>
              <a:gd name="T72" fmla="*/ 0 w 17"/>
              <a:gd name="T73" fmla="*/ 10 h 20"/>
              <a:gd name="T74" fmla="*/ 0 w 17"/>
              <a:gd name="T75" fmla="*/ 10 h 20"/>
              <a:gd name="T76" fmla="*/ 2 w 17"/>
              <a:gd name="T77" fmla="*/ 10 h 20"/>
              <a:gd name="T78" fmla="*/ 1 w 17"/>
              <a:gd name="T79" fmla="*/ 12 h 20"/>
              <a:gd name="T80" fmla="*/ 0 w 17"/>
              <a:gd name="T81" fmla="*/ 13 h 20"/>
              <a:gd name="T82" fmla="*/ 1 w 17"/>
              <a:gd name="T83" fmla="*/ 13 h 20"/>
              <a:gd name="T84" fmla="*/ 0 w 17"/>
              <a:gd name="T85" fmla="*/ 16 h 20"/>
              <a:gd name="T86" fmla="*/ 1 w 17"/>
              <a:gd name="T87" fmla="*/ 18 h 20"/>
              <a:gd name="T88" fmla="*/ 1 w 17"/>
              <a:gd name="T89" fmla="*/ 18 h 20"/>
              <a:gd name="T90" fmla="*/ 2 w 17"/>
              <a:gd name="T91" fmla="*/ 17 h 20"/>
              <a:gd name="T92" fmla="*/ 2 w 17"/>
              <a:gd name="T93" fmla="*/ 17 h 20"/>
              <a:gd name="T94" fmla="*/ 3 w 17"/>
              <a:gd name="T95" fmla="*/ 15 h 20"/>
              <a:gd name="T96" fmla="*/ 4 w 17"/>
              <a:gd name="T97" fmla="*/ 15 h 20"/>
              <a:gd name="T98" fmla="*/ 4 w 17"/>
              <a:gd name="T99" fmla="*/ 14 h 20"/>
              <a:gd name="T100" fmla="*/ 6 w 17"/>
              <a:gd name="T101" fmla="*/ 12 h 20"/>
              <a:gd name="T102" fmla="*/ 5 w 17"/>
              <a:gd name="T103" fmla="*/ 15 h 20"/>
              <a:gd name="T104" fmla="*/ 5 w 17"/>
              <a:gd name="T105" fmla="*/ 15 h 20"/>
              <a:gd name="T106" fmla="*/ 5 w 17"/>
              <a:gd name="T107" fmla="*/ 16 h 20"/>
              <a:gd name="T108" fmla="*/ 5 w 17"/>
              <a:gd name="T109" fmla="*/ 16 h 20"/>
              <a:gd name="T110" fmla="*/ 5 w 17"/>
              <a:gd name="T111" fmla="*/ 18 h 20"/>
              <a:gd name="T112" fmla="*/ 7 w 17"/>
              <a:gd name="T113" fmla="*/ 16 h 20"/>
              <a:gd name="T114" fmla="*/ 8 w 17"/>
              <a:gd name="T115" fmla="*/ 18 h 20"/>
              <a:gd name="T116" fmla="*/ 9 w 17"/>
              <a:gd name="T117" fmla="*/ 19 h 20"/>
              <a:gd name="T118" fmla="*/ 10 w 17"/>
              <a:gd name="T119" fmla="*/ 20 h 20"/>
              <a:gd name="T120" fmla="*/ 10 w 17"/>
              <a:gd name="T121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" h="20">
                <a:moveTo>
                  <a:pt x="10" y="20"/>
                </a:moveTo>
                <a:cubicBezTo>
                  <a:pt x="10" y="19"/>
                  <a:pt x="10" y="20"/>
                  <a:pt x="10" y="20"/>
                </a:cubicBezTo>
                <a:cubicBezTo>
                  <a:pt x="10" y="20"/>
                  <a:pt x="11" y="19"/>
                  <a:pt x="11" y="19"/>
                </a:cubicBezTo>
                <a:cubicBezTo>
                  <a:pt x="11" y="18"/>
                  <a:pt x="11" y="18"/>
                  <a:pt x="11" y="18"/>
                </a:cubicBezTo>
                <a:cubicBezTo>
                  <a:pt x="11" y="17"/>
                  <a:pt x="11" y="17"/>
                  <a:pt x="11" y="17"/>
                </a:cubicBezTo>
                <a:cubicBezTo>
                  <a:pt x="11" y="17"/>
                  <a:pt x="11" y="16"/>
                  <a:pt x="11" y="15"/>
                </a:cubicBezTo>
                <a:cubicBezTo>
                  <a:pt x="11" y="15"/>
                  <a:pt x="11" y="15"/>
                  <a:pt x="11" y="14"/>
                </a:cubicBezTo>
                <a:cubicBezTo>
                  <a:pt x="11" y="13"/>
                  <a:pt x="11" y="14"/>
                  <a:pt x="12" y="14"/>
                </a:cubicBezTo>
                <a:cubicBezTo>
                  <a:pt x="12" y="13"/>
                  <a:pt x="13" y="13"/>
                  <a:pt x="12" y="12"/>
                </a:cubicBezTo>
                <a:cubicBezTo>
                  <a:pt x="12" y="12"/>
                  <a:pt x="12" y="12"/>
                  <a:pt x="12" y="11"/>
                </a:cubicBezTo>
                <a:cubicBezTo>
                  <a:pt x="11" y="11"/>
                  <a:pt x="11" y="11"/>
                  <a:pt x="10" y="11"/>
                </a:cubicBezTo>
                <a:cubicBezTo>
                  <a:pt x="10" y="10"/>
                  <a:pt x="9" y="10"/>
                  <a:pt x="9" y="9"/>
                </a:cubicBezTo>
                <a:cubicBezTo>
                  <a:pt x="10" y="10"/>
                  <a:pt x="12" y="10"/>
                  <a:pt x="12" y="10"/>
                </a:cubicBezTo>
                <a:cubicBezTo>
                  <a:pt x="12" y="10"/>
                  <a:pt x="14" y="10"/>
                  <a:pt x="14" y="10"/>
                </a:cubicBezTo>
                <a:cubicBezTo>
                  <a:pt x="14" y="10"/>
                  <a:pt x="17" y="10"/>
                  <a:pt x="17" y="10"/>
                </a:cubicBezTo>
                <a:cubicBezTo>
                  <a:pt x="17" y="10"/>
                  <a:pt x="17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ubicBezTo>
                  <a:pt x="15" y="8"/>
                  <a:pt x="14" y="7"/>
                  <a:pt x="14" y="7"/>
                </a:cubicBezTo>
                <a:cubicBezTo>
                  <a:pt x="13" y="6"/>
                  <a:pt x="14" y="7"/>
                  <a:pt x="14" y="6"/>
                </a:cubicBezTo>
                <a:cubicBezTo>
                  <a:pt x="14" y="6"/>
                  <a:pt x="13" y="5"/>
                  <a:pt x="13" y="5"/>
                </a:cubicBezTo>
                <a:cubicBezTo>
                  <a:pt x="13" y="5"/>
                  <a:pt x="10" y="5"/>
                  <a:pt x="10" y="5"/>
                </a:cubicBezTo>
                <a:cubicBezTo>
                  <a:pt x="10" y="4"/>
                  <a:pt x="11" y="3"/>
                  <a:pt x="11" y="2"/>
                </a:cubicBezTo>
                <a:cubicBezTo>
                  <a:pt x="12" y="2"/>
                  <a:pt x="11" y="1"/>
                  <a:pt x="11" y="2"/>
                </a:cubicBezTo>
                <a:cubicBezTo>
                  <a:pt x="11" y="2"/>
                  <a:pt x="10" y="2"/>
                  <a:pt x="10" y="2"/>
                </a:cubicBezTo>
                <a:cubicBezTo>
                  <a:pt x="10" y="2"/>
                  <a:pt x="9" y="3"/>
                  <a:pt x="9" y="3"/>
                </a:cubicBezTo>
                <a:cubicBezTo>
                  <a:pt x="9" y="3"/>
                  <a:pt x="9" y="3"/>
                  <a:pt x="9" y="2"/>
                </a:cubicBezTo>
                <a:cubicBezTo>
                  <a:pt x="8" y="3"/>
                  <a:pt x="8" y="4"/>
                  <a:pt x="7" y="4"/>
                </a:cubicBezTo>
                <a:cubicBezTo>
                  <a:pt x="7" y="5"/>
                  <a:pt x="7" y="6"/>
                  <a:pt x="7" y="6"/>
                </a:cubicBezTo>
                <a:cubicBezTo>
                  <a:pt x="6" y="5"/>
                  <a:pt x="4" y="2"/>
                  <a:pt x="4" y="2"/>
                </a:cubicBezTo>
                <a:cubicBezTo>
                  <a:pt x="3" y="2"/>
                  <a:pt x="3" y="1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1"/>
                  <a:pt x="5" y="4"/>
                  <a:pt x="6" y="5"/>
                </a:cubicBezTo>
                <a:cubicBezTo>
                  <a:pt x="6" y="5"/>
                  <a:pt x="6" y="6"/>
                  <a:pt x="6" y="7"/>
                </a:cubicBezTo>
                <a:cubicBezTo>
                  <a:pt x="6" y="7"/>
                  <a:pt x="3" y="7"/>
                  <a:pt x="3" y="8"/>
                </a:cubicBezTo>
                <a:cubicBezTo>
                  <a:pt x="3" y="8"/>
                  <a:pt x="3" y="8"/>
                  <a:pt x="3" y="8"/>
                </a:cubicBezTo>
                <a:cubicBezTo>
                  <a:pt x="3" y="8"/>
                  <a:pt x="1" y="9"/>
                  <a:pt x="1" y="9"/>
                </a:cubicBezTo>
                <a:cubicBezTo>
                  <a:pt x="1" y="9"/>
                  <a:pt x="1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2" y="10"/>
                  <a:pt x="2" y="10"/>
                </a:cubicBezTo>
                <a:cubicBezTo>
                  <a:pt x="2" y="10"/>
                  <a:pt x="1" y="12"/>
                  <a:pt x="1" y="12"/>
                </a:cubicBezTo>
                <a:cubicBezTo>
                  <a:pt x="1" y="12"/>
                  <a:pt x="0" y="12"/>
                  <a:pt x="0" y="13"/>
                </a:cubicBezTo>
                <a:cubicBezTo>
                  <a:pt x="0" y="13"/>
                  <a:pt x="1" y="13"/>
                  <a:pt x="1" y="13"/>
                </a:cubicBezTo>
                <a:cubicBezTo>
                  <a:pt x="1" y="14"/>
                  <a:pt x="0" y="15"/>
                  <a:pt x="0" y="16"/>
                </a:cubicBezTo>
                <a:cubicBezTo>
                  <a:pt x="1" y="16"/>
                  <a:pt x="0" y="17"/>
                  <a:pt x="1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9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3" y="17"/>
                  <a:pt x="3" y="16"/>
                  <a:pt x="3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4"/>
                  <a:pt x="4" y="14"/>
                </a:cubicBezTo>
                <a:cubicBezTo>
                  <a:pt x="5" y="14"/>
                  <a:pt x="5" y="12"/>
                  <a:pt x="6" y="12"/>
                </a:cubicBezTo>
                <a:cubicBezTo>
                  <a:pt x="6" y="13"/>
                  <a:pt x="5" y="14"/>
                  <a:pt x="5" y="15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5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7"/>
                  <a:pt x="4" y="18"/>
                  <a:pt x="5" y="18"/>
                </a:cubicBezTo>
                <a:cubicBezTo>
                  <a:pt x="6" y="18"/>
                  <a:pt x="6" y="17"/>
                  <a:pt x="7" y="16"/>
                </a:cubicBezTo>
                <a:cubicBezTo>
                  <a:pt x="7" y="17"/>
                  <a:pt x="7" y="18"/>
                  <a:pt x="8" y="18"/>
                </a:cubicBezTo>
                <a:cubicBezTo>
                  <a:pt x="9" y="18"/>
                  <a:pt x="8" y="19"/>
                  <a:pt x="9" y="19"/>
                </a:cubicBezTo>
                <a:cubicBezTo>
                  <a:pt x="9" y="19"/>
                  <a:pt x="10" y="20"/>
                  <a:pt x="10" y="20"/>
                </a:cubicBezTo>
                <a:cubicBezTo>
                  <a:pt x="10" y="20"/>
                  <a:pt x="10" y="20"/>
                  <a:pt x="10" y="20"/>
                </a:cubicBezTo>
                <a:close/>
              </a:path>
            </a:pathLst>
          </a:custGeom>
          <a:solidFill>
            <a:srgbClr val="BE0D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85" name="Freeform 483"/>
          <p:cNvSpPr/>
          <p:nvPr/>
        </p:nvSpPr>
        <p:spPr bwMode="auto">
          <a:xfrm>
            <a:off x="7596832" y="754444"/>
            <a:ext cx="750304" cy="647322"/>
          </a:xfrm>
          <a:custGeom>
            <a:avLst/>
            <a:gdLst>
              <a:gd name="T0" fmla="*/ 30 w 43"/>
              <a:gd name="T1" fmla="*/ 29 h 37"/>
              <a:gd name="T2" fmla="*/ 34 w 43"/>
              <a:gd name="T3" fmla="*/ 30 h 37"/>
              <a:gd name="T4" fmla="*/ 39 w 43"/>
              <a:gd name="T5" fmla="*/ 30 h 37"/>
              <a:gd name="T6" fmla="*/ 36 w 43"/>
              <a:gd name="T7" fmla="*/ 23 h 37"/>
              <a:gd name="T8" fmla="*/ 30 w 43"/>
              <a:gd name="T9" fmla="*/ 17 h 37"/>
              <a:gd name="T10" fmla="*/ 28 w 43"/>
              <a:gd name="T11" fmla="*/ 14 h 37"/>
              <a:gd name="T12" fmla="*/ 34 w 43"/>
              <a:gd name="T13" fmla="*/ 13 h 37"/>
              <a:gd name="T14" fmla="*/ 39 w 43"/>
              <a:gd name="T15" fmla="*/ 12 h 37"/>
              <a:gd name="T16" fmla="*/ 43 w 43"/>
              <a:gd name="T17" fmla="*/ 10 h 37"/>
              <a:gd name="T18" fmla="*/ 38 w 43"/>
              <a:gd name="T19" fmla="*/ 8 h 37"/>
              <a:gd name="T20" fmla="*/ 35 w 43"/>
              <a:gd name="T21" fmla="*/ 6 h 37"/>
              <a:gd name="T22" fmla="*/ 35 w 43"/>
              <a:gd name="T23" fmla="*/ 4 h 37"/>
              <a:gd name="T24" fmla="*/ 28 w 43"/>
              <a:gd name="T25" fmla="*/ 6 h 37"/>
              <a:gd name="T26" fmla="*/ 26 w 43"/>
              <a:gd name="T27" fmla="*/ 5 h 37"/>
              <a:gd name="T28" fmla="*/ 26 w 43"/>
              <a:gd name="T29" fmla="*/ 0 h 37"/>
              <a:gd name="T30" fmla="*/ 22 w 43"/>
              <a:gd name="T31" fmla="*/ 3 h 37"/>
              <a:gd name="T32" fmla="*/ 18 w 43"/>
              <a:gd name="T33" fmla="*/ 11 h 37"/>
              <a:gd name="T34" fmla="*/ 10 w 43"/>
              <a:gd name="T35" fmla="*/ 6 h 37"/>
              <a:gd name="T36" fmla="*/ 5 w 43"/>
              <a:gd name="T37" fmla="*/ 4 h 37"/>
              <a:gd name="T38" fmla="*/ 1 w 43"/>
              <a:gd name="T39" fmla="*/ 1 h 37"/>
              <a:gd name="T40" fmla="*/ 0 w 43"/>
              <a:gd name="T41" fmla="*/ 1 h 37"/>
              <a:gd name="T42" fmla="*/ 7 w 43"/>
              <a:gd name="T43" fmla="*/ 5 h 37"/>
              <a:gd name="T44" fmla="*/ 18 w 43"/>
              <a:gd name="T45" fmla="*/ 11 h 37"/>
              <a:gd name="T46" fmla="*/ 9 w 43"/>
              <a:gd name="T47" fmla="*/ 17 h 37"/>
              <a:gd name="T48" fmla="*/ 10 w 43"/>
              <a:gd name="T49" fmla="*/ 19 h 37"/>
              <a:gd name="T50" fmla="*/ 13 w 43"/>
              <a:gd name="T51" fmla="*/ 21 h 37"/>
              <a:gd name="T52" fmla="*/ 11 w 43"/>
              <a:gd name="T53" fmla="*/ 27 h 37"/>
              <a:gd name="T54" fmla="*/ 14 w 43"/>
              <a:gd name="T55" fmla="*/ 30 h 37"/>
              <a:gd name="T56" fmla="*/ 18 w 43"/>
              <a:gd name="T57" fmla="*/ 37 h 37"/>
              <a:gd name="T58" fmla="*/ 20 w 43"/>
              <a:gd name="T59" fmla="*/ 31 h 37"/>
              <a:gd name="T60" fmla="*/ 20 w 43"/>
              <a:gd name="T61" fmla="*/ 24 h 37"/>
              <a:gd name="T62" fmla="*/ 23 w 43"/>
              <a:gd name="T63" fmla="*/ 22 h 37"/>
              <a:gd name="T64" fmla="*/ 27 w 43"/>
              <a:gd name="T65" fmla="*/ 26 h 37"/>
              <a:gd name="T66" fmla="*/ 30 w 43"/>
              <a:gd name="T67" fmla="*/ 29 h 37"/>
              <a:gd name="T68" fmla="*/ 30 w 43"/>
              <a:gd name="T69" fmla="*/ 29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3" h="37">
                <a:moveTo>
                  <a:pt x="30" y="29"/>
                </a:moveTo>
                <a:cubicBezTo>
                  <a:pt x="32" y="28"/>
                  <a:pt x="32" y="28"/>
                  <a:pt x="34" y="30"/>
                </a:cubicBezTo>
                <a:cubicBezTo>
                  <a:pt x="34" y="30"/>
                  <a:pt x="39" y="31"/>
                  <a:pt x="39" y="30"/>
                </a:cubicBezTo>
                <a:cubicBezTo>
                  <a:pt x="39" y="29"/>
                  <a:pt x="33" y="24"/>
                  <a:pt x="36" y="23"/>
                </a:cubicBezTo>
                <a:cubicBezTo>
                  <a:pt x="38" y="22"/>
                  <a:pt x="31" y="18"/>
                  <a:pt x="30" y="17"/>
                </a:cubicBezTo>
                <a:cubicBezTo>
                  <a:pt x="29" y="17"/>
                  <a:pt x="27" y="16"/>
                  <a:pt x="28" y="14"/>
                </a:cubicBezTo>
                <a:cubicBezTo>
                  <a:pt x="29" y="13"/>
                  <a:pt x="32" y="13"/>
                  <a:pt x="34" y="13"/>
                </a:cubicBezTo>
                <a:cubicBezTo>
                  <a:pt x="36" y="13"/>
                  <a:pt x="37" y="13"/>
                  <a:pt x="39" y="12"/>
                </a:cubicBezTo>
                <a:cubicBezTo>
                  <a:pt x="40" y="12"/>
                  <a:pt x="43" y="10"/>
                  <a:pt x="43" y="10"/>
                </a:cubicBezTo>
                <a:cubicBezTo>
                  <a:pt x="43" y="10"/>
                  <a:pt x="39" y="8"/>
                  <a:pt x="38" y="8"/>
                </a:cubicBezTo>
                <a:cubicBezTo>
                  <a:pt x="37" y="7"/>
                  <a:pt x="36" y="7"/>
                  <a:pt x="35" y="6"/>
                </a:cubicBezTo>
                <a:cubicBezTo>
                  <a:pt x="35" y="6"/>
                  <a:pt x="36" y="5"/>
                  <a:pt x="35" y="4"/>
                </a:cubicBezTo>
                <a:cubicBezTo>
                  <a:pt x="35" y="4"/>
                  <a:pt x="29" y="6"/>
                  <a:pt x="28" y="6"/>
                </a:cubicBezTo>
                <a:cubicBezTo>
                  <a:pt x="27" y="7"/>
                  <a:pt x="25" y="7"/>
                  <a:pt x="26" y="5"/>
                </a:cubicBezTo>
                <a:cubicBezTo>
                  <a:pt x="26" y="4"/>
                  <a:pt x="27" y="1"/>
                  <a:pt x="26" y="0"/>
                </a:cubicBezTo>
                <a:cubicBezTo>
                  <a:pt x="25" y="0"/>
                  <a:pt x="23" y="3"/>
                  <a:pt x="22" y="3"/>
                </a:cubicBezTo>
                <a:cubicBezTo>
                  <a:pt x="20" y="4"/>
                  <a:pt x="18" y="8"/>
                  <a:pt x="18" y="11"/>
                </a:cubicBezTo>
                <a:cubicBezTo>
                  <a:pt x="15" y="9"/>
                  <a:pt x="13" y="8"/>
                  <a:pt x="10" y="6"/>
                </a:cubicBezTo>
                <a:cubicBezTo>
                  <a:pt x="9" y="5"/>
                  <a:pt x="6" y="5"/>
                  <a:pt x="5" y="4"/>
                </a:cubicBezTo>
                <a:cubicBezTo>
                  <a:pt x="3" y="3"/>
                  <a:pt x="2" y="3"/>
                  <a:pt x="1" y="1"/>
                </a:cubicBezTo>
                <a:cubicBezTo>
                  <a:pt x="1" y="1"/>
                  <a:pt x="0" y="1"/>
                  <a:pt x="0" y="1"/>
                </a:cubicBezTo>
                <a:cubicBezTo>
                  <a:pt x="1" y="3"/>
                  <a:pt x="5" y="5"/>
                  <a:pt x="7" y="5"/>
                </a:cubicBezTo>
                <a:cubicBezTo>
                  <a:pt x="10" y="7"/>
                  <a:pt x="15" y="9"/>
                  <a:pt x="18" y="11"/>
                </a:cubicBezTo>
                <a:cubicBezTo>
                  <a:pt x="14" y="11"/>
                  <a:pt x="11" y="14"/>
                  <a:pt x="9" y="17"/>
                </a:cubicBezTo>
                <a:cubicBezTo>
                  <a:pt x="8" y="19"/>
                  <a:pt x="7" y="19"/>
                  <a:pt x="10" y="19"/>
                </a:cubicBezTo>
                <a:cubicBezTo>
                  <a:pt x="12" y="19"/>
                  <a:pt x="15" y="17"/>
                  <a:pt x="13" y="21"/>
                </a:cubicBezTo>
                <a:cubicBezTo>
                  <a:pt x="12" y="23"/>
                  <a:pt x="12" y="25"/>
                  <a:pt x="11" y="27"/>
                </a:cubicBezTo>
                <a:cubicBezTo>
                  <a:pt x="11" y="29"/>
                  <a:pt x="13" y="28"/>
                  <a:pt x="14" y="30"/>
                </a:cubicBezTo>
                <a:cubicBezTo>
                  <a:pt x="14" y="31"/>
                  <a:pt x="17" y="37"/>
                  <a:pt x="18" y="37"/>
                </a:cubicBezTo>
                <a:cubicBezTo>
                  <a:pt x="17" y="36"/>
                  <a:pt x="19" y="32"/>
                  <a:pt x="20" y="31"/>
                </a:cubicBezTo>
                <a:cubicBezTo>
                  <a:pt x="21" y="30"/>
                  <a:pt x="20" y="25"/>
                  <a:pt x="20" y="24"/>
                </a:cubicBezTo>
                <a:cubicBezTo>
                  <a:pt x="21" y="22"/>
                  <a:pt x="21" y="19"/>
                  <a:pt x="23" y="22"/>
                </a:cubicBezTo>
                <a:cubicBezTo>
                  <a:pt x="24" y="23"/>
                  <a:pt x="25" y="25"/>
                  <a:pt x="27" y="26"/>
                </a:cubicBezTo>
                <a:cubicBezTo>
                  <a:pt x="27" y="27"/>
                  <a:pt x="28" y="29"/>
                  <a:pt x="30" y="29"/>
                </a:cubicBezTo>
                <a:cubicBezTo>
                  <a:pt x="30" y="29"/>
                  <a:pt x="29" y="29"/>
                  <a:pt x="30" y="29"/>
                </a:cubicBezTo>
                <a:close/>
              </a:path>
            </a:pathLst>
          </a:custGeom>
          <a:solidFill>
            <a:srgbClr val="BE0D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871800" y="2449811"/>
            <a:ext cx="10211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solidFill>
                  <a:prstClr val="black">
                    <a:lumMod val="85000"/>
                    <a:lumOff val="15000"/>
                  </a:prstClr>
                </a:solidFill>
                <a:latin typeface="文悦古典明朝体 (非商业使用) W5" pitchFamily="50" charset="-122"/>
                <a:ea typeface="文悦古典明朝体 (非商业使用) W5" pitchFamily="50" charset="-122"/>
              </a:rPr>
              <a:t>谢</a:t>
            </a:r>
          </a:p>
        </p:txBody>
      </p:sp>
      <p:sp>
        <p:nvSpPr>
          <p:cNvPr id="483" name="文本框 482"/>
          <p:cNvSpPr txBox="1"/>
          <p:nvPr/>
        </p:nvSpPr>
        <p:spPr>
          <a:xfrm>
            <a:off x="5444747" y="2764014"/>
            <a:ext cx="153226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500" dirty="0">
                <a:solidFill>
                  <a:prstClr val="black">
                    <a:lumMod val="85000"/>
                    <a:lumOff val="15000"/>
                  </a:prstClr>
                </a:solidFill>
                <a:latin typeface="文悦古典明朝体 (非商业使用) W5" pitchFamily="50" charset="-122"/>
                <a:ea typeface="文悦古典明朝体 (非商业使用) W5" pitchFamily="50" charset="-122"/>
              </a:rPr>
              <a:t>谢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820532" y="5247883"/>
            <a:ext cx="640881" cy="640881"/>
            <a:chOff x="3820532" y="5247883"/>
            <a:chExt cx="640881" cy="640881"/>
          </a:xfrm>
        </p:grpSpPr>
        <p:sp>
          <p:nvSpPr>
            <p:cNvPr id="1413" name="Line 411"/>
            <p:cNvSpPr>
              <a:spLocks noChangeShapeType="1"/>
            </p:cNvSpPr>
            <p:nvPr/>
          </p:nvSpPr>
          <p:spPr bwMode="auto">
            <a:xfrm>
              <a:off x="3820532" y="5565271"/>
              <a:ext cx="640881" cy="0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14" name="Line 412"/>
            <p:cNvSpPr>
              <a:spLocks noChangeShapeType="1"/>
            </p:cNvSpPr>
            <p:nvPr/>
          </p:nvSpPr>
          <p:spPr bwMode="auto">
            <a:xfrm>
              <a:off x="4144021" y="5247883"/>
              <a:ext cx="0" cy="640881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15" name="Line 413"/>
            <p:cNvSpPr>
              <a:spLocks noChangeShapeType="1"/>
            </p:cNvSpPr>
            <p:nvPr/>
          </p:nvSpPr>
          <p:spPr bwMode="auto">
            <a:xfrm>
              <a:off x="3912084" y="5333334"/>
              <a:ext cx="451666" cy="451666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16" name="Line 414"/>
            <p:cNvSpPr>
              <a:spLocks noChangeShapeType="1"/>
            </p:cNvSpPr>
            <p:nvPr/>
          </p:nvSpPr>
          <p:spPr bwMode="auto">
            <a:xfrm flipH="1">
              <a:off x="3912084" y="5333334"/>
              <a:ext cx="451666" cy="451666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17" name="Line 415"/>
            <p:cNvSpPr>
              <a:spLocks noChangeShapeType="1"/>
            </p:cNvSpPr>
            <p:nvPr/>
          </p:nvSpPr>
          <p:spPr bwMode="auto">
            <a:xfrm flipV="1">
              <a:off x="3838841" y="5437096"/>
              <a:ext cx="592051" cy="244144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18" name="Line 416"/>
            <p:cNvSpPr>
              <a:spLocks noChangeShapeType="1"/>
            </p:cNvSpPr>
            <p:nvPr/>
          </p:nvSpPr>
          <p:spPr bwMode="auto">
            <a:xfrm>
              <a:off x="4009741" y="5278403"/>
              <a:ext cx="250249" cy="579845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19" name="Line 417"/>
            <p:cNvSpPr>
              <a:spLocks noChangeShapeType="1"/>
            </p:cNvSpPr>
            <p:nvPr/>
          </p:nvSpPr>
          <p:spPr bwMode="auto">
            <a:xfrm>
              <a:off x="3838841" y="5437096"/>
              <a:ext cx="592051" cy="244144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20" name="Line 418"/>
            <p:cNvSpPr>
              <a:spLocks noChangeShapeType="1"/>
            </p:cNvSpPr>
            <p:nvPr/>
          </p:nvSpPr>
          <p:spPr bwMode="auto">
            <a:xfrm flipH="1">
              <a:off x="4009741" y="5278403"/>
              <a:ext cx="250249" cy="579845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21" name="Line 419"/>
            <p:cNvSpPr>
              <a:spLocks noChangeShapeType="1"/>
            </p:cNvSpPr>
            <p:nvPr/>
          </p:nvSpPr>
          <p:spPr bwMode="auto">
            <a:xfrm flipV="1">
              <a:off x="3869360" y="5394369"/>
              <a:ext cx="537117" cy="347908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22" name="Line 420"/>
            <p:cNvSpPr>
              <a:spLocks noChangeShapeType="1"/>
            </p:cNvSpPr>
            <p:nvPr/>
          </p:nvSpPr>
          <p:spPr bwMode="auto">
            <a:xfrm>
              <a:off x="3954811" y="5302818"/>
              <a:ext cx="360114" cy="524910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23" name="Line 421"/>
            <p:cNvSpPr>
              <a:spLocks noChangeShapeType="1"/>
            </p:cNvSpPr>
            <p:nvPr/>
          </p:nvSpPr>
          <p:spPr bwMode="auto">
            <a:xfrm>
              <a:off x="3820532" y="5510340"/>
              <a:ext cx="628673" cy="115971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24" name="Line 422"/>
            <p:cNvSpPr>
              <a:spLocks noChangeShapeType="1"/>
            </p:cNvSpPr>
            <p:nvPr/>
          </p:nvSpPr>
          <p:spPr bwMode="auto">
            <a:xfrm flipH="1">
              <a:off x="4070778" y="5247883"/>
              <a:ext cx="128177" cy="640881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25" name="Line 423"/>
            <p:cNvSpPr>
              <a:spLocks noChangeShapeType="1"/>
            </p:cNvSpPr>
            <p:nvPr/>
          </p:nvSpPr>
          <p:spPr bwMode="auto">
            <a:xfrm flipH="1" flipV="1">
              <a:off x="3869360" y="5394369"/>
              <a:ext cx="537117" cy="347908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26" name="Line 424"/>
            <p:cNvSpPr>
              <a:spLocks noChangeShapeType="1"/>
            </p:cNvSpPr>
            <p:nvPr/>
          </p:nvSpPr>
          <p:spPr bwMode="auto">
            <a:xfrm flipH="1">
              <a:off x="3954811" y="5302818"/>
              <a:ext cx="360114" cy="524910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27" name="Line 425"/>
            <p:cNvSpPr>
              <a:spLocks noChangeShapeType="1"/>
            </p:cNvSpPr>
            <p:nvPr/>
          </p:nvSpPr>
          <p:spPr bwMode="auto">
            <a:xfrm flipH="1">
              <a:off x="3820532" y="5510340"/>
              <a:ext cx="628673" cy="115971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28" name="Line 426"/>
            <p:cNvSpPr>
              <a:spLocks noChangeShapeType="1"/>
            </p:cNvSpPr>
            <p:nvPr/>
          </p:nvSpPr>
          <p:spPr bwMode="auto">
            <a:xfrm>
              <a:off x="4070778" y="5247883"/>
              <a:ext cx="128177" cy="640881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361" name="Freeform 359"/>
          <p:cNvSpPr/>
          <p:nvPr/>
        </p:nvSpPr>
        <p:spPr bwMode="auto">
          <a:xfrm>
            <a:off x="2689986" y="5553497"/>
            <a:ext cx="1306170" cy="280766"/>
          </a:xfrm>
          <a:custGeom>
            <a:avLst/>
            <a:gdLst>
              <a:gd name="T0" fmla="*/ 90 w 90"/>
              <a:gd name="T1" fmla="*/ 10 h 19"/>
              <a:gd name="T2" fmla="*/ 81 w 90"/>
              <a:gd name="T3" fmla="*/ 14 h 19"/>
              <a:gd name="T4" fmla="*/ 75 w 90"/>
              <a:gd name="T5" fmla="*/ 14 h 19"/>
              <a:gd name="T6" fmla="*/ 71 w 90"/>
              <a:gd name="T7" fmla="*/ 16 h 19"/>
              <a:gd name="T8" fmla="*/ 70 w 90"/>
              <a:gd name="T9" fmla="*/ 18 h 19"/>
              <a:gd name="T10" fmla="*/ 68 w 90"/>
              <a:gd name="T11" fmla="*/ 18 h 19"/>
              <a:gd name="T12" fmla="*/ 67 w 90"/>
              <a:gd name="T13" fmla="*/ 16 h 19"/>
              <a:gd name="T14" fmla="*/ 64 w 90"/>
              <a:gd name="T15" fmla="*/ 17 h 19"/>
              <a:gd name="T16" fmla="*/ 62 w 90"/>
              <a:gd name="T17" fmla="*/ 18 h 19"/>
              <a:gd name="T18" fmla="*/ 56 w 90"/>
              <a:gd name="T19" fmla="*/ 17 h 19"/>
              <a:gd name="T20" fmla="*/ 49 w 90"/>
              <a:gd name="T21" fmla="*/ 15 h 19"/>
              <a:gd name="T22" fmla="*/ 41 w 90"/>
              <a:gd name="T23" fmla="*/ 16 h 19"/>
              <a:gd name="T24" fmla="*/ 39 w 90"/>
              <a:gd name="T25" fmla="*/ 15 h 19"/>
              <a:gd name="T26" fmla="*/ 36 w 90"/>
              <a:gd name="T27" fmla="*/ 12 h 19"/>
              <a:gd name="T28" fmla="*/ 25 w 90"/>
              <a:gd name="T29" fmla="*/ 14 h 19"/>
              <a:gd name="T30" fmla="*/ 15 w 90"/>
              <a:gd name="T31" fmla="*/ 9 h 19"/>
              <a:gd name="T32" fmla="*/ 9 w 90"/>
              <a:gd name="T33" fmla="*/ 9 h 19"/>
              <a:gd name="T34" fmla="*/ 4 w 90"/>
              <a:gd name="T35" fmla="*/ 7 h 19"/>
              <a:gd name="T36" fmla="*/ 0 w 90"/>
              <a:gd name="T37" fmla="*/ 2 h 19"/>
              <a:gd name="T38" fmla="*/ 1 w 90"/>
              <a:gd name="T39" fmla="*/ 2 h 19"/>
              <a:gd name="T40" fmla="*/ 8 w 90"/>
              <a:gd name="T41" fmla="*/ 5 h 19"/>
              <a:gd name="T42" fmla="*/ 13 w 90"/>
              <a:gd name="T43" fmla="*/ 5 h 19"/>
              <a:gd name="T44" fmla="*/ 22 w 90"/>
              <a:gd name="T45" fmla="*/ 4 h 19"/>
              <a:gd name="T46" fmla="*/ 27 w 90"/>
              <a:gd name="T47" fmla="*/ 8 h 19"/>
              <a:gd name="T48" fmla="*/ 37 w 90"/>
              <a:gd name="T49" fmla="*/ 5 h 19"/>
              <a:gd name="T50" fmla="*/ 42 w 90"/>
              <a:gd name="T51" fmla="*/ 4 h 19"/>
              <a:gd name="T52" fmla="*/ 47 w 90"/>
              <a:gd name="T53" fmla="*/ 7 h 19"/>
              <a:gd name="T54" fmla="*/ 50 w 90"/>
              <a:gd name="T55" fmla="*/ 12 h 19"/>
              <a:gd name="T56" fmla="*/ 57 w 90"/>
              <a:gd name="T57" fmla="*/ 13 h 19"/>
              <a:gd name="T58" fmla="*/ 60 w 90"/>
              <a:gd name="T59" fmla="*/ 12 h 19"/>
              <a:gd name="T60" fmla="*/ 59 w 90"/>
              <a:gd name="T61" fmla="*/ 4 h 19"/>
              <a:gd name="T62" fmla="*/ 58 w 90"/>
              <a:gd name="T63" fmla="*/ 6 h 19"/>
              <a:gd name="T64" fmla="*/ 58 w 90"/>
              <a:gd name="T65" fmla="*/ 6 h 19"/>
              <a:gd name="T66" fmla="*/ 61 w 90"/>
              <a:gd name="T67" fmla="*/ 8 h 19"/>
              <a:gd name="T68" fmla="*/ 57 w 90"/>
              <a:gd name="T69" fmla="*/ 12 h 19"/>
              <a:gd name="T70" fmla="*/ 51 w 90"/>
              <a:gd name="T71" fmla="*/ 10 h 19"/>
              <a:gd name="T72" fmla="*/ 49 w 90"/>
              <a:gd name="T73" fmla="*/ 7 h 19"/>
              <a:gd name="T74" fmla="*/ 51 w 90"/>
              <a:gd name="T75" fmla="*/ 1 h 19"/>
              <a:gd name="T76" fmla="*/ 59 w 90"/>
              <a:gd name="T77" fmla="*/ 0 h 19"/>
              <a:gd name="T78" fmla="*/ 64 w 90"/>
              <a:gd name="T79" fmla="*/ 4 h 19"/>
              <a:gd name="T80" fmla="*/ 70 w 90"/>
              <a:gd name="T81" fmla="*/ 8 h 19"/>
              <a:gd name="T82" fmla="*/ 76 w 90"/>
              <a:gd name="T83" fmla="*/ 5 h 19"/>
              <a:gd name="T84" fmla="*/ 82 w 90"/>
              <a:gd name="T85" fmla="*/ 4 h 19"/>
              <a:gd name="T86" fmla="*/ 89 w 90"/>
              <a:gd name="T87" fmla="*/ 8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90" h="19">
                <a:moveTo>
                  <a:pt x="89" y="8"/>
                </a:moveTo>
                <a:cubicBezTo>
                  <a:pt x="90" y="8"/>
                  <a:pt x="90" y="9"/>
                  <a:pt x="90" y="10"/>
                </a:cubicBezTo>
                <a:cubicBezTo>
                  <a:pt x="90" y="11"/>
                  <a:pt x="87" y="12"/>
                  <a:pt x="86" y="12"/>
                </a:cubicBezTo>
                <a:cubicBezTo>
                  <a:pt x="85" y="13"/>
                  <a:pt x="83" y="14"/>
                  <a:pt x="81" y="14"/>
                </a:cubicBezTo>
                <a:cubicBezTo>
                  <a:pt x="80" y="14"/>
                  <a:pt x="79" y="14"/>
                  <a:pt x="78" y="14"/>
                </a:cubicBezTo>
                <a:cubicBezTo>
                  <a:pt x="77" y="13"/>
                  <a:pt x="76" y="14"/>
                  <a:pt x="75" y="14"/>
                </a:cubicBezTo>
                <a:cubicBezTo>
                  <a:pt x="74" y="14"/>
                  <a:pt x="74" y="14"/>
                  <a:pt x="73" y="14"/>
                </a:cubicBezTo>
                <a:cubicBezTo>
                  <a:pt x="72" y="15"/>
                  <a:pt x="72" y="15"/>
                  <a:pt x="71" y="16"/>
                </a:cubicBezTo>
                <a:cubicBezTo>
                  <a:pt x="71" y="16"/>
                  <a:pt x="71" y="16"/>
                  <a:pt x="71" y="17"/>
                </a:cubicBezTo>
                <a:cubicBezTo>
                  <a:pt x="71" y="17"/>
                  <a:pt x="71" y="17"/>
                  <a:pt x="70" y="18"/>
                </a:cubicBezTo>
                <a:cubicBezTo>
                  <a:pt x="70" y="18"/>
                  <a:pt x="70" y="18"/>
                  <a:pt x="70" y="18"/>
                </a:cubicBezTo>
                <a:cubicBezTo>
                  <a:pt x="70" y="19"/>
                  <a:pt x="69" y="19"/>
                  <a:pt x="68" y="18"/>
                </a:cubicBezTo>
                <a:cubicBezTo>
                  <a:pt x="68" y="18"/>
                  <a:pt x="68" y="18"/>
                  <a:pt x="68" y="17"/>
                </a:cubicBezTo>
                <a:cubicBezTo>
                  <a:pt x="67" y="17"/>
                  <a:pt x="67" y="17"/>
                  <a:pt x="67" y="16"/>
                </a:cubicBezTo>
                <a:cubicBezTo>
                  <a:pt x="66" y="16"/>
                  <a:pt x="65" y="16"/>
                  <a:pt x="64" y="16"/>
                </a:cubicBezTo>
                <a:cubicBezTo>
                  <a:pt x="64" y="16"/>
                  <a:pt x="64" y="17"/>
                  <a:pt x="64" y="17"/>
                </a:cubicBezTo>
                <a:cubicBezTo>
                  <a:pt x="64" y="17"/>
                  <a:pt x="64" y="17"/>
                  <a:pt x="63" y="17"/>
                </a:cubicBezTo>
                <a:cubicBezTo>
                  <a:pt x="63" y="17"/>
                  <a:pt x="63" y="17"/>
                  <a:pt x="62" y="18"/>
                </a:cubicBezTo>
                <a:cubicBezTo>
                  <a:pt x="62" y="18"/>
                  <a:pt x="61" y="18"/>
                  <a:pt x="60" y="18"/>
                </a:cubicBezTo>
                <a:cubicBezTo>
                  <a:pt x="59" y="18"/>
                  <a:pt x="58" y="18"/>
                  <a:pt x="56" y="17"/>
                </a:cubicBezTo>
                <a:cubicBezTo>
                  <a:pt x="55" y="17"/>
                  <a:pt x="54" y="16"/>
                  <a:pt x="53" y="16"/>
                </a:cubicBezTo>
                <a:cubicBezTo>
                  <a:pt x="52" y="15"/>
                  <a:pt x="51" y="15"/>
                  <a:pt x="49" y="15"/>
                </a:cubicBezTo>
                <a:cubicBezTo>
                  <a:pt x="48" y="16"/>
                  <a:pt x="46" y="16"/>
                  <a:pt x="45" y="16"/>
                </a:cubicBezTo>
                <a:cubicBezTo>
                  <a:pt x="44" y="16"/>
                  <a:pt x="43" y="16"/>
                  <a:pt x="41" y="16"/>
                </a:cubicBezTo>
                <a:cubicBezTo>
                  <a:pt x="41" y="16"/>
                  <a:pt x="40" y="16"/>
                  <a:pt x="40" y="16"/>
                </a:cubicBezTo>
                <a:cubicBezTo>
                  <a:pt x="39" y="16"/>
                  <a:pt x="39" y="15"/>
                  <a:pt x="39" y="15"/>
                </a:cubicBezTo>
                <a:cubicBezTo>
                  <a:pt x="39" y="15"/>
                  <a:pt x="38" y="14"/>
                  <a:pt x="38" y="14"/>
                </a:cubicBezTo>
                <a:cubicBezTo>
                  <a:pt x="38" y="13"/>
                  <a:pt x="37" y="13"/>
                  <a:pt x="36" y="12"/>
                </a:cubicBezTo>
                <a:cubicBezTo>
                  <a:pt x="35" y="12"/>
                  <a:pt x="33" y="12"/>
                  <a:pt x="32" y="12"/>
                </a:cubicBezTo>
                <a:cubicBezTo>
                  <a:pt x="30" y="12"/>
                  <a:pt x="27" y="13"/>
                  <a:pt x="25" y="14"/>
                </a:cubicBezTo>
                <a:cubicBezTo>
                  <a:pt x="23" y="15"/>
                  <a:pt x="20" y="14"/>
                  <a:pt x="18" y="12"/>
                </a:cubicBezTo>
                <a:cubicBezTo>
                  <a:pt x="17" y="11"/>
                  <a:pt x="16" y="10"/>
                  <a:pt x="15" y="9"/>
                </a:cubicBezTo>
                <a:cubicBezTo>
                  <a:pt x="14" y="9"/>
                  <a:pt x="13" y="8"/>
                  <a:pt x="12" y="8"/>
                </a:cubicBezTo>
                <a:cubicBezTo>
                  <a:pt x="11" y="8"/>
                  <a:pt x="10" y="8"/>
                  <a:pt x="9" y="9"/>
                </a:cubicBezTo>
                <a:cubicBezTo>
                  <a:pt x="8" y="9"/>
                  <a:pt x="7" y="9"/>
                  <a:pt x="6" y="9"/>
                </a:cubicBezTo>
                <a:cubicBezTo>
                  <a:pt x="5" y="9"/>
                  <a:pt x="4" y="8"/>
                  <a:pt x="4" y="7"/>
                </a:cubicBezTo>
                <a:cubicBezTo>
                  <a:pt x="4" y="6"/>
                  <a:pt x="3" y="5"/>
                  <a:pt x="3" y="4"/>
                </a:cubicBezTo>
                <a:cubicBezTo>
                  <a:pt x="2" y="3"/>
                  <a:pt x="1" y="3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2" y="3"/>
                  <a:pt x="3" y="3"/>
                  <a:pt x="4" y="4"/>
                </a:cubicBezTo>
                <a:cubicBezTo>
                  <a:pt x="5" y="4"/>
                  <a:pt x="7" y="5"/>
                  <a:pt x="8" y="5"/>
                </a:cubicBezTo>
                <a:cubicBezTo>
                  <a:pt x="9" y="5"/>
                  <a:pt x="10" y="5"/>
                  <a:pt x="11" y="5"/>
                </a:cubicBezTo>
                <a:cubicBezTo>
                  <a:pt x="12" y="5"/>
                  <a:pt x="12" y="5"/>
                  <a:pt x="13" y="5"/>
                </a:cubicBezTo>
                <a:cubicBezTo>
                  <a:pt x="13" y="4"/>
                  <a:pt x="14" y="4"/>
                  <a:pt x="14" y="4"/>
                </a:cubicBezTo>
                <a:cubicBezTo>
                  <a:pt x="17" y="3"/>
                  <a:pt x="19" y="3"/>
                  <a:pt x="22" y="4"/>
                </a:cubicBezTo>
                <a:cubicBezTo>
                  <a:pt x="23" y="4"/>
                  <a:pt x="24" y="5"/>
                  <a:pt x="25" y="6"/>
                </a:cubicBezTo>
                <a:cubicBezTo>
                  <a:pt x="25" y="7"/>
                  <a:pt x="26" y="7"/>
                  <a:pt x="27" y="8"/>
                </a:cubicBezTo>
                <a:cubicBezTo>
                  <a:pt x="30" y="8"/>
                  <a:pt x="32" y="7"/>
                  <a:pt x="34" y="6"/>
                </a:cubicBezTo>
                <a:cubicBezTo>
                  <a:pt x="35" y="6"/>
                  <a:pt x="36" y="5"/>
                  <a:pt x="37" y="5"/>
                </a:cubicBezTo>
                <a:cubicBezTo>
                  <a:pt x="38" y="4"/>
                  <a:pt x="39" y="4"/>
                  <a:pt x="41" y="4"/>
                </a:cubicBezTo>
                <a:cubicBezTo>
                  <a:pt x="41" y="4"/>
                  <a:pt x="42" y="4"/>
                  <a:pt x="42" y="4"/>
                </a:cubicBezTo>
                <a:cubicBezTo>
                  <a:pt x="43" y="4"/>
                  <a:pt x="44" y="5"/>
                  <a:pt x="44" y="5"/>
                </a:cubicBezTo>
                <a:cubicBezTo>
                  <a:pt x="45" y="6"/>
                  <a:pt x="46" y="6"/>
                  <a:pt x="47" y="7"/>
                </a:cubicBezTo>
                <a:cubicBezTo>
                  <a:pt x="47" y="8"/>
                  <a:pt x="47" y="10"/>
                  <a:pt x="48" y="10"/>
                </a:cubicBezTo>
                <a:cubicBezTo>
                  <a:pt x="49" y="11"/>
                  <a:pt x="49" y="12"/>
                  <a:pt x="50" y="12"/>
                </a:cubicBezTo>
                <a:cubicBezTo>
                  <a:pt x="51" y="13"/>
                  <a:pt x="52" y="13"/>
                  <a:pt x="53" y="14"/>
                </a:cubicBezTo>
                <a:cubicBezTo>
                  <a:pt x="54" y="14"/>
                  <a:pt x="55" y="13"/>
                  <a:pt x="57" y="13"/>
                </a:cubicBezTo>
                <a:cubicBezTo>
                  <a:pt x="57" y="13"/>
                  <a:pt x="57" y="13"/>
                  <a:pt x="57" y="13"/>
                </a:cubicBezTo>
                <a:cubicBezTo>
                  <a:pt x="58" y="13"/>
                  <a:pt x="59" y="13"/>
                  <a:pt x="60" y="12"/>
                </a:cubicBezTo>
                <a:cubicBezTo>
                  <a:pt x="61" y="11"/>
                  <a:pt x="61" y="10"/>
                  <a:pt x="62" y="9"/>
                </a:cubicBezTo>
                <a:cubicBezTo>
                  <a:pt x="63" y="7"/>
                  <a:pt x="61" y="5"/>
                  <a:pt x="59" y="4"/>
                </a:cubicBezTo>
                <a:cubicBezTo>
                  <a:pt x="58" y="4"/>
                  <a:pt x="55" y="5"/>
                  <a:pt x="56" y="6"/>
                </a:cubicBezTo>
                <a:cubicBezTo>
                  <a:pt x="56" y="8"/>
                  <a:pt x="58" y="8"/>
                  <a:pt x="58" y="6"/>
                </a:cubicBezTo>
                <a:cubicBezTo>
                  <a:pt x="58" y="6"/>
                  <a:pt x="58" y="6"/>
                  <a:pt x="58" y="6"/>
                </a:cubicBezTo>
                <a:cubicBezTo>
                  <a:pt x="58" y="6"/>
                  <a:pt x="58" y="6"/>
                  <a:pt x="58" y="6"/>
                </a:cubicBezTo>
                <a:cubicBezTo>
                  <a:pt x="59" y="6"/>
                  <a:pt x="59" y="6"/>
                  <a:pt x="60" y="7"/>
                </a:cubicBezTo>
                <a:cubicBezTo>
                  <a:pt x="60" y="7"/>
                  <a:pt x="61" y="7"/>
                  <a:pt x="61" y="8"/>
                </a:cubicBezTo>
                <a:cubicBezTo>
                  <a:pt x="61" y="8"/>
                  <a:pt x="61" y="9"/>
                  <a:pt x="61" y="10"/>
                </a:cubicBezTo>
                <a:cubicBezTo>
                  <a:pt x="60" y="11"/>
                  <a:pt x="58" y="12"/>
                  <a:pt x="57" y="12"/>
                </a:cubicBezTo>
                <a:cubicBezTo>
                  <a:pt x="56" y="12"/>
                  <a:pt x="54" y="12"/>
                  <a:pt x="53" y="12"/>
                </a:cubicBezTo>
                <a:cubicBezTo>
                  <a:pt x="52" y="12"/>
                  <a:pt x="51" y="11"/>
                  <a:pt x="51" y="10"/>
                </a:cubicBezTo>
                <a:cubicBezTo>
                  <a:pt x="51" y="10"/>
                  <a:pt x="50" y="9"/>
                  <a:pt x="50" y="9"/>
                </a:cubicBezTo>
                <a:cubicBezTo>
                  <a:pt x="50" y="9"/>
                  <a:pt x="49" y="8"/>
                  <a:pt x="49" y="7"/>
                </a:cubicBezTo>
                <a:cubicBezTo>
                  <a:pt x="49" y="7"/>
                  <a:pt x="49" y="5"/>
                  <a:pt x="49" y="4"/>
                </a:cubicBezTo>
                <a:cubicBezTo>
                  <a:pt x="50" y="3"/>
                  <a:pt x="50" y="2"/>
                  <a:pt x="51" y="1"/>
                </a:cubicBezTo>
                <a:cubicBezTo>
                  <a:pt x="52" y="1"/>
                  <a:pt x="53" y="0"/>
                  <a:pt x="55" y="0"/>
                </a:cubicBezTo>
                <a:cubicBezTo>
                  <a:pt x="56" y="0"/>
                  <a:pt x="58" y="0"/>
                  <a:pt x="59" y="0"/>
                </a:cubicBezTo>
                <a:cubicBezTo>
                  <a:pt x="60" y="0"/>
                  <a:pt x="61" y="1"/>
                  <a:pt x="62" y="1"/>
                </a:cubicBezTo>
                <a:cubicBezTo>
                  <a:pt x="63" y="2"/>
                  <a:pt x="64" y="3"/>
                  <a:pt x="64" y="4"/>
                </a:cubicBezTo>
                <a:cubicBezTo>
                  <a:pt x="65" y="5"/>
                  <a:pt x="65" y="6"/>
                  <a:pt x="66" y="7"/>
                </a:cubicBezTo>
                <a:cubicBezTo>
                  <a:pt x="67" y="7"/>
                  <a:pt x="68" y="8"/>
                  <a:pt x="70" y="8"/>
                </a:cubicBezTo>
                <a:cubicBezTo>
                  <a:pt x="71" y="7"/>
                  <a:pt x="72" y="7"/>
                  <a:pt x="73" y="7"/>
                </a:cubicBezTo>
                <a:cubicBezTo>
                  <a:pt x="74" y="6"/>
                  <a:pt x="75" y="5"/>
                  <a:pt x="76" y="5"/>
                </a:cubicBezTo>
                <a:cubicBezTo>
                  <a:pt x="77" y="4"/>
                  <a:pt x="78" y="4"/>
                  <a:pt x="79" y="4"/>
                </a:cubicBezTo>
                <a:cubicBezTo>
                  <a:pt x="80" y="4"/>
                  <a:pt x="81" y="4"/>
                  <a:pt x="82" y="4"/>
                </a:cubicBezTo>
                <a:cubicBezTo>
                  <a:pt x="84" y="4"/>
                  <a:pt x="86" y="5"/>
                  <a:pt x="88" y="6"/>
                </a:cubicBezTo>
                <a:cubicBezTo>
                  <a:pt x="88" y="6"/>
                  <a:pt x="89" y="7"/>
                  <a:pt x="89" y="8"/>
                </a:cubicBezTo>
                <a:close/>
              </a:path>
            </a:pathLst>
          </a:custGeom>
          <a:solidFill>
            <a:srgbClr val="B6F1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77" name="Freeform 475"/>
          <p:cNvSpPr/>
          <p:nvPr/>
        </p:nvSpPr>
        <p:spPr bwMode="auto">
          <a:xfrm>
            <a:off x="3573410" y="1696717"/>
            <a:ext cx="466186" cy="765879"/>
          </a:xfrm>
          <a:custGeom>
            <a:avLst/>
            <a:gdLst>
              <a:gd name="T0" fmla="*/ 18 w 18"/>
              <a:gd name="T1" fmla="*/ 12 h 29"/>
              <a:gd name="T2" fmla="*/ 16 w 18"/>
              <a:gd name="T3" fmla="*/ 12 h 29"/>
              <a:gd name="T4" fmla="*/ 15 w 18"/>
              <a:gd name="T5" fmla="*/ 12 h 29"/>
              <a:gd name="T6" fmla="*/ 15 w 18"/>
              <a:gd name="T7" fmla="*/ 12 h 29"/>
              <a:gd name="T8" fmla="*/ 13 w 18"/>
              <a:gd name="T9" fmla="*/ 12 h 29"/>
              <a:gd name="T10" fmla="*/ 11 w 18"/>
              <a:gd name="T11" fmla="*/ 12 h 29"/>
              <a:gd name="T12" fmla="*/ 15 w 18"/>
              <a:gd name="T13" fmla="*/ 10 h 29"/>
              <a:gd name="T14" fmla="*/ 16 w 18"/>
              <a:gd name="T15" fmla="*/ 7 h 29"/>
              <a:gd name="T16" fmla="*/ 14 w 18"/>
              <a:gd name="T17" fmla="*/ 7 h 29"/>
              <a:gd name="T18" fmla="*/ 15 w 18"/>
              <a:gd name="T19" fmla="*/ 5 h 29"/>
              <a:gd name="T20" fmla="*/ 15 w 18"/>
              <a:gd name="T21" fmla="*/ 5 h 29"/>
              <a:gd name="T22" fmla="*/ 15 w 18"/>
              <a:gd name="T23" fmla="*/ 3 h 29"/>
              <a:gd name="T24" fmla="*/ 14 w 18"/>
              <a:gd name="T25" fmla="*/ 1 h 29"/>
              <a:gd name="T26" fmla="*/ 13 w 18"/>
              <a:gd name="T27" fmla="*/ 3 h 29"/>
              <a:gd name="T28" fmla="*/ 12 w 18"/>
              <a:gd name="T29" fmla="*/ 3 h 29"/>
              <a:gd name="T30" fmla="*/ 12 w 18"/>
              <a:gd name="T31" fmla="*/ 3 h 29"/>
              <a:gd name="T32" fmla="*/ 10 w 18"/>
              <a:gd name="T33" fmla="*/ 5 h 29"/>
              <a:gd name="T34" fmla="*/ 9 w 18"/>
              <a:gd name="T35" fmla="*/ 3 h 29"/>
              <a:gd name="T36" fmla="*/ 8 w 18"/>
              <a:gd name="T37" fmla="*/ 5 h 29"/>
              <a:gd name="T38" fmla="*/ 8 w 18"/>
              <a:gd name="T39" fmla="*/ 7 h 29"/>
              <a:gd name="T40" fmla="*/ 8 w 18"/>
              <a:gd name="T41" fmla="*/ 9 h 29"/>
              <a:gd name="T42" fmla="*/ 7 w 18"/>
              <a:gd name="T43" fmla="*/ 6 h 29"/>
              <a:gd name="T44" fmla="*/ 6 w 18"/>
              <a:gd name="T45" fmla="*/ 5 h 29"/>
              <a:gd name="T46" fmla="*/ 5 w 18"/>
              <a:gd name="T47" fmla="*/ 3 h 29"/>
              <a:gd name="T48" fmla="*/ 4 w 18"/>
              <a:gd name="T49" fmla="*/ 5 h 29"/>
              <a:gd name="T50" fmla="*/ 4 w 18"/>
              <a:gd name="T51" fmla="*/ 6 h 29"/>
              <a:gd name="T52" fmla="*/ 3 w 18"/>
              <a:gd name="T53" fmla="*/ 7 h 29"/>
              <a:gd name="T54" fmla="*/ 4 w 18"/>
              <a:gd name="T55" fmla="*/ 10 h 29"/>
              <a:gd name="T56" fmla="*/ 2 w 18"/>
              <a:gd name="T57" fmla="*/ 11 h 29"/>
              <a:gd name="T58" fmla="*/ 1 w 18"/>
              <a:gd name="T59" fmla="*/ 12 h 29"/>
              <a:gd name="T60" fmla="*/ 3 w 18"/>
              <a:gd name="T61" fmla="*/ 14 h 29"/>
              <a:gd name="T62" fmla="*/ 7 w 18"/>
              <a:gd name="T63" fmla="*/ 15 h 29"/>
              <a:gd name="T64" fmla="*/ 4 w 18"/>
              <a:gd name="T65" fmla="*/ 22 h 29"/>
              <a:gd name="T66" fmla="*/ 3 w 18"/>
              <a:gd name="T67" fmla="*/ 25 h 29"/>
              <a:gd name="T68" fmla="*/ 1 w 18"/>
              <a:gd name="T69" fmla="*/ 29 h 29"/>
              <a:gd name="T70" fmla="*/ 3 w 18"/>
              <a:gd name="T71" fmla="*/ 24 h 29"/>
              <a:gd name="T72" fmla="*/ 5 w 18"/>
              <a:gd name="T73" fmla="*/ 18 h 29"/>
              <a:gd name="T74" fmla="*/ 6 w 18"/>
              <a:gd name="T75" fmla="*/ 17 h 29"/>
              <a:gd name="T76" fmla="*/ 8 w 18"/>
              <a:gd name="T77" fmla="*/ 16 h 29"/>
              <a:gd name="T78" fmla="*/ 10 w 18"/>
              <a:gd name="T79" fmla="*/ 17 h 29"/>
              <a:gd name="T80" fmla="*/ 13 w 18"/>
              <a:gd name="T81" fmla="*/ 18 h 29"/>
              <a:gd name="T82" fmla="*/ 12 w 18"/>
              <a:gd name="T83" fmla="*/ 16 h 29"/>
              <a:gd name="T84" fmla="*/ 15 w 18"/>
              <a:gd name="T85" fmla="*/ 16 h 29"/>
              <a:gd name="T86" fmla="*/ 15 w 18"/>
              <a:gd name="T87" fmla="*/ 15 h 29"/>
              <a:gd name="T88" fmla="*/ 17 w 18"/>
              <a:gd name="T89" fmla="*/ 14 h 29"/>
              <a:gd name="T90" fmla="*/ 16 w 18"/>
              <a:gd name="T91" fmla="*/ 14 h 29"/>
              <a:gd name="T92" fmla="*/ 18 w 18"/>
              <a:gd name="T93" fmla="*/ 13 h 29"/>
              <a:gd name="T94" fmla="*/ 18 w 18"/>
              <a:gd name="T95" fmla="*/ 12 h 29"/>
              <a:gd name="T96" fmla="*/ 18 w 18"/>
              <a:gd name="T97" fmla="*/ 12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8" h="29">
                <a:moveTo>
                  <a:pt x="18" y="12"/>
                </a:moveTo>
                <a:cubicBezTo>
                  <a:pt x="18" y="13"/>
                  <a:pt x="17" y="12"/>
                  <a:pt x="16" y="12"/>
                </a:cubicBezTo>
                <a:cubicBezTo>
                  <a:pt x="16" y="12"/>
                  <a:pt x="16" y="12"/>
                  <a:pt x="15" y="12"/>
                </a:cubicBezTo>
                <a:cubicBezTo>
                  <a:pt x="14" y="12"/>
                  <a:pt x="15" y="12"/>
                  <a:pt x="15" y="12"/>
                </a:cubicBezTo>
                <a:cubicBezTo>
                  <a:pt x="14" y="12"/>
                  <a:pt x="14" y="12"/>
                  <a:pt x="13" y="12"/>
                </a:cubicBezTo>
                <a:cubicBezTo>
                  <a:pt x="13" y="13"/>
                  <a:pt x="12" y="12"/>
                  <a:pt x="11" y="12"/>
                </a:cubicBezTo>
                <a:cubicBezTo>
                  <a:pt x="12" y="11"/>
                  <a:pt x="14" y="10"/>
                  <a:pt x="15" y="10"/>
                </a:cubicBezTo>
                <a:cubicBezTo>
                  <a:pt x="15" y="9"/>
                  <a:pt x="16" y="8"/>
                  <a:pt x="16" y="7"/>
                </a:cubicBezTo>
                <a:cubicBezTo>
                  <a:pt x="16" y="8"/>
                  <a:pt x="14" y="7"/>
                  <a:pt x="14" y="7"/>
                </a:cubicBezTo>
                <a:cubicBezTo>
                  <a:pt x="14" y="6"/>
                  <a:pt x="15" y="6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4" y="5"/>
                  <a:pt x="15" y="4"/>
                  <a:pt x="15" y="3"/>
                </a:cubicBezTo>
                <a:cubicBezTo>
                  <a:pt x="15" y="3"/>
                  <a:pt x="15" y="0"/>
                  <a:pt x="14" y="1"/>
                </a:cubicBezTo>
                <a:cubicBezTo>
                  <a:pt x="13" y="1"/>
                  <a:pt x="13" y="3"/>
                  <a:pt x="13" y="3"/>
                </a:cubicBezTo>
                <a:cubicBezTo>
                  <a:pt x="13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1" y="3"/>
                  <a:pt x="11" y="4"/>
                  <a:pt x="10" y="5"/>
                </a:cubicBezTo>
                <a:cubicBezTo>
                  <a:pt x="10" y="4"/>
                  <a:pt x="9" y="3"/>
                  <a:pt x="9" y="3"/>
                </a:cubicBezTo>
                <a:cubicBezTo>
                  <a:pt x="9" y="3"/>
                  <a:pt x="8" y="5"/>
                  <a:pt x="8" y="5"/>
                </a:cubicBezTo>
                <a:cubicBezTo>
                  <a:pt x="8" y="6"/>
                  <a:pt x="9" y="7"/>
                  <a:pt x="8" y="7"/>
                </a:cubicBezTo>
                <a:cubicBezTo>
                  <a:pt x="8" y="8"/>
                  <a:pt x="8" y="9"/>
                  <a:pt x="8" y="9"/>
                </a:cubicBezTo>
                <a:cubicBezTo>
                  <a:pt x="7" y="9"/>
                  <a:pt x="7" y="7"/>
                  <a:pt x="7" y="6"/>
                </a:cubicBezTo>
                <a:cubicBezTo>
                  <a:pt x="7" y="7"/>
                  <a:pt x="6" y="5"/>
                  <a:pt x="6" y="5"/>
                </a:cubicBezTo>
                <a:cubicBezTo>
                  <a:pt x="6" y="5"/>
                  <a:pt x="5" y="4"/>
                  <a:pt x="5" y="3"/>
                </a:cubicBezTo>
                <a:cubicBezTo>
                  <a:pt x="4" y="1"/>
                  <a:pt x="4" y="6"/>
                  <a:pt x="4" y="5"/>
                </a:cubicBezTo>
                <a:cubicBezTo>
                  <a:pt x="3" y="6"/>
                  <a:pt x="4" y="6"/>
                  <a:pt x="4" y="6"/>
                </a:cubicBezTo>
                <a:cubicBezTo>
                  <a:pt x="4" y="6"/>
                  <a:pt x="3" y="8"/>
                  <a:pt x="3" y="7"/>
                </a:cubicBezTo>
                <a:cubicBezTo>
                  <a:pt x="3" y="8"/>
                  <a:pt x="3" y="10"/>
                  <a:pt x="4" y="10"/>
                </a:cubicBezTo>
                <a:cubicBezTo>
                  <a:pt x="4" y="11"/>
                  <a:pt x="4" y="12"/>
                  <a:pt x="2" y="11"/>
                </a:cubicBezTo>
                <a:cubicBezTo>
                  <a:pt x="2" y="11"/>
                  <a:pt x="0" y="10"/>
                  <a:pt x="1" y="12"/>
                </a:cubicBezTo>
                <a:cubicBezTo>
                  <a:pt x="1" y="13"/>
                  <a:pt x="2" y="13"/>
                  <a:pt x="3" y="14"/>
                </a:cubicBezTo>
                <a:cubicBezTo>
                  <a:pt x="2" y="15"/>
                  <a:pt x="6" y="15"/>
                  <a:pt x="7" y="15"/>
                </a:cubicBezTo>
                <a:cubicBezTo>
                  <a:pt x="6" y="17"/>
                  <a:pt x="5" y="19"/>
                  <a:pt x="4" y="22"/>
                </a:cubicBezTo>
                <a:cubicBezTo>
                  <a:pt x="3" y="23"/>
                  <a:pt x="3" y="24"/>
                  <a:pt x="3" y="25"/>
                </a:cubicBezTo>
                <a:cubicBezTo>
                  <a:pt x="2" y="26"/>
                  <a:pt x="1" y="28"/>
                  <a:pt x="1" y="29"/>
                </a:cubicBezTo>
                <a:cubicBezTo>
                  <a:pt x="2" y="28"/>
                  <a:pt x="3" y="25"/>
                  <a:pt x="3" y="24"/>
                </a:cubicBezTo>
                <a:cubicBezTo>
                  <a:pt x="4" y="22"/>
                  <a:pt x="5" y="20"/>
                  <a:pt x="5" y="18"/>
                </a:cubicBezTo>
                <a:cubicBezTo>
                  <a:pt x="6" y="18"/>
                  <a:pt x="6" y="17"/>
                  <a:pt x="6" y="17"/>
                </a:cubicBezTo>
                <a:cubicBezTo>
                  <a:pt x="7" y="15"/>
                  <a:pt x="7" y="15"/>
                  <a:pt x="8" y="16"/>
                </a:cubicBezTo>
                <a:cubicBezTo>
                  <a:pt x="8" y="16"/>
                  <a:pt x="10" y="18"/>
                  <a:pt x="10" y="17"/>
                </a:cubicBezTo>
                <a:cubicBezTo>
                  <a:pt x="10" y="18"/>
                  <a:pt x="12" y="19"/>
                  <a:pt x="13" y="18"/>
                </a:cubicBezTo>
                <a:cubicBezTo>
                  <a:pt x="13" y="18"/>
                  <a:pt x="12" y="17"/>
                  <a:pt x="12" y="16"/>
                </a:cubicBezTo>
                <a:cubicBezTo>
                  <a:pt x="13" y="16"/>
                  <a:pt x="15" y="16"/>
                  <a:pt x="15" y="16"/>
                </a:cubicBezTo>
                <a:cubicBezTo>
                  <a:pt x="15" y="15"/>
                  <a:pt x="15" y="15"/>
                  <a:pt x="15" y="15"/>
                </a:cubicBezTo>
                <a:cubicBezTo>
                  <a:pt x="15" y="15"/>
                  <a:pt x="16" y="15"/>
                  <a:pt x="17" y="14"/>
                </a:cubicBezTo>
                <a:cubicBezTo>
                  <a:pt x="17" y="14"/>
                  <a:pt x="17" y="14"/>
                  <a:pt x="16" y="14"/>
                </a:cubicBezTo>
                <a:cubicBezTo>
                  <a:pt x="17" y="14"/>
                  <a:pt x="18" y="13"/>
                  <a:pt x="18" y="13"/>
                </a:cubicBezTo>
                <a:cubicBezTo>
                  <a:pt x="18" y="12"/>
                  <a:pt x="18" y="12"/>
                  <a:pt x="18" y="12"/>
                </a:cubicBezTo>
                <a:cubicBezTo>
                  <a:pt x="18" y="12"/>
                  <a:pt x="18" y="12"/>
                  <a:pt x="18" y="12"/>
                </a:cubicBezTo>
                <a:close/>
              </a:path>
            </a:pathLst>
          </a:custGeom>
          <a:solidFill>
            <a:srgbClr val="BE0D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60" name="Freeform 358"/>
          <p:cNvSpPr/>
          <p:nvPr/>
        </p:nvSpPr>
        <p:spPr bwMode="auto">
          <a:xfrm>
            <a:off x="3872044" y="4819962"/>
            <a:ext cx="2124053" cy="799574"/>
          </a:xfrm>
          <a:custGeom>
            <a:avLst/>
            <a:gdLst>
              <a:gd name="T0" fmla="*/ 2 w 146"/>
              <a:gd name="T1" fmla="*/ 18 h 55"/>
              <a:gd name="T2" fmla="*/ 3 w 146"/>
              <a:gd name="T3" fmla="*/ 18 h 55"/>
              <a:gd name="T4" fmla="*/ 12 w 146"/>
              <a:gd name="T5" fmla="*/ 16 h 55"/>
              <a:gd name="T6" fmla="*/ 25 w 146"/>
              <a:gd name="T7" fmla="*/ 23 h 55"/>
              <a:gd name="T8" fmla="*/ 36 w 146"/>
              <a:gd name="T9" fmla="*/ 24 h 55"/>
              <a:gd name="T10" fmla="*/ 48 w 146"/>
              <a:gd name="T11" fmla="*/ 24 h 55"/>
              <a:gd name="T12" fmla="*/ 54 w 146"/>
              <a:gd name="T13" fmla="*/ 23 h 55"/>
              <a:gd name="T14" fmla="*/ 70 w 146"/>
              <a:gd name="T15" fmla="*/ 27 h 55"/>
              <a:gd name="T16" fmla="*/ 70 w 146"/>
              <a:gd name="T17" fmla="*/ 33 h 55"/>
              <a:gd name="T18" fmla="*/ 67 w 146"/>
              <a:gd name="T19" fmla="*/ 37 h 55"/>
              <a:gd name="T20" fmla="*/ 66 w 146"/>
              <a:gd name="T21" fmla="*/ 32 h 55"/>
              <a:gd name="T22" fmla="*/ 68 w 146"/>
              <a:gd name="T23" fmla="*/ 31 h 55"/>
              <a:gd name="T24" fmla="*/ 60 w 146"/>
              <a:gd name="T25" fmla="*/ 26 h 55"/>
              <a:gd name="T26" fmla="*/ 52 w 146"/>
              <a:gd name="T27" fmla="*/ 33 h 55"/>
              <a:gd name="T28" fmla="*/ 59 w 146"/>
              <a:gd name="T29" fmla="*/ 41 h 55"/>
              <a:gd name="T30" fmla="*/ 67 w 146"/>
              <a:gd name="T31" fmla="*/ 42 h 55"/>
              <a:gd name="T32" fmla="*/ 72 w 146"/>
              <a:gd name="T33" fmla="*/ 46 h 55"/>
              <a:gd name="T34" fmla="*/ 77 w 146"/>
              <a:gd name="T35" fmla="*/ 54 h 55"/>
              <a:gd name="T36" fmla="*/ 86 w 146"/>
              <a:gd name="T37" fmla="*/ 53 h 55"/>
              <a:gd name="T38" fmla="*/ 95 w 146"/>
              <a:gd name="T39" fmla="*/ 49 h 55"/>
              <a:gd name="T40" fmla="*/ 102 w 146"/>
              <a:gd name="T41" fmla="*/ 51 h 55"/>
              <a:gd name="T42" fmla="*/ 107 w 146"/>
              <a:gd name="T43" fmla="*/ 52 h 55"/>
              <a:gd name="T44" fmla="*/ 110 w 146"/>
              <a:gd name="T45" fmla="*/ 48 h 55"/>
              <a:gd name="T46" fmla="*/ 116 w 146"/>
              <a:gd name="T47" fmla="*/ 43 h 55"/>
              <a:gd name="T48" fmla="*/ 119 w 146"/>
              <a:gd name="T49" fmla="*/ 42 h 55"/>
              <a:gd name="T50" fmla="*/ 129 w 146"/>
              <a:gd name="T51" fmla="*/ 43 h 55"/>
              <a:gd name="T52" fmla="*/ 134 w 146"/>
              <a:gd name="T53" fmla="*/ 45 h 55"/>
              <a:gd name="T54" fmla="*/ 135 w 146"/>
              <a:gd name="T55" fmla="*/ 45 h 55"/>
              <a:gd name="T56" fmla="*/ 143 w 146"/>
              <a:gd name="T57" fmla="*/ 39 h 55"/>
              <a:gd name="T58" fmla="*/ 138 w 146"/>
              <a:gd name="T59" fmla="*/ 38 h 55"/>
              <a:gd name="T60" fmla="*/ 131 w 146"/>
              <a:gd name="T61" fmla="*/ 36 h 55"/>
              <a:gd name="T62" fmla="*/ 123 w 146"/>
              <a:gd name="T63" fmla="*/ 33 h 55"/>
              <a:gd name="T64" fmla="*/ 108 w 146"/>
              <a:gd name="T65" fmla="*/ 38 h 55"/>
              <a:gd name="T66" fmla="*/ 98 w 146"/>
              <a:gd name="T67" fmla="*/ 34 h 55"/>
              <a:gd name="T68" fmla="*/ 95 w 146"/>
              <a:gd name="T69" fmla="*/ 33 h 55"/>
              <a:gd name="T70" fmla="*/ 82 w 146"/>
              <a:gd name="T71" fmla="*/ 29 h 55"/>
              <a:gd name="T72" fmla="*/ 88 w 146"/>
              <a:gd name="T73" fmla="*/ 12 h 55"/>
              <a:gd name="T74" fmla="*/ 94 w 146"/>
              <a:gd name="T75" fmla="*/ 19 h 55"/>
              <a:gd name="T76" fmla="*/ 92 w 146"/>
              <a:gd name="T77" fmla="*/ 20 h 55"/>
              <a:gd name="T78" fmla="*/ 91 w 146"/>
              <a:gd name="T79" fmla="*/ 16 h 55"/>
              <a:gd name="T80" fmla="*/ 86 w 146"/>
              <a:gd name="T81" fmla="*/ 16 h 55"/>
              <a:gd name="T82" fmla="*/ 89 w 146"/>
              <a:gd name="T83" fmla="*/ 29 h 55"/>
              <a:gd name="T84" fmla="*/ 96 w 146"/>
              <a:gd name="T85" fmla="*/ 29 h 55"/>
              <a:gd name="T86" fmla="*/ 97 w 146"/>
              <a:gd name="T87" fmla="*/ 27 h 55"/>
              <a:gd name="T88" fmla="*/ 100 w 146"/>
              <a:gd name="T89" fmla="*/ 26 h 55"/>
              <a:gd name="T90" fmla="*/ 101 w 146"/>
              <a:gd name="T91" fmla="*/ 25 h 55"/>
              <a:gd name="T92" fmla="*/ 104 w 146"/>
              <a:gd name="T93" fmla="*/ 23 h 55"/>
              <a:gd name="T94" fmla="*/ 104 w 146"/>
              <a:gd name="T95" fmla="*/ 17 h 55"/>
              <a:gd name="T96" fmla="*/ 100 w 146"/>
              <a:gd name="T97" fmla="*/ 13 h 55"/>
              <a:gd name="T98" fmla="*/ 101 w 146"/>
              <a:gd name="T99" fmla="*/ 7 h 55"/>
              <a:gd name="T100" fmla="*/ 97 w 146"/>
              <a:gd name="T101" fmla="*/ 3 h 55"/>
              <a:gd name="T102" fmla="*/ 85 w 146"/>
              <a:gd name="T103" fmla="*/ 2 h 55"/>
              <a:gd name="T104" fmla="*/ 74 w 146"/>
              <a:gd name="T105" fmla="*/ 1 h 55"/>
              <a:gd name="T106" fmla="*/ 67 w 146"/>
              <a:gd name="T107" fmla="*/ 2 h 55"/>
              <a:gd name="T108" fmla="*/ 65 w 146"/>
              <a:gd name="T109" fmla="*/ 5 h 55"/>
              <a:gd name="T110" fmla="*/ 50 w 146"/>
              <a:gd name="T111" fmla="*/ 8 h 55"/>
              <a:gd name="T112" fmla="*/ 38 w 146"/>
              <a:gd name="T113" fmla="*/ 8 h 55"/>
              <a:gd name="T114" fmla="*/ 35 w 146"/>
              <a:gd name="T115" fmla="*/ 13 h 55"/>
              <a:gd name="T116" fmla="*/ 23 w 146"/>
              <a:gd name="T117" fmla="*/ 14 h 55"/>
              <a:gd name="T118" fmla="*/ 12 w 146"/>
              <a:gd name="T119" fmla="*/ 12 h 55"/>
              <a:gd name="T120" fmla="*/ 9 w 146"/>
              <a:gd name="T121" fmla="*/ 14 h 55"/>
              <a:gd name="T122" fmla="*/ 6 w 146"/>
              <a:gd name="T123" fmla="*/ 16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46" h="55">
                <a:moveTo>
                  <a:pt x="6" y="16"/>
                </a:moveTo>
                <a:cubicBezTo>
                  <a:pt x="4" y="17"/>
                  <a:pt x="3" y="17"/>
                  <a:pt x="2" y="18"/>
                </a:cubicBezTo>
                <a:cubicBezTo>
                  <a:pt x="1" y="18"/>
                  <a:pt x="1" y="18"/>
                  <a:pt x="0" y="18"/>
                </a:cubicBezTo>
                <a:cubicBezTo>
                  <a:pt x="1" y="18"/>
                  <a:pt x="2" y="18"/>
                  <a:pt x="3" y="18"/>
                </a:cubicBezTo>
                <a:cubicBezTo>
                  <a:pt x="4" y="17"/>
                  <a:pt x="6" y="17"/>
                  <a:pt x="7" y="17"/>
                </a:cubicBezTo>
                <a:cubicBezTo>
                  <a:pt x="9" y="17"/>
                  <a:pt x="10" y="16"/>
                  <a:pt x="12" y="16"/>
                </a:cubicBezTo>
                <a:cubicBezTo>
                  <a:pt x="14" y="15"/>
                  <a:pt x="17" y="15"/>
                  <a:pt x="20" y="17"/>
                </a:cubicBezTo>
                <a:cubicBezTo>
                  <a:pt x="22" y="18"/>
                  <a:pt x="23" y="21"/>
                  <a:pt x="25" y="23"/>
                </a:cubicBezTo>
                <a:cubicBezTo>
                  <a:pt x="27" y="25"/>
                  <a:pt x="29" y="25"/>
                  <a:pt x="32" y="24"/>
                </a:cubicBezTo>
                <a:cubicBezTo>
                  <a:pt x="34" y="24"/>
                  <a:pt x="35" y="24"/>
                  <a:pt x="36" y="24"/>
                </a:cubicBezTo>
                <a:cubicBezTo>
                  <a:pt x="38" y="23"/>
                  <a:pt x="39" y="23"/>
                  <a:pt x="40" y="23"/>
                </a:cubicBezTo>
                <a:cubicBezTo>
                  <a:pt x="43" y="23"/>
                  <a:pt x="46" y="23"/>
                  <a:pt x="48" y="24"/>
                </a:cubicBezTo>
                <a:cubicBezTo>
                  <a:pt x="49" y="25"/>
                  <a:pt x="49" y="26"/>
                  <a:pt x="50" y="26"/>
                </a:cubicBezTo>
                <a:cubicBezTo>
                  <a:pt x="51" y="25"/>
                  <a:pt x="52" y="24"/>
                  <a:pt x="54" y="23"/>
                </a:cubicBezTo>
                <a:cubicBezTo>
                  <a:pt x="56" y="22"/>
                  <a:pt x="58" y="22"/>
                  <a:pt x="60" y="22"/>
                </a:cubicBezTo>
                <a:cubicBezTo>
                  <a:pt x="64" y="22"/>
                  <a:pt x="68" y="24"/>
                  <a:pt x="70" y="27"/>
                </a:cubicBezTo>
                <a:cubicBezTo>
                  <a:pt x="71" y="29"/>
                  <a:pt x="71" y="30"/>
                  <a:pt x="71" y="32"/>
                </a:cubicBezTo>
                <a:cubicBezTo>
                  <a:pt x="71" y="32"/>
                  <a:pt x="71" y="33"/>
                  <a:pt x="70" y="33"/>
                </a:cubicBezTo>
                <a:cubicBezTo>
                  <a:pt x="71" y="33"/>
                  <a:pt x="71" y="34"/>
                  <a:pt x="70" y="34"/>
                </a:cubicBezTo>
                <a:cubicBezTo>
                  <a:pt x="70" y="36"/>
                  <a:pt x="69" y="37"/>
                  <a:pt x="67" y="37"/>
                </a:cubicBezTo>
                <a:cubicBezTo>
                  <a:pt x="66" y="37"/>
                  <a:pt x="65" y="36"/>
                  <a:pt x="64" y="35"/>
                </a:cubicBezTo>
                <a:cubicBezTo>
                  <a:pt x="63" y="33"/>
                  <a:pt x="64" y="31"/>
                  <a:pt x="66" y="32"/>
                </a:cubicBezTo>
                <a:cubicBezTo>
                  <a:pt x="66" y="32"/>
                  <a:pt x="67" y="32"/>
                  <a:pt x="67" y="32"/>
                </a:cubicBezTo>
                <a:cubicBezTo>
                  <a:pt x="67" y="32"/>
                  <a:pt x="68" y="32"/>
                  <a:pt x="68" y="31"/>
                </a:cubicBezTo>
                <a:cubicBezTo>
                  <a:pt x="69" y="30"/>
                  <a:pt x="67" y="28"/>
                  <a:pt x="66" y="27"/>
                </a:cubicBezTo>
                <a:cubicBezTo>
                  <a:pt x="64" y="25"/>
                  <a:pt x="62" y="25"/>
                  <a:pt x="60" y="26"/>
                </a:cubicBezTo>
                <a:cubicBezTo>
                  <a:pt x="58" y="26"/>
                  <a:pt x="56" y="26"/>
                  <a:pt x="54" y="28"/>
                </a:cubicBezTo>
                <a:cubicBezTo>
                  <a:pt x="53" y="29"/>
                  <a:pt x="52" y="31"/>
                  <a:pt x="52" y="33"/>
                </a:cubicBezTo>
                <a:cubicBezTo>
                  <a:pt x="52" y="35"/>
                  <a:pt x="53" y="36"/>
                  <a:pt x="54" y="38"/>
                </a:cubicBezTo>
                <a:cubicBezTo>
                  <a:pt x="55" y="40"/>
                  <a:pt x="57" y="41"/>
                  <a:pt x="59" y="41"/>
                </a:cubicBezTo>
                <a:cubicBezTo>
                  <a:pt x="60" y="42"/>
                  <a:pt x="62" y="41"/>
                  <a:pt x="64" y="41"/>
                </a:cubicBezTo>
                <a:cubicBezTo>
                  <a:pt x="65" y="42"/>
                  <a:pt x="66" y="42"/>
                  <a:pt x="67" y="42"/>
                </a:cubicBezTo>
                <a:cubicBezTo>
                  <a:pt x="68" y="43"/>
                  <a:pt x="69" y="43"/>
                  <a:pt x="70" y="44"/>
                </a:cubicBezTo>
                <a:cubicBezTo>
                  <a:pt x="71" y="45"/>
                  <a:pt x="72" y="45"/>
                  <a:pt x="72" y="46"/>
                </a:cubicBezTo>
                <a:cubicBezTo>
                  <a:pt x="73" y="47"/>
                  <a:pt x="73" y="48"/>
                  <a:pt x="73" y="49"/>
                </a:cubicBezTo>
                <a:cubicBezTo>
                  <a:pt x="73" y="51"/>
                  <a:pt x="75" y="53"/>
                  <a:pt x="77" y="54"/>
                </a:cubicBezTo>
                <a:cubicBezTo>
                  <a:pt x="79" y="55"/>
                  <a:pt x="81" y="55"/>
                  <a:pt x="84" y="54"/>
                </a:cubicBezTo>
                <a:cubicBezTo>
                  <a:pt x="84" y="54"/>
                  <a:pt x="85" y="53"/>
                  <a:pt x="86" y="53"/>
                </a:cubicBezTo>
                <a:cubicBezTo>
                  <a:pt x="87" y="52"/>
                  <a:pt x="88" y="51"/>
                  <a:pt x="89" y="51"/>
                </a:cubicBezTo>
                <a:cubicBezTo>
                  <a:pt x="91" y="50"/>
                  <a:pt x="93" y="49"/>
                  <a:pt x="95" y="49"/>
                </a:cubicBezTo>
                <a:cubicBezTo>
                  <a:pt x="97" y="49"/>
                  <a:pt x="99" y="50"/>
                  <a:pt x="101" y="51"/>
                </a:cubicBezTo>
                <a:cubicBezTo>
                  <a:pt x="101" y="51"/>
                  <a:pt x="102" y="51"/>
                  <a:pt x="102" y="51"/>
                </a:cubicBezTo>
                <a:cubicBezTo>
                  <a:pt x="103" y="52"/>
                  <a:pt x="104" y="53"/>
                  <a:pt x="104" y="53"/>
                </a:cubicBezTo>
                <a:cubicBezTo>
                  <a:pt x="105" y="53"/>
                  <a:pt x="106" y="52"/>
                  <a:pt x="107" y="52"/>
                </a:cubicBezTo>
                <a:cubicBezTo>
                  <a:pt x="108" y="52"/>
                  <a:pt x="108" y="51"/>
                  <a:pt x="109" y="50"/>
                </a:cubicBezTo>
                <a:cubicBezTo>
                  <a:pt x="109" y="49"/>
                  <a:pt x="110" y="48"/>
                  <a:pt x="110" y="48"/>
                </a:cubicBezTo>
                <a:cubicBezTo>
                  <a:pt x="111" y="47"/>
                  <a:pt x="112" y="46"/>
                  <a:pt x="113" y="46"/>
                </a:cubicBezTo>
                <a:cubicBezTo>
                  <a:pt x="114" y="45"/>
                  <a:pt x="115" y="44"/>
                  <a:pt x="116" y="43"/>
                </a:cubicBezTo>
                <a:cubicBezTo>
                  <a:pt x="116" y="43"/>
                  <a:pt x="117" y="43"/>
                  <a:pt x="117" y="43"/>
                </a:cubicBezTo>
                <a:cubicBezTo>
                  <a:pt x="118" y="43"/>
                  <a:pt x="118" y="42"/>
                  <a:pt x="119" y="42"/>
                </a:cubicBezTo>
                <a:cubicBezTo>
                  <a:pt x="121" y="41"/>
                  <a:pt x="125" y="41"/>
                  <a:pt x="127" y="43"/>
                </a:cubicBezTo>
                <a:cubicBezTo>
                  <a:pt x="128" y="43"/>
                  <a:pt x="129" y="43"/>
                  <a:pt x="129" y="43"/>
                </a:cubicBezTo>
                <a:cubicBezTo>
                  <a:pt x="130" y="44"/>
                  <a:pt x="131" y="44"/>
                  <a:pt x="132" y="44"/>
                </a:cubicBezTo>
                <a:cubicBezTo>
                  <a:pt x="133" y="45"/>
                  <a:pt x="133" y="45"/>
                  <a:pt x="134" y="45"/>
                </a:cubicBezTo>
                <a:cubicBezTo>
                  <a:pt x="134" y="45"/>
                  <a:pt x="134" y="45"/>
                  <a:pt x="134" y="45"/>
                </a:cubicBezTo>
                <a:cubicBezTo>
                  <a:pt x="134" y="45"/>
                  <a:pt x="135" y="45"/>
                  <a:pt x="135" y="45"/>
                </a:cubicBezTo>
                <a:cubicBezTo>
                  <a:pt x="137" y="45"/>
                  <a:pt x="138" y="46"/>
                  <a:pt x="140" y="44"/>
                </a:cubicBezTo>
                <a:cubicBezTo>
                  <a:pt x="141" y="43"/>
                  <a:pt x="142" y="41"/>
                  <a:pt x="143" y="39"/>
                </a:cubicBezTo>
                <a:cubicBezTo>
                  <a:pt x="143" y="39"/>
                  <a:pt x="145" y="38"/>
                  <a:pt x="146" y="37"/>
                </a:cubicBezTo>
                <a:cubicBezTo>
                  <a:pt x="143" y="38"/>
                  <a:pt x="140" y="38"/>
                  <a:pt x="138" y="38"/>
                </a:cubicBezTo>
                <a:cubicBezTo>
                  <a:pt x="136" y="38"/>
                  <a:pt x="135" y="38"/>
                  <a:pt x="134" y="38"/>
                </a:cubicBezTo>
                <a:cubicBezTo>
                  <a:pt x="133" y="37"/>
                  <a:pt x="132" y="37"/>
                  <a:pt x="131" y="36"/>
                </a:cubicBezTo>
                <a:cubicBezTo>
                  <a:pt x="129" y="36"/>
                  <a:pt x="128" y="35"/>
                  <a:pt x="127" y="34"/>
                </a:cubicBezTo>
                <a:cubicBezTo>
                  <a:pt x="126" y="34"/>
                  <a:pt x="124" y="33"/>
                  <a:pt x="123" y="33"/>
                </a:cubicBezTo>
                <a:cubicBezTo>
                  <a:pt x="120" y="33"/>
                  <a:pt x="118" y="34"/>
                  <a:pt x="115" y="35"/>
                </a:cubicBezTo>
                <a:cubicBezTo>
                  <a:pt x="113" y="36"/>
                  <a:pt x="111" y="38"/>
                  <a:pt x="108" y="38"/>
                </a:cubicBezTo>
                <a:cubicBezTo>
                  <a:pt x="105" y="38"/>
                  <a:pt x="103" y="38"/>
                  <a:pt x="100" y="36"/>
                </a:cubicBezTo>
                <a:cubicBezTo>
                  <a:pt x="100" y="36"/>
                  <a:pt x="99" y="35"/>
                  <a:pt x="98" y="34"/>
                </a:cubicBezTo>
                <a:cubicBezTo>
                  <a:pt x="98" y="34"/>
                  <a:pt x="97" y="33"/>
                  <a:pt x="97" y="33"/>
                </a:cubicBezTo>
                <a:cubicBezTo>
                  <a:pt x="96" y="33"/>
                  <a:pt x="96" y="33"/>
                  <a:pt x="95" y="33"/>
                </a:cubicBezTo>
                <a:cubicBezTo>
                  <a:pt x="92" y="33"/>
                  <a:pt x="90" y="34"/>
                  <a:pt x="88" y="33"/>
                </a:cubicBezTo>
                <a:cubicBezTo>
                  <a:pt x="86" y="32"/>
                  <a:pt x="84" y="31"/>
                  <a:pt x="82" y="29"/>
                </a:cubicBezTo>
                <a:cubicBezTo>
                  <a:pt x="81" y="27"/>
                  <a:pt x="80" y="24"/>
                  <a:pt x="80" y="22"/>
                </a:cubicBezTo>
                <a:cubicBezTo>
                  <a:pt x="79" y="18"/>
                  <a:pt x="83" y="13"/>
                  <a:pt x="88" y="12"/>
                </a:cubicBezTo>
                <a:cubicBezTo>
                  <a:pt x="90" y="12"/>
                  <a:pt x="92" y="13"/>
                  <a:pt x="94" y="14"/>
                </a:cubicBezTo>
                <a:cubicBezTo>
                  <a:pt x="96" y="15"/>
                  <a:pt x="95" y="18"/>
                  <a:pt x="94" y="19"/>
                </a:cubicBezTo>
                <a:cubicBezTo>
                  <a:pt x="93" y="20"/>
                  <a:pt x="93" y="20"/>
                  <a:pt x="92" y="20"/>
                </a:cubicBezTo>
                <a:cubicBezTo>
                  <a:pt x="92" y="20"/>
                  <a:pt x="92" y="20"/>
                  <a:pt x="92" y="20"/>
                </a:cubicBezTo>
                <a:cubicBezTo>
                  <a:pt x="90" y="20"/>
                  <a:pt x="90" y="17"/>
                  <a:pt x="91" y="17"/>
                </a:cubicBezTo>
                <a:cubicBezTo>
                  <a:pt x="91" y="17"/>
                  <a:pt x="91" y="17"/>
                  <a:pt x="91" y="16"/>
                </a:cubicBezTo>
                <a:cubicBezTo>
                  <a:pt x="92" y="16"/>
                  <a:pt x="91" y="15"/>
                  <a:pt x="90" y="15"/>
                </a:cubicBezTo>
                <a:cubicBezTo>
                  <a:pt x="89" y="14"/>
                  <a:pt x="87" y="15"/>
                  <a:pt x="86" y="16"/>
                </a:cubicBezTo>
                <a:cubicBezTo>
                  <a:pt x="84" y="17"/>
                  <a:pt x="84" y="21"/>
                  <a:pt x="84" y="24"/>
                </a:cubicBezTo>
                <a:cubicBezTo>
                  <a:pt x="85" y="26"/>
                  <a:pt x="87" y="28"/>
                  <a:pt x="89" y="29"/>
                </a:cubicBezTo>
                <a:cubicBezTo>
                  <a:pt x="91" y="30"/>
                  <a:pt x="92" y="29"/>
                  <a:pt x="94" y="29"/>
                </a:cubicBezTo>
                <a:cubicBezTo>
                  <a:pt x="94" y="29"/>
                  <a:pt x="95" y="29"/>
                  <a:pt x="96" y="29"/>
                </a:cubicBezTo>
                <a:cubicBezTo>
                  <a:pt x="96" y="29"/>
                  <a:pt x="96" y="28"/>
                  <a:pt x="96" y="28"/>
                </a:cubicBezTo>
                <a:cubicBezTo>
                  <a:pt x="97" y="27"/>
                  <a:pt x="98" y="26"/>
                  <a:pt x="97" y="27"/>
                </a:cubicBezTo>
                <a:cubicBezTo>
                  <a:pt x="98" y="26"/>
                  <a:pt x="99" y="26"/>
                  <a:pt x="99" y="26"/>
                </a:cubicBezTo>
                <a:cubicBezTo>
                  <a:pt x="100" y="26"/>
                  <a:pt x="100" y="26"/>
                  <a:pt x="100" y="26"/>
                </a:cubicBezTo>
                <a:cubicBezTo>
                  <a:pt x="100" y="25"/>
                  <a:pt x="100" y="25"/>
                  <a:pt x="101" y="25"/>
                </a:cubicBezTo>
                <a:cubicBezTo>
                  <a:pt x="101" y="25"/>
                  <a:pt x="101" y="25"/>
                  <a:pt x="101" y="25"/>
                </a:cubicBezTo>
                <a:cubicBezTo>
                  <a:pt x="101" y="25"/>
                  <a:pt x="102" y="25"/>
                  <a:pt x="102" y="24"/>
                </a:cubicBezTo>
                <a:cubicBezTo>
                  <a:pt x="102" y="24"/>
                  <a:pt x="103" y="24"/>
                  <a:pt x="104" y="23"/>
                </a:cubicBezTo>
                <a:cubicBezTo>
                  <a:pt x="104" y="23"/>
                  <a:pt x="104" y="22"/>
                  <a:pt x="105" y="21"/>
                </a:cubicBezTo>
                <a:cubicBezTo>
                  <a:pt x="105" y="20"/>
                  <a:pt x="104" y="18"/>
                  <a:pt x="104" y="17"/>
                </a:cubicBezTo>
                <a:cubicBezTo>
                  <a:pt x="103" y="16"/>
                  <a:pt x="102" y="15"/>
                  <a:pt x="101" y="15"/>
                </a:cubicBezTo>
                <a:cubicBezTo>
                  <a:pt x="100" y="14"/>
                  <a:pt x="100" y="13"/>
                  <a:pt x="100" y="13"/>
                </a:cubicBezTo>
                <a:cubicBezTo>
                  <a:pt x="101" y="12"/>
                  <a:pt x="102" y="11"/>
                  <a:pt x="101" y="10"/>
                </a:cubicBezTo>
                <a:cubicBezTo>
                  <a:pt x="101" y="9"/>
                  <a:pt x="101" y="8"/>
                  <a:pt x="101" y="7"/>
                </a:cubicBezTo>
                <a:cubicBezTo>
                  <a:pt x="101" y="7"/>
                  <a:pt x="100" y="6"/>
                  <a:pt x="100" y="5"/>
                </a:cubicBezTo>
                <a:cubicBezTo>
                  <a:pt x="99" y="4"/>
                  <a:pt x="98" y="3"/>
                  <a:pt x="97" y="3"/>
                </a:cubicBezTo>
                <a:cubicBezTo>
                  <a:pt x="95" y="2"/>
                  <a:pt x="93" y="1"/>
                  <a:pt x="91" y="1"/>
                </a:cubicBezTo>
                <a:cubicBezTo>
                  <a:pt x="89" y="1"/>
                  <a:pt x="86" y="1"/>
                  <a:pt x="85" y="2"/>
                </a:cubicBezTo>
                <a:cubicBezTo>
                  <a:pt x="83" y="3"/>
                  <a:pt x="82" y="3"/>
                  <a:pt x="80" y="3"/>
                </a:cubicBezTo>
                <a:cubicBezTo>
                  <a:pt x="77" y="3"/>
                  <a:pt x="76" y="2"/>
                  <a:pt x="74" y="1"/>
                </a:cubicBezTo>
                <a:cubicBezTo>
                  <a:pt x="72" y="0"/>
                  <a:pt x="70" y="0"/>
                  <a:pt x="69" y="1"/>
                </a:cubicBezTo>
                <a:cubicBezTo>
                  <a:pt x="68" y="1"/>
                  <a:pt x="67" y="2"/>
                  <a:pt x="67" y="2"/>
                </a:cubicBezTo>
                <a:cubicBezTo>
                  <a:pt x="66" y="2"/>
                  <a:pt x="66" y="3"/>
                  <a:pt x="66" y="3"/>
                </a:cubicBezTo>
                <a:cubicBezTo>
                  <a:pt x="66" y="4"/>
                  <a:pt x="66" y="4"/>
                  <a:pt x="65" y="5"/>
                </a:cubicBezTo>
                <a:cubicBezTo>
                  <a:pt x="63" y="8"/>
                  <a:pt x="59" y="9"/>
                  <a:pt x="56" y="10"/>
                </a:cubicBezTo>
                <a:cubicBezTo>
                  <a:pt x="54" y="10"/>
                  <a:pt x="51" y="9"/>
                  <a:pt x="50" y="8"/>
                </a:cubicBezTo>
                <a:cubicBezTo>
                  <a:pt x="48" y="7"/>
                  <a:pt x="46" y="6"/>
                  <a:pt x="44" y="6"/>
                </a:cubicBezTo>
                <a:cubicBezTo>
                  <a:pt x="42" y="6"/>
                  <a:pt x="39" y="7"/>
                  <a:pt x="38" y="8"/>
                </a:cubicBezTo>
                <a:cubicBezTo>
                  <a:pt x="37" y="9"/>
                  <a:pt x="37" y="10"/>
                  <a:pt x="37" y="11"/>
                </a:cubicBezTo>
                <a:cubicBezTo>
                  <a:pt x="36" y="12"/>
                  <a:pt x="35" y="12"/>
                  <a:pt x="35" y="13"/>
                </a:cubicBezTo>
                <a:cubicBezTo>
                  <a:pt x="33" y="14"/>
                  <a:pt x="31" y="15"/>
                  <a:pt x="29" y="16"/>
                </a:cubicBezTo>
                <a:cubicBezTo>
                  <a:pt x="27" y="16"/>
                  <a:pt x="25" y="15"/>
                  <a:pt x="23" y="14"/>
                </a:cubicBezTo>
                <a:cubicBezTo>
                  <a:pt x="21" y="14"/>
                  <a:pt x="19" y="12"/>
                  <a:pt x="16" y="12"/>
                </a:cubicBezTo>
                <a:cubicBezTo>
                  <a:pt x="15" y="12"/>
                  <a:pt x="13" y="12"/>
                  <a:pt x="12" y="12"/>
                </a:cubicBezTo>
                <a:cubicBezTo>
                  <a:pt x="12" y="12"/>
                  <a:pt x="11" y="13"/>
                  <a:pt x="10" y="13"/>
                </a:cubicBezTo>
                <a:cubicBezTo>
                  <a:pt x="10" y="14"/>
                  <a:pt x="9" y="14"/>
                  <a:pt x="9" y="14"/>
                </a:cubicBezTo>
                <a:cubicBezTo>
                  <a:pt x="8" y="15"/>
                  <a:pt x="8" y="15"/>
                  <a:pt x="7" y="15"/>
                </a:cubicBezTo>
                <a:cubicBezTo>
                  <a:pt x="7" y="16"/>
                  <a:pt x="6" y="16"/>
                  <a:pt x="6" y="16"/>
                </a:cubicBezTo>
                <a:close/>
              </a:path>
            </a:pathLst>
          </a:custGeom>
          <a:solidFill>
            <a:srgbClr val="B6F1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55" name="兔子"/>
          <p:cNvGrpSpPr/>
          <p:nvPr/>
        </p:nvGrpSpPr>
        <p:grpSpPr>
          <a:xfrm>
            <a:off x="2903897" y="2037424"/>
            <a:ext cx="1836144" cy="2715653"/>
            <a:chOff x="2840910" y="2320625"/>
            <a:chExt cx="1836144" cy="2715653"/>
          </a:xfrm>
        </p:grpSpPr>
        <p:sp>
          <p:nvSpPr>
            <p:cNvPr id="1354" name="Freeform 353"/>
            <p:cNvSpPr/>
            <p:nvPr/>
          </p:nvSpPr>
          <p:spPr bwMode="auto">
            <a:xfrm>
              <a:off x="2840910" y="2320625"/>
              <a:ext cx="1836144" cy="2715653"/>
            </a:xfrm>
            <a:custGeom>
              <a:avLst/>
              <a:gdLst>
                <a:gd name="T0" fmla="*/ 485 w 621"/>
                <a:gd name="T1" fmla="*/ 199 h 921"/>
                <a:gd name="T2" fmla="*/ 370 w 621"/>
                <a:gd name="T3" fmla="*/ 177 h 921"/>
                <a:gd name="T4" fmla="*/ 214 w 621"/>
                <a:gd name="T5" fmla="*/ 102 h 921"/>
                <a:gd name="T6" fmla="*/ 112 w 621"/>
                <a:gd name="T7" fmla="*/ 33 h 921"/>
                <a:gd name="T8" fmla="*/ 319 w 621"/>
                <a:gd name="T9" fmla="*/ 194 h 921"/>
                <a:gd name="T10" fmla="*/ 159 w 621"/>
                <a:gd name="T11" fmla="*/ 203 h 921"/>
                <a:gd name="T12" fmla="*/ 36 w 621"/>
                <a:gd name="T13" fmla="*/ 241 h 921"/>
                <a:gd name="T14" fmla="*/ 297 w 621"/>
                <a:gd name="T15" fmla="*/ 238 h 921"/>
                <a:gd name="T16" fmla="*/ 150 w 621"/>
                <a:gd name="T17" fmla="*/ 525 h 921"/>
                <a:gd name="T18" fmla="*/ 286 w 621"/>
                <a:gd name="T19" fmla="*/ 917 h 921"/>
                <a:gd name="T20" fmla="*/ 333 w 621"/>
                <a:gd name="T21" fmla="*/ 833 h 921"/>
                <a:gd name="T22" fmla="*/ 359 w 621"/>
                <a:gd name="T23" fmla="*/ 736 h 921"/>
                <a:gd name="T24" fmla="*/ 438 w 621"/>
                <a:gd name="T25" fmla="*/ 767 h 921"/>
                <a:gd name="T26" fmla="*/ 562 w 621"/>
                <a:gd name="T27" fmla="*/ 838 h 921"/>
                <a:gd name="T28" fmla="*/ 474 w 621"/>
                <a:gd name="T29" fmla="*/ 619 h 921"/>
                <a:gd name="T30" fmla="*/ 522 w 621"/>
                <a:gd name="T31" fmla="*/ 307 h 921"/>
                <a:gd name="T32" fmla="*/ 553 w 621"/>
                <a:gd name="T33" fmla="*/ 232 h 921"/>
                <a:gd name="T34" fmla="*/ 460 w 621"/>
                <a:gd name="T35" fmla="*/ 313 h 921"/>
                <a:gd name="T36" fmla="*/ 485 w 621"/>
                <a:gd name="T37" fmla="*/ 199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1" h="921">
                  <a:moveTo>
                    <a:pt x="485" y="199"/>
                  </a:moveTo>
                  <a:cubicBezTo>
                    <a:pt x="485" y="199"/>
                    <a:pt x="438" y="166"/>
                    <a:pt x="370" y="177"/>
                  </a:cubicBezTo>
                  <a:cubicBezTo>
                    <a:pt x="302" y="188"/>
                    <a:pt x="242" y="135"/>
                    <a:pt x="214" y="102"/>
                  </a:cubicBezTo>
                  <a:cubicBezTo>
                    <a:pt x="185" y="69"/>
                    <a:pt x="130" y="0"/>
                    <a:pt x="112" y="33"/>
                  </a:cubicBezTo>
                  <a:cubicBezTo>
                    <a:pt x="95" y="66"/>
                    <a:pt x="154" y="214"/>
                    <a:pt x="319" y="194"/>
                  </a:cubicBezTo>
                  <a:cubicBezTo>
                    <a:pt x="319" y="194"/>
                    <a:pt x="226" y="220"/>
                    <a:pt x="159" y="203"/>
                  </a:cubicBezTo>
                  <a:cubicBezTo>
                    <a:pt x="65" y="180"/>
                    <a:pt x="0" y="184"/>
                    <a:pt x="36" y="241"/>
                  </a:cubicBezTo>
                  <a:cubicBezTo>
                    <a:pt x="71" y="298"/>
                    <a:pt x="207" y="298"/>
                    <a:pt x="297" y="238"/>
                  </a:cubicBezTo>
                  <a:cubicBezTo>
                    <a:pt x="297" y="238"/>
                    <a:pt x="174" y="340"/>
                    <a:pt x="150" y="525"/>
                  </a:cubicBezTo>
                  <a:cubicBezTo>
                    <a:pt x="125" y="710"/>
                    <a:pt x="240" y="921"/>
                    <a:pt x="286" y="917"/>
                  </a:cubicBezTo>
                  <a:cubicBezTo>
                    <a:pt x="333" y="912"/>
                    <a:pt x="355" y="886"/>
                    <a:pt x="333" y="833"/>
                  </a:cubicBezTo>
                  <a:cubicBezTo>
                    <a:pt x="311" y="780"/>
                    <a:pt x="313" y="752"/>
                    <a:pt x="359" y="736"/>
                  </a:cubicBezTo>
                  <a:cubicBezTo>
                    <a:pt x="405" y="721"/>
                    <a:pt x="414" y="727"/>
                    <a:pt x="438" y="767"/>
                  </a:cubicBezTo>
                  <a:cubicBezTo>
                    <a:pt x="463" y="807"/>
                    <a:pt x="502" y="882"/>
                    <a:pt x="562" y="838"/>
                  </a:cubicBezTo>
                  <a:cubicBezTo>
                    <a:pt x="621" y="794"/>
                    <a:pt x="498" y="719"/>
                    <a:pt x="474" y="619"/>
                  </a:cubicBezTo>
                  <a:cubicBezTo>
                    <a:pt x="449" y="520"/>
                    <a:pt x="454" y="373"/>
                    <a:pt x="522" y="307"/>
                  </a:cubicBezTo>
                  <a:cubicBezTo>
                    <a:pt x="590" y="240"/>
                    <a:pt x="575" y="240"/>
                    <a:pt x="553" y="232"/>
                  </a:cubicBezTo>
                  <a:cubicBezTo>
                    <a:pt x="531" y="223"/>
                    <a:pt x="478" y="287"/>
                    <a:pt x="460" y="313"/>
                  </a:cubicBezTo>
                  <a:cubicBezTo>
                    <a:pt x="460" y="313"/>
                    <a:pt x="485" y="243"/>
                    <a:pt x="485" y="199"/>
                  </a:cubicBezTo>
                  <a:close/>
                </a:path>
              </a:pathLst>
            </a:custGeom>
            <a:gradFill>
              <a:gsLst>
                <a:gs pos="21000">
                  <a:srgbClr val="EFEFEF"/>
                </a:gs>
                <a:gs pos="100000">
                  <a:schemeClr val="bg1"/>
                </a:gs>
              </a:gsLst>
              <a:lin ang="162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47" name="Freeform 347"/>
            <p:cNvSpPr/>
            <p:nvPr/>
          </p:nvSpPr>
          <p:spPr bwMode="auto">
            <a:xfrm>
              <a:off x="4089163" y="2947203"/>
              <a:ext cx="110716" cy="98276"/>
            </a:xfrm>
            <a:custGeom>
              <a:avLst/>
              <a:gdLst>
                <a:gd name="T0" fmla="*/ 23 w 37"/>
                <a:gd name="T1" fmla="*/ 0 h 33"/>
                <a:gd name="T2" fmla="*/ 0 w 37"/>
                <a:gd name="T3" fmla="*/ 30 h 33"/>
                <a:gd name="T4" fmla="*/ 23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3" y="0"/>
                  </a:moveTo>
                  <a:cubicBezTo>
                    <a:pt x="23" y="0"/>
                    <a:pt x="21" y="28"/>
                    <a:pt x="0" y="30"/>
                  </a:cubicBezTo>
                  <a:cubicBezTo>
                    <a:pt x="0" y="30"/>
                    <a:pt x="37" y="33"/>
                    <a:pt x="23" y="0"/>
                  </a:cubicBezTo>
                  <a:close/>
                </a:path>
              </a:pathLst>
            </a:custGeom>
            <a:solidFill>
              <a:srgbClr val="DE25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48" name="Freeform 348"/>
            <p:cNvSpPr/>
            <p:nvPr/>
          </p:nvSpPr>
          <p:spPr bwMode="auto">
            <a:xfrm>
              <a:off x="4262079" y="2882515"/>
              <a:ext cx="36076" cy="53492"/>
            </a:xfrm>
            <a:custGeom>
              <a:avLst/>
              <a:gdLst>
                <a:gd name="T0" fmla="*/ 0 w 12"/>
                <a:gd name="T1" fmla="*/ 2 h 18"/>
                <a:gd name="T2" fmla="*/ 11 w 12"/>
                <a:gd name="T3" fmla="*/ 6 h 18"/>
                <a:gd name="T4" fmla="*/ 5 w 12"/>
                <a:gd name="T5" fmla="*/ 14 h 18"/>
                <a:gd name="T6" fmla="*/ 0 w 12"/>
                <a:gd name="T7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8">
                  <a:moveTo>
                    <a:pt x="0" y="2"/>
                  </a:moveTo>
                  <a:cubicBezTo>
                    <a:pt x="0" y="2"/>
                    <a:pt x="10" y="0"/>
                    <a:pt x="11" y="6"/>
                  </a:cubicBezTo>
                  <a:cubicBezTo>
                    <a:pt x="12" y="12"/>
                    <a:pt x="7" y="18"/>
                    <a:pt x="5" y="14"/>
                  </a:cubicBezTo>
                  <a:cubicBezTo>
                    <a:pt x="3" y="1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DE25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49" name="Oval 349"/>
            <p:cNvSpPr>
              <a:spLocks noChangeArrowheads="1"/>
            </p:cNvSpPr>
            <p:nvPr/>
          </p:nvSpPr>
          <p:spPr bwMode="auto">
            <a:xfrm>
              <a:off x="3709743" y="4326800"/>
              <a:ext cx="319708" cy="29234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7" name="兔子1"/>
          <p:cNvGrpSpPr/>
          <p:nvPr/>
        </p:nvGrpSpPr>
        <p:grpSpPr>
          <a:xfrm>
            <a:off x="4411273" y="695402"/>
            <a:ext cx="2620082" cy="1715128"/>
            <a:chOff x="4199880" y="586942"/>
            <a:chExt cx="2620082" cy="1715128"/>
          </a:xfrm>
        </p:grpSpPr>
        <p:sp>
          <p:nvSpPr>
            <p:cNvPr id="1342" name="Freeform 343"/>
            <p:cNvSpPr/>
            <p:nvPr/>
          </p:nvSpPr>
          <p:spPr bwMode="auto">
            <a:xfrm>
              <a:off x="4348958" y="968259"/>
              <a:ext cx="2471004" cy="1333811"/>
            </a:xfrm>
            <a:custGeom>
              <a:avLst/>
              <a:gdLst>
                <a:gd name="T0" fmla="*/ 795 w 1572"/>
                <a:gd name="T1" fmla="*/ 65 h 847"/>
                <a:gd name="T2" fmla="*/ 1492 w 1572"/>
                <a:gd name="T3" fmla="*/ 97 h 847"/>
                <a:gd name="T4" fmla="*/ 1432 w 1572"/>
                <a:gd name="T5" fmla="*/ 231 h 847"/>
                <a:gd name="T6" fmla="*/ 1210 w 1572"/>
                <a:gd name="T7" fmla="*/ 229 h 847"/>
                <a:gd name="T8" fmla="*/ 1214 w 1572"/>
                <a:gd name="T9" fmla="*/ 386 h 847"/>
                <a:gd name="T10" fmla="*/ 1463 w 1572"/>
                <a:gd name="T11" fmla="*/ 473 h 847"/>
                <a:gd name="T12" fmla="*/ 1520 w 1572"/>
                <a:gd name="T13" fmla="*/ 598 h 847"/>
                <a:gd name="T14" fmla="*/ 1190 w 1572"/>
                <a:gd name="T15" fmla="*/ 535 h 847"/>
                <a:gd name="T16" fmla="*/ 448 w 1572"/>
                <a:gd name="T17" fmla="*/ 749 h 847"/>
                <a:gd name="T18" fmla="*/ 275 w 1572"/>
                <a:gd name="T19" fmla="*/ 827 h 847"/>
                <a:gd name="T20" fmla="*/ 361 w 1572"/>
                <a:gd name="T21" fmla="*/ 669 h 847"/>
                <a:gd name="T22" fmla="*/ 345 w 1572"/>
                <a:gd name="T23" fmla="*/ 558 h 847"/>
                <a:gd name="T24" fmla="*/ 214 w 1572"/>
                <a:gd name="T25" fmla="*/ 540 h 847"/>
                <a:gd name="T26" fmla="*/ 78 w 1572"/>
                <a:gd name="T27" fmla="*/ 646 h 847"/>
                <a:gd name="T28" fmla="*/ 50 w 1572"/>
                <a:gd name="T29" fmla="*/ 525 h 847"/>
                <a:gd name="T30" fmla="*/ 795 w 1572"/>
                <a:gd name="T31" fmla="*/ 65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2" h="847">
                  <a:moveTo>
                    <a:pt x="795" y="65"/>
                  </a:moveTo>
                  <a:cubicBezTo>
                    <a:pt x="1082" y="0"/>
                    <a:pt x="1471" y="39"/>
                    <a:pt x="1492" y="97"/>
                  </a:cubicBezTo>
                  <a:cubicBezTo>
                    <a:pt x="1514" y="156"/>
                    <a:pt x="1535" y="220"/>
                    <a:pt x="1432" y="231"/>
                  </a:cubicBezTo>
                  <a:cubicBezTo>
                    <a:pt x="1329" y="241"/>
                    <a:pt x="1261" y="191"/>
                    <a:pt x="1210" y="229"/>
                  </a:cubicBezTo>
                  <a:cubicBezTo>
                    <a:pt x="1103" y="308"/>
                    <a:pt x="1242" y="410"/>
                    <a:pt x="1214" y="386"/>
                  </a:cubicBezTo>
                  <a:cubicBezTo>
                    <a:pt x="1191" y="368"/>
                    <a:pt x="1392" y="438"/>
                    <a:pt x="1463" y="473"/>
                  </a:cubicBezTo>
                  <a:cubicBezTo>
                    <a:pt x="1533" y="509"/>
                    <a:pt x="1572" y="520"/>
                    <a:pt x="1520" y="598"/>
                  </a:cubicBezTo>
                  <a:cubicBezTo>
                    <a:pt x="1468" y="677"/>
                    <a:pt x="1380" y="588"/>
                    <a:pt x="1190" y="535"/>
                  </a:cubicBezTo>
                  <a:cubicBezTo>
                    <a:pt x="1000" y="482"/>
                    <a:pt x="631" y="601"/>
                    <a:pt x="448" y="749"/>
                  </a:cubicBezTo>
                  <a:cubicBezTo>
                    <a:pt x="361" y="820"/>
                    <a:pt x="321" y="847"/>
                    <a:pt x="275" y="827"/>
                  </a:cubicBezTo>
                  <a:cubicBezTo>
                    <a:pt x="187" y="789"/>
                    <a:pt x="297" y="731"/>
                    <a:pt x="361" y="669"/>
                  </a:cubicBezTo>
                  <a:cubicBezTo>
                    <a:pt x="397" y="634"/>
                    <a:pt x="409" y="608"/>
                    <a:pt x="345" y="558"/>
                  </a:cubicBezTo>
                  <a:cubicBezTo>
                    <a:pt x="281" y="508"/>
                    <a:pt x="261" y="519"/>
                    <a:pt x="214" y="540"/>
                  </a:cubicBezTo>
                  <a:cubicBezTo>
                    <a:pt x="147" y="571"/>
                    <a:pt x="117" y="659"/>
                    <a:pt x="78" y="646"/>
                  </a:cubicBezTo>
                  <a:cubicBezTo>
                    <a:pt x="31" y="630"/>
                    <a:pt x="0" y="599"/>
                    <a:pt x="50" y="525"/>
                  </a:cubicBezTo>
                  <a:cubicBezTo>
                    <a:pt x="221" y="277"/>
                    <a:pt x="526" y="126"/>
                    <a:pt x="795" y="65"/>
                  </a:cubicBezTo>
                  <a:close/>
                </a:path>
              </a:pathLst>
            </a:custGeom>
            <a:gradFill>
              <a:gsLst>
                <a:gs pos="21000">
                  <a:srgbClr val="EFEFEF"/>
                </a:gs>
                <a:gs pos="100000">
                  <a:schemeClr val="bg1"/>
                </a:gs>
              </a:gsLst>
              <a:lin ang="162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r>
                <a:rPr lang="en-US" altLang="zh-CN" dirty="0">
                  <a:solidFill>
                    <a:prstClr val="black"/>
                  </a:solidFill>
                </a:rPr>
                <a:t>z</a:t>
              </a:r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1332" name="Freeform 335"/>
            <p:cNvSpPr/>
            <p:nvPr/>
          </p:nvSpPr>
          <p:spPr bwMode="auto">
            <a:xfrm>
              <a:off x="4199880" y="586942"/>
              <a:ext cx="1480610" cy="1387615"/>
            </a:xfrm>
            <a:custGeom>
              <a:avLst/>
              <a:gdLst>
                <a:gd name="T0" fmla="*/ 488 w 941"/>
                <a:gd name="T1" fmla="*/ 454 h 881"/>
                <a:gd name="T2" fmla="*/ 716 w 941"/>
                <a:gd name="T3" fmla="*/ 452 h 881"/>
                <a:gd name="T4" fmla="*/ 910 w 941"/>
                <a:gd name="T5" fmla="*/ 596 h 881"/>
                <a:gd name="T6" fmla="*/ 818 w 941"/>
                <a:gd name="T7" fmla="*/ 738 h 881"/>
                <a:gd name="T8" fmla="*/ 413 w 941"/>
                <a:gd name="T9" fmla="*/ 514 h 881"/>
                <a:gd name="T10" fmla="*/ 163 w 941"/>
                <a:gd name="T11" fmla="*/ 449 h 881"/>
                <a:gd name="T12" fmla="*/ 68 w 941"/>
                <a:gd name="T13" fmla="*/ 133 h 881"/>
                <a:gd name="T14" fmla="*/ 376 w 941"/>
                <a:gd name="T15" fmla="*/ 414 h 881"/>
                <a:gd name="T16" fmla="*/ 406 w 941"/>
                <a:gd name="T17" fmla="*/ 400 h 881"/>
                <a:gd name="T18" fmla="*/ 296 w 941"/>
                <a:gd name="T19" fmla="*/ 219 h 881"/>
                <a:gd name="T20" fmla="*/ 337 w 941"/>
                <a:gd name="T21" fmla="*/ 36 h 881"/>
                <a:gd name="T22" fmla="*/ 488 w 941"/>
                <a:gd name="T23" fmla="*/ 454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1" h="881">
                  <a:moveTo>
                    <a:pt x="488" y="454"/>
                  </a:moveTo>
                  <a:cubicBezTo>
                    <a:pt x="488" y="454"/>
                    <a:pt x="574" y="385"/>
                    <a:pt x="716" y="452"/>
                  </a:cubicBezTo>
                  <a:cubicBezTo>
                    <a:pt x="795" y="490"/>
                    <a:pt x="878" y="554"/>
                    <a:pt x="910" y="596"/>
                  </a:cubicBezTo>
                  <a:cubicBezTo>
                    <a:pt x="941" y="638"/>
                    <a:pt x="884" y="710"/>
                    <a:pt x="818" y="738"/>
                  </a:cubicBezTo>
                  <a:cubicBezTo>
                    <a:pt x="753" y="766"/>
                    <a:pt x="350" y="881"/>
                    <a:pt x="413" y="514"/>
                  </a:cubicBezTo>
                  <a:cubicBezTo>
                    <a:pt x="413" y="514"/>
                    <a:pt x="246" y="527"/>
                    <a:pt x="163" y="449"/>
                  </a:cubicBezTo>
                  <a:cubicBezTo>
                    <a:pt x="81" y="371"/>
                    <a:pt x="0" y="185"/>
                    <a:pt x="68" y="133"/>
                  </a:cubicBezTo>
                  <a:cubicBezTo>
                    <a:pt x="137" y="82"/>
                    <a:pt x="236" y="375"/>
                    <a:pt x="376" y="414"/>
                  </a:cubicBezTo>
                  <a:cubicBezTo>
                    <a:pt x="376" y="414"/>
                    <a:pt x="424" y="440"/>
                    <a:pt x="406" y="400"/>
                  </a:cubicBezTo>
                  <a:cubicBezTo>
                    <a:pt x="389" y="359"/>
                    <a:pt x="311" y="277"/>
                    <a:pt x="296" y="219"/>
                  </a:cubicBezTo>
                  <a:cubicBezTo>
                    <a:pt x="281" y="160"/>
                    <a:pt x="266" y="61"/>
                    <a:pt x="337" y="36"/>
                  </a:cubicBezTo>
                  <a:cubicBezTo>
                    <a:pt x="441" y="0"/>
                    <a:pt x="455" y="421"/>
                    <a:pt x="488" y="4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33" name="Freeform 336"/>
            <p:cNvSpPr/>
            <p:nvPr/>
          </p:nvSpPr>
          <p:spPr bwMode="auto">
            <a:xfrm>
              <a:off x="5155069" y="1557409"/>
              <a:ext cx="139492" cy="97645"/>
            </a:xfrm>
            <a:custGeom>
              <a:avLst/>
              <a:gdLst>
                <a:gd name="T0" fmla="*/ 89 w 89"/>
                <a:gd name="T1" fmla="*/ 0 h 62"/>
                <a:gd name="T2" fmla="*/ 0 w 89"/>
                <a:gd name="T3" fmla="*/ 8 h 62"/>
                <a:gd name="T4" fmla="*/ 89 w 89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9" h="62">
                  <a:moveTo>
                    <a:pt x="89" y="0"/>
                  </a:moveTo>
                  <a:cubicBezTo>
                    <a:pt x="89" y="0"/>
                    <a:pt x="36" y="21"/>
                    <a:pt x="0" y="8"/>
                  </a:cubicBezTo>
                  <a:cubicBezTo>
                    <a:pt x="0" y="8"/>
                    <a:pt x="26" y="62"/>
                    <a:pt x="89" y="0"/>
                  </a:cubicBezTo>
                  <a:close/>
                </a:path>
              </a:pathLst>
            </a:custGeom>
            <a:solidFill>
              <a:srgbClr val="DE25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34" name="Freeform 337"/>
            <p:cNvSpPr/>
            <p:nvPr/>
          </p:nvSpPr>
          <p:spPr bwMode="auto">
            <a:xfrm>
              <a:off x="5558932" y="1552759"/>
              <a:ext cx="75724" cy="47162"/>
            </a:xfrm>
            <a:custGeom>
              <a:avLst/>
              <a:gdLst>
                <a:gd name="T0" fmla="*/ 24 w 48"/>
                <a:gd name="T1" fmla="*/ 1 h 30"/>
                <a:gd name="T2" fmla="*/ 18 w 48"/>
                <a:gd name="T3" fmla="*/ 22 h 30"/>
                <a:gd name="T4" fmla="*/ 44 w 48"/>
                <a:gd name="T5" fmla="*/ 9 h 30"/>
                <a:gd name="T6" fmla="*/ 24 w 48"/>
                <a:gd name="T7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30">
                  <a:moveTo>
                    <a:pt x="24" y="1"/>
                  </a:moveTo>
                  <a:cubicBezTo>
                    <a:pt x="7" y="2"/>
                    <a:pt x="0" y="14"/>
                    <a:pt x="18" y="22"/>
                  </a:cubicBezTo>
                  <a:cubicBezTo>
                    <a:pt x="36" y="30"/>
                    <a:pt x="40" y="17"/>
                    <a:pt x="44" y="9"/>
                  </a:cubicBezTo>
                  <a:cubicBezTo>
                    <a:pt x="48" y="1"/>
                    <a:pt x="37" y="0"/>
                    <a:pt x="24" y="1"/>
                  </a:cubicBezTo>
                  <a:close/>
                </a:path>
              </a:pathLst>
            </a:custGeom>
            <a:solidFill>
              <a:srgbClr val="DE25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35" name="Freeform 338"/>
            <p:cNvSpPr/>
            <p:nvPr/>
          </p:nvSpPr>
          <p:spPr bwMode="auto">
            <a:xfrm>
              <a:off x="6037191" y="1305659"/>
              <a:ext cx="303562" cy="286291"/>
            </a:xfrm>
            <a:custGeom>
              <a:avLst/>
              <a:gdLst>
                <a:gd name="T0" fmla="*/ 187 w 193"/>
                <a:gd name="T1" fmla="*/ 104 h 182"/>
                <a:gd name="T2" fmla="*/ 85 w 193"/>
                <a:gd name="T3" fmla="*/ 174 h 182"/>
                <a:gd name="T4" fmla="*/ 7 w 193"/>
                <a:gd name="T5" fmla="*/ 78 h 182"/>
                <a:gd name="T6" fmla="*/ 109 w 193"/>
                <a:gd name="T7" fmla="*/ 8 h 182"/>
                <a:gd name="T8" fmla="*/ 187 w 193"/>
                <a:gd name="T9" fmla="*/ 104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82">
                  <a:moveTo>
                    <a:pt x="187" y="104"/>
                  </a:moveTo>
                  <a:cubicBezTo>
                    <a:pt x="180" y="150"/>
                    <a:pt x="134" y="182"/>
                    <a:pt x="85" y="174"/>
                  </a:cubicBezTo>
                  <a:cubicBezTo>
                    <a:pt x="35" y="167"/>
                    <a:pt x="0" y="124"/>
                    <a:pt x="7" y="78"/>
                  </a:cubicBezTo>
                  <a:cubicBezTo>
                    <a:pt x="14" y="32"/>
                    <a:pt x="59" y="0"/>
                    <a:pt x="109" y="8"/>
                  </a:cubicBezTo>
                  <a:cubicBezTo>
                    <a:pt x="159" y="15"/>
                    <a:pt x="193" y="58"/>
                    <a:pt x="187" y="1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36" name="Freeform 339"/>
            <p:cNvSpPr/>
            <p:nvPr/>
          </p:nvSpPr>
          <p:spPr bwMode="auto">
            <a:xfrm>
              <a:off x="4353986" y="1010732"/>
              <a:ext cx="500179" cy="367330"/>
            </a:xfrm>
            <a:custGeom>
              <a:avLst/>
              <a:gdLst>
                <a:gd name="T0" fmla="*/ 318 w 318"/>
                <a:gd name="T1" fmla="*/ 218 h 233"/>
                <a:gd name="T2" fmla="*/ 83 w 318"/>
                <a:gd name="T3" fmla="*/ 74 h 233"/>
                <a:gd name="T4" fmla="*/ 89 w 318"/>
                <a:gd name="T5" fmla="*/ 159 h 233"/>
                <a:gd name="T6" fmla="*/ 318 w 318"/>
                <a:gd name="T7" fmla="*/ 218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8" h="233">
                  <a:moveTo>
                    <a:pt x="318" y="218"/>
                  </a:moveTo>
                  <a:cubicBezTo>
                    <a:pt x="318" y="218"/>
                    <a:pt x="193" y="206"/>
                    <a:pt x="83" y="74"/>
                  </a:cubicBezTo>
                  <a:cubicBezTo>
                    <a:pt x="20" y="0"/>
                    <a:pt x="0" y="89"/>
                    <a:pt x="89" y="159"/>
                  </a:cubicBezTo>
                  <a:cubicBezTo>
                    <a:pt x="182" y="233"/>
                    <a:pt x="262" y="218"/>
                    <a:pt x="318" y="218"/>
                  </a:cubicBezTo>
                  <a:close/>
                </a:path>
              </a:pathLst>
            </a:custGeom>
            <a:solidFill>
              <a:srgbClr val="DE25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9" name="兔子3"/>
          <p:cNvGrpSpPr/>
          <p:nvPr/>
        </p:nvGrpSpPr>
        <p:grpSpPr>
          <a:xfrm>
            <a:off x="6933638" y="3271321"/>
            <a:ext cx="1543190" cy="2237186"/>
            <a:chOff x="6941873" y="3454657"/>
            <a:chExt cx="1543190" cy="2237186"/>
          </a:xfrm>
        </p:grpSpPr>
        <p:sp>
          <p:nvSpPr>
            <p:cNvPr id="75" name="Freeform 29"/>
            <p:cNvSpPr/>
            <p:nvPr/>
          </p:nvSpPr>
          <p:spPr bwMode="auto">
            <a:xfrm>
              <a:off x="7745986" y="3948676"/>
              <a:ext cx="56222" cy="79486"/>
            </a:xfrm>
            <a:custGeom>
              <a:avLst/>
              <a:gdLst>
                <a:gd name="T0" fmla="*/ 3 w 60"/>
                <a:gd name="T1" fmla="*/ 0 h 83"/>
                <a:gd name="T2" fmla="*/ 12 w 60"/>
                <a:gd name="T3" fmla="*/ 0 h 83"/>
                <a:gd name="T4" fmla="*/ 22 w 60"/>
                <a:gd name="T5" fmla="*/ 4 h 83"/>
                <a:gd name="T6" fmla="*/ 30 w 60"/>
                <a:gd name="T7" fmla="*/ 8 h 83"/>
                <a:gd name="T8" fmla="*/ 36 w 60"/>
                <a:gd name="T9" fmla="*/ 10 h 83"/>
                <a:gd name="T10" fmla="*/ 40 w 60"/>
                <a:gd name="T11" fmla="*/ 8 h 83"/>
                <a:gd name="T12" fmla="*/ 44 w 60"/>
                <a:gd name="T13" fmla="*/ 0 h 83"/>
                <a:gd name="T14" fmla="*/ 51 w 60"/>
                <a:gd name="T15" fmla="*/ 3 h 83"/>
                <a:gd name="T16" fmla="*/ 56 w 60"/>
                <a:gd name="T17" fmla="*/ 9 h 83"/>
                <a:gd name="T18" fmla="*/ 59 w 60"/>
                <a:gd name="T19" fmla="*/ 17 h 83"/>
                <a:gd name="T20" fmla="*/ 60 w 60"/>
                <a:gd name="T21" fmla="*/ 27 h 83"/>
                <a:gd name="T22" fmla="*/ 59 w 60"/>
                <a:gd name="T23" fmla="*/ 39 h 83"/>
                <a:gd name="T24" fmla="*/ 58 w 60"/>
                <a:gd name="T25" fmla="*/ 51 h 83"/>
                <a:gd name="T26" fmla="*/ 56 w 60"/>
                <a:gd name="T27" fmla="*/ 64 h 83"/>
                <a:gd name="T28" fmla="*/ 56 w 60"/>
                <a:gd name="T29" fmla="*/ 73 h 83"/>
                <a:gd name="T30" fmla="*/ 58 w 60"/>
                <a:gd name="T31" fmla="*/ 83 h 83"/>
                <a:gd name="T32" fmla="*/ 45 w 60"/>
                <a:gd name="T33" fmla="*/ 81 h 83"/>
                <a:gd name="T34" fmla="*/ 34 w 60"/>
                <a:gd name="T35" fmla="*/ 78 h 83"/>
                <a:gd name="T36" fmla="*/ 23 w 60"/>
                <a:gd name="T37" fmla="*/ 76 h 83"/>
                <a:gd name="T38" fmla="*/ 14 w 60"/>
                <a:gd name="T39" fmla="*/ 71 h 83"/>
                <a:gd name="T40" fmla="*/ 6 w 60"/>
                <a:gd name="T41" fmla="*/ 65 h 83"/>
                <a:gd name="T42" fmla="*/ 3 w 60"/>
                <a:gd name="T43" fmla="*/ 55 h 83"/>
                <a:gd name="T44" fmla="*/ 3 w 60"/>
                <a:gd name="T45" fmla="*/ 42 h 83"/>
                <a:gd name="T46" fmla="*/ 10 w 60"/>
                <a:gd name="T47" fmla="*/ 46 h 83"/>
                <a:gd name="T48" fmla="*/ 20 w 60"/>
                <a:gd name="T49" fmla="*/ 51 h 83"/>
                <a:gd name="T50" fmla="*/ 31 w 60"/>
                <a:gd name="T51" fmla="*/ 55 h 83"/>
                <a:gd name="T52" fmla="*/ 44 w 60"/>
                <a:gd name="T53" fmla="*/ 55 h 83"/>
                <a:gd name="T54" fmla="*/ 40 w 60"/>
                <a:gd name="T55" fmla="*/ 48 h 83"/>
                <a:gd name="T56" fmla="*/ 34 w 60"/>
                <a:gd name="T57" fmla="*/ 43 h 83"/>
                <a:gd name="T58" fmla="*/ 27 w 60"/>
                <a:gd name="T59" fmla="*/ 39 h 83"/>
                <a:gd name="T60" fmla="*/ 20 w 60"/>
                <a:gd name="T61" fmla="*/ 36 h 83"/>
                <a:gd name="T62" fmla="*/ 12 w 60"/>
                <a:gd name="T63" fmla="*/ 33 h 83"/>
                <a:gd name="T64" fmla="*/ 6 w 60"/>
                <a:gd name="T65" fmla="*/ 28 h 83"/>
                <a:gd name="T66" fmla="*/ 2 w 60"/>
                <a:gd name="T67" fmla="*/ 22 h 83"/>
                <a:gd name="T68" fmla="*/ 0 w 60"/>
                <a:gd name="T69" fmla="*/ 12 h 83"/>
                <a:gd name="T70" fmla="*/ 3 w 60"/>
                <a:gd name="T7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0" h="83">
                  <a:moveTo>
                    <a:pt x="3" y="0"/>
                  </a:moveTo>
                  <a:lnTo>
                    <a:pt x="12" y="0"/>
                  </a:lnTo>
                  <a:lnTo>
                    <a:pt x="22" y="4"/>
                  </a:lnTo>
                  <a:lnTo>
                    <a:pt x="30" y="8"/>
                  </a:lnTo>
                  <a:lnTo>
                    <a:pt x="36" y="10"/>
                  </a:lnTo>
                  <a:lnTo>
                    <a:pt x="40" y="8"/>
                  </a:lnTo>
                  <a:lnTo>
                    <a:pt x="44" y="0"/>
                  </a:lnTo>
                  <a:lnTo>
                    <a:pt x="51" y="3"/>
                  </a:lnTo>
                  <a:lnTo>
                    <a:pt x="56" y="9"/>
                  </a:lnTo>
                  <a:lnTo>
                    <a:pt x="59" y="17"/>
                  </a:lnTo>
                  <a:lnTo>
                    <a:pt x="60" y="27"/>
                  </a:lnTo>
                  <a:lnTo>
                    <a:pt x="59" y="39"/>
                  </a:lnTo>
                  <a:lnTo>
                    <a:pt x="58" y="51"/>
                  </a:lnTo>
                  <a:lnTo>
                    <a:pt x="56" y="64"/>
                  </a:lnTo>
                  <a:lnTo>
                    <a:pt x="56" y="73"/>
                  </a:lnTo>
                  <a:lnTo>
                    <a:pt x="58" y="83"/>
                  </a:lnTo>
                  <a:lnTo>
                    <a:pt x="45" y="81"/>
                  </a:lnTo>
                  <a:lnTo>
                    <a:pt x="34" y="78"/>
                  </a:lnTo>
                  <a:lnTo>
                    <a:pt x="23" y="76"/>
                  </a:lnTo>
                  <a:lnTo>
                    <a:pt x="14" y="71"/>
                  </a:lnTo>
                  <a:lnTo>
                    <a:pt x="6" y="65"/>
                  </a:lnTo>
                  <a:lnTo>
                    <a:pt x="3" y="55"/>
                  </a:lnTo>
                  <a:lnTo>
                    <a:pt x="3" y="42"/>
                  </a:lnTo>
                  <a:lnTo>
                    <a:pt x="10" y="46"/>
                  </a:lnTo>
                  <a:lnTo>
                    <a:pt x="20" y="51"/>
                  </a:lnTo>
                  <a:lnTo>
                    <a:pt x="31" y="55"/>
                  </a:lnTo>
                  <a:lnTo>
                    <a:pt x="44" y="55"/>
                  </a:lnTo>
                  <a:lnTo>
                    <a:pt x="40" y="48"/>
                  </a:lnTo>
                  <a:lnTo>
                    <a:pt x="34" y="43"/>
                  </a:lnTo>
                  <a:lnTo>
                    <a:pt x="27" y="39"/>
                  </a:lnTo>
                  <a:lnTo>
                    <a:pt x="20" y="36"/>
                  </a:lnTo>
                  <a:lnTo>
                    <a:pt x="12" y="33"/>
                  </a:lnTo>
                  <a:lnTo>
                    <a:pt x="6" y="28"/>
                  </a:lnTo>
                  <a:lnTo>
                    <a:pt x="2" y="22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2" name="Freeform 116"/>
            <p:cNvSpPr/>
            <p:nvPr/>
          </p:nvSpPr>
          <p:spPr bwMode="auto">
            <a:xfrm>
              <a:off x="7505590" y="4592319"/>
              <a:ext cx="65915" cy="83363"/>
            </a:xfrm>
            <a:custGeom>
              <a:avLst/>
              <a:gdLst>
                <a:gd name="T0" fmla="*/ 42 w 68"/>
                <a:gd name="T1" fmla="*/ 0 h 86"/>
                <a:gd name="T2" fmla="*/ 54 w 68"/>
                <a:gd name="T3" fmla="*/ 5 h 86"/>
                <a:gd name="T4" fmla="*/ 64 w 68"/>
                <a:gd name="T5" fmla="*/ 14 h 86"/>
                <a:gd name="T6" fmla="*/ 67 w 68"/>
                <a:gd name="T7" fmla="*/ 25 h 86"/>
                <a:gd name="T8" fmla="*/ 68 w 68"/>
                <a:gd name="T9" fmla="*/ 36 h 86"/>
                <a:gd name="T10" fmla="*/ 66 w 68"/>
                <a:gd name="T11" fmla="*/ 48 h 86"/>
                <a:gd name="T12" fmla="*/ 61 w 68"/>
                <a:gd name="T13" fmla="*/ 59 h 86"/>
                <a:gd name="T14" fmla="*/ 53 w 68"/>
                <a:gd name="T15" fmla="*/ 70 h 86"/>
                <a:gd name="T16" fmla="*/ 43 w 68"/>
                <a:gd name="T17" fmla="*/ 78 h 86"/>
                <a:gd name="T18" fmla="*/ 29 w 68"/>
                <a:gd name="T19" fmla="*/ 83 h 86"/>
                <a:gd name="T20" fmla="*/ 16 w 68"/>
                <a:gd name="T21" fmla="*/ 86 h 86"/>
                <a:gd name="T22" fmla="*/ 0 w 68"/>
                <a:gd name="T23" fmla="*/ 83 h 86"/>
                <a:gd name="T24" fmla="*/ 21 w 68"/>
                <a:gd name="T25" fmla="*/ 42 h 86"/>
                <a:gd name="T26" fmla="*/ 42 w 68"/>
                <a:gd name="T2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" h="86">
                  <a:moveTo>
                    <a:pt x="42" y="0"/>
                  </a:moveTo>
                  <a:lnTo>
                    <a:pt x="54" y="5"/>
                  </a:lnTo>
                  <a:lnTo>
                    <a:pt x="64" y="14"/>
                  </a:lnTo>
                  <a:lnTo>
                    <a:pt x="67" y="25"/>
                  </a:lnTo>
                  <a:lnTo>
                    <a:pt x="68" y="36"/>
                  </a:lnTo>
                  <a:lnTo>
                    <a:pt x="66" y="48"/>
                  </a:lnTo>
                  <a:lnTo>
                    <a:pt x="61" y="59"/>
                  </a:lnTo>
                  <a:lnTo>
                    <a:pt x="53" y="70"/>
                  </a:lnTo>
                  <a:lnTo>
                    <a:pt x="43" y="78"/>
                  </a:lnTo>
                  <a:lnTo>
                    <a:pt x="29" y="83"/>
                  </a:lnTo>
                  <a:lnTo>
                    <a:pt x="16" y="86"/>
                  </a:lnTo>
                  <a:lnTo>
                    <a:pt x="0" y="83"/>
                  </a:lnTo>
                  <a:lnTo>
                    <a:pt x="21" y="4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6" name="Freeform 120"/>
            <p:cNvSpPr/>
            <p:nvPr/>
          </p:nvSpPr>
          <p:spPr bwMode="auto">
            <a:xfrm>
              <a:off x="7689764" y="4216214"/>
              <a:ext cx="71731" cy="106627"/>
            </a:xfrm>
            <a:custGeom>
              <a:avLst/>
              <a:gdLst>
                <a:gd name="T0" fmla="*/ 73 w 73"/>
                <a:gd name="T1" fmla="*/ 0 h 111"/>
                <a:gd name="T2" fmla="*/ 62 w 73"/>
                <a:gd name="T3" fmla="*/ 25 h 111"/>
                <a:gd name="T4" fmla="*/ 50 w 73"/>
                <a:gd name="T5" fmla="*/ 48 h 111"/>
                <a:gd name="T6" fmla="*/ 35 w 73"/>
                <a:gd name="T7" fmla="*/ 70 h 111"/>
                <a:gd name="T8" fmla="*/ 20 w 73"/>
                <a:gd name="T9" fmla="*/ 91 h 111"/>
                <a:gd name="T10" fmla="*/ 4 w 73"/>
                <a:gd name="T11" fmla="*/ 111 h 111"/>
                <a:gd name="T12" fmla="*/ 0 w 73"/>
                <a:gd name="T13" fmla="*/ 101 h 111"/>
                <a:gd name="T14" fmla="*/ 0 w 73"/>
                <a:gd name="T15" fmla="*/ 87 h 111"/>
                <a:gd name="T16" fmla="*/ 4 w 73"/>
                <a:gd name="T17" fmla="*/ 73 h 111"/>
                <a:gd name="T18" fmla="*/ 11 w 73"/>
                <a:gd name="T19" fmla="*/ 57 h 111"/>
                <a:gd name="T20" fmla="*/ 21 w 73"/>
                <a:gd name="T21" fmla="*/ 42 h 111"/>
                <a:gd name="T22" fmla="*/ 32 w 73"/>
                <a:gd name="T23" fmla="*/ 28 h 111"/>
                <a:gd name="T24" fmla="*/ 45 w 73"/>
                <a:gd name="T25" fmla="*/ 16 h 111"/>
                <a:gd name="T26" fmla="*/ 59 w 73"/>
                <a:gd name="T27" fmla="*/ 6 h 111"/>
                <a:gd name="T28" fmla="*/ 73 w 73"/>
                <a:gd name="T2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111">
                  <a:moveTo>
                    <a:pt x="73" y="0"/>
                  </a:moveTo>
                  <a:lnTo>
                    <a:pt x="62" y="25"/>
                  </a:lnTo>
                  <a:lnTo>
                    <a:pt x="50" y="48"/>
                  </a:lnTo>
                  <a:lnTo>
                    <a:pt x="35" y="70"/>
                  </a:lnTo>
                  <a:lnTo>
                    <a:pt x="20" y="91"/>
                  </a:lnTo>
                  <a:lnTo>
                    <a:pt x="4" y="111"/>
                  </a:lnTo>
                  <a:lnTo>
                    <a:pt x="0" y="101"/>
                  </a:lnTo>
                  <a:lnTo>
                    <a:pt x="0" y="87"/>
                  </a:lnTo>
                  <a:lnTo>
                    <a:pt x="4" y="73"/>
                  </a:lnTo>
                  <a:lnTo>
                    <a:pt x="11" y="57"/>
                  </a:lnTo>
                  <a:lnTo>
                    <a:pt x="21" y="42"/>
                  </a:lnTo>
                  <a:lnTo>
                    <a:pt x="32" y="28"/>
                  </a:lnTo>
                  <a:lnTo>
                    <a:pt x="45" y="16"/>
                  </a:lnTo>
                  <a:lnTo>
                    <a:pt x="59" y="6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222"/>
            <p:cNvSpPr/>
            <p:nvPr/>
          </p:nvSpPr>
          <p:spPr bwMode="auto">
            <a:xfrm>
              <a:off x="7505590" y="4592318"/>
              <a:ext cx="65915" cy="83363"/>
            </a:xfrm>
            <a:custGeom>
              <a:avLst/>
              <a:gdLst>
                <a:gd name="T0" fmla="*/ 42 w 68"/>
                <a:gd name="T1" fmla="*/ 0 h 86"/>
                <a:gd name="T2" fmla="*/ 54 w 68"/>
                <a:gd name="T3" fmla="*/ 5 h 86"/>
                <a:gd name="T4" fmla="*/ 64 w 68"/>
                <a:gd name="T5" fmla="*/ 14 h 86"/>
                <a:gd name="T6" fmla="*/ 67 w 68"/>
                <a:gd name="T7" fmla="*/ 25 h 86"/>
                <a:gd name="T8" fmla="*/ 68 w 68"/>
                <a:gd name="T9" fmla="*/ 36 h 86"/>
                <a:gd name="T10" fmla="*/ 66 w 68"/>
                <a:gd name="T11" fmla="*/ 48 h 86"/>
                <a:gd name="T12" fmla="*/ 61 w 68"/>
                <a:gd name="T13" fmla="*/ 59 h 86"/>
                <a:gd name="T14" fmla="*/ 53 w 68"/>
                <a:gd name="T15" fmla="*/ 70 h 86"/>
                <a:gd name="T16" fmla="*/ 43 w 68"/>
                <a:gd name="T17" fmla="*/ 78 h 86"/>
                <a:gd name="T18" fmla="*/ 29 w 68"/>
                <a:gd name="T19" fmla="*/ 83 h 86"/>
                <a:gd name="T20" fmla="*/ 16 w 68"/>
                <a:gd name="T21" fmla="*/ 86 h 86"/>
                <a:gd name="T22" fmla="*/ 0 w 68"/>
                <a:gd name="T23" fmla="*/ 83 h 86"/>
                <a:gd name="T24" fmla="*/ 21 w 68"/>
                <a:gd name="T25" fmla="*/ 42 h 86"/>
                <a:gd name="T26" fmla="*/ 42 w 68"/>
                <a:gd name="T2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" h="86">
                  <a:moveTo>
                    <a:pt x="42" y="0"/>
                  </a:moveTo>
                  <a:lnTo>
                    <a:pt x="54" y="5"/>
                  </a:lnTo>
                  <a:lnTo>
                    <a:pt x="64" y="14"/>
                  </a:lnTo>
                  <a:lnTo>
                    <a:pt x="67" y="25"/>
                  </a:lnTo>
                  <a:lnTo>
                    <a:pt x="68" y="36"/>
                  </a:lnTo>
                  <a:lnTo>
                    <a:pt x="66" y="48"/>
                  </a:lnTo>
                  <a:lnTo>
                    <a:pt x="61" y="59"/>
                  </a:lnTo>
                  <a:lnTo>
                    <a:pt x="53" y="70"/>
                  </a:lnTo>
                  <a:lnTo>
                    <a:pt x="43" y="78"/>
                  </a:lnTo>
                  <a:lnTo>
                    <a:pt x="29" y="83"/>
                  </a:lnTo>
                  <a:lnTo>
                    <a:pt x="16" y="86"/>
                  </a:lnTo>
                  <a:lnTo>
                    <a:pt x="0" y="83"/>
                  </a:lnTo>
                  <a:lnTo>
                    <a:pt x="21" y="4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5"/>
            <p:cNvSpPr/>
            <p:nvPr/>
          </p:nvSpPr>
          <p:spPr bwMode="auto">
            <a:xfrm>
              <a:off x="7689764" y="4216214"/>
              <a:ext cx="71731" cy="106627"/>
            </a:xfrm>
            <a:custGeom>
              <a:avLst/>
              <a:gdLst>
                <a:gd name="T0" fmla="*/ 73 w 73"/>
                <a:gd name="T1" fmla="*/ 0 h 111"/>
                <a:gd name="T2" fmla="*/ 62 w 73"/>
                <a:gd name="T3" fmla="*/ 25 h 111"/>
                <a:gd name="T4" fmla="*/ 50 w 73"/>
                <a:gd name="T5" fmla="*/ 48 h 111"/>
                <a:gd name="T6" fmla="*/ 35 w 73"/>
                <a:gd name="T7" fmla="*/ 70 h 111"/>
                <a:gd name="T8" fmla="*/ 20 w 73"/>
                <a:gd name="T9" fmla="*/ 91 h 111"/>
                <a:gd name="T10" fmla="*/ 4 w 73"/>
                <a:gd name="T11" fmla="*/ 111 h 111"/>
                <a:gd name="T12" fmla="*/ 0 w 73"/>
                <a:gd name="T13" fmla="*/ 101 h 111"/>
                <a:gd name="T14" fmla="*/ 0 w 73"/>
                <a:gd name="T15" fmla="*/ 87 h 111"/>
                <a:gd name="T16" fmla="*/ 4 w 73"/>
                <a:gd name="T17" fmla="*/ 73 h 111"/>
                <a:gd name="T18" fmla="*/ 11 w 73"/>
                <a:gd name="T19" fmla="*/ 57 h 111"/>
                <a:gd name="T20" fmla="*/ 21 w 73"/>
                <a:gd name="T21" fmla="*/ 42 h 111"/>
                <a:gd name="T22" fmla="*/ 32 w 73"/>
                <a:gd name="T23" fmla="*/ 28 h 111"/>
                <a:gd name="T24" fmla="*/ 45 w 73"/>
                <a:gd name="T25" fmla="*/ 16 h 111"/>
                <a:gd name="T26" fmla="*/ 59 w 73"/>
                <a:gd name="T27" fmla="*/ 6 h 111"/>
                <a:gd name="T28" fmla="*/ 73 w 73"/>
                <a:gd name="T2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111">
                  <a:moveTo>
                    <a:pt x="73" y="0"/>
                  </a:moveTo>
                  <a:lnTo>
                    <a:pt x="62" y="25"/>
                  </a:lnTo>
                  <a:lnTo>
                    <a:pt x="50" y="48"/>
                  </a:lnTo>
                  <a:lnTo>
                    <a:pt x="35" y="70"/>
                  </a:lnTo>
                  <a:lnTo>
                    <a:pt x="20" y="91"/>
                  </a:lnTo>
                  <a:lnTo>
                    <a:pt x="4" y="111"/>
                  </a:lnTo>
                  <a:lnTo>
                    <a:pt x="0" y="101"/>
                  </a:lnTo>
                  <a:lnTo>
                    <a:pt x="0" y="87"/>
                  </a:lnTo>
                  <a:lnTo>
                    <a:pt x="4" y="73"/>
                  </a:lnTo>
                  <a:lnTo>
                    <a:pt x="11" y="57"/>
                  </a:lnTo>
                  <a:lnTo>
                    <a:pt x="21" y="42"/>
                  </a:lnTo>
                  <a:lnTo>
                    <a:pt x="32" y="28"/>
                  </a:lnTo>
                  <a:lnTo>
                    <a:pt x="45" y="16"/>
                  </a:lnTo>
                  <a:lnTo>
                    <a:pt x="59" y="6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27" name="Freeform 331"/>
            <p:cNvSpPr/>
            <p:nvPr/>
          </p:nvSpPr>
          <p:spPr bwMode="auto">
            <a:xfrm>
              <a:off x="6941873" y="3454657"/>
              <a:ext cx="1543190" cy="2237186"/>
            </a:xfrm>
            <a:custGeom>
              <a:avLst/>
              <a:gdLst>
                <a:gd name="T0" fmla="*/ 164 w 666"/>
                <a:gd name="T1" fmla="*/ 723 h 967"/>
                <a:gd name="T2" fmla="*/ 60 w 666"/>
                <a:gd name="T3" fmla="*/ 800 h 967"/>
                <a:gd name="T4" fmla="*/ 74 w 666"/>
                <a:gd name="T5" fmla="*/ 727 h 967"/>
                <a:gd name="T6" fmla="*/ 220 w 666"/>
                <a:gd name="T7" fmla="*/ 483 h 967"/>
                <a:gd name="T8" fmla="*/ 194 w 666"/>
                <a:gd name="T9" fmla="*/ 98 h 967"/>
                <a:gd name="T10" fmla="*/ 270 w 666"/>
                <a:gd name="T11" fmla="*/ 22 h 967"/>
                <a:gd name="T12" fmla="*/ 349 w 666"/>
                <a:gd name="T13" fmla="*/ 225 h 967"/>
                <a:gd name="T14" fmla="*/ 498 w 666"/>
                <a:gd name="T15" fmla="*/ 228 h 967"/>
                <a:gd name="T16" fmla="*/ 500 w 666"/>
                <a:gd name="T17" fmla="*/ 41 h 967"/>
                <a:gd name="T18" fmla="*/ 588 w 666"/>
                <a:gd name="T19" fmla="*/ 19 h 967"/>
                <a:gd name="T20" fmla="*/ 642 w 666"/>
                <a:gd name="T21" fmla="*/ 180 h 967"/>
                <a:gd name="T22" fmla="*/ 488 w 666"/>
                <a:gd name="T23" fmla="*/ 771 h 967"/>
                <a:gd name="T24" fmla="*/ 244 w 666"/>
                <a:gd name="T25" fmla="*/ 951 h 967"/>
                <a:gd name="T26" fmla="*/ 213 w 666"/>
                <a:gd name="T27" fmla="*/ 913 h 967"/>
                <a:gd name="T28" fmla="*/ 309 w 666"/>
                <a:gd name="T29" fmla="*/ 796 h 967"/>
                <a:gd name="T30" fmla="*/ 164 w 666"/>
                <a:gd name="T31" fmla="*/ 723 h 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66" h="967">
                  <a:moveTo>
                    <a:pt x="164" y="723"/>
                  </a:moveTo>
                  <a:cubicBezTo>
                    <a:pt x="164" y="723"/>
                    <a:pt x="120" y="778"/>
                    <a:pt x="60" y="800"/>
                  </a:cubicBezTo>
                  <a:cubicBezTo>
                    <a:pt x="0" y="822"/>
                    <a:pt x="15" y="783"/>
                    <a:pt x="74" y="727"/>
                  </a:cubicBezTo>
                  <a:cubicBezTo>
                    <a:pt x="128" y="676"/>
                    <a:pt x="182" y="629"/>
                    <a:pt x="220" y="483"/>
                  </a:cubicBezTo>
                  <a:cubicBezTo>
                    <a:pt x="258" y="338"/>
                    <a:pt x="209" y="156"/>
                    <a:pt x="194" y="98"/>
                  </a:cubicBezTo>
                  <a:cubicBezTo>
                    <a:pt x="180" y="41"/>
                    <a:pt x="229" y="3"/>
                    <a:pt x="270" y="22"/>
                  </a:cubicBezTo>
                  <a:cubicBezTo>
                    <a:pt x="311" y="41"/>
                    <a:pt x="345" y="172"/>
                    <a:pt x="349" y="225"/>
                  </a:cubicBezTo>
                  <a:cubicBezTo>
                    <a:pt x="353" y="279"/>
                    <a:pt x="485" y="296"/>
                    <a:pt x="498" y="228"/>
                  </a:cubicBezTo>
                  <a:cubicBezTo>
                    <a:pt x="507" y="180"/>
                    <a:pt x="483" y="94"/>
                    <a:pt x="500" y="41"/>
                  </a:cubicBezTo>
                  <a:cubicBezTo>
                    <a:pt x="509" y="15"/>
                    <a:pt x="556" y="0"/>
                    <a:pt x="588" y="19"/>
                  </a:cubicBezTo>
                  <a:cubicBezTo>
                    <a:pt x="619" y="38"/>
                    <a:pt x="638" y="142"/>
                    <a:pt x="642" y="180"/>
                  </a:cubicBezTo>
                  <a:cubicBezTo>
                    <a:pt x="666" y="439"/>
                    <a:pt x="558" y="680"/>
                    <a:pt x="488" y="771"/>
                  </a:cubicBezTo>
                  <a:cubicBezTo>
                    <a:pt x="402" y="883"/>
                    <a:pt x="290" y="936"/>
                    <a:pt x="244" y="951"/>
                  </a:cubicBezTo>
                  <a:cubicBezTo>
                    <a:pt x="199" y="967"/>
                    <a:pt x="186" y="931"/>
                    <a:pt x="213" y="913"/>
                  </a:cubicBezTo>
                  <a:cubicBezTo>
                    <a:pt x="240" y="895"/>
                    <a:pt x="298" y="824"/>
                    <a:pt x="309" y="796"/>
                  </a:cubicBezTo>
                  <a:cubicBezTo>
                    <a:pt x="319" y="768"/>
                    <a:pt x="205" y="710"/>
                    <a:pt x="164" y="723"/>
                  </a:cubicBezTo>
                  <a:close/>
                </a:path>
              </a:pathLst>
            </a:custGeom>
            <a:gradFill flip="none" rotWithShape="1">
              <a:gsLst>
                <a:gs pos="21000">
                  <a:srgbClr val="EFEFEF"/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18" name="Freeform 323"/>
            <p:cNvSpPr/>
            <p:nvPr/>
          </p:nvSpPr>
          <p:spPr bwMode="auto">
            <a:xfrm>
              <a:off x="7138008" y="3932452"/>
              <a:ext cx="1083454" cy="1598827"/>
            </a:xfrm>
            <a:custGeom>
              <a:avLst/>
              <a:gdLst>
                <a:gd name="T0" fmla="*/ 111 w 467"/>
                <a:gd name="T1" fmla="*/ 436 h 690"/>
                <a:gd name="T2" fmla="*/ 6 w 467"/>
                <a:gd name="T3" fmla="*/ 544 h 690"/>
                <a:gd name="T4" fmla="*/ 22 w 467"/>
                <a:gd name="T5" fmla="*/ 661 h 690"/>
                <a:gd name="T6" fmla="*/ 143 w 467"/>
                <a:gd name="T7" fmla="*/ 677 h 690"/>
                <a:gd name="T8" fmla="*/ 236 w 467"/>
                <a:gd name="T9" fmla="*/ 503 h 690"/>
                <a:gd name="T10" fmla="*/ 414 w 467"/>
                <a:gd name="T11" fmla="*/ 323 h 690"/>
                <a:gd name="T12" fmla="*/ 405 w 467"/>
                <a:gd name="T13" fmla="*/ 142 h 690"/>
                <a:gd name="T14" fmla="*/ 175 w 467"/>
                <a:gd name="T15" fmla="*/ 457 h 690"/>
                <a:gd name="T16" fmla="*/ 263 w 467"/>
                <a:gd name="T17" fmla="*/ 129 h 690"/>
                <a:gd name="T18" fmla="*/ 150 w 467"/>
                <a:gd name="T19" fmla="*/ 216 h 690"/>
                <a:gd name="T20" fmla="*/ 111 w 467"/>
                <a:gd name="T21" fmla="*/ 436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7" h="690">
                  <a:moveTo>
                    <a:pt x="111" y="436"/>
                  </a:moveTo>
                  <a:cubicBezTo>
                    <a:pt x="111" y="436"/>
                    <a:pt x="28" y="453"/>
                    <a:pt x="6" y="544"/>
                  </a:cubicBezTo>
                  <a:cubicBezTo>
                    <a:pt x="0" y="571"/>
                    <a:pt x="6" y="621"/>
                    <a:pt x="22" y="661"/>
                  </a:cubicBezTo>
                  <a:cubicBezTo>
                    <a:pt x="22" y="661"/>
                    <a:pt x="71" y="690"/>
                    <a:pt x="143" y="677"/>
                  </a:cubicBezTo>
                  <a:cubicBezTo>
                    <a:pt x="215" y="665"/>
                    <a:pt x="277" y="575"/>
                    <a:pt x="236" y="503"/>
                  </a:cubicBezTo>
                  <a:cubicBezTo>
                    <a:pt x="236" y="503"/>
                    <a:pt x="362" y="452"/>
                    <a:pt x="414" y="323"/>
                  </a:cubicBezTo>
                  <a:cubicBezTo>
                    <a:pt x="467" y="194"/>
                    <a:pt x="420" y="124"/>
                    <a:pt x="405" y="142"/>
                  </a:cubicBezTo>
                  <a:cubicBezTo>
                    <a:pt x="389" y="159"/>
                    <a:pt x="204" y="481"/>
                    <a:pt x="175" y="457"/>
                  </a:cubicBezTo>
                  <a:cubicBezTo>
                    <a:pt x="147" y="433"/>
                    <a:pt x="262" y="258"/>
                    <a:pt x="263" y="129"/>
                  </a:cubicBezTo>
                  <a:cubicBezTo>
                    <a:pt x="264" y="0"/>
                    <a:pt x="165" y="97"/>
                    <a:pt x="150" y="216"/>
                  </a:cubicBezTo>
                  <a:cubicBezTo>
                    <a:pt x="136" y="324"/>
                    <a:pt x="111" y="436"/>
                    <a:pt x="111" y="4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19" name="Freeform 324"/>
            <p:cNvSpPr/>
            <p:nvPr/>
          </p:nvSpPr>
          <p:spPr bwMode="auto">
            <a:xfrm>
              <a:off x="7173147" y="5435623"/>
              <a:ext cx="62469" cy="58565"/>
            </a:xfrm>
            <a:custGeom>
              <a:avLst/>
              <a:gdLst>
                <a:gd name="T0" fmla="*/ 15 w 27"/>
                <a:gd name="T1" fmla="*/ 7 h 25"/>
                <a:gd name="T2" fmla="*/ 3 w 27"/>
                <a:gd name="T3" fmla="*/ 15 h 25"/>
                <a:gd name="T4" fmla="*/ 22 w 27"/>
                <a:gd name="T5" fmla="*/ 21 h 25"/>
                <a:gd name="T6" fmla="*/ 15 w 27"/>
                <a:gd name="T7" fmla="*/ 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5">
                  <a:moveTo>
                    <a:pt x="15" y="7"/>
                  </a:moveTo>
                  <a:cubicBezTo>
                    <a:pt x="6" y="0"/>
                    <a:pt x="0" y="2"/>
                    <a:pt x="3" y="15"/>
                  </a:cubicBezTo>
                  <a:cubicBezTo>
                    <a:pt x="5" y="25"/>
                    <a:pt x="16" y="24"/>
                    <a:pt x="22" y="21"/>
                  </a:cubicBezTo>
                  <a:cubicBezTo>
                    <a:pt x="27" y="18"/>
                    <a:pt x="22" y="13"/>
                    <a:pt x="15" y="7"/>
                  </a:cubicBezTo>
                  <a:close/>
                </a:path>
              </a:pathLst>
            </a:custGeom>
            <a:solidFill>
              <a:srgbClr val="DE25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20" name="Freeform 325"/>
            <p:cNvSpPr/>
            <p:nvPr/>
          </p:nvSpPr>
          <p:spPr bwMode="auto">
            <a:xfrm>
              <a:off x="7385934" y="5338991"/>
              <a:ext cx="122987" cy="118107"/>
            </a:xfrm>
            <a:custGeom>
              <a:avLst/>
              <a:gdLst>
                <a:gd name="T0" fmla="*/ 53 w 53"/>
                <a:gd name="T1" fmla="*/ 13 h 51"/>
                <a:gd name="T2" fmla="*/ 0 w 53"/>
                <a:gd name="T3" fmla="*/ 0 h 51"/>
                <a:gd name="T4" fmla="*/ 53 w 53"/>
                <a:gd name="T5" fmla="*/ 1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51">
                  <a:moveTo>
                    <a:pt x="53" y="13"/>
                  </a:moveTo>
                  <a:cubicBezTo>
                    <a:pt x="53" y="13"/>
                    <a:pt x="14" y="26"/>
                    <a:pt x="0" y="0"/>
                  </a:cubicBezTo>
                  <a:cubicBezTo>
                    <a:pt x="0" y="0"/>
                    <a:pt x="17" y="51"/>
                    <a:pt x="53" y="13"/>
                  </a:cubicBezTo>
                  <a:close/>
                </a:path>
              </a:pathLst>
            </a:custGeom>
            <a:solidFill>
              <a:srgbClr val="DE25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21" name="Freeform 326"/>
            <p:cNvSpPr/>
            <p:nvPr/>
          </p:nvSpPr>
          <p:spPr bwMode="auto">
            <a:xfrm>
              <a:off x="7144840" y="5188674"/>
              <a:ext cx="102489" cy="108346"/>
            </a:xfrm>
            <a:custGeom>
              <a:avLst/>
              <a:gdLst>
                <a:gd name="T0" fmla="*/ 44 w 44"/>
                <a:gd name="T1" fmla="*/ 37 h 47"/>
                <a:gd name="T2" fmla="*/ 14 w 44"/>
                <a:gd name="T3" fmla="*/ 0 h 47"/>
                <a:gd name="T4" fmla="*/ 44 w 44"/>
                <a:gd name="T5" fmla="*/ 3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47">
                  <a:moveTo>
                    <a:pt x="44" y="37"/>
                  </a:moveTo>
                  <a:cubicBezTo>
                    <a:pt x="44" y="37"/>
                    <a:pt x="9" y="30"/>
                    <a:pt x="14" y="0"/>
                  </a:cubicBezTo>
                  <a:cubicBezTo>
                    <a:pt x="14" y="0"/>
                    <a:pt x="0" y="47"/>
                    <a:pt x="44" y="37"/>
                  </a:cubicBezTo>
                  <a:close/>
                </a:path>
              </a:pathLst>
            </a:custGeom>
            <a:solidFill>
              <a:srgbClr val="DE25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22" name="Freeform 327"/>
            <p:cNvSpPr/>
            <p:nvPr/>
          </p:nvSpPr>
          <p:spPr bwMode="auto">
            <a:xfrm>
              <a:off x="7768559" y="3905122"/>
              <a:ext cx="320156" cy="296730"/>
            </a:xfrm>
            <a:custGeom>
              <a:avLst/>
              <a:gdLst>
                <a:gd name="T0" fmla="*/ 131 w 138"/>
                <a:gd name="T1" fmla="*/ 78 h 128"/>
                <a:gd name="T2" fmla="*/ 56 w 138"/>
                <a:gd name="T3" fmla="*/ 121 h 128"/>
                <a:gd name="T4" fmla="*/ 7 w 138"/>
                <a:gd name="T5" fmla="*/ 50 h 128"/>
                <a:gd name="T6" fmla="*/ 82 w 138"/>
                <a:gd name="T7" fmla="*/ 8 h 128"/>
                <a:gd name="T8" fmla="*/ 131 w 138"/>
                <a:gd name="T9" fmla="*/ 7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28">
                  <a:moveTo>
                    <a:pt x="131" y="78"/>
                  </a:moveTo>
                  <a:cubicBezTo>
                    <a:pt x="124" y="109"/>
                    <a:pt x="90" y="128"/>
                    <a:pt x="56" y="121"/>
                  </a:cubicBezTo>
                  <a:cubicBezTo>
                    <a:pt x="22" y="113"/>
                    <a:pt x="0" y="81"/>
                    <a:pt x="7" y="50"/>
                  </a:cubicBezTo>
                  <a:cubicBezTo>
                    <a:pt x="14" y="19"/>
                    <a:pt x="48" y="0"/>
                    <a:pt x="82" y="8"/>
                  </a:cubicBezTo>
                  <a:cubicBezTo>
                    <a:pt x="116" y="15"/>
                    <a:pt x="138" y="47"/>
                    <a:pt x="131" y="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46" name="Freeform 475"/>
          <p:cNvSpPr/>
          <p:nvPr/>
        </p:nvSpPr>
        <p:spPr bwMode="auto">
          <a:xfrm>
            <a:off x="3229324" y="-986016"/>
            <a:ext cx="466186" cy="765879"/>
          </a:xfrm>
          <a:custGeom>
            <a:avLst/>
            <a:gdLst>
              <a:gd name="T0" fmla="*/ 18 w 18"/>
              <a:gd name="T1" fmla="*/ 12 h 29"/>
              <a:gd name="T2" fmla="*/ 16 w 18"/>
              <a:gd name="T3" fmla="*/ 12 h 29"/>
              <a:gd name="T4" fmla="*/ 15 w 18"/>
              <a:gd name="T5" fmla="*/ 12 h 29"/>
              <a:gd name="T6" fmla="*/ 15 w 18"/>
              <a:gd name="T7" fmla="*/ 12 h 29"/>
              <a:gd name="T8" fmla="*/ 13 w 18"/>
              <a:gd name="T9" fmla="*/ 12 h 29"/>
              <a:gd name="T10" fmla="*/ 11 w 18"/>
              <a:gd name="T11" fmla="*/ 12 h 29"/>
              <a:gd name="T12" fmla="*/ 15 w 18"/>
              <a:gd name="T13" fmla="*/ 10 h 29"/>
              <a:gd name="T14" fmla="*/ 16 w 18"/>
              <a:gd name="T15" fmla="*/ 7 h 29"/>
              <a:gd name="T16" fmla="*/ 14 w 18"/>
              <a:gd name="T17" fmla="*/ 7 h 29"/>
              <a:gd name="T18" fmla="*/ 15 w 18"/>
              <a:gd name="T19" fmla="*/ 5 h 29"/>
              <a:gd name="T20" fmla="*/ 15 w 18"/>
              <a:gd name="T21" fmla="*/ 5 h 29"/>
              <a:gd name="T22" fmla="*/ 15 w 18"/>
              <a:gd name="T23" fmla="*/ 3 h 29"/>
              <a:gd name="T24" fmla="*/ 14 w 18"/>
              <a:gd name="T25" fmla="*/ 1 h 29"/>
              <a:gd name="T26" fmla="*/ 13 w 18"/>
              <a:gd name="T27" fmla="*/ 3 h 29"/>
              <a:gd name="T28" fmla="*/ 12 w 18"/>
              <a:gd name="T29" fmla="*/ 3 h 29"/>
              <a:gd name="T30" fmla="*/ 12 w 18"/>
              <a:gd name="T31" fmla="*/ 3 h 29"/>
              <a:gd name="T32" fmla="*/ 10 w 18"/>
              <a:gd name="T33" fmla="*/ 5 h 29"/>
              <a:gd name="T34" fmla="*/ 9 w 18"/>
              <a:gd name="T35" fmla="*/ 3 h 29"/>
              <a:gd name="T36" fmla="*/ 8 w 18"/>
              <a:gd name="T37" fmla="*/ 5 h 29"/>
              <a:gd name="T38" fmla="*/ 8 w 18"/>
              <a:gd name="T39" fmla="*/ 7 h 29"/>
              <a:gd name="T40" fmla="*/ 8 w 18"/>
              <a:gd name="T41" fmla="*/ 9 h 29"/>
              <a:gd name="T42" fmla="*/ 7 w 18"/>
              <a:gd name="T43" fmla="*/ 6 h 29"/>
              <a:gd name="T44" fmla="*/ 6 w 18"/>
              <a:gd name="T45" fmla="*/ 5 h 29"/>
              <a:gd name="T46" fmla="*/ 5 w 18"/>
              <a:gd name="T47" fmla="*/ 3 h 29"/>
              <a:gd name="T48" fmla="*/ 4 w 18"/>
              <a:gd name="T49" fmla="*/ 5 h 29"/>
              <a:gd name="T50" fmla="*/ 4 w 18"/>
              <a:gd name="T51" fmla="*/ 6 h 29"/>
              <a:gd name="T52" fmla="*/ 3 w 18"/>
              <a:gd name="T53" fmla="*/ 7 h 29"/>
              <a:gd name="T54" fmla="*/ 4 w 18"/>
              <a:gd name="T55" fmla="*/ 10 h 29"/>
              <a:gd name="T56" fmla="*/ 2 w 18"/>
              <a:gd name="T57" fmla="*/ 11 h 29"/>
              <a:gd name="T58" fmla="*/ 1 w 18"/>
              <a:gd name="T59" fmla="*/ 12 h 29"/>
              <a:gd name="T60" fmla="*/ 3 w 18"/>
              <a:gd name="T61" fmla="*/ 14 h 29"/>
              <a:gd name="T62" fmla="*/ 7 w 18"/>
              <a:gd name="T63" fmla="*/ 15 h 29"/>
              <a:gd name="T64" fmla="*/ 4 w 18"/>
              <a:gd name="T65" fmla="*/ 22 h 29"/>
              <a:gd name="T66" fmla="*/ 3 w 18"/>
              <a:gd name="T67" fmla="*/ 25 h 29"/>
              <a:gd name="T68" fmla="*/ 1 w 18"/>
              <a:gd name="T69" fmla="*/ 29 h 29"/>
              <a:gd name="T70" fmla="*/ 3 w 18"/>
              <a:gd name="T71" fmla="*/ 24 h 29"/>
              <a:gd name="T72" fmla="*/ 5 w 18"/>
              <a:gd name="T73" fmla="*/ 18 h 29"/>
              <a:gd name="T74" fmla="*/ 6 w 18"/>
              <a:gd name="T75" fmla="*/ 17 h 29"/>
              <a:gd name="T76" fmla="*/ 8 w 18"/>
              <a:gd name="T77" fmla="*/ 16 h 29"/>
              <a:gd name="T78" fmla="*/ 10 w 18"/>
              <a:gd name="T79" fmla="*/ 17 h 29"/>
              <a:gd name="T80" fmla="*/ 13 w 18"/>
              <a:gd name="T81" fmla="*/ 18 h 29"/>
              <a:gd name="T82" fmla="*/ 12 w 18"/>
              <a:gd name="T83" fmla="*/ 16 h 29"/>
              <a:gd name="T84" fmla="*/ 15 w 18"/>
              <a:gd name="T85" fmla="*/ 16 h 29"/>
              <a:gd name="T86" fmla="*/ 15 w 18"/>
              <a:gd name="T87" fmla="*/ 15 h 29"/>
              <a:gd name="T88" fmla="*/ 17 w 18"/>
              <a:gd name="T89" fmla="*/ 14 h 29"/>
              <a:gd name="T90" fmla="*/ 16 w 18"/>
              <a:gd name="T91" fmla="*/ 14 h 29"/>
              <a:gd name="T92" fmla="*/ 18 w 18"/>
              <a:gd name="T93" fmla="*/ 13 h 29"/>
              <a:gd name="T94" fmla="*/ 18 w 18"/>
              <a:gd name="T95" fmla="*/ 12 h 29"/>
              <a:gd name="T96" fmla="*/ 18 w 18"/>
              <a:gd name="T97" fmla="*/ 12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8" h="29">
                <a:moveTo>
                  <a:pt x="18" y="12"/>
                </a:moveTo>
                <a:cubicBezTo>
                  <a:pt x="18" y="13"/>
                  <a:pt x="17" y="12"/>
                  <a:pt x="16" y="12"/>
                </a:cubicBezTo>
                <a:cubicBezTo>
                  <a:pt x="16" y="12"/>
                  <a:pt x="16" y="12"/>
                  <a:pt x="15" y="12"/>
                </a:cubicBezTo>
                <a:cubicBezTo>
                  <a:pt x="14" y="12"/>
                  <a:pt x="15" y="12"/>
                  <a:pt x="15" y="12"/>
                </a:cubicBezTo>
                <a:cubicBezTo>
                  <a:pt x="14" y="12"/>
                  <a:pt x="14" y="12"/>
                  <a:pt x="13" y="12"/>
                </a:cubicBezTo>
                <a:cubicBezTo>
                  <a:pt x="13" y="13"/>
                  <a:pt x="12" y="12"/>
                  <a:pt x="11" y="12"/>
                </a:cubicBezTo>
                <a:cubicBezTo>
                  <a:pt x="12" y="11"/>
                  <a:pt x="14" y="10"/>
                  <a:pt x="15" y="10"/>
                </a:cubicBezTo>
                <a:cubicBezTo>
                  <a:pt x="15" y="9"/>
                  <a:pt x="16" y="8"/>
                  <a:pt x="16" y="7"/>
                </a:cubicBezTo>
                <a:cubicBezTo>
                  <a:pt x="16" y="8"/>
                  <a:pt x="14" y="7"/>
                  <a:pt x="14" y="7"/>
                </a:cubicBezTo>
                <a:cubicBezTo>
                  <a:pt x="14" y="6"/>
                  <a:pt x="15" y="6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4" y="5"/>
                  <a:pt x="15" y="4"/>
                  <a:pt x="15" y="3"/>
                </a:cubicBezTo>
                <a:cubicBezTo>
                  <a:pt x="15" y="3"/>
                  <a:pt x="15" y="0"/>
                  <a:pt x="14" y="1"/>
                </a:cubicBezTo>
                <a:cubicBezTo>
                  <a:pt x="13" y="1"/>
                  <a:pt x="13" y="3"/>
                  <a:pt x="13" y="3"/>
                </a:cubicBezTo>
                <a:cubicBezTo>
                  <a:pt x="13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1" y="3"/>
                  <a:pt x="11" y="4"/>
                  <a:pt x="10" y="5"/>
                </a:cubicBezTo>
                <a:cubicBezTo>
                  <a:pt x="10" y="4"/>
                  <a:pt x="9" y="3"/>
                  <a:pt x="9" y="3"/>
                </a:cubicBezTo>
                <a:cubicBezTo>
                  <a:pt x="9" y="3"/>
                  <a:pt x="8" y="5"/>
                  <a:pt x="8" y="5"/>
                </a:cubicBezTo>
                <a:cubicBezTo>
                  <a:pt x="8" y="6"/>
                  <a:pt x="9" y="7"/>
                  <a:pt x="8" y="7"/>
                </a:cubicBezTo>
                <a:cubicBezTo>
                  <a:pt x="8" y="8"/>
                  <a:pt x="8" y="9"/>
                  <a:pt x="8" y="9"/>
                </a:cubicBezTo>
                <a:cubicBezTo>
                  <a:pt x="7" y="9"/>
                  <a:pt x="7" y="7"/>
                  <a:pt x="7" y="6"/>
                </a:cubicBezTo>
                <a:cubicBezTo>
                  <a:pt x="7" y="7"/>
                  <a:pt x="6" y="5"/>
                  <a:pt x="6" y="5"/>
                </a:cubicBezTo>
                <a:cubicBezTo>
                  <a:pt x="6" y="5"/>
                  <a:pt x="5" y="4"/>
                  <a:pt x="5" y="3"/>
                </a:cubicBezTo>
                <a:cubicBezTo>
                  <a:pt x="4" y="1"/>
                  <a:pt x="4" y="6"/>
                  <a:pt x="4" y="5"/>
                </a:cubicBezTo>
                <a:cubicBezTo>
                  <a:pt x="3" y="6"/>
                  <a:pt x="4" y="6"/>
                  <a:pt x="4" y="6"/>
                </a:cubicBezTo>
                <a:cubicBezTo>
                  <a:pt x="4" y="6"/>
                  <a:pt x="3" y="8"/>
                  <a:pt x="3" y="7"/>
                </a:cubicBezTo>
                <a:cubicBezTo>
                  <a:pt x="3" y="8"/>
                  <a:pt x="3" y="10"/>
                  <a:pt x="4" y="10"/>
                </a:cubicBezTo>
                <a:cubicBezTo>
                  <a:pt x="4" y="11"/>
                  <a:pt x="4" y="12"/>
                  <a:pt x="2" y="11"/>
                </a:cubicBezTo>
                <a:cubicBezTo>
                  <a:pt x="2" y="11"/>
                  <a:pt x="0" y="10"/>
                  <a:pt x="1" y="12"/>
                </a:cubicBezTo>
                <a:cubicBezTo>
                  <a:pt x="1" y="13"/>
                  <a:pt x="2" y="13"/>
                  <a:pt x="3" y="14"/>
                </a:cubicBezTo>
                <a:cubicBezTo>
                  <a:pt x="2" y="15"/>
                  <a:pt x="6" y="15"/>
                  <a:pt x="7" y="15"/>
                </a:cubicBezTo>
                <a:cubicBezTo>
                  <a:pt x="6" y="17"/>
                  <a:pt x="5" y="19"/>
                  <a:pt x="4" y="22"/>
                </a:cubicBezTo>
                <a:cubicBezTo>
                  <a:pt x="3" y="23"/>
                  <a:pt x="3" y="24"/>
                  <a:pt x="3" y="25"/>
                </a:cubicBezTo>
                <a:cubicBezTo>
                  <a:pt x="2" y="26"/>
                  <a:pt x="1" y="28"/>
                  <a:pt x="1" y="29"/>
                </a:cubicBezTo>
                <a:cubicBezTo>
                  <a:pt x="2" y="28"/>
                  <a:pt x="3" y="25"/>
                  <a:pt x="3" y="24"/>
                </a:cubicBezTo>
                <a:cubicBezTo>
                  <a:pt x="4" y="22"/>
                  <a:pt x="5" y="20"/>
                  <a:pt x="5" y="18"/>
                </a:cubicBezTo>
                <a:cubicBezTo>
                  <a:pt x="6" y="18"/>
                  <a:pt x="6" y="17"/>
                  <a:pt x="6" y="17"/>
                </a:cubicBezTo>
                <a:cubicBezTo>
                  <a:pt x="7" y="15"/>
                  <a:pt x="7" y="15"/>
                  <a:pt x="8" y="16"/>
                </a:cubicBezTo>
                <a:cubicBezTo>
                  <a:pt x="8" y="16"/>
                  <a:pt x="10" y="18"/>
                  <a:pt x="10" y="17"/>
                </a:cubicBezTo>
                <a:cubicBezTo>
                  <a:pt x="10" y="18"/>
                  <a:pt x="12" y="19"/>
                  <a:pt x="13" y="18"/>
                </a:cubicBezTo>
                <a:cubicBezTo>
                  <a:pt x="13" y="18"/>
                  <a:pt x="12" y="17"/>
                  <a:pt x="12" y="16"/>
                </a:cubicBezTo>
                <a:cubicBezTo>
                  <a:pt x="13" y="16"/>
                  <a:pt x="15" y="16"/>
                  <a:pt x="15" y="16"/>
                </a:cubicBezTo>
                <a:cubicBezTo>
                  <a:pt x="15" y="15"/>
                  <a:pt x="15" y="15"/>
                  <a:pt x="15" y="15"/>
                </a:cubicBezTo>
                <a:cubicBezTo>
                  <a:pt x="15" y="15"/>
                  <a:pt x="16" y="15"/>
                  <a:pt x="17" y="14"/>
                </a:cubicBezTo>
                <a:cubicBezTo>
                  <a:pt x="17" y="14"/>
                  <a:pt x="17" y="14"/>
                  <a:pt x="16" y="14"/>
                </a:cubicBezTo>
                <a:cubicBezTo>
                  <a:pt x="17" y="14"/>
                  <a:pt x="18" y="13"/>
                  <a:pt x="18" y="13"/>
                </a:cubicBezTo>
                <a:cubicBezTo>
                  <a:pt x="18" y="12"/>
                  <a:pt x="18" y="12"/>
                  <a:pt x="18" y="12"/>
                </a:cubicBezTo>
                <a:cubicBezTo>
                  <a:pt x="18" y="12"/>
                  <a:pt x="18" y="12"/>
                  <a:pt x="18" y="12"/>
                </a:cubicBezTo>
                <a:close/>
              </a:path>
            </a:pathLst>
          </a:custGeom>
          <a:solidFill>
            <a:srgbClr val="BE0D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53" name="组合 252"/>
          <p:cNvGrpSpPr/>
          <p:nvPr/>
        </p:nvGrpSpPr>
        <p:grpSpPr>
          <a:xfrm>
            <a:off x="6624658" y="4406280"/>
            <a:ext cx="423984" cy="404185"/>
            <a:chOff x="8339947" y="4544514"/>
            <a:chExt cx="423984" cy="404185"/>
          </a:xfrm>
        </p:grpSpPr>
        <p:sp>
          <p:nvSpPr>
            <p:cNvPr id="238" name="Freeform 192"/>
            <p:cNvSpPr/>
            <p:nvPr/>
          </p:nvSpPr>
          <p:spPr bwMode="auto">
            <a:xfrm>
              <a:off x="8657890" y="4681551"/>
              <a:ext cx="58160" cy="54283"/>
            </a:xfrm>
            <a:custGeom>
              <a:avLst/>
              <a:gdLst>
                <a:gd name="T0" fmla="*/ 0 w 59"/>
                <a:gd name="T1" fmla="*/ 0 h 55"/>
                <a:gd name="T2" fmla="*/ 56 w 59"/>
                <a:gd name="T3" fmla="*/ 0 h 55"/>
                <a:gd name="T4" fmla="*/ 59 w 59"/>
                <a:gd name="T5" fmla="*/ 13 h 55"/>
                <a:gd name="T6" fmla="*/ 59 w 59"/>
                <a:gd name="T7" fmla="*/ 22 h 55"/>
                <a:gd name="T8" fmla="*/ 57 w 59"/>
                <a:gd name="T9" fmla="*/ 30 h 55"/>
                <a:gd name="T10" fmla="*/ 53 w 59"/>
                <a:gd name="T11" fmla="*/ 34 h 55"/>
                <a:gd name="T12" fmla="*/ 47 w 59"/>
                <a:gd name="T13" fmla="*/ 38 h 55"/>
                <a:gd name="T14" fmla="*/ 41 w 59"/>
                <a:gd name="T15" fmla="*/ 42 h 55"/>
                <a:gd name="T16" fmla="*/ 36 w 59"/>
                <a:gd name="T17" fmla="*/ 45 h 55"/>
                <a:gd name="T18" fmla="*/ 31 w 59"/>
                <a:gd name="T19" fmla="*/ 49 h 55"/>
                <a:gd name="T20" fmla="*/ 29 w 59"/>
                <a:gd name="T21" fmla="*/ 55 h 55"/>
                <a:gd name="T22" fmla="*/ 17 w 59"/>
                <a:gd name="T23" fmla="*/ 47 h 55"/>
                <a:gd name="T24" fmla="*/ 8 w 59"/>
                <a:gd name="T25" fmla="*/ 34 h 55"/>
                <a:gd name="T26" fmla="*/ 3 w 59"/>
                <a:gd name="T27" fmla="*/ 19 h 55"/>
                <a:gd name="T28" fmla="*/ 0 w 59"/>
                <a:gd name="T2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" h="55">
                  <a:moveTo>
                    <a:pt x="0" y="0"/>
                  </a:moveTo>
                  <a:lnTo>
                    <a:pt x="56" y="0"/>
                  </a:lnTo>
                  <a:lnTo>
                    <a:pt x="59" y="13"/>
                  </a:lnTo>
                  <a:lnTo>
                    <a:pt x="59" y="22"/>
                  </a:lnTo>
                  <a:lnTo>
                    <a:pt x="57" y="30"/>
                  </a:lnTo>
                  <a:lnTo>
                    <a:pt x="53" y="34"/>
                  </a:lnTo>
                  <a:lnTo>
                    <a:pt x="47" y="38"/>
                  </a:lnTo>
                  <a:lnTo>
                    <a:pt x="41" y="42"/>
                  </a:lnTo>
                  <a:lnTo>
                    <a:pt x="36" y="45"/>
                  </a:lnTo>
                  <a:lnTo>
                    <a:pt x="31" y="49"/>
                  </a:lnTo>
                  <a:lnTo>
                    <a:pt x="29" y="55"/>
                  </a:lnTo>
                  <a:lnTo>
                    <a:pt x="17" y="47"/>
                  </a:lnTo>
                  <a:lnTo>
                    <a:pt x="8" y="34"/>
                  </a:lnTo>
                  <a:lnTo>
                    <a:pt x="3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234"/>
            <p:cNvSpPr/>
            <p:nvPr/>
          </p:nvSpPr>
          <p:spPr bwMode="auto">
            <a:xfrm>
              <a:off x="8339947" y="4667980"/>
              <a:ext cx="129892" cy="81425"/>
            </a:xfrm>
            <a:custGeom>
              <a:avLst/>
              <a:gdLst>
                <a:gd name="T0" fmla="*/ 61 w 134"/>
                <a:gd name="T1" fmla="*/ 0 h 84"/>
                <a:gd name="T2" fmla="*/ 66 w 134"/>
                <a:gd name="T3" fmla="*/ 0 h 84"/>
                <a:gd name="T4" fmla="*/ 134 w 134"/>
                <a:gd name="T5" fmla="*/ 0 h 84"/>
                <a:gd name="T6" fmla="*/ 133 w 134"/>
                <a:gd name="T7" fmla="*/ 17 h 84"/>
                <a:gd name="T8" fmla="*/ 131 w 134"/>
                <a:gd name="T9" fmla="*/ 28 h 84"/>
                <a:gd name="T10" fmla="*/ 126 w 134"/>
                <a:gd name="T11" fmla="*/ 34 h 84"/>
                <a:gd name="T12" fmla="*/ 120 w 134"/>
                <a:gd name="T13" fmla="*/ 36 h 84"/>
                <a:gd name="T14" fmla="*/ 112 w 134"/>
                <a:gd name="T15" fmla="*/ 35 h 84"/>
                <a:gd name="T16" fmla="*/ 103 w 134"/>
                <a:gd name="T17" fmla="*/ 33 h 84"/>
                <a:gd name="T18" fmla="*/ 92 w 134"/>
                <a:gd name="T19" fmla="*/ 30 h 84"/>
                <a:gd name="T20" fmla="*/ 79 w 134"/>
                <a:gd name="T21" fmla="*/ 28 h 84"/>
                <a:gd name="T22" fmla="*/ 66 w 134"/>
                <a:gd name="T23" fmla="*/ 27 h 84"/>
                <a:gd name="T24" fmla="*/ 51 w 134"/>
                <a:gd name="T25" fmla="*/ 28 h 84"/>
                <a:gd name="T26" fmla="*/ 55 w 134"/>
                <a:gd name="T27" fmla="*/ 40 h 84"/>
                <a:gd name="T28" fmla="*/ 57 w 134"/>
                <a:gd name="T29" fmla="*/ 51 h 84"/>
                <a:gd name="T30" fmla="*/ 60 w 134"/>
                <a:gd name="T31" fmla="*/ 61 h 84"/>
                <a:gd name="T32" fmla="*/ 60 w 134"/>
                <a:gd name="T33" fmla="*/ 68 h 84"/>
                <a:gd name="T34" fmla="*/ 57 w 134"/>
                <a:gd name="T35" fmla="*/ 74 h 84"/>
                <a:gd name="T36" fmla="*/ 50 w 134"/>
                <a:gd name="T37" fmla="*/ 79 h 84"/>
                <a:gd name="T38" fmla="*/ 40 w 134"/>
                <a:gd name="T39" fmla="*/ 83 h 84"/>
                <a:gd name="T40" fmla="*/ 23 w 134"/>
                <a:gd name="T41" fmla="*/ 84 h 84"/>
                <a:gd name="T42" fmla="*/ 23 w 134"/>
                <a:gd name="T43" fmla="*/ 70 h 84"/>
                <a:gd name="T44" fmla="*/ 20 w 134"/>
                <a:gd name="T45" fmla="*/ 59 h 84"/>
                <a:gd name="T46" fmla="*/ 15 w 134"/>
                <a:gd name="T47" fmla="*/ 50 h 84"/>
                <a:gd name="T48" fmla="*/ 10 w 134"/>
                <a:gd name="T49" fmla="*/ 41 h 84"/>
                <a:gd name="T50" fmla="*/ 19 w 134"/>
                <a:gd name="T51" fmla="*/ 41 h 84"/>
                <a:gd name="T52" fmla="*/ 26 w 134"/>
                <a:gd name="T53" fmla="*/ 39 h 84"/>
                <a:gd name="T54" fmla="*/ 32 w 134"/>
                <a:gd name="T55" fmla="*/ 36 h 84"/>
                <a:gd name="T56" fmla="*/ 37 w 134"/>
                <a:gd name="T57" fmla="*/ 31 h 84"/>
                <a:gd name="T58" fmla="*/ 38 w 134"/>
                <a:gd name="T59" fmla="*/ 24 h 84"/>
                <a:gd name="T60" fmla="*/ 38 w 134"/>
                <a:gd name="T61" fmla="*/ 14 h 84"/>
                <a:gd name="T62" fmla="*/ 20 w 134"/>
                <a:gd name="T63" fmla="*/ 17 h 84"/>
                <a:gd name="T64" fmla="*/ 8 w 134"/>
                <a:gd name="T65" fmla="*/ 19 h 84"/>
                <a:gd name="T66" fmla="*/ 1 w 134"/>
                <a:gd name="T67" fmla="*/ 19 h 84"/>
                <a:gd name="T68" fmla="*/ 0 w 134"/>
                <a:gd name="T69" fmla="*/ 18 h 84"/>
                <a:gd name="T70" fmla="*/ 3 w 134"/>
                <a:gd name="T71" fmla="*/ 16 h 84"/>
                <a:gd name="T72" fmla="*/ 8 w 134"/>
                <a:gd name="T73" fmla="*/ 13 h 84"/>
                <a:gd name="T74" fmla="*/ 16 w 134"/>
                <a:gd name="T75" fmla="*/ 11 h 84"/>
                <a:gd name="T76" fmla="*/ 26 w 134"/>
                <a:gd name="T77" fmla="*/ 7 h 84"/>
                <a:gd name="T78" fmla="*/ 36 w 134"/>
                <a:gd name="T79" fmla="*/ 5 h 84"/>
                <a:gd name="T80" fmla="*/ 45 w 134"/>
                <a:gd name="T81" fmla="*/ 2 h 84"/>
                <a:gd name="T82" fmla="*/ 54 w 134"/>
                <a:gd name="T83" fmla="*/ 1 h 84"/>
                <a:gd name="T84" fmla="*/ 61 w 134"/>
                <a:gd name="T85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4" h="84">
                  <a:moveTo>
                    <a:pt x="61" y="0"/>
                  </a:moveTo>
                  <a:lnTo>
                    <a:pt x="66" y="0"/>
                  </a:lnTo>
                  <a:lnTo>
                    <a:pt x="134" y="0"/>
                  </a:lnTo>
                  <a:lnTo>
                    <a:pt x="133" y="17"/>
                  </a:lnTo>
                  <a:lnTo>
                    <a:pt x="131" y="28"/>
                  </a:lnTo>
                  <a:lnTo>
                    <a:pt x="126" y="34"/>
                  </a:lnTo>
                  <a:lnTo>
                    <a:pt x="120" y="36"/>
                  </a:lnTo>
                  <a:lnTo>
                    <a:pt x="112" y="35"/>
                  </a:lnTo>
                  <a:lnTo>
                    <a:pt x="103" y="33"/>
                  </a:lnTo>
                  <a:lnTo>
                    <a:pt x="92" y="30"/>
                  </a:lnTo>
                  <a:lnTo>
                    <a:pt x="79" y="28"/>
                  </a:lnTo>
                  <a:lnTo>
                    <a:pt x="66" y="27"/>
                  </a:lnTo>
                  <a:lnTo>
                    <a:pt x="51" y="28"/>
                  </a:lnTo>
                  <a:lnTo>
                    <a:pt x="55" y="40"/>
                  </a:lnTo>
                  <a:lnTo>
                    <a:pt x="57" y="51"/>
                  </a:lnTo>
                  <a:lnTo>
                    <a:pt x="60" y="61"/>
                  </a:lnTo>
                  <a:lnTo>
                    <a:pt x="60" y="68"/>
                  </a:lnTo>
                  <a:lnTo>
                    <a:pt x="57" y="74"/>
                  </a:lnTo>
                  <a:lnTo>
                    <a:pt x="50" y="79"/>
                  </a:lnTo>
                  <a:lnTo>
                    <a:pt x="40" y="83"/>
                  </a:lnTo>
                  <a:lnTo>
                    <a:pt x="23" y="84"/>
                  </a:lnTo>
                  <a:lnTo>
                    <a:pt x="23" y="70"/>
                  </a:lnTo>
                  <a:lnTo>
                    <a:pt x="20" y="59"/>
                  </a:lnTo>
                  <a:lnTo>
                    <a:pt x="15" y="50"/>
                  </a:lnTo>
                  <a:lnTo>
                    <a:pt x="10" y="41"/>
                  </a:lnTo>
                  <a:lnTo>
                    <a:pt x="19" y="41"/>
                  </a:lnTo>
                  <a:lnTo>
                    <a:pt x="26" y="39"/>
                  </a:lnTo>
                  <a:lnTo>
                    <a:pt x="32" y="36"/>
                  </a:lnTo>
                  <a:lnTo>
                    <a:pt x="37" y="31"/>
                  </a:lnTo>
                  <a:lnTo>
                    <a:pt x="38" y="24"/>
                  </a:lnTo>
                  <a:lnTo>
                    <a:pt x="38" y="14"/>
                  </a:lnTo>
                  <a:lnTo>
                    <a:pt x="20" y="17"/>
                  </a:lnTo>
                  <a:lnTo>
                    <a:pt x="8" y="19"/>
                  </a:lnTo>
                  <a:lnTo>
                    <a:pt x="1" y="19"/>
                  </a:lnTo>
                  <a:lnTo>
                    <a:pt x="0" y="18"/>
                  </a:lnTo>
                  <a:lnTo>
                    <a:pt x="3" y="16"/>
                  </a:lnTo>
                  <a:lnTo>
                    <a:pt x="8" y="13"/>
                  </a:lnTo>
                  <a:lnTo>
                    <a:pt x="16" y="11"/>
                  </a:lnTo>
                  <a:lnTo>
                    <a:pt x="26" y="7"/>
                  </a:lnTo>
                  <a:lnTo>
                    <a:pt x="36" y="5"/>
                  </a:lnTo>
                  <a:lnTo>
                    <a:pt x="45" y="2"/>
                  </a:lnTo>
                  <a:lnTo>
                    <a:pt x="54" y="1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243"/>
            <p:cNvSpPr/>
            <p:nvPr/>
          </p:nvSpPr>
          <p:spPr bwMode="auto">
            <a:xfrm>
              <a:off x="8657890" y="4681550"/>
              <a:ext cx="58160" cy="54283"/>
            </a:xfrm>
            <a:custGeom>
              <a:avLst/>
              <a:gdLst>
                <a:gd name="T0" fmla="*/ 0 w 59"/>
                <a:gd name="T1" fmla="*/ 0 h 55"/>
                <a:gd name="T2" fmla="*/ 56 w 59"/>
                <a:gd name="T3" fmla="*/ 0 h 55"/>
                <a:gd name="T4" fmla="*/ 59 w 59"/>
                <a:gd name="T5" fmla="*/ 13 h 55"/>
                <a:gd name="T6" fmla="*/ 59 w 59"/>
                <a:gd name="T7" fmla="*/ 22 h 55"/>
                <a:gd name="T8" fmla="*/ 57 w 59"/>
                <a:gd name="T9" fmla="*/ 30 h 55"/>
                <a:gd name="T10" fmla="*/ 53 w 59"/>
                <a:gd name="T11" fmla="*/ 34 h 55"/>
                <a:gd name="T12" fmla="*/ 47 w 59"/>
                <a:gd name="T13" fmla="*/ 38 h 55"/>
                <a:gd name="T14" fmla="*/ 41 w 59"/>
                <a:gd name="T15" fmla="*/ 42 h 55"/>
                <a:gd name="T16" fmla="*/ 36 w 59"/>
                <a:gd name="T17" fmla="*/ 45 h 55"/>
                <a:gd name="T18" fmla="*/ 31 w 59"/>
                <a:gd name="T19" fmla="*/ 49 h 55"/>
                <a:gd name="T20" fmla="*/ 29 w 59"/>
                <a:gd name="T21" fmla="*/ 55 h 55"/>
                <a:gd name="T22" fmla="*/ 17 w 59"/>
                <a:gd name="T23" fmla="*/ 47 h 55"/>
                <a:gd name="T24" fmla="*/ 8 w 59"/>
                <a:gd name="T25" fmla="*/ 34 h 55"/>
                <a:gd name="T26" fmla="*/ 3 w 59"/>
                <a:gd name="T27" fmla="*/ 19 h 55"/>
                <a:gd name="T28" fmla="*/ 0 w 59"/>
                <a:gd name="T2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" h="55">
                  <a:moveTo>
                    <a:pt x="0" y="0"/>
                  </a:moveTo>
                  <a:lnTo>
                    <a:pt x="56" y="0"/>
                  </a:lnTo>
                  <a:lnTo>
                    <a:pt x="59" y="13"/>
                  </a:lnTo>
                  <a:lnTo>
                    <a:pt x="59" y="22"/>
                  </a:lnTo>
                  <a:lnTo>
                    <a:pt x="57" y="30"/>
                  </a:lnTo>
                  <a:lnTo>
                    <a:pt x="53" y="34"/>
                  </a:lnTo>
                  <a:lnTo>
                    <a:pt x="47" y="38"/>
                  </a:lnTo>
                  <a:lnTo>
                    <a:pt x="41" y="42"/>
                  </a:lnTo>
                  <a:lnTo>
                    <a:pt x="36" y="45"/>
                  </a:lnTo>
                  <a:lnTo>
                    <a:pt x="31" y="49"/>
                  </a:lnTo>
                  <a:lnTo>
                    <a:pt x="29" y="55"/>
                  </a:lnTo>
                  <a:lnTo>
                    <a:pt x="17" y="47"/>
                  </a:lnTo>
                  <a:lnTo>
                    <a:pt x="8" y="34"/>
                  </a:lnTo>
                  <a:lnTo>
                    <a:pt x="3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B3B9">
                <a:alpha val="80000"/>
              </a:srgbClr>
            </a:solidFill>
            <a:ln w="0">
              <a:solidFill>
                <a:srgbClr val="F1B3B9">
                  <a:alpha val="80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9" name="Freeform 266"/>
            <p:cNvSpPr>
              <a:spLocks noEditPoints="1"/>
            </p:cNvSpPr>
            <p:nvPr/>
          </p:nvSpPr>
          <p:spPr bwMode="auto">
            <a:xfrm>
              <a:off x="8349641" y="4544514"/>
              <a:ext cx="137134" cy="90942"/>
            </a:xfrm>
            <a:custGeom>
              <a:avLst/>
              <a:gdLst>
                <a:gd name="T0" fmla="*/ 201 w 1141"/>
                <a:gd name="T1" fmla="*/ 199 h 763"/>
                <a:gd name="T2" fmla="*/ 327 w 1141"/>
                <a:gd name="T3" fmla="*/ 0 h 763"/>
                <a:gd name="T4" fmla="*/ 401 w 1141"/>
                <a:gd name="T5" fmla="*/ 4 h 763"/>
                <a:gd name="T6" fmla="*/ 462 w 1141"/>
                <a:gd name="T7" fmla="*/ 12 h 763"/>
                <a:gd name="T8" fmla="*/ 522 w 1141"/>
                <a:gd name="T9" fmla="*/ 18 h 763"/>
                <a:gd name="T10" fmla="*/ 602 w 1141"/>
                <a:gd name="T11" fmla="*/ 13 h 763"/>
                <a:gd name="T12" fmla="*/ 693 w 1141"/>
                <a:gd name="T13" fmla="*/ 12 h 763"/>
                <a:gd name="T14" fmla="*/ 728 w 1141"/>
                <a:gd name="T15" fmla="*/ 42 h 763"/>
                <a:gd name="T16" fmla="*/ 745 w 1141"/>
                <a:gd name="T17" fmla="*/ 34 h 763"/>
                <a:gd name="T18" fmla="*/ 802 w 1141"/>
                <a:gd name="T19" fmla="*/ 34 h 763"/>
                <a:gd name="T20" fmla="*/ 882 w 1141"/>
                <a:gd name="T21" fmla="*/ 30 h 763"/>
                <a:gd name="T22" fmla="*/ 991 w 1141"/>
                <a:gd name="T23" fmla="*/ 34 h 763"/>
                <a:gd name="T24" fmla="*/ 1068 w 1141"/>
                <a:gd name="T25" fmla="*/ 35 h 763"/>
                <a:gd name="T26" fmla="*/ 1121 w 1141"/>
                <a:gd name="T27" fmla="*/ 56 h 763"/>
                <a:gd name="T28" fmla="*/ 1141 w 1141"/>
                <a:gd name="T29" fmla="*/ 82 h 763"/>
                <a:gd name="T30" fmla="*/ 1131 w 1141"/>
                <a:gd name="T31" fmla="*/ 112 h 763"/>
                <a:gd name="T32" fmla="*/ 1073 w 1141"/>
                <a:gd name="T33" fmla="*/ 135 h 763"/>
                <a:gd name="T34" fmla="*/ 995 w 1141"/>
                <a:gd name="T35" fmla="*/ 139 h 763"/>
                <a:gd name="T36" fmla="*/ 897 w 1141"/>
                <a:gd name="T37" fmla="*/ 135 h 763"/>
                <a:gd name="T38" fmla="*/ 811 w 1141"/>
                <a:gd name="T39" fmla="*/ 122 h 763"/>
                <a:gd name="T40" fmla="*/ 734 w 1141"/>
                <a:gd name="T41" fmla="*/ 129 h 763"/>
                <a:gd name="T42" fmla="*/ 695 w 1141"/>
                <a:gd name="T43" fmla="*/ 141 h 763"/>
                <a:gd name="T44" fmla="*/ 670 w 1141"/>
                <a:gd name="T45" fmla="*/ 145 h 763"/>
                <a:gd name="T46" fmla="*/ 635 w 1141"/>
                <a:gd name="T47" fmla="*/ 139 h 763"/>
                <a:gd name="T48" fmla="*/ 589 w 1141"/>
                <a:gd name="T49" fmla="*/ 153 h 763"/>
                <a:gd name="T50" fmla="*/ 523 w 1141"/>
                <a:gd name="T51" fmla="*/ 166 h 763"/>
                <a:gd name="T52" fmla="*/ 409 w 1141"/>
                <a:gd name="T53" fmla="*/ 183 h 763"/>
                <a:gd name="T54" fmla="*/ 342 w 1141"/>
                <a:gd name="T55" fmla="*/ 179 h 763"/>
                <a:gd name="T56" fmla="*/ 275 w 1141"/>
                <a:gd name="T57" fmla="*/ 192 h 763"/>
                <a:gd name="T58" fmla="*/ 212 w 1141"/>
                <a:gd name="T59" fmla="*/ 205 h 763"/>
                <a:gd name="T60" fmla="*/ 195 w 1141"/>
                <a:gd name="T61" fmla="*/ 210 h 763"/>
                <a:gd name="T62" fmla="*/ 182 w 1141"/>
                <a:gd name="T63" fmla="*/ 231 h 763"/>
                <a:gd name="T64" fmla="*/ 171 w 1141"/>
                <a:gd name="T65" fmla="*/ 268 h 763"/>
                <a:gd name="T66" fmla="*/ 166 w 1141"/>
                <a:gd name="T67" fmla="*/ 331 h 763"/>
                <a:gd name="T68" fmla="*/ 167 w 1141"/>
                <a:gd name="T69" fmla="*/ 432 h 763"/>
                <a:gd name="T70" fmla="*/ 167 w 1141"/>
                <a:gd name="T71" fmla="*/ 488 h 763"/>
                <a:gd name="T72" fmla="*/ 170 w 1141"/>
                <a:gd name="T73" fmla="*/ 597 h 763"/>
                <a:gd name="T74" fmla="*/ 163 w 1141"/>
                <a:gd name="T75" fmla="*/ 673 h 763"/>
                <a:gd name="T76" fmla="*/ 138 w 1141"/>
                <a:gd name="T77" fmla="*/ 731 h 763"/>
                <a:gd name="T78" fmla="*/ 96 w 1141"/>
                <a:gd name="T79" fmla="*/ 762 h 763"/>
                <a:gd name="T80" fmla="*/ 58 w 1141"/>
                <a:gd name="T81" fmla="*/ 747 h 763"/>
                <a:gd name="T82" fmla="*/ 30 w 1141"/>
                <a:gd name="T83" fmla="*/ 700 h 763"/>
                <a:gd name="T84" fmla="*/ 13 w 1141"/>
                <a:gd name="T85" fmla="*/ 646 h 763"/>
                <a:gd name="T86" fmla="*/ 3 w 1141"/>
                <a:gd name="T87" fmla="*/ 586 h 763"/>
                <a:gd name="T88" fmla="*/ 2 w 1141"/>
                <a:gd name="T89" fmla="*/ 495 h 763"/>
                <a:gd name="T90" fmla="*/ 16 w 1141"/>
                <a:gd name="T91" fmla="*/ 434 h 763"/>
                <a:gd name="T92" fmla="*/ 26 w 1141"/>
                <a:gd name="T93" fmla="*/ 356 h 763"/>
                <a:gd name="T94" fmla="*/ 42 w 1141"/>
                <a:gd name="T95" fmla="*/ 242 h 763"/>
                <a:gd name="T96" fmla="*/ 81 w 1141"/>
                <a:gd name="T97" fmla="*/ 148 h 763"/>
                <a:gd name="T98" fmla="*/ 138 w 1141"/>
                <a:gd name="T99" fmla="*/ 76 h 763"/>
                <a:gd name="T100" fmla="*/ 171 w 1141"/>
                <a:gd name="T101" fmla="*/ 48 h 763"/>
                <a:gd name="T102" fmla="*/ 245 w 1141"/>
                <a:gd name="T103" fmla="*/ 13 h 763"/>
                <a:gd name="T104" fmla="*/ 327 w 1141"/>
                <a:gd name="T105" fmla="*/ 0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41" h="763">
                  <a:moveTo>
                    <a:pt x="203" y="198"/>
                  </a:moveTo>
                  <a:lnTo>
                    <a:pt x="201" y="199"/>
                  </a:lnTo>
                  <a:lnTo>
                    <a:pt x="201" y="199"/>
                  </a:lnTo>
                  <a:lnTo>
                    <a:pt x="202" y="198"/>
                  </a:lnTo>
                  <a:lnTo>
                    <a:pt x="203" y="198"/>
                  </a:lnTo>
                  <a:close/>
                  <a:moveTo>
                    <a:pt x="327" y="0"/>
                  </a:moveTo>
                  <a:lnTo>
                    <a:pt x="354" y="0"/>
                  </a:lnTo>
                  <a:lnTo>
                    <a:pt x="378" y="3"/>
                  </a:lnTo>
                  <a:lnTo>
                    <a:pt x="401" y="4"/>
                  </a:lnTo>
                  <a:lnTo>
                    <a:pt x="422" y="7"/>
                  </a:lnTo>
                  <a:lnTo>
                    <a:pt x="443" y="11"/>
                  </a:lnTo>
                  <a:lnTo>
                    <a:pt x="462" y="12"/>
                  </a:lnTo>
                  <a:lnTo>
                    <a:pt x="484" y="16"/>
                  </a:lnTo>
                  <a:lnTo>
                    <a:pt x="504" y="18"/>
                  </a:lnTo>
                  <a:lnTo>
                    <a:pt x="522" y="18"/>
                  </a:lnTo>
                  <a:lnTo>
                    <a:pt x="541" y="18"/>
                  </a:lnTo>
                  <a:lnTo>
                    <a:pt x="572" y="17"/>
                  </a:lnTo>
                  <a:lnTo>
                    <a:pt x="602" y="13"/>
                  </a:lnTo>
                  <a:lnTo>
                    <a:pt x="632" y="10"/>
                  </a:lnTo>
                  <a:lnTo>
                    <a:pt x="662" y="9"/>
                  </a:lnTo>
                  <a:lnTo>
                    <a:pt x="693" y="12"/>
                  </a:lnTo>
                  <a:lnTo>
                    <a:pt x="708" y="20"/>
                  </a:lnTo>
                  <a:lnTo>
                    <a:pt x="721" y="31"/>
                  </a:lnTo>
                  <a:lnTo>
                    <a:pt x="728" y="42"/>
                  </a:lnTo>
                  <a:lnTo>
                    <a:pt x="732" y="38"/>
                  </a:lnTo>
                  <a:lnTo>
                    <a:pt x="739" y="35"/>
                  </a:lnTo>
                  <a:lnTo>
                    <a:pt x="745" y="34"/>
                  </a:lnTo>
                  <a:lnTo>
                    <a:pt x="754" y="34"/>
                  </a:lnTo>
                  <a:lnTo>
                    <a:pt x="760" y="34"/>
                  </a:lnTo>
                  <a:lnTo>
                    <a:pt x="802" y="34"/>
                  </a:lnTo>
                  <a:lnTo>
                    <a:pt x="829" y="33"/>
                  </a:lnTo>
                  <a:lnTo>
                    <a:pt x="855" y="31"/>
                  </a:lnTo>
                  <a:lnTo>
                    <a:pt x="882" y="30"/>
                  </a:lnTo>
                  <a:lnTo>
                    <a:pt x="912" y="29"/>
                  </a:lnTo>
                  <a:lnTo>
                    <a:pt x="950" y="32"/>
                  </a:lnTo>
                  <a:lnTo>
                    <a:pt x="991" y="34"/>
                  </a:lnTo>
                  <a:lnTo>
                    <a:pt x="1032" y="34"/>
                  </a:lnTo>
                  <a:lnTo>
                    <a:pt x="1051" y="34"/>
                  </a:lnTo>
                  <a:lnTo>
                    <a:pt x="1068" y="35"/>
                  </a:lnTo>
                  <a:lnTo>
                    <a:pt x="1085" y="38"/>
                  </a:lnTo>
                  <a:lnTo>
                    <a:pt x="1103" y="45"/>
                  </a:lnTo>
                  <a:lnTo>
                    <a:pt x="1121" y="56"/>
                  </a:lnTo>
                  <a:lnTo>
                    <a:pt x="1131" y="61"/>
                  </a:lnTo>
                  <a:lnTo>
                    <a:pt x="1138" y="71"/>
                  </a:lnTo>
                  <a:lnTo>
                    <a:pt x="1141" y="82"/>
                  </a:lnTo>
                  <a:lnTo>
                    <a:pt x="1141" y="93"/>
                  </a:lnTo>
                  <a:lnTo>
                    <a:pt x="1138" y="103"/>
                  </a:lnTo>
                  <a:lnTo>
                    <a:pt x="1131" y="112"/>
                  </a:lnTo>
                  <a:lnTo>
                    <a:pt x="1121" y="119"/>
                  </a:lnTo>
                  <a:lnTo>
                    <a:pt x="1097" y="129"/>
                  </a:lnTo>
                  <a:lnTo>
                    <a:pt x="1073" y="135"/>
                  </a:lnTo>
                  <a:lnTo>
                    <a:pt x="1049" y="138"/>
                  </a:lnTo>
                  <a:lnTo>
                    <a:pt x="1023" y="139"/>
                  </a:lnTo>
                  <a:lnTo>
                    <a:pt x="995" y="139"/>
                  </a:lnTo>
                  <a:lnTo>
                    <a:pt x="963" y="137"/>
                  </a:lnTo>
                  <a:lnTo>
                    <a:pt x="930" y="137"/>
                  </a:lnTo>
                  <a:lnTo>
                    <a:pt x="897" y="135"/>
                  </a:lnTo>
                  <a:lnTo>
                    <a:pt x="865" y="129"/>
                  </a:lnTo>
                  <a:lnTo>
                    <a:pt x="838" y="124"/>
                  </a:lnTo>
                  <a:lnTo>
                    <a:pt x="811" y="122"/>
                  </a:lnTo>
                  <a:lnTo>
                    <a:pt x="784" y="122"/>
                  </a:lnTo>
                  <a:lnTo>
                    <a:pt x="758" y="124"/>
                  </a:lnTo>
                  <a:lnTo>
                    <a:pt x="734" y="129"/>
                  </a:lnTo>
                  <a:lnTo>
                    <a:pt x="719" y="135"/>
                  </a:lnTo>
                  <a:lnTo>
                    <a:pt x="707" y="139"/>
                  </a:lnTo>
                  <a:lnTo>
                    <a:pt x="695" y="141"/>
                  </a:lnTo>
                  <a:lnTo>
                    <a:pt x="688" y="142"/>
                  </a:lnTo>
                  <a:lnTo>
                    <a:pt x="683" y="144"/>
                  </a:lnTo>
                  <a:lnTo>
                    <a:pt x="670" y="145"/>
                  </a:lnTo>
                  <a:lnTo>
                    <a:pt x="659" y="142"/>
                  </a:lnTo>
                  <a:lnTo>
                    <a:pt x="647" y="140"/>
                  </a:lnTo>
                  <a:lnTo>
                    <a:pt x="635" y="139"/>
                  </a:lnTo>
                  <a:lnTo>
                    <a:pt x="619" y="141"/>
                  </a:lnTo>
                  <a:lnTo>
                    <a:pt x="604" y="147"/>
                  </a:lnTo>
                  <a:lnTo>
                    <a:pt x="589" y="153"/>
                  </a:lnTo>
                  <a:lnTo>
                    <a:pt x="575" y="159"/>
                  </a:lnTo>
                  <a:lnTo>
                    <a:pt x="561" y="161"/>
                  </a:lnTo>
                  <a:lnTo>
                    <a:pt x="523" y="166"/>
                  </a:lnTo>
                  <a:lnTo>
                    <a:pt x="485" y="174"/>
                  </a:lnTo>
                  <a:lnTo>
                    <a:pt x="448" y="179"/>
                  </a:lnTo>
                  <a:lnTo>
                    <a:pt x="409" y="183"/>
                  </a:lnTo>
                  <a:lnTo>
                    <a:pt x="387" y="182"/>
                  </a:lnTo>
                  <a:lnTo>
                    <a:pt x="365" y="180"/>
                  </a:lnTo>
                  <a:lnTo>
                    <a:pt x="342" y="179"/>
                  </a:lnTo>
                  <a:lnTo>
                    <a:pt x="320" y="180"/>
                  </a:lnTo>
                  <a:lnTo>
                    <a:pt x="297" y="185"/>
                  </a:lnTo>
                  <a:lnTo>
                    <a:pt x="275" y="192"/>
                  </a:lnTo>
                  <a:lnTo>
                    <a:pt x="253" y="198"/>
                  </a:lnTo>
                  <a:lnTo>
                    <a:pt x="232" y="202"/>
                  </a:lnTo>
                  <a:lnTo>
                    <a:pt x="212" y="205"/>
                  </a:lnTo>
                  <a:lnTo>
                    <a:pt x="199" y="205"/>
                  </a:lnTo>
                  <a:lnTo>
                    <a:pt x="198" y="206"/>
                  </a:lnTo>
                  <a:lnTo>
                    <a:pt x="195" y="210"/>
                  </a:lnTo>
                  <a:lnTo>
                    <a:pt x="190" y="214"/>
                  </a:lnTo>
                  <a:lnTo>
                    <a:pt x="185" y="224"/>
                  </a:lnTo>
                  <a:lnTo>
                    <a:pt x="182" y="231"/>
                  </a:lnTo>
                  <a:lnTo>
                    <a:pt x="180" y="240"/>
                  </a:lnTo>
                  <a:lnTo>
                    <a:pt x="174" y="253"/>
                  </a:lnTo>
                  <a:lnTo>
                    <a:pt x="171" y="268"/>
                  </a:lnTo>
                  <a:lnTo>
                    <a:pt x="170" y="283"/>
                  </a:lnTo>
                  <a:lnTo>
                    <a:pt x="170" y="299"/>
                  </a:lnTo>
                  <a:lnTo>
                    <a:pt x="166" y="331"/>
                  </a:lnTo>
                  <a:lnTo>
                    <a:pt x="166" y="365"/>
                  </a:lnTo>
                  <a:lnTo>
                    <a:pt x="167" y="399"/>
                  </a:lnTo>
                  <a:lnTo>
                    <a:pt x="167" y="432"/>
                  </a:lnTo>
                  <a:lnTo>
                    <a:pt x="165" y="464"/>
                  </a:lnTo>
                  <a:lnTo>
                    <a:pt x="164" y="473"/>
                  </a:lnTo>
                  <a:lnTo>
                    <a:pt x="167" y="488"/>
                  </a:lnTo>
                  <a:lnTo>
                    <a:pt x="170" y="524"/>
                  </a:lnTo>
                  <a:lnTo>
                    <a:pt x="170" y="561"/>
                  </a:lnTo>
                  <a:lnTo>
                    <a:pt x="170" y="597"/>
                  </a:lnTo>
                  <a:lnTo>
                    <a:pt x="170" y="633"/>
                  </a:lnTo>
                  <a:lnTo>
                    <a:pt x="167" y="652"/>
                  </a:lnTo>
                  <a:lnTo>
                    <a:pt x="163" y="673"/>
                  </a:lnTo>
                  <a:lnTo>
                    <a:pt x="156" y="693"/>
                  </a:lnTo>
                  <a:lnTo>
                    <a:pt x="149" y="714"/>
                  </a:lnTo>
                  <a:lnTo>
                    <a:pt x="138" y="731"/>
                  </a:lnTo>
                  <a:lnTo>
                    <a:pt x="126" y="745"/>
                  </a:lnTo>
                  <a:lnTo>
                    <a:pt x="111" y="755"/>
                  </a:lnTo>
                  <a:lnTo>
                    <a:pt x="96" y="762"/>
                  </a:lnTo>
                  <a:lnTo>
                    <a:pt x="82" y="763"/>
                  </a:lnTo>
                  <a:lnTo>
                    <a:pt x="69" y="757"/>
                  </a:lnTo>
                  <a:lnTo>
                    <a:pt x="58" y="747"/>
                  </a:lnTo>
                  <a:lnTo>
                    <a:pt x="47" y="734"/>
                  </a:lnTo>
                  <a:lnTo>
                    <a:pt x="38" y="718"/>
                  </a:lnTo>
                  <a:lnTo>
                    <a:pt x="30" y="700"/>
                  </a:lnTo>
                  <a:lnTo>
                    <a:pt x="22" y="681"/>
                  </a:lnTo>
                  <a:lnTo>
                    <a:pt x="17" y="663"/>
                  </a:lnTo>
                  <a:lnTo>
                    <a:pt x="13" y="646"/>
                  </a:lnTo>
                  <a:lnTo>
                    <a:pt x="10" y="630"/>
                  </a:lnTo>
                  <a:lnTo>
                    <a:pt x="7" y="617"/>
                  </a:lnTo>
                  <a:lnTo>
                    <a:pt x="3" y="586"/>
                  </a:lnTo>
                  <a:lnTo>
                    <a:pt x="1" y="554"/>
                  </a:lnTo>
                  <a:lnTo>
                    <a:pt x="0" y="524"/>
                  </a:lnTo>
                  <a:lnTo>
                    <a:pt x="2" y="495"/>
                  </a:lnTo>
                  <a:lnTo>
                    <a:pt x="4" y="475"/>
                  </a:lnTo>
                  <a:lnTo>
                    <a:pt x="10" y="455"/>
                  </a:lnTo>
                  <a:lnTo>
                    <a:pt x="16" y="434"/>
                  </a:lnTo>
                  <a:lnTo>
                    <a:pt x="21" y="415"/>
                  </a:lnTo>
                  <a:lnTo>
                    <a:pt x="24" y="395"/>
                  </a:lnTo>
                  <a:lnTo>
                    <a:pt x="26" y="356"/>
                  </a:lnTo>
                  <a:lnTo>
                    <a:pt x="29" y="318"/>
                  </a:lnTo>
                  <a:lnTo>
                    <a:pt x="34" y="280"/>
                  </a:lnTo>
                  <a:lnTo>
                    <a:pt x="42" y="242"/>
                  </a:lnTo>
                  <a:lnTo>
                    <a:pt x="55" y="204"/>
                  </a:lnTo>
                  <a:lnTo>
                    <a:pt x="67" y="174"/>
                  </a:lnTo>
                  <a:lnTo>
                    <a:pt x="81" y="148"/>
                  </a:lnTo>
                  <a:lnTo>
                    <a:pt x="97" y="124"/>
                  </a:lnTo>
                  <a:lnTo>
                    <a:pt x="115" y="100"/>
                  </a:lnTo>
                  <a:lnTo>
                    <a:pt x="138" y="76"/>
                  </a:lnTo>
                  <a:lnTo>
                    <a:pt x="135" y="85"/>
                  </a:lnTo>
                  <a:lnTo>
                    <a:pt x="151" y="65"/>
                  </a:lnTo>
                  <a:lnTo>
                    <a:pt x="171" y="48"/>
                  </a:lnTo>
                  <a:lnTo>
                    <a:pt x="194" y="34"/>
                  </a:lnTo>
                  <a:lnTo>
                    <a:pt x="218" y="22"/>
                  </a:lnTo>
                  <a:lnTo>
                    <a:pt x="245" y="13"/>
                  </a:lnTo>
                  <a:lnTo>
                    <a:pt x="272" y="7"/>
                  </a:lnTo>
                  <a:lnTo>
                    <a:pt x="299" y="3"/>
                  </a:lnTo>
                  <a:lnTo>
                    <a:pt x="327" y="0"/>
                  </a:lnTo>
                  <a:close/>
                </a:path>
              </a:pathLst>
            </a:custGeom>
            <a:solidFill>
              <a:srgbClr val="ED0D1F"/>
            </a:solidFill>
            <a:ln w="0">
              <a:solidFill>
                <a:srgbClr val="ED0D1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0" name="Freeform 267"/>
            <p:cNvSpPr/>
            <p:nvPr/>
          </p:nvSpPr>
          <p:spPr bwMode="auto">
            <a:xfrm>
              <a:off x="8481001" y="4544514"/>
              <a:ext cx="23096" cy="18766"/>
            </a:xfrm>
            <a:custGeom>
              <a:avLst/>
              <a:gdLst>
                <a:gd name="T0" fmla="*/ 71 w 195"/>
                <a:gd name="T1" fmla="*/ 0 h 154"/>
                <a:gd name="T2" fmla="*/ 92 w 195"/>
                <a:gd name="T3" fmla="*/ 2 h 154"/>
                <a:gd name="T4" fmla="*/ 108 w 195"/>
                <a:gd name="T5" fmla="*/ 10 h 154"/>
                <a:gd name="T6" fmla="*/ 121 w 195"/>
                <a:gd name="T7" fmla="*/ 20 h 154"/>
                <a:gd name="T8" fmla="*/ 131 w 195"/>
                <a:gd name="T9" fmla="*/ 32 h 154"/>
                <a:gd name="T10" fmla="*/ 138 w 195"/>
                <a:gd name="T11" fmla="*/ 46 h 154"/>
                <a:gd name="T12" fmla="*/ 141 w 195"/>
                <a:gd name="T13" fmla="*/ 55 h 154"/>
                <a:gd name="T14" fmla="*/ 146 w 195"/>
                <a:gd name="T15" fmla="*/ 55 h 154"/>
                <a:gd name="T16" fmla="*/ 157 w 195"/>
                <a:gd name="T17" fmla="*/ 57 h 154"/>
                <a:gd name="T18" fmla="*/ 168 w 195"/>
                <a:gd name="T19" fmla="*/ 60 h 154"/>
                <a:gd name="T20" fmla="*/ 179 w 195"/>
                <a:gd name="T21" fmla="*/ 66 h 154"/>
                <a:gd name="T22" fmla="*/ 192 w 195"/>
                <a:gd name="T23" fmla="*/ 77 h 154"/>
                <a:gd name="T24" fmla="*/ 194 w 195"/>
                <a:gd name="T25" fmla="*/ 77 h 154"/>
                <a:gd name="T26" fmla="*/ 195 w 195"/>
                <a:gd name="T27" fmla="*/ 78 h 154"/>
                <a:gd name="T28" fmla="*/ 195 w 195"/>
                <a:gd name="T29" fmla="*/ 80 h 154"/>
                <a:gd name="T30" fmla="*/ 195 w 195"/>
                <a:gd name="T31" fmla="*/ 83 h 154"/>
                <a:gd name="T32" fmla="*/ 194 w 195"/>
                <a:gd name="T33" fmla="*/ 85 h 154"/>
                <a:gd name="T34" fmla="*/ 192 w 195"/>
                <a:gd name="T35" fmla="*/ 88 h 154"/>
                <a:gd name="T36" fmla="*/ 177 w 195"/>
                <a:gd name="T37" fmla="*/ 93 h 154"/>
                <a:gd name="T38" fmla="*/ 163 w 195"/>
                <a:gd name="T39" fmla="*/ 97 h 154"/>
                <a:gd name="T40" fmla="*/ 149 w 195"/>
                <a:gd name="T41" fmla="*/ 98 h 154"/>
                <a:gd name="T42" fmla="*/ 145 w 195"/>
                <a:gd name="T43" fmla="*/ 98 h 154"/>
                <a:gd name="T44" fmla="*/ 144 w 195"/>
                <a:gd name="T45" fmla="*/ 98 h 154"/>
                <a:gd name="T46" fmla="*/ 135 w 195"/>
                <a:gd name="T47" fmla="*/ 117 h 154"/>
                <a:gd name="T48" fmla="*/ 123 w 195"/>
                <a:gd name="T49" fmla="*/ 132 h 154"/>
                <a:gd name="T50" fmla="*/ 109 w 195"/>
                <a:gd name="T51" fmla="*/ 144 h 154"/>
                <a:gd name="T52" fmla="*/ 93 w 195"/>
                <a:gd name="T53" fmla="*/ 151 h 154"/>
                <a:gd name="T54" fmla="*/ 75 w 195"/>
                <a:gd name="T55" fmla="*/ 154 h 154"/>
                <a:gd name="T56" fmla="*/ 56 w 195"/>
                <a:gd name="T57" fmla="*/ 151 h 154"/>
                <a:gd name="T58" fmla="*/ 39 w 195"/>
                <a:gd name="T59" fmla="*/ 144 h 154"/>
                <a:gd name="T60" fmla="*/ 25 w 195"/>
                <a:gd name="T61" fmla="*/ 135 h 154"/>
                <a:gd name="T62" fmla="*/ 14 w 195"/>
                <a:gd name="T63" fmla="*/ 123 h 154"/>
                <a:gd name="T64" fmla="*/ 6 w 195"/>
                <a:gd name="T65" fmla="*/ 108 h 154"/>
                <a:gd name="T66" fmla="*/ 1 w 195"/>
                <a:gd name="T67" fmla="*/ 91 h 154"/>
                <a:gd name="T68" fmla="*/ 0 w 195"/>
                <a:gd name="T69" fmla="*/ 74 h 154"/>
                <a:gd name="T70" fmla="*/ 3 w 195"/>
                <a:gd name="T71" fmla="*/ 55 h 154"/>
                <a:gd name="T72" fmla="*/ 9 w 195"/>
                <a:gd name="T73" fmla="*/ 38 h 154"/>
                <a:gd name="T74" fmla="*/ 20 w 195"/>
                <a:gd name="T75" fmla="*/ 23 h 154"/>
                <a:gd name="T76" fmla="*/ 33 w 195"/>
                <a:gd name="T77" fmla="*/ 11 h 154"/>
                <a:gd name="T78" fmla="*/ 52 w 195"/>
                <a:gd name="T79" fmla="*/ 3 h 154"/>
                <a:gd name="T80" fmla="*/ 71 w 195"/>
                <a:gd name="T81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5" h="154">
                  <a:moveTo>
                    <a:pt x="71" y="0"/>
                  </a:moveTo>
                  <a:lnTo>
                    <a:pt x="92" y="2"/>
                  </a:lnTo>
                  <a:lnTo>
                    <a:pt x="108" y="10"/>
                  </a:lnTo>
                  <a:lnTo>
                    <a:pt x="121" y="20"/>
                  </a:lnTo>
                  <a:lnTo>
                    <a:pt x="131" y="32"/>
                  </a:lnTo>
                  <a:lnTo>
                    <a:pt x="138" y="46"/>
                  </a:lnTo>
                  <a:lnTo>
                    <a:pt x="141" y="55"/>
                  </a:lnTo>
                  <a:lnTo>
                    <a:pt x="146" y="55"/>
                  </a:lnTo>
                  <a:lnTo>
                    <a:pt x="157" y="57"/>
                  </a:lnTo>
                  <a:lnTo>
                    <a:pt x="168" y="60"/>
                  </a:lnTo>
                  <a:lnTo>
                    <a:pt x="179" y="66"/>
                  </a:lnTo>
                  <a:lnTo>
                    <a:pt x="192" y="77"/>
                  </a:lnTo>
                  <a:lnTo>
                    <a:pt x="194" y="77"/>
                  </a:lnTo>
                  <a:lnTo>
                    <a:pt x="195" y="78"/>
                  </a:lnTo>
                  <a:lnTo>
                    <a:pt x="195" y="80"/>
                  </a:lnTo>
                  <a:lnTo>
                    <a:pt x="195" y="83"/>
                  </a:lnTo>
                  <a:lnTo>
                    <a:pt x="194" y="85"/>
                  </a:lnTo>
                  <a:lnTo>
                    <a:pt x="192" y="88"/>
                  </a:lnTo>
                  <a:lnTo>
                    <a:pt x="177" y="93"/>
                  </a:lnTo>
                  <a:lnTo>
                    <a:pt x="163" y="97"/>
                  </a:lnTo>
                  <a:lnTo>
                    <a:pt x="149" y="98"/>
                  </a:lnTo>
                  <a:lnTo>
                    <a:pt x="145" y="98"/>
                  </a:lnTo>
                  <a:lnTo>
                    <a:pt x="144" y="98"/>
                  </a:lnTo>
                  <a:lnTo>
                    <a:pt x="135" y="117"/>
                  </a:lnTo>
                  <a:lnTo>
                    <a:pt x="123" y="132"/>
                  </a:lnTo>
                  <a:lnTo>
                    <a:pt x="109" y="144"/>
                  </a:lnTo>
                  <a:lnTo>
                    <a:pt x="93" y="151"/>
                  </a:lnTo>
                  <a:lnTo>
                    <a:pt x="75" y="154"/>
                  </a:lnTo>
                  <a:lnTo>
                    <a:pt x="56" y="151"/>
                  </a:lnTo>
                  <a:lnTo>
                    <a:pt x="39" y="144"/>
                  </a:lnTo>
                  <a:lnTo>
                    <a:pt x="25" y="135"/>
                  </a:lnTo>
                  <a:lnTo>
                    <a:pt x="14" y="123"/>
                  </a:lnTo>
                  <a:lnTo>
                    <a:pt x="6" y="108"/>
                  </a:lnTo>
                  <a:lnTo>
                    <a:pt x="1" y="91"/>
                  </a:lnTo>
                  <a:lnTo>
                    <a:pt x="0" y="74"/>
                  </a:lnTo>
                  <a:lnTo>
                    <a:pt x="3" y="55"/>
                  </a:lnTo>
                  <a:lnTo>
                    <a:pt x="9" y="38"/>
                  </a:lnTo>
                  <a:lnTo>
                    <a:pt x="20" y="23"/>
                  </a:lnTo>
                  <a:lnTo>
                    <a:pt x="33" y="11"/>
                  </a:lnTo>
                  <a:lnTo>
                    <a:pt x="52" y="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ED0D1F"/>
            </a:solidFill>
            <a:ln w="0">
              <a:solidFill>
                <a:srgbClr val="ED0D1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1" name="Freeform 268"/>
            <p:cNvSpPr/>
            <p:nvPr/>
          </p:nvSpPr>
          <p:spPr bwMode="auto">
            <a:xfrm>
              <a:off x="8505541" y="4545958"/>
              <a:ext cx="174666" cy="20209"/>
            </a:xfrm>
            <a:custGeom>
              <a:avLst/>
              <a:gdLst>
                <a:gd name="T0" fmla="*/ 787 w 1459"/>
                <a:gd name="T1" fmla="*/ 6 h 164"/>
                <a:gd name="T2" fmla="*/ 814 w 1459"/>
                <a:gd name="T3" fmla="*/ 15 h 164"/>
                <a:gd name="T4" fmla="*/ 824 w 1459"/>
                <a:gd name="T5" fmla="*/ 27 h 164"/>
                <a:gd name="T6" fmla="*/ 836 w 1459"/>
                <a:gd name="T7" fmla="*/ 25 h 164"/>
                <a:gd name="T8" fmla="*/ 887 w 1459"/>
                <a:gd name="T9" fmla="*/ 32 h 164"/>
                <a:gd name="T10" fmla="*/ 924 w 1459"/>
                <a:gd name="T11" fmla="*/ 55 h 164"/>
                <a:gd name="T12" fmla="*/ 957 w 1459"/>
                <a:gd name="T13" fmla="*/ 74 h 164"/>
                <a:gd name="T14" fmla="*/ 1031 w 1459"/>
                <a:gd name="T15" fmla="*/ 77 h 164"/>
                <a:gd name="T16" fmla="*/ 1095 w 1459"/>
                <a:gd name="T17" fmla="*/ 74 h 164"/>
                <a:gd name="T18" fmla="*/ 1154 w 1459"/>
                <a:gd name="T19" fmla="*/ 83 h 164"/>
                <a:gd name="T20" fmla="*/ 1245 w 1459"/>
                <a:gd name="T21" fmla="*/ 75 h 164"/>
                <a:gd name="T22" fmla="*/ 1313 w 1459"/>
                <a:gd name="T23" fmla="*/ 66 h 164"/>
                <a:gd name="T24" fmla="*/ 1341 w 1459"/>
                <a:gd name="T25" fmla="*/ 46 h 164"/>
                <a:gd name="T26" fmla="*/ 1388 w 1459"/>
                <a:gd name="T27" fmla="*/ 42 h 164"/>
                <a:gd name="T28" fmla="*/ 1429 w 1459"/>
                <a:gd name="T29" fmla="*/ 52 h 164"/>
                <a:gd name="T30" fmla="*/ 1456 w 1459"/>
                <a:gd name="T31" fmla="*/ 73 h 164"/>
                <a:gd name="T32" fmla="*/ 1453 w 1459"/>
                <a:gd name="T33" fmla="*/ 105 h 164"/>
                <a:gd name="T34" fmla="*/ 1445 w 1459"/>
                <a:gd name="T35" fmla="*/ 128 h 164"/>
                <a:gd name="T36" fmla="*/ 1419 w 1459"/>
                <a:gd name="T37" fmla="*/ 141 h 164"/>
                <a:gd name="T38" fmla="*/ 1377 w 1459"/>
                <a:gd name="T39" fmla="*/ 141 h 164"/>
                <a:gd name="T40" fmla="*/ 1335 w 1459"/>
                <a:gd name="T41" fmla="*/ 130 h 164"/>
                <a:gd name="T42" fmla="*/ 1315 w 1459"/>
                <a:gd name="T43" fmla="*/ 117 h 164"/>
                <a:gd name="T44" fmla="*/ 1278 w 1459"/>
                <a:gd name="T45" fmla="*/ 120 h 164"/>
                <a:gd name="T46" fmla="*/ 1209 w 1459"/>
                <a:gd name="T47" fmla="*/ 126 h 164"/>
                <a:gd name="T48" fmla="*/ 1122 w 1459"/>
                <a:gd name="T49" fmla="*/ 134 h 164"/>
                <a:gd name="T50" fmla="*/ 1061 w 1459"/>
                <a:gd name="T51" fmla="*/ 129 h 164"/>
                <a:gd name="T52" fmla="*/ 1008 w 1459"/>
                <a:gd name="T53" fmla="*/ 138 h 164"/>
                <a:gd name="T54" fmla="*/ 964 w 1459"/>
                <a:gd name="T55" fmla="*/ 142 h 164"/>
                <a:gd name="T56" fmla="*/ 940 w 1459"/>
                <a:gd name="T57" fmla="*/ 147 h 164"/>
                <a:gd name="T58" fmla="*/ 919 w 1459"/>
                <a:gd name="T59" fmla="*/ 161 h 164"/>
                <a:gd name="T60" fmla="*/ 865 w 1459"/>
                <a:gd name="T61" fmla="*/ 158 h 164"/>
                <a:gd name="T62" fmla="*/ 794 w 1459"/>
                <a:gd name="T63" fmla="*/ 149 h 164"/>
                <a:gd name="T64" fmla="*/ 711 w 1459"/>
                <a:gd name="T65" fmla="*/ 144 h 164"/>
                <a:gd name="T66" fmla="*/ 619 w 1459"/>
                <a:gd name="T67" fmla="*/ 157 h 164"/>
                <a:gd name="T68" fmla="*/ 521 w 1459"/>
                <a:gd name="T69" fmla="*/ 153 h 164"/>
                <a:gd name="T70" fmla="*/ 488 w 1459"/>
                <a:gd name="T71" fmla="*/ 144 h 164"/>
                <a:gd name="T72" fmla="*/ 452 w 1459"/>
                <a:gd name="T73" fmla="*/ 141 h 164"/>
                <a:gd name="T74" fmla="*/ 407 w 1459"/>
                <a:gd name="T75" fmla="*/ 121 h 164"/>
                <a:gd name="T76" fmla="*/ 327 w 1459"/>
                <a:gd name="T77" fmla="*/ 104 h 164"/>
                <a:gd name="T78" fmla="*/ 244 w 1459"/>
                <a:gd name="T79" fmla="*/ 105 h 164"/>
                <a:gd name="T80" fmla="*/ 187 w 1459"/>
                <a:gd name="T81" fmla="*/ 100 h 164"/>
                <a:gd name="T82" fmla="*/ 66 w 1459"/>
                <a:gd name="T83" fmla="*/ 105 h 164"/>
                <a:gd name="T84" fmla="*/ 26 w 1459"/>
                <a:gd name="T85" fmla="*/ 92 h 164"/>
                <a:gd name="T86" fmla="*/ 0 w 1459"/>
                <a:gd name="T87" fmla="*/ 73 h 164"/>
                <a:gd name="T88" fmla="*/ 18 w 1459"/>
                <a:gd name="T89" fmla="*/ 51 h 164"/>
                <a:gd name="T90" fmla="*/ 33 w 1459"/>
                <a:gd name="T91" fmla="*/ 38 h 164"/>
                <a:gd name="T92" fmla="*/ 62 w 1459"/>
                <a:gd name="T93" fmla="*/ 27 h 164"/>
                <a:gd name="T94" fmla="*/ 114 w 1459"/>
                <a:gd name="T95" fmla="*/ 23 h 164"/>
                <a:gd name="T96" fmla="*/ 191 w 1459"/>
                <a:gd name="T97" fmla="*/ 15 h 164"/>
                <a:gd name="T98" fmla="*/ 234 w 1459"/>
                <a:gd name="T99" fmla="*/ 17 h 164"/>
                <a:gd name="T100" fmla="*/ 269 w 1459"/>
                <a:gd name="T101" fmla="*/ 32 h 164"/>
                <a:gd name="T102" fmla="*/ 286 w 1459"/>
                <a:gd name="T103" fmla="*/ 41 h 164"/>
                <a:gd name="T104" fmla="*/ 330 w 1459"/>
                <a:gd name="T105" fmla="*/ 35 h 164"/>
                <a:gd name="T106" fmla="*/ 374 w 1459"/>
                <a:gd name="T107" fmla="*/ 18 h 164"/>
                <a:gd name="T108" fmla="*/ 439 w 1459"/>
                <a:gd name="T109" fmla="*/ 15 h 164"/>
                <a:gd name="T110" fmla="*/ 517 w 1459"/>
                <a:gd name="T111" fmla="*/ 15 h 164"/>
                <a:gd name="T112" fmla="*/ 564 w 1459"/>
                <a:gd name="T113" fmla="*/ 19 h 164"/>
                <a:gd name="T114" fmla="*/ 676 w 1459"/>
                <a:gd name="T115" fmla="*/ 2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59" h="164">
                  <a:moveTo>
                    <a:pt x="728" y="0"/>
                  </a:moveTo>
                  <a:lnTo>
                    <a:pt x="778" y="4"/>
                  </a:lnTo>
                  <a:lnTo>
                    <a:pt x="787" y="6"/>
                  </a:lnTo>
                  <a:lnTo>
                    <a:pt x="796" y="10"/>
                  </a:lnTo>
                  <a:lnTo>
                    <a:pt x="806" y="13"/>
                  </a:lnTo>
                  <a:lnTo>
                    <a:pt x="814" y="15"/>
                  </a:lnTo>
                  <a:lnTo>
                    <a:pt x="821" y="22"/>
                  </a:lnTo>
                  <a:lnTo>
                    <a:pt x="823" y="26"/>
                  </a:lnTo>
                  <a:lnTo>
                    <a:pt x="824" y="27"/>
                  </a:lnTo>
                  <a:lnTo>
                    <a:pt x="824" y="27"/>
                  </a:lnTo>
                  <a:lnTo>
                    <a:pt x="828" y="26"/>
                  </a:lnTo>
                  <a:lnTo>
                    <a:pt x="836" y="25"/>
                  </a:lnTo>
                  <a:lnTo>
                    <a:pt x="852" y="26"/>
                  </a:lnTo>
                  <a:lnTo>
                    <a:pt x="870" y="27"/>
                  </a:lnTo>
                  <a:lnTo>
                    <a:pt x="887" y="32"/>
                  </a:lnTo>
                  <a:lnTo>
                    <a:pt x="903" y="41"/>
                  </a:lnTo>
                  <a:lnTo>
                    <a:pt x="914" y="46"/>
                  </a:lnTo>
                  <a:lnTo>
                    <a:pt x="924" y="55"/>
                  </a:lnTo>
                  <a:lnTo>
                    <a:pt x="935" y="64"/>
                  </a:lnTo>
                  <a:lnTo>
                    <a:pt x="946" y="70"/>
                  </a:lnTo>
                  <a:lnTo>
                    <a:pt x="957" y="74"/>
                  </a:lnTo>
                  <a:lnTo>
                    <a:pt x="980" y="78"/>
                  </a:lnTo>
                  <a:lnTo>
                    <a:pt x="1006" y="79"/>
                  </a:lnTo>
                  <a:lnTo>
                    <a:pt x="1031" y="77"/>
                  </a:lnTo>
                  <a:lnTo>
                    <a:pt x="1056" y="74"/>
                  </a:lnTo>
                  <a:lnTo>
                    <a:pt x="1076" y="73"/>
                  </a:lnTo>
                  <a:lnTo>
                    <a:pt x="1095" y="74"/>
                  </a:lnTo>
                  <a:lnTo>
                    <a:pt x="1115" y="76"/>
                  </a:lnTo>
                  <a:lnTo>
                    <a:pt x="1134" y="80"/>
                  </a:lnTo>
                  <a:lnTo>
                    <a:pt x="1154" y="83"/>
                  </a:lnTo>
                  <a:lnTo>
                    <a:pt x="1186" y="81"/>
                  </a:lnTo>
                  <a:lnTo>
                    <a:pt x="1217" y="79"/>
                  </a:lnTo>
                  <a:lnTo>
                    <a:pt x="1245" y="75"/>
                  </a:lnTo>
                  <a:lnTo>
                    <a:pt x="1273" y="73"/>
                  </a:lnTo>
                  <a:lnTo>
                    <a:pt x="1301" y="68"/>
                  </a:lnTo>
                  <a:lnTo>
                    <a:pt x="1313" y="66"/>
                  </a:lnTo>
                  <a:lnTo>
                    <a:pt x="1322" y="61"/>
                  </a:lnTo>
                  <a:lnTo>
                    <a:pt x="1332" y="53"/>
                  </a:lnTo>
                  <a:lnTo>
                    <a:pt x="1341" y="46"/>
                  </a:lnTo>
                  <a:lnTo>
                    <a:pt x="1354" y="41"/>
                  </a:lnTo>
                  <a:lnTo>
                    <a:pt x="1370" y="40"/>
                  </a:lnTo>
                  <a:lnTo>
                    <a:pt x="1388" y="42"/>
                  </a:lnTo>
                  <a:lnTo>
                    <a:pt x="1408" y="46"/>
                  </a:lnTo>
                  <a:lnTo>
                    <a:pt x="1422" y="52"/>
                  </a:lnTo>
                  <a:lnTo>
                    <a:pt x="1429" y="52"/>
                  </a:lnTo>
                  <a:lnTo>
                    <a:pt x="1440" y="56"/>
                  </a:lnTo>
                  <a:lnTo>
                    <a:pt x="1448" y="64"/>
                  </a:lnTo>
                  <a:lnTo>
                    <a:pt x="1456" y="73"/>
                  </a:lnTo>
                  <a:lnTo>
                    <a:pt x="1459" y="83"/>
                  </a:lnTo>
                  <a:lnTo>
                    <a:pt x="1458" y="95"/>
                  </a:lnTo>
                  <a:lnTo>
                    <a:pt x="1453" y="105"/>
                  </a:lnTo>
                  <a:lnTo>
                    <a:pt x="1453" y="110"/>
                  </a:lnTo>
                  <a:lnTo>
                    <a:pt x="1451" y="120"/>
                  </a:lnTo>
                  <a:lnTo>
                    <a:pt x="1445" y="128"/>
                  </a:lnTo>
                  <a:lnTo>
                    <a:pt x="1438" y="134"/>
                  </a:lnTo>
                  <a:lnTo>
                    <a:pt x="1429" y="139"/>
                  </a:lnTo>
                  <a:lnTo>
                    <a:pt x="1419" y="141"/>
                  </a:lnTo>
                  <a:lnTo>
                    <a:pt x="1411" y="142"/>
                  </a:lnTo>
                  <a:lnTo>
                    <a:pt x="1395" y="142"/>
                  </a:lnTo>
                  <a:lnTo>
                    <a:pt x="1377" y="141"/>
                  </a:lnTo>
                  <a:lnTo>
                    <a:pt x="1360" y="138"/>
                  </a:lnTo>
                  <a:lnTo>
                    <a:pt x="1342" y="132"/>
                  </a:lnTo>
                  <a:lnTo>
                    <a:pt x="1335" y="130"/>
                  </a:lnTo>
                  <a:lnTo>
                    <a:pt x="1327" y="126"/>
                  </a:lnTo>
                  <a:lnTo>
                    <a:pt x="1321" y="121"/>
                  </a:lnTo>
                  <a:lnTo>
                    <a:pt x="1315" y="117"/>
                  </a:lnTo>
                  <a:lnTo>
                    <a:pt x="1306" y="116"/>
                  </a:lnTo>
                  <a:lnTo>
                    <a:pt x="1292" y="119"/>
                  </a:lnTo>
                  <a:lnTo>
                    <a:pt x="1278" y="120"/>
                  </a:lnTo>
                  <a:lnTo>
                    <a:pt x="1264" y="120"/>
                  </a:lnTo>
                  <a:lnTo>
                    <a:pt x="1237" y="122"/>
                  </a:lnTo>
                  <a:lnTo>
                    <a:pt x="1209" y="126"/>
                  </a:lnTo>
                  <a:lnTo>
                    <a:pt x="1180" y="130"/>
                  </a:lnTo>
                  <a:lnTo>
                    <a:pt x="1152" y="133"/>
                  </a:lnTo>
                  <a:lnTo>
                    <a:pt x="1122" y="134"/>
                  </a:lnTo>
                  <a:lnTo>
                    <a:pt x="1092" y="132"/>
                  </a:lnTo>
                  <a:lnTo>
                    <a:pt x="1077" y="129"/>
                  </a:lnTo>
                  <a:lnTo>
                    <a:pt x="1061" y="129"/>
                  </a:lnTo>
                  <a:lnTo>
                    <a:pt x="1043" y="131"/>
                  </a:lnTo>
                  <a:lnTo>
                    <a:pt x="1026" y="134"/>
                  </a:lnTo>
                  <a:lnTo>
                    <a:pt x="1008" y="138"/>
                  </a:lnTo>
                  <a:lnTo>
                    <a:pt x="991" y="141"/>
                  </a:lnTo>
                  <a:lnTo>
                    <a:pt x="977" y="142"/>
                  </a:lnTo>
                  <a:lnTo>
                    <a:pt x="964" y="142"/>
                  </a:lnTo>
                  <a:lnTo>
                    <a:pt x="957" y="143"/>
                  </a:lnTo>
                  <a:lnTo>
                    <a:pt x="950" y="144"/>
                  </a:lnTo>
                  <a:lnTo>
                    <a:pt x="940" y="147"/>
                  </a:lnTo>
                  <a:lnTo>
                    <a:pt x="933" y="152"/>
                  </a:lnTo>
                  <a:lnTo>
                    <a:pt x="927" y="157"/>
                  </a:lnTo>
                  <a:lnTo>
                    <a:pt x="919" y="161"/>
                  </a:lnTo>
                  <a:lnTo>
                    <a:pt x="909" y="164"/>
                  </a:lnTo>
                  <a:lnTo>
                    <a:pt x="886" y="161"/>
                  </a:lnTo>
                  <a:lnTo>
                    <a:pt x="865" y="158"/>
                  </a:lnTo>
                  <a:lnTo>
                    <a:pt x="842" y="154"/>
                  </a:lnTo>
                  <a:lnTo>
                    <a:pt x="820" y="153"/>
                  </a:lnTo>
                  <a:lnTo>
                    <a:pt x="794" y="149"/>
                  </a:lnTo>
                  <a:lnTo>
                    <a:pt x="767" y="145"/>
                  </a:lnTo>
                  <a:lnTo>
                    <a:pt x="742" y="142"/>
                  </a:lnTo>
                  <a:lnTo>
                    <a:pt x="711" y="144"/>
                  </a:lnTo>
                  <a:lnTo>
                    <a:pt x="680" y="147"/>
                  </a:lnTo>
                  <a:lnTo>
                    <a:pt x="649" y="153"/>
                  </a:lnTo>
                  <a:lnTo>
                    <a:pt x="619" y="157"/>
                  </a:lnTo>
                  <a:lnTo>
                    <a:pt x="587" y="159"/>
                  </a:lnTo>
                  <a:lnTo>
                    <a:pt x="555" y="158"/>
                  </a:lnTo>
                  <a:lnTo>
                    <a:pt x="521" y="153"/>
                  </a:lnTo>
                  <a:lnTo>
                    <a:pt x="511" y="151"/>
                  </a:lnTo>
                  <a:lnTo>
                    <a:pt x="500" y="147"/>
                  </a:lnTo>
                  <a:lnTo>
                    <a:pt x="488" y="144"/>
                  </a:lnTo>
                  <a:lnTo>
                    <a:pt x="474" y="142"/>
                  </a:lnTo>
                  <a:lnTo>
                    <a:pt x="463" y="142"/>
                  </a:lnTo>
                  <a:lnTo>
                    <a:pt x="452" y="141"/>
                  </a:lnTo>
                  <a:lnTo>
                    <a:pt x="441" y="138"/>
                  </a:lnTo>
                  <a:lnTo>
                    <a:pt x="433" y="132"/>
                  </a:lnTo>
                  <a:lnTo>
                    <a:pt x="407" y="121"/>
                  </a:lnTo>
                  <a:lnTo>
                    <a:pt x="380" y="112"/>
                  </a:lnTo>
                  <a:lnTo>
                    <a:pt x="355" y="105"/>
                  </a:lnTo>
                  <a:lnTo>
                    <a:pt x="327" y="104"/>
                  </a:lnTo>
                  <a:lnTo>
                    <a:pt x="299" y="105"/>
                  </a:lnTo>
                  <a:lnTo>
                    <a:pt x="272" y="107"/>
                  </a:lnTo>
                  <a:lnTo>
                    <a:pt x="244" y="105"/>
                  </a:lnTo>
                  <a:lnTo>
                    <a:pt x="225" y="102"/>
                  </a:lnTo>
                  <a:lnTo>
                    <a:pt x="207" y="100"/>
                  </a:lnTo>
                  <a:lnTo>
                    <a:pt x="187" y="100"/>
                  </a:lnTo>
                  <a:lnTo>
                    <a:pt x="137" y="101"/>
                  </a:lnTo>
                  <a:lnTo>
                    <a:pt x="82" y="105"/>
                  </a:lnTo>
                  <a:lnTo>
                    <a:pt x="66" y="105"/>
                  </a:lnTo>
                  <a:lnTo>
                    <a:pt x="52" y="103"/>
                  </a:lnTo>
                  <a:lnTo>
                    <a:pt x="39" y="99"/>
                  </a:lnTo>
                  <a:lnTo>
                    <a:pt x="26" y="92"/>
                  </a:lnTo>
                  <a:lnTo>
                    <a:pt x="9" y="83"/>
                  </a:lnTo>
                  <a:lnTo>
                    <a:pt x="3" y="79"/>
                  </a:lnTo>
                  <a:lnTo>
                    <a:pt x="0" y="73"/>
                  </a:lnTo>
                  <a:lnTo>
                    <a:pt x="2" y="65"/>
                  </a:lnTo>
                  <a:lnTo>
                    <a:pt x="9" y="57"/>
                  </a:lnTo>
                  <a:lnTo>
                    <a:pt x="18" y="51"/>
                  </a:lnTo>
                  <a:lnTo>
                    <a:pt x="23" y="45"/>
                  </a:lnTo>
                  <a:lnTo>
                    <a:pt x="27" y="41"/>
                  </a:lnTo>
                  <a:lnTo>
                    <a:pt x="33" y="38"/>
                  </a:lnTo>
                  <a:lnTo>
                    <a:pt x="41" y="37"/>
                  </a:lnTo>
                  <a:lnTo>
                    <a:pt x="52" y="30"/>
                  </a:lnTo>
                  <a:lnTo>
                    <a:pt x="62" y="27"/>
                  </a:lnTo>
                  <a:lnTo>
                    <a:pt x="71" y="26"/>
                  </a:lnTo>
                  <a:lnTo>
                    <a:pt x="82" y="25"/>
                  </a:lnTo>
                  <a:lnTo>
                    <a:pt x="114" y="23"/>
                  </a:lnTo>
                  <a:lnTo>
                    <a:pt x="145" y="17"/>
                  </a:lnTo>
                  <a:lnTo>
                    <a:pt x="177" y="15"/>
                  </a:lnTo>
                  <a:lnTo>
                    <a:pt x="191" y="15"/>
                  </a:lnTo>
                  <a:lnTo>
                    <a:pt x="206" y="15"/>
                  </a:lnTo>
                  <a:lnTo>
                    <a:pt x="220" y="15"/>
                  </a:lnTo>
                  <a:lnTo>
                    <a:pt x="234" y="17"/>
                  </a:lnTo>
                  <a:lnTo>
                    <a:pt x="248" y="19"/>
                  </a:lnTo>
                  <a:lnTo>
                    <a:pt x="258" y="25"/>
                  </a:lnTo>
                  <a:lnTo>
                    <a:pt x="269" y="32"/>
                  </a:lnTo>
                  <a:lnTo>
                    <a:pt x="273" y="39"/>
                  </a:lnTo>
                  <a:lnTo>
                    <a:pt x="274" y="40"/>
                  </a:lnTo>
                  <a:lnTo>
                    <a:pt x="286" y="41"/>
                  </a:lnTo>
                  <a:lnTo>
                    <a:pt x="300" y="40"/>
                  </a:lnTo>
                  <a:lnTo>
                    <a:pt x="316" y="38"/>
                  </a:lnTo>
                  <a:lnTo>
                    <a:pt x="330" y="35"/>
                  </a:lnTo>
                  <a:lnTo>
                    <a:pt x="344" y="30"/>
                  </a:lnTo>
                  <a:lnTo>
                    <a:pt x="355" y="25"/>
                  </a:lnTo>
                  <a:lnTo>
                    <a:pt x="374" y="18"/>
                  </a:lnTo>
                  <a:lnTo>
                    <a:pt x="394" y="14"/>
                  </a:lnTo>
                  <a:lnTo>
                    <a:pt x="416" y="13"/>
                  </a:lnTo>
                  <a:lnTo>
                    <a:pt x="439" y="15"/>
                  </a:lnTo>
                  <a:lnTo>
                    <a:pt x="465" y="14"/>
                  </a:lnTo>
                  <a:lnTo>
                    <a:pt x="490" y="13"/>
                  </a:lnTo>
                  <a:lnTo>
                    <a:pt x="517" y="15"/>
                  </a:lnTo>
                  <a:lnTo>
                    <a:pt x="532" y="16"/>
                  </a:lnTo>
                  <a:lnTo>
                    <a:pt x="548" y="19"/>
                  </a:lnTo>
                  <a:lnTo>
                    <a:pt x="564" y="19"/>
                  </a:lnTo>
                  <a:lnTo>
                    <a:pt x="579" y="15"/>
                  </a:lnTo>
                  <a:lnTo>
                    <a:pt x="627" y="7"/>
                  </a:lnTo>
                  <a:lnTo>
                    <a:pt x="676" y="2"/>
                  </a:lnTo>
                  <a:lnTo>
                    <a:pt x="728" y="0"/>
                  </a:lnTo>
                  <a:close/>
                </a:path>
              </a:pathLst>
            </a:custGeom>
            <a:solidFill>
              <a:srgbClr val="ED0D1F"/>
            </a:solidFill>
            <a:ln w="0">
              <a:solidFill>
                <a:srgbClr val="ED0D1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2" name="Freeform 269"/>
            <p:cNvSpPr/>
            <p:nvPr/>
          </p:nvSpPr>
          <p:spPr bwMode="auto">
            <a:xfrm>
              <a:off x="8677320" y="4547401"/>
              <a:ext cx="86611" cy="44749"/>
            </a:xfrm>
            <a:custGeom>
              <a:avLst/>
              <a:gdLst>
                <a:gd name="T0" fmla="*/ 144 w 722"/>
                <a:gd name="T1" fmla="*/ 0 h 363"/>
                <a:gd name="T2" fmla="*/ 175 w 722"/>
                <a:gd name="T3" fmla="*/ 1 h 363"/>
                <a:gd name="T4" fmla="*/ 322 w 722"/>
                <a:gd name="T5" fmla="*/ 8 h 363"/>
                <a:gd name="T6" fmla="*/ 421 w 722"/>
                <a:gd name="T7" fmla="*/ 1 h 363"/>
                <a:gd name="T8" fmla="*/ 476 w 722"/>
                <a:gd name="T9" fmla="*/ 3 h 363"/>
                <a:gd name="T10" fmla="*/ 529 w 722"/>
                <a:gd name="T11" fmla="*/ 11 h 363"/>
                <a:gd name="T12" fmla="*/ 578 w 722"/>
                <a:gd name="T13" fmla="*/ 29 h 363"/>
                <a:gd name="T14" fmla="*/ 622 w 722"/>
                <a:gd name="T15" fmla="*/ 62 h 363"/>
                <a:gd name="T16" fmla="*/ 663 w 722"/>
                <a:gd name="T17" fmla="*/ 104 h 363"/>
                <a:gd name="T18" fmla="*/ 691 w 722"/>
                <a:gd name="T19" fmla="*/ 154 h 363"/>
                <a:gd name="T20" fmla="*/ 700 w 722"/>
                <a:gd name="T21" fmla="*/ 189 h 363"/>
                <a:gd name="T22" fmla="*/ 710 w 722"/>
                <a:gd name="T23" fmla="*/ 216 h 363"/>
                <a:gd name="T24" fmla="*/ 715 w 722"/>
                <a:gd name="T25" fmla="*/ 236 h 363"/>
                <a:gd name="T26" fmla="*/ 718 w 722"/>
                <a:gd name="T27" fmla="*/ 247 h 363"/>
                <a:gd name="T28" fmla="*/ 721 w 722"/>
                <a:gd name="T29" fmla="*/ 260 h 363"/>
                <a:gd name="T30" fmla="*/ 722 w 722"/>
                <a:gd name="T31" fmla="*/ 266 h 363"/>
                <a:gd name="T32" fmla="*/ 720 w 722"/>
                <a:gd name="T33" fmla="*/ 256 h 363"/>
                <a:gd name="T34" fmla="*/ 717 w 722"/>
                <a:gd name="T35" fmla="*/ 300 h 363"/>
                <a:gd name="T36" fmla="*/ 699 w 722"/>
                <a:gd name="T37" fmla="*/ 336 h 363"/>
                <a:gd name="T38" fmla="*/ 666 w 722"/>
                <a:gd name="T39" fmla="*/ 359 h 363"/>
                <a:gd name="T40" fmla="*/ 620 w 722"/>
                <a:gd name="T41" fmla="*/ 362 h 363"/>
                <a:gd name="T42" fmla="*/ 579 w 722"/>
                <a:gd name="T43" fmla="*/ 338 h 363"/>
                <a:gd name="T44" fmla="*/ 551 w 722"/>
                <a:gd name="T45" fmla="*/ 298 h 363"/>
                <a:gd name="T46" fmla="*/ 539 w 722"/>
                <a:gd name="T47" fmla="*/ 260 h 363"/>
                <a:gd name="T48" fmla="*/ 535 w 722"/>
                <a:gd name="T49" fmla="*/ 224 h 363"/>
                <a:gd name="T50" fmla="*/ 526 w 722"/>
                <a:gd name="T51" fmla="*/ 197 h 363"/>
                <a:gd name="T52" fmla="*/ 525 w 722"/>
                <a:gd name="T53" fmla="*/ 198 h 363"/>
                <a:gd name="T54" fmla="*/ 516 w 722"/>
                <a:gd name="T55" fmla="*/ 189 h 363"/>
                <a:gd name="T56" fmla="*/ 507 w 722"/>
                <a:gd name="T57" fmla="*/ 173 h 363"/>
                <a:gd name="T58" fmla="*/ 500 w 722"/>
                <a:gd name="T59" fmla="*/ 162 h 363"/>
                <a:gd name="T60" fmla="*/ 495 w 722"/>
                <a:gd name="T61" fmla="*/ 158 h 363"/>
                <a:gd name="T62" fmla="*/ 483 w 722"/>
                <a:gd name="T63" fmla="*/ 151 h 363"/>
                <a:gd name="T64" fmla="*/ 459 w 722"/>
                <a:gd name="T65" fmla="*/ 143 h 363"/>
                <a:gd name="T66" fmla="*/ 416 w 722"/>
                <a:gd name="T67" fmla="*/ 139 h 363"/>
                <a:gd name="T68" fmla="*/ 175 w 722"/>
                <a:gd name="T69" fmla="*/ 139 h 363"/>
                <a:gd name="T70" fmla="*/ 139 w 722"/>
                <a:gd name="T71" fmla="*/ 133 h 363"/>
                <a:gd name="T72" fmla="*/ 101 w 722"/>
                <a:gd name="T73" fmla="*/ 129 h 363"/>
                <a:gd name="T74" fmla="*/ 64 w 722"/>
                <a:gd name="T75" fmla="*/ 120 h 363"/>
                <a:gd name="T76" fmla="*/ 33 w 722"/>
                <a:gd name="T77" fmla="*/ 102 h 363"/>
                <a:gd name="T78" fmla="*/ 15 w 722"/>
                <a:gd name="T79" fmla="*/ 98 h 363"/>
                <a:gd name="T80" fmla="*/ 3 w 722"/>
                <a:gd name="T81" fmla="*/ 83 h 363"/>
                <a:gd name="T82" fmla="*/ 0 w 722"/>
                <a:gd name="T83" fmla="*/ 67 h 363"/>
                <a:gd name="T84" fmla="*/ 13 w 722"/>
                <a:gd name="T85" fmla="*/ 54 h 363"/>
                <a:gd name="T86" fmla="*/ 24 w 722"/>
                <a:gd name="T87" fmla="*/ 44 h 363"/>
                <a:gd name="T88" fmla="*/ 34 w 722"/>
                <a:gd name="T89" fmla="*/ 29 h 363"/>
                <a:gd name="T90" fmla="*/ 60 w 722"/>
                <a:gd name="T91" fmla="*/ 12 h 363"/>
                <a:gd name="T92" fmla="*/ 92 w 722"/>
                <a:gd name="T93" fmla="*/ 3 h 363"/>
                <a:gd name="T94" fmla="*/ 127 w 722"/>
                <a:gd name="T95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22" h="363">
                  <a:moveTo>
                    <a:pt x="127" y="0"/>
                  </a:moveTo>
                  <a:lnTo>
                    <a:pt x="144" y="0"/>
                  </a:lnTo>
                  <a:lnTo>
                    <a:pt x="160" y="1"/>
                  </a:lnTo>
                  <a:lnTo>
                    <a:pt x="175" y="1"/>
                  </a:lnTo>
                  <a:lnTo>
                    <a:pt x="249" y="8"/>
                  </a:lnTo>
                  <a:lnTo>
                    <a:pt x="322" y="8"/>
                  </a:lnTo>
                  <a:lnTo>
                    <a:pt x="396" y="1"/>
                  </a:lnTo>
                  <a:lnTo>
                    <a:pt x="421" y="1"/>
                  </a:lnTo>
                  <a:lnTo>
                    <a:pt x="448" y="2"/>
                  </a:lnTo>
                  <a:lnTo>
                    <a:pt x="476" y="3"/>
                  </a:lnTo>
                  <a:lnTo>
                    <a:pt x="504" y="6"/>
                  </a:lnTo>
                  <a:lnTo>
                    <a:pt x="529" y="11"/>
                  </a:lnTo>
                  <a:lnTo>
                    <a:pt x="555" y="18"/>
                  </a:lnTo>
                  <a:lnTo>
                    <a:pt x="578" y="29"/>
                  </a:lnTo>
                  <a:lnTo>
                    <a:pt x="599" y="43"/>
                  </a:lnTo>
                  <a:lnTo>
                    <a:pt x="622" y="62"/>
                  </a:lnTo>
                  <a:lnTo>
                    <a:pt x="644" y="82"/>
                  </a:lnTo>
                  <a:lnTo>
                    <a:pt x="663" y="104"/>
                  </a:lnTo>
                  <a:lnTo>
                    <a:pt x="678" y="128"/>
                  </a:lnTo>
                  <a:lnTo>
                    <a:pt x="691" y="154"/>
                  </a:lnTo>
                  <a:lnTo>
                    <a:pt x="699" y="182"/>
                  </a:lnTo>
                  <a:lnTo>
                    <a:pt x="700" y="189"/>
                  </a:lnTo>
                  <a:lnTo>
                    <a:pt x="705" y="199"/>
                  </a:lnTo>
                  <a:lnTo>
                    <a:pt x="710" y="216"/>
                  </a:lnTo>
                  <a:lnTo>
                    <a:pt x="714" y="234"/>
                  </a:lnTo>
                  <a:lnTo>
                    <a:pt x="715" y="236"/>
                  </a:lnTo>
                  <a:lnTo>
                    <a:pt x="717" y="241"/>
                  </a:lnTo>
                  <a:lnTo>
                    <a:pt x="718" y="247"/>
                  </a:lnTo>
                  <a:lnTo>
                    <a:pt x="720" y="254"/>
                  </a:lnTo>
                  <a:lnTo>
                    <a:pt x="721" y="260"/>
                  </a:lnTo>
                  <a:lnTo>
                    <a:pt x="722" y="265"/>
                  </a:lnTo>
                  <a:lnTo>
                    <a:pt x="722" y="266"/>
                  </a:lnTo>
                  <a:lnTo>
                    <a:pt x="721" y="263"/>
                  </a:lnTo>
                  <a:lnTo>
                    <a:pt x="720" y="256"/>
                  </a:lnTo>
                  <a:lnTo>
                    <a:pt x="721" y="279"/>
                  </a:lnTo>
                  <a:lnTo>
                    <a:pt x="717" y="300"/>
                  </a:lnTo>
                  <a:lnTo>
                    <a:pt x="710" y="320"/>
                  </a:lnTo>
                  <a:lnTo>
                    <a:pt x="699" y="336"/>
                  </a:lnTo>
                  <a:lnTo>
                    <a:pt x="684" y="349"/>
                  </a:lnTo>
                  <a:lnTo>
                    <a:pt x="666" y="359"/>
                  </a:lnTo>
                  <a:lnTo>
                    <a:pt x="644" y="363"/>
                  </a:lnTo>
                  <a:lnTo>
                    <a:pt x="620" y="362"/>
                  </a:lnTo>
                  <a:lnTo>
                    <a:pt x="599" y="352"/>
                  </a:lnTo>
                  <a:lnTo>
                    <a:pt x="579" y="338"/>
                  </a:lnTo>
                  <a:lnTo>
                    <a:pt x="563" y="320"/>
                  </a:lnTo>
                  <a:lnTo>
                    <a:pt x="551" y="298"/>
                  </a:lnTo>
                  <a:lnTo>
                    <a:pt x="542" y="276"/>
                  </a:lnTo>
                  <a:lnTo>
                    <a:pt x="539" y="260"/>
                  </a:lnTo>
                  <a:lnTo>
                    <a:pt x="537" y="242"/>
                  </a:lnTo>
                  <a:lnTo>
                    <a:pt x="535" y="224"/>
                  </a:lnTo>
                  <a:lnTo>
                    <a:pt x="531" y="209"/>
                  </a:lnTo>
                  <a:lnTo>
                    <a:pt x="526" y="197"/>
                  </a:lnTo>
                  <a:lnTo>
                    <a:pt x="526" y="201"/>
                  </a:lnTo>
                  <a:lnTo>
                    <a:pt x="525" y="198"/>
                  </a:lnTo>
                  <a:lnTo>
                    <a:pt x="521" y="194"/>
                  </a:lnTo>
                  <a:lnTo>
                    <a:pt x="516" y="189"/>
                  </a:lnTo>
                  <a:lnTo>
                    <a:pt x="512" y="181"/>
                  </a:lnTo>
                  <a:lnTo>
                    <a:pt x="507" y="173"/>
                  </a:lnTo>
                  <a:lnTo>
                    <a:pt x="504" y="166"/>
                  </a:lnTo>
                  <a:lnTo>
                    <a:pt x="500" y="162"/>
                  </a:lnTo>
                  <a:lnTo>
                    <a:pt x="499" y="159"/>
                  </a:lnTo>
                  <a:lnTo>
                    <a:pt x="495" y="158"/>
                  </a:lnTo>
                  <a:lnTo>
                    <a:pt x="490" y="155"/>
                  </a:lnTo>
                  <a:lnTo>
                    <a:pt x="483" y="151"/>
                  </a:lnTo>
                  <a:lnTo>
                    <a:pt x="479" y="150"/>
                  </a:lnTo>
                  <a:lnTo>
                    <a:pt x="459" y="143"/>
                  </a:lnTo>
                  <a:lnTo>
                    <a:pt x="437" y="140"/>
                  </a:lnTo>
                  <a:lnTo>
                    <a:pt x="416" y="139"/>
                  </a:lnTo>
                  <a:lnTo>
                    <a:pt x="396" y="139"/>
                  </a:lnTo>
                  <a:lnTo>
                    <a:pt x="175" y="139"/>
                  </a:lnTo>
                  <a:lnTo>
                    <a:pt x="157" y="135"/>
                  </a:lnTo>
                  <a:lnTo>
                    <a:pt x="139" y="133"/>
                  </a:lnTo>
                  <a:lnTo>
                    <a:pt x="120" y="132"/>
                  </a:lnTo>
                  <a:lnTo>
                    <a:pt x="101" y="129"/>
                  </a:lnTo>
                  <a:lnTo>
                    <a:pt x="82" y="126"/>
                  </a:lnTo>
                  <a:lnTo>
                    <a:pt x="64" y="120"/>
                  </a:lnTo>
                  <a:lnTo>
                    <a:pt x="47" y="113"/>
                  </a:lnTo>
                  <a:lnTo>
                    <a:pt x="33" y="102"/>
                  </a:lnTo>
                  <a:lnTo>
                    <a:pt x="24" y="102"/>
                  </a:lnTo>
                  <a:lnTo>
                    <a:pt x="15" y="98"/>
                  </a:lnTo>
                  <a:lnTo>
                    <a:pt x="9" y="92"/>
                  </a:lnTo>
                  <a:lnTo>
                    <a:pt x="3" y="83"/>
                  </a:lnTo>
                  <a:lnTo>
                    <a:pt x="0" y="76"/>
                  </a:lnTo>
                  <a:lnTo>
                    <a:pt x="0" y="67"/>
                  </a:lnTo>
                  <a:lnTo>
                    <a:pt x="4" y="60"/>
                  </a:lnTo>
                  <a:lnTo>
                    <a:pt x="13" y="54"/>
                  </a:lnTo>
                  <a:lnTo>
                    <a:pt x="19" y="51"/>
                  </a:lnTo>
                  <a:lnTo>
                    <a:pt x="24" y="44"/>
                  </a:lnTo>
                  <a:lnTo>
                    <a:pt x="25" y="42"/>
                  </a:lnTo>
                  <a:lnTo>
                    <a:pt x="34" y="29"/>
                  </a:lnTo>
                  <a:lnTo>
                    <a:pt x="46" y="19"/>
                  </a:lnTo>
                  <a:lnTo>
                    <a:pt x="60" y="12"/>
                  </a:lnTo>
                  <a:lnTo>
                    <a:pt x="75" y="6"/>
                  </a:lnTo>
                  <a:lnTo>
                    <a:pt x="92" y="3"/>
                  </a:lnTo>
                  <a:lnTo>
                    <a:pt x="109" y="1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ED0D1F"/>
            </a:solidFill>
            <a:ln w="0">
              <a:solidFill>
                <a:srgbClr val="ED0D1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3" name="Freeform 270"/>
            <p:cNvSpPr/>
            <p:nvPr/>
          </p:nvSpPr>
          <p:spPr bwMode="auto">
            <a:xfrm>
              <a:off x="8755270" y="4584932"/>
              <a:ext cx="1444" cy="1444"/>
            </a:xfrm>
            <a:custGeom>
              <a:avLst/>
              <a:gdLst>
                <a:gd name="T0" fmla="*/ 3 w 7"/>
                <a:gd name="T1" fmla="*/ 0 h 7"/>
                <a:gd name="T2" fmla="*/ 5 w 7"/>
                <a:gd name="T3" fmla="*/ 1 h 7"/>
                <a:gd name="T4" fmla="*/ 6 w 7"/>
                <a:gd name="T5" fmla="*/ 2 h 7"/>
                <a:gd name="T6" fmla="*/ 7 w 7"/>
                <a:gd name="T7" fmla="*/ 4 h 7"/>
                <a:gd name="T8" fmla="*/ 6 w 7"/>
                <a:gd name="T9" fmla="*/ 5 h 7"/>
                <a:gd name="T10" fmla="*/ 5 w 7"/>
                <a:gd name="T11" fmla="*/ 6 h 7"/>
                <a:gd name="T12" fmla="*/ 3 w 7"/>
                <a:gd name="T13" fmla="*/ 7 h 7"/>
                <a:gd name="T14" fmla="*/ 1 w 7"/>
                <a:gd name="T15" fmla="*/ 6 h 7"/>
                <a:gd name="T16" fmla="*/ 0 w 7"/>
                <a:gd name="T17" fmla="*/ 5 h 7"/>
                <a:gd name="T18" fmla="*/ 0 w 7"/>
                <a:gd name="T19" fmla="*/ 4 h 7"/>
                <a:gd name="T20" fmla="*/ 0 w 7"/>
                <a:gd name="T21" fmla="*/ 2 h 7"/>
                <a:gd name="T22" fmla="*/ 1 w 7"/>
                <a:gd name="T23" fmla="*/ 1 h 7"/>
                <a:gd name="T24" fmla="*/ 3 w 7"/>
                <a:gd name="T2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7">
                  <a:moveTo>
                    <a:pt x="3" y="0"/>
                  </a:moveTo>
                  <a:lnTo>
                    <a:pt x="5" y="1"/>
                  </a:lnTo>
                  <a:lnTo>
                    <a:pt x="6" y="2"/>
                  </a:lnTo>
                  <a:lnTo>
                    <a:pt x="7" y="4"/>
                  </a:lnTo>
                  <a:lnTo>
                    <a:pt x="6" y="5"/>
                  </a:lnTo>
                  <a:lnTo>
                    <a:pt x="5" y="6"/>
                  </a:lnTo>
                  <a:lnTo>
                    <a:pt x="3" y="7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D0D1F"/>
            </a:solidFill>
            <a:ln w="0">
              <a:solidFill>
                <a:srgbClr val="ED0D1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4" name="Freeform 271"/>
            <p:cNvSpPr>
              <a:spLocks noEditPoints="1"/>
            </p:cNvSpPr>
            <p:nvPr/>
          </p:nvSpPr>
          <p:spPr bwMode="auto">
            <a:xfrm>
              <a:off x="8745165" y="4590707"/>
              <a:ext cx="17322" cy="230963"/>
            </a:xfrm>
            <a:custGeom>
              <a:avLst/>
              <a:gdLst>
                <a:gd name="T0" fmla="*/ 117 w 147"/>
                <a:gd name="T1" fmla="*/ 199 h 1929"/>
                <a:gd name="T2" fmla="*/ 63 w 147"/>
                <a:gd name="T3" fmla="*/ 198 h 1929"/>
                <a:gd name="T4" fmla="*/ 89 w 147"/>
                <a:gd name="T5" fmla="*/ 0 h 1929"/>
                <a:gd name="T6" fmla="*/ 124 w 147"/>
                <a:gd name="T7" fmla="*/ 14 h 1929"/>
                <a:gd name="T8" fmla="*/ 142 w 147"/>
                <a:gd name="T9" fmla="*/ 51 h 1929"/>
                <a:gd name="T10" fmla="*/ 147 w 147"/>
                <a:gd name="T11" fmla="*/ 122 h 1929"/>
                <a:gd name="T12" fmla="*/ 131 w 147"/>
                <a:gd name="T13" fmla="*/ 183 h 1929"/>
                <a:gd name="T14" fmla="*/ 130 w 147"/>
                <a:gd name="T15" fmla="*/ 266 h 1929"/>
                <a:gd name="T16" fmla="*/ 138 w 147"/>
                <a:gd name="T17" fmla="*/ 380 h 1929"/>
                <a:gd name="T18" fmla="*/ 140 w 147"/>
                <a:gd name="T19" fmla="*/ 482 h 1929"/>
                <a:gd name="T20" fmla="*/ 135 w 147"/>
                <a:gd name="T21" fmla="*/ 596 h 1929"/>
                <a:gd name="T22" fmla="*/ 145 w 147"/>
                <a:gd name="T23" fmla="*/ 701 h 1929"/>
                <a:gd name="T24" fmla="*/ 134 w 147"/>
                <a:gd name="T25" fmla="*/ 805 h 1929"/>
                <a:gd name="T26" fmla="*/ 124 w 147"/>
                <a:gd name="T27" fmla="*/ 892 h 1929"/>
                <a:gd name="T28" fmla="*/ 117 w 147"/>
                <a:gd name="T29" fmla="*/ 946 h 1929"/>
                <a:gd name="T30" fmla="*/ 116 w 147"/>
                <a:gd name="T31" fmla="*/ 1004 h 1929"/>
                <a:gd name="T32" fmla="*/ 133 w 147"/>
                <a:gd name="T33" fmla="*/ 1031 h 1929"/>
                <a:gd name="T34" fmla="*/ 139 w 147"/>
                <a:gd name="T35" fmla="*/ 1082 h 1929"/>
                <a:gd name="T36" fmla="*/ 145 w 147"/>
                <a:gd name="T37" fmla="*/ 1330 h 1929"/>
                <a:gd name="T38" fmla="*/ 139 w 147"/>
                <a:gd name="T39" fmla="*/ 1727 h 1929"/>
                <a:gd name="T40" fmla="*/ 117 w 147"/>
                <a:gd name="T41" fmla="*/ 1854 h 1929"/>
                <a:gd name="T42" fmla="*/ 87 w 147"/>
                <a:gd name="T43" fmla="*/ 1922 h 1929"/>
                <a:gd name="T44" fmla="*/ 48 w 147"/>
                <a:gd name="T45" fmla="*/ 1927 h 1929"/>
                <a:gd name="T46" fmla="*/ 21 w 147"/>
                <a:gd name="T47" fmla="*/ 1898 h 1929"/>
                <a:gd name="T48" fmla="*/ 0 w 147"/>
                <a:gd name="T49" fmla="*/ 1824 h 1929"/>
                <a:gd name="T50" fmla="*/ 6 w 147"/>
                <a:gd name="T51" fmla="*/ 1781 h 1929"/>
                <a:gd name="T52" fmla="*/ 6 w 147"/>
                <a:gd name="T53" fmla="*/ 1664 h 1929"/>
                <a:gd name="T54" fmla="*/ 3 w 147"/>
                <a:gd name="T55" fmla="*/ 1485 h 1929"/>
                <a:gd name="T56" fmla="*/ 17 w 147"/>
                <a:gd name="T57" fmla="*/ 1275 h 1929"/>
                <a:gd name="T58" fmla="*/ 23 w 147"/>
                <a:gd name="T59" fmla="*/ 1144 h 1929"/>
                <a:gd name="T60" fmla="*/ 32 w 147"/>
                <a:gd name="T61" fmla="*/ 1077 h 1929"/>
                <a:gd name="T62" fmla="*/ 42 w 147"/>
                <a:gd name="T63" fmla="*/ 1049 h 1929"/>
                <a:gd name="T64" fmla="*/ 50 w 147"/>
                <a:gd name="T65" fmla="*/ 1055 h 1929"/>
                <a:gd name="T66" fmla="*/ 51 w 147"/>
                <a:gd name="T67" fmla="*/ 1054 h 1929"/>
                <a:gd name="T68" fmla="*/ 45 w 147"/>
                <a:gd name="T69" fmla="*/ 1044 h 1929"/>
                <a:gd name="T70" fmla="*/ 43 w 147"/>
                <a:gd name="T71" fmla="*/ 1012 h 1929"/>
                <a:gd name="T72" fmla="*/ 47 w 147"/>
                <a:gd name="T73" fmla="*/ 953 h 1929"/>
                <a:gd name="T74" fmla="*/ 37 w 147"/>
                <a:gd name="T75" fmla="*/ 836 h 1929"/>
                <a:gd name="T76" fmla="*/ 41 w 147"/>
                <a:gd name="T77" fmla="*/ 772 h 1929"/>
                <a:gd name="T78" fmla="*/ 51 w 147"/>
                <a:gd name="T79" fmla="*/ 712 h 1929"/>
                <a:gd name="T80" fmla="*/ 55 w 147"/>
                <a:gd name="T81" fmla="*/ 672 h 1929"/>
                <a:gd name="T82" fmla="*/ 45 w 147"/>
                <a:gd name="T83" fmla="*/ 599 h 1929"/>
                <a:gd name="T84" fmla="*/ 42 w 147"/>
                <a:gd name="T85" fmla="*/ 471 h 1929"/>
                <a:gd name="T86" fmla="*/ 44 w 147"/>
                <a:gd name="T87" fmla="*/ 339 h 1929"/>
                <a:gd name="T88" fmla="*/ 56 w 147"/>
                <a:gd name="T89" fmla="*/ 216 h 1929"/>
                <a:gd name="T90" fmla="*/ 47 w 147"/>
                <a:gd name="T91" fmla="*/ 168 h 1929"/>
                <a:gd name="T92" fmla="*/ 34 w 147"/>
                <a:gd name="T93" fmla="*/ 104 h 1929"/>
                <a:gd name="T94" fmla="*/ 44 w 147"/>
                <a:gd name="T95" fmla="*/ 42 h 1929"/>
                <a:gd name="T96" fmla="*/ 55 w 147"/>
                <a:gd name="T97" fmla="*/ 17 h 1929"/>
                <a:gd name="T98" fmla="*/ 89 w 147"/>
                <a:gd name="T99" fmla="*/ 0 h 1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7" h="1929">
                  <a:moveTo>
                    <a:pt x="118" y="198"/>
                  </a:moveTo>
                  <a:lnTo>
                    <a:pt x="116" y="201"/>
                  </a:lnTo>
                  <a:lnTo>
                    <a:pt x="117" y="199"/>
                  </a:lnTo>
                  <a:lnTo>
                    <a:pt x="118" y="198"/>
                  </a:lnTo>
                  <a:close/>
                  <a:moveTo>
                    <a:pt x="60" y="190"/>
                  </a:moveTo>
                  <a:lnTo>
                    <a:pt x="63" y="198"/>
                  </a:lnTo>
                  <a:lnTo>
                    <a:pt x="68" y="201"/>
                  </a:lnTo>
                  <a:lnTo>
                    <a:pt x="60" y="190"/>
                  </a:lnTo>
                  <a:close/>
                  <a:moveTo>
                    <a:pt x="89" y="0"/>
                  </a:moveTo>
                  <a:lnTo>
                    <a:pt x="102" y="0"/>
                  </a:lnTo>
                  <a:lnTo>
                    <a:pt x="114" y="6"/>
                  </a:lnTo>
                  <a:lnTo>
                    <a:pt x="124" y="14"/>
                  </a:lnTo>
                  <a:lnTo>
                    <a:pt x="132" y="25"/>
                  </a:lnTo>
                  <a:lnTo>
                    <a:pt x="138" y="38"/>
                  </a:lnTo>
                  <a:lnTo>
                    <a:pt x="142" y="51"/>
                  </a:lnTo>
                  <a:lnTo>
                    <a:pt x="144" y="76"/>
                  </a:lnTo>
                  <a:lnTo>
                    <a:pt x="146" y="99"/>
                  </a:lnTo>
                  <a:lnTo>
                    <a:pt x="147" y="122"/>
                  </a:lnTo>
                  <a:lnTo>
                    <a:pt x="145" y="142"/>
                  </a:lnTo>
                  <a:lnTo>
                    <a:pt x="139" y="163"/>
                  </a:lnTo>
                  <a:lnTo>
                    <a:pt x="131" y="183"/>
                  </a:lnTo>
                  <a:lnTo>
                    <a:pt x="127" y="188"/>
                  </a:lnTo>
                  <a:lnTo>
                    <a:pt x="128" y="222"/>
                  </a:lnTo>
                  <a:lnTo>
                    <a:pt x="130" y="266"/>
                  </a:lnTo>
                  <a:lnTo>
                    <a:pt x="131" y="312"/>
                  </a:lnTo>
                  <a:lnTo>
                    <a:pt x="136" y="346"/>
                  </a:lnTo>
                  <a:lnTo>
                    <a:pt x="138" y="380"/>
                  </a:lnTo>
                  <a:lnTo>
                    <a:pt x="139" y="412"/>
                  </a:lnTo>
                  <a:lnTo>
                    <a:pt x="142" y="445"/>
                  </a:lnTo>
                  <a:lnTo>
                    <a:pt x="140" y="482"/>
                  </a:lnTo>
                  <a:lnTo>
                    <a:pt x="138" y="520"/>
                  </a:lnTo>
                  <a:lnTo>
                    <a:pt x="136" y="558"/>
                  </a:lnTo>
                  <a:lnTo>
                    <a:pt x="135" y="596"/>
                  </a:lnTo>
                  <a:lnTo>
                    <a:pt x="136" y="632"/>
                  </a:lnTo>
                  <a:lnTo>
                    <a:pt x="142" y="667"/>
                  </a:lnTo>
                  <a:lnTo>
                    <a:pt x="145" y="701"/>
                  </a:lnTo>
                  <a:lnTo>
                    <a:pt x="144" y="735"/>
                  </a:lnTo>
                  <a:lnTo>
                    <a:pt x="139" y="770"/>
                  </a:lnTo>
                  <a:lnTo>
                    <a:pt x="134" y="805"/>
                  </a:lnTo>
                  <a:lnTo>
                    <a:pt x="130" y="837"/>
                  </a:lnTo>
                  <a:lnTo>
                    <a:pt x="125" y="869"/>
                  </a:lnTo>
                  <a:lnTo>
                    <a:pt x="124" y="892"/>
                  </a:lnTo>
                  <a:lnTo>
                    <a:pt x="122" y="911"/>
                  </a:lnTo>
                  <a:lnTo>
                    <a:pt x="119" y="930"/>
                  </a:lnTo>
                  <a:lnTo>
                    <a:pt x="117" y="946"/>
                  </a:lnTo>
                  <a:lnTo>
                    <a:pt x="116" y="964"/>
                  </a:lnTo>
                  <a:lnTo>
                    <a:pt x="116" y="1003"/>
                  </a:lnTo>
                  <a:lnTo>
                    <a:pt x="116" y="1004"/>
                  </a:lnTo>
                  <a:lnTo>
                    <a:pt x="120" y="1007"/>
                  </a:lnTo>
                  <a:lnTo>
                    <a:pt x="125" y="1017"/>
                  </a:lnTo>
                  <a:lnTo>
                    <a:pt x="133" y="1031"/>
                  </a:lnTo>
                  <a:lnTo>
                    <a:pt x="136" y="1047"/>
                  </a:lnTo>
                  <a:lnTo>
                    <a:pt x="138" y="1064"/>
                  </a:lnTo>
                  <a:lnTo>
                    <a:pt x="139" y="1082"/>
                  </a:lnTo>
                  <a:lnTo>
                    <a:pt x="142" y="1102"/>
                  </a:lnTo>
                  <a:lnTo>
                    <a:pt x="142" y="1219"/>
                  </a:lnTo>
                  <a:lnTo>
                    <a:pt x="145" y="1330"/>
                  </a:lnTo>
                  <a:lnTo>
                    <a:pt x="142" y="1441"/>
                  </a:lnTo>
                  <a:lnTo>
                    <a:pt x="142" y="1680"/>
                  </a:lnTo>
                  <a:lnTo>
                    <a:pt x="139" y="1727"/>
                  </a:lnTo>
                  <a:lnTo>
                    <a:pt x="135" y="1770"/>
                  </a:lnTo>
                  <a:lnTo>
                    <a:pt x="127" y="1812"/>
                  </a:lnTo>
                  <a:lnTo>
                    <a:pt x="117" y="1854"/>
                  </a:lnTo>
                  <a:lnTo>
                    <a:pt x="105" y="1898"/>
                  </a:lnTo>
                  <a:lnTo>
                    <a:pt x="98" y="1912"/>
                  </a:lnTo>
                  <a:lnTo>
                    <a:pt x="87" y="1922"/>
                  </a:lnTo>
                  <a:lnTo>
                    <a:pt x="74" y="1927"/>
                  </a:lnTo>
                  <a:lnTo>
                    <a:pt x="61" y="1929"/>
                  </a:lnTo>
                  <a:lnTo>
                    <a:pt x="48" y="1927"/>
                  </a:lnTo>
                  <a:lnTo>
                    <a:pt x="37" y="1922"/>
                  </a:lnTo>
                  <a:lnTo>
                    <a:pt x="27" y="1912"/>
                  </a:lnTo>
                  <a:lnTo>
                    <a:pt x="21" y="1898"/>
                  </a:lnTo>
                  <a:lnTo>
                    <a:pt x="11" y="1875"/>
                  </a:lnTo>
                  <a:lnTo>
                    <a:pt x="4" y="1850"/>
                  </a:lnTo>
                  <a:lnTo>
                    <a:pt x="0" y="1824"/>
                  </a:lnTo>
                  <a:lnTo>
                    <a:pt x="4" y="1812"/>
                  </a:lnTo>
                  <a:lnTo>
                    <a:pt x="6" y="1799"/>
                  </a:lnTo>
                  <a:lnTo>
                    <a:pt x="6" y="1781"/>
                  </a:lnTo>
                  <a:lnTo>
                    <a:pt x="6" y="1743"/>
                  </a:lnTo>
                  <a:lnTo>
                    <a:pt x="6" y="1703"/>
                  </a:lnTo>
                  <a:lnTo>
                    <a:pt x="6" y="1664"/>
                  </a:lnTo>
                  <a:lnTo>
                    <a:pt x="3" y="1602"/>
                  </a:lnTo>
                  <a:lnTo>
                    <a:pt x="1" y="1543"/>
                  </a:lnTo>
                  <a:lnTo>
                    <a:pt x="3" y="1485"/>
                  </a:lnTo>
                  <a:lnTo>
                    <a:pt x="6" y="1426"/>
                  </a:lnTo>
                  <a:lnTo>
                    <a:pt x="13" y="1351"/>
                  </a:lnTo>
                  <a:lnTo>
                    <a:pt x="17" y="1275"/>
                  </a:lnTo>
                  <a:lnTo>
                    <a:pt x="21" y="1198"/>
                  </a:lnTo>
                  <a:lnTo>
                    <a:pt x="22" y="1172"/>
                  </a:lnTo>
                  <a:lnTo>
                    <a:pt x="23" y="1144"/>
                  </a:lnTo>
                  <a:lnTo>
                    <a:pt x="25" y="1117"/>
                  </a:lnTo>
                  <a:lnTo>
                    <a:pt x="31" y="1091"/>
                  </a:lnTo>
                  <a:lnTo>
                    <a:pt x="32" y="1077"/>
                  </a:lnTo>
                  <a:lnTo>
                    <a:pt x="35" y="1066"/>
                  </a:lnTo>
                  <a:lnTo>
                    <a:pt x="38" y="1058"/>
                  </a:lnTo>
                  <a:lnTo>
                    <a:pt x="42" y="1049"/>
                  </a:lnTo>
                  <a:lnTo>
                    <a:pt x="45" y="1052"/>
                  </a:lnTo>
                  <a:lnTo>
                    <a:pt x="47" y="1054"/>
                  </a:lnTo>
                  <a:lnTo>
                    <a:pt x="50" y="1055"/>
                  </a:lnTo>
                  <a:lnTo>
                    <a:pt x="51" y="1056"/>
                  </a:lnTo>
                  <a:lnTo>
                    <a:pt x="51" y="1055"/>
                  </a:lnTo>
                  <a:lnTo>
                    <a:pt x="51" y="1054"/>
                  </a:lnTo>
                  <a:lnTo>
                    <a:pt x="50" y="1052"/>
                  </a:lnTo>
                  <a:lnTo>
                    <a:pt x="47" y="1049"/>
                  </a:lnTo>
                  <a:lnTo>
                    <a:pt x="45" y="1044"/>
                  </a:lnTo>
                  <a:lnTo>
                    <a:pt x="42" y="1038"/>
                  </a:lnTo>
                  <a:lnTo>
                    <a:pt x="42" y="1033"/>
                  </a:lnTo>
                  <a:lnTo>
                    <a:pt x="43" y="1012"/>
                  </a:lnTo>
                  <a:lnTo>
                    <a:pt x="45" y="991"/>
                  </a:lnTo>
                  <a:lnTo>
                    <a:pt x="46" y="971"/>
                  </a:lnTo>
                  <a:lnTo>
                    <a:pt x="47" y="953"/>
                  </a:lnTo>
                  <a:lnTo>
                    <a:pt x="46" y="923"/>
                  </a:lnTo>
                  <a:lnTo>
                    <a:pt x="39" y="867"/>
                  </a:lnTo>
                  <a:lnTo>
                    <a:pt x="37" y="836"/>
                  </a:lnTo>
                  <a:lnTo>
                    <a:pt x="39" y="817"/>
                  </a:lnTo>
                  <a:lnTo>
                    <a:pt x="40" y="795"/>
                  </a:lnTo>
                  <a:lnTo>
                    <a:pt x="41" y="772"/>
                  </a:lnTo>
                  <a:lnTo>
                    <a:pt x="43" y="751"/>
                  </a:lnTo>
                  <a:lnTo>
                    <a:pt x="47" y="731"/>
                  </a:lnTo>
                  <a:lnTo>
                    <a:pt x="51" y="712"/>
                  </a:lnTo>
                  <a:lnTo>
                    <a:pt x="53" y="696"/>
                  </a:lnTo>
                  <a:lnTo>
                    <a:pt x="54" y="683"/>
                  </a:lnTo>
                  <a:lnTo>
                    <a:pt x="55" y="672"/>
                  </a:lnTo>
                  <a:lnTo>
                    <a:pt x="55" y="657"/>
                  </a:lnTo>
                  <a:lnTo>
                    <a:pt x="53" y="641"/>
                  </a:lnTo>
                  <a:lnTo>
                    <a:pt x="45" y="599"/>
                  </a:lnTo>
                  <a:lnTo>
                    <a:pt x="42" y="557"/>
                  </a:lnTo>
                  <a:lnTo>
                    <a:pt x="41" y="513"/>
                  </a:lnTo>
                  <a:lnTo>
                    <a:pt x="42" y="471"/>
                  </a:lnTo>
                  <a:lnTo>
                    <a:pt x="42" y="429"/>
                  </a:lnTo>
                  <a:lnTo>
                    <a:pt x="42" y="382"/>
                  </a:lnTo>
                  <a:lnTo>
                    <a:pt x="44" y="339"/>
                  </a:lnTo>
                  <a:lnTo>
                    <a:pt x="47" y="296"/>
                  </a:lnTo>
                  <a:lnTo>
                    <a:pt x="53" y="255"/>
                  </a:lnTo>
                  <a:lnTo>
                    <a:pt x="56" y="216"/>
                  </a:lnTo>
                  <a:lnTo>
                    <a:pt x="58" y="188"/>
                  </a:lnTo>
                  <a:lnTo>
                    <a:pt x="57" y="186"/>
                  </a:lnTo>
                  <a:lnTo>
                    <a:pt x="47" y="168"/>
                  </a:lnTo>
                  <a:lnTo>
                    <a:pt x="40" y="149"/>
                  </a:lnTo>
                  <a:lnTo>
                    <a:pt x="36" y="127"/>
                  </a:lnTo>
                  <a:lnTo>
                    <a:pt x="34" y="104"/>
                  </a:lnTo>
                  <a:lnTo>
                    <a:pt x="34" y="83"/>
                  </a:lnTo>
                  <a:lnTo>
                    <a:pt x="38" y="61"/>
                  </a:lnTo>
                  <a:lnTo>
                    <a:pt x="44" y="42"/>
                  </a:lnTo>
                  <a:lnTo>
                    <a:pt x="51" y="31"/>
                  </a:lnTo>
                  <a:lnTo>
                    <a:pt x="51" y="26"/>
                  </a:lnTo>
                  <a:lnTo>
                    <a:pt x="55" y="17"/>
                  </a:lnTo>
                  <a:lnTo>
                    <a:pt x="62" y="9"/>
                  </a:lnTo>
                  <a:lnTo>
                    <a:pt x="73" y="4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ED0D1F"/>
            </a:solidFill>
            <a:ln w="0">
              <a:solidFill>
                <a:srgbClr val="ED0D1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5" name="Freeform 272"/>
            <p:cNvSpPr/>
            <p:nvPr/>
          </p:nvSpPr>
          <p:spPr bwMode="auto">
            <a:xfrm>
              <a:off x="8743722" y="4849096"/>
              <a:ext cx="15879" cy="56297"/>
            </a:xfrm>
            <a:custGeom>
              <a:avLst/>
              <a:gdLst>
                <a:gd name="T0" fmla="*/ 72 w 135"/>
                <a:gd name="T1" fmla="*/ 0 h 475"/>
                <a:gd name="T2" fmla="*/ 80 w 135"/>
                <a:gd name="T3" fmla="*/ 0 h 475"/>
                <a:gd name="T4" fmla="*/ 86 w 135"/>
                <a:gd name="T5" fmla="*/ 5 h 475"/>
                <a:gd name="T6" fmla="*/ 89 w 135"/>
                <a:gd name="T7" fmla="*/ 11 h 475"/>
                <a:gd name="T8" fmla="*/ 88 w 135"/>
                <a:gd name="T9" fmla="*/ 20 h 475"/>
                <a:gd name="T10" fmla="*/ 104 w 135"/>
                <a:gd name="T11" fmla="*/ 47 h 475"/>
                <a:gd name="T12" fmla="*/ 113 w 135"/>
                <a:gd name="T13" fmla="*/ 66 h 475"/>
                <a:gd name="T14" fmla="*/ 118 w 135"/>
                <a:gd name="T15" fmla="*/ 84 h 475"/>
                <a:gd name="T16" fmla="*/ 121 w 135"/>
                <a:gd name="T17" fmla="*/ 100 h 475"/>
                <a:gd name="T18" fmla="*/ 122 w 135"/>
                <a:gd name="T19" fmla="*/ 122 h 475"/>
                <a:gd name="T20" fmla="*/ 125 w 135"/>
                <a:gd name="T21" fmla="*/ 143 h 475"/>
                <a:gd name="T22" fmla="*/ 126 w 135"/>
                <a:gd name="T23" fmla="*/ 168 h 475"/>
                <a:gd name="T24" fmla="*/ 127 w 135"/>
                <a:gd name="T25" fmla="*/ 230 h 475"/>
                <a:gd name="T26" fmla="*/ 131 w 135"/>
                <a:gd name="T27" fmla="*/ 293 h 475"/>
                <a:gd name="T28" fmla="*/ 134 w 135"/>
                <a:gd name="T29" fmla="*/ 357 h 475"/>
                <a:gd name="T30" fmla="*/ 135 w 135"/>
                <a:gd name="T31" fmla="*/ 418 h 475"/>
                <a:gd name="T32" fmla="*/ 134 w 135"/>
                <a:gd name="T33" fmla="*/ 435 h 475"/>
                <a:gd name="T34" fmla="*/ 128 w 135"/>
                <a:gd name="T35" fmla="*/ 449 h 475"/>
                <a:gd name="T36" fmla="*/ 119 w 135"/>
                <a:gd name="T37" fmla="*/ 460 h 475"/>
                <a:gd name="T38" fmla="*/ 109 w 135"/>
                <a:gd name="T39" fmla="*/ 469 h 475"/>
                <a:gd name="T40" fmla="*/ 96 w 135"/>
                <a:gd name="T41" fmla="*/ 473 h 475"/>
                <a:gd name="T42" fmla="*/ 83 w 135"/>
                <a:gd name="T43" fmla="*/ 475 h 475"/>
                <a:gd name="T44" fmla="*/ 69 w 135"/>
                <a:gd name="T45" fmla="*/ 474 h 475"/>
                <a:gd name="T46" fmla="*/ 57 w 135"/>
                <a:gd name="T47" fmla="*/ 470 h 475"/>
                <a:gd name="T48" fmla="*/ 46 w 135"/>
                <a:gd name="T49" fmla="*/ 462 h 475"/>
                <a:gd name="T50" fmla="*/ 37 w 135"/>
                <a:gd name="T51" fmla="*/ 452 h 475"/>
                <a:gd name="T52" fmla="*/ 31 w 135"/>
                <a:gd name="T53" fmla="*/ 439 h 475"/>
                <a:gd name="T54" fmla="*/ 22 w 135"/>
                <a:gd name="T55" fmla="*/ 407 h 475"/>
                <a:gd name="T56" fmla="*/ 14 w 135"/>
                <a:gd name="T57" fmla="*/ 372 h 475"/>
                <a:gd name="T58" fmla="*/ 6 w 135"/>
                <a:gd name="T59" fmla="*/ 337 h 475"/>
                <a:gd name="T60" fmla="*/ 2 w 135"/>
                <a:gd name="T61" fmla="*/ 303 h 475"/>
                <a:gd name="T62" fmla="*/ 0 w 135"/>
                <a:gd name="T63" fmla="*/ 269 h 475"/>
                <a:gd name="T64" fmla="*/ 0 w 135"/>
                <a:gd name="T65" fmla="*/ 230 h 475"/>
                <a:gd name="T66" fmla="*/ 0 w 135"/>
                <a:gd name="T67" fmla="*/ 192 h 475"/>
                <a:gd name="T68" fmla="*/ 0 w 135"/>
                <a:gd name="T69" fmla="*/ 153 h 475"/>
                <a:gd name="T70" fmla="*/ 0 w 135"/>
                <a:gd name="T71" fmla="*/ 129 h 475"/>
                <a:gd name="T72" fmla="*/ 2 w 135"/>
                <a:gd name="T73" fmla="*/ 108 h 475"/>
                <a:gd name="T74" fmla="*/ 5 w 135"/>
                <a:gd name="T75" fmla="*/ 86 h 475"/>
                <a:gd name="T76" fmla="*/ 9 w 135"/>
                <a:gd name="T77" fmla="*/ 66 h 475"/>
                <a:gd name="T78" fmla="*/ 18 w 135"/>
                <a:gd name="T79" fmla="*/ 49 h 475"/>
                <a:gd name="T80" fmla="*/ 29 w 135"/>
                <a:gd name="T81" fmla="*/ 32 h 475"/>
                <a:gd name="T82" fmla="*/ 44 w 135"/>
                <a:gd name="T83" fmla="*/ 18 h 475"/>
                <a:gd name="T84" fmla="*/ 63 w 135"/>
                <a:gd name="T85" fmla="*/ 5 h 475"/>
                <a:gd name="T86" fmla="*/ 72 w 135"/>
                <a:gd name="T87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5" h="475">
                  <a:moveTo>
                    <a:pt x="72" y="0"/>
                  </a:moveTo>
                  <a:lnTo>
                    <a:pt x="80" y="0"/>
                  </a:lnTo>
                  <a:lnTo>
                    <a:pt x="86" y="5"/>
                  </a:lnTo>
                  <a:lnTo>
                    <a:pt x="89" y="11"/>
                  </a:lnTo>
                  <a:lnTo>
                    <a:pt x="88" y="20"/>
                  </a:lnTo>
                  <a:lnTo>
                    <a:pt x="104" y="47"/>
                  </a:lnTo>
                  <a:lnTo>
                    <a:pt x="113" y="66"/>
                  </a:lnTo>
                  <a:lnTo>
                    <a:pt x="118" y="84"/>
                  </a:lnTo>
                  <a:lnTo>
                    <a:pt x="121" y="100"/>
                  </a:lnTo>
                  <a:lnTo>
                    <a:pt x="122" y="122"/>
                  </a:lnTo>
                  <a:lnTo>
                    <a:pt x="125" y="143"/>
                  </a:lnTo>
                  <a:lnTo>
                    <a:pt x="126" y="168"/>
                  </a:lnTo>
                  <a:lnTo>
                    <a:pt x="127" y="230"/>
                  </a:lnTo>
                  <a:lnTo>
                    <a:pt x="131" y="293"/>
                  </a:lnTo>
                  <a:lnTo>
                    <a:pt x="134" y="357"/>
                  </a:lnTo>
                  <a:lnTo>
                    <a:pt x="135" y="418"/>
                  </a:lnTo>
                  <a:lnTo>
                    <a:pt x="134" y="435"/>
                  </a:lnTo>
                  <a:lnTo>
                    <a:pt x="128" y="449"/>
                  </a:lnTo>
                  <a:lnTo>
                    <a:pt x="119" y="460"/>
                  </a:lnTo>
                  <a:lnTo>
                    <a:pt x="109" y="469"/>
                  </a:lnTo>
                  <a:lnTo>
                    <a:pt x="96" y="473"/>
                  </a:lnTo>
                  <a:lnTo>
                    <a:pt x="83" y="475"/>
                  </a:lnTo>
                  <a:lnTo>
                    <a:pt x="69" y="474"/>
                  </a:lnTo>
                  <a:lnTo>
                    <a:pt x="57" y="470"/>
                  </a:lnTo>
                  <a:lnTo>
                    <a:pt x="46" y="462"/>
                  </a:lnTo>
                  <a:lnTo>
                    <a:pt x="37" y="452"/>
                  </a:lnTo>
                  <a:lnTo>
                    <a:pt x="31" y="439"/>
                  </a:lnTo>
                  <a:lnTo>
                    <a:pt x="22" y="407"/>
                  </a:lnTo>
                  <a:lnTo>
                    <a:pt x="14" y="372"/>
                  </a:lnTo>
                  <a:lnTo>
                    <a:pt x="6" y="337"/>
                  </a:lnTo>
                  <a:lnTo>
                    <a:pt x="2" y="303"/>
                  </a:lnTo>
                  <a:lnTo>
                    <a:pt x="0" y="269"/>
                  </a:lnTo>
                  <a:lnTo>
                    <a:pt x="0" y="230"/>
                  </a:lnTo>
                  <a:lnTo>
                    <a:pt x="0" y="192"/>
                  </a:lnTo>
                  <a:lnTo>
                    <a:pt x="0" y="153"/>
                  </a:lnTo>
                  <a:lnTo>
                    <a:pt x="0" y="129"/>
                  </a:lnTo>
                  <a:lnTo>
                    <a:pt x="2" y="108"/>
                  </a:lnTo>
                  <a:lnTo>
                    <a:pt x="5" y="86"/>
                  </a:lnTo>
                  <a:lnTo>
                    <a:pt x="9" y="66"/>
                  </a:lnTo>
                  <a:lnTo>
                    <a:pt x="18" y="49"/>
                  </a:lnTo>
                  <a:lnTo>
                    <a:pt x="29" y="32"/>
                  </a:lnTo>
                  <a:lnTo>
                    <a:pt x="44" y="18"/>
                  </a:lnTo>
                  <a:lnTo>
                    <a:pt x="63" y="5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ED0D1F"/>
            </a:solidFill>
            <a:ln w="0">
              <a:solidFill>
                <a:srgbClr val="ED0D1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6" name="Freeform 273"/>
            <p:cNvSpPr>
              <a:spLocks noEditPoints="1"/>
            </p:cNvSpPr>
            <p:nvPr/>
          </p:nvSpPr>
          <p:spPr bwMode="auto">
            <a:xfrm>
              <a:off x="8351085" y="4642673"/>
              <a:ext cx="20209" cy="80837"/>
            </a:xfrm>
            <a:custGeom>
              <a:avLst/>
              <a:gdLst>
                <a:gd name="T0" fmla="*/ 71 w 168"/>
                <a:gd name="T1" fmla="*/ 4 h 670"/>
                <a:gd name="T2" fmla="*/ 71 w 168"/>
                <a:gd name="T3" fmla="*/ 4 h 670"/>
                <a:gd name="T4" fmla="*/ 83 w 168"/>
                <a:gd name="T5" fmla="*/ 4 h 670"/>
                <a:gd name="T6" fmla="*/ 96 w 168"/>
                <a:gd name="T7" fmla="*/ 5 h 670"/>
                <a:gd name="T8" fmla="*/ 110 w 168"/>
                <a:gd name="T9" fmla="*/ 14 h 670"/>
                <a:gd name="T10" fmla="*/ 127 w 168"/>
                <a:gd name="T11" fmla="*/ 28 h 670"/>
                <a:gd name="T12" fmla="*/ 141 w 168"/>
                <a:gd name="T13" fmla="*/ 45 h 670"/>
                <a:gd name="T14" fmla="*/ 151 w 168"/>
                <a:gd name="T15" fmla="*/ 70 h 670"/>
                <a:gd name="T16" fmla="*/ 148 w 168"/>
                <a:gd name="T17" fmla="*/ 101 h 670"/>
                <a:gd name="T18" fmla="*/ 140 w 168"/>
                <a:gd name="T19" fmla="*/ 131 h 670"/>
                <a:gd name="T20" fmla="*/ 138 w 168"/>
                <a:gd name="T21" fmla="*/ 141 h 670"/>
                <a:gd name="T22" fmla="*/ 142 w 168"/>
                <a:gd name="T23" fmla="*/ 154 h 670"/>
                <a:gd name="T24" fmla="*/ 145 w 168"/>
                <a:gd name="T25" fmla="*/ 173 h 670"/>
                <a:gd name="T26" fmla="*/ 146 w 168"/>
                <a:gd name="T27" fmla="*/ 184 h 670"/>
                <a:gd name="T28" fmla="*/ 152 w 168"/>
                <a:gd name="T29" fmla="*/ 223 h 670"/>
                <a:gd name="T30" fmla="*/ 157 w 168"/>
                <a:gd name="T31" fmla="*/ 268 h 670"/>
                <a:gd name="T32" fmla="*/ 162 w 168"/>
                <a:gd name="T33" fmla="*/ 332 h 670"/>
                <a:gd name="T34" fmla="*/ 167 w 168"/>
                <a:gd name="T35" fmla="*/ 387 h 670"/>
                <a:gd name="T36" fmla="*/ 167 w 168"/>
                <a:gd name="T37" fmla="*/ 438 h 670"/>
                <a:gd name="T38" fmla="*/ 159 w 168"/>
                <a:gd name="T39" fmla="*/ 467 h 670"/>
                <a:gd name="T40" fmla="*/ 155 w 168"/>
                <a:gd name="T41" fmla="*/ 498 h 670"/>
                <a:gd name="T42" fmla="*/ 159 w 168"/>
                <a:gd name="T43" fmla="*/ 530 h 670"/>
                <a:gd name="T44" fmla="*/ 157 w 168"/>
                <a:gd name="T45" fmla="*/ 573 h 670"/>
                <a:gd name="T46" fmla="*/ 147 w 168"/>
                <a:gd name="T47" fmla="*/ 618 h 670"/>
                <a:gd name="T48" fmla="*/ 128 w 168"/>
                <a:gd name="T49" fmla="*/ 653 h 670"/>
                <a:gd name="T50" fmla="*/ 105 w 168"/>
                <a:gd name="T51" fmla="*/ 670 h 670"/>
                <a:gd name="T52" fmla="*/ 89 w 168"/>
                <a:gd name="T53" fmla="*/ 666 h 670"/>
                <a:gd name="T54" fmla="*/ 67 w 168"/>
                <a:gd name="T55" fmla="*/ 639 h 670"/>
                <a:gd name="T56" fmla="*/ 56 w 168"/>
                <a:gd name="T57" fmla="*/ 608 h 670"/>
                <a:gd name="T58" fmla="*/ 56 w 168"/>
                <a:gd name="T59" fmla="*/ 585 h 670"/>
                <a:gd name="T60" fmla="*/ 52 w 168"/>
                <a:gd name="T61" fmla="*/ 563 h 670"/>
                <a:gd name="T62" fmla="*/ 40 w 168"/>
                <a:gd name="T63" fmla="*/ 545 h 670"/>
                <a:gd name="T64" fmla="*/ 31 w 168"/>
                <a:gd name="T65" fmla="*/ 523 h 670"/>
                <a:gd name="T66" fmla="*/ 28 w 168"/>
                <a:gd name="T67" fmla="*/ 459 h 670"/>
                <a:gd name="T68" fmla="*/ 30 w 168"/>
                <a:gd name="T69" fmla="*/ 412 h 670"/>
                <a:gd name="T70" fmla="*/ 22 w 168"/>
                <a:gd name="T71" fmla="*/ 376 h 670"/>
                <a:gd name="T72" fmla="*/ 18 w 168"/>
                <a:gd name="T73" fmla="*/ 290 h 670"/>
                <a:gd name="T74" fmla="*/ 0 w 168"/>
                <a:gd name="T75" fmla="*/ 158 h 670"/>
                <a:gd name="T76" fmla="*/ 1 w 168"/>
                <a:gd name="T77" fmla="*/ 138 h 670"/>
                <a:gd name="T78" fmla="*/ 5 w 168"/>
                <a:gd name="T79" fmla="*/ 111 h 670"/>
                <a:gd name="T80" fmla="*/ 12 w 168"/>
                <a:gd name="T81" fmla="*/ 87 h 670"/>
                <a:gd name="T82" fmla="*/ 21 w 168"/>
                <a:gd name="T83" fmla="*/ 78 h 670"/>
                <a:gd name="T84" fmla="*/ 19 w 168"/>
                <a:gd name="T85" fmla="*/ 71 h 670"/>
                <a:gd name="T86" fmla="*/ 16 w 168"/>
                <a:gd name="T87" fmla="*/ 47 h 670"/>
                <a:gd name="T88" fmla="*/ 25 w 168"/>
                <a:gd name="T89" fmla="*/ 21 h 670"/>
                <a:gd name="T90" fmla="*/ 44 w 168"/>
                <a:gd name="T91" fmla="*/ 4 h 670"/>
                <a:gd name="T92" fmla="*/ 70 w 168"/>
                <a:gd name="T93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8" h="670">
                  <a:moveTo>
                    <a:pt x="71" y="4"/>
                  </a:moveTo>
                  <a:lnTo>
                    <a:pt x="71" y="4"/>
                  </a:lnTo>
                  <a:lnTo>
                    <a:pt x="74" y="4"/>
                  </a:lnTo>
                  <a:lnTo>
                    <a:pt x="71" y="4"/>
                  </a:lnTo>
                  <a:close/>
                  <a:moveTo>
                    <a:pt x="70" y="0"/>
                  </a:moveTo>
                  <a:lnTo>
                    <a:pt x="83" y="4"/>
                  </a:lnTo>
                  <a:lnTo>
                    <a:pt x="91" y="4"/>
                  </a:lnTo>
                  <a:lnTo>
                    <a:pt x="96" y="5"/>
                  </a:lnTo>
                  <a:lnTo>
                    <a:pt x="102" y="8"/>
                  </a:lnTo>
                  <a:lnTo>
                    <a:pt x="110" y="14"/>
                  </a:lnTo>
                  <a:lnTo>
                    <a:pt x="120" y="20"/>
                  </a:lnTo>
                  <a:lnTo>
                    <a:pt x="127" y="28"/>
                  </a:lnTo>
                  <a:lnTo>
                    <a:pt x="133" y="38"/>
                  </a:lnTo>
                  <a:lnTo>
                    <a:pt x="141" y="45"/>
                  </a:lnTo>
                  <a:lnTo>
                    <a:pt x="147" y="57"/>
                  </a:lnTo>
                  <a:lnTo>
                    <a:pt x="151" y="70"/>
                  </a:lnTo>
                  <a:lnTo>
                    <a:pt x="151" y="85"/>
                  </a:lnTo>
                  <a:lnTo>
                    <a:pt x="148" y="101"/>
                  </a:lnTo>
                  <a:lnTo>
                    <a:pt x="145" y="117"/>
                  </a:lnTo>
                  <a:lnTo>
                    <a:pt x="140" y="131"/>
                  </a:lnTo>
                  <a:lnTo>
                    <a:pt x="136" y="142"/>
                  </a:lnTo>
                  <a:lnTo>
                    <a:pt x="138" y="141"/>
                  </a:lnTo>
                  <a:lnTo>
                    <a:pt x="140" y="145"/>
                  </a:lnTo>
                  <a:lnTo>
                    <a:pt x="142" y="154"/>
                  </a:lnTo>
                  <a:lnTo>
                    <a:pt x="144" y="163"/>
                  </a:lnTo>
                  <a:lnTo>
                    <a:pt x="145" y="173"/>
                  </a:lnTo>
                  <a:lnTo>
                    <a:pt x="146" y="181"/>
                  </a:lnTo>
                  <a:lnTo>
                    <a:pt x="146" y="184"/>
                  </a:lnTo>
                  <a:lnTo>
                    <a:pt x="151" y="204"/>
                  </a:lnTo>
                  <a:lnTo>
                    <a:pt x="152" y="223"/>
                  </a:lnTo>
                  <a:lnTo>
                    <a:pt x="152" y="237"/>
                  </a:lnTo>
                  <a:lnTo>
                    <a:pt x="157" y="268"/>
                  </a:lnTo>
                  <a:lnTo>
                    <a:pt x="160" y="300"/>
                  </a:lnTo>
                  <a:lnTo>
                    <a:pt x="162" y="332"/>
                  </a:lnTo>
                  <a:lnTo>
                    <a:pt x="163" y="360"/>
                  </a:lnTo>
                  <a:lnTo>
                    <a:pt x="167" y="387"/>
                  </a:lnTo>
                  <a:lnTo>
                    <a:pt x="168" y="414"/>
                  </a:lnTo>
                  <a:lnTo>
                    <a:pt x="167" y="438"/>
                  </a:lnTo>
                  <a:lnTo>
                    <a:pt x="163" y="452"/>
                  </a:lnTo>
                  <a:lnTo>
                    <a:pt x="159" y="467"/>
                  </a:lnTo>
                  <a:lnTo>
                    <a:pt x="157" y="483"/>
                  </a:lnTo>
                  <a:lnTo>
                    <a:pt x="155" y="498"/>
                  </a:lnTo>
                  <a:lnTo>
                    <a:pt x="157" y="512"/>
                  </a:lnTo>
                  <a:lnTo>
                    <a:pt x="159" y="530"/>
                  </a:lnTo>
                  <a:lnTo>
                    <a:pt x="159" y="550"/>
                  </a:lnTo>
                  <a:lnTo>
                    <a:pt x="157" y="573"/>
                  </a:lnTo>
                  <a:lnTo>
                    <a:pt x="154" y="596"/>
                  </a:lnTo>
                  <a:lnTo>
                    <a:pt x="147" y="618"/>
                  </a:lnTo>
                  <a:lnTo>
                    <a:pt x="139" y="637"/>
                  </a:lnTo>
                  <a:lnTo>
                    <a:pt x="128" y="653"/>
                  </a:lnTo>
                  <a:lnTo>
                    <a:pt x="115" y="666"/>
                  </a:lnTo>
                  <a:lnTo>
                    <a:pt x="105" y="670"/>
                  </a:lnTo>
                  <a:lnTo>
                    <a:pt x="95" y="670"/>
                  </a:lnTo>
                  <a:lnTo>
                    <a:pt x="89" y="666"/>
                  </a:lnTo>
                  <a:lnTo>
                    <a:pt x="76" y="653"/>
                  </a:lnTo>
                  <a:lnTo>
                    <a:pt x="67" y="639"/>
                  </a:lnTo>
                  <a:lnTo>
                    <a:pt x="61" y="624"/>
                  </a:lnTo>
                  <a:lnTo>
                    <a:pt x="56" y="608"/>
                  </a:lnTo>
                  <a:lnTo>
                    <a:pt x="56" y="597"/>
                  </a:lnTo>
                  <a:lnTo>
                    <a:pt x="56" y="585"/>
                  </a:lnTo>
                  <a:lnTo>
                    <a:pt x="54" y="574"/>
                  </a:lnTo>
                  <a:lnTo>
                    <a:pt x="52" y="563"/>
                  </a:lnTo>
                  <a:lnTo>
                    <a:pt x="47" y="556"/>
                  </a:lnTo>
                  <a:lnTo>
                    <a:pt x="40" y="545"/>
                  </a:lnTo>
                  <a:lnTo>
                    <a:pt x="34" y="534"/>
                  </a:lnTo>
                  <a:lnTo>
                    <a:pt x="31" y="523"/>
                  </a:lnTo>
                  <a:lnTo>
                    <a:pt x="28" y="491"/>
                  </a:lnTo>
                  <a:lnTo>
                    <a:pt x="28" y="459"/>
                  </a:lnTo>
                  <a:lnTo>
                    <a:pt x="31" y="428"/>
                  </a:lnTo>
                  <a:lnTo>
                    <a:pt x="30" y="412"/>
                  </a:lnTo>
                  <a:lnTo>
                    <a:pt x="27" y="394"/>
                  </a:lnTo>
                  <a:lnTo>
                    <a:pt x="22" y="376"/>
                  </a:lnTo>
                  <a:lnTo>
                    <a:pt x="21" y="354"/>
                  </a:lnTo>
                  <a:lnTo>
                    <a:pt x="18" y="290"/>
                  </a:lnTo>
                  <a:lnTo>
                    <a:pt x="9" y="225"/>
                  </a:lnTo>
                  <a:lnTo>
                    <a:pt x="0" y="158"/>
                  </a:lnTo>
                  <a:lnTo>
                    <a:pt x="0" y="150"/>
                  </a:lnTo>
                  <a:lnTo>
                    <a:pt x="1" y="138"/>
                  </a:lnTo>
                  <a:lnTo>
                    <a:pt x="3" y="125"/>
                  </a:lnTo>
                  <a:lnTo>
                    <a:pt x="5" y="111"/>
                  </a:lnTo>
                  <a:lnTo>
                    <a:pt x="8" y="98"/>
                  </a:lnTo>
                  <a:lnTo>
                    <a:pt x="12" y="87"/>
                  </a:lnTo>
                  <a:lnTo>
                    <a:pt x="16" y="80"/>
                  </a:lnTo>
                  <a:lnTo>
                    <a:pt x="21" y="78"/>
                  </a:lnTo>
                  <a:lnTo>
                    <a:pt x="25" y="83"/>
                  </a:lnTo>
                  <a:lnTo>
                    <a:pt x="19" y="71"/>
                  </a:lnTo>
                  <a:lnTo>
                    <a:pt x="16" y="59"/>
                  </a:lnTo>
                  <a:lnTo>
                    <a:pt x="16" y="47"/>
                  </a:lnTo>
                  <a:lnTo>
                    <a:pt x="21" y="35"/>
                  </a:lnTo>
                  <a:lnTo>
                    <a:pt x="25" y="21"/>
                  </a:lnTo>
                  <a:lnTo>
                    <a:pt x="33" y="10"/>
                  </a:lnTo>
                  <a:lnTo>
                    <a:pt x="44" y="4"/>
                  </a:lnTo>
                  <a:lnTo>
                    <a:pt x="56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ED0D1F"/>
            </a:solidFill>
            <a:ln w="0">
              <a:solidFill>
                <a:srgbClr val="ED0D1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7" name="Freeform 274"/>
            <p:cNvSpPr>
              <a:spLocks noEditPoints="1"/>
            </p:cNvSpPr>
            <p:nvPr/>
          </p:nvSpPr>
          <p:spPr bwMode="auto">
            <a:xfrm>
              <a:off x="8352528" y="4746607"/>
              <a:ext cx="47636" cy="197762"/>
            </a:xfrm>
            <a:custGeom>
              <a:avLst/>
              <a:gdLst>
                <a:gd name="T0" fmla="*/ 267 w 395"/>
                <a:gd name="T1" fmla="*/ 1495 h 1641"/>
                <a:gd name="T2" fmla="*/ 276 w 395"/>
                <a:gd name="T3" fmla="*/ 1492 h 1641"/>
                <a:gd name="T4" fmla="*/ 89 w 395"/>
                <a:gd name="T5" fmla="*/ 0 h 1641"/>
                <a:gd name="T6" fmla="*/ 97 w 395"/>
                <a:gd name="T7" fmla="*/ 68 h 1641"/>
                <a:gd name="T8" fmla="*/ 111 w 395"/>
                <a:gd name="T9" fmla="*/ 131 h 1641"/>
                <a:gd name="T10" fmla="*/ 115 w 395"/>
                <a:gd name="T11" fmla="*/ 196 h 1641"/>
                <a:gd name="T12" fmla="*/ 118 w 395"/>
                <a:gd name="T13" fmla="*/ 253 h 1641"/>
                <a:gd name="T14" fmla="*/ 121 w 395"/>
                <a:gd name="T15" fmla="*/ 306 h 1641"/>
                <a:gd name="T16" fmla="*/ 116 w 395"/>
                <a:gd name="T17" fmla="*/ 365 h 1641"/>
                <a:gd name="T18" fmla="*/ 114 w 395"/>
                <a:gd name="T19" fmla="*/ 419 h 1641"/>
                <a:gd name="T20" fmla="*/ 121 w 395"/>
                <a:gd name="T21" fmla="*/ 473 h 1641"/>
                <a:gd name="T22" fmla="*/ 126 w 395"/>
                <a:gd name="T23" fmla="*/ 605 h 1641"/>
                <a:gd name="T24" fmla="*/ 132 w 395"/>
                <a:gd name="T25" fmla="*/ 751 h 1641"/>
                <a:gd name="T26" fmla="*/ 154 w 395"/>
                <a:gd name="T27" fmla="*/ 933 h 1641"/>
                <a:gd name="T28" fmla="*/ 179 w 395"/>
                <a:gd name="T29" fmla="*/ 1153 h 1641"/>
                <a:gd name="T30" fmla="*/ 190 w 395"/>
                <a:gd name="T31" fmla="*/ 1287 h 1641"/>
                <a:gd name="T32" fmla="*/ 203 w 395"/>
                <a:gd name="T33" fmla="*/ 1329 h 1641"/>
                <a:gd name="T34" fmla="*/ 225 w 395"/>
                <a:gd name="T35" fmla="*/ 1368 h 1641"/>
                <a:gd name="T36" fmla="*/ 241 w 395"/>
                <a:gd name="T37" fmla="*/ 1405 h 1641"/>
                <a:gd name="T38" fmla="*/ 262 w 395"/>
                <a:gd name="T39" fmla="*/ 1437 h 1641"/>
                <a:gd name="T40" fmla="*/ 272 w 395"/>
                <a:gd name="T41" fmla="*/ 1443 h 1641"/>
                <a:gd name="T42" fmla="*/ 283 w 395"/>
                <a:gd name="T43" fmla="*/ 1454 h 1641"/>
                <a:gd name="T44" fmla="*/ 288 w 395"/>
                <a:gd name="T45" fmla="*/ 1456 h 1641"/>
                <a:gd name="T46" fmla="*/ 299 w 395"/>
                <a:gd name="T47" fmla="*/ 1460 h 1641"/>
                <a:gd name="T48" fmla="*/ 307 w 395"/>
                <a:gd name="T49" fmla="*/ 1464 h 1641"/>
                <a:gd name="T50" fmla="*/ 303 w 395"/>
                <a:gd name="T51" fmla="*/ 1463 h 1641"/>
                <a:gd name="T52" fmla="*/ 346 w 395"/>
                <a:gd name="T53" fmla="*/ 1479 h 1641"/>
                <a:gd name="T54" fmla="*/ 362 w 395"/>
                <a:gd name="T55" fmla="*/ 1486 h 1641"/>
                <a:gd name="T56" fmla="*/ 386 w 395"/>
                <a:gd name="T57" fmla="*/ 1510 h 1641"/>
                <a:gd name="T58" fmla="*/ 395 w 395"/>
                <a:gd name="T59" fmla="*/ 1548 h 1641"/>
                <a:gd name="T60" fmla="*/ 387 w 395"/>
                <a:gd name="T61" fmla="*/ 1586 h 1641"/>
                <a:gd name="T62" fmla="*/ 365 w 395"/>
                <a:gd name="T63" fmla="*/ 1618 h 1641"/>
                <a:gd name="T64" fmla="*/ 331 w 395"/>
                <a:gd name="T65" fmla="*/ 1639 h 1641"/>
                <a:gd name="T66" fmla="*/ 292 w 395"/>
                <a:gd name="T67" fmla="*/ 1640 h 1641"/>
                <a:gd name="T68" fmla="*/ 252 w 395"/>
                <a:gd name="T69" fmla="*/ 1630 h 1641"/>
                <a:gd name="T70" fmla="*/ 207 w 395"/>
                <a:gd name="T71" fmla="*/ 1608 h 1641"/>
                <a:gd name="T72" fmla="*/ 161 w 395"/>
                <a:gd name="T73" fmla="*/ 1577 h 1641"/>
                <a:gd name="T74" fmla="*/ 125 w 395"/>
                <a:gd name="T75" fmla="*/ 1535 h 1641"/>
                <a:gd name="T76" fmla="*/ 102 w 395"/>
                <a:gd name="T77" fmla="*/ 1487 h 1641"/>
                <a:gd name="T78" fmla="*/ 67 w 395"/>
                <a:gd name="T79" fmla="*/ 1416 h 1641"/>
                <a:gd name="T80" fmla="*/ 40 w 395"/>
                <a:gd name="T81" fmla="*/ 1315 h 1641"/>
                <a:gd name="T82" fmla="*/ 30 w 395"/>
                <a:gd name="T83" fmla="*/ 1213 h 1641"/>
                <a:gd name="T84" fmla="*/ 28 w 395"/>
                <a:gd name="T85" fmla="*/ 1109 h 1641"/>
                <a:gd name="T86" fmla="*/ 24 w 395"/>
                <a:gd name="T87" fmla="*/ 1006 h 1641"/>
                <a:gd name="T88" fmla="*/ 15 w 395"/>
                <a:gd name="T89" fmla="*/ 827 h 1641"/>
                <a:gd name="T90" fmla="*/ 6 w 395"/>
                <a:gd name="T91" fmla="*/ 568 h 1641"/>
                <a:gd name="T92" fmla="*/ 0 w 395"/>
                <a:gd name="T93" fmla="*/ 412 h 1641"/>
                <a:gd name="T94" fmla="*/ 8 w 395"/>
                <a:gd name="T95" fmla="*/ 354 h 1641"/>
                <a:gd name="T96" fmla="*/ 14 w 395"/>
                <a:gd name="T97" fmla="*/ 286 h 1641"/>
                <a:gd name="T98" fmla="*/ 16 w 395"/>
                <a:gd name="T99" fmla="*/ 212 h 1641"/>
                <a:gd name="T100" fmla="*/ 27 w 395"/>
                <a:gd name="T101" fmla="*/ 159 h 1641"/>
                <a:gd name="T102" fmla="*/ 41 w 395"/>
                <a:gd name="T103" fmla="*/ 106 h 1641"/>
                <a:gd name="T104" fmla="*/ 63 w 395"/>
                <a:gd name="T105" fmla="*/ 53 h 1641"/>
                <a:gd name="T106" fmla="*/ 83 w 395"/>
                <a:gd name="T107" fmla="*/ 0 h 1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95" h="1641">
                  <a:moveTo>
                    <a:pt x="276" y="1492"/>
                  </a:moveTo>
                  <a:lnTo>
                    <a:pt x="267" y="1495"/>
                  </a:lnTo>
                  <a:lnTo>
                    <a:pt x="272" y="1495"/>
                  </a:lnTo>
                  <a:lnTo>
                    <a:pt x="276" y="1492"/>
                  </a:lnTo>
                  <a:close/>
                  <a:moveTo>
                    <a:pt x="83" y="0"/>
                  </a:moveTo>
                  <a:lnTo>
                    <a:pt x="89" y="0"/>
                  </a:lnTo>
                  <a:lnTo>
                    <a:pt x="92" y="35"/>
                  </a:lnTo>
                  <a:lnTo>
                    <a:pt x="97" y="68"/>
                  </a:lnTo>
                  <a:lnTo>
                    <a:pt x="105" y="99"/>
                  </a:lnTo>
                  <a:lnTo>
                    <a:pt x="111" y="131"/>
                  </a:lnTo>
                  <a:lnTo>
                    <a:pt x="115" y="163"/>
                  </a:lnTo>
                  <a:lnTo>
                    <a:pt x="115" y="196"/>
                  </a:lnTo>
                  <a:lnTo>
                    <a:pt x="116" y="225"/>
                  </a:lnTo>
                  <a:lnTo>
                    <a:pt x="118" y="253"/>
                  </a:lnTo>
                  <a:lnTo>
                    <a:pt x="120" y="282"/>
                  </a:lnTo>
                  <a:lnTo>
                    <a:pt x="121" y="306"/>
                  </a:lnTo>
                  <a:lnTo>
                    <a:pt x="120" y="338"/>
                  </a:lnTo>
                  <a:lnTo>
                    <a:pt x="116" y="365"/>
                  </a:lnTo>
                  <a:lnTo>
                    <a:pt x="115" y="392"/>
                  </a:lnTo>
                  <a:lnTo>
                    <a:pt x="114" y="419"/>
                  </a:lnTo>
                  <a:lnTo>
                    <a:pt x="116" y="447"/>
                  </a:lnTo>
                  <a:lnTo>
                    <a:pt x="121" y="473"/>
                  </a:lnTo>
                  <a:lnTo>
                    <a:pt x="126" y="498"/>
                  </a:lnTo>
                  <a:lnTo>
                    <a:pt x="126" y="605"/>
                  </a:lnTo>
                  <a:lnTo>
                    <a:pt x="128" y="678"/>
                  </a:lnTo>
                  <a:lnTo>
                    <a:pt x="132" y="751"/>
                  </a:lnTo>
                  <a:lnTo>
                    <a:pt x="142" y="822"/>
                  </a:lnTo>
                  <a:lnTo>
                    <a:pt x="154" y="933"/>
                  </a:lnTo>
                  <a:lnTo>
                    <a:pt x="167" y="1044"/>
                  </a:lnTo>
                  <a:lnTo>
                    <a:pt x="179" y="1153"/>
                  </a:lnTo>
                  <a:lnTo>
                    <a:pt x="188" y="1262"/>
                  </a:lnTo>
                  <a:lnTo>
                    <a:pt x="190" y="1287"/>
                  </a:lnTo>
                  <a:lnTo>
                    <a:pt x="195" y="1308"/>
                  </a:lnTo>
                  <a:lnTo>
                    <a:pt x="203" y="1329"/>
                  </a:lnTo>
                  <a:lnTo>
                    <a:pt x="214" y="1348"/>
                  </a:lnTo>
                  <a:lnTo>
                    <a:pt x="225" y="1368"/>
                  </a:lnTo>
                  <a:lnTo>
                    <a:pt x="233" y="1385"/>
                  </a:lnTo>
                  <a:lnTo>
                    <a:pt x="241" y="1405"/>
                  </a:lnTo>
                  <a:lnTo>
                    <a:pt x="251" y="1422"/>
                  </a:lnTo>
                  <a:lnTo>
                    <a:pt x="262" y="1437"/>
                  </a:lnTo>
                  <a:lnTo>
                    <a:pt x="268" y="1441"/>
                  </a:lnTo>
                  <a:lnTo>
                    <a:pt x="272" y="1443"/>
                  </a:lnTo>
                  <a:lnTo>
                    <a:pt x="277" y="1447"/>
                  </a:lnTo>
                  <a:lnTo>
                    <a:pt x="283" y="1454"/>
                  </a:lnTo>
                  <a:lnTo>
                    <a:pt x="284" y="1454"/>
                  </a:lnTo>
                  <a:lnTo>
                    <a:pt x="288" y="1456"/>
                  </a:lnTo>
                  <a:lnTo>
                    <a:pt x="294" y="1458"/>
                  </a:lnTo>
                  <a:lnTo>
                    <a:pt x="299" y="1460"/>
                  </a:lnTo>
                  <a:lnTo>
                    <a:pt x="303" y="1462"/>
                  </a:lnTo>
                  <a:lnTo>
                    <a:pt x="307" y="1464"/>
                  </a:lnTo>
                  <a:lnTo>
                    <a:pt x="307" y="1464"/>
                  </a:lnTo>
                  <a:lnTo>
                    <a:pt x="303" y="1463"/>
                  </a:lnTo>
                  <a:lnTo>
                    <a:pt x="328" y="1471"/>
                  </a:lnTo>
                  <a:lnTo>
                    <a:pt x="346" y="1479"/>
                  </a:lnTo>
                  <a:lnTo>
                    <a:pt x="348" y="1480"/>
                  </a:lnTo>
                  <a:lnTo>
                    <a:pt x="362" y="1486"/>
                  </a:lnTo>
                  <a:lnTo>
                    <a:pt x="375" y="1496"/>
                  </a:lnTo>
                  <a:lnTo>
                    <a:pt x="386" y="1510"/>
                  </a:lnTo>
                  <a:lnTo>
                    <a:pt x="393" y="1527"/>
                  </a:lnTo>
                  <a:lnTo>
                    <a:pt x="395" y="1548"/>
                  </a:lnTo>
                  <a:lnTo>
                    <a:pt x="393" y="1567"/>
                  </a:lnTo>
                  <a:lnTo>
                    <a:pt x="387" y="1586"/>
                  </a:lnTo>
                  <a:lnTo>
                    <a:pt x="377" y="1603"/>
                  </a:lnTo>
                  <a:lnTo>
                    <a:pt x="365" y="1618"/>
                  </a:lnTo>
                  <a:lnTo>
                    <a:pt x="350" y="1633"/>
                  </a:lnTo>
                  <a:lnTo>
                    <a:pt x="331" y="1639"/>
                  </a:lnTo>
                  <a:lnTo>
                    <a:pt x="312" y="1641"/>
                  </a:lnTo>
                  <a:lnTo>
                    <a:pt x="292" y="1640"/>
                  </a:lnTo>
                  <a:lnTo>
                    <a:pt x="271" y="1636"/>
                  </a:lnTo>
                  <a:lnTo>
                    <a:pt x="252" y="1630"/>
                  </a:lnTo>
                  <a:lnTo>
                    <a:pt x="235" y="1623"/>
                  </a:lnTo>
                  <a:lnTo>
                    <a:pt x="207" y="1608"/>
                  </a:lnTo>
                  <a:lnTo>
                    <a:pt x="183" y="1592"/>
                  </a:lnTo>
                  <a:lnTo>
                    <a:pt x="161" y="1577"/>
                  </a:lnTo>
                  <a:lnTo>
                    <a:pt x="142" y="1559"/>
                  </a:lnTo>
                  <a:lnTo>
                    <a:pt x="125" y="1535"/>
                  </a:lnTo>
                  <a:lnTo>
                    <a:pt x="113" y="1511"/>
                  </a:lnTo>
                  <a:lnTo>
                    <a:pt x="102" y="1487"/>
                  </a:lnTo>
                  <a:lnTo>
                    <a:pt x="89" y="1463"/>
                  </a:lnTo>
                  <a:lnTo>
                    <a:pt x="67" y="1416"/>
                  </a:lnTo>
                  <a:lnTo>
                    <a:pt x="51" y="1366"/>
                  </a:lnTo>
                  <a:lnTo>
                    <a:pt x="40" y="1315"/>
                  </a:lnTo>
                  <a:lnTo>
                    <a:pt x="34" y="1264"/>
                  </a:lnTo>
                  <a:lnTo>
                    <a:pt x="30" y="1213"/>
                  </a:lnTo>
                  <a:lnTo>
                    <a:pt x="28" y="1161"/>
                  </a:lnTo>
                  <a:lnTo>
                    <a:pt x="28" y="1109"/>
                  </a:lnTo>
                  <a:lnTo>
                    <a:pt x="27" y="1057"/>
                  </a:lnTo>
                  <a:lnTo>
                    <a:pt x="24" y="1006"/>
                  </a:lnTo>
                  <a:lnTo>
                    <a:pt x="21" y="955"/>
                  </a:lnTo>
                  <a:lnTo>
                    <a:pt x="15" y="827"/>
                  </a:lnTo>
                  <a:lnTo>
                    <a:pt x="10" y="697"/>
                  </a:lnTo>
                  <a:lnTo>
                    <a:pt x="6" y="568"/>
                  </a:lnTo>
                  <a:lnTo>
                    <a:pt x="1" y="440"/>
                  </a:lnTo>
                  <a:lnTo>
                    <a:pt x="0" y="412"/>
                  </a:lnTo>
                  <a:lnTo>
                    <a:pt x="4" y="383"/>
                  </a:lnTo>
                  <a:lnTo>
                    <a:pt x="8" y="354"/>
                  </a:lnTo>
                  <a:lnTo>
                    <a:pt x="10" y="323"/>
                  </a:lnTo>
                  <a:lnTo>
                    <a:pt x="14" y="286"/>
                  </a:lnTo>
                  <a:lnTo>
                    <a:pt x="14" y="249"/>
                  </a:lnTo>
                  <a:lnTo>
                    <a:pt x="16" y="212"/>
                  </a:lnTo>
                  <a:lnTo>
                    <a:pt x="21" y="186"/>
                  </a:lnTo>
                  <a:lnTo>
                    <a:pt x="27" y="159"/>
                  </a:lnTo>
                  <a:lnTo>
                    <a:pt x="34" y="132"/>
                  </a:lnTo>
                  <a:lnTo>
                    <a:pt x="41" y="106"/>
                  </a:lnTo>
                  <a:lnTo>
                    <a:pt x="51" y="80"/>
                  </a:lnTo>
                  <a:lnTo>
                    <a:pt x="63" y="53"/>
                  </a:lnTo>
                  <a:lnTo>
                    <a:pt x="75" y="25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ED0D1F"/>
            </a:solidFill>
            <a:ln w="0">
              <a:solidFill>
                <a:srgbClr val="ED0D1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8" name="Freeform 275"/>
            <p:cNvSpPr>
              <a:spLocks noEditPoints="1"/>
            </p:cNvSpPr>
            <p:nvPr/>
          </p:nvSpPr>
          <p:spPr bwMode="auto">
            <a:xfrm>
              <a:off x="8377068" y="4589263"/>
              <a:ext cx="76507" cy="18766"/>
            </a:xfrm>
            <a:custGeom>
              <a:avLst/>
              <a:gdLst>
                <a:gd name="T0" fmla="*/ 110 w 634"/>
                <a:gd name="T1" fmla="*/ 30 h 166"/>
                <a:gd name="T2" fmla="*/ 112 w 634"/>
                <a:gd name="T3" fmla="*/ 32 h 166"/>
                <a:gd name="T4" fmla="*/ 115 w 634"/>
                <a:gd name="T5" fmla="*/ 32 h 166"/>
                <a:gd name="T6" fmla="*/ 575 w 634"/>
                <a:gd name="T7" fmla="*/ 0 h 166"/>
                <a:gd name="T8" fmla="*/ 606 w 634"/>
                <a:gd name="T9" fmla="*/ 6 h 166"/>
                <a:gd name="T10" fmla="*/ 625 w 634"/>
                <a:gd name="T11" fmla="*/ 26 h 166"/>
                <a:gd name="T12" fmla="*/ 634 w 634"/>
                <a:gd name="T13" fmla="*/ 56 h 166"/>
                <a:gd name="T14" fmla="*/ 631 w 634"/>
                <a:gd name="T15" fmla="*/ 87 h 166"/>
                <a:gd name="T16" fmla="*/ 617 w 634"/>
                <a:gd name="T17" fmla="*/ 113 h 166"/>
                <a:gd name="T18" fmla="*/ 592 w 634"/>
                <a:gd name="T19" fmla="*/ 127 h 166"/>
                <a:gd name="T20" fmla="*/ 545 w 634"/>
                <a:gd name="T21" fmla="*/ 122 h 166"/>
                <a:gd name="T22" fmla="*/ 486 w 634"/>
                <a:gd name="T23" fmla="*/ 109 h 166"/>
                <a:gd name="T24" fmla="*/ 394 w 634"/>
                <a:gd name="T25" fmla="*/ 107 h 166"/>
                <a:gd name="T26" fmla="*/ 277 w 634"/>
                <a:gd name="T27" fmla="*/ 112 h 166"/>
                <a:gd name="T28" fmla="*/ 233 w 634"/>
                <a:gd name="T29" fmla="*/ 124 h 166"/>
                <a:gd name="T30" fmla="*/ 189 w 634"/>
                <a:gd name="T31" fmla="*/ 136 h 166"/>
                <a:gd name="T32" fmla="*/ 142 w 634"/>
                <a:gd name="T33" fmla="*/ 138 h 166"/>
                <a:gd name="T34" fmla="*/ 133 w 634"/>
                <a:gd name="T35" fmla="*/ 142 h 166"/>
                <a:gd name="T36" fmla="*/ 113 w 634"/>
                <a:gd name="T37" fmla="*/ 159 h 166"/>
                <a:gd name="T38" fmla="*/ 83 w 634"/>
                <a:gd name="T39" fmla="*/ 166 h 166"/>
                <a:gd name="T40" fmla="*/ 52 w 634"/>
                <a:gd name="T41" fmla="*/ 160 h 166"/>
                <a:gd name="T42" fmla="*/ 19 w 634"/>
                <a:gd name="T43" fmla="*/ 141 h 166"/>
                <a:gd name="T44" fmla="*/ 2 w 634"/>
                <a:gd name="T45" fmla="*/ 114 h 166"/>
                <a:gd name="T46" fmla="*/ 0 w 634"/>
                <a:gd name="T47" fmla="*/ 84 h 166"/>
                <a:gd name="T48" fmla="*/ 10 w 634"/>
                <a:gd name="T49" fmla="*/ 54 h 166"/>
                <a:gd name="T50" fmla="*/ 29 w 634"/>
                <a:gd name="T51" fmla="*/ 30 h 166"/>
                <a:gd name="T52" fmla="*/ 56 w 634"/>
                <a:gd name="T53" fmla="*/ 15 h 166"/>
                <a:gd name="T54" fmla="*/ 88 w 634"/>
                <a:gd name="T55" fmla="*/ 16 h 166"/>
                <a:gd name="T56" fmla="*/ 105 w 634"/>
                <a:gd name="T57" fmla="*/ 16 h 166"/>
                <a:gd name="T58" fmla="*/ 157 w 634"/>
                <a:gd name="T59" fmla="*/ 19 h 166"/>
                <a:gd name="T60" fmla="*/ 208 w 634"/>
                <a:gd name="T61" fmla="*/ 18 h 166"/>
                <a:gd name="T62" fmla="*/ 257 w 634"/>
                <a:gd name="T63" fmla="*/ 32 h 166"/>
                <a:gd name="T64" fmla="*/ 288 w 634"/>
                <a:gd name="T65" fmla="*/ 24 h 166"/>
                <a:gd name="T66" fmla="*/ 466 w 634"/>
                <a:gd name="T67" fmla="*/ 22 h 166"/>
                <a:gd name="T68" fmla="*/ 510 w 634"/>
                <a:gd name="T69" fmla="*/ 16 h 166"/>
                <a:gd name="T70" fmla="*/ 552 w 634"/>
                <a:gd name="T71" fmla="*/ 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34" h="166">
                  <a:moveTo>
                    <a:pt x="109" y="29"/>
                  </a:moveTo>
                  <a:lnTo>
                    <a:pt x="110" y="30"/>
                  </a:lnTo>
                  <a:lnTo>
                    <a:pt x="111" y="31"/>
                  </a:lnTo>
                  <a:lnTo>
                    <a:pt x="112" y="32"/>
                  </a:lnTo>
                  <a:lnTo>
                    <a:pt x="113" y="32"/>
                  </a:lnTo>
                  <a:lnTo>
                    <a:pt x="115" y="32"/>
                  </a:lnTo>
                  <a:lnTo>
                    <a:pt x="109" y="29"/>
                  </a:lnTo>
                  <a:close/>
                  <a:moveTo>
                    <a:pt x="575" y="0"/>
                  </a:moveTo>
                  <a:lnTo>
                    <a:pt x="592" y="0"/>
                  </a:lnTo>
                  <a:lnTo>
                    <a:pt x="606" y="6"/>
                  </a:lnTo>
                  <a:lnTo>
                    <a:pt x="617" y="15"/>
                  </a:lnTo>
                  <a:lnTo>
                    <a:pt x="625" y="26"/>
                  </a:lnTo>
                  <a:lnTo>
                    <a:pt x="631" y="41"/>
                  </a:lnTo>
                  <a:lnTo>
                    <a:pt x="634" y="56"/>
                  </a:lnTo>
                  <a:lnTo>
                    <a:pt x="634" y="72"/>
                  </a:lnTo>
                  <a:lnTo>
                    <a:pt x="631" y="87"/>
                  </a:lnTo>
                  <a:lnTo>
                    <a:pt x="625" y="101"/>
                  </a:lnTo>
                  <a:lnTo>
                    <a:pt x="617" y="113"/>
                  </a:lnTo>
                  <a:lnTo>
                    <a:pt x="606" y="123"/>
                  </a:lnTo>
                  <a:lnTo>
                    <a:pt x="592" y="127"/>
                  </a:lnTo>
                  <a:lnTo>
                    <a:pt x="575" y="127"/>
                  </a:lnTo>
                  <a:lnTo>
                    <a:pt x="545" y="122"/>
                  </a:lnTo>
                  <a:lnTo>
                    <a:pt x="515" y="115"/>
                  </a:lnTo>
                  <a:lnTo>
                    <a:pt x="486" y="109"/>
                  </a:lnTo>
                  <a:lnTo>
                    <a:pt x="455" y="107"/>
                  </a:lnTo>
                  <a:lnTo>
                    <a:pt x="394" y="107"/>
                  </a:lnTo>
                  <a:lnTo>
                    <a:pt x="335" y="108"/>
                  </a:lnTo>
                  <a:lnTo>
                    <a:pt x="277" y="112"/>
                  </a:lnTo>
                  <a:lnTo>
                    <a:pt x="254" y="118"/>
                  </a:lnTo>
                  <a:lnTo>
                    <a:pt x="233" y="124"/>
                  </a:lnTo>
                  <a:lnTo>
                    <a:pt x="212" y="131"/>
                  </a:lnTo>
                  <a:lnTo>
                    <a:pt x="189" y="136"/>
                  </a:lnTo>
                  <a:lnTo>
                    <a:pt x="167" y="139"/>
                  </a:lnTo>
                  <a:lnTo>
                    <a:pt x="142" y="138"/>
                  </a:lnTo>
                  <a:lnTo>
                    <a:pt x="137" y="139"/>
                  </a:lnTo>
                  <a:lnTo>
                    <a:pt x="133" y="142"/>
                  </a:lnTo>
                  <a:lnTo>
                    <a:pt x="126" y="149"/>
                  </a:lnTo>
                  <a:lnTo>
                    <a:pt x="113" y="159"/>
                  </a:lnTo>
                  <a:lnTo>
                    <a:pt x="98" y="164"/>
                  </a:lnTo>
                  <a:lnTo>
                    <a:pt x="83" y="166"/>
                  </a:lnTo>
                  <a:lnTo>
                    <a:pt x="68" y="164"/>
                  </a:lnTo>
                  <a:lnTo>
                    <a:pt x="52" y="160"/>
                  </a:lnTo>
                  <a:lnTo>
                    <a:pt x="34" y="151"/>
                  </a:lnTo>
                  <a:lnTo>
                    <a:pt x="19" y="141"/>
                  </a:lnTo>
                  <a:lnTo>
                    <a:pt x="10" y="128"/>
                  </a:lnTo>
                  <a:lnTo>
                    <a:pt x="2" y="114"/>
                  </a:lnTo>
                  <a:lnTo>
                    <a:pt x="0" y="99"/>
                  </a:lnTo>
                  <a:lnTo>
                    <a:pt x="0" y="84"/>
                  </a:lnTo>
                  <a:lnTo>
                    <a:pt x="3" y="69"/>
                  </a:lnTo>
                  <a:lnTo>
                    <a:pt x="10" y="54"/>
                  </a:lnTo>
                  <a:lnTo>
                    <a:pt x="18" y="41"/>
                  </a:lnTo>
                  <a:lnTo>
                    <a:pt x="29" y="30"/>
                  </a:lnTo>
                  <a:lnTo>
                    <a:pt x="41" y="20"/>
                  </a:lnTo>
                  <a:lnTo>
                    <a:pt x="56" y="15"/>
                  </a:lnTo>
                  <a:lnTo>
                    <a:pt x="71" y="12"/>
                  </a:lnTo>
                  <a:lnTo>
                    <a:pt x="88" y="16"/>
                  </a:lnTo>
                  <a:lnTo>
                    <a:pt x="90" y="16"/>
                  </a:lnTo>
                  <a:lnTo>
                    <a:pt x="105" y="16"/>
                  </a:lnTo>
                  <a:lnTo>
                    <a:pt x="131" y="18"/>
                  </a:lnTo>
                  <a:lnTo>
                    <a:pt x="157" y="19"/>
                  </a:lnTo>
                  <a:lnTo>
                    <a:pt x="183" y="16"/>
                  </a:lnTo>
                  <a:lnTo>
                    <a:pt x="208" y="18"/>
                  </a:lnTo>
                  <a:lnTo>
                    <a:pt x="232" y="23"/>
                  </a:lnTo>
                  <a:lnTo>
                    <a:pt x="257" y="32"/>
                  </a:lnTo>
                  <a:lnTo>
                    <a:pt x="273" y="30"/>
                  </a:lnTo>
                  <a:lnTo>
                    <a:pt x="288" y="24"/>
                  </a:lnTo>
                  <a:lnTo>
                    <a:pt x="304" y="22"/>
                  </a:lnTo>
                  <a:lnTo>
                    <a:pt x="466" y="22"/>
                  </a:lnTo>
                  <a:lnTo>
                    <a:pt x="490" y="20"/>
                  </a:lnTo>
                  <a:lnTo>
                    <a:pt x="510" y="16"/>
                  </a:lnTo>
                  <a:lnTo>
                    <a:pt x="531" y="10"/>
                  </a:lnTo>
                  <a:lnTo>
                    <a:pt x="552" y="5"/>
                  </a:lnTo>
                  <a:lnTo>
                    <a:pt x="575" y="0"/>
                  </a:lnTo>
                  <a:close/>
                </a:path>
              </a:pathLst>
            </a:custGeom>
            <a:solidFill>
              <a:srgbClr val="ED0D1F"/>
            </a:solidFill>
            <a:ln w="0">
              <a:solidFill>
                <a:srgbClr val="ED0D1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9" name="Freeform 276"/>
            <p:cNvSpPr/>
            <p:nvPr/>
          </p:nvSpPr>
          <p:spPr bwMode="auto">
            <a:xfrm>
              <a:off x="8355415" y="4651334"/>
              <a:ext cx="75063" cy="256946"/>
            </a:xfrm>
            <a:custGeom>
              <a:avLst/>
              <a:gdLst>
                <a:gd name="T0" fmla="*/ 93 w 633"/>
                <a:gd name="T1" fmla="*/ 7 h 2131"/>
                <a:gd name="T2" fmla="*/ 125 w 633"/>
                <a:gd name="T3" fmla="*/ 32 h 2131"/>
                <a:gd name="T4" fmla="*/ 142 w 633"/>
                <a:gd name="T5" fmla="*/ 46 h 2131"/>
                <a:gd name="T6" fmla="*/ 195 w 633"/>
                <a:gd name="T7" fmla="*/ 32 h 2131"/>
                <a:gd name="T8" fmla="*/ 285 w 633"/>
                <a:gd name="T9" fmla="*/ 41 h 2131"/>
                <a:gd name="T10" fmla="*/ 403 w 633"/>
                <a:gd name="T11" fmla="*/ 42 h 2131"/>
                <a:gd name="T12" fmla="*/ 430 w 633"/>
                <a:gd name="T13" fmla="*/ 49 h 2131"/>
                <a:gd name="T14" fmla="*/ 457 w 633"/>
                <a:gd name="T15" fmla="*/ 57 h 2131"/>
                <a:gd name="T16" fmla="*/ 487 w 633"/>
                <a:gd name="T17" fmla="*/ 53 h 2131"/>
                <a:gd name="T18" fmla="*/ 555 w 633"/>
                <a:gd name="T19" fmla="*/ 56 h 2131"/>
                <a:gd name="T20" fmla="*/ 600 w 633"/>
                <a:gd name="T21" fmla="*/ 84 h 2131"/>
                <a:gd name="T22" fmla="*/ 607 w 633"/>
                <a:gd name="T23" fmla="*/ 127 h 2131"/>
                <a:gd name="T24" fmla="*/ 581 w 633"/>
                <a:gd name="T25" fmla="*/ 165 h 2131"/>
                <a:gd name="T26" fmla="*/ 578 w 633"/>
                <a:gd name="T27" fmla="*/ 170 h 2131"/>
                <a:gd name="T28" fmla="*/ 562 w 633"/>
                <a:gd name="T29" fmla="*/ 186 h 2131"/>
                <a:gd name="T30" fmla="*/ 554 w 633"/>
                <a:gd name="T31" fmla="*/ 230 h 2131"/>
                <a:gd name="T32" fmla="*/ 549 w 633"/>
                <a:gd name="T33" fmla="*/ 258 h 2131"/>
                <a:gd name="T34" fmla="*/ 564 w 633"/>
                <a:gd name="T35" fmla="*/ 339 h 2131"/>
                <a:gd name="T36" fmla="*/ 561 w 633"/>
                <a:gd name="T37" fmla="*/ 419 h 2131"/>
                <a:gd name="T38" fmla="*/ 575 w 633"/>
                <a:gd name="T39" fmla="*/ 504 h 2131"/>
                <a:gd name="T40" fmla="*/ 581 w 633"/>
                <a:gd name="T41" fmla="*/ 679 h 2131"/>
                <a:gd name="T42" fmla="*/ 585 w 633"/>
                <a:gd name="T43" fmla="*/ 896 h 2131"/>
                <a:gd name="T44" fmla="*/ 586 w 633"/>
                <a:gd name="T45" fmla="*/ 1114 h 2131"/>
                <a:gd name="T46" fmla="*/ 585 w 633"/>
                <a:gd name="T47" fmla="*/ 1298 h 2131"/>
                <a:gd name="T48" fmla="*/ 592 w 633"/>
                <a:gd name="T49" fmla="*/ 1528 h 2131"/>
                <a:gd name="T50" fmla="*/ 624 w 633"/>
                <a:gd name="T51" fmla="*/ 1909 h 2131"/>
                <a:gd name="T52" fmla="*/ 628 w 633"/>
                <a:gd name="T53" fmla="*/ 2091 h 2131"/>
                <a:gd name="T54" fmla="*/ 595 w 633"/>
                <a:gd name="T55" fmla="*/ 2125 h 2131"/>
                <a:gd name="T56" fmla="*/ 555 w 633"/>
                <a:gd name="T57" fmla="*/ 2131 h 2131"/>
                <a:gd name="T58" fmla="*/ 507 w 633"/>
                <a:gd name="T59" fmla="*/ 2113 h 2131"/>
                <a:gd name="T60" fmla="*/ 486 w 633"/>
                <a:gd name="T61" fmla="*/ 2069 h 2131"/>
                <a:gd name="T62" fmla="*/ 492 w 633"/>
                <a:gd name="T63" fmla="*/ 2031 h 2131"/>
                <a:gd name="T64" fmla="*/ 480 w 633"/>
                <a:gd name="T65" fmla="*/ 1791 h 2131"/>
                <a:gd name="T66" fmla="*/ 461 w 633"/>
                <a:gd name="T67" fmla="*/ 1526 h 2131"/>
                <a:gd name="T68" fmla="*/ 468 w 633"/>
                <a:gd name="T69" fmla="*/ 1130 h 2131"/>
                <a:gd name="T70" fmla="*/ 480 w 633"/>
                <a:gd name="T71" fmla="*/ 934 h 2131"/>
                <a:gd name="T72" fmla="*/ 470 w 633"/>
                <a:gd name="T73" fmla="*/ 838 h 2131"/>
                <a:gd name="T74" fmla="*/ 470 w 633"/>
                <a:gd name="T75" fmla="*/ 700 h 2131"/>
                <a:gd name="T76" fmla="*/ 476 w 633"/>
                <a:gd name="T77" fmla="*/ 596 h 2131"/>
                <a:gd name="T78" fmla="*/ 455 w 633"/>
                <a:gd name="T79" fmla="*/ 435 h 2131"/>
                <a:gd name="T80" fmla="*/ 451 w 633"/>
                <a:gd name="T81" fmla="*/ 358 h 2131"/>
                <a:gd name="T82" fmla="*/ 452 w 633"/>
                <a:gd name="T83" fmla="*/ 319 h 2131"/>
                <a:gd name="T84" fmla="*/ 431 w 633"/>
                <a:gd name="T85" fmla="*/ 270 h 2131"/>
                <a:gd name="T86" fmla="*/ 430 w 633"/>
                <a:gd name="T87" fmla="*/ 201 h 2131"/>
                <a:gd name="T88" fmla="*/ 421 w 633"/>
                <a:gd name="T89" fmla="*/ 177 h 2131"/>
                <a:gd name="T90" fmla="*/ 316 w 633"/>
                <a:gd name="T91" fmla="*/ 203 h 2131"/>
                <a:gd name="T92" fmla="*/ 207 w 633"/>
                <a:gd name="T93" fmla="*/ 212 h 2131"/>
                <a:gd name="T94" fmla="*/ 141 w 633"/>
                <a:gd name="T95" fmla="*/ 206 h 2131"/>
                <a:gd name="T96" fmla="*/ 84 w 633"/>
                <a:gd name="T97" fmla="*/ 180 h 2131"/>
                <a:gd name="T98" fmla="*/ 35 w 633"/>
                <a:gd name="T99" fmla="*/ 134 h 2131"/>
                <a:gd name="T100" fmla="*/ 16 w 633"/>
                <a:gd name="T101" fmla="*/ 106 h 2131"/>
                <a:gd name="T102" fmla="*/ 0 w 633"/>
                <a:gd name="T103" fmla="*/ 62 h 2131"/>
                <a:gd name="T104" fmla="*/ 16 w 633"/>
                <a:gd name="T105" fmla="*/ 19 h 2131"/>
                <a:gd name="T106" fmla="*/ 63 w 633"/>
                <a:gd name="T107" fmla="*/ 0 h 2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33" h="2131">
                  <a:moveTo>
                    <a:pt x="63" y="0"/>
                  </a:moveTo>
                  <a:lnTo>
                    <a:pt x="79" y="2"/>
                  </a:lnTo>
                  <a:lnTo>
                    <a:pt x="93" y="7"/>
                  </a:lnTo>
                  <a:lnTo>
                    <a:pt x="105" y="14"/>
                  </a:lnTo>
                  <a:lnTo>
                    <a:pt x="115" y="24"/>
                  </a:lnTo>
                  <a:lnTo>
                    <a:pt x="125" y="32"/>
                  </a:lnTo>
                  <a:lnTo>
                    <a:pt x="133" y="42"/>
                  </a:lnTo>
                  <a:lnTo>
                    <a:pt x="139" y="47"/>
                  </a:lnTo>
                  <a:lnTo>
                    <a:pt x="142" y="46"/>
                  </a:lnTo>
                  <a:lnTo>
                    <a:pt x="157" y="40"/>
                  </a:lnTo>
                  <a:lnTo>
                    <a:pt x="172" y="32"/>
                  </a:lnTo>
                  <a:lnTo>
                    <a:pt x="195" y="32"/>
                  </a:lnTo>
                  <a:lnTo>
                    <a:pt x="220" y="34"/>
                  </a:lnTo>
                  <a:lnTo>
                    <a:pt x="246" y="42"/>
                  </a:lnTo>
                  <a:lnTo>
                    <a:pt x="285" y="41"/>
                  </a:lnTo>
                  <a:lnTo>
                    <a:pt x="324" y="39"/>
                  </a:lnTo>
                  <a:lnTo>
                    <a:pt x="363" y="38"/>
                  </a:lnTo>
                  <a:lnTo>
                    <a:pt x="403" y="42"/>
                  </a:lnTo>
                  <a:lnTo>
                    <a:pt x="409" y="43"/>
                  </a:lnTo>
                  <a:lnTo>
                    <a:pt x="419" y="45"/>
                  </a:lnTo>
                  <a:lnTo>
                    <a:pt x="430" y="49"/>
                  </a:lnTo>
                  <a:lnTo>
                    <a:pt x="441" y="52"/>
                  </a:lnTo>
                  <a:lnTo>
                    <a:pt x="451" y="55"/>
                  </a:lnTo>
                  <a:lnTo>
                    <a:pt x="457" y="57"/>
                  </a:lnTo>
                  <a:lnTo>
                    <a:pt x="461" y="58"/>
                  </a:lnTo>
                  <a:lnTo>
                    <a:pt x="475" y="55"/>
                  </a:lnTo>
                  <a:lnTo>
                    <a:pt x="487" y="53"/>
                  </a:lnTo>
                  <a:lnTo>
                    <a:pt x="502" y="53"/>
                  </a:lnTo>
                  <a:lnTo>
                    <a:pt x="528" y="54"/>
                  </a:lnTo>
                  <a:lnTo>
                    <a:pt x="555" y="56"/>
                  </a:lnTo>
                  <a:lnTo>
                    <a:pt x="581" y="64"/>
                  </a:lnTo>
                  <a:lnTo>
                    <a:pt x="592" y="74"/>
                  </a:lnTo>
                  <a:lnTo>
                    <a:pt x="600" y="84"/>
                  </a:lnTo>
                  <a:lnTo>
                    <a:pt x="606" y="98"/>
                  </a:lnTo>
                  <a:lnTo>
                    <a:pt x="608" y="113"/>
                  </a:lnTo>
                  <a:lnTo>
                    <a:pt x="607" y="127"/>
                  </a:lnTo>
                  <a:lnTo>
                    <a:pt x="603" y="141"/>
                  </a:lnTo>
                  <a:lnTo>
                    <a:pt x="594" y="154"/>
                  </a:lnTo>
                  <a:lnTo>
                    <a:pt x="581" y="165"/>
                  </a:lnTo>
                  <a:lnTo>
                    <a:pt x="584" y="164"/>
                  </a:lnTo>
                  <a:lnTo>
                    <a:pt x="582" y="166"/>
                  </a:lnTo>
                  <a:lnTo>
                    <a:pt x="578" y="170"/>
                  </a:lnTo>
                  <a:lnTo>
                    <a:pt x="573" y="174"/>
                  </a:lnTo>
                  <a:lnTo>
                    <a:pt x="568" y="181"/>
                  </a:lnTo>
                  <a:lnTo>
                    <a:pt x="562" y="186"/>
                  </a:lnTo>
                  <a:lnTo>
                    <a:pt x="559" y="192"/>
                  </a:lnTo>
                  <a:lnTo>
                    <a:pt x="558" y="209"/>
                  </a:lnTo>
                  <a:lnTo>
                    <a:pt x="554" y="230"/>
                  </a:lnTo>
                  <a:lnTo>
                    <a:pt x="548" y="252"/>
                  </a:lnTo>
                  <a:lnTo>
                    <a:pt x="548" y="255"/>
                  </a:lnTo>
                  <a:lnTo>
                    <a:pt x="549" y="258"/>
                  </a:lnTo>
                  <a:lnTo>
                    <a:pt x="558" y="283"/>
                  </a:lnTo>
                  <a:lnTo>
                    <a:pt x="563" y="309"/>
                  </a:lnTo>
                  <a:lnTo>
                    <a:pt x="564" y="339"/>
                  </a:lnTo>
                  <a:lnTo>
                    <a:pt x="561" y="365"/>
                  </a:lnTo>
                  <a:lnTo>
                    <a:pt x="560" y="392"/>
                  </a:lnTo>
                  <a:lnTo>
                    <a:pt x="561" y="419"/>
                  </a:lnTo>
                  <a:lnTo>
                    <a:pt x="564" y="445"/>
                  </a:lnTo>
                  <a:lnTo>
                    <a:pt x="570" y="476"/>
                  </a:lnTo>
                  <a:lnTo>
                    <a:pt x="575" y="504"/>
                  </a:lnTo>
                  <a:lnTo>
                    <a:pt x="579" y="532"/>
                  </a:lnTo>
                  <a:lnTo>
                    <a:pt x="581" y="563"/>
                  </a:lnTo>
                  <a:lnTo>
                    <a:pt x="581" y="679"/>
                  </a:lnTo>
                  <a:lnTo>
                    <a:pt x="580" y="752"/>
                  </a:lnTo>
                  <a:lnTo>
                    <a:pt x="582" y="825"/>
                  </a:lnTo>
                  <a:lnTo>
                    <a:pt x="585" y="896"/>
                  </a:lnTo>
                  <a:lnTo>
                    <a:pt x="588" y="968"/>
                  </a:lnTo>
                  <a:lnTo>
                    <a:pt x="589" y="1041"/>
                  </a:lnTo>
                  <a:lnTo>
                    <a:pt x="586" y="1114"/>
                  </a:lnTo>
                  <a:lnTo>
                    <a:pt x="584" y="1174"/>
                  </a:lnTo>
                  <a:lnTo>
                    <a:pt x="584" y="1236"/>
                  </a:lnTo>
                  <a:lnTo>
                    <a:pt x="585" y="1298"/>
                  </a:lnTo>
                  <a:lnTo>
                    <a:pt x="586" y="1357"/>
                  </a:lnTo>
                  <a:lnTo>
                    <a:pt x="590" y="1443"/>
                  </a:lnTo>
                  <a:lnTo>
                    <a:pt x="592" y="1528"/>
                  </a:lnTo>
                  <a:lnTo>
                    <a:pt x="596" y="1612"/>
                  </a:lnTo>
                  <a:lnTo>
                    <a:pt x="611" y="1761"/>
                  </a:lnTo>
                  <a:lnTo>
                    <a:pt x="624" y="1909"/>
                  </a:lnTo>
                  <a:lnTo>
                    <a:pt x="633" y="2058"/>
                  </a:lnTo>
                  <a:lnTo>
                    <a:pt x="633" y="2075"/>
                  </a:lnTo>
                  <a:lnTo>
                    <a:pt x="628" y="2091"/>
                  </a:lnTo>
                  <a:lnTo>
                    <a:pt x="620" y="2104"/>
                  </a:lnTo>
                  <a:lnTo>
                    <a:pt x="608" y="2116"/>
                  </a:lnTo>
                  <a:lnTo>
                    <a:pt x="595" y="2125"/>
                  </a:lnTo>
                  <a:lnTo>
                    <a:pt x="580" y="2130"/>
                  </a:lnTo>
                  <a:lnTo>
                    <a:pt x="564" y="2131"/>
                  </a:lnTo>
                  <a:lnTo>
                    <a:pt x="555" y="2131"/>
                  </a:lnTo>
                  <a:lnTo>
                    <a:pt x="535" y="2129"/>
                  </a:lnTo>
                  <a:lnTo>
                    <a:pt x="519" y="2123"/>
                  </a:lnTo>
                  <a:lnTo>
                    <a:pt x="507" y="2113"/>
                  </a:lnTo>
                  <a:lnTo>
                    <a:pt x="497" y="2100"/>
                  </a:lnTo>
                  <a:lnTo>
                    <a:pt x="489" y="2085"/>
                  </a:lnTo>
                  <a:lnTo>
                    <a:pt x="486" y="2069"/>
                  </a:lnTo>
                  <a:lnTo>
                    <a:pt x="486" y="2052"/>
                  </a:lnTo>
                  <a:lnTo>
                    <a:pt x="489" y="2036"/>
                  </a:lnTo>
                  <a:lnTo>
                    <a:pt x="492" y="2031"/>
                  </a:lnTo>
                  <a:lnTo>
                    <a:pt x="491" y="1968"/>
                  </a:lnTo>
                  <a:lnTo>
                    <a:pt x="486" y="1879"/>
                  </a:lnTo>
                  <a:lnTo>
                    <a:pt x="480" y="1791"/>
                  </a:lnTo>
                  <a:lnTo>
                    <a:pt x="471" y="1702"/>
                  </a:lnTo>
                  <a:lnTo>
                    <a:pt x="465" y="1614"/>
                  </a:lnTo>
                  <a:lnTo>
                    <a:pt x="461" y="1526"/>
                  </a:lnTo>
                  <a:lnTo>
                    <a:pt x="461" y="1368"/>
                  </a:lnTo>
                  <a:lnTo>
                    <a:pt x="465" y="1209"/>
                  </a:lnTo>
                  <a:lnTo>
                    <a:pt x="468" y="1130"/>
                  </a:lnTo>
                  <a:lnTo>
                    <a:pt x="475" y="1048"/>
                  </a:lnTo>
                  <a:lnTo>
                    <a:pt x="482" y="966"/>
                  </a:lnTo>
                  <a:lnTo>
                    <a:pt x="480" y="934"/>
                  </a:lnTo>
                  <a:lnTo>
                    <a:pt x="476" y="904"/>
                  </a:lnTo>
                  <a:lnTo>
                    <a:pt x="472" y="872"/>
                  </a:lnTo>
                  <a:lnTo>
                    <a:pt x="470" y="838"/>
                  </a:lnTo>
                  <a:lnTo>
                    <a:pt x="470" y="792"/>
                  </a:lnTo>
                  <a:lnTo>
                    <a:pt x="470" y="746"/>
                  </a:lnTo>
                  <a:lnTo>
                    <a:pt x="470" y="700"/>
                  </a:lnTo>
                  <a:lnTo>
                    <a:pt x="473" y="667"/>
                  </a:lnTo>
                  <a:lnTo>
                    <a:pt x="476" y="631"/>
                  </a:lnTo>
                  <a:lnTo>
                    <a:pt x="476" y="596"/>
                  </a:lnTo>
                  <a:lnTo>
                    <a:pt x="477" y="563"/>
                  </a:lnTo>
                  <a:lnTo>
                    <a:pt x="466" y="499"/>
                  </a:lnTo>
                  <a:lnTo>
                    <a:pt x="455" y="435"/>
                  </a:lnTo>
                  <a:lnTo>
                    <a:pt x="454" y="403"/>
                  </a:lnTo>
                  <a:lnTo>
                    <a:pt x="450" y="371"/>
                  </a:lnTo>
                  <a:lnTo>
                    <a:pt x="451" y="358"/>
                  </a:lnTo>
                  <a:lnTo>
                    <a:pt x="452" y="343"/>
                  </a:lnTo>
                  <a:lnTo>
                    <a:pt x="452" y="329"/>
                  </a:lnTo>
                  <a:lnTo>
                    <a:pt x="452" y="319"/>
                  </a:lnTo>
                  <a:lnTo>
                    <a:pt x="450" y="313"/>
                  </a:lnTo>
                  <a:lnTo>
                    <a:pt x="439" y="291"/>
                  </a:lnTo>
                  <a:lnTo>
                    <a:pt x="431" y="270"/>
                  </a:lnTo>
                  <a:lnTo>
                    <a:pt x="425" y="248"/>
                  </a:lnTo>
                  <a:lnTo>
                    <a:pt x="425" y="225"/>
                  </a:lnTo>
                  <a:lnTo>
                    <a:pt x="430" y="201"/>
                  </a:lnTo>
                  <a:lnTo>
                    <a:pt x="432" y="185"/>
                  </a:lnTo>
                  <a:lnTo>
                    <a:pt x="433" y="174"/>
                  </a:lnTo>
                  <a:lnTo>
                    <a:pt x="421" y="177"/>
                  </a:lnTo>
                  <a:lnTo>
                    <a:pt x="403" y="180"/>
                  </a:lnTo>
                  <a:lnTo>
                    <a:pt x="360" y="192"/>
                  </a:lnTo>
                  <a:lnTo>
                    <a:pt x="316" y="203"/>
                  </a:lnTo>
                  <a:lnTo>
                    <a:pt x="274" y="209"/>
                  </a:lnTo>
                  <a:lnTo>
                    <a:pt x="231" y="212"/>
                  </a:lnTo>
                  <a:lnTo>
                    <a:pt x="207" y="212"/>
                  </a:lnTo>
                  <a:lnTo>
                    <a:pt x="185" y="211"/>
                  </a:lnTo>
                  <a:lnTo>
                    <a:pt x="162" y="209"/>
                  </a:lnTo>
                  <a:lnTo>
                    <a:pt x="141" y="206"/>
                  </a:lnTo>
                  <a:lnTo>
                    <a:pt x="120" y="200"/>
                  </a:lnTo>
                  <a:lnTo>
                    <a:pt x="101" y="192"/>
                  </a:lnTo>
                  <a:lnTo>
                    <a:pt x="84" y="180"/>
                  </a:lnTo>
                  <a:lnTo>
                    <a:pt x="66" y="169"/>
                  </a:lnTo>
                  <a:lnTo>
                    <a:pt x="49" y="153"/>
                  </a:lnTo>
                  <a:lnTo>
                    <a:pt x="35" y="134"/>
                  </a:lnTo>
                  <a:lnTo>
                    <a:pt x="23" y="115"/>
                  </a:lnTo>
                  <a:lnTo>
                    <a:pt x="22" y="111"/>
                  </a:lnTo>
                  <a:lnTo>
                    <a:pt x="16" y="106"/>
                  </a:lnTo>
                  <a:lnTo>
                    <a:pt x="7" y="92"/>
                  </a:lnTo>
                  <a:lnTo>
                    <a:pt x="2" y="78"/>
                  </a:lnTo>
                  <a:lnTo>
                    <a:pt x="0" y="62"/>
                  </a:lnTo>
                  <a:lnTo>
                    <a:pt x="2" y="46"/>
                  </a:lnTo>
                  <a:lnTo>
                    <a:pt x="7" y="32"/>
                  </a:lnTo>
                  <a:lnTo>
                    <a:pt x="16" y="19"/>
                  </a:lnTo>
                  <a:lnTo>
                    <a:pt x="28" y="10"/>
                  </a:lnTo>
                  <a:lnTo>
                    <a:pt x="44" y="2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ED0D1F"/>
            </a:solidFill>
            <a:ln w="0">
              <a:solidFill>
                <a:srgbClr val="ED0D1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0" name="Freeform 277"/>
            <p:cNvSpPr/>
            <p:nvPr/>
          </p:nvSpPr>
          <p:spPr bwMode="auto">
            <a:xfrm>
              <a:off x="8401608" y="4929933"/>
              <a:ext cx="105377" cy="18766"/>
            </a:xfrm>
            <a:custGeom>
              <a:avLst/>
              <a:gdLst>
                <a:gd name="T0" fmla="*/ 93 w 880"/>
                <a:gd name="T1" fmla="*/ 0 h 152"/>
                <a:gd name="T2" fmla="*/ 136 w 880"/>
                <a:gd name="T3" fmla="*/ 3 h 152"/>
                <a:gd name="T4" fmla="*/ 174 w 880"/>
                <a:gd name="T5" fmla="*/ 4 h 152"/>
                <a:gd name="T6" fmla="*/ 201 w 880"/>
                <a:gd name="T7" fmla="*/ 10 h 152"/>
                <a:gd name="T8" fmla="*/ 202 w 880"/>
                <a:gd name="T9" fmla="*/ 10 h 152"/>
                <a:gd name="T10" fmla="*/ 209 w 880"/>
                <a:gd name="T11" fmla="*/ 8 h 152"/>
                <a:gd name="T12" fmla="*/ 266 w 880"/>
                <a:gd name="T13" fmla="*/ 4 h 152"/>
                <a:gd name="T14" fmla="*/ 310 w 880"/>
                <a:gd name="T15" fmla="*/ 11 h 152"/>
                <a:gd name="T16" fmla="*/ 351 w 880"/>
                <a:gd name="T17" fmla="*/ 15 h 152"/>
                <a:gd name="T18" fmla="*/ 450 w 880"/>
                <a:gd name="T19" fmla="*/ 17 h 152"/>
                <a:gd name="T20" fmla="*/ 595 w 880"/>
                <a:gd name="T21" fmla="*/ 8 h 152"/>
                <a:gd name="T22" fmla="*/ 632 w 880"/>
                <a:gd name="T23" fmla="*/ 3 h 152"/>
                <a:gd name="T24" fmla="*/ 696 w 880"/>
                <a:gd name="T25" fmla="*/ 3 h 152"/>
                <a:gd name="T26" fmla="*/ 732 w 880"/>
                <a:gd name="T27" fmla="*/ 2 h 152"/>
                <a:gd name="T28" fmla="*/ 769 w 880"/>
                <a:gd name="T29" fmla="*/ 8 h 152"/>
                <a:gd name="T30" fmla="*/ 806 w 880"/>
                <a:gd name="T31" fmla="*/ 3 h 152"/>
                <a:gd name="T32" fmla="*/ 837 w 880"/>
                <a:gd name="T33" fmla="*/ 2 h 152"/>
                <a:gd name="T34" fmla="*/ 863 w 880"/>
                <a:gd name="T35" fmla="*/ 19 h 152"/>
                <a:gd name="T36" fmla="*/ 878 w 880"/>
                <a:gd name="T37" fmla="*/ 47 h 152"/>
                <a:gd name="T38" fmla="*/ 879 w 880"/>
                <a:gd name="T39" fmla="*/ 79 h 152"/>
                <a:gd name="T40" fmla="*/ 863 w 880"/>
                <a:gd name="T41" fmla="*/ 109 h 152"/>
                <a:gd name="T42" fmla="*/ 831 w 880"/>
                <a:gd name="T43" fmla="*/ 124 h 152"/>
                <a:gd name="T44" fmla="*/ 816 w 880"/>
                <a:gd name="T45" fmla="*/ 124 h 152"/>
                <a:gd name="T46" fmla="*/ 774 w 880"/>
                <a:gd name="T47" fmla="*/ 130 h 152"/>
                <a:gd name="T48" fmla="*/ 743 w 880"/>
                <a:gd name="T49" fmla="*/ 122 h 152"/>
                <a:gd name="T50" fmla="*/ 712 w 880"/>
                <a:gd name="T51" fmla="*/ 126 h 152"/>
                <a:gd name="T52" fmla="*/ 687 w 880"/>
                <a:gd name="T53" fmla="*/ 126 h 152"/>
                <a:gd name="T54" fmla="*/ 664 w 880"/>
                <a:gd name="T55" fmla="*/ 124 h 152"/>
                <a:gd name="T56" fmla="*/ 637 w 880"/>
                <a:gd name="T57" fmla="*/ 127 h 152"/>
                <a:gd name="T58" fmla="*/ 607 w 880"/>
                <a:gd name="T59" fmla="*/ 130 h 152"/>
                <a:gd name="T60" fmla="*/ 451 w 880"/>
                <a:gd name="T61" fmla="*/ 140 h 152"/>
                <a:gd name="T62" fmla="*/ 346 w 880"/>
                <a:gd name="T63" fmla="*/ 142 h 152"/>
                <a:gd name="T64" fmla="*/ 290 w 880"/>
                <a:gd name="T65" fmla="*/ 145 h 152"/>
                <a:gd name="T66" fmla="*/ 260 w 880"/>
                <a:gd name="T67" fmla="*/ 141 h 152"/>
                <a:gd name="T68" fmla="*/ 259 w 880"/>
                <a:gd name="T69" fmla="*/ 140 h 152"/>
                <a:gd name="T70" fmla="*/ 260 w 880"/>
                <a:gd name="T71" fmla="*/ 138 h 152"/>
                <a:gd name="T72" fmla="*/ 264 w 880"/>
                <a:gd name="T73" fmla="*/ 133 h 152"/>
                <a:gd name="T74" fmla="*/ 260 w 880"/>
                <a:gd name="T75" fmla="*/ 137 h 152"/>
                <a:gd name="T76" fmla="*/ 248 w 880"/>
                <a:gd name="T77" fmla="*/ 140 h 152"/>
                <a:gd name="T78" fmla="*/ 230 w 880"/>
                <a:gd name="T79" fmla="*/ 142 h 152"/>
                <a:gd name="T80" fmla="*/ 209 w 880"/>
                <a:gd name="T81" fmla="*/ 150 h 152"/>
                <a:gd name="T82" fmla="*/ 186 w 880"/>
                <a:gd name="T83" fmla="*/ 150 h 152"/>
                <a:gd name="T84" fmla="*/ 161 w 880"/>
                <a:gd name="T85" fmla="*/ 142 h 152"/>
                <a:gd name="T86" fmla="*/ 136 w 880"/>
                <a:gd name="T87" fmla="*/ 140 h 152"/>
                <a:gd name="T88" fmla="*/ 105 w 880"/>
                <a:gd name="T89" fmla="*/ 130 h 152"/>
                <a:gd name="T90" fmla="*/ 67 w 880"/>
                <a:gd name="T91" fmla="*/ 127 h 152"/>
                <a:gd name="T92" fmla="*/ 32 w 880"/>
                <a:gd name="T93" fmla="*/ 112 h 152"/>
                <a:gd name="T94" fmla="*/ 5 w 880"/>
                <a:gd name="T95" fmla="*/ 86 h 152"/>
                <a:gd name="T96" fmla="*/ 0 w 880"/>
                <a:gd name="T97" fmla="*/ 55 h 152"/>
                <a:gd name="T98" fmla="*/ 16 w 880"/>
                <a:gd name="T99" fmla="*/ 23 h 152"/>
                <a:gd name="T100" fmla="*/ 51 w 880"/>
                <a:gd name="T101" fmla="*/ 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0" h="152">
                  <a:moveTo>
                    <a:pt x="71" y="0"/>
                  </a:moveTo>
                  <a:lnTo>
                    <a:pt x="93" y="0"/>
                  </a:lnTo>
                  <a:lnTo>
                    <a:pt x="114" y="2"/>
                  </a:lnTo>
                  <a:lnTo>
                    <a:pt x="136" y="3"/>
                  </a:lnTo>
                  <a:lnTo>
                    <a:pt x="156" y="3"/>
                  </a:lnTo>
                  <a:lnTo>
                    <a:pt x="174" y="4"/>
                  </a:lnTo>
                  <a:lnTo>
                    <a:pt x="194" y="8"/>
                  </a:lnTo>
                  <a:lnTo>
                    <a:pt x="201" y="10"/>
                  </a:lnTo>
                  <a:lnTo>
                    <a:pt x="202" y="10"/>
                  </a:lnTo>
                  <a:lnTo>
                    <a:pt x="202" y="10"/>
                  </a:lnTo>
                  <a:lnTo>
                    <a:pt x="205" y="9"/>
                  </a:lnTo>
                  <a:lnTo>
                    <a:pt x="209" y="8"/>
                  </a:lnTo>
                  <a:lnTo>
                    <a:pt x="239" y="4"/>
                  </a:lnTo>
                  <a:lnTo>
                    <a:pt x="266" y="4"/>
                  </a:lnTo>
                  <a:lnTo>
                    <a:pt x="293" y="8"/>
                  </a:lnTo>
                  <a:lnTo>
                    <a:pt x="310" y="11"/>
                  </a:lnTo>
                  <a:lnTo>
                    <a:pt x="329" y="13"/>
                  </a:lnTo>
                  <a:lnTo>
                    <a:pt x="351" y="15"/>
                  </a:lnTo>
                  <a:lnTo>
                    <a:pt x="376" y="19"/>
                  </a:lnTo>
                  <a:lnTo>
                    <a:pt x="450" y="17"/>
                  </a:lnTo>
                  <a:lnTo>
                    <a:pt x="523" y="13"/>
                  </a:lnTo>
                  <a:lnTo>
                    <a:pt x="595" y="8"/>
                  </a:lnTo>
                  <a:lnTo>
                    <a:pt x="614" y="4"/>
                  </a:lnTo>
                  <a:lnTo>
                    <a:pt x="632" y="3"/>
                  </a:lnTo>
                  <a:lnTo>
                    <a:pt x="649" y="3"/>
                  </a:lnTo>
                  <a:lnTo>
                    <a:pt x="696" y="3"/>
                  </a:lnTo>
                  <a:lnTo>
                    <a:pt x="714" y="1"/>
                  </a:lnTo>
                  <a:lnTo>
                    <a:pt x="732" y="2"/>
                  </a:lnTo>
                  <a:lnTo>
                    <a:pt x="750" y="6"/>
                  </a:lnTo>
                  <a:lnTo>
                    <a:pt x="769" y="8"/>
                  </a:lnTo>
                  <a:lnTo>
                    <a:pt x="787" y="8"/>
                  </a:lnTo>
                  <a:lnTo>
                    <a:pt x="806" y="3"/>
                  </a:lnTo>
                  <a:lnTo>
                    <a:pt x="822" y="0"/>
                  </a:lnTo>
                  <a:lnTo>
                    <a:pt x="837" y="2"/>
                  </a:lnTo>
                  <a:lnTo>
                    <a:pt x="851" y="9"/>
                  </a:lnTo>
                  <a:lnTo>
                    <a:pt x="863" y="19"/>
                  </a:lnTo>
                  <a:lnTo>
                    <a:pt x="871" y="33"/>
                  </a:lnTo>
                  <a:lnTo>
                    <a:pt x="878" y="47"/>
                  </a:lnTo>
                  <a:lnTo>
                    <a:pt x="880" y="63"/>
                  </a:lnTo>
                  <a:lnTo>
                    <a:pt x="879" y="79"/>
                  </a:lnTo>
                  <a:lnTo>
                    <a:pt x="873" y="96"/>
                  </a:lnTo>
                  <a:lnTo>
                    <a:pt x="863" y="109"/>
                  </a:lnTo>
                  <a:lnTo>
                    <a:pt x="847" y="119"/>
                  </a:lnTo>
                  <a:lnTo>
                    <a:pt x="831" y="124"/>
                  </a:lnTo>
                  <a:lnTo>
                    <a:pt x="817" y="123"/>
                  </a:lnTo>
                  <a:lnTo>
                    <a:pt x="816" y="124"/>
                  </a:lnTo>
                  <a:lnTo>
                    <a:pt x="795" y="128"/>
                  </a:lnTo>
                  <a:lnTo>
                    <a:pt x="774" y="130"/>
                  </a:lnTo>
                  <a:lnTo>
                    <a:pt x="758" y="126"/>
                  </a:lnTo>
                  <a:lnTo>
                    <a:pt x="743" y="122"/>
                  </a:lnTo>
                  <a:lnTo>
                    <a:pt x="727" y="120"/>
                  </a:lnTo>
                  <a:lnTo>
                    <a:pt x="712" y="126"/>
                  </a:lnTo>
                  <a:lnTo>
                    <a:pt x="699" y="127"/>
                  </a:lnTo>
                  <a:lnTo>
                    <a:pt x="687" y="126"/>
                  </a:lnTo>
                  <a:lnTo>
                    <a:pt x="676" y="125"/>
                  </a:lnTo>
                  <a:lnTo>
                    <a:pt x="664" y="124"/>
                  </a:lnTo>
                  <a:lnTo>
                    <a:pt x="649" y="126"/>
                  </a:lnTo>
                  <a:lnTo>
                    <a:pt x="637" y="127"/>
                  </a:lnTo>
                  <a:lnTo>
                    <a:pt x="622" y="129"/>
                  </a:lnTo>
                  <a:lnTo>
                    <a:pt x="607" y="130"/>
                  </a:lnTo>
                  <a:lnTo>
                    <a:pt x="528" y="138"/>
                  </a:lnTo>
                  <a:lnTo>
                    <a:pt x="451" y="140"/>
                  </a:lnTo>
                  <a:lnTo>
                    <a:pt x="376" y="141"/>
                  </a:lnTo>
                  <a:lnTo>
                    <a:pt x="346" y="142"/>
                  </a:lnTo>
                  <a:lnTo>
                    <a:pt x="317" y="144"/>
                  </a:lnTo>
                  <a:lnTo>
                    <a:pt x="290" y="145"/>
                  </a:lnTo>
                  <a:lnTo>
                    <a:pt x="262" y="141"/>
                  </a:lnTo>
                  <a:lnTo>
                    <a:pt x="260" y="141"/>
                  </a:lnTo>
                  <a:lnTo>
                    <a:pt x="259" y="140"/>
                  </a:lnTo>
                  <a:lnTo>
                    <a:pt x="259" y="140"/>
                  </a:lnTo>
                  <a:lnTo>
                    <a:pt x="259" y="139"/>
                  </a:lnTo>
                  <a:lnTo>
                    <a:pt x="260" y="138"/>
                  </a:lnTo>
                  <a:lnTo>
                    <a:pt x="261" y="137"/>
                  </a:lnTo>
                  <a:lnTo>
                    <a:pt x="264" y="133"/>
                  </a:lnTo>
                  <a:lnTo>
                    <a:pt x="267" y="130"/>
                  </a:lnTo>
                  <a:lnTo>
                    <a:pt x="260" y="137"/>
                  </a:lnTo>
                  <a:lnTo>
                    <a:pt x="254" y="139"/>
                  </a:lnTo>
                  <a:lnTo>
                    <a:pt x="248" y="140"/>
                  </a:lnTo>
                  <a:lnTo>
                    <a:pt x="240" y="141"/>
                  </a:lnTo>
                  <a:lnTo>
                    <a:pt x="230" y="142"/>
                  </a:lnTo>
                  <a:lnTo>
                    <a:pt x="220" y="146"/>
                  </a:lnTo>
                  <a:lnTo>
                    <a:pt x="209" y="150"/>
                  </a:lnTo>
                  <a:lnTo>
                    <a:pt x="199" y="152"/>
                  </a:lnTo>
                  <a:lnTo>
                    <a:pt x="186" y="150"/>
                  </a:lnTo>
                  <a:lnTo>
                    <a:pt x="173" y="146"/>
                  </a:lnTo>
                  <a:lnTo>
                    <a:pt x="161" y="142"/>
                  </a:lnTo>
                  <a:lnTo>
                    <a:pt x="152" y="141"/>
                  </a:lnTo>
                  <a:lnTo>
                    <a:pt x="136" y="140"/>
                  </a:lnTo>
                  <a:lnTo>
                    <a:pt x="120" y="138"/>
                  </a:lnTo>
                  <a:lnTo>
                    <a:pt x="105" y="130"/>
                  </a:lnTo>
                  <a:lnTo>
                    <a:pt x="85" y="129"/>
                  </a:lnTo>
                  <a:lnTo>
                    <a:pt x="67" y="127"/>
                  </a:lnTo>
                  <a:lnTo>
                    <a:pt x="49" y="122"/>
                  </a:lnTo>
                  <a:lnTo>
                    <a:pt x="32" y="112"/>
                  </a:lnTo>
                  <a:lnTo>
                    <a:pt x="16" y="99"/>
                  </a:lnTo>
                  <a:lnTo>
                    <a:pt x="5" y="86"/>
                  </a:lnTo>
                  <a:lnTo>
                    <a:pt x="0" y="72"/>
                  </a:lnTo>
                  <a:lnTo>
                    <a:pt x="0" y="55"/>
                  </a:lnTo>
                  <a:lnTo>
                    <a:pt x="5" y="39"/>
                  </a:lnTo>
                  <a:lnTo>
                    <a:pt x="16" y="23"/>
                  </a:lnTo>
                  <a:lnTo>
                    <a:pt x="31" y="8"/>
                  </a:lnTo>
                  <a:lnTo>
                    <a:pt x="51" y="1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ED0D1F"/>
            </a:solidFill>
            <a:ln w="0">
              <a:solidFill>
                <a:srgbClr val="ED0D1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1" name="Freeform 278"/>
            <p:cNvSpPr/>
            <p:nvPr/>
          </p:nvSpPr>
          <p:spPr bwMode="auto">
            <a:xfrm>
              <a:off x="8465123" y="4788469"/>
              <a:ext cx="21653" cy="155900"/>
            </a:xfrm>
            <a:custGeom>
              <a:avLst/>
              <a:gdLst>
                <a:gd name="T0" fmla="*/ 117 w 182"/>
                <a:gd name="T1" fmla="*/ 0 h 1300"/>
                <a:gd name="T2" fmla="*/ 139 w 182"/>
                <a:gd name="T3" fmla="*/ 8 h 1300"/>
                <a:gd name="T4" fmla="*/ 158 w 182"/>
                <a:gd name="T5" fmla="*/ 33 h 1300"/>
                <a:gd name="T6" fmla="*/ 172 w 182"/>
                <a:gd name="T7" fmla="*/ 63 h 1300"/>
                <a:gd name="T8" fmla="*/ 172 w 182"/>
                <a:gd name="T9" fmla="*/ 99 h 1300"/>
                <a:gd name="T10" fmla="*/ 164 w 182"/>
                <a:gd name="T11" fmla="*/ 127 h 1300"/>
                <a:gd name="T12" fmla="*/ 158 w 182"/>
                <a:gd name="T13" fmla="*/ 155 h 1300"/>
                <a:gd name="T14" fmla="*/ 161 w 182"/>
                <a:gd name="T15" fmla="*/ 237 h 1300"/>
                <a:gd name="T16" fmla="*/ 158 w 182"/>
                <a:gd name="T17" fmla="*/ 315 h 1300"/>
                <a:gd name="T18" fmla="*/ 155 w 182"/>
                <a:gd name="T19" fmla="*/ 391 h 1300"/>
                <a:gd name="T20" fmla="*/ 150 w 182"/>
                <a:gd name="T21" fmla="*/ 461 h 1300"/>
                <a:gd name="T22" fmla="*/ 139 w 182"/>
                <a:gd name="T23" fmla="*/ 507 h 1300"/>
                <a:gd name="T24" fmla="*/ 141 w 182"/>
                <a:gd name="T25" fmla="*/ 529 h 1300"/>
                <a:gd name="T26" fmla="*/ 147 w 182"/>
                <a:gd name="T27" fmla="*/ 551 h 1300"/>
                <a:gd name="T28" fmla="*/ 148 w 182"/>
                <a:gd name="T29" fmla="*/ 627 h 1300"/>
                <a:gd name="T30" fmla="*/ 166 w 182"/>
                <a:gd name="T31" fmla="*/ 693 h 1300"/>
                <a:gd name="T32" fmla="*/ 180 w 182"/>
                <a:gd name="T33" fmla="*/ 759 h 1300"/>
                <a:gd name="T34" fmla="*/ 180 w 182"/>
                <a:gd name="T35" fmla="*/ 836 h 1300"/>
                <a:gd name="T36" fmla="*/ 168 w 182"/>
                <a:gd name="T37" fmla="*/ 914 h 1300"/>
                <a:gd name="T38" fmla="*/ 162 w 182"/>
                <a:gd name="T39" fmla="*/ 1052 h 1300"/>
                <a:gd name="T40" fmla="*/ 175 w 182"/>
                <a:gd name="T41" fmla="*/ 1189 h 1300"/>
                <a:gd name="T42" fmla="*/ 175 w 182"/>
                <a:gd name="T43" fmla="*/ 1230 h 1300"/>
                <a:gd name="T44" fmla="*/ 160 w 182"/>
                <a:gd name="T45" fmla="*/ 1264 h 1300"/>
                <a:gd name="T46" fmla="*/ 133 w 182"/>
                <a:gd name="T47" fmla="*/ 1286 h 1300"/>
                <a:gd name="T48" fmla="*/ 100 w 182"/>
                <a:gd name="T49" fmla="*/ 1299 h 1300"/>
                <a:gd name="T50" fmla="*/ 65 w 182"/>
                <a:gd name="T51" fmla="*/ 1299 h 1300"/>
                <a:gd name="T52" fmla="*/ 34 w 182"/>
                <a:gd name="T53" fmla="*/ 1285 h 1300"/>
                <a:gd name="T54" fmla="*/ 13 w 182"/>
                <a:gd name="T55" fmla="*/ 1257 h 1300"/>
                <a:gd name="T56" fmla="*/ 1 w 182"/>
                <a:gd name="T57" fmla="*/ 1184 h 1300"/>
                <a:gd name="T58" fmla="*/ 2 w 182"/>
                <a:gd name="T59" fmla="*/ 1081 h 1300"/>
                <a:gd name="T60" fmla="*/ 14 w 182"/>
                <a:gd name="T61" fmla="*/ 979 h 1300"/>
                <a:gd name="T62" fmla="*/ 28 w 182"/>
                <a:gd name="T63" fmla="*/ 884 h 1300"/>
                <a:gd name="T64" fmla="*/ 47 w 182"/>
                <a:gd name="T65" fmla="*/ 799 h 1300"/>
                <a:gd name="T66" fmla="*/ 61 w 182"/>
                <a:gd name="T67" fmla="*/ 743 h 1300"/>
                <a:gd name="T68" fmla="*/ 56 w 182"/>
                <a:gd name="T69" fmla="*/ 705 h 1300"/>
                <a:gd name="T70" fmla="*/ 48 w 182"/>
                <a:gd name="T71" fmla="*/ 665 h 1300"/>
                <a:gd name="T72" fmla="*/ 47 w 182"/>
                <a:gd name="T73" fmla="*/ 596 h 1300"/>
                <a:gd name="T74" fmla="*/ 43 w 182"/>
                <a:gd name="T75" fmla="*/ 495 h 1300"/>
                <a:gd name="T76" fmla="*/ 46 w 182"/>
                <a:gd name="T77" fmla="*/ 433 h 1300"/>
                <a:gd name="T78" fmla="*/ 50 w 182"/>
                <a:gd name="T79" fmla="*/ 370 h 1300"/>
                <a:gd name="T80" fmla="*/ 44 w 182"/>
                <a:gd name="T81" fmla="*/ 305 h 1300"/>
                <a:gd name="T82" fmla="*/ 34 w 182"/>
                <a:gd name="T83" fmla="*/ 232 h 1300"/>
                <a:gd name="T84" fmla="*/ 32 w 182"/>
                <a:gd name="T85" fmla="*/ 160 h 1300"/>
                <a:gd name="T86" fmla="*/ 41 w 182"/>
                <a:gd name="T87" fmla="*/ 121 h 1300"/>
                <a:gd name="T88" fmla="*/ 54 w 182"/>
                <a:gd name="T89" fmla="*/ 82 h 1300"/>
                <a:gd name="T90" fmla="*/ 54 w 182"/>
                <a:gd name="T91" fmla="*/ 69 h 1300"/>
                <a:gd name="T92" fmla="*/ 54 w 182"/>
                <a:gd name="T93" fmla="*/ 64 h 1300"/>
                <a:gd name="T94" fmla="*/ 56 w 182"/>
                <a:gd name="T95" fmla="*/ 64 h 1300"/>
                <a:gd name="T96" fmla="*/ 54 w 182"/>
                <a:gd name="T97" fmla="*/ 59 h 1300"/>
                <a:gd name="T98" fmla="*/ 50 w 182"/>
                <a:gd name="T99" fmla="*/ 46 h 1300"/>
                <a:gd name="T100" fmla="*/ 57 w 182"/>
                <a:gd name="T101" fmla="*/ 29 h 1300"/>
                <a:gd name="T102" fmla="*/ 72 w 182"/>
                <a:gd name="T103" fmla="*/ 12 h 1300"/>
                <a:gd name="T104" fmla="*/ 85 w 182"/>
                <a:gd name="T105" fmla="*/ 7 h 1300"/>
                <a:gd name="T106" fmla="*/ 105 w 182"/>
                <a:gd name="T107" fmla="*/ 0 h 1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2" h="1300">
                  <a:moveTo>
                    <a:pt x="105" y="0"/>
                  </a:moveTo>
                  <a:lnTo>
                    <a:pt x="117" y="0"/>
                  </a:lnTo>
                  <a:lnTo>
                    <a:pt x="129" y="3"/>
                  </a:lnTo>
                  <a:lnTo>
                    <a:pt x="139" y="8"/>
                  </a:lnTo>
                  <a:lnTo>
                    <a:pt x="148" y="17"/>
                  </a:lnTo>
                  <a:lnTo>
                    <a:pt x="158" y="33"/>
                  </a:lnTo>
                  <a:lnTo>
                    <a:pt x="167" y="47"/>
                  </a:lnTo>
                  <a:lnTo>
                    <a:pt x="172" y="63"/>
                  </a:lnTo>
                  <a:lnTo>
                    <a:pt x="175" y="82"/>
                  </a:lnTo>
                  <a:lnTo>
                    <a:pt x="172" y="99"/>
                  </a:lnTo>
                  <a:lnTo>
                    <a:pt x="168" y="113"/>
                  </a:lnTo>
                  <a:lnTo>
                    <a:pt x="164" y="127"/>
                  </a:lnTo>
                  <a:lnTo>
                    <a:pt x="160" y="140"/>
                  </a:lnTo>
                  <a:lnTo>
                    <a:pt x="158" y="155"/>
                  </a:lnTo>
                  <a:lnTo>
                    <a:pt x="160" y="196"/>
                  </a:lnTo>
                  <a:lnTo>
                    <a:pt x="161" y="237"/>
                  </a:lnTo>
                  <a:lnTo>
                    <a:pt x="161" y="277"/>
                  </a:lnTo>
                  <a:lnTo>
                    <a:pt x="158" y="315"/>
                  </a:lnTo>
                  <a:lnTo>
                    <a:pt x="156" y="353"/>
                  </a:lnTo>
                  <a:lnTo>
                    <a:pt x="155" y="391"/>
                  </a:lnTo>
                  <a:lnTo>
                    <a:pt x="153" y="426"/>
                  </a:lnTo>
                  <a:lnTo>
                    <a:pt x="150" y="461"/>
                  </a:lnTo>
                  <a:lnTo>
                    <a:pt x="142" y="495"/>
                  </a:lnTo>
                  <a:lnTo>
                    <a:pt x="139" y="507"/>
                  </a:lnTo>
                  <a:lnTo>
                    <a:pt x="139" y="519"/>
                  </a:lnTo>
                  <a:lnTo>
                    <a:pt x="141" y="529"/>
                  </a:lnTo>
                  <a:lnTo>
                    <a:pt x="145" y="540"/>
                  </a:lnTo>
                  <a:lnTo>
                    <a:pt x="147" y="551"/>
                  </a:lnTo>
                  <a:lnTo>
                    <a:pt x="148" y="563"/>
                  </a:lnTo>
                  <a:lnTo>
                    <a:pt x="148" y="627"/>
                  </a:lnTo>
                  <a:lnTo>
                    <a:pt x="156" y="660"/>
                  </a:lnTo>
                  <a:lnTo>
                    <a:pt x="166" y="693"/>
                  </a:lnTo>
                  <a:lnTo>
                    <a:pt x="173" y="727"/>
                  </a:lnTo>
                  <a:lnTo>
                    <a:pt x="180" y="759"/>
                  </a:lnTo>
                  <a:lnTo>
                    <a:pt x="182" y="797"/>
                  </a:lnTo>
                  <a:lnTo>
                    <a:pt x="180" y="836"/>
                  </a:lnTo>
                  <a:lnTo>
                    <a:pt x="176" y="876"/>
                  </a:lnTo>
                  <a:lnTo>
                    <a:pt x="168" y="914"/>
                  </a:lnTo>
                  <a:lnTo>
                    <a:pt x="163" y="983"/>
                  </a:lnTo>
                  <a:lnTo>
                    <a:pt x="162" y="1052"/>
                  </a:lnTo>
                  <a:lnTo>
                    <a:pt x="165" y="1120"/>
                  </a:lnTo>
                  <a:lnTo>
                    <a:pt x="175" y="1189"/>
                  </a:lnTo>
                  <a:lnTo>
                    <a:pt x="177" y="1210"/>
                  </a:lnTo>
                  <a:lnTo>
                    <a:pt x="175" y="1230"/>
                  </a:lnTo>
                  <a:lnTo>
                    <a:pt x="168" y="1247"/>
                  </a:lnTo>
                  <a:lnTo>
                    <a:pt x="160" y="1264"/>
                  </a:lnTo>
                  <a:lnTo>
                    <a:pt x="147" y="1277"/>
                  </a:lnTo>
                  <a:lnTo>
                    <a:pt x="133" y="1286"/>
                  </a:lnTo>
                  <a:lnTo>
                    <a:pt x="117" y="1294"/>
                  </a:lnTo>
                  <a:lnTo>
                    <a:pt x="100" y="1299"/>
                  </a:lnTo>
                  <a:lnTo>
                    <a:pt x="83" y="1300"/>
                  </a:lnTo>
                  <a:lnTo>
                    <a:pt x="65" y="1299"/>
                  </a:lnTo>
                  <a:lnTo>
                    <a:pt x="49" y="1294"/>
                  </a:lnTo>
                  <a:lnTo>
                    <a:pt x="34" y="1285"/>
                  </a:lnTo>
                  <a:lnTo>
                    <a:pt x="23" y="1273"/>
                  </a:lnTo>
                  <a:lnTo>
                    <a:pt x="13" y="1257"/>
                  </a:lnTo>
                  <a:lnTo>
                    <a:pt x="7" y="1238"/>
                  </a:lnTo>
                  <a:lnTo>
                    <a:pt x="1" y="1184"/>
                  </a:lnTo>
                  <a:lnTo>
                    <a:pt x="0" y="1132"/>
                  </a:lnTo>
                  <a:lnTo>
                    <a:pt x="2" y="1081"/>
                  </a:lnTo>
                  <a:lnTo>
                    <a:pt x="8" y="1030"/>
                  </a:lnTo>
                  <a:lnTo>
                    <a:pt x="14" y="979"/>
                  </a:lnTo>
                  <a:lnTo>
                    <a:pt x="23" y="930"/>
                  </a:lnTo>
                  <a:lnTo>
                    <a:pt x="28" y="884"/>
                  </a:lnTo>
                  <a:lnTo>
                    <a:pt x="37" y="841"/>
                  </a:lnTo>
                  <a:lnTo>
                    <a:pt x="47" y="799"/>
                  </a:lnTo>
                  <a:lnTo>
                    <a:pt x="59" y="759"/>
                  </a:lnTo>
                  <a:lnTo>
                    <a:pt x="61" y="743"/>
                  </a:lnTo>
                  <a:lnTo>
                    <a:pt x="60" y="725"/>
                  </a:lnTo>
                  <a:lnTo>
                    <a:pt x="56" y="705"/>
                  </a:lnTo>
                  <a:lnTo>
                    <a:pt x="52" y="686"/>
                  </a:lnTo>
                  <a:lnTo>
                    <a:pt x="48" y="665"/>
                  </a:lnTo>
                  <a:lnTo>
                    <a:pt x="48" y="643"/>
                  </a:lnTo>
                  <a:lnTo>
                    <a:pt x="47" y="596"/>
                  </a:lnTo>
                  <a:lnTo>
                    <a:pt x="45" y="546"/>
                  </a:lnTo>
                  <a:lnTo>
                    <a:pt x="43" y="495"/>
                  </a:lnTo>
                  <a:lnTo>
                    <a:pt x="44" y="464"/>
                  </a:lnTo>
                  <a:lnTo>
                    <a:pt x="46" y="433"/>
                  </a:lnTo>
                  <a:lnTo>
                    <a:pt x="49" y="402"/>
                  </a:lnTo>
                  <a:lnTo>
                    <a:pt x="50" y="370"/>
                  </a:lnTo>
                  <a:lnTo>
                    <a:pt x="48" y="341"/>
                  </a:lnTo>
                  <a:lnTo>
                    <a:pt x="44" y="305"/>
                  </a:lnTo>
                  <a:lnTo>
                    <a:pt x="40" y="269"/>
                  </a:lnTo>
                  <a:lnTo>
                    <a:pt x="34" y="232"/>
                  </a:lnTo>
                  <a:lnTo>
                    <a:pt x="31" y="196"/>
                  </a:lnTo>
                  <a:lnTo>
                    <a:pt x="32" y="160"/>
                  </a:lnTo>
                  <a:lnTo>
                    <a:pt x="37" y="139"/>
                  </a:lnTo>
                  <a:lnTo>
                    <a:pt x="41" y="121"/>
                  </a:lnTo>
                  <a:lnTo>
                    <a:pt x="46" y="102"/>
                  </a:lnTo>
                  <a:lnTo>
                    <a:pt x="54" y="82"/>
                  </a:lnTo>
                  <a:lnTo>
                    <a:pt x="54" y="74"/>
                  </a:lnTo>
                  <a:lnTo>
                    <a:pt x="54" y="69"/>
                  </a:lnTo>
                  <a:lnTo>
                    <a:pt x="54" y="65"/>
                  </a:lnTo>
                  <a:lnTo>
                    <a:pt x="54" y="64"/>
                  </a:lnTo>
                  <a:lnTo>
                    <a:pt x="55" y="63"/>
                  </a:lnTo>
                  <a:lnTo>
                    <a:pt x="56" y="64"/>
                  </a:lnTo>
                  <a:lnTo>
                    <a:pt x="55" y="63"/>
                  </a:lnTo>
                  <a:lnTo>
                    <a:pt x="54" y="59"/>
                  </a:lnTo>
                  <a:lnTo>
                    <a:pt x="54" y="55"/>
                  </a:lnTo>
                  <a:lnTo>
                    <a:pt x="50" y="46"/>
                  </a:lnTo>
                  <a:lnTo>
                    <a:pt x="53" y="37"/>
                  </a:lnTo>
                  <a:lnTo>
                    <a:pt x="57" y="29"/>
                  </a:lnTo>
                  <a:lnTo>
                    <a:pt x="63" y="20"/>
                  </a:lnTo>
                  <a:lnTo>
                    <a:pt x="72" y="12"/>
                  </a:lnTo>
                  <a:lnTo>
                    <a:pt x="80" y="7"/>
                  </a:lnTo>
                  <a:lnTo>
                    <a:pt x="85" y="7"/>
                  </a:lnTo>
                  <a:lnTo>
                    <a:pt x="94" y="3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ED0D1F"/>
            </a:solidFill>
            <a:ln w="0">
              <a:solidFill>
                <a:srgbClr val="ED0D1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2" name="Freeform 279"/>
            <p:cNvSpPr/>
            <p:nvPr/>
          </p:nvSpPr>
          <p:spPr bwMode="auto">
            <a:xfrm>
              <a:off x="8460792" y="4570497"/>
              <a:ext cx="90942" cy="142908"/>
            </a:xfrm>
            <a:custGeom>
              <a:avLst/>
              <a:gdLst>
                <a:gd name="T0" fmla="*/ 676 w 748"/>
                <a:gd name="T1" fmla="*/ 7 h 1188"/>
                <a:gd name="T2" fmla="*/ 710 w 748"/>
                <a:gd name="T3" fmla="*/ 45 h 1188"/>
                <a:gd name="T4" fmla="*/ 706 w 748"/>
                <a:gd name="T5" fmla="*/ 91 h 1188"/>
                <a:gd name="T6" fmla="*/ 672 w 748"/>
                <a:gd name="T7" fmla="*/ 128 h 1188"/>
                <a:gd name="T8" fmla="*/ 655 w 748"/>
                <a:gd name="T9" fmla="*/ 163 h 1188"/>
                <a:gd name="T10" fmla="*/ 639 w 748"/>
                <a:gd name="T11" fmla="*/ 246 h 1188"/>
                <a:gd name="T12" fmla="*/ 642 w 748"/>
                <a:gd name="T13" fmla="*/ 367 h 1188"/>
                <a:gd name="T14" fmla="*/ 672 w 748"/>
                <a:gd name="T15" fmla="*/ 553 h 1188"/>
                <a:gd name="T16" fmla="*/ 739 w 748"/>
                <a:gd name="T17" fmla="*/ 862 h 1188"/>
                <a:gd name="T18" fmla="*/ 748 w 748"/>
                <a:gd name="T19" fmla="*/ 940 h 1188"/>
                <a:gd name="T20" fmla="*/ 744 w 748"/>
                <a:gd name="T21" fmla="*/ 1021 h 1188"/>
                <a:gd name="T22" fmla="*/ 720 w 748"/>
                <a:gd name="T23" fmla="*/ 1095 h 1188"/>
                <a:gd name="T24" fmla="*/ 668 w 748"/>
                <a:gd name="T25" fmla="*/ 1151 h 1188"/>
                <a:gd name="T26" fmla="*/ 561 w 748"/>
                <a:gd name="T27" fmla="*/ 1184 h 1188"/>
                <a:gd name="T28" fmla="*/ 437 w 748"/>
                <a:gd name="T29" fmla="*/ 1187 h 1188"/>
                <a:gd name="T30" fmla="*/ 317 w 748"/>
                <a:gd name="T31" fmla="*/ 1182 h 1188"/>
                <a:gd name="T32" fmla="*/ 203 w 748"/>
                <a:gd name="T33" fmla="*/ 1162 h 1188"/>
                <a:gd name="T34" fmla="*/ 101 w 748"/>
                <a:gd name="T35" fmla="*/ 1113 h 1188"/>
                <a:gd name="T36" fmla="*/ 45 w 748"/>
                <a:gd name="T37" fmla="*/ 1047 h 1188"/>
                <a:gd name="T38" fmla="*/ 27 w 748"/>
                <a:gd name="T39" fmla="*/ 972 h 1188"/>
                <a:gd name="T40" fmla="*/ 36 w 748"/>
                <a:gd name="T41" fmla="*/ 907 h 1188"/>
                <a:gd name="T42" fmla="*/ 34 w 748"/>
                <a:gd name="T43" fmla="*/ 845 h 1188"/>
                <a:gd name="T44" fmla="*/ 29 w 748"/>
                <a:gd name="T45" fmla="*/ 776 h 1188"/>
                <a:gd name="T46" fmla="*/ 23 w 748"/>
                <a:gd name="T47" fmla="*/ 647 h 1188"/>
                <a:gd name="T48" fmla="*/ 11 w 748"/>
                <a:gd name="T49" fmla="*/ 451 h 1188"/>
                <a:gd name="T50" fmla="*/ 17 w 748"/>
                <a:gd name="T51" fmla="*/ 290 h 1188"/>
                <a:gd name="T52" fmla="*/ 21 w 748"/>
                <a:gd name="T53" fmla="*/ 213 h 1188"/>
                <a:gd name="T54" fmla="*/ 23 w 748"/>
                <a:gd name="T55" fmla="*/ 171 h 1188"/>
                <a:gd name="T56" fmla="*/ 22 w 748"/>
                <a:gd name="T57" fmla="*/ 161 h 1188"/>
                <a:gd name="T58" fmla="*/ 23 w 748"/>
                <a:gd name="T59" fmla="*/ 162 h 1188"/>
                <a:gd name="T60" fmla="*/ 22 w 748"/>
                <a:gd name="T61" fmla="*/ 158 h 1188"/>
                <a:gd name="T62" fmla="*/ 0 w 748"/>
                <a:gd name="T63" fmla="*/ 130 h 1188"/>
                <a:gd name="T64" fmla="*/ 7 w 748"/>
                <a:gd name="T65" fmla="*/ 92 h 1188"/>
                <a:gd name="T66" fmla="*/ 36 w 748"/>
                <a:gd name="T67" fmla="*/ 66 h 1188"/>
                <a:gd name="T68" fmla="*/ 76 w 748"/>
                <a:gd name="T69" fmla="*/ 66 h 1188"/>
                <a:gd name="T70" fmla="*/ 109 w 748"/>
                <a:gd name="T71" fmla="*/ 86 h 1188"/>
                <a:gd name="T72" fmla="*/ 139 w 748"/>
                <a:gd name="T73" fmla="*/ 137 h 1188"/>
                <a:gd name="T74" fmla="*/ 152 w 748"/>
                <a:gd name="T75" fmla="*/ 196 h 1188"/>
                <a:gd name="T76" fmla="*/ 149 w 748"/>
                <a:gd name="T77" fmla="*/ 341 h 1188"/>
                <a:gd name="T78" fmla="*/ 152 w 748"/>
                <a:gd name="T79" fmla="*/ 429 h 1188"/>
                <a:gd name="T80" fmla="*/ 142 w 748"/>
                <a:gd name="T81" fmla="*/ 568 h 1188"/>
                <a:gd name="T82" fmla="*/ 130 w 748"/>
                <a:gd name="T83" fmla="*/ 713 h 1188"/>
                <a:gd name="T84" fmla="*/ 120 w 748"/>
                <a:gd name="T85" fmla="*/ 839 h 1188"/>
                <a:gd name="T86" fmla="*/ 130 w 748"/>
                <a:gd name="T87" fmla="*/ 927 h 1188"/>
                <a:gd name="T88" fmla="*/ 173 w 748"/>
                <a:gd name="T89" fmla="*/ 972 h 1188"/>
                <a:gd name="T90" fmla="*/ 236 w 748"/>
                <a:gd name="T91" fmla="*/ 998 h 1188"/>
                <a:gd name="T92" fmla="*/ 300 w 748"/>
                <a:gd name="T93" fmla="*/ 1008 h 1188"/>
                <a:gd name="T94" fmla="*/ 385 w 748"/>
                <a:gd name="T95" fmla="*/ 1019 h 1188"/>
                <a:gd name="T96" fmla="*/ 484 w 748"/>
                <a:gd name="T97" fmla="*/ 1020 h 1188"/>
                <a:gd name="T98" fmla="*/ 569 w 748"/>
                <a:gd name="T99" fmla="*/ 1016 h 1188"/>
                <a:gd name="T100" fmla="*/ 592 w 748"/>
                <a:gd name="T101" fmla="*/ 997 h 1188"/>
                <a:gd name="T102" fmla="*/ 605 w 748"/>
                <a:gd name="T103" fmla="*/ 943 h 1188"/>
                <a:gd name="T104" fmla="*/ 602 w 748"/>
                <a:gd name="T105" fmla="*/ 862 h 1188"/>
                <a:gd name="T106" fmla="*/ 605 w 748"/>
                <a:gd name="T107" fmla="*/ 797 h 1188"/>
                <a:gd name="T108" fmla="*/ 593 w 748"/>
                <a:gd name="T109" fmla="*/ 642 h 1188"/>
                <a:gd name="T110" fmla="*/ 567 w 748"/>
                <a:gd name="T111" fmla="*/ 448 h 1188"/>
                <a:gd name="T112" fmla="*/ 567 w 748"/>
                <a:gd name="T113" fmla="*/ 289 h 1188"/>
                <a:gd name="T114" fmla="*/ 579 w 748"/>
                <a:gd name="T115" fmla="*/ 175 h 1188"/>
                <a:gd name="T116" fmla="*/ 580 w 748"/>
                <a:gd name="T117" fmla="*/ 98 h 1188"/>
                <a:gd name="T118" fmla="*/ 575 w 748"/>
                <a:gd name="T119" fmla="*/ 80 h 1188"/>
                <a:gd name="T120" fmla="*/ 588 w 748"/>
                <a:gd name="T121" fmla="*/ 33 h 1188"/>
                <a:gd name="T122" fmla="*/ 626 w 748"/>
                <a:gd name="T123" fmla="*/ 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48" h="1188">
                  <a:moveTo>
                    <a:pt x="642" y="0"/>
                  </a:moveTo>
                  <a:lnTo>
                    <a:pt x="658" y="1"/>
                  </a:lnTo>
                  <a:lnTo>
                    <a:pt x="676" y="7"/>
                  </a:lnTo>
                  <a:lnTo>
                    <a:pt x="692" y="18"/>
                  </a:lnTo>
                  <a:lnTo>
                    <a:pt x="703" y="31"/>
                  </a:lnTo>
                  <a:lnTo>
                    <a:pt x="710" y="45"/>
                  </a:lnTo>
                  <a:lnTo>
                    <a:pt x="712" y="60"/>
                  </a:lnTo>
                  <a:lnTo>
                    <a:pt x="711" y="76"/>
                  </a:lnTo>
                  <a:lnTo>
                    <a:pt x="706" y="91"/>
                  </a:lnTo>
                  <a:lnTo>
                    <a:pt x="697" y="105"/>
                  </a:lnTo>
                  <a:lnTo>
                    <a:pt x="686" y="117"/>
                  </a:lnTo>
                  <a:lnTo>
                    <a:pt x="672" y="128"/>
                  </a:lnTo>
                  <a:lnTo>
                    <a:pt x="672" y="128"/>
                  </a:lnTo>
                  <a:lnTo>
                    <a:pt x="666" y="138"/>
                  </a:lnTo>
                  <a:lnTo>
                    <a:pt x="655" y="163"/>
                  </a:lnTo>
                  <a:lnTo>
                    <a:pt x="647" y="188"/>
                  </a:lnTo>
                  <a:lnTo>
                    <a:pt x="641" y="215"/>
                  </a:lnTo>
                  <a:lnTo>
                    <a:pt x="639" y="246"/>
                  </a:lnTo>
                  <a:lnTo>
                    <a:pt x="637" y="285"/>
                  </a:lnTo>
                  <a:lnTo>
                    <a:pt x="639" y="326"/>
                  </a:lnTo>
                  <a:lnTo>
                    <a:pt x="642" y="367"/>
                  </a:lnTo>
                  <a:lnTo>
                    <a:pt x="649" y="407"/>
                  </a:lnTo>
                  <a:lnTo>
                    <a:pt x="654" y="448"/>
                  </a:lnTo>
                  <a:lnTo>
                    <a:pt x="672" y="553"/>
                  </a:lnTo>
                  <a:lnTo>
                    <a:pt x="693" y="657"/>
                  </a:lnTo>
                  <a:lnTo>
                    <a:pt x="715" y="759"/>
                  </a:lnTo>
                  <a:lnTo>
                    <a:pt x="739" y="862"/>
                  </a:lnTo>
                  <a:lnTo>
                    <a:pt x="743" y="887"/>
                  </a:lnTo>
                  <a:lnTo>
                    <a:pt x="746" y="913"/>
                  </a:lnTo>
                  <a:lnTo>
                    <a:pt x="748" y="940"/>
                  </a:lnTo>
                  <a:lnTo>
                    <a:pt x="748" y="967"/>
                  </a:lnTo>
                  <a:lnTo>
                    <a:pt x="747" y="994"/>
                  </a:lnTo>
                  <a:lnTo>
                    <a:pt x="744" y="1021"/>
                  </a:lnTo>
                  <a:lnTo>
                    <a:pt x="739" y="1047"/>
                  </a:lnTo>
                  <a:lnTo>
                    <a:pt x="731" y="1072"/>
                  </a:lnTo>
                  <a:lnTo>
                    <a:pt x="720" y="1095"/>
                  </a:lnTo>
                  <a:lnTo>
                    <a:pt x="707" y="1117"/>
                  </a:lnTo>
                  <a:lnTo>
                    <a:pt x="689" y="1135"/>
                  </a:lnTo>
                  <a:lnTo>
                    <a:pt x="668" y="1151"/>
                  </a:lnTo>
                  <a:lnTo>
                    <a:pt x="643" y="1164"/>
                  </a:lnTo>
                  <a:lnTo>
                    <a:pt x="602" y="1176"/>
                  </a:lnTo>
                  <a:lnTo>
                    <a:pt x="561" y="1184"/>
                  </a:lnTo>
                  <a:lnTo>
                    <a:pt x="521" y="1188"/>
                  </a:lnTo>
                  <a:lnTo>
                    <a:pt x="479" y="1188"/>
                  </a:lnTo>
                  <a:lnTo>
                    <a:pt x="437" y="1187"/>
                  </a:lnTo>
                  <a:lnTo>
                    <a:pt x="393" y="1185"/>
                  </a:lnTo>
                  <a:lnTo>
                    <a:pt x="356" y="1184"/>
                  </a:lnTo>
                  <a:lnTo>
                    <a:pt x="317" y="1182"/>
                  </a:lnTo>
                  <a:lnTo>
                    <a:pt x="279" y="1177"/>
                  </a:lnTo>
                  <a:lnTo>
                    <a:pt x="240" y="1171"/>
                  </a:lnTo>
                  <a:lnTo>
                    <a:pt x="203" y="1162"/>
                  </a:lnTo>
                  <a:lnTo>
                    <a:pt x="168" y="1149"/>
                  </a:lnTo>
                  <a:lnTo>
                    <a:pt x="134" y="1133"/>
                  </a:lnTo>
                  <a:lnTo>
                    <a:pt x="101" y="1113"/>
                  </a:lnTo>
                  <a:lnTo>
                    <a:pt x="74" y="1089"/>
                  </a:lnTo>
                  <a:lnTo>
                    <a:pt x="58" y="1070"/>
                  </a:lnTo>
                  <a:lnTo>
                    <a:pt x="45" y="1047"/>
                  </a:lnTo>
                  <a:lnTo>
                    <a:pt x="35" y="1023"/>
                  </a:lnTo>
                  <a:lnTo>
                    <a:pt x="29" y="998"/>
                  </a:lnTo>
                  <a:lnTo>
                    <a:pt x="27" y="972"/>
                  </a:lnTo>
                  <a:lnTo>
                    <a:pt x="28" y="947"/>
                  </a:lnTo>
                  <a:lnTo>
                    <a:pt x="32" y="925"/>
                  </a:lnTo>
                  <a:lnTo>
                    <a:pt x="36" y="907"/>
                  </a:lnTo>
                  <a:lnTo>
                    <a:pt x="37" y="888"/>
                  </a:lnTo>
                  <a:lnTo>
                    <a:pt x="36" y="866"/>
                  </a:lnTo>
                  <a:lnTo>
                    <a:pt x="34" y="845"/>
                  </a:lnTo>
                  <a:lnTo>
                    <a:pt x="33" y="826"/>
                  </a:lnTo>
                  <a:lnTo>
                    <a:pt x="32" y="809"/>
                  </a:lnTo>
                  <a:lnTo>
                    <a:pt x="29" y="776"/>
                  </a:lnTo>
                  <a:lnTo>
                    <a:pt x="27" y="745"/>
                  </a:lnTo>
                  <a:lnTo>
                    <a:pt x="27" y="712"/>
                  </a:lnTo>
                  <a:lnTo>
                    <a:pt x="23" y="647"/>
                  </a:lnTo>
                  <a:lnTo>
                    <a:pt x="18" y="581"/>
                  </a:lnTo>
                  <a:lnTo>
                    <a:pt x="14" y="516"/>
                  </a:lnTo>
                  <a:lnTo>
                    <a:pt x="11" y="451"/>
                  </a:lnTo>
                  <a:lnTo>
                    <a:pt x="12" y="386"/>
                  </a:lnTo>
                  <a:lnTo>
                    <a:pt x="17" y="320"/>
                  </a:lnTo>
                  <a:lnTo>
                    <a:pt x="17" y="290"/>
                  </a:lnTo>
                  <a:lnTo>
                    <a:pt x="19" y="263"/>
                  </a:lnTo>
                  <a:lnTo>
                    <a:pt x="20" y="237"/>
                  </a:lnTo>
                  <a:lnTo>
                    <a:pt x="21" y="213"/>
                  </a:lnTo>
                  <a:lnTo>
                    <a:pt x="22" y="198"/>
                  </a:lnTo>
                  <a:lnTo>
                    <a:pt x="23" y="184"/>
                  </a:lnTo>
                  <a:lnTo>
                    <a:pt x="23" y="171"/>
                  </a:lnTo>
                  <a:lnTo>
                    <a:pt x="21" y="161"/>
                  </a:lnTo>
                  <a:lnTo>
                    <a:pt x="21" y="161"/>
                  </a:lnTo>
                  <a:lnTo>
                    <a:pt x="22" y="161"/>
                  </a:lnTo>
                  <a:lnTo>
                    <a:pt x="22" y="162"/>
                  </a:lnTo>
                  <a:lnTo>
                    <a:pt x="23" y="162"/>
                  </a:lnTo>
                  <a:lnTo>
                    <a:pt x="23" y="162"/>
                  </a:lnTo>
                  <a:lnTo>
                    <a:pt x="23" y="161"/>
                  </a:lnTo>
                  <a:lnTo>
                    <a:pt x="23" y="160"/>
                  </a:lnTo>
                  <a:lnTo>
                    <a:pt x="22" y="158"/>
                  </a:lnTo>
                  <a:lnTo>
                    <a:pt x="14" y="153"/>
                  </a:lnTo>
                  <a:lnTo>
                    <a:pt x="5" y="142"/>
                  </a:lnTo>
                  <a:lnTo>
                    <a:pt x="0" y="130"/>
                  </a:lnTo>
                  <a:lnTo>
                    <a:pt x="0" y="118"/>
                  </a:lnTo>
                  <a:lnTo>
                    <a:pt x="2" y="105"/>
                  </a:lnTo>
                  <a:lnTo>
                    <a:pt x="7" y="92"/>
                  </a:lnTo>
                  <a:lnTo>
                    <a:pt x="16" y="81"/>
                  </a:lnTo>
                  <a:lnTo>
                    <a:pt x="26" y="72"/>
                  </a:lnTo>
                  <a:lnTo>
                    <a:pt x="36" y="66"/>
                  </a:lnTo>
                  <a:lnTo>
                    <a:pt x="49" y="62"/>
                  </a:lnTo>
                  <a:lnTo>
                    <a:pt x="63" y="62"/>
                  </a:lnTo>
                  <a:lnTo>
                    <a:pt x="76" y="66"/>
                  </a:lnTo>
                  <a:lnTo>
                    <a:pt x="78" y="68"/>
                  </a:lnTo>
                  <a:lnTo>
                    <a:pt x="95" y="76"/>
                  </a:lnTo>
                  <a:lnTo>
                    <a:pt x="109" y="86"/>
                  </a:lnTo>
                  <a:lnTo>
                    <a:pt x="121" y="102"/>
                  </a:lnTo>
                  <a:lnTo>
                    <a:pt x="131" y="118"/>
                  </a:lnTo>
                  <a:lnTo>
                    <a:pt x="139" y="137"/>
                  </a:lnTo>
                  <a:lnTo>
                    <a:pt x="145" y="157"/>
                  </a:lnTo>
                  <a:lnTo>
                    <a:pt x="150" y="176"/>
                  </a:lnTo>
                  <a:lnTo>
                    <a:pt x="152" y="196"/>
                  </a:lnTo>
                  <a:lnTo>
                    <a:pt x="153" y="213"/>
                  </a:lnTo>
                  <a:lnTo>
                    <a:pt x="153" y="310"/>
                  </a:lnTo>
                  <a:lnTo>
                    <a:pt x="149" y="341"/>
                  </a:lnTo>
                  <a:lnTo>
                    <a:pt x="149" y="371"/>
                  </a:lnTo>
                  <a:lnTo>
                    <a:pt x="150" y="400"/>
                  </a:lnTo>
                  <a:lnTo>
                    <a:pt x="152" y="429"/>
                  </a:lnTo>
                  <a:lnTo>
                    <a:pt x="153" y="458"/>
                  </a:lnTo>
                  <a:lnTo>
                    <a:pt x="146" y="514"/>
                  </a:lnTo>
                  <a:lnTo>
                    <a:pt x="142" y="568"/>
                  </a:lnTo>
                  <a:lnTo>
                    <a:pt x="138" y="621"/>
                  </a:lnTo>
                  <a:lnTo>
                    <a:pt x="131" y="670"/>
                  </a:lnTo>
                  <a:lnTo>
                    <a:pt x="130" y="713"/>
                  </a:lnTo>
                  <a:lnTo>
                    <a:pt x="126" y="755"/>
                  </a:lnTo>
                  <a:lnTo>
                    <a:pt x="123" y="797"/>
                  </a:lnTo>
                  <a:lnTo>
                    <a:pt x="120" y="839"/>
                  </a:lnTo>
                  <a:lnTo>
                    <a:pt x="121" y="882"/>
                  </a:lnTo>
                  <a:lnTo>
                    <a:pt x="123" y="906"/>
                  </a:lnTo>
                  <a:lnTo>
                    <a:pt x="130" y="927"/>
                  </a:lnTo>
                  <a:lnTo>
                    <a:pt x="142" y="944"/>
                  </a:lnTo>
                  <a:lnTo>
                    <a:pt x="156" y="959"/>
                  </a:lnTo>
                  <a:lnTo>
                    <a:pt x="173" y="972"/>
                  </a:lnTo>
                  <a:lnTo>
                    <a:pt x="193" y="983"/>
                  </a:lnTo>
                  <a:lnTo>
                    <a:pt x="214" y="992"/>
                  </a:lnTo>
                  <a:lnTo>
                    <a:pt x="236" y="998"/>
                  </a:lnTo>
                  <a:lnTo>
                    <a:pt x="258" y="1004"/>
                  </a:lnTo>
                  <a:lnTo>
                    <a:pt x="280" y="1007"/>
                  </a:lnTo>
                  <a:lnTo>
                    <a:pt x="300" y="1008"/>
                  </a:lnTo>
                  <a:lnTo>
                    <a:pt x="320" y="1009"/>
                  </a:lnTo>
                  <a:lnTo>
                    <a:pt x="352" y="1016"/>
                  </a:lnTo>
                  <a:lnTo>
                    <a:pt x="385" y="1019"/>
                  </a:lnTo>
                  <a:lnTo>
                    <a:pt x="418" y="1020"/>
                  </a:lnTo>
                  <a:lnTo>
                    <a:pt x="450" y="1020"/>
                  </a:lnTo>
                  <a:lnTo>
                    <a:pt x="484" y="1020"/>
                  </a:lnTo>
                  <a:lnTo>
                    <a:pt x="522" y="1020"/>
                  </a:lnTo>
                  <a:lnTo>
                    <a:pt x="555" y="1020"/>
                  </a:lnTo>
                  <a:lnTo>
                    <a:pt x="569" y="1016"/>
                  </a:lnTo>
                  <a:lnTo>
                    <a:pt x="579" y="1011"/>
                  </a:lnTo>
                  <a:lnTo>
                    <a:pt x="587" y="1005"/>
                  </a:lnTo>
                  <a:lnTo>
                    <a:pt x="592" y="997"/>
                  </a:lnTo>
                  <a:lnTo>
                    <a:pt x="598" y="985"/>
                  </a:lnTo>
                  <a:lnTo>
                    <a:pt x="602" y="967"/>
                  </a:lnTo>
                  <a:lnTo>
                    <a:pt x="605" y="943"/>
                  </a:lnTo>
                  <a:lnTo>
                    <a:pt x="606" y="918"/>
                  </a:lnTo>
                  <a:lnTo>
                    <a:pt x="605" y="891"/>
                  </a:lnTo>
                  <a:lnTo>
                    <a:pt x="602" y="862"/>
                  </a:lnTo>
                  <a:lnTo>
                    <a:pt x="603" y="840"/>
                  </a:lnTo>
                  <a:lnTo>
                    <a:pt x="604" y="818"/>
                  </a:lnTo>
                  <a:lnTo>
                    <a:pt x="605" y="797"/>
                  </a:lnTo>
                  <a:lnTo>
                    <a:pt x="602" y="776"/>
                  </a:lnTo>
                  <a:lnTo>
                    <a:pt x="600" y="708"/>
                  </a:lnTo>
                  <a:lnTo>
                    <a:pt x="593" y="642"/>
                  </a:lnTo>
                  <a:lnTo>
                    <a:pt x="586" y="575"/>
                  </a:lnTo>
                  <a:lnTo>
                    <a:pt x="576" y="511"/>
                  </a:lnTo>
                  <a:lnTo>
                    <a:pt x="567" y="448"/>
                  </a:lnTo>
                  <a:lnTo>
                    <a:pt x="560" y="384"/>
                  </a:lnTo>
                  <a:lnTo>
                    <a:pt x="562" y="336"/>
                  </a:lnTo>
                  <a:lnTo>
                    <a:pt x="567" y="289"/>
                  </a:lnTo>
                  <a:lnTo>
                    <a:pt x="572" y="245"/>
                  </a:lnTo>
                  <a:lnTo>
                    <a:pt x="576" y="204"/>
                  </a:lnTo>
                  <a:lnTo>
                    <a:pt x="579" y="175"/>
                  </a:lnTo>
                  <a:lnTo>
                    <a:pt x="580" y="148"/>
                  </a:lnTo>
                  <a:lnTo>
                    <a:pt x="579" y="123"/>
                  </a:lnTo>
                  <a:lnTo>
                    <a:pt x="580" y="98"/>
                  </a:lnTo>
                  <a:lnTo>
                    <a:pt x="580" y="98"/>
                  </a:lnTo>
                  <a:lnTo>
                    <a:pt x="579" y="96"/>
                  </a:lnTo>
                  <a:lnTo>
                    <a:pt x="575" y="80"/>
                  </a:lnTo>
                  <a:lnTo>
                    <a:pt x="576" y="64"/>
                  </a:lnTo>
                  <a:lnTo>
                    <a:pt x="580" y="48"/>
                  </a:lnTo>
                  <a:lnTo>
                    <a:pt x="588" y="33"/>
                  </a:lnTo>
                  <a:lnTo>
                    <a:pt x="599" y="20"/>
                  </a:lnTo>
                  <a:lnTo>
                    <a:pt x="611" y="11"/>
                  </a:lnTo>
                  <a:lnTo>
                    <a:pt x="626" y="3"/>
                  </a:lnTo>
                  <a:lnTo>
                    <a:pt x="642" y="0"/>
                  </a:lnTo>
                  <a:close/>
                </a:path>
              </a:pathLst>
            </a:custGeom>
            <a:solidFill>
              <a:srgbClr val="ED0D1F"/>
            </a:solidFill>
            <a:ln w="0">
              <a:solidFill>
                <a:srgbClr val="ED0D1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3" name="Freeform 280"/>
            <p:cNvSpPr/>
            <p:nvPr/>
          </p:nvSpPr>
          <p:spPr bwMode="auto">
            <a:xfrm>
              <a:off x="8470897" y="4610916"/>
              <a:ext cx="31757" cy="15879"/>
            </a:xfrm>
            <a:custGeom>
              <a:avLst/>
              <a:gdLst>
                <a:gd name="T0" fmla="*/ 146 w 256"/>
                <a:gd name="T1" fmla="*/ 0 h 138"/>
                <a:gd name="T2" fmla="*/ 170 w 256"/>
                <a:gd name="T3" fmla="*/ 0 h 138"/>
                <a:gd name="T4" fmla="*/ 194 w 256"/>
                <a:gd name="T5" fmla="*/ 7 h 138"/>
                <a:gd name="T6" fmla="*/ 215 w 256"/>
                <a:gd name="T7" fmla="*/ 18 h 138"/>
                <a:gd name="T8" fmla="*/ 236 w 256"/>
                <a:gd name="T9" fmla="*/ 33 h 138"/>
                <a:gd name="T10" fmla="*/ 247 w 256"/>
                <a:gd name="T11" fmla="*/ 44 h 138"/>
                <a:gd name="T12" fmla="*/ 254 w 256"/>
                <a:gd name="T13" fmla="*/ 57 h 138"/>
                <a:gd name="T14" fmla="*/ 256 w 256"/>
                <a:gd name="T15" fmla="*/ 71 h 138"/>
                <a:gd name="T16" fmla="*/ 254 w 256"/>
                <a:gd name="T17" fmla="*/ 85 h 138"/>
                <a:gd name="T18" fmla="*/ 249 w 256"/>
                <a:gd name="T19" fmla="*/ 98 h 138"/>
                <a:gd name="T20" fmla="*/ 242 w 256"/>
                <a:gd name="T21" fmla="*/ 111 h 138"/>
                <a:gd name="T22" fmla="*/ 232 w 256"/>
                <a:gd name="T23" fmla="*/ 122 h 138"/>
                <a:gd name="T24" fmla="*/ 222 w 256"/>
                <a:gd name="T25" fmla="*/ 132 h 138"/>
                <a:gd name="T26" fmla="*/ 210 w 256"/>
                <a:gd name="T27" fmla="*/ 138 h 138"/>
                <a:gd name="T28" fmla="*/ 191 w 256"/>
                <a:gd name="T29" fmla="*/ 138 h 138"/>
                <a:gd name="T30" fmla="*/ 174 w 256"/>
                <a:gd name="T31" fmla="*/ 135 h 138"/>
                <a:gd name="T32" fmla="*/ 158 w 256"/>
                <a:gd name="T33" fmla="*/ 128 h 138"/>
                <a:gd name="T34" fmla="*/ 116 w 256"/>
                <a:gd name="T35" fmla="*/ 128 h 138"/>
                <a:gd name="T36" fmla="*/ 86 w 256"/>
                <a:gd name="T37" fmla="*/ 128 h 138"/>
                <a:gd name="T38" fmla="*/ 58 w 256"/>
                <a:gd name="T39" fmla="*/ 126 h 138"/>
                <a:gd name="T40" fmla="*/ 32 w 256"/>
                <a:gd name="T41" fmla="*/ 123 h 138"/>
                <a:gd name="T42" fmla="*/ 19 w 256"/>
                <a:gd name="T43" fmla="*/ 114 h 138"/>
                <a:gd name="T44" fmla="*/ 8 w 256"/>
                <a:gd name="T45" fmla="*/ 103 h 138"/>
                <a:gd name="T46" fmla="*/ 2 w 256"/>
                <a:gd name="T47" fmla="*/ 91 h 138"/>
                <a:gd name="T48" fmla="*/ 0 w 256"/>
                <a:gd name="T49" fmla="*/ 77 h 138"/>
                <a:gd name="T50" fmla="*/ 2 w 256"/>
                <a:gd name="T51" fmla="*/ 63 h 138"/>
                <a:gd name="T52" fmla="*/ 8 w 256"/>
                <a:gd name="T53" fmla="*/ 51 h 138"/>
                <a:gd name="T54" fmla="*/ 19 w 256"/>
                <a:gd name="T55" fmla="*/ 41 h 138"/>
                <a:gd name="T56" fmla="*/ 32 w 256"/>
                <a:gd name="T57" fmla="*/ 33 h 138"/>
                <a:gd name="T58" fmla="*/ 48 w 256"/>
                <a:gd name="T59" fmla="*/ 28 h 138"/>
                <a:gd name="T60" fmla="*/ 67 w 256"/>
                <a:gd name="T61" fmla="*/ 23 h 138"/>
                <a:gd name="T62" fmla="*/ 86 w 256"/>
                <a:gd name="T63" fmla="*/ 19 h 138"/>
                <a:gd name="T64" fmla="*/ 104 w 256"/>
                <a:gd name="T65" fmla="*/ 13 h 138"/>
                <a:gd name="T66" fmla="*/ 120 w 256"/>
                <a:gd name="T67" fmla="*/ 6 h 138"/>
                <a:gd name="T68" fmla="*/ 146 w 256"/>
                <a:gd name="T69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6" h="138">
                  <a:moveTo>
                    <a:pt x="146" y="0"/>
                  </a:moveTo>
                  <a:lnTo>
                    <a:pt x="170" y="0"/>
                  </a:lnTo>
                  <a:lnTo>
                    <a:pt x="194" y="7"/>
                  </a:lnTo>
                  <a:lnTo>
                    <a:pt x="215" y="18"/>
                  </a:lnTo>
                  <a:lnTo>
                    <a:pt x="236" y="33"/>
                  </a:lnTo>
                  <a:lnTo>
                    <a:pt x="247" y="44"/>
                  </a:lnTo>
                  <a:lnTo>
                    <a:pt x="254" y="57"/>
                  </a:lnTo>
                  <a:lnTo>
                    <a:pt x="256" y="71"/>
                  </a:lnTo>
                  <a:lnTo>
                    <a:pt x="254" y="85"/>
                  </a:lnTo>
                  <a:lnTo>
                    <a:pt x="249" y="98"/>
                  </a:lnTo>
                  <a:lnTo>
                    <a:pt x="242" y="111"/>
                  </a:lnTo>
                  <a:lnTo>
                    <a:pt x="232" y="122"/>
                  </a:lnTo>
                  <a:lnTo>
                    <a:pt x="222" y="132"/>
                  </a:lnTo>
                  <a:lnTo>
                    <a:pt x="210" y="138"/>
                  </a:lnTo>
                  <a:lnTo>
                    <a:pt x="191" y="138"/>
                  </a:lnTo>
                  <a:lnTo>
                    <a:pt x="174" y="135"/>
                  </a:lnTo>
                  <a:lnTo>
                    <a:pt x="158" y="128"/>
                  </a:lnTo>
                  <a:lnTo>
                    <a:pt x="116" y="128"/>
                  </a:lnTo>
                  <a:lnTo>
                    <a:pt x="86" y="128"/>
                  </a:lnTo>
                  <a:lnTo>
                    <a:pt x="58" y="126"/>
                  </a:lnTo>
                  <a:lnTo>
                    <a:pt x="32" y="123"/>
                  </a:lnTo>
                  <a:lnTo>
                    <a:pt x="19" y="114"/>
                  </a:lnTo>
                  <a:lnTo>
                    <a:pt x="8" y="103"/>
                  </a:lnTo>
                  <a:lnTo>
                    <a:pt x="2" y="91"/>
                  </a:lnTo>
                  <a:lnTo>
                    <a:pt x="0" y="77"/>
                  </a:lnTo>
                  <a:lnTo>
                    <a:pt x="2" y="63"/>
                  </a:lnTo>
                  <a:lnTo>
                    <a:pt x="8" y="51"/>
                  </a:lnTo>
                  <a:lnTo>
                    <a:pt x="19" y="41"/>
                  </a:lnTo>
                  <a:lnTo>
                    <a:pt x="32" y="33"/>
                  </a:lnTo>
                  <a:lnTo>
                    <a:pt x="48" y="28"/>
                  </a:lnTo>
                  <a:lnTo>
                    <a:pt x="67" y="23"/>
                  </a:lnTo>
                  <a:lnTo>
                    <a:pt x="86" y="19"/>
                  </a:lnTo>
                  <a:lnTo>
                    <a:pt x="104" y="13"/>
                  </a:lnTo>
                  <a:lnTo>
                    <a:pt x="120" y="6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ED0D1F"/>
            </a:solidFill>
            <a:ln w="0">
              <a:solidFill>
                <a:srgbClr val="ED0D1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4" name="Freeform 281"/>
            <p:cNvSpPr/>
            <p:nvPr/>
          </p:nvSpPr>
          <p:spPr bwMode="auto">
            <a:xfrm>
              <a:off x="8508428" y="4612359"/>
              <a:ext cx="21653" cy="14435"/>
            </a:xfrm>
            <a:custGeom>
              <a:avLst/>
              <a:gdLst>
                <a:gd name="T0" fmla="*/ 62 w 186"/>
                <a:gd name="T1" fmla="*/ 0 h 120"/>
                <a:gd name="T2" fmla="*/ 82 w 186"/>
                <a:gd name="T3" fmla="*/ 0 h 120"/>
                <a:gd name="T4" fmla="*/ 102 w 186"/>
                <a:gd name="T5" fmla="*/ 2 h 120"/>
                <a:gd name="T6" fmla="*/ 121 w 186"/>
                <a:gd name="T7" fmla="*/ 4 h 120"/>
                <a:gd name="T8" fmla="*/ 135 w 186"/>
                <a:gd name="T9" fmla="*/ 8 h 120"/>
                <a:gd name="T10" fmla="*/ 148 w 186"/>
                <a:gd name="T11" fmla="*/ 14 h 120"/>
                <a:gd name="T12" fmla="*/ 161 w 186"/>
                <a:gd name="T13" fmla="*/ 19 h 120"/>
                <a:gd name="T14" fmla="*/ 171 w 186"/>
                <a:gd name="T15" fmla="*/ 26 h 120"/>
                <a:gd name="T16" fmla="*/ 180 w 186"/>
                <a:gd name="T17" fmla="*/ 34 h 120"/>
                <a:gd name="T18" fmla="*/ 184 w 186"/>
                <a:gd name="T19" fmla="*/ 46 h 120"/>
                <a:gd name="T20" fmla="*/ 186 w 186"/>
                <a:gd name="T21" fmla="*/ 63 h 120"/>
                <a:gd name="T22" fmla="*/ 184 w 186"/>
                <a:gd name="T23" fmla="*/ 77 h 120"/>
                <a:gd name="T24" fmla="*/ 178 w 186"/>
                <a:gd name="T25" fmla="*/ 88 h 120"/>
                <a:gd name="T26" fmla="*/ 169 w 186"/>
                <a:gd name="T27" fmla="*/ 96 h 120"/>
                <a:gd name="T28" fmla="*/ 157 w 186"/>
                <a:gd name="T29" fmla="*/ 103 h 120"/>
                <a:gd name="T30" fmla="*/ 146 w 186"/>
                <a:gd name="T31" fmla="*/ 107 h 120"/>
                <a:gd name="T32" fmla="*/ 132 w 186"/>
                <a:gd name="T33" fmla="*/ 110 h 120"/>
                <a:gd name="T34" fmla="*/ 117 w 186"/>
                <a:gd name="T35" fmla="*/ 110 h 120"/>
                <a:gd name="T36" fmla="*/ 101 w 186"/>
                <a:gd name="T37" fmla="*/ 114 h 120"/>
                <a:gd name="T38" fmla="*/ 85 w 186"/>
                <a:gd name="T39" fmla="*/ 120 h 120"/>
                <a:gd name="T40" fmla="*/ 74 w 186"/>
                <a:gd name="T41" fmla="*/ 120 h 120"/>
                <a:gd name="T42" fmla="*/ 63 w 186"/>
                <a:gd name="T43" fmla="*/ 119 h 120"/>
                <a:gd name="T44" fmla="*/ 54 w 186"/>
                <a:gd name="T45" fmla="*/ 116 h 120"/>
                <a:gd name="T46" fmla="*/ 43 w 186"/>
                <a:gd name="T47" fmla="*/ 110 h 120"/>
                <a:gd name="T48" fmla="*/ 26 w 186"/>
                <a:gd name="T49" fmla="*/ 103 h 120"/>
                <a:gd name="T50" fmla="*/ 13 w 186"/>
                <a:gd name="T51" fmla="*/ 92 h 120"/>
                <a:gd name="T52" fmla="*/ 5 w 186"/>
                <a:gd name="T53" fmla="*/ 79 h 120"/>
                <a:gd name="T54" fmla="*/ 0 w 186"/>
                <a:gd name="T55" fmla="*/ 65 h 120"/>
                <a:gd name="T56" fmla="*/ 0 w 186"/>
                <a:gd name="T57" fmla="*/ 50 h 120"/>
                <a:gd name="T58" fmla="*/ 5 w 186"/>
                <a:gd name="T59" fmla="*/ 34 h 120"/>
                <a:gd name="T60" fmla="*/ 13 w 186"/>
                <a:gd name="T61" fmla="*/ 21 h 120"/>
                <a:gd name="T62" fmla="*/ 26 w 186"/>
                <a:gd name="T63" fmla="*/ 11 h 120"/>
                <a:gd name="T64" fmla="*/ 43 w 186"/>
                <a:gd name="T65" fmla="*/ 4 h 120"/>
                <a:gd name="T66" fmla="*/ 62 w 186"/>
                <a:gd name="T6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6" h="120">
                  <a:moveTo>
                    <a:pt x="62" y="0"/>
                  </a:moveTo>
                  <a:lnTo>
                    <a:pt x="82" y="0"/>
                  </a:lnTo>
                  <a:lnTo>
                    <a:pt x="102" y="2"/>
                  </a:lnTo>
                  <a:lnTo>
                    <a:pt x="121" y="4"/>
                  </a:lnTo>
                  <a:lnTo>
                    <a:pt x="135" y="8"/>
                  </a:lnTo>
                  <a:lnTo>
                    <a:pt x="148" y="14"/>
                  </a:lnTo>
                  <a:lnTo>
                    <a:pt x="161" y="19"/>
                  </a:lnTo>
                  <a:lnTo>
                    <a:pt x="171" y="26"/>
                  </a:lnTo>
                  <a:lnTo>
                    <a:pt x="180" y="34"/>
                  </a:lnTo>
                  <a:lnTo>
                    <a:pt x="184" y="46"/>
                  </a:lnTo>
                  <a:lnTo>
                    <a:pt x="186" y="63"/>
                  </a:lnTo>
                  <a:lnTo>
                    <a:pt x="184" y="77"/>
                  </a:lnTo>
                  <a:lnTo>
                    <a:pt x="178" y="88"/>
                  </a:lnTo>
                  <a:lnTo>
                    <a:pt x="169" y="96"/>
                  </a:lnTo>
                  <a:lnTo>
                    <a:pt x="157" y="103"/>
                  </a:lnTo>
                  <a:lnTo>
                    <a:pt x="146" y="107"/>
                  </a:lnTo>
                  <a:lnTo>
                    <a:pt x="132" y="110"/>
                  </a:lnTo>
                  <a:lnTo>
                    <a:pt x="117" y="110"/>
                  </a:lnTo>
                  <a:lnTo>
                    <a:pt x="101" y="114"/>
                  </a:lnTo>
                  <a:lnTo>
                    <a:pt x="85" y="120"/>
                  </a:lnTo>
                  <a:lnTo>
                    <a:pt x="74" y="120"/>
                  </a:lnTo>
                  <a:lnTo>
                    <a:pt x="63" y="119"/>
                  </a:lnTo>
                  <a:lnTo>
                    <a:pt x="54" y="116"/>
                  </a:lnTo>
                  <a:lnTo>
                    <a:pt x="43" y="110"/>
                  </a:lnTo>
                  <a:lnTo>
                    <a:pt x="26" y="103"/>
                  </a:lnTo>
                  <a:lnTo>
                    <a:pt x="13" y="92"/>
                  </a:lnTo>
                  <a:lnTo>
                    <a:pt x="5" y="79"/>
                  </a:lnTo>
                  <a:lnTo>
                    <a:pt x="0" y="65"/>
                  </a:lnTo>
                  <a:lnTo>
                    <a:pt x="0" y="50"/>
                  </a:lnTo>
                  <a:lnTo>
                    <a:pt x="5" y="34"/>
                  </a:lnTo>
                  <a:lnTo>
                    <a:pt x="13" y="21"/>
                  </a:lnTo>
                  <a:lnTo>
                    <a:pt x="26" y="11"/>
                  </a:lnTo>
                  <a:lnTo>
                    <a:pt x="43" y="4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ED0D1F"/>
            </a:solidFill>
            <a:ln w="0">
              <a:solidFill>
                <a:srgbClr val="ED0D1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6" name="Freeform 283"/>
            <p:cNvSpPr>
              <a:spLocks noEditPoints="1"/>
            </p:cNvSpPr>
            <p:nvPr/>
          </p:nvSpPr>
          <p:spPr bwMode="auto">
            <a:xfrm>
              <a:off x="8442026" y="4683092"/>
              <a:ext cx="18766" cy="137134"/>
            </a:xfrm>
            <a:custGeom>
              <a:avLst/>
              <a:gdLst>
                <a:gd name="T0" fmla="*/ 78 w 166"/>
                <a:gd name="T1" fmla="*/ 1074 h 1140"/>
                <a:gd name="T2" fmla="*/ 88 w 166"/>
                <a:gd name="T3" fmla="*/ 1076 h 1140"/>
                <a:gd name="T4" fmla="*/ 51 w 166"/>
                <a:gd name="T5" fmla="*/ 0 h 1140"/>
                <a:gd name="T6" fmla="*/ 55 w 166"/>
                <a:gd name="T7" fmla="*/ 1 h 1140"/>
                <a:gd name="T8" fmla="*/ 70 w 166"/>
                <a:gd name="T9" fmla="*/ 13 h 1140"/>
                <a:gd name="T10" fmla="*/ 86 w 166"/>
                <a:gd name="T11" fmla="*/ 35 h 1140"/>
                <a:gd name="T12" fmla="*/ 92 w 166"/>
                <a:gd name="T13" fmla="*/ 63 h 1140"/>
                <a:gd name="T14" fmla="*/ 94 w 166"/>
                <a:gd name="T15" fmla="*/ 100 h 1140"/>
                <a:gd name="T16" fmla="*/ 101 w 166"/>
                <a:gd name="T17" fmla="*/ 141 h 1140"/>
                <a:gd name="T18" fmla="*/ 107 w 166"/>
                <a:gd name="T19" fmla="*/ 196 h 1140"/>
                <a:gd name="T20" fmla="*/ 102 w 166"/>
                <a:gd name="T21" fmla="*/ 249 h 1140"/>
                <a:gd name="T22" fmla="*/ 98 w 166"/>
                <a:gd name="T23" fmla="*/ 287 h 1140"/>
                <a:gd name="T24" fmla="*/ 100 w 166"/>
                <a:gd name="T25" fmla="*/ 329 h 1140"/>
                <a:gd name="T26" fmla="*/ 103 w 166"/>
                <a:gd name="T27" fmla="*/ 370 h 1140"/>
                <a:gd name="T28" fmla="*/ 108 w 166"/>
                <a:gd name="T29" fmla="*/ 556 h 1140"/>
                <a:gd name="T30" fmla="*/ 110 w 166"/>
                <a:gd name="T31" fmla="*/ 626 h 1140"/>
                <a:gd name="T32" fmla="*/ 124 w 166"/>
                <a:gd name="T33" fmla="*/ 696 h 1140"/>
                <a:gd name="T34" fmla="*/ 146 w 166"/>
                <a:gd name="T35" fmla="*/ 748 h 1140"/>
                <a:gd name="T36" fmla="*/ 152 w 166"/>
                <a:gd name="T37" fmla="*/ 783 h 1140"/>
                <a:gd name="T38" fmla="*/ 155 w 166"/>
                <a:gd name="T39" fmla="*/ 801 h 1140"/>
                <a:gd name="T40" fmla="*/ 157 w 166"/>
                <a:gd name="T41" fmla="*/ 812 h 1140"/>
                <a:gd name="T42" fmla="*/ 160 w 166"/>
                <a:gd name="T43" fmla="*/ 825 h 1140"/>
                <a:gd name="T44" fmla="*/ 160 w 166"/>
                <a:gd name="T45" fmla="*/ 832 h 1140"/>
                <a:gd name="T46" fmla="*/ 155 w 166"/>
                <a:gd name="T47" fmla="*/ 821 h 1140"/>
                <a:gd name="T48" fmla="*/ 165 w 166"/>
                <a:gd name="T49" fmla="*/ 851 h 1140"/>
                <a:gd name="T50" fmla="*/ 166 w 166"/>
                <a:gd name="T51" fmla="*/ 883 h 1140"/>
                <a:gd name="T52" fmla="*/ 163 w 166"/>
                <a:gd name="T53" fmla="*/ 918 h 1140"/>
                <a:gd name="T54" fmla="*/ 150 w 166"/>
                <a:gd name="T55" fmla="*/ 948 h 1140"/>
                <a:gd name="T56" fmla="*/ 138 w 166"/>
                <a:gd name="T57" fmla="*/ 984 h 1140"/>
                <a:gd name="T58" fmla="*/ 135 w 166"/>
                <a:gd name="T59" fmla="*/ 1023 h 1140"/>
                <a:gd name="T60" fmla="*/ 127 w 166"/>
                <a:gd name="T61" fmla="*/ 1051 h 1140"/>
                <a:gd name="T62" fmla="*/ 109 w 166"/>
                <a:gd name="T63" fmla="*/ 1088 h 1140"/>
                <a:gd name="T64" fmla="*/ 92 w 166"/>
                <a:gd name="T65" fmla="*/ 1140 h 1140"/>
                <a:gd name="T66" fmla="*/ 88 w 166"/>
                <a:gd name="T67" fmla="*/ 1123 h 1140"/>
                <a:gd name="T68" fmla="*/ 82 w 166"/>
                <a:gd name="T69" fmla="*/ 1093 h 1140"/>
                <a:gd name="T70" fmla="*/ 67 w 166"/>
                <a:gd name="T71" fmla="*/ 1070 h 1140"/>
                <a:gd name="T72" fmla="*/ 47 w 166"/>
                <a:gd name="T73" fmla="*/ 1055 h 1140"/>
                <a:gd name="T74" fmla="*/ 32 w 166"/>
                <a:gd name="T75" fmla="*/ 1026 h 1140"/>
                <a:gd name="T76" fmla="*/ 25 w 166"/>
                <a:gd name="T77" fmla="*/ 991 h 1140"/>
                <a:gd name="T78" fmla="*/ 12 w 166"/>
                <a:gd name="T79" fmla="*/ 953 h 1140"/>
                <a:gd name="T80" fmla="*/ 3 w 166"/>
                <a:gd name="T81" fmla="*/ 916 h 1140"/>
                <a:gd name="T82" fmla="*/ 0 w 166"/>
                <a:gd name="T83" fmla="*/ 869 h 1140"/>
                <a:gd name="T84" fmla="*/ 9 w 166"/>
                <a:gd name="T85" fmla="*/ 821 h 1140"/>
                <a:gd name="T86" fmla="*/ 20 w 166"/>
                <a:gd name="T87" fmla="*/ 781 h 1140"/>
                <a:gd name="T88" fmla="*/ 23 w 166"/>
                <a:gd name="T89" fmla="*/ 737 h 1140"/>
                <a:gd name="T90" fmla="*/ 16 w 166"/>
                <a:gd name="T91" fmla="*/ 661 h 1140"/>
                <a:gd name="T92" fmla="*/ 20 w 166"/>
                <a:gd name="T93" fmla="*/ 556 h 1140"/>
                <a:gd name="T94" fmla="*/ 27 w 166"/>
                <a:gd name="T95" fmla="*/ 492 h 1140"/>
                <a:gd name="T96" fmla="*/ 30 w 166"/>
                <a:gd name="T97" fmla="*/ 248 h 1140"/>
                <a:gd name="T98" fmla="*/ 34 w 166"/>
                <a:gd name="T99" fmla="*/ 221 h 1140"/>
                <a:gd name="T100" fmla="*/ 40 w 166"/>
                <a:gd name="T101" fmla="*/ 195 h 1140"/>
                <a:gd name="T102" fmla="*/ 33 w 166"/>
                <a:gd name="T103" fmla="*/ 156 h 1140"/>
                <a:gd name="T104" fmla="*/ 30 w 166"/>
                <a:gd name="T105" fmla="*/ 120 h 1140"/>
                <a:gd name="T106" fmla="*/ 31 w 166"/>
                <a:gd name="T107" fmla="*/ 78 h 1140"/>
                <a:gd name="T108" fmla="*/ 37 w 166"/>
                <a:gd name="T109" fmla="*/ 51 h 1140"/>
                <a:gd name="T110" fmla="*/ 42 w 166"/>
                <a:gd name="T111" fmla="*/ 34 h 1140"/>
                <a:gd name="T112" fmla="*/ 46 w 166"/>
                <a:gd name="T113" fmla="*/ 15 h 1140"/>
                <a:gd name="T114" fmla="*/ 46 w 166"/>
                <a:gd name="T115" fmla="*/ 7 h 1140"/>
                <a:gd name="T116" fmla="*/ 47 w 166"/>
                <a:gd name="T117" fmla="*/ 2 h 1140"/>
                <a:gd name="T118" fmla="*/ 51 w 166"/>
                <a:gd name="T119" fmla="*/ 0 h 1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6" h="1140">
                  <a:moveTo>
                    <a:pt x="78" y="1074"/>
                  </a:moveTo>
                  <a:lnTo>
                    <a:pt x="78" y="1074"/>
                  </a:lnTo>
                  <a:lnTo>
                    <a:pt x="85" y="1076"/>
                  </a:lnTo>
                  <a:lnTo>
                    <a:pt x="88" y="1076"/>
                  </a:lnTo>
                  <a:lnTo>
                    <a:pt x="78" y="1074"/>
                  </a:lnTo>
                  <a:close/>
                  <a:moveTo>
                    <a:pt x="51" y="0"/>
                  </a:moveTo>
                  <a:lnTo>
                    <a:pt x="53" y="0"/>
                  </a:lnTo>
                  <a:lnTo>
                    <a:pt x="55" y="1"/>
                  </a:lnTo>
                  <a:lnTo>
                    <a:pt x="57" y="4"/>
                  </a:lnTo>
                  <a:lnTo>
                    <a:pt x="70" y="13"/>
                  </a:lnTo>
                  <a:lnTo>
                    <a:pt x="79" y="23"/>
                  </a:lnTo>
                  <a:lnTo>
                    <a:pt x="86" y="35"/>
                  </a:lnTo>
                  <a:lnTo>
                    <a:pt x="90" y="49"/>
                  </a:lnTo>
                  <a:lnTo>
                    <a:pt x="92" y="63"/>
                  </a:lnTo>
                  <a:lnTo>
                    <a:pt x="92" y="78"/>
                  </a:lnTo>
                  <a:lnTo>
                    <a:pt x="94" y="100"/>
                  </a:lnTo>
                  <a:lnTo>
                    <a:pt x="98" y="120"/>
                  </a:lnTo>
                  <a:lnTo>
                    <a:pt x="101" y="141"/>
                  </a:lnTo>
                  <a:lnTo>
                    <a:pt x="103" y="163"/>
                  </a:lnTo>
                  <a:lnTo>
                    <a:pt x="107" y="196"/>
                  </a:lnTo>
                  <a:lnTo>
                    <a:pt x="108" y="233"/>
                  </a:lnTo>
                  <a:lnTo>
                    <a:pt x="102" y="249"/>
                  </a:lnTo>
                  <a:lnTo>
                    <a:pt x="99" y="268"/>
                  </a:lnTo>
                  <a:lnTo>
                    <a:pt x="98" y="287"/>
                  </a:lnTo>
                  <a:lnTo>
                    <a:pt x="99" y="308"/>
                  </a:lnTo>
                  <a:lnTo>
                    <a:pt x="100" y="329"/>
                  </a:lnTo>
                  <a:lnTo>
                    <a:pt x="102" y="349"/>
                  </a:lnTo>
                  <a:lnTo>
                    <a:pt x="103" y="370"/>
                  </a:lnTo>
                  <a:lnTo>
                    <a:pt x="103" y="461"/>
                  </a:lnTo>
                  <a:lnTo>
                    <a:pt x="108" y="556"/>
                  </a:lnTo>
                  <a:lnTo>
                    <a:pt x="108" y="591"/>
                  </a:lnTo>
                  <a:lnTo>
                    <a:pt x="110" y="626"/>
                  </a:lnTo>
                  <a:lnTo>
                    <a:pt x="115" y="661"/>
                  </a:lnTo>
                  <a:lnTo>
                    <a:pt x="124" y="696"/>
                  </a:lnTo>
                  <a:lnTo>
                    <a:pt x="139" y="731"/>
                  </a:lnTo>
                  <a:lnTo>
                    <a:pt x="146" y="748"/>
                  </a:lnTo>
                  <a:lnTo>
                    <a:pt x="150" y="766"/>
                  </a:lnTo>
                  <a:lnTo>
                    <a:pt x="152" y="783"/>
                  </a:lnTo>
                  <a:lnTo>
                    <a:pt x="155" y="800"/>
                  </a:lnTo>
                  <a:lnTo>
                    <a:pt x="155" y="801"/>
                  </a:lnTo>
                  <a:lnTo>
                    <a:pt x="156" y="806"/>
                  </a:lnTo>
                  <a:lnTo>
                    <a:pt x="157" y="812"/>
                  </a:lnTo>
                  <a:lnTo>
                    <a:pt x="158" y="819"/>
                  </a:lnTo>
                  <a:lnTo>
                    <a:pt x="160" y="825"/>
                  </a:lnTo>
                  <a:lnTo>
                    <a:pt x="160" y="830"/>
                  </a:lnTo>
                  <a:lnTo>
                    <a:pt x="160" y="832"/>
                  </a:lnTo>
                  <a:lnTo>
                    <a:pt x="158" y="828"/>
                  </a:lnTo>
                  <a:lnTo>
                    <a:pt x="155" y="821"/>
                  </a:lnTo>
                  <a:lnTo>
                    <a:pt x="161" y="837"/>
                  </a:lnTo>
                  <a:lnTo>
                    <a:pt x="165" y="851"/>
                  </a:lnTo>
                  <a:lnTo>
                    <a:pt x="166" y="863"/>
                  </a:lnTo>
                  <a:lnTo>
                    <a:pt x="166" y="883"/>
                  </a:lnTo>
                  <a:lnTo>
                    <a:pt x="165" y="901"/>
                  </a:lnTo>
                  <a:lnTo>
                    <a:pt x="163" y="918"/>
                  </a:lnTo>
                  <a:lnTo>
                    <a:pt x="158" y="935"/>
                  </a:lnTo>
                  <a:lnTo>
                    <a:pt x="150" y="948"/>
                  </a:lnTo>
                  <a:lnTo>
                    <a:pt x="144" y="967"/>
                  </a:lnTo>
                  <a:lnTo>
                    <a:pt x="138" y="984"/>
                  </a:lnTo>
                  <a:lnTo>
                    <a:pt x="136" y="1002"/>
                  </a:lnTo>
                  <a:lnTo>
                    <a:pt x="135" y="1023"/>
                  </a:lnTo>
                  <a:lnTo>
                    <a:pt x="133" y="1037"/>
                  </a:lnTo>
                  <a:lnTo>
                    <a:pt x="127" y="1051"/>
                  </a:lnTo>
                  <a:lnTo>
                    <a:pt x="119" y="1065"/>
                  </a:lnTo>
                  <a:lnTo>
                    <a:pt x="109" y="1088"/>
                  </a:lnTo>
                  <a:lnTo>
                    <a:pt x="102" y="1113"/>
                  </a:lnTo>
                  <a:lnTo>
                    <a:pt x="92" y="1140"/>
                  </a:lnTo>
                  <a:lnTo>
                    <a:pt x="88" y="1140"/>
                  </a:lnTo>
                  <a:lnTo>
                    <a:pt x="88" y="1123"/>
                  </a:lnTo>
                  <a:lnTo>
                    <a:pt x="86" y="1108"/>
                  </a:lnTo>
                  <a:lnTo>
                    <a:pt x="82" y="1093"/>
                  </a:lnTo>
                  <a:lnTo>
                    <a:pt x="74" y="1078"/>
                  </a:lnTo>
                  <a:lnTo>
                    <a:pt x="67" y="1070"/>
                  </a:lnTo>
                  <a:lnTo>
                    <a:pt x="58" y="1066"/>
                  </a:lnTo>
                  <a:lnTo>
                    <a:pt x="47" y="1055"/>
                  </a:lnTo>
                  <a:lnTo>
                    <a:pt x="39" y="1042"/>
                  </a:lnTo>
                  <a:lnTo>
                    <a:pt x="32" y="1026"/>
                  </a:lnTo>
                  <a:lnTo>
                    <a:pt x="28" y="1010"/>
                  </a:lnTo>
                  <a:lnTo>
                    <a:pt x="25" y="991"/>
                  </a:lnTo>
                  <a:lnTo>
                    <a:pt x="20" y="972"/>
                  </a:lnTo>
                  <a:lnTo>
                    <a:pt x="12" y="953"/>
                  </a:lnTo>
                  <a:lnTo>
                    <a:pt x="7" y="936"/>
                  </a:lnTo>
                  <a:lnTo>
                    <a:pt x="3" y="916"/>
                  </a:lnTo>
                  <a:lnTo>
                    <a:pt x="0" y="894"/>
                  </a:lnTo>
                  <a:lnTo>
                    <a:pt x="0" y="869"/>
                  </a:lnTo>
                  <a:lnTo>
                    <a:pt x="3" y="841"/>
                  </a:lnTo>
                  <a:lnTo>
                    <a:pt x="9" y="821"/>
                  </a:lnTo>
                  <a:lnTo>
                    <a:pt x="15" y="800"/>
                  </a:lnTo>
                  <a:lnTo>
                    <a:pt x="20" y="781"/>
                  </a:lnTo>
                  <a:lnTo>
                    <a:pt x="23" y="759"/>
                  </a:lnTo>
                  <a:lnTo>
                    <a:pt x="23" y="737"/>
                  </a:lnTo>
                  <a:lnTo>
                    <a:pt x="20" y="715"/>
                  </a:lnTo>
                  <a:lnTo>
                    <a:pt x="16" y="661"/>
                  </a:lnTo>
                  <a:lnTo>
                    <a:pt x="16" y="608"/>
                  </a:lnTo>
                  <a:lnTo>
                    <a:pt x="20" y="556"/>
                  </a:lnTo>
                  <a:lnTo>
                    <a:pt x="23" y="524"/>
                  </a:lnTo>
                  <a:lnTo>
                    <a:pt x="27" y="492"/>
                  </a:lnTo>
                  <a:lnTo>
                    <a:pt x="30" y="461"/>
                  </a:lnTo>
                  <a:lnTo>
                    <a:pt x="30" y="248"/>
                  </a:lnTo>
                  <a:lnTo>
                    <a:pt x="31" y="234"/>
                  </a:lnTo>
                  <a:lnTo>
                    <a:pt x="34" y="221"/>
                  </a:lnTo>
                  <a:lnTo>
                    <a:pt x="39" y="209"/>
                  </a:lnTo>
                  <a:lnTo>
                    <a:pt x="40" y="195"/>
                  </a:lnTo>
                  <a:lnTo>
                    <a:pt x="37" y="174"/>
                  </a:lnTo>
                  <a:lnTo>
                    <a:pt x="33" y="156"/>
                  </a:lnTo>
                  <a:lnTo>
                    <a:pt x="30" y="139"/>
                  </a:lnTo>
                  <a:lnTo>
                    <a:pt x="30" y="120"/>
                  </a:lnTo>
                  <a:lnTo>
                    <a:pt x="30" y="100"/>
                  </a:lnTo>
                  <a:lnTo>
                    <a:pt x="31" y="78"/>
                  </a:lnTo>
                  <a:lnTo>
                    <a:pt x="36" y="58"/>
                  </a:lnTo>
                  <a:lnTo>
                    <a:pt x="37" y="51"/>
                  </a:lnTo>
                  <a:lnTo>
                    <a:pt x="39" y="42"/>
                  </a:lnTo>
                  <a:lnTo>
                    <a:pt x="42" y="34"/>
                  </a:lnTo>
                  <a:lnTo>
                    <a:pt x="45" y="24"/>
                  </a:lnTo>
                  <a:lnTo>
                    <a:pt x="46" y="15"/>
                  </a:lnTo>
                  <a:lnTo>
                    <a:pt x="45" y="9"/>
                  </a:lnTo>
                  <a:lnTo>
                    <a:pt x="46" y="7"/>
                  </a:lnTo>
                  <a:lnTo>
                    <a:pt x="46" y="4"/>
                  </a:lnTo>
                  <a:lnTo>
                    <a:pt x="47" y="2"/>
                  </a:lnTo>
                  <a:lnTo>
                    <a:pt x="48" y="1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ED0D1F"/>
            </a:solidFill>
            <a:ln w="0">
              <a:solidFill>
                <a:srgbClr val="ED0D1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7" name="Freeform 284"/>
            <p:cNvSpPr/>
            <p:nvPr/>
          </p:nvSpPr>
          <p:spPr bwMode="auto">
            <a:xfrm>
              <a:off x="8443470" y="4834661"/>
              <a:ext cx="15879" cy="95272"/>
            </a:xfrm>
            <a:custGeom>
              <a:avLst/>
              <a:gdLst>
                <a:gd name="T0" fmla="*/ 73 w 133"/>
                <a:gd name="T1" fmla="*/ 0 h 790"/>
                <a:gd name="T2" fmla="*/ 85 w 133"/>
                <a:gd name="T3" fmla="*/ 3 h 790"/>
                <a:gd name="T4" fmla="*/ 97 w 133"/>
                <a:gd name="T5" fmla="*/ 12 h 790"/>
                <a:gd name="T6" fmla="*/ 110 w 133"/>
                <a:gd name="T7" fmla="*/ 29 h 790"/>
                <a:gd name="T8" fmla="*/ 119 w 133"/>
                <a:gd name="T9" fmla="*/ 48 h 790"/>
                <a:gd name="T10" fmla="*/ 126 w 133"/>
                <a:gd name="T11" fmla="*/ 68 h 790"/>
                <a:gd name="T12" fmla="*/ 129 w 133"/>
                <a:gd name="T13" fmla="*/ 89 h 790"/>
                <a:gd name="T14" fmla="*/ 130 w 133"/>
                <a:gd name="T15" fmla="*/ 111 h 790"/>
                <a:gd name="T16" fmla="*/ 131 w 133"/>
                <a:gd name="T17" fmla="*/ 135 h 790"/>
                <a:gd name="T18" fmla="*/ 132 w 133"/>
                <a:gd name="T19" fmla="*/ 158 h 790"/>
                <a:gd name="T20" fmla="*/ 133 w 133"/>
                <a:gd name="T21" fmla="*/ 182 h 790"/>
                <a:gd name="T22" fmla="*/ 133 w 133"/>
                <a:gd name="T23" fmla="*/ 267 h 790"/>
                <a:gd name="T24" fmla="*/ 130 w 133"/>
                <a:gd name="T25" fmla="*/ 277 h 790"/>
                <a:gd name="T26" fmla="*/ 126 w 133"/>
                <a:gd name="T27" fmla="*/ 288 h 790"/>
                <a:gd name="T28" fmla="*/ 123 w 133"/>
                <a:gd name="T29" fmla="*/ 299 h 790"/>
                <a:gd name="T30" fmla="*/ 125 w 133"/>
                <a:gd name="T31" fmla="*/ 314 h 790"/>
                <a:gd name="T32" fmla="*/ 127 w 133"/>
                <a:gd name="T33" fmla="*/ 329 h 790"/>
                <a:gd name="T34" fmla="*/ 128 w 133"/>
                <a:gd name="T35" fmla="*/ 341 h 790"/>
                <a:gd name="T36" fmla="*/ 129 w 133"/>
                <a:gd name="T37" fmla="*/ 389 h 790"/>
                <a:gd name="T38" fmla="*/ 127 w 133"/>
                <a:gd name="T39" fmla="*/ 436 h 790"/>
                <a:gd name="T40" fmla="*/ 125 w 133"/>
                <a:gd name="T41" fmla="*/ 484 h 790"/>
                <a:gd name="T42" fmla="*/ 123 w 133"/>
                <a:gd name="T43" fmla="*/ 532 h 790"/>
                <a:gd name="T44" fmla="*/ 123 w 133"/>
                <a:gd name="T45" fmla="*/ 603 h 790"/>
                <a:gd name="T46" fmla="*/ 125 w 133"/>
                <a:gd name="T47" fmla="*/ 671 h 790"/>
                <a:gd name="T48" fmla="*/ 128 w 133"/>
                <a:gd name="T49" fmla="*/ 739 h 790"/>
                <a:gd name="T50" fmla="*/ 126 w 133"/>
                <a:gd name="T51" fmla="*/ 754 h 790"/>
                <a:gd name="T52" fmla="*/ 120 w 133"/>
                <a:gd name="T53" fmla="*/ 767 h 790"/>
                <a:gd name="T54" fmla="*/ 111 w 133"/>
                <a:gd name="T55" fmla="*/ 778 h 790"/>
                <a:gd name="T56" fmla="*/ 100 w 133"/>
                <a:gd name="T57" fmla="*/ 784 h 790"/>
                <a:gd name="T58" fmla="*/ 87 w 133"/>
                <a:gd name="T59" fmla="*/ 789 h 790"/>
                <a:gd name="T60" fmla="*/ 73 w 133"/>
                <a:gd name="T61" fmla="*/ 790 h 790"/>
                <a:gd name="T62" fmla="*/ 60 w 133"/>
                <a:gd name="T63" fmla="*/ 789 h 790"/>
                <a:gd name="T64" fmla="*/ 47 w 133"/>
                <a:gd name="T65" fmla="*/ 784 h 790"/>
                <a:gd name="T66" fmla="*/ 35 w 133"/>
                <a:gd name="T67" fmla="*/ 778 h 790"/>
                <a:gd name="T68" fmla="*/ 26 w 133"/>
                <a:gd name="T69" fmla="*/ 767 h 790"/>
                <a:gd name="T70" fmla="*/ 20 w 133"/>
                <a:gd name="T71" fmla="*/ 754 h 790"/>
                <a:gd name="T72" fmla="*/ 18 w 133"/>
                <a:gd name="T73" fmla="*/ 739 h 790"/>
                <a:gd name="T74" fmla="*/ 18 w 133"/>
                <a:gd name="T75" fmla="*/ 630 h 790"/>
                <a:gd name="T76" fmla="*/ 18 w 133"/>
                <a:gd name="T77" fmla="*/ 522 h 790"/>
                <a:gd name="T78" fmla="*/ 18 w 133"/>
                <a:gd name="T79" fmla="*/ 474 h 790"/>
                <a:gd name="T80" fmla="*/ 16 w 133"/>
                <a:gd name="T81" fmla="*/ 425 h 790"/>
                <a:gd name="T82" fmla="*/ 11 w 133"/>
                <a:gd name="T83" fmla="*/ 378 h 790"/>
                <a:gd name="T84" fmla="*/ 3 w 133"/>
                <a:gd name="T85" fmla="*/ 330 h 790"/>
                <a:gd name="T86" fmla="*/ 0 w 133"/>
                <a:gd name="T87" fmla="*/ 314 h 790"/>
                <a:gd name="T88" fmla="*/ 0 w 133"/>
                <a:gd name="T89" fmla="*/ 299 h 790"/>
                <a:gd name="T90" fmla="*/ 3 w 133"/>
                <a:gd name="T91" fmla="*/ 283 h 790"/>
                <a:gd name="T92" fmla="*/ 6 w 133"/>
                <a:gd name="T93" fmla="*/ 269 h 790"/>
                <a:gd name="T94" fmla="*/ 8 w 133"/>
                <a:gd name="T95" fmla="*/ 256 h 790"/>
                <a:gd name="T96" fmla="*/ 8 w 133"/>
                <a:gd name="T97" fmla="*/ 225 h 790"/>
                <a:gd name="T98" fmla="*/ 9 w 133"/>
                <a:gd name="T99" fmla="*/ 192 h 790"/>
                <a:gd name="T100" fmla="*/ 14 w 133"/>
                <a:gd name="T101" fmla="*/ 161 h 790"/>
                <a:gd name="T102" fmla="*/ 14 w 133"/>
                <a:gd name="T103" fmla="*/ 138 h 790"/>
                <a:gd name="T104" fmla="*/ 14 w 133"/>
                <a:gd name="T105" fmla="*/ 115 h 790"/>
                <a:gd name="T106" fmla="*/ 15 w 133"/>
                <a:gd name="T107" fmla="*/ 94 h 790"/>
                <a:gd name="T108" fmla="*/ 18 w 133"/>
                <a:gd name="T109" fmla="*/ 72 h 790"/>
                <a:gd name="T110" fmla="*/ 24 w 133"/>
                <a:gd name="T111" fmla="*/ 50 h 790"/>
                <a:gd name="T112" fmla="*/ 35 w 133"/>
                <a:gd name="T113" fmla="*/ 31 h 790"/>
                <a:gd name="T114" fmla="*/ 50 w 133"/>
                <a:gd name="T115" fmla="*/ 12 h 790"/>
                <a:gd name="T116" fmla="*/ 62 w 133"/>
                <a:gd name="T117" fmla="*/ 3 h 790"/>
                <a:gd name="T118" fmla="*/ 73 w 133"/>
                <a:gd name="T119" fmla="*/ 0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3" h="790">
                  <a:moveTo>
                    <a:pt x="73" y="0"/>
                  </a:moveTo>
                  <a:lnTo>
                    <a:pt x="85" y="3"/>
                  </a:lnTo>
                  <a:lnTo>
                    <a:pt x="97" y="12"/>
                  </a:lnTo>
                  <a:lnTo>
                    <a:pt x="110" y="29"/>
                  </a:lnTo>
                  <a:lnTo>
                    <a:pt x="119" y="48"/>
                  </a:lnTo>
                  <a:lnTo>
                    <a:pt x="126" y="68"/>
                  </a:lnTo>
                  <a:lnTo>
                    <a:pt x="129" y="89"/>
                  </a:lnTo>
                  <a:lnTo>
                    <a:pt x="130" y="111"/>
                  </a:lnTo>
                  <a:lnTo>
                    <a:pt x="131" y="135"/>
                  </a:lnTo>
                  <a:lnTo>
                    <a:pt x="132" y="158"/>
                  </a:lnTo>
                  <a:lnTo>
                    <a:pt x="133" y="182"/>
                  </a:lnTo>
                  <a:lnTo>
                    <a:pt x="133" y="267"/>
                  </a:lnTo>
                  <a:lnTo>
                    <a:pt x="130" y="277"/>
                  </a:lnTo>
                  <a:lnTo>
                    <a:pt x="126" y="288"/>
                  </a:lnTo>
                  <a:lnTo>
                    <a:pt x="123" y="299"/>
                  </a:lnTo>
                  <a:lnTo>
                    <a:pt x="125" y="314"/>
                  </a:lnTo>
                  <a:lnTo>
                    <a:pt x="127" y="329"/>
                  </a:lnTo>
                  <a:lnTo>
                    <a:pt x="128" y="341"/>
                  </a:lnTo>
                  <a:lnTo>
                    <a:pt x="129" y="389"/>
                  </a:lnTo>
                  <a:lnTo>
                    <a:pt x="127" y="436"/>
                  </a:lnTo>
                  <a:lnTo>
                    <a:pt x="125" y="484"/>
                  </a:lnTo>
                  <a:lnTo>
                    <a:pt x="123" y="532"/>
                  </a:lnTo>
                  <a:lnTo>
                    <a:pt x="123" y="603"/>
                  </a:lnTo>
                  <a:lnTo>
                    <a:pt x="125" y="671"/>
                  </a:lnTo>
                  <a:lnTo>
                    <a:pt x="128" y="739"/>
                  </a:lnTo>
                  <a:lnTo>
                    <a:pt x="126" y="754"/>
                  </a:lnTo>
                  <a:lnTo>
                    <a:pt x="120" y="767"/>
                  </a:lnTo>
                  <a:lnTo>
                    <a:pt x="111" y="778"/>
                  </a:lnTo>
                  <a:lnTo>
                    <a:pt x="100" y="784"/>
                  </a:lnTo>
                  <a:lnTo>
                    <a:pt x="87" y="789"/>
                  </a:lnTo>
                  <a:lnTo>
                    <a:pt x="73" y="790"/>
                  </a:lnTo>
                  <a:lnTo>
                    <a:pt x="60" y="789"/>
                  </a:lnTo>
                  <a:lnTo>
                    <a:pt x="47" y="784"/>
                  </a:lnTo>
                  <a:lnTo>
                    <a:pt x="35" y="778"/>
                  </a:lnTo>
                  <a:lnTo>
                    <a:pt x="26" y="767"/>
                  </a:lnTo>
                  <a:lnTo>
                    <a:pt x="20" y="754"/>
                  </a:lnTo>
                  <a:lnTo>
                    <a:pt x="18" y="739"/>
                  </a:lnTo>
                  <a:lnTo>
                    <a:pt x="18" y="630"/>
                  </a:lnTo>
                  <a:lnTo>
                    <a:pt x="18" y="522"/>
                  </a:lnTo>
                  <a:lnTo>
                    <a:pt x="18" y="474"/>
                  </a:lnTo>
                  <a:lnTo>
                    <a:pt x="16" y="425"/>
                  </a:lnTo>
                  <a:lnTo>
                    <a:pt x="11" y="378"/>
                  </a:lnTo>
                  <a:lnTo>
                    <a:pt x="3" y="330"/>
                  </a:lnTo>
                  <a:lnTo>
                    <a:pt x="0" y="314"/>
                  </a:lnTo>
                  <a:lnTo>
                    <a:pt x="0" y="299"/>
                  </a:lnTo>
                  <a:lnTo>
                    <a:pt x="3" y="283"/>
                  </a:lnTo>
                  <a:lnTo>
                    <a:pt x="6" y="269"/>
                  </a:lnTo>
                  <a:lnTo>
                    <a:pt x="8" y="256"/>
                  </a:lnTo>
                  <a:lnTo>
                    <a:pt x="8" y="225"/>
                  </a:lnTo>
                  <a:lnTo>
                    <a:pt x="9" y="192"/>
                  </a:lnTo>
                  <a:lnTo>
                    <a:pt x="14" y="161"/>
                  </a:lnTo>
                  <a:lnTo>
                    <a:pt x="14" y="138"/>
                  </a:lnTo>
                  <a:lnTo>
                    <a:pt x="14" y="115"/>
                  </a:lnTo>
                  <a:lnTo>
                    <a:pt x="15" y="94"/>
                  </a:lnTo>
                  <a:lnTo>
                    <a:pt x="18" y="72"/>
                  </a:lnTo>
                  <a:lnTo>
                    <a:pt x="24" y="50"/>
                  </a:lnTo>
                  <a:lnTo>
                    <a:pt x="35" y="31"/>
                  </a:lnTo>
                  <a:lnTo>
                    <a:pt x="50" y="12"/>
                  </a:lnTo>
                  <a:lnTo>
                    <a:pt x="62" y="3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ED0D1F"/>
            </a:solidFill>
            <a:ln w="0">
              <a:solidFill>
                <a:srgbClr val="ED0D1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80" name="Freeform 285"/>
            <p:cNvSpPr/>
            <p:nvPr/>
          </p:nvSpPr>
          <p:spPr bwMode="auto">
            <a:xfrm>
              <a:off x="8481001" y="4709075"/>
              <a:ext cx="43306" cy="64958"/>
            </a:xfrm>
            <a:custGeom>
              <a:avLst/>
              <a:gdLst>
                <a:gd name="T0" fmla="*/ 290 w 369"/>
                <a:gd name="T1" fmla="*/ 0 h 537"/>
                <a:gd name="T2" fmla="*/ 301 w 369"/>
                <a:gd name="T3" fmla="*/ 3 h 537"/>
                <a:gd name="T4" fmla="*/ 311 w 369"/>
                <a:gd name="T5" fmla="*/ 9 h 537"/>
                <a:gd name="T6" fmla="*/ 320 w 369"/>
                <a:gd name="T7" fmla="*/ 18 h 537"/>
                <a:gd name="T8" fmla="*/ 327 w 369"/>
                <a:gd name="T9" fmla="*/ 28 h 537"/>
                <a:gd name="T10" fmla="*/ 348 w 369"/>
                <a:gd name="T11" fmla="*/ 60 h 537"/>
                <a:gd name="T12" fmla="*/ 361 w 369"/>
                <a:gd name="T13" fmla="*/ 93 h 537"/>
                <a:gd name="T14" fmla="*/ 367 w 369"/>
                <a:gd name="T15" fmla="*/ 128 h 537"/>
                <a:gd name="T16" fmla="*/ 369 w 369"/>
                <a:gd name="T17" fmla="*/ 166 h 537"/>
                <a:gd name="T18" fmla="*/ 364 w 369"/>
                <a:gd name="T19" fmla="*/ 195 h 537"/>
                <a:gd name="T20" fmla="*/ 352 w 369"/>
                <a:gd name="T21" fmla="*/ 224 h 537"/>
                <a:gd name="T22" fmla="*/ 337 w 369"/>
                <a:gd name="T23" fmla="*/ 252 h 537"/>
                <a:gd name="T24" fmla="*/ 319 w 369"/>
                <a:gd name="T25" fmla="*/ 278 h 537"/>
                <a:gd name="T26" fmla="*/ 300 w 369"/>
                <a:gd name="T27" fmla="*/ 303 h 537"/>
                <a:gd name="T28" fmla="*/ 280 w 369"/>
                <a:gd name="T29" fmla="*/ 325 h 537"/>
                <a:gd name="T30" fmla="*/ 186 w 369"/>
                <a:gd name="T31" fmla="*/ 452 h 537"/>
                <a:gd name="T32" fmla="*/ 172 w 369"/>
                <a:gd name="T33" fmla="*/ 472 h 537"/>
                <a:gd name="T34" fmla="*/ 158 w 369"/>
                <a:gd name="T35" fmla="*/ 489 h 537"/>
                <a:gd name="T36" fmla="*/ 144 w 369"/>
                <a:gd name="T37" fmla="*/ 504 h 537"/>
                <a:gd name="T38" fmla="*/ 127 w 369"/>
                <a:gd name="T39" fmla="*/ 516 h 537"/>
                <a:gd name="T40" fmla="*/ 109 w 369"/>
                <a:gd name="T41" fmla="*/ 526 h 537"/>
                <a:gd name="T42" fmla="*/ 89 w 369"/>
                <a:gd name="T43" fmla="*/ 534 h 537"/>
                <a:gd name="T44" fmla="*/ 65 w 369"/>
                <a:gd name="T45" fmla="*/ 537 h 537"/>
                <a:gd name="T46" fmla="*/ 48 w 369"/>
                <a:gd name="T47" fmla="*/ 536 h 537"/>
                <a:gd name="T48" fmla="*/ 33 w 369"/>
                <a:gd name="T49" fmla="*/ 531 h 537"/>
                <a:gd name="T50" fmla="*/ 21 w 369"/>
                <a:gd name="T51" fmla="*/ 523 h 537"/>
                <a:gd name="T52" fmla="*/ 12 w 369"/>
                <a:gd name="T53" fmla="*/ 511 h 537"/>
                <a:gd name="T54" fmla="*/ 5 w 369"/>
                <a:gd name="T55" fmla="*/ 497 h 537"/>
                <a:gd name="T56" fmla="*/ 1 w 369"/>
                <a:gd name="T57" fmla="*/ 482 h 537"/>
                <a:gd name="T58" fmla="*/ 0 w 369"/>
                <a:gd name="T59" fmla="*/ 465 h 537"/>
                <a:gd name="T60" fmla="*/ 3 w 369"/>
                <a:gd name="T61" fmla="*/ 450 h 537"/>
                <a:gd name="T62" fmla="*/ 10 w 369"/>
                <a:gd name="T63" fmla="*/ 435 h 537"/>
                <a:gd name="T64" fmla="*/ 18 w 369"/>
                <a:gd name="T65" fmla="*/ 421 h 537"/>
                <a:gd name="T66" fmla="*/ 29 w 369"/>
                <a:gd name="T67" fmla="*/ 410 h 537"/>
                <a:gd name="T68" fmla="*/ 29 w 369"/>
                <a:gd name="T69" fmla="*/ 410 h 537"/>
                <a:gd name="T70" fmla="*/ 30 w 369"/>
                <a:gd name="T71" fmla="*/ 409 h 537"/>
                <a:gd name="T72" fmla="*/ 38 w 369"/>
                <a:gd name="T73" fmla="*/ 400 h 537"/>
                <a:gd name="T74" fmla="*/ 59 w 369"/>
                <a:gd name="T75" fmla="*/ 380 h 537"/>
                <a:gd name="T76" fmla="*/ 80 w 369"/>
                <a:gd name="T77" fmla="*/ 360 h 537"/>
                <a:gd name="T78" fmla="*/ 82 w 369"/>
                <a:gd name="T79" fmla="*/ 359 h 537"/>
                <a:gd name="T80" fmla="*/ 85 w 369"/>
                <a:gd name="T81" fmla="*/ 355 h 537"/>
                <a:gd name="T82" fmla="*/ 96 w 369"/>
                <a:gd name="T83" fmla="*/ 336 h 537"/>
                <a:gd name="T84" fmla="*/ 132 w 369"/>
                <a:gd name="T85" fmla="*/ 289 h 537"/>
                <a:gd name="T86" fmla="*/ 170 w 369"/>
                <a:gd name="T87" fmla="*/ 241 h 537"/>
                <a:gd name="T88" fmla="*/ 182 w 369"/>
                <a:gd name="T89" fmla="*/ 224 h 537"/>
                <a:gd name="T90" fmla="*/ 196 w 369"/>
                <a:gd name="T91" fmla="*/ 206 h 537"/>
                <a:gd name="T92" fmla="*/ 210 w 369"/>
                <a:gd name="T93" fmla="*/ 187 h 537"/>
                <a:gd name="T94" fmla="*/ 222 w 369"/>
                <a:gd name="T95" fmla="*/ 166 h 537"/>
                <a:gd name="T96" fmla="*/ 230 w 369"/>
                <a:gd name="T97" fmla="*/ 145 h 537"/>
                <a:gd name="T98" fmla="*/ 233 w 369"/>
                <a:gd name="T99" fmla="*/ 124 h 537"/>
                <a:gd name="T100" fmla="*/ 235 w 369"/>
                <a:gd name="T101" fmla="*/ 98 h 537"/>
                <a:gd name="T102" fmla="*/ 240 w 369"/>
                <a:gd name="T103" fmla="*/ 72 h 537"/>
                <a:gd name="T104" fmla="*/ 246 w 369"/>
                <a:gd name="T105" fmla="*/ 48 h 537"/>
                <a:gd name="T106" fmla="*/ 255 w 369"/>
                <a:gd name="T107" fmla="*/ 28 h 537"/>
                <a:gd name="T108" fmla="*/ 261 w 369"/>
                <a:gd name="T109" fmla="*/ 14 h 537"/>
                <a:gd name="T110" fmla="*/ 270 w 369"/>
                <a:gd name="T111" fmla="*/ 6 h 537"/>
                <a:gd name="T112" fmla="*/ 279 w 369"/>
                <a:gd name="T113" fmla="*/ 1 h 537"/>
                <a:gd name="T114" fmla="*/ 290 w 369"/>
                <a:gd name="T115" fmla="*/ 0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69" h="537">
                  <a:moveTo>
                    <a:pt x="290" y="0"/>
                  </a:moveTo>
                  <a:lnTo>
                    <a:pt x="301" y="3"/>
                  </a:lnTo>
                  <a:lnTo>
                    <a:pt x="311" y="9"/>
                  </a:lnTo>
                  <a:lnTo>
                    <a:pt x="320" y="18"/>
                  </a:lnTo>
                  <a:lnTo>
                    <a:pt x="327" y="28"/>
                  </a:lnTo>
                  <a:lnTo>
                    <a:pt x="348" y="60"/>
                  </a:lnTo>
                  <a:lnTo>
                    <a:pt x="361" y="93"/>
                  </a:lnTo>
                  <a:lnTo>
                    <a:pt x="367" y="128"/>
                  </a:lnTo>
                  <a:lnTo>
                    <a:pt x="369" y="166"/>
                  </a:lnTo>
                  <a:lnTo>
                    <a:pt x="364" y="195"/>
                  </a:lnTo>
                  <a:lnTo>
                    <a:pt x="352" y="224"/>
                  </a:lnTo>
                  <a:lnTo>
                    <a:pt x="337" y="252"/>
                  </a:lnTo>
                  <a:lnTo>
                    <a:pt x="319" y="278"/>
                  </a:lnTo>
                  <a:lnTo>
                    <a:pt x="300" y="303"/>
                  </a:lnTo>
                  <a:lnTo>
                    <a:pt x="280" y="325"/>
                  </a:lnTo>
                  <a:lnTo>
                    <a:pt x="186" y="452"/>
                  </a:lnTo>
                  <a:lnTo>
                    <a:pt x="172" y="472"/>
                  </a:lnTo>
                  <a:lnTo>
                    <a:pt x="158" y="489"/>
                  </a:lnTo>
                  <a:lnTo>
                    <a:pt x="144" y="504"/>
                  </a:lnTo>
                  <a:lnTo>
                    <a:pt x="127" y="516"/>
                  </a:lnTo>
                  <a:lnTo>
                    <a:pt x="109" y="526"/>
                  </a:lnTo>
                  <a:lnTo>
                    <a:pt x="89" y="534"/>
                  </a:lnTo>
                  <a:lnTo>
                    <a:pt x="65" y="537"/>
                  </a:lnTo>
                  <a:lnTo>
                    <a:pt x="48" y="536"/>
                  </a:lnTo>
                  <a:lnTo>
                    <a:pt x="33" y="531"/>
                  </a:lnTo>
                  <a:lnTo>
                    <a:pt x="21" y="523"/>
                  </a:lnTo>
                  <a:lnTo>
                    <a:pt x="12" y="511"/>
                  </a:lnTo>
                  <a:lnTo>
                    <a:pt x="5" y="497"/>
                  </a:lnTo>
                  <a:lnTo>
                    <a:pt x="1" y="482"/>
                  </a:lnTo>
                  <a:lnTo>
                    <a:pt x="0" y="465"/>
                  </a:lnTo>
                  <a:lnTo>
                    <a:pt x="3" y="450"/>
                  </a:lnTo>
                  <a:lnTo>
                    <a:pt x="10" y="435"/>
                  </a:lnTo>
                  <a:lnTo>
                    <a:pt x="18" y="421"/>
                  </a:lnTo>
                  <a:lnTo>
                    <a:pt x="29" y="410"/>
                  </a:lnTo>
                  <a:lnTo>
                    <a:pt x="29" y="410"/>
                  </a:lnTo>
                  <a:lnTo>
                    <a:pt x="30" y="409"/>
                  </a:lnTo>
                  <a:lnTo>
                    <a:pt x="38" y="400"/>
                  </a:lnTo>
                  <a:lnTo>
                    <a:pt x="59" y="380"/>
                  </a:lnTo>
                  <a:lnTo>
                    <a:pt x="80" y="360"/>
                  </a:lnTo>
                  <a:lnTo>
                    <a:pt x="82" y="359"/>
                  </a:lnTo>
                  <a:lnTo>
                    <a:pt x="85" y="355"/>
                  </a:lnTo>
                  <a:lnTo>
                    <a:pt x="96" y="336"/>
                  </a:lnTo>
                  <a:lnTo>
                    <a:pt x="132" y="289"/>
                  </a:lnTo>
                  <a:lnTo>
                    <a:pt x="170" y="241"/>
                  </a:lnTo>
                  <a:lnTo>
                    <a:pt x="182" y="224"/>
                  </a:lnTo>
                  <a:lnTo>
                    <a:pt x="196" y="206"/>
                  </a:lnTo>
                  <a:lnTo>
                    <a:pt x="210" y="187"/>
                  </a:lnTo>
                  <a:lnTo>
                    <a:pt x="222" y="166"/>
                  </a:lnTo>
                  <a:lnTo>
                    <a:pt x="230" y="145"/>
                  </a:lnTo>
                  <a:lnTo>
                    <a:pt x="233" y="124"/>
                  </a:lnTo>
                  <a:lnTo>
                    <a:pt x="235" y="98"/>
                  </a:lnTo>
                  <a:lnTo>
                    <a:pt x="240" y="72"/>
                  </a:lnTo>
                  <a:lnTo>
                    <a:pt x="246" y="48"/>
                  </a:lnTo>
                  <a:lnTo>
                    <a:pt x="255" y="28"/>
                  </a:lnTo>
                  <a:lnTo>
                    <a:pt x="261" y="14"/>
                  </a:lnTo>
                  <a:lnTo>
                    <a:pt x="270" y="6"/>
                  </a:lnTo>
                  <a:lnTo>
                    <a:pt x="279" y="1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ED0D1F"/>
            </a:solidFill>
            <a:ln w="0">
              <a:solidFill>
                <a:srgbClr val="ED0D1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81" name="Freeform 286"/>
            <p:cNvSpPr/>
            <p:nvPr/>
          </p:nvSpPr>
          <p:spPr bwMode="auto">
            <a:xfrm>
              <a:off x="8498323" y="4727841"/>
              <a:ext cx="63515" cy="210754"/>
            </a:xfrm>
            <a:custGeom>
              <a:avLst/>
              <a:gdLst>
                <a:gd name="T0" fmla="*/ 327 w 533"/>
                <a:gd name="T1" fmla="*/ 11 h 1749"/>
                <a:gd name="T2" fmla="*/ 405 w 533"/>
                <a:gd name="T3" fmla="*/ 39 h 1749"/>
                <a:gd name="T4" fmla="*/ 452 w 533"/>
                <a:gd name="T5" fmla="*/ 86 h 1749"/>
                <a:gd name="T6" fmla="*/ 504 w 533"/>
                <a:gd name="T7" fmla="*/ 213 h 1749"/>
                <a:gd name="T8" fmla="*/ 533 w 533"/>
                <a:gd name="T9" fmla="*/ 358 h 1749"/>
                <a:gd name="T10" fmla="*/ 511 w 533"/>
                <a:gd name="T11" fmla="*/ 498 h 1749"/>
                <a:gd name="T12" fmla="*/ 452 w 533"/>
                <a:gd name="T13" fmla="*/ 635 h 1749"/>
                <a:gd name="T14" fmla="*/ 358 w 533"/>
                <a:gd name="T15" fmla="*/ 778 h 1749"/>
                <a:gd name="T16" fmla="*/ 227 w 533"/>
                <a:gd name="T17" fmla="*/ 945 h 1749"/>
                <a:gd name="T18" fmla="*/ 194 w 533"/>
                <a:gd name="T19" fmla="*/ 1009 h 1749"/>
                <a:gd name="T20" fmla="*/ 176 w 533"/>
                <a:gd name="T21" fmla="*/ 1078 h 1749"/>
                <a:gd name="T22" fmla="*/ 195 w 533"/>
                <a:gd name="T23" fmla="*/ 1157 h 1749"/>
                <a:gd name="T24" fmla="*/ 229 w 533"/>
                <a:gd name="T25" fmla="*/ 1228 h 1749"/>
                <a:gd name="T26" fmla="*/ 253 w 533"/>
                <a:gd name="T27" fmla="*/ 1294 h 1749"/>
                <a:gd name="T28" fmla="*/ 300 w 533"/>
                <a:gd name="T29" fmla="*/ 1412 h 1749"/>
                <a:gd name="T30" fmla="*/ 379 w 533"/>
                <a:gd name="T31" fmla="*/ 1556 h 1749"/>
                <a:gd name="T32" fmla="*/ 417 w 533"/>
                <a:gd name="T33" fmla="*/ 1677 h 1749"/>
                <a:gd name="T34" fmla="*/ 393 w 533"/>
                <a:gd name="T35" fmla="*/ 1727 h 1749"/>
                <a:gd name="T36" fmla="*/ 345 w 533"/>
                <a:gd name="T37" fmla="*/ 1749 h 1749"/>
                <a:gd name="T38" fmla="*/ 294 w 533"/>
                <a:gd name="T39" fmla="*/ 1734 h 1749"/>
                <a:gd name="T40" fmla="*/ 254 w 533"/>
                <a:gd name="T41" fmla="*/ 1659 h 1749"/>
                <a:gd name="T42" fmla="*/ 191 w 533"/>
                <a:gd name="T43" fmla="*/ 1564 h 1749"/>
                <a:gd name="T44" fmla="*/ 124 w 533"/>
                <a:gd name="T45" fmla="*/ 1443 h 1749"/>
                <a:gd name="T46" fmla="*/ 88 w 533"/>
                <a:gd name="T47" fmla="*/ 1338 h 1749"/>
                <a:gd name="T48" fmla="*/ 53 w 533"/>
                <a:gd name="T49" fmla="*/ 1272 h 1749"/>
                <a:gd name="T50" fmla="*/ 19 w 533"/>
                <a:gd name="T51" fmla="*/ 1179 h 1749"/>
                <a:gd name="T52" fmla="*/ 0 w 533"/>
                <a:gd name="T53" fmla="*/ 1068 h 1749"/>
                <a:gd name="T54" fmla="*/ 30 w 533"/>
                <a:gd name="T55" fmla="*/ 955 h 1749"/>
                <a:gd name="T56" fmla="*/ 93 w 533"/>
                <a:gd name="T57" fmla="*/ 845 h 1749"/>
                <a:gd name="T58" fmla="*/ 195 w 533"/>
                <a:gd name="T59" fmla="*/ 734 h 1749"/>
                <a:gd name="T60" fmla="*/ 316 w 533"/>
                <a:gd name="T61" fmla="*/ 573 h 1749"/>
                <a:gd name="T62" fmla="*/ 373 w 533"/>
                <a:gd name="T63" fmla="*/ 486 h 1749"/>
                <a:gd name="T64" fmla="*/ 416 w 533"/>
                <a:gd name="T65" fmla="*/ 393 h 1749"/>
                <a:gd name="T66" fmla="*/ 415 w 533"/>
                <a:gd name="T67" fmla="*/ 313 h 1749"/>
                <a:gd name="T68" fmla="*/ 395 w 533"/>
                <a:gd name="T69" fmla="*/ 246 h 1749"/>
                <a:gd name="T70" fmla="*/ 381 w 533"/>
                <a:gd name="T71" fmla="*/ 193 h 1749"/>
                <a:gd name="T72" fmla="*/ 365 w 533"/>
                <a:gd name="T73" fmla="*/ 148 h 1749"/>
                <a:gd name="T74" fmla="*/ 324 w 533"/>
                <a:gd name="T75" fmla="*/ 115 h 1749"/>
                <a:gd name="T76" fmla="*/ 248 w 533"/>
                <a:gd name="T77" fmla="*/ 90 h 1749"/>
                <a:gd name="T78" fmla="*/ 224 w 533"/>
                <a:gd name="T79" fmla="*/ 79 h 1749"/>
                <a:gd name="T80" fmla="*/ 205 w 533"/>
                <a:gd name="T81" fmla="*/ 67 h 1749"/>
                <a:gd name="T82" fmla="*/ 200 w 533"/>
                <a:gd name="T83" fmla="*/ 65 h 1749"/>
                <a:gd name="T84" fmla="*/ 194 w 533"/>
                <a:gd name="T85" fmla="*/ 61 h 1749"/>
                <a:gd name="T86" fmla="*/ 195 w 533"/>
                <a:gd name="T87" fmla="*/ 54 h 1749"/>
                <a:gd name="T88" fmla="*/ 206 w 533"/>
                <a:gd name="T89" fmla="*/ 24 h 1749"/>
                <a:gd name="T90" fmla="*/ 226 w 533"/>
                <a:gd name="T91" fmla="*/ 10 h 1749"/>
                <a:gd name="T92" fmla="*/ 264 w 533"/>
                <a:gd name="T93" fmla="*/ 0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33" h="1749">
                  <a:moveTo>
                    <a:pt x="264" y="0"/>
                  </a:moveTo>
                  <a:lnTo>
                    <a:pt x="295" y="4"/>
                  </a:lnTo>
                  <a:lnTo>
                    <a:pt x="327" y="11"/>
                  </a:lnTo>
                  <a:lnTo>
                    <a:pt x="358" y="22"/>
                  </a:lnTo>
                  <a:lnTo>
                    <a:pt x="382" y="30"/>
                  </a:lnTo>
                  <a:lnTo>
                    <a:pt x="405" y="39"/>
                  </a:lnTo>
                  <a:lnTo>
                    <a:pt x="424" y="52"/>
                  </a:lnTo>
                  <a:lnTo>
                    <a:pt x="440" y="67"/>
                  </a:lnTo>
                  <a:lnTo>
                    <a:pt x="452" y="86"/>
                  </a:lnTo>
                  <a:lnTo>
                    <a:pt x="471" y="129"/>
                  </a:lnTo>
                  <a:lnTo>
                    <a:pt x="488" y="173"/>
                  </a:lnTo>
                  <a:lnTo>
                    <a:pt x="504" y="213"/>
                  </a:lnTo>
                  <a:lnTo>
                    <a:pt x="520" y="262"/>
                  </a:lnTo>
                  <a:lnTo>
                    <a:pt x="530" y="310"/>
                  </a:lnTo>
                  <a:lnTo>
                    <a:pt x="533" y="358"/>
                  </a:lnTo>
                  <a:lnTo>
                    <a:pt x="531" y="406"/>
                  </a:lnTo>
                  <a:lnTo>
                    <a:pt x="523" y="452"/>
                  </a:lnTo>
                  <a:lnTo>
                    <a:pt x="511" y="498"/>
                  </a:lnTo>
                  <a:lnTo>
                    <a:pt x="494" y="545"/>
                  </a:lnTo>
                  <a:lnTo>
                    <a:pt x="474" y="589"/>
                  </a:lnTo>
                  <a:lnTo>
                    <a:pt x="452" y="635"/>
                  </a:lnTo>
                  <a:lnTo>
                    <a:pt x="426" y="678"/>
                  </a:lnTo>
                  <a:lnTo>
                    <a:pt x="400" y="721"/>
                  </a:lnTo>
                  <a:lnTo>
                    <a:pt x="358" y="778"/>
                  </a:lnTo>
                  <a:lnTo>
                    <a:pt x="314" y="833"/>
                  </a:lnTo>
                  <a:lnTo>
                    <a:pt x="269" y="889"/>
                  </a:lnTo>
                  <a:lnTo>
                    <a:pt x="227" y="945"/>
                  </a:lnTo>
                  <a:lnTo>
                    <a:pt x="217" y="965"/>
                  </a:lnTo>
                  <a:lnTo>
                    <a:pt x="206" y="987"/>
                  </a:lnTo>
                  <a:lnTo>
                    <a:pt x="194" y="1009"/>
                  </a:lnTo>
                  <a:lnTo>
                    <a:pt x="186" y="1030"/>
                  </a:lnTo>
                  <a:lnTo>
                    <a:pt x="180" y="1051"/>
                  </a:lnTo>
                  <a:lnTo>
                    <a:pt x="176" y="1078"/>
                  </a:lnTo>
                  <a:lnTo>
                    <a:pt x="178" y="1106"/>
                  </a:lnTo>
                  <a:lnTo>
                    <a:pt x="186" y="1132"/>
                  </a:lnTo>
                  <a:lnTo>
                    <a:pt x="195" y="1157"/>
                  </a:lnTo>
                  <a:lnTo>
                    <a:pt x="205" y="1181"/>
                  </a:lnTo>
                  <a:lnTo>
                    <a:pt x="217" y="1204"/>
                  </a:lnTo>
                  <a:lnTo>
                    <a:pt x="229" y="1228"/>
                  </a:lnTo>
                  <a:lnTo>
                    <a:pt x="239" y="1250"/>
                  </a:lnTo>
                  <a:lnTo>
                    <a:pt x="248" y="1273"/>
                  </a:lnTo>
                  <a:lnTo>
                    <a:pt x="253" y="1294"/>
                  </a:lnTo>
                  <a:lnTo>
                    <a:pt x="266" y="1335"/>
                  </a:lnTo>
                  <a:lnTo>
                    <a:pt x="281" y="1374"/>
                  </a:lnTo>
                  <a:lnTo>
                    <a:pt x="300" y="1412"/>
                  </a:lnTo>
                  <a:lnTo>
                    <a:pt x="329" y="1460"/>
                  </a:lnTo>
                  <a:lnTo>
                    <a:pt x="356" y="1507"/>
                  </a:lnTo>
                  <a:lnTo>
                    <a:pt x="379" y="1556"/>
                  </a:lnTo>
                  <a:lnTo>
                    <a:pt x="400" y="1605"/>
                  </a:lnTo>
                  <a:lnTo>
                    <a:pt x="416" y="1655"/>
                  </a:lnTo>
                  <a:lnTo>
                    <a:pt x="417" y="1677"/>
                  </a:lnTo>
                  <a:lnTo>
                    <a:pt x="413" y="1697"/>
                  </a:lnTo>
                  <a:lnTo>
                    <a:pt x="405" y="1713"/>
                  </a:lnTo>
                  <a:lnTo>
                    <a:pt x="393" y="1727"/>
                  </a:lnTo>
                  <a:lnTo>
                    <a:pt x="379" y="1738"/>
                  </a:lnTo>
                  <a:lnTo>
                    <a:pt x="363" y="1746"/>
                  </a:lnTo>
                  <a:lnTo>
                    <a:pt x="345" y="1749"/>
                  </a:lnTo>
                  <a:lnTo>
                    <a:pt x="327" y="1748"/>
                  </a:lnTo>
                  <a:lnTo>
                    <a:pt x="310" y="1744"/>
                  </a:lnTo>
                  <a:lnTo>
                    <a:pt x="294" y="1734"/>
                  </a:lnTo>
                  <a:lnTo>
                    <a:pt x="280" y="1719"/>
                  </a:lnTo>
                  <a:lnTo>
                    <a:pt x="268" y="1688"/>
                  </a:lnTo>
                  <a:lnTo>
                    <a:pt x="254" y="1659"/>
                  </a:lnTo>
                  <a:lnTo>
                    <a:pt x="238" y="1630"/>
                  </a:lnTo>
                  <a:lnTo>
                    <a:pt x="217" y="1602"/>
                  </a:lnTo>
                  <a:lnTo>
                    <a:pt x="191" y="1564"/>
                  </a:lnTo>
                  <a:lnTo>
                    <a:pt x="165" y="1524"/>
                  </a:lnTo>
                  <a:lnTo>
                    <a:pt x="143" y="1486"/>
                  </a:lnTo>
                  <a:lnTo>
                    <a:pt x="124" y="1443"/>
                  </a:lnTo>
                  <a:lnTo>
                    <a:pt x="109" y="1401"/>
                  </a:lnTo>
                  <a:lnTo>
                    <a:pt x="96" y="1359"/>
                  </a:lnTo>
                  <a:lnTo>
                    <a:pt x="88" y="1338"/>
                  </a:lnTo>
                  <a:lnTo>
                    <a:pt x="77" y="1317"/>
                  </a:lnTo>
                  <a:lnTo>
                    <a:pt x="64" y="1294"/>
                  </a:lnTo>
                  <a:lnTo>
                    <a:pt x="53" y="1272"/>
                  </a:lnTo>
                  <a:lnTo>
                    <a:pt x="45" y="1253"/>
                  </a:lnTo>
                  <a:lnTo>
                    <a:pt x="31" y="1216"/>
                  </a:lnTo>
                  <a:lnTo>
                    <a:pt x="19" y="1179"/>
                  </a:lnTo>
                  <a:lnTo>
                    <a:pt x="8" y="1143"/>
                  </a:lnTo>
                  <a:lnTo>
                    <a:pt x="2" y="1105"/>
                  </a:lnTo>
                  <a:lnTo>
                    <a:pt x="0" y="1068"/>
                  </a:lnTo>
                  <a:lnTo>
                    <a:pt x="3" y="1030"/>
                  </a:lnTo>
                  <a:lnTo>
                    <a:pt x="13" y="992"/>
                  </a:lnTo>
                  <a:lnTo>
                    <a:pt x="30" y="955"/>
                  </a:lnTo>
                  <a:lnTo>
                    <a:pt x="48" y="918"/>
                  </a:lnTo>
                  <a:lnTo>
                    <a:pt x="69" y="881"/>
                  </a:lnTo>
                  <a:lnTo>
                    <a:pt x="93" y="845"/>
                  </a:lnTo>
                  <a:lnTo>
                    <a:pt x="119" y="811"/>
                  </a:lnTo>
                  <a:lnTo>
                    <a:pt x="149" y="781"/>
                  </a:lnTo>
                  <a:lnTo>
                    <a:pt x="195" y="734"/>
                  </a:lnTo>
                  <a:lnTo>
                    <a:pt x="239" y="682"/>
                  </a:lnTo>
                  <a:lnTo>
                    <a:pt x="279" y="629"/>
                  </a:lnTo>
                  <a:lnTo>
                    <a:pt x="316" y="573"/>
                  </a:lnTo>
                  <a:lnTo>
                    <a:pt x="335" y="546"/>
                  </a:lnTo>
                  <a:lnTo>
                    <a:pt x="355" y="516"/>
                  </a:lnTo>
                  <a:lnTo>
                    <a:pt x="373" y="486"/>
                  </a:lnTo>
                  <a:lnTo>
                    <a:pt x="390" y="456"/>
                  </a:lnTo>
                  <a:lnTo>
                    <a:pt x="405" y="424"/>
                  </a:lnTo>
                  <a:lnTo>
                    <a:pt x="416" y="393"/>
                  </a:lnTo>
                  <a:lnTo>
                    <a:pt x="421" y="361"/>
                  </a:lnTo>
                  <a:lnTo>
                    <a:pt x="419" y="336"/>
                  </a:lnTo>
                  <a:lnTo>
                    <a:pt x="415" y="313"/>
                  </a:lnTo>
                  <a:lnTo>
                    <a:pt x="409" y="290"/>
                  </a:lnTo>
                  <a:lnTo>
                    <a:pt x="402" y="268"/>
                  </a:lnTo>
                  <a:lnTo>
                    <a:pt x="395" y="246"/>
                  </a:lnTo>
                  <a:lnTo>
                    <a:pt x="389" y="224"/>
                  </a:lnTo>
                  <a:lnTo>
                    <a:pt x="385" y="208"/>
                  </a:lnTo>
                  <a:lnTo>
                    <a:pt x="381" y="193"/>
                  </a:lnTo>
                  <a:lnTo>
                    <a:pt x="377" y="177"/>
                  </a:lnTo>
                  <a:lnTo>
                    <a:pt x="372" y="162"/>
                  </a:lnTo>
                  <a:lnTo>
                    <a:pt x="365" y="148"/>
                  </a:lnTo>
                  <a:lnTo>
                    <a:pt x="358" y="137"/>
                  </a:lnTo>
                  <a:lnTo>
                    <a:pt x="347" y="128"/>
                  </a:lnTo>
                  <a:lnTo>
                    <a:pt x="324" y="115"/>
                  </a:lnTo>
                  <a:lnTo>
                    <a:pt x="298" y="105"/>
                  </a:lnTo>
                  <a:lnTo>
                    <a:pt x="272" y="98"/>
                  </a:lnTo>
                  <a:lnTo>
                    <a:pt x="248" y="90"/>
                  </a:lnTo>
                  <a:lnTo>
                    <a:pt x="242" y="88"/>
                  </a:lnTo>
                  <a:lnTo>
                    <a:pt x="234" y="84"/>
                  </a:lnTo>
                  <a:lnTo>
                    <a:pt x="224" y="79"/>
                  </a:lnTo>
                  <a:lnTo>
                    <a:pt x="216" y="75"/>
                  </a:lnTo>
                  <a:lnTo>
                    <a:pt x="208" y="71"/>
                  </a:lnTo>
                  <a:lnTo>
                    <a:pt x="205" y="67"/>
                  </a:lnTo>
                  <a:lnTo>
                    <a:pt x="206" y="64"/>
                  </a:lnTo>
                  <a:lnTo>
                    <a:pt x="203" y="65"/>
                  </a:lnTo>
                  <a:lnTo>
                    <a:pt x="200" y="65"/>
                  </a:lnTo>
                  <a:lnTo>
                    <a:pt x="196" y="64"/>
                  </a:lnTo>
                  <a:lnTo>
                    <a:pt x="195" y="63"/>
                  </a:lnTo>
                  <a:lnTo>
                    <a:pt x="194" y="61"/>
                  </a:lnTo>
                  <a:lnTo>
                    <a:pt x="193" y="59"/>
                  </a:lnTo>
                  <a:lnTo>
                    <a:pt x="194" y="56"/>
                  </a:lnTo>
                  <a:lnTo>
                    <a:pt x="195" y="54"/>
                  </a:lnTo>
                  <a:lnTo>
                    <a:pt x="201" y="43"/>
                  </a:lnTo>
                  <a:lnTo>
                    <a:pt x="203" y="33"/>
                  </a:lnTo>
                  <a:lnTo>
                    <a:pt x="206" y="24"/>
                  </a:lnTo>
                  <a:lnTo>
                    <a:pt x="209" y="18"/>
                  </a:lnTo>
                  <a:lnTo>
                    <a:pt x="217" y="11"/>
                  </a:lnTo>
                  <a:lnTo>
                    <a:pt x="226" y="10"/>
                  </a:lnTo>
                  <a:lnTo>
                    <a:pt x="238" y="6"/>
                  </a:lnTo>
                  <a:lnTo>
                    <a:pt x="251" y="2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ED0D1F"/>
            </a:solidFill>
            <a:ln w="0">
              <a:solidFill>
                <a:srgbClr val="ED0D1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82" name="Freeform 287"/>
            <p:cNvSpPr/>
            <p:nvPr/>
          </p:nvSpPr>
          <p:spPr bwMode="auto">
            <a:xfrm>
              <a:off x="8506985" y="4928490"/>
              <a:ext cx="180440" cy="20209"/>
            </a:xfrm>
            <a:custGeom>
              <a:avLst/>
              <a:gdLst>
                <a:gd name="T0" fmla="*/ 652 w 1494"/>
                <a:gd name="T1" fmla="*/ 5 h 166"/>
                <a:gd name="T2" fmla="*/ 731 w 1494"/>
                <a:gd name="T3" fmla="*/ 7 h 166"/>
                <a:gd name="T4" fmla="*/ 815 w 1494"/>
                <a:gd name="T5" fmla="*/ 3 h 166"/>
                <a:gd name="T6" fmla="*/ 913 w 1494"/>
                <a:gd name="T7" fmla="*/ 9 h 166"/>
                <a:gd name="T8" fmla="*/ 988 w 1494"/>
                <a:gd name="T9" fmla="*/ 23 h 166"/>
                <a:gd name="T10" fmla="*/ 1106 w 1494"/>
                <a:gd name="T11" fmla="*/ 27 h 166"/>
                <a:gd name="T12" fmla="*/ 1212 w 1494"/>
                <a:gd name="T13" fmla="*/ 14 h 166"/>
                <a:gd name="T14" fmla="*/ 1300 w 1494"/>
                <a:gd name="T15" fmla="*/ 7 h 166"/>
                <a:gd name="T16" fmla="*/ 1347 w 1494"/>
                <a:gd name="T17" fmla="*/ 20 h 166"/>
                <a:gd name="T18" fmla="*/ 1453 w 1494"/>
                <a:gd name="T19" fmla="*/ 23 h 166"/>
                <a:gd name="T20" fmla="*/ 1486 w 1494"/>
                <a:gd name="T21" fmla="*/ 48 h 166"/>
                <a:gd name="T22" fmla="*/ 1494 w 1494"/>
                <a:gd name="T23" fmla="*/ 80 h 166"/>
                <a:gd name="T24" fmla="*/ 1494 w 1494"/>
                <a:gd name="T25" fmla="*/ 89 h 166"/>
                <a:gd name="T26" fmla="*/ 1488 w 1494"/>
                <a:gd name="T27" fmla="*/ 113 h 166"/>
                <a:gd name="T28" fmla="*/ 1467 w 1494"/>
                <a:gd name="T29" fmla="*/ 136 h 166"/>
                <a:gd name="T30" fmla="*/ 1454 w 1494"/>
                <a:gd name="T31" fmla="*/ 142 h 166"/>
                <a:gd name="T32" fmla="*/ 1436 w 1494"/>
                <a:gd name="T33" fmla="*/ 144 h 166"/>
                <a:gd name="T34" fmla="*/ 1320 w 1494"/>
                <a:gd name="T35" fmla="*/ 139 h 166"/>
                <a:gd name="T36" fmla="*/ 1279 w 1494"/>
                <a:gd name="T37" fmla="*/ 128 h 166"/>
                <a:gd name="T38" fmla="*/ 1181 w 1494"/>
                <a:gd name="T39" fmla="*/ 147 h 166"/>
                <a:gd name="T40" fmla="*/ 1067 w 1494"/>
                <a:gd name="T41" fmla="*/ 155 h 166"/>
                <a:gd name="T42" fmla="*/ 992 w 1494"/>
                <a:gd name="T43" fmla="*/ 166 h 166"/>
                <a:gd name="T44" fmla="*/ 956 w 1494"/>
                <a:gd name="T45" fmla="*/ 152 h 166"/>
                <a:gd name="T46" fmla="*/ 913 w 1494"/>
                <a:gd name="T47" fmla="*/ 143 h 166"/>
                <a:gd name="T48" fmla="*/ 834 w 1494"/>
                <a:gd name="T49" fmla="*/ 136 h 166"/>
                <a:gd name="T50" fmla="*/ 741 w 1494"/>
                <a:gd name="T51" fmla="*/ 146 h 166"/>
                <a:gd name="T52" fmla="*/ 675 w 1494"/>
                <a:gd name="T53" fmla="*/ 141 h 166"/>
                <a:gd name="T54" fmla="*/ 644 w 1494"/>
                <a:gd name="T55" fmla="*/ 136 h 166"/>
                <a:gd name="T56" fmla="*/ 615 w 1494"/>
                <a:gd name="T57" fmla="*/ 128 h 166"/>
                <a:gd name="T58" fmla="*/ 535 w 1494"/>
                <a:gd name="T59" fmla="*/ 144 h 166"/>
                <a:gd name="T60" fmla="*/ 483 w 1494"/>
                <a:gd name="T61" fmla="*/ 150 h 166"/>
                <a:gd name="T62" fmla="*/ 441 w 1494"/>
                <a:gd name="T63" fmla="*/ 154 h 166"/>
                <a:gd name="T64" fmla="*/ 422 w 1494"/>
                <a:gd name="T65" fmla="*/ 145 h 166"/>
                <a:gd name="T66" fmla="*/ 402 w 1494"/>
                <a:gd name="T67" fmla="*/ 145 h 166"/>
                <a:gd name="T68" fmla="*/ 369 w 1494"/>
                <a:gd name="T69" fmla="*/ 155 h 166"/>
                <a:gd name="T70" fmla="*/ 147 w 1494"/>
                <a:gd name="T71" fmla="*/ 153 h 166"/>
                <a:gd name="T72" fmla="*/ 86 w 1494"/>
                <a:gd name="T73" fmla="*/ 144 h 166"/>
                <a:gd name="T74" fmla="*/ 56 w 1494"/>
                <a:gd name="T75" fmla="*/ 134 h 166"/>
                <a:gd name="T76" fmla="*/ 46 w 1494"/>
                <a:gd name="T77" fmla="*/ 126 h 166"/>
                <a:gd name="T78" fmla="*/ 36 w 1494"/>
                <a:gd name="T79" fmla="*/ 114 h 166"/>
                <a:gd name="T80" fmla="*/ 13 w 1494"/>
                <a:gd name="T81" fmla="*/ 102 h 166"/>
                <a:gd name="T82" fmla="*/ 0 w 1494"/>
                <a:gd name="T83" fmla="*/ 66 h 166"/>
                <a:gd name="T84" fmla="*/ 16 w 1494"/>
                <a:gd name="T85" fmla="*/ 30 h 166"/>
                <a:gd name="T86" fmla="*/ 58 w 1494"/>
                <a:gd name="T87" fmla="*/ 13 h 166"/>
                <a:gd name="T88" fmla="*/ 95 w 1494"/>
                <a:gd name="T89" fmla="*/ 23 h 166"/>
                <a:gd name="T90" fmla="*/ 153 w 1494"/>
                <a:gd name="T91" fmla="*/ 31 h 166"/>
                <a:gd name="T92" fmla="*/ 238 w 1494"/>
                <a:gd name="T93" fmla="*/ 24 h 166"/>
                <a:gd name="T94" fmla="*/ 327 w 1494"/>
                <a:gd name="T95" fmla="*/ 17 h 166"/>
                <a:gd name="T96" fmla="*/ 395 w 1494"/>
                <a:gd name="T97" fmla="*/ 17 h 166"/>
                <a:gd name="T98" fmla="*/ 527 w 1494"/>
                <a:gd name="T99" fmla="*/ 15 h 166"/>
                <a:gd name="T100" fmla="*/ 583 w 1494"/>
                <a:gd name="T101" fmla="*/ 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94" h="166">
                  <a:moveTo>
                    <a:pt x="606" y="0"/>
                  </a:moveTo>
                  <a:lnTo>
                    <a:pt x="628" y="2"/>
                  </a:lnTo>
                  <a:lnTo>
                    <a:pt x="652" y="5"/>
                  </a:lnTo>
                  <a:lnTo>
                    <a:pt x="678" y="7"/>
                  </a:lnTo>
                  <a:lnTo>
                    <a:pt x="703" y="7"/>
                  </a:lnTo>
                  <a:lnTo>
                    <a:pt x="731" y="7"/>
                  </a:lnTo>
                  <a:lnTo>
                    <a:pt x="761" y="7"/>
                  </a:lnTo>
                  <a:lnTo>
                    <a:pt x="788" y="5"/>
                  </a:lnTo>
                  <a:lnTo>
                    <a:pt x="815" y="3"/>
                  </a:lnTo>
                  <a:lnTo>
                    <a:pt x="845" y="1"/>
                  </a:lnTo>
                  <a:lnTo>
                    <a:pt x="880" y="3"/>
                  </a:lnTo>
                  <a:lnTo>
                    <a:pt x="913" y="9"/>
                  </a:lnTo>
                  <a:lnTo>
                    <a:pt x="945" y="17"/>
                  </a:lnTo>
                  <a:lnTo>
                    <a:pt x="967" y="18"/>
                  </a:lnTo>
                  <a:lnTo>
                    <a:pt x="988" y="23"/>
                  </a:lnTo>
                  <a:lnTo>
                    <a:pt x="1006" y="26"/>
                  </a:lnTo>
                  <a:lnTo>
                    <a:pt x="1023" y="27"/>
                  </a:lnTo>
                  <a:lnTo>
                    <a:pt x="1106" y="27"/>
                  </a:lnTo>
                  <a:lnTo>
                    <a:pt x="1143" y="25"/>
                  </a:lnTo>
                  <a:lnTo>
                    <a:pt x="1178" y="21"/>
                  </a:lnTo>
                  <a:lnTo>
                    <a:pt x="1212" y="14"/>
                  </a:lnTo>
                  <a:lnTo>
                    <a:pt x="1247" y="9"/>
                  </a:lnTo>
                  <a:lnTo>
                    <a:pt x="1284" y="7"/>
                  </a:lnTo>
                  <a:lnTo>
                    <a:pt x="1300" y="7"/>
                  </a:lnTo>
                  <a:lnTo>
                    <a:pt x="1316" y="10"/>
                  </a:lnTo>
                  <a:lnTo>
                    <a:pt x="1331" y="15"/>
                  </a:lnTo>
                  <a:lnTo>
                    <a:pt x="1347" y="20"/>
                  </a:lnTo>
                  <a:lnTo>
                    <a:pt x="1363" y="22"/>
                  </a:lnTo>
                  <a:lnTo>
                    <a:pt x="1436" y="22"/>
                  </a:lnTo>
                  <a:lnTo>
                    <a:pt x="1453" y="23"/>
                  </a:lnTo>
                  <a:lnTo>
                    <a:pt x="1467" y="28"/>
                  </a:lnTo>
                  <a:lnTo>
                    <a:pt x="1477" y="37"/>
                  </a:lnTo>
                  <a:lnTo>
                    <a:pt x="1486" y="48"/>
                  </a:lnTo>
                  <a:lnTo>
                    <a:pt x="1491" y="61"/>
                  </a:lnTo>
                  <a:lnTo>
                    <a:pt x="1494" y="74"/>
                  </a:lnTo>
                  <a:lnTo>
                    <a:pt x="1494" y="80"/>
                  </a:lnTo>
                  <a:lnTo>
                    <a:pt x="1494" y="84"/>
                  </a:lnTo>
                  <a:lnTo>
                    <a:pt x="1494" y="87"/>
                  </a:lnTo>
                  <a:lnTo>
                    <a:pt x="1494" y="89"/>
                  </a:lnTo>
                  <a:lnTo>
                    <a:pt x="1494" y="91"/>
                  </a:lnTo>
                  <a:lnTo>
                    <a:pt x="1493" y="99"/>
                  </a:lnTo>
                  <a:lnTo>
                    <a:pt x="1488" y="113"/>
                  </a:lnTo>
                  <a:lnTo>
                    <a:pt x="1480" y="125"/>
                  </a:lnTo>
                  <a:lnTo>
                    <a:pt x="1469" y="136"/>
                  </a:lnTo>
                  <a:lnTo>
                    <a:pt x="1467" y="136"/>
                  </a:lnTo>
                  <a:lnTo>
                    <a:pt x="1467" y="137"/>
                  </a:lnTo>
                  <a:lnTo>
                    <a:pt x="1464" y="137"/>
                  </a:lnTo>
                  <a:lnTo>
                    <a:pt x="1454" y="142"/>
                  </a:lnTo>
                  <a:lnTo>
                    <a:pt x="1453" y="142"/>
                  </a:lnTo>
                  <a:lnTo>
                    <a:pt x="1453" y="142"/>
                  </a:lnTo>
                  <a:lnTo>
                    <a:pt x="1436" y="144"/>
                  </a:lnTo>
                  <a:lnTo>
                    <a:pt x="1347" y="144"/>
                  </a:lnTo>
                  <a:lnTo>
                    <a:pt x="1334" y="143"/>
                  </a:lnTo>
                  <a:lnTo>
                    <a:pt x="1320" y="139"/>
                  </a:lnTo>
                  <a:lnTo>
                    <a:pt x="1306" y="134"/>
                  </a:lnTo>
                  <a:lnTo>
                    <a:pt x="1292" y="130"/>
                  </a:lnTo>
                  <a:lnTo>
                    <a:pt x="1279" y="128"/>
                  </a:lnTo>
                  <a:lnTo>
                    <a:pt x="1269" y="128"/>
                  </a:lnTo>
                  <a:lnTo>
                    <a:pt x="1225" y="139"/>
                  </a:lnTo>
                  <a:lnTo>
                    <a:pt x="1181" y="147"/>
                  </a:lnTo>
                  <a:lnTo>
                    <a:pt x="1137" y="153"/>
                  </a:lnTo>
                  <a:lnTo>
                    <a:pt x="1091" y="155"/>
                  </a:lnTo>
                  <a:lnTo>
                    <a:pt x="1067" y="155"/>
                  </a:lnTo>
                  <a:lnTo>
                    <a:pt x="1041" y="156"/>
                  </a:lnTo>
                  <a:lnTo>
                    <a:pt x="1015" y="159"/>
                  </a:lnTo>
                  <a:lnTo>
                    <a:pt x="992" y="166"/>
                  </a:lnTo>
                  <a:lnTo>
                    <a:pt x="977" y="164"/>
                  </a:lnTo>
                  <a:lnTo>
                    <a:pt x="965" y="158"/>
                  </a:lnTo>
                  <a:lnTo>
                    <a:pt x="956" y="152"/>
                  </a:lnTo>
                  <a:lnTo>
                    <a:pt x="945" y="144"/>
                  </a:lnTo>
                  <a:lnTo>
                    <a:pt x="929" y="144"/>
                  </a:lnTo>
                  <a:lnTo>
                    <a:pt x="913" y="143"/>
                  </a:lnTo>
                  <a:lnTo>
                    <a:pt x="897" y="140"/>
                  </a:lnTo>
                  <a:lnTo>
                    <a:pt x="866" y="134"/>
                  </a:lnTo>
                  <a:lnTo>
                    <a:pt x="834" y="136"/>
                  </a:lnTo>
                  <a:lnTo>
                    <a:pt x="803" y="140"/>
                  </a:lnTo>
                  <a:lnTo>
                    <a:pt x="772" y="144"/>
                  </a:lnTo>
                  <a:lnTo>
                    <a:pt x="741" y="146"/>
                  </a:lnTo>
                  <a:lnTo>
                    <a:pt x="709" y="144"/>
                  </a:lnTo>
                  <a:lnTo>
                    <a:pt x="693" y="143"/>
                  </a:lnTo>
                  <a:lnTo>
                    <a:pt x="675" y="141"/>
                  </a:lnTo>
                  <a:lnTo>
                    <a:pt x="656" y="140"/>
                  </a:lnTo>
                  <a:lnTo>
                    <a:pt x="652" y="138"/>
                  </a:lnTo>
                  <a:lnTo>
                    <a:pt x="644" y="136"/>
                  </a:lnTo>
                  <a:lnTo>
                    <a:pt x="635" y="132"/>
                  </a:lnTo>
                  <a:lnTo>
                    <a:pt x="625" y="129"/>
                  </a:lnTo>
                  <a:lnTo>
                    <a:pt x="615" y="128"/>
                  </a:lnTo>
                  <a:lnTo>
                    <a:pt x="595" y="131"/>
                  </a:lnTo>
                  <a:lnTo>
                    <a:pt x="556" y="142"/>
                  </a:lnTo>
                  <a:lnTo>
                    <a:pt x="535" y="144"/>
                  </a:lnTo>
                  <a:lnTo>
                    <a:pt x="517" y="149"/>
                  </a:lnTo>
                  <a:lnTo>
                    <a:pt x="500" y="150"/>
                  </a:lnTo>
                  <a:lnTo>
                    <a:pt x="483" y="150"/>
                  </a:lnTo>
                  <a:lnTo>
                    <a:pt x="466" y="151"/>
                  </a:lnTo>
                  <a:lnTo>
                    <a:pt x="448" y="155"/>
                  </a:lnTo>
                  <a:lnTo>
                    <a:pt x="441" y="154"/>
                  </a:lnTo>
                  <a:lnTo>
                    <a:pt x="435" y="151"/>
                  </a:lnTo>
                  <a:lnTo>
                    <a:pt x="427" y="147"/>
                  </a:lnTo>
                  <a:lnTo>
                    <a:pt x="422" y="145"/>
                  </a:lnTo>
                  <a:lnTo>
                    <a:pt x="418" y="143"/>
                  </a:lnTo>
                  <a:lnTo>
                    <a:pt x="416" y="144"/>
                  </a:lnTo>
                  <a:lnTo>
                    <a:pt x="402" y="145"/>
                  </a:lnTo>
                  <a:lnTo>
                    <a:pt x="391" y="150"/>
                  </a:lnTo>
                  <a:lnTo>
                    <a:pt x="380" y="153"/>
                  </a:lnTo>
                  <a:lnTo>
                    <a:pt x="369" y="155"/>
                  </a:lnTo>
                  <a:lnTo>
                    <a:pt x="191" y="155"/>
                  </a:lnTo>
                  <a:lnTo>
                    <a:pt x="169" y="154"/>
                  </a:lnTo>
                  <a:lnTo>
                    <a:pt x="147" y="153"/>
                  </a:lnTo>
                  <a:lnTo>
                    <a:pt x="125" y="151"/>
                  </a:lnTo>
                  <a:lnTo>
                    <a:pt x="102" y="144"/>
                  </a:lnTo>
                  <a:lnTo>
                    <a:pt x="86" y="144"/>
                  </a:lnTo>
                  <a:lnTo>
                    <a:pt x="71" y="141"/>
                  </a:lnTo>
                  <a:lnTo>
                    <a:pt x="55" y="134"/>
                  </a:lnTo>
                  <a:lnTo>
                    <a:pt x="56" y="134"/>
                  </a:lnTo>
                  <a:lnTo>
                    <a:pt x="55" y="133"/>
                  </a:lnTo>
                  <a:lnTo>
                    <a:pt x="51" y="129"/>
                  </a:lnTo>
                  <a:lnTo>
                    <a:pt x="46" y="126"/>
                  </a:lnTo>
                  <a:lnTo>
                    <a:pt x="40" y="120"/>
                  </a:lnTo>
                  <a:lnTo>
                    <a:pt x="37" y="117"/>
                  </a:lnTo>
                  <a:lnTo>
                    <a:pt x="36" y="114"/>
                  </a:lnTo>
                  <a:lnTo>
                    <a:pt x="39" y="113"/>
                  </a:lnTo>
                  <a:lnTo>
                    <a:pt x="24" y="108"/>
                  </a:lnTo>
                  <a:lnTo>
                    <a:pt x="13" y="102"/>
                  </a:lnTo>
                  <a:lnTo>
                    <a:pt x="5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3"/>
                  </a:lnTo>
                  <a:lnTo>
                    <a:pt x="8" y="41"/>
                  </a:lnTo>
                  <a:lnTo>
                    <a:pt x="16" y="30"/>
                  </a:lnTo>
                  <a:lnTo>
                    <a:pt x="27" y="23"/>
                  </a:lnTo>
                  <a:lnTo>
                    <a:pt x="39" y="17"/>
                  </a:lnTo>
                  <a:lnTo>
                    <a:pt x="58" y="13"/>
                  </a:lnTo>
                  <a:lnTo>
                    <a:pt x="76" y="15"/>
                  </a:lnTo>
                  <a:lnTo>
                    <a:pt x="93" y="21"/>
                  </a:lnTo>
                  <a:lnTo>
                    <a:pt x="95" y="23"/>
                  </a:lnTo>
                  <a:lnTo>
                    <a:pt x="109" y="24"/>
                  </a:lnTo>
                  <a:lnTo>
                    <a:pt x="131" y="27"/>
                  </a:lnTo>
                  <a:lnTo>
                    <a:pt x="153" y="31"/>
                  </a:lnTo>
                  <a:lnTo>
                    <a:pt x="175" y="33"/>
                  </a:lnTo>
                  <a:lnTo>
                    <a:pt x="206" y="28"/>
                  </a:lnTo>
                  <a:lnTo>
                    <a:pt x="238" y="24"/>
                  </a:lnTo>
                  <a:lnTo>
                    <a:pt x="269" y="22"/>
                  </a:lnTo>
                  <a:lnTo>
                    <a:pt x="297" y="18"/>
                  </a:lnTo>
                  <a:lnTo>
                    <a:pt x="327" y="17"/>
                  </a:lnTo>
                  <a:lnTo>
                    <a:pt x="359" y="17"/>
                  </a:lnTo>
                  <a:lnTo>
                    <a:pt x="376" y="17"/>
                  </a:lnTo>
                  <a:lnTo>
                    <a:pt x="395" y="17"/>
                  </a:lnTo>
                  <a:lnTo>
                    <a:pt x="416" y="17"/>
                  </a:lnTo>
                  <a:lnTo>
                    <a:pt x="504" y="17"/>
                  </a:lnTo>
                  <a:lnTo>
                    <a:pt x="527" y="15"/>
                  </a:lnTo>
                  <a:lnTo>
                    <a:pt x="546" y="11"/>
                  </a:lnTo>
                  <a:lnTo>
                    <a:pt x="564" y="7"/>
                  </a:lnTo>
                  <a:lnTo>
                    <a:pt x="583" y="1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ED0D1F"/>
            </a:solidFill>
            <a:ln w="0">
              <a:solidFill>
                <a:srgbClr val="ED0D1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83" name="Freeform 288"/>
            <p:cNvSpPr/>
            <p:nvPr/>
          </p:nvSpPr>
          <p:spPr bwMode="auto">
            <a:xfrm>
              <a:off x="8703303" y="4929933"/>
              <a:ext cx="44749" cy="18766"/>
            </a:xfrm>
            <a:custGeom>
              <a:avLst/>
              <a:gdLst>
                <a:gd name="T0" fmla="*/ 272 w 366"/>
                <a:gd name="T1" fmla="*/ 1 h 154"/>
                <a:gd name="T2" fmla="*/ 295 w 366"/>
                <a:gd name="T3" fmla="*/ 4 h 154"/>
                <a:gd name="T4" fmla="*/ 333 w 366"/>
                <a:gd name="T5" fmla="*/ 13 h 154"/>
                <a:gd name="T6" fmla="*/ 356 w 366"/>
                <a:gd name="T7" fmla="*/ 35 h 154"/>
                <a:gd name="T8" fmla="*/ 366 w 366"/>
                <a:gd name="T9" fmla="*/ 65 h 154"/>
                <a:gd name="T10" fmla="*/ 363 w 366"/>
                <a:gd name="T11" fmla="*/ 97 h 154"/>
                <a:gd name="T12" fmla="*/ 346 w 366"/>
                <a:gd name="T13" fmla="*/ 123 h 154"/>
                <a:gd name="T14" fmla="*/ 316 w 366"/>
                <a:gd name="T15" fmla="*/ 139 h 154"/>
                <a:gd name="T16" fmla="*/ 277 w 366"/>
                <a:gd name="T17" fmla="*/ 142 h 154"/>
                <a:gd name="T18" fmla="*/ 243 w 366"/>
                <a:gd name="T19" fmla="*/ 142 h 154"/>
                <a:gd name="T20" fmla="*/ 210 w 366"/>
                <a:gd name="T21" fmla="*/ 147 h 154"/>
                <a:gd name="T22" fmla="*/ 176 w 366"/>
                <a:gd name="T23" fmla="*/ 154 h 154"/>
                <a:gd name="T24" fmla="*/ 152 w 366"/>
                <a:gd name="T25" fmla="*/ 146 h 154"/>
                <a:gd name="T26" fmla="*/ 142 w 366"/>
                <a:gd name="T27" fmla="*/ 142 h 154"/>
                <a:gd name="T28" fmla="*/ 96 w 366"/>
                <a:gd name="T29" fmla="*/ 142 h 154"/>
                <a:gd name="T30" fmla="*/ 68 w 366"/>
                <a:gd name="T31" fmla="*/ 141 h 154"/>
                <a:gd name="T32" fmla="*/ 37 w 366"/>
                <a:gd name="T33" fmla="*/ 133 h 154"/>
                <a:gd name="T34" fmla="*/ 13 w 366"/>
                <a:gd name="T35" fmla="*/ 118 h 154"/>
                <a:gd name="T36" fmla="*/ 1 w 366"/>
                <a:gd name="T37" fmla="*/ 94 h 154"/>
                <a:gd name="T38" fmla="*/ 2 w 366"/>
                <a:gd name="T39" fmla="*/ 67 h 154"/>
                <a:gd name="T40" fmla="*/ 16 w 366"/>
                <a:gd name="T41" fmla="*/ 43 h 154"/>
                <a:gd name="T42" fmla="*/ 45 w 366"/>
                <a:gd name="T43" fmla="*/ 28 h 154"/>
                <a:gd name="T44" fmla="*/ 82 w 366"/>
                <a:gd name="T45" fmla="*/ 20 h 154"/>
                <a:gd name="T46" fmla="*/ 92 w 366"/>
                <a:gd name="T47" fmla="*/ 21 h 154"/>
                <a:gd name="T48" fmla="*/ 92 w 366"/>
                <a:gd name="T49" fmla="*/ 21 h 154"/>
                <a:gd name="T50" fmla="*/ 93 w 366"/>
                <a:gd name="T51" fmla="*/ 17 h 154"/>
                <a:gd name="T52" fmla="*/ 107 w 366"/>
                <a:gd name="T53" fmla="*/ 9 h 154"/>
                <a:gd name="T54" fmla="*/ 144 w 366"/>
                <a:gd name="T55" fmla="*/ 4 h 154"/>
                <a:gd name="T56" fmla="*/ 180 w 366"/>
                <a:gd name="T57" fmla="*/ 4 h 154"/>
                <a:gd name="T58" fmla="*/ 172 w 366"/>
                <a:gd name="T59" fmla="*/ 7 h 154"/>
                <a:gd name="T60" fmla="*/ 170 w 366"/>
                <a:gd name="T61" fmla="*/ 8 h 154"/>
                <a:gd name="T62" fmla="*/ 173 w 366"/>
                <a:gd name="T63" fmla="*/ 8 h 154"/>
                <a:gd name="T64" fmla="*/ 181 w 366"/>
                <a:gd name="T65" fmla="*/ 5 h 154"/>
                <a:gd name="T66" fmla="*/ 232 w 366"/>
                <a:gd name="T67" fmla="*/ 4 h 154"/>
                <a:gd name="T68" fmla="*/ 260 w 366"/>
                <a:gd name="T6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6" h="154">
                  <a:moveTo>
                    <a:pt x="260" y="0"/>
                  </a:moveTo>
                  <a:lnTo>
                    <a:pt x="272" y="1"/>
                  </a:lnTo>
                  <a:lnTo>
                    <a:pt x="284" y="3"/>
                  </a:lnTo>
                  <a:lnTo>
                    <a:pt x="295" y="4"/>
                  </a:lnTo>
                  <a:lnTo>
                    <a:pt x="316" y="7"/>
                  </a:lnTo>
                  <a:lnTo>
                    <a:pt x="333" y="13"/>
                  </a:lnTo>
                  <a:lnTo>
                    <a:pt x="346" y="23"/>
                  </a:lnTo>
                  <a:lnTo>
                    <a:pt x="356" y="35"/>
                  </a:lnTo>
                  <a:lnTo>
                    <a:pt x="363" y="50"/>
                  </a:lnTo>
                  <a:lnTo>
                    <a:pt x="366" y="65"/>
                  </a:lnTo>
                  <a:lnTo>
                    <a:pt x="366" y="81"/>
                  </a:lnTo>
                  <a:lnTo>
                    <a:pt x="363" y="97"/>
                  </a:lnTo>
                  <a:lnTo>
                    <a:pt x="356" y="111"/>
                  </a:lnTo>
                  <a:lnTo>
                    <a:pt x="346" y="123"/>
                  </a:lnTo>
                  <a:lnTo>
                    <a:pt x="333" y="133"/>
                  </a:lnTo>
                  <a:lnTo>
                    <a:pt x="316" y="139"/>
                  </a:lnTo>
                  <a:lnTo>
                    <a:pt x="295" y="142"/>
                  </a:lnTo>
                  <a:lnTo>
                    <a:pt x="277" y="142"/>
                  </a:lnTo>
                  <a:lnTo>
                    <a:pt x="261" y="142"/>
                  </a:lnTo>
                  <a:lnTo>
                    <a:pt x="243" y="142"/>
                  </a:lnTo>
                  <a:lnTo>
                    <a:pt x="227" y="143"/>
                  </a:lnTo>
                  <a:lnTo>
                    <a:pt x="210" y="147"/>
                  </a:lnTo>
                  <a:lnTo>
                    <a:pt x="193" y="151"/>
                  </a:lnTo>
                  <a:lnTo>
                    <a:pt x="176" y="154"/>
                  </a:lnTo>
                  <a:lnTo>
                    <a:pt x="160" y="153"/>
                  </a:lnTo>
                  <a:lnTo>
                    <a:pt x="152" y="146"/>
                  </a:lnTo>
                  <a:lnTo>
                    <a:pt x="147" y="143"/>
                  </a:lnTo>
                  <a:lnTo>
                    <a:pt x="142" y="142"/>
                  </a:lnTo>
                  <a:lnTo>
                    <a:pt x="138" y="142"/>
                  </a:lnTo>
                  <a:lnTo>
                    <a:pt x="96" y="142"/>
                  </a:lnTo>
                  <a:lnTo>
                    <a:pt x="84" y="141"/>
                  </a:lnTo>
                  <a:lnTo>
                    <a:pt x="68" y="141"/>
                  </a:lnTo>
                  <a:lnTo>
                    <a:pt x="53" y="139"/>
                  </a:lnTo>
                  <a:lnTo>
                    <a:pt x="37" y="133"/>
                  </a:lnTo>
                  <a:lnTo>
                    <a:pt x="24" y="127"/>
                  </a:lnTo>
                  <a:lnTo>
                    <a:pt x="13" y="118"/>
                  </a:lnTo>
                  <a:lnTo>
                    <a:pt x="6" y="107"/>
                  </a:lnTo>
                  <a:lnTo>
                    <a:pt x="1" y="94"/>
                  </a:lnTo>
                  <a:lnTo>
                    <a:pt x="0" y="81"/>
                  </a:lnTo>
                  <a:lnTo>
                    <a:pt x="2" y="67"/>
                  </a:lnTo>
                  <a:lnTo>
                    <a:pt x="8" y="54"/>
                  </a:lnTo>
                  <a:lnTo>
                    <a:pt x="16" y="43"/>
                  </a:lnTo>
                  <a:lnTo>
                    <a:pt x="29" y="36"/>
                  </a:lnTo>
                  <a:lnTo>
                    <a:pt x="45" y="28"/>
                  </a:lnTo>
                  <a:lnTo>
                    <a:pt x="62" y="24"/>
                  </a:lnTo>
                  <a:lnTo>
                    <a:pt x="82" y="20"/>
                  </a:lnTo>
                  <a:lnTo>
                    <a:pt x="89" y="21"/>
                  </a:lnTo>
                  <a:lnTo>
                    <a:pt x="92" y="21"/>
                  </a:lnTo>
                  <a:lnTo>
                    <a:pt x="92" y="21"/>
                  </a:lnTo>
                  <a:lnTo>
                    <a:pt x="92" y="21"/>
                  </a:lnTo>
                  <a:lnTo>
                    <a:pt x="92" y="20"/>
                  </a:lnTo>
                  <a:lnTo>
                    <a:pt x="93" y="17"/>
                  </a:lnTo>
                  <a:lnTo>
                    <a:pt x="98" y="14"/>
                  </a:lnTo>
                  <a:lnTo>
                    <a:pt x="107" y="9"/>
                  </a:lnTo>
                  <a:lnTo>
                    <a:pt x="124" y="7"/>
                  </a:lnTo>
                  <a:lnTo>
                    <a:pt x="144" y="4"/>
                  </a:lnTo>
                  <a:lnTo>
                    <a:pt x="163" y="4"/>
                  </a:lnTo>
                  <a:lnTo>
                    <a:pt x="180" y="4"/>
                  </a:lnTo>
                  <a:lnTo>
                    <a:pt x="176" y="5"/>
                  </a:lnTo>
                  <a:lnTo>
                    <a:pt x="172" y="7"/>
                  </a:lnTo>
                  <a:lnTo>
                    <a:pt x="171" y="8"/>
                  </a:lnTo>
                  <a:lnTo>
                    <a:pt x="170" y="8"/>
                  </a:lnTo>
                  <a:lnTo>
                    <a:pt x="171" y="8"/>
                  </a:lnTo>
                  <a:lnTo>
                    <a:pt x="173" y="8"/>
                  </a:lnTo>
                  <a:lnTo>
                    <a:pt x="177" y="7"/>
                  </a:lnTo>
                  <a:lnTo>
                    <a:pt x="181" y="5"/>
                  </a:lnTo>
                  <a:lnTo>
                    <a:pt x="185" y="4"/>
                  </a:lnTo>
                  <a:lnTo>
                    <a:pt x="232" y="4"/>
                  </a:lnTo>
                  <a:lnTo>
                    <a:pt x="247" y="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ED0D1F"/>
            </a:solidFill>
            <a:ln w="0">
              <a:solidFill>
                <a:srgbClr val="ED0D1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84" name="Freeform 289"/>
            <p:cNvSpPr/>
            <p:nvPr/>
          </p:nvSpPr>
          <p:spPr bwMode="auto">
            <a:xfrm>
              <a:off x="8561838" y="4582045"/>
              <a:ext cx="76507" cy="21653"/>
            </a:xfrm>
            <a:custGeom>
              <a:avLst/>
              <a:gdLst>
                <a:gd name="T0" fmla="*/ 433 w 637"/>
                <a:gd name="T1" fmla="*/ 0 h 182"/>
                <a:gd name="T2" fmla="*/ 574 w 637"/>
                <a:gd name="T3" fmla="*/ 0 h 182"/>
                <a:gd name="T4" fmla="*/ 592 w 637"/>
                <a:gd name="T5" fmla="*/ 2 h 182"/>
                <a:gd name="T6" fmla="*/ 607 w 637"/>
                <a:gd name="T7" fmla="*/ 9 h 182"/>
                <a:gd name="T8" fmla="*/ 619 w 637"/>
                <a:gd name="T9" fmla="*/ 19 h 182"/>
                <a:gd name="T10" fmla="*/ 629 w 637"/>
                <a:gd name="T11" fmla="*/ 31 h 182"/>
                <a:gd name="T12" fmla="*/ 634 w 637"/>
                <a:gd name="T13" fmla="*/ 44 h 182"/>
                <a:gd name="T14" fmla="*/ 637 w 637"/>
                <a:gd name="T15" fmla="*/ 59 h 182"/>
                <a:gd name="T16" fmla="*/ 637 w 637"/>
                <a:gd name="T17" fmla="*/ 74 h 182"/>
                <a:gd name="T18" fmla="*/ 634 w 637"/>
                <a:gd name="T19" fmla="*/ 89 h 182"/>
                <a:gd name="T20" fmla="*/ 629 w 637"/>
                <a:gd name="T21" fmla="*/ 102 h 182"/>
                <a:gd name="T22" fmla="*/ 619 w 637"/>
                <a:gd name="T23" fmla="*/ 114 h 182"/>
                <a:gd name="T24" fmla="*/ 607 w 637"/>
                <a:gd name="T25" fmla="*/ 124 h 182"/>
                <a:gd name="T26" fmla="*/ 592 w 637"/>
                <a:gd name="T27" fmla="*/ 130 h 182"/>
                <a:gd name="T28" fmla="*/ 574 w 637"/>
                <a:gd name="T29" fmla="*/ 133 h 182"/>
                <a:gd name="T30" fmla="*/ 536 w 637"/>
                <a:gd name="T31" fmla="*/ 135 h 182"/>
                <a:gd name="T32" fmla="*/ 496 w 637"/>
                <a:gd name="T33" fmla="*/ 135 h 182"/>
                <a:gd name="T34" fmla="*/ 454 w 637"/>
                <a:gd name="T35" fmla="*/ 136 h 182"/>
                <a:gd name="T36" fmla="*/ 413 w 637"/>
                <a:gd name="T37" fmla="*/ 138 h 182"/>
                <a:gd name="T38" fmla="*/ 387 w 637"/>
                <a:gd name="T39" fmla="*/ 142 h 182"/>
                <a:gd name="T40" fmla="*/ 361 w 637"/>
                <a:gd name="T41" fmla="*/ 148 h 182"/>
                <a:gd name="T42" fmla="*/ 335 w 637"/>
                <a:gd name="T43" fmla="*/ 153 h 182"/>
                <a:gd name="T44" fmla="*/ 307 w 637"/>
                <a:gd name="T45" fmla="*/ 158 h 182"/>
                <a:gd name="T46" fmla="*/ 276 w 637"/>
                <a:gd name="T47" fmla="*/ 160 h 182"/>
                <a:gd name="T48" fmla="*/ 251 w 637"/>
                <a:gd name="T49" fmla="*/ 161 h 182"/>
                <a:gd name="T50" fmla="*/ 225 w 637"/>
                <a:gd name="T51" fmla="*/ 165 h 182"/>
                <a:gd name="T52" fmla="*/ 197 w 637"/>
                <a:gd name="T53" fmla="*/ 171 h 182"/>
                <a:gd name="T54" fmla="*/ 168 w 637"/>
                <a:gd name="T55" fmla="*/ 176 h 182"/>
                <a:gd name="T56" fmla="*/ 139 w 637"/>
                <a:gd name="T57" fmla="*/ 180 h 182"/>
                <a:gd name="T58" fmla="*/ 111 w 637"/>
                <a:gd name="T59" fmla="*/ 182 h 182"/>
                <a:gd name="T60" fmla="*/ 83 w 637"/>
                <a:gd name="T61" fmla="*/ 181 h 182"/>
                <a:gd name="T62" fmla="*/ 57 w 637"/>
                <a:gd name="T63" fmla="*/ 176 h 182"/>
                <a:gd name="T64" fmla="*/ 31 w 637"/>
                <a:gd name="T65" fmla="*/ 165 h 182"/>
                <a:gd name="T66" fmla="*/ 16 w 637"/>
                <a:gd name="T67" fmla="*/ 155 h 182"/>
                <a:gd name="T68" fmla="*/ 6 w 637"/>
                <a:gd name="T69" fmla="*/ 144 h 182"/>
                <a:gd name="T70" fmla="*/ 1 w 637"/>
                <a:gd name="T71" fmla="*/ 131 h 182"/>
                <a:gd name="T72" fmla="*/ 0 w 637"/>
                <a:gd name="T73" fmla="*/ 117 h 182"/>
                <a:gd name="T74" fmla="*/ 2 w 637"/>
                <a:gd name="T75" fmla="*/ 103 h 182"/>
                <a:gd name="T76" fmla="*/ 9 w 637"/>
                <a:gd name="T77" fmla="*/ 90 h 182"/>
                <a:gd name="T78" fmla="*/ 17 w 637"/>
                <a:gd name="T79" fmla="*/ 78 h 182"/>
                <a:gd name="T80" fmla="*/ 29 w 637"/>
                <a:gd name="T81" fmla="*/ 70 h 182"/>
                <a:gd name="T82" fmla="*/ 42 w 637"/>
                <a:gd name="T83" fmla="*/ 62 h 182"/>
                <a:gd name="T84" fmla="*/ 57 w 637"/>
                <a:gd name="T85" fmla="*/ 59 h 182"/>
                <a:gd name="T86" fmla="*/ 55 w 637"/>
                <a:gd name="T87" fmla="*/ 60 h 182"/>
                <a:gd name="T88" fmla="*/ 57 w 637"/>
                <a:gd name="T89" fmla="*/ 60 h 182"/>
                <a:gd name="T90" fmla="*/ 63 w 637"/>
                <a:gd name="T91" fmla="*/ 59 h 182"/>
                <a:gd name="T92" fmla="*/ 73 w 637"/>
                <a:gd name="T93" fmla="*/ 58 h 182"/>
                <a:gd name="T94" fmla="*/ 81 w 637"/>
                <a:gd name="T95" fmla="*/ 57 h 182"/>
                <a:gd name="T96" fmla="*/ 91 w 637"/>
                <a:gd name="T97" fmla="*/ 55 h 182"/>
                <a:gd name="T98" fmla="*/ 97 w 637"/>
                <a:gd name="T99" fmla="*/ 53 h 182"/>
                <a:gd name="T100" fmla="*/ 99 w 637"/>
                <a:gd name="T101" fmla="*/ 53 h 182"/>
                <a:gd name="T102" fmla="*/ 113 w 637"/>
                <a:gd name="T103" fmla="*/ 46 h 182"/>
                <a:gd name="T104" fmla="*/ 127 w 637"/>
                <a:gd name="T105" fmla="*/ 39 h 182"/>
                <a:gd name="T106" fmla="*/ 141 w 637"/>
                <a:gd name="T107" fmla="*/ 34 h 182"/>
                <a:gd name="T108" fmla="*/ 156 w 637"/>
                <a:gd name="T109" fmla="*/ 33 h 182"/>
                <a:gd name="T110" fmla="*/ 203 w 637"/>
                <a:gd name="T111" fmla="*/ 24 h 182"/>
                <a:gd name="T112" fmla="*/ 250 w 637"/>
                <a:gd name="T113" fmla="*/ 20 h 182"/>
                <a:gd name="T114" fmla="*/ 297 w 637"/>
                <a:gd name="T115" fmla="*/ 17 h 182"/>
                <a:gd name="T116" fmla="*/ 329 w 637"/>
                <a:gd name="T117" fmla="*/ 11 h 182"/>
                <a:gd name="T118" fmla="*/ 361 w 637"/>
                <a:gd name="T119" fmla="*/ 6 h 182"/>
                <a:gd name="T120" fmla="*/ 396 w 637"/>
                <a:gd name="T121" fmla="*/ 2 h 182"/>
                <a:gd name="T122" fmla="*/ 433 w 637"/>
                <a:gd name="T123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37" h="182">
                  <a:moveTo>
                    <a:pt x="433" y="0"/>
                  </a:moveTo>
                  <a:lnTo>
                    <a:pt x="574" y="0"/>
                  </a:lnTo>
                  <a:lnTo>
                    <a:pt x="592" y="2"/>
                  </a:lnTo>
                  <a:lnTo>
                    <a:pt x="607" y="9"/>
                  </a:lnTo>
                  <a:lnTo>
                    <a:pt x="619" y="19"/>
                  </a:lnTo>
                  <a:lnTo>
                    <a:pt x="629" y="31"/>
                  </a:lnTo>
                  <a:lnTo>
                    <a:pt x="634" y="44"/>
                  </a:lnTo>
                  <a:lnTo>
                    <a:pt x="637" y="59"/>
                  </a:lnTo>
                  <a:lnTo>
                    <a:pt x="637" y="74"/>
                  </a:lnTo>
                  <a:lnTo>
                    <a:pt x="634" y="89"/>
                  </a:lnTo>
                  <a:lnTo>
                    <a:pt x="629" y="102"/>
                  </a:lnTo>
                  <a:lnTo>
                    <a:pt x="619" y="114"/>
                  </a:lnTo>
                  <a:lnTo>
                    <a:pt x="607" y="124"/>
                  </a:lnTo>
                  <a:lnTo>
                    <a:pt x="592" y="130"/>
                  </a:lnTo>
                  <a:lnTo>
                    <a:pt x="574" y="133"/>
                  </a:lnTo>
                  <a:lnTo>
                    <a:pt x="536" y="135"/>
                  </a:lnTo>
                  <a:lnTo>
                    <a:pt x="496" y="135"/>
                  </a:lnTo>
                  <a:lnTo>
                    <a:pt x="454" y="136"/>
                  </a:lnTo>
                  <a:lnTo>
                    <a:pt x="413" y="138"/>
                  </a:lnTo>
                  <a:lnTo>
                    <a:pt x="387" y="142"/>
                  </a:lnTo>
                  <a:lnTo>
                    <a:pt x="361" y="148"/>
                  </a:lnTo>
                  <a:lnTo>
                    <a:pt x="335" y="153"/>
                  </a:lnTo>
                  <a:lnTo>
                    <a:pt x="307" y="158"/>
                  </a:lnTo>
                  <a:lnTo>
                    <a:pt x="276" y="160"/>
                  </a:lnTo>
                  <a:lnTo>
                    <a:pt x="251" y="161"/>
                  </a:lnTo>
                  <a:lnTo>
                    <a:pt x="225" y="165"/>
                  </a:lnTo>
                  <a:lnTo>
                    <a:pt x="197" y="171"/>
                  </a:lnTo>
                  <a:lnTo>
                    <a:pt x="168" y="176"/>
                  </a:lnTo>
                  <a:lnTo>
                    <a:pt x="139" y="180"/>
                  </a:lnTo>
                  <a:lnTo>
                    <a:pt x="111" y="182"/>
                  </a:lnTo>
                  <a:lnTo>
                    <a:pt x="83" y="181"/>
                  </a:lnTo>
                  <a:lnTo>
                    <a:pt x="57" y="176"/>
                  </a:lnTo>
                  <a:lnTo>
                    <a:pt x="31" y="165"/>
                  </a:lnTo>
                  <a:lnTo>
                    <a:pt x="16" y="155"/>
                  </a:lnTo>
                  <a:lnTo>
                    <a:pt x="6" y="144"/>
                  </a:lnTo>
                  <a:lnTo>
                    <a:pt x="1" y="131"/>
                  </a:lnTo>
                  <a:lnTo>
                    <a:pt x="0" y="117"/>
                  </a:lnTo>
                  <a:lnTo>
                    <a:pt x="2" y="103"/>
                  </a:lnTo>
                  <a:lnTo>
                    <a:pt x="9" y="90"/>
                  </a:lnTo>
                  <a:lnTo>
                    <a:pt x="17" y="78"/>
                  </a:lnTo>
                  <a:lnTo>
                    <a:pt x="29" y="70"/>
                  </a:lnTo>
                  <a:lnTo>
                    <a:pt x="42" y="62"/>
                  </a:lnTo>
                  <a:lnTo>
                    <a:pt x="57" y="59"/>
                  </a:lnTo>
                  <a:lnTo>
                    <a:pt x="55" y="60"/>
                  </a:lnTo>
                  <a:lnTo>
                    <a:pt x="57" y="60"/>
                  </a:lnTo>
                  <a:lnTo>
                    <a:pt x="63" y="59"/>
                  </a:lnTo>
                  <a:lnTo>
                    <a:pt x="73" y="58"/>
                  </a:lnTo>
                  <a:lnTo>
                    <a:pt x="81" y="57"/>
                  </a:lnTo>
                  <a:lnTo>
                    <a:pt x="91" y="55"/>
                  </a:lnTo>
                  <a:lnTo>
                    <a:pt x="97" y="53"/>
                  </a:lnTo>
                  <a:lnTo>
                    <a:pt x="99" y="53"/>
                  </a:lnTo>
                  <a:lnTo>
                    <a:pt x="113" y="46"/>
                  </a:lnTo>
                  <a:lnTo>
                    <a:pt x="127" y="39"/>
                  </a:lnTo>
                  <a:lnTo>
                    <a:pt x="141" y="34"/>
                  </a:lnTo>
                  <a:lnTo>
                    <a:pt x="156" y="33"/>
                  </a:lnTo>
                  <a:lnTo>
                    <a:pt x="203" y="24"/>
                  </a:lnTo>
                  <a:lnTo>
                    <a:pt x="250" y="20"/>
                  </a:lnTo>
                  <a:lnTo>
                    <a:pt x="297" y="17"/>
                  </a:lnTo>
                  <a:lnTo>
                    <a:pt x="329" y="11"/>
                  </a:lnTo>
                  <a:lnTo>
                    <a:pt x="361" y="6"/>
                  </a:lnTo>
                  <a:lnTo>
                    <a:pt x="396" y="2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ED0D1F"/>
            </a:solidFill>
            <a:ln w="0">
              <a:solidFill>
                <a:srgbClr val="ED0D1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86" name="Freeform 290"/>
            <p:cNvSpPr>
              <a:spLocks noEditPoints="1"/>
            </p:cNvSpPr>
            <p:nvPr/>
          </p:nvSpPr>
          <p:spPr bwMode="auto">
            <a:xfrm>
              <a:off x="8538742" y="4644117"/>
              <a:ext cx="118369" cy="25983"/>
            </a:xfrm>
            <a:custGeom>
              <a:avLst/>
              <a:gdLst>
                <a:gd name="T0" fmla="*/ 844 w 982"/>
                <a:gd name="T1" fmla="*/ 117 h 212"/>
                <a:gd name="T2" fmla="*/ 844 w 982"/>
                <a:gd name="T3" fmla="*/ 115 h 212"/>
                <a:gd name="T4" fmla="*/ 907 w 982"/>
                <a:gd name="T5" fmla="*/ 0 h 212"/>
                <a:gd name="T6" fmla="*/ 942 w 982"/>
                <a:gd name="T7" fmla="*/ 12 h 212"/>
                <a:gd name="T8" fmla="*/ 969 w 982"/>
                <a:gd name="T9" fmla="*/ 40 h 212"/>
                <a:gd name="T10" fmla="*/ 982 w 982"/>
                <a:gd name="T11" fmla="*/ 77 h 212"/>
                <a:gd name="T12" fmla="*/ 974 w 982"/>
                <a:gd name="T13" fmla="*/ 110 h 212"/>
                <a:gd name="T14" fmla="*/ 954 w 982"/>
                <a:gd name="T15" fmla="*/ 135 h 212"/>
                <a:gd name="T16" fmla="*/ 929 w 982"/>
                <a:gd name="T17" fmla="*/ 148 h 212"/>
                <a:gd name="T18" fmla="*/ 934 w 982"/>
                <a:gd name="T19" fmla="*/ 148 h 212"/>
                <a:gd name="T20" fmla="*/ 923 w 982"/>
                <a:gd name="T21" fmla="*/ 150 h 212"/>
                <a:gd name="T22" fmla="*/ 906 w 982"/>
                <a:gd name="T23" fmla="*/ 155 h 212"/>
                <a:gd name="T24" fmla="*/ 893 w 982"/>
                <a:gd name="T25" fmla="*/ 158 h 212"/>
                <a:gd name="T26" fmla="*/ 771 w 982"/>
                <a:gd name="T27" fmla="*/ 159 h 212"/>
                <a:gd name="T28" fmla="*/ 630 w 982"/>
                <a:gd name="T29" fmla="*/ 181 h 212"/>
                <a:gd name="T30" fmla="*/ 540 w 982"/>
                <a:gd name="T31" fmla="*/ 189 h 212"/>
                <a:gd name="T32" fmla="*/ 464 w 982"/>
                <a:gd name="T33" fmla="*/ 193 h 212"/>
                <a:gd name="T34" fmla="*/ 406 w 982"/>
                <a:gd name="T35" fmla="*/ 205 h 212"/>
                <a:gd name="T36" fmla="*/ 295 w 982"/>
                <a:gd name="T37" fmla="*/ 212 h 212"/>
                <a:gd name="T38" fmla="*/ 258 w 982"/>
                <a:gd name="T39" fmla="*/ 194 h 212"/>
                <a:gd name="T40" fmla="*/ 107 w 982"/>
                <a:gd name="T41" fmla="*/ 192 h 212"/>
                <a:gd name="T42" fmla="*/ 71 w 982"/>
                <a:gd name="T43" fmla="*/ 184 h 212"/>
                <a:gd name="T44" fmla="*/ 38 w 982"/>
                <a:gd name="T45" fmla="*/ 176 h 212"/>
                <a:gd name="T46" fmla="*/ 14 w 982"/>
                <a:gd name="T47" fmla="*/ 159 h 212"/>
                <a:gd name="T48" fmla="*/ 0 w 982"/>
                <a:gd name="T49" fmla="*/ 135 h 212"/>
                <a:gd name="T50" fmla="*/ 2 w 982"/>
                <a:gd name="T51" fmla="*/ 106 h 212"/>
                <a:gd name="T52" fmla="*/ 34 w 982"/>
                <a:gd name="T53" fmla="*/ 72 h 212"/>
                <a:gd name="T54" fmla="*/ 76 w 982"/>
                <a:gd name="T55" fmla="*/ 52 h 212"/>
                <a:gd name="T56" fmla="*/ 123 w 982"/>
                <a:gd name="T57" fmla="*/ 42 h 212"/>
                <a:gd name="T58" fmla="*/ 170 w 982"/>
                <a:gd name="T59" fmla="*/ 38 h 212"/>
                <a:gd name="T60" fmla="*/ 211 w 982"/>
                <a:gd name="T61" fmla="*/ 38 h 212"/>
                <a:gd name="T62" fmla="*/ 253 w 982"/>
                <a:gd name="T63" fmla="*/ 33 h 212"/>
                <a:gd name="T64" fmla="*/ 289 w 982"/>
                <a:gd name="T65" fmla="*/ 40 h 212"/>
                <a:gd name="T66" fmla="*/ 332 w 982"/>
                <a:gd name="T67" fmla="*/ 53 h 212"/>
                <a:gd name="T68" fmla="*/ 367 w 982"/>
                <a:gd name="T69" fmla="*/ 55 h 212"/>
                <a:gd name="T70" fmla="*/ 400 w 982"/>
                <a:gd name="T71" fmla="*/ 47 h 212"/>
                <a:gd name="T72" fmla="*/ 457 w 982"/>
                <a:gd name="T73" fmla="*/ 42 h 212"/>
                <a:gd name="T74" fmla="*/ 539 w 982"/>
                <a:gd name="T75" fmla="*/ 44 h 212"/>
                <a:gd name="T76" fmla="*/ 620 w 982"/>
                <a:gd name="T77" fmla="*/ 43 h 212"/>
                <a:gd name="T78" fmla="*/ 699 w 982"/>
                <a:gd name="T79" fmla="*/ 33 h 212"/>
                <a:gd name="T80" fmla="*/ 782 w 982"/>
                <a:gd name="T81" fmla="*/ 21 h 212"/>
                <a:gd name="T82" fmla="*/ 855 w 982"/>
                <a:gd name="T83" fmla="*/ 20 h 212"/>
                <a:gd name="T84" fmla="*/ 871 w 982"/>
                <a:gd name="T85" fmla="*/ 10 h 212"/>
                <a:gd name="T86" fmla="*/ 907 w 982"/>
                <a:gd name="T87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82" h="212">
                  <a:moveTo>
                    <a:pt x="844" y="111"/>
                  </a:moveTo>
                  <a:lnTo>
                    <a:pt x="844" y="117"/>
                  </a:lnTo>
                  <a:lnTo>
                    <a:pt x="844" y="116"/>
                  </a:lnTo>
                  <a:lnTo>
                    <a:pt x="844" y="115"/>
                  </a:lnTo>
                  <a:lnTo>
                    <a:pt x="844" y="111"/>
                  </a:lnTo>
                  <a:close/>
                  <a:moveTo>
                    <a:pt x="907" y="0"/>
                  </a:moveTo>
                  <a:lnTo>
                    <a:pt x="924" y="3"/>
                  </a:lnTo>
                  <a:lnTo>
                    <a:pt x="942" y="12"/>
                  </a:lnTo>
                  <a:lnTo>
                    <a:pt x="957" y="25"/>
                  </a:lnTo>
                  <a:lnTo>
                    <a:pt x="969" y="40"/>
                  </a:lnTo>
                  <a:lnTo>
                    <a:pt x="978" y="58"/>
                  </a:lnTo>
                  <a:lnTo>
                    <a:pt x="982" y="77"/>
                  </a:lnTo>
                  <a:lnTo>
                    <a:pt x="981" y="95"/>
                  </a:lnTo>
                  <a:lnTo>
                    <a:pt x="974" y="110"/>
                  </a:lnTo>
                  <a:lnTo>
                    <a:pt x="965" y="124"/>
                  </a:lnTo>
                  <a:lnTo>
                    <a:pt x="954" y="135"/>
                  </a:lnTo>
                  <a:lnTo>
                    <a:pt x="943" y="144"/>
                  </a:lnTo>
                  <a:lnTo>
                    <a:pt x="929" y="148"/>
                  </a:lnTo>
                  <a:lnTo>
                    <a:pt x="934" y="147"/>
                  </a:lnTo>
                  <a:lnTo>
                    <a:pt x="934" y="148"/>
                  </a:lnTo>
                  <a:lnTo>
                    <a:pt x="930" y="149"/>
                  </a:lnTo>
                  <a:lnTo>
                    <a:pt x="923" y="150"/>
                  </a:lnTo>
                  <a:lnTo>
                    <a:pt x="915" y="153"/>
                  </a:lnTo>
                  <a:lnTo>
                    <a:pt x="906" y="155"/>
                  </a:lnTo>
                  <a:lnTo>
                    <a:pt x="899" y="157"/>
                  </a:lnTo>
                  <a:lnTo>
                    <a:pt x="893" y="158"/>
                  </a:lnTo>
                  <a:lnTo>
                    <a:pt x="891" y="159"/>
                  </a:lnTo>
                  <a:lnTo>
                    <a:pt x="771" y="159"/>
                  </a:lnTo>
                  <a:lnTo>
                    <a:pt x="701" y="172"/>
                  </a:lnTo>
                  <a:lnTo>
                    <a:pt x="630" y="181"/>
                  </a:lnTo>
                  <a:lnTo>
                    <a:pt x="584" y="186"/>
                  </a:lnTo>
                  <a:lnTo>
                    <a:pt x="540" y="189"/>
                  </a:lnTo>
                  <a:lnTo>
                    <a:pt x="494" y="192"/>
                  </a:lnTo>
                  <a:lnTo>
                    <a:pt x="464" y="193"/>
                  </a:lnTo>
                  <a:lnTo>
                    <a:pt x="435" y="198"/>
                  </a:lnTo>
                  <a:lnTo>
                    <a:pt x="406" y="205"/>
                  </a:lnTo>
                  <a:lnTo>
                    <a:pt x="379" y="212"/>
                  </a:lnTo>
                  <a:lnTo>
                    <a:pt x="295" y="212"/>
                  </a:lnTo>
                  <a:lnTo>
                    <a:pt x="276" y="202"/>
                  </a:lnTo>
                  <a:lnTo>
                    <a:pt x="258" y="194"/>
                  </a:lnTo>
                  <a:lnTo>
                    <a:pt x="242" y="192"/>
                  </a:lnTo>
                  <a:lnTo>
                    <a:pt x="107" y="192"/>
                  </a:lnTo>
                  <a:lnTo>
                    <a:pt x="88" y="187"/>
                  </a:lnTo>
                  <a:lnTo>
                    <a:pt x="71" y="184"/>
                  </a:lnTo>
                  <a:lnTo>
                    <a:pt x="54" y="181"/>
                  </a:lnTo>
                  <a:lnTo>
                    <a:pt x="38" y="176"/>
                  </a:lnTo>
                  <a:lnTo>
                    <a:pt x="24" y="170"/>
                  </a:lnTo>
                  <a:lnTo>
                    <a:pt x="14" y="159"/>
                  </a:lnTo>
                  <a:lnTo>
                    <a:pt x="4" y="147"/>
                  </a:lnTo>
                  <a:lnTo>
                    <a:pt x="0" y="135"/>
                  </a:lnTo>
                  <a:lnTo>
                    <a:pt x="0" y="121"/>
                  </a:lnTo>
                  <a:lnTo>
                    <a:pt x="2" y="106"/>
                  </a:lnTo>
                  <a:lnTo>
                    <a:pt x="17" y="87"/>
                  </a:lnTo>
                  <a:lnTo>
                    <a:pt x="34" y="72"/>
                  </a:lnTo>
                  <a:lnTo>
                    <a:pt x="54" y="60"/>
                  </a:lnTo>
                  <a:lnTo>
                    <a:pt x="76" y="52"/>
                  </a:lnTo>
                  <a:lnTo>
                    <a:pt x="99" y="46"/>
                  </a:lnTo>
                  <a:lnTo>
                    <a:pt x="123" y="42"/>
                  </a:lnTo>
                  <a:lnTo>
                    <a:pt x="146" y="39"/>
                  </a:lnTo>
                  <a:lnTo>
                    <a:pt x="170" y="38"/>
                  </a:lnTo>
                  <a:lnTo>
                    <a:pt x="191" y="38"/>
                  </a:lnTo>
                  <a:lnTo>
                    <a:pt x="211" y="38"/>
                  </a:lnTo>
                  <a:lnTo>
                    <a:pt x="233" y="33"/>
                  </a:lnTo>
                  <a:lnTo>
                    <a:pt x="253" y="33"/>
                  </a:lnTo>
                  <a:lnTo>
                    <a:pt x="273" y="38"/>
                  </a:lnTo>
                  <a:lnTo>
                    <a:pt x="289" y="40"/>
                  </a:lnTo>
                  <a:lnTo>
                    <a:pt x="317" y="51"/>
                  </a:lnTo>
                  <a:lnTo>
                    <a:pt x="332" y="53"/>
                  </a:lnTo>
                  <a:lnTo>
                    <a:pt x="350" y="56"/>
                  </a:lnTo>
                  <a:lnTo>
                    <a:pt x="367" y="55"/>
                  </a:lnTo>
                  <a:lnTo>
                    <a:pt x="384" y="52"/>
                  </a:lnTo>
                  <a:lnTo>
                    <a:pt x="400" y="47"/>
                  </a:lnTo>
                  <a:lnTo>
                    <a:pt x="416" y="43"/>
                  </a:lnTo>
                  <a:lnTo>
                    <a:pt x="457" y="42"/>
                  </a:lnTo>
                  <a:lnTo>
                    <a:pt x="498" y="42"/>
                  </a:lnTo>
                  <a:lnTo>
                    <a:pt x="539" y="44"/>
                  </a:lnTo>
                  <a:lnTo>
                    <a:pt x="579" y="44"/>
                  </a:lnTo>
                  <a:lnTo>
                    <a:pt x="620" y="43"/>
                  </a:lnTo>
                  <a:lnTo>
                    <a:pt x="661" y="38"/>
                  </a:lnTo>
                  <a:lnTo>
                    <a:pt x="699" y="33"/>
                  </a:lnTo>
                  <a:lnTo>
                    <a:pt x="740" y="29"/>
                  </a:lnTo>
                  <a:lnTo>
                    <a:pt x="782" y="21"/>
                  </a:lnTo>
                  <a:lnTo>
                    <a:pt x="844" y="21"/>
                  </a:lnTo>
                  <a:lnTo>
                    <a:pt x="855" y="20"/>
                  </a:lnTo>
                  <a:lnTo>
                    <a:pt x="859" y="20"/>
                  </a:lnTo>
                  <a:lnTo>
                    <a:pt x="871" y="10"/>
                  </a:lnTo>
                  <a:lnTo>
                    <a:pt x="888" y="3"/>
                  </a:lnTo>
                  <a:lnTo>
                    <a:pt x="907" y="0"/>
                  </a:lnTo>
                  <a:close/>
                </a:path>
              </a:pathLst>
            </a:custGeom>
            <a:solidFill>
              <a:srgbClr val="ED0D1F"/>
            </a:solidFill>
            <a:ln w="0">
              <a:solidFill>
                <a:srgbClr val="ED0D1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87" name="Freeform 291"/>
            <p:cNvSpPr>
              <a:spLocks noEditPoints="1"/>
            </p:cNvSpPr>
            <p:nvPr/>
          </p:nvSpPr>
          <p:spPr bwMode="auto">
            <a:xfrm>
              <a:off x="8590709" y="4654221"/>
              <a:ext cx="20209" cy="134247"/>
            </a:xfrm>
            <a:custGeom>
              <a:avLst/>
              <a:gdLst>
                <a:gd name="T0" fmla="*/ 139 w 168"/>
                <a:gd name="T1" fmla="*/ 990 h 1114"/>
                <a:gd name="T2" fmla="*/ 135 w 168"/>
                <a:gd name="T3" fmla="*/ 988 h 1114"/>
                <a:gd name="T4" fmla="*/ 121 w 168"/>
                <a:gd name="T5" fmla="*/ 983 h 1114"/>
                <a:gd name="T6" fmla="*/ 110 w 168"/>
                <a:gd name="T7" fmla="*/ 982 h 1114"/>
                <a:gd name="T8" fmla="*/ 80 w 168"/>
                <a:gd name="T9" fmla="*/ 0 h 1114"/>
                <a:gd name="T10" fmla="*/ 112 w 168"/>
                <a:gd name="T11" fmla="*/ 14 h 1114"/>
                <a:gd name="T12" fmla="*/ 137 w 168"/>
                <a:gd name="T13" fmla="*/ 46 h 1114"/>
                <a:gd name="T14" fmla="*/ 143 w 168"/>
                <a:gd name="T15" fmla="*/ 89 h 1114"/>
                <a:gd name="T16" fmla="*/ 145 w 168"/>
                <a:gd name="T17" fmla="*/ 124 h 1114"/>
                <a:gd name="T18" fmla="*/ 148 w 168"/>
                <a:gd name="T19" fmla="*/ 172 h 1114"/>
                <a:gd name="T20" fmla="*/ 147 w 168"/>
                <a:gd name="T21" fmla="*/ 218 h 1114"/>
                <a:gd name="T22" fmla="*/ 155 w 168"/>
                <a:gd name="T23" fmla="*/ 282 h 1114"/>
                <a:gd name="T24" fmla="*/ 163 w 168"/>
                <a:gd name="T25" fmla="*/ 345 h 1114"/>
                <a:gd name="T26" fmla="*/ 167 w 168"/>
                <a:gd name="T27" fmla="*/ 422 h 1114"/>
                <a:gd name="T28" fmla="*/ 168 w 168"/>
                <a:gd name="T29" fmla="*/ 490 h 1114"/>
                <a:gd name="T30" fmla="*/ 166 w 168"/>
                <a:gd name="T31" fmla="*/ 547 h 1114"/>
                <a:gd name="T32" fmla="*/ 168 w 168"/>
                <a:gd name="T33" fmla="*/ 618 h 1114"/>
                <a:gd name="T34" fmla="*/ 162 w 168"/>
                <a:gd name="T35" fmla="*/ 692 h 1114"/>
                <a:gd name="T36" fmla="*/ 149 w 168"/>
                <a:gd name="T37" fmla="*/ 758 h 1114"/>
                <a:gd name="T38" fmla="*/ 145 w 168"/>
                <a:gd name="T39" fmla="*/ 813 h 1114"/>
                <a:gd name="T40" fmla="*/ 153 w 168"/>
                <a:gd name="T41" fmla="*/ 863 h 1114"/>
                <a:gd name="T42" fmla="*/ 152 w 168"/>
                <a:gd name="T43" fmla="*/ 901 h 1114"/>
                <a:gd name="T44" fmla="*/ 147 w 168"/>
                <a:gd name="T45" fmla="*/ 940 h 1114"/>
                <a:gd name="T46" fmla="*/ 155 w 168"/>
                <a:gd name="T47" fmla="*/ 962 h 1114"/>
                <a:gd name="T48" fmla="*/ 162 w 168"/>
                <a:gd name="T49" fmla="*/ 984 h 1114"/>
                <a:gd name="T50" fmla="*/ 157 w 168"/>
                <a:gd name="T51" fmla="*/ 1009 h 1114"/>
                <a:gd name="T52" fmla="*/ 164 w 168"/>
                <a:gd name="T53" fmla="*/ 1030 h 1114"/>
                <a:gd name="T54" fmla="*/ 163 w 168"/>
                <a:gd name="T55" fmla="*/ 1049 h 1114"/>
                <a:gd name="T56" fmla="*/ 163 w 168"/>
                <a:gd name="T57" fmla="*/ 1045 h 1114"/>
                <a:gd name="T58" fmla="*/ 162 w 168"/>
                <a:gd name="T59" fmla="*/ 1080 h 1114"/>
                <a:gd name="T60" fmla="*/ 146 w 168"/>
                <a:gd name="T61" fmla="*/ 1104 h 1114"/>
                <a:gd name="T62" fmla="*/ 119 w 168"/>
                <a:gd name="T63" fmla="*/ 1114 h 1114"/>
                <a:gd name="T64" fmla="*/ 89 w 168"/>
                <a:gd name="T65" fmla="*/ 1110 h 1114"/>
                <a:gd name="T66" fmla="*/ 63 w 168"/>
                <a:gd name="T67" fmla="*/ 1088 h 1114"/>
                <a:gd name="T68" fmla="*/ 55 w 168"/>
                <a:gd name="T69" fmla="*/ 1062 h 1114"/>
                <a:gd name="T70" fmla="*/ 58 w 168"/>
                <a:gd name="T71" fmla="*/ 1040 h 1114"/>
                <a:gd name="T72" fmla="*/ 55 w 168"/>
                <a:gd name="T73" fmla="*/ 1029 h 1114"/>
                <a:gd name="T74" fmla="*/ 61 w 168"/>
                <a:gd name="T75" fmla="*/ 991 h 1114"/>
                <a:gd name="T76" fmla="*/ 69 w 168"/>
                <a:gd name="T77" fmla="*/ 978 h 1114"/>
                <a:gd name="T78" fmla="*/ 63 w 168"/>
                <a:gd name="T79" fmla="*/ 977 h 1114"/>
                <a:gd name="T80" fmla="*/ 61 w 168"/>
                <a:gd name="T81" fmla="*/ 965 h 1114"/>
                <a:gd name="T82" fmla="*/ 59 w 168"/>
                <a:gd name="T83" fmla="*/ 950 h 1114"/>
                <a:gd name="T84" fmla="*/ 63 w 168"/>
                <a:gd name="T85" fmla="*/ 905 h 1114"/>
                <a:gd name="T86" fmla="*/ 68 w 168"/>
                <a:gd name="T87" fmla="*/ 877 h 1114"/>
                <a:gd name="T88" fmla="*/ 56 w 168"/>
                <a:gd name="T89" fmla="*/ 843 h 1114"/>
                <a:gd name="T90" fmla="*/ 49 w 168"/>
                <a:gd name="T91" fmla="*/ 797 h 1114"/>
                <a:gd name="T92" fmla="*/ 49 w 168"/>
                <a:gd name="T93" fmla="*/ 749 h 1114"/>
                <a:gd name="T94" fmla="*/ 44 w 168"/>
                <a:gd name="T95" fmla="*/ 692 h 1114"/>
                <a:gd name="T96" fmla="*/ 38 w 168"/>
                <a:gd name="T97" fmla="*/ 618 h 1114"/>
                <a:gd name="T98" fmla="*/ 27 w 168"/>
                <a:gd name="T99" fmla="*/ 555 h 1114"/>
                <a:gd name="T100" fmla="*/ 16 w 168"/>
                <a:gd name="T101" fmla="*/ 499 h 1114"/>
                <a:gd name="T102" fmla="*/ 11 w 168"/>
                <a:gd name="T103" fmla="*/ 409 h 1114"/>
                <a:gd name="T104" fmla="*/ 9 w 168"/>
                <a:gd name="T105" fmla="*/ 345 h 1114"/>
                <a:gd name="T106" fmla="*/ 1 w 168"/>
                <a:gd name="T107" fmla="*/ 270 h 1114"/>
                <a:gd name="T108" fmla="*/ 0 w 168"/>
                <a:gd name="T109" fmla="*/ 182 h 1114"/>
                <a:gd name="T110" fmla="*/ 2 w 168"/>
                <a:gd name="T111" fmla="*/ 120 h 1114"/>
                <a:gd name="T112" fmla="*/ 6 w 168"/>
                <a:gd name="T113" fmla="*/ 81 h 1114"/>
                <a:gd name="T114" fmla="*/ 13 w 168"/>
                <a:gd name="T115" fmla="*/ 44 h 1114"/>
                <a:gd name="T116" fmla="*/ 34 w 168"/>
                <a:gd name="T117" fmla="*/ 14 h 1114"/>
                <a:gd name="T118" fmla="*/ 64 w 168"/>
                <a:gd name="T119" fmla="*/ 0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8" h="1114">
                  <a:moveTo>
                    <a:pt x="135" y="988"/>
                  </a:moveTo>
                  <a:lnTo>
                    <a:pt x="139" y="990"/>
                  </a:lnTo>
                  <a:lnTo>
                    <a:pt x="138" y="989"/>
                  </a:lnTo>
                  <a:lnTo>
                    <a:pt x="135" y="988"/>
                  </a:lnTo>
                  <a:close/>
                  <a:moveTo>
                    <a:pt x="110" y="982"/>
                  </a:moveTo>
                  <a:lnTo>
                    <a:pt x="121" y="983"/>
                  </a:lnTo>
                  <a:lnTo>
                    <a:pt x="121" y="983"/>
                  </a:lnTo>
                  <a:lnTo>
                    <a:pt x="110" y="982"/>
                  </a:lnTo>
                  <a:close/>
                  <a:moveTo>
                    <a:pt x="64" y="0"/>
                  </a:moveTo>
                  <a:lnTo>
                    <a:pt x="80" y="0"/>
                  </a:lnTo>
                  <a:lnTo>
                    <a:pt x="96" y="4"/>
                  </a:lnTo>
                  <a:lnTo>
                    <a:pt x="112" y="14"/>
                  </a:lnTo>
                  <a:lnTo>
                    <a:pt x="126" y="27"/>
                  </a:lnTo>
                  <a:lnTo>
                    <a:pt x="137" y="46"/>
                  </a:lnTo>
                  <a:lnTo>
                    <a:pt x="142" y="68"/>
                  </a:lnTo>
                  <a:lnTo>
                    <a:pt x="143" y="89"/>
                  </a:lnTo>
                  <a:lnTo>
                    <a:pt x="141" y="110"/>
                  </a:lnTo>
                  <a:lnTo>
                    <a:pt x="145" y="124"/>
                  </a:lnTo>
                  <a:lnTo>
                    <a:pt x="148" y="148"/>
                  </a:lnTo>
                  <a:lnTo>
                    <a:pt x="148" y="172"/>
                  </a:lnTo>
                  <a:lnTo>
                    <a:pt x="148" y="196"/>
                  </a:lnTo>
                  <a:lnTo>
                    <a:pt x="147" y="218"/>
                  </a:lnTo>
                  <a:lnTo>
                    <a:pt x="150" y="250"/>
                  </a:lnTo>
                  <a:lnTo>
                    <a:pt x="155" y="282"/>
                  </a:lnTo>
                  <a:lnTo>
                    <a:pt x="161" y="313"/>
                  </a:lnTo>
                  <a:lnTo>
                    <a:pt x="163" y="345"/>
                  </a:lnTo>
                  <a:lnTo>
                    <a:pt x="164" y="383"/>
                  </a:lnTo>
                  <a:lnTo>
                    <a:pt x="167" y="422"/>
                  </a:lnTo>
                  <a:lnTo>
                    <a:pt x="168" y="463"/>
                  </a:lnTo>
                  <a:lnTo>
                    <a:pt x="168" y="490"/>
                  </a:lnTo>
                  <a:lnTo>
                    <a:pt x="166" y="518"/>
                  </a:lnTo>
                  <a:lnTo>
                    <a:pt x="166" y="547"/>
                  </a:lnTo>
                  <a:lnTo>
                    <a:pt x="168" y="579"/>
                  </a:lnTo>
                  <a:lnTo>
                    <a:pt x="168" y="618"/>
                  </a:lnTo>
                  <a:lnTo>
                    <a:pt x="166" y="655"/>
                  </a:lnTo>
                  <a:lnTo>
                    <a:pt x="162" y="692"/>
                  </a:lnTo>
                  <a:lnTo>
                    <a:pt x="153" y="727"/>
                  </a:lnTo>
                  <a:lnTo>
                    <a:pt x="149" y="758"/>
                  </a:lnTo>
                  <a:lnTo>
                    <a:pt x="146" y="786"/>
                  </a:lnTo>
                  <a:lnTo>
                    <a:pt x="145" y="813"/>
                  </a:lnTo>
                  <a:lnTo>
                    <a:pt x="147" y="843"/>
                  </a:lnTo>
                  <a:lnTo>
                    <a:pt x="153" y="863"/>
                  </a:lnTo>
                  <a:lnTo>
                    <a:pt x="154" y="882"/>
                  </a:lnTo>
                  <a:lnTo>
                    <a:pt x="152" y="901"/>
                  </a:lnTo>
                  <a:lnTo>
                    <a:pt x="149" y="920"/>
                  </a:lnTo>
                  <a:lnTo>
                    <a:pt x="147" y="940"/>
                  </a:lnTo>
                  <a:lnTo>
                    <a:pt x="151" y="950"/>
                  </a:lnTo>
                  <a:lnTo>
                    <a:pt x="155" y="962"/>
                  </a:lnTo>
                  <a:lnTo>
                    <a:pt x="158" y="973"/>
                  </a:lnTo>
                  <a:lnTo>
                    <a:pt x="162" y="984"/>
                  </a:lnTo>
                  <a:lnTo>
                    <a:pt x="163" y="992"/>
                  </a:lnTo>
                  <a:lnTo>
                    <a:pt x="157" y="1009"/>
                  </a:lnTo>
                  <a:lnTo>
                    <a:pt x="159" y="1015"/>
                  </a:lnTo>
                  <a:lnTo>
                    <a:pt x="164" y="1030"/>
                  </a:lnTo>
                  <a:lnTo>
                    <a:pt x="163" y="1045"/>
                  </a:lnTo>
                  <a:lnTo>
                    <a:pt x="163" y="1049"/>
                  </a:lnTo>
                  <a:lnTo>
                    <a:pt x="163" y="1049"/>
                  </a:lnTo>
                  <a:lnTo>
                    <a:pt x="163" y="1045"/>
                  </a:lnTo>
                  <a:lnTo>
                    <a:pt x="165" y="1063"/>
                  </a:lnTo>
                  <a:lnTo>
                    <a:pt x="162" y="1080"/>
                  </a:lnTo>
                  <a:lnTo>
                    <a:pt x="155" y="1093"/>
                  </a:lnTo>
                  <a:lnTo>
                    <a:pt x="146" y="1104"/>
                  </a:lnTo>
                  <a:lnTo>
                    <a:pt x="133" y="1110"/>
                  </a:lnTo>
                  <a:lnTo>
                    <a:pt x="119" y="1114"/>
                  </a:lnTo>
                  <a:lnTo>
                    <a:pt x="104" y="1114"/>
                  </a:lnTo>
                  <a:lnTo>
                    <a:pt x="89" y="1110"/>
                  </a:lnTo>
                  <a:lnTo>
                    <a:pt x="75" y="1101"/>
                  </a:lnTo>
                  <a:lnTo>
                    <a:pt x="63" y="1088"/>
                  </a:lnTo>
                  <a:lnTo>
                    <a:pt x="57" y="1075"/>
                  </a:lnTo>
                  <a:lnTo>
                    <a:pt x="55" y="1062"/>
                  </a:lnTo>
                  <a:lnTo>
                    <a:pt x="56" y="1050"/>
                  </a:lnTo>
                  <a:lnTo>
                    <a:pt x="58" y="1040"/>
                  </a:lnTo>
                  <a:lnTo>
                    <a:pt x="58" y="1036"/>
                  </a:lnTo>
                  <a:lnTo>
                    <a:pt x="55" y="1029"/>
                  </a:lnTo>
                  <a:lnTo>
                    <a:pt x="55" y="1009"/>
                  </a:lnTo>
                  <a:lnTo>
                    <a:pt x="61" y="991"/>
                  </a:lnTo>
                  <a:lnTo>
                    <a:pt x="74" y="971"/>
                  </a:lnTo>
                  <a:lnTo>
                    <a:pt x="69" y="978"/>
                  </a:lnTo>
                  <a:lnTo>
                    <a:pt x="65" y="979"/>
                  </a:lnTo>
                  <a:lnTo>
                    <a:pt x="63" y="977"/>
                  </a:lnTo>
                  <a:lnTo>
                    <a:pt x="62" y="971"/>
                  </a:lnTo>
                  <a:lnTo>
                    <a:pt x="61" y="965"/>
                  </a:lnTo>
                  <a:lnTo>
                    <a:pt x="60" y="957"/>
                  </a:lnTo>
                  <a:lnTo>
                    <a:pt x="59" y="950"/>
                  </a:lnTo>
                  <a:lnTo>
                    <a:pt x="59" y="924"/>
                  </a:lnTo>
                  <a:lnTo>
                    <a:pt x="63" y="905"/>
                  </a:lnTo>
                  <a:lnTo>
                    <a:pt x="66" y="890"/>
                  </a:lnTo>
                  <a:lnTo>
                    <a:pt x="68" y="877"/>
                  </a:lnTo>
                  <a:lnTo>
                    <a:pt x="63" y="865"/>
                  </a:lnTo>
                  <a:lnTo>
                    <a:pt x="56" y="843"/>
                  </a:lnTo>
                  <a:lnTo>
                    <a:pt x="52" y="820"/>
                  </a:lnTo>
                  <a:lnTo>
                    <a:pt x="49" y="797"/>
                  </a:lnTo>
                  <a:lnTo>
                    <a:pt x="49" y="773"/>
                  </a:lnTo>
                  <a:lnTo>
                    <a:pt x="49" y="749"/>
                  </a:lnTo>
                  <a:lnTo>
                    <a:pt x="47" y="727"/>
                  </a:lnTo>
                  <a:lnTo>
                    <a:pt x="44" y="692"/>
                  </a:lnTo>
                  <a:lnTo>
                    <a:pt x="42" y="655"/>
                  </a:lnTo>
                  <a:lnTo>
                    <a:pt x="38" y="618"/>
                  </a:lnTo>
                  <a:lnTo>
                    <a:pt x="32" y="579"/>
                  </a:lnTo>
                  <a:lnTo>
                    <a:pt x="27" y="555"/>
                  </a:lnTo>
                  <a:lnTo>
                    <a:pt x="22" y="527"/>
                  </a:lnTo>
                  <a:lnTo>
                    <a:pt x="16" y="499"/>
                  </a:lnTo>
                  <a:lnTo>
                    <a:pt x="16" y="441"/>
                  </a:lnTo>
                  <a:lnTo>
                    <a:pt x="11" y="409"/>
                  </a:lnTo>
                  <a:lnTo>
                    <a:pt x="10" y="377"/>
                  </a:lnTo>
                  <a:lnTo>
                    <a:pt x="9" y="345"/>
                  </a:lnTo>
                  <a:lnTo>
                    <a:pt x="7" y="313"/>
                  </a:lnTo>
                  <a:lnTo>
                    <a:pt x="1" y="270"/>
                  </a:lnTo>
                  <a:lnTo>
                    <a:pt x="0" y="226"/>
                  </a:lnTo>
                  <a:lnTo>
                    <a:pt x="0" y="182"/>
                  </a:lnTo>
                  <a:lnTo>
                    <a:pt x="1" y="139"/>
                  </a:lnTo>
                  <a:lnTo>
                    <a:pt x="2" y="120"/>
                  </a:lnTo>
                  <a:lnTo>
                    <a:pt x="4" y="101"/>
                  </a:lnTo>
                  <a:lnTo>
                    <a:pt x="6" y="81"/>
                  </a:lnTo>
                  <a:lnTo>
                    <a:pt x="9" y="62"/>
                  </a:lnTo>
                  <a:lnTo>
                    <a:pt x="13" y="44"/>
                  </a:lnTo>
                  <a:lnTo>
                    <a:pt x="22" y="27"/>
                  </a:lnTo>
                  <a:lnTo>
                    <a:pt x="34" y="14"/>
                  </a:lnTo>
                  <a:lnTo>
                    <a:pt x="48" y="4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ED0D1F"/>
            </a:solidFill>
            <a:ln w="0">
              <a:solidFill>
                <a:srgbClr val="ED0D1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88" name="Freeform 292"/>
            <p:cNvSpPr/>
            <p:nvPr/>
          </p:nvSpPr>
          <p:spPr bwMode="auto">
            <a:xfrm>
              <a:off x="8593596" y="4795686"/>
              <a:ext cx="20209" cy="147239"/>
            </a:xfrm>
            <a:custGeom>
              <a:avLst/>
              <a:gdLst>
                <a:gd name="T0" fmla="*/ 93 w 169"/>
                <a:gd name="T1" fmla="*/ 1 h 1221"/>
                <a:gd name="T2" fmla="*/ 121 w 169"/>
                <a:gd name="T3" fmla="*/ 18 h 1221"/>
                <a:gd name="T4" fmla="*/ 138 w 169"/>
                <a:gd name="T5" fmla="*/ 48 h 1221"/>
                <a:gd name="T6" fmla="*/ 151 w 169"/>
                <a:gd name="T7" fmla="*/ 102 h 1221"/>
                <a:gd name="T8" fmla="*/ 154 w 169"/>
                <a:gd name="T9" fmla="*/ 159 h 1221"/>
                <a:gd name="T10" fmla="*/ 157 w 169"/>
                <a:gd name="T11" fmla="*/ 231 h 1221"/>
                <a:gd name="T12" fmla="*/ 163 w 169"/>
                <a:gd name="T13" fmla="*/ 316 h 1221"/>
                <a:gd name="T14" fmla="*/ 169 w 169"/>
                <a:gd name="T15" fmla="*/ 460 h 1221"/>
                <a:gd name="T16" fmla="*/ 159 w 169"/>
                <a:gd name="T17" fmla="*/ 663 h 1221"/>
                <a:gd name="T18" fmla="*/ 154 w 169"/>
                <a:gd name="T19" fmla="*/ 697 h 1221"/>
                <a:gd name="T20" fmla="*/ 151 w 169"/>
                <a:gd name="T21" fmla="*/ 727 h 1221"/>
                <a:gd name="T22" fmla="*/ 154 w 169"/>
                <a:gd name="T23" fmla="*/ 817 h 1221"/>
                <a:gd name="T24" fmla="*/ 137 w 169"/>
                <a:gd name="T25" fmla="*/ 930 h 1221"/>
                <a:gd name="T26" fmla="*/ 126 w 169"/>
                <a:gd name="T27" fmla="*/ 1014 h 1221"/>
                <a:gd name="T28" fmla="*/ 122 w 169"/>
                <a:gd name="T29" fmla="*/ 1072 h 1221"/>
                <a:gd name="T30" fmla="*/ 130 w 169"/>
                <a:gd name="T31" fmla="*/ 1081 h 1221"/>
                <a:gd name="T32" fmla="*/ 143 w 169"/>
                <a:gd name="T33" fmla="*/ 1097 h 1221"/>
                <a:gd name="T34" fmla="*/ 156 w 169"/>
                <a:gd name="T35" fmla="*/ 1119 h 1221"/>
                <a:gd name="T36" fmla="*/ 155 w 169"/>
                <a:gd name="T37" fmla="*/ 1152 h 1221"/>
                <a:gd name="T38" fmla="*/ 138 w 169"/>
                <a:gd name="T39" fmla="*/ 1183 h 1221"/>
                <a:gd name="T40" fmla="*/ 112 w 169"/>
                <a:gd name="T41" fmla="*/ 1209 h 1221"/>
                <a:gd name="T42" fmla="*/ 78 w 169"/>
                <a:gd name="T43" fmla="*/ 1221 h 1221"/>
                <a:gd name="T44" fmla="*/ 46 w 169"/>
                <a:gd name="T45" fmla="*/ 1213 h 1221"/>
                <a:gd name="T46" fmla="*/ 21 w 169"/>
                <a:gd name="T47" fmla="*/ 1191 h 1221"/>
                <a:gd name="T48" fmla="*/ 7 w 169"/>
                <a:gd name="T49" fmla="*/ 1161 h 1221"/>
                <a:gd name="T50" fmla="*/ 8 w 169"/>
                <a:gd name="T51" fmla="*/ 1128 h 1221"/>
                <a:gd name="T52" fmla="*/ 17 w 169"/>
                <a:gd name="T53" fmla="*/ 1110 h 1221"/>
                <a:gd name="T54" fmla="*/ 18 w 169"/>
                <a:gd name="T55" fmla="*/ 1098 h 1221"/>
                <a:gd name="T56" fmla="*/ 22 w 169"/>
                <a:gd name="T57" fmla="*/ 1077 h 1221"/>
                <a:gd name="T58" fmla="*/ 30 w 169"/>
                <a:gd name="T59" fmla="*/ 1060 h 1221"/>
                <a:gd name="T60" fmla="*/ 29 w 169"/>
                <a:gd name="T61" fmla="*/ 1037 h 1221"/>
                <a:gd name="T62" fmla="*/ 30 w 169"/>
                <a:gd name="T63" fmla="*/ 972 h 1221"/>
                <a:gd name="T64" fmla="*/ 38 w 169"/>
                <a:gd name="T65" fmla="*/ 875 h 1221"/>
                <a:gd name="T66" fmla="*/ 40 w 169"/>
                <a:gd name="T67" fmla="*/ 814 h 1221"/>
                <a:gd name="T68" fmla="*/ 37 w 169"/>
                <a:gd name="T69" fmla="*/ 755 h 1221"/>
                <a:gd name="T70" fmla="*/ 18 w 169"/>
                <a:gd name="T71" fmla="*/ 701 h 1221"/>
                <a:gd name="T72" fmla="*/ 10 w 169"/>
                <a:gd name="T73" fmla="*/ 650 h 1221"/>
                <a:gd name="T74" fmla="*/ 7 w 169"/>
                <a:gd name="T75" fmla="*/ 599 h 1221"/>
                <a:gd name="T76" fmla="*/ 5 w 169"/>
                <a:gd name="T77" fmla="*/ 459 h 1221"/>
                <a:gd name="T78" fmla="*/ 2 w 169"/>
                <a:gd name="T79" fmla="*/ 322 h 1221"/>
                <a:gd name="T80" fmla="*/ 1 w 169"/>
                <a:gd name="T81" fmla="*/ 228 h 1221"/>
                <a:gd name="T82" fmla="*/ 2 w 169"/>
                <a:gd name="T83" fmla="*/ 136 h 1221"/>
                <a:gd name="T84" fmla="*/ 17 w 169"/>
                <a:gd name="T85" fmla="*/ 48 h 1221"/>
                <a:gd name="T86" fmla="*/ 35 w 169"/>
                <a:gd name="T87" fmla="*/ 18 h 1221"/>
                <a:gd name="T88" fmla="*/ 62 w 169"/>
                <a:gd name="T89" fmla="*/ 1 h 1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9" h="1221">
                  <a:moveTo>
                    <a:pt x="78" y="0"/>
                  </a:moveTo>
                  <a:lnTo>
                    <a:pt x="93" y="1"/>
                  </a:lnTo>
                  <a:lnTo>
                    <a:pt x="108" y="8"/>
                  </a:lnTo>
                  <a:lnTo>
                    <a:pt x="121" y="18"/>
                  </a:lnTo>
                  <a:lnTo>
                    <a:pt x="131" y="31"/>
                  </a:lnTo>
                  <a:lnTo>
                    <a:pt x="138" y="48"/>
                  </a:lnTo>
                  <a:lnTo>
                    <a:pt x="145" y="74"/>
                  </a:lnTo>
                  <a:lnTo>
                    <a:pt x="151" y="102"/>
                  </a:lnTo>
                  <a:lnTo>
                    <a:pt x="153" y="131"/>
                  </a:lnTo>
                  <a:lnTo>
                    <a:pt x="154" y="159"/>
                  </a:lnTo>
                  <a:lnTo>
                    <a:pt x="154" y="186"/>
                  </a:lnTo>
                  <a:lnTo>
                    <a:pt x="157" y="231"/>
                  </a:lnTo>
                  <a:lnTo>
                    <a:pt x="159" y="275"/>
                  </a:lnTo>
                  <a:lnTo>
                    <a:pt x="163" y="316"/>
                  </a:lnTo>
                  <a:lnTo>
                    <a:pt x="169" y="355"/>
                  </a:lnTo>
                  <a:lnTo>
                    <a:pt x="169" y="460"/>
                  </a:lnTo>
                  <a:lnTo>
                    <a:pt x="167" y="562"/>
                  </a:lnTo>
                  <a:lnTo>
                    <a:pt x="159" y="663"/>
                  </a:lnTo>
                  <a:lnTo>
                    <a:pt x="157" y="680"/>
                  </a:lnTo>
                  <a:lnTo>
                    <a:pt x="154" y="697"/>
                  </a:lnTo>
                  <a:lnTo>
                    <a:pt x="151" y="712"/>
                  </a:lnTo>
                  <a:lnTo>
                    <a:pt x="151" y="727"/>
                  </a:lnTo>
                  <a:lnTo>
                    <a:pt x="154" y="743"/>
                  </a:lnTo>
                  <a:lnTo>
                    <a:pt x="154" y="817"/>
                  </a:lnTo>
                  <a:lnTo>
                    <a:pt x="144" y="873"/>
                  </a:lnTo>
                  <a:lnTo>
                    <a:pt x="137" y="930"/>
                  </a:lnTo>
                  <a:lnTo>
                    <a:pt x="128" y="987"/>
                  </a:lnTo>
                  <a:lnTo>
                    <a:pt x="126" y="1014"/>
                  </a:lnTo>
                  <a:lnTo>
                    <a:pt x="124" y="1043"/>
                  </a:lnTo>
                  <a:lnTo>
                    <a:pt x="122" y="1072"/>
                  </a:lnTo>
                  <a:lnTo>
                    <a:pt x="125" y="1076"/>
                  </a:lnTo>
                  <a:lnTo>
                    <a:pt x="130" y="1081"/>
                  </a:lnTo>
                  <a:lnTo>
                    <a:pt x="137" y="1089"/>
                  </a:lnTo>
                  <a:lnTo>
                    <a:pt x="143" y="1097"/>
                  </a:lnTo>
                  <a:lnTo>
                    <a:pt x="148" y="1103"/>
                  </a:lnTo>
                  <a:lnTo>
                    <a:pt x="156" y="1119"/>
                  </a:lnTo>
                  <a:lnTo>
                    <a:pt x="158" y="1136"/>
                  </a:lnTo>
                  <a:lnTo>
                    <a:pt x="155" y="1152"/>
                  </a:lnTo>
                  <a:lnTo>
                    <a:pt x="147" y="1168"/>
                  </a:lnTo>
                  <a:lnTo>
                    <a:pt x="138" y="1183"/>
                  </a:lnTo>
                  <a:lnTo>
                    <a:pt x="125" y="1196"/>
                  </a:lnTo>
                  <a:lnTo>
                    <a:pt x="112" y="1209"/>
                  </a:lnTo>
                  <a:lnTo>
                    <a:pt x="95" y="1218"/>
                  </a:lnTo>
                  <a:lnTo>
                    <a:pt x="78" y="1221"/>
                  </a:lnTo>
                  <a:lnTo>
                    <a:pt x="62" y="1219"/>
                  </a:lnTo>
                  <a:lnTo>
                    <a:pt x="46" y="1213"/>
                  </a:lnTo>
                  <a:lnTo>
                    <a:pt x="33" y="1204"/>
                  </a:lnTo>
                  <a:lnTo>
                    <a:pt x="21" y="1191"/>
                  </a:lnTo>
                  <a:lnTo>
                    <a:pt x="13" y="1177"/>
                  </a:lnTo>
                  <a:lnTo>
                    <a:pt x="7" y="1161"/>
                  </a:lnTo>
                  <a:lnTo>
                    <a:pt x="5" y="1144"/>
                  </a:lnTo>
                  <a:lnTo>
                    <a:pt x="8" y="1128"/>
                  </a:lnTo>
                  <a:lnTo>
                    <a:pt x="16" y="1112"/>
                  </a:lnTo>
                  <a:lnTo>
                    <a:pt x="17" y="1110"/>
                  </a:lnTo>
                  <a:lnTo>
                    <a:pt x="17" y="1109"/>
                  </a:lnTo>
                  <a:lnTo>
                    <a:pt x="18" y="1098"/>
                  </a:lnTo>
                  <a:lnTo>
                    <a:pt x="19" y="1087"/>
                  </a:lnTo>
                  <a:lnTo>
                    <a:pt x="22" y="1077"/>
                  </a:lnTo>
                  <a:lnTo>
                    <a:pt x="28" y="1069"/>
                  </a:lnTo>
                  <a:lnTo>
                    <a:pt x="30" y="1060"/>
                  </a:lnTo>
                  <a:lnTo>
                    <a:pt x="30" y="1049"/>
                  </a:lnTo>
                  <a:lnTo>
                    <a:pt x="29" y="1037"/>
                  </a:lnTo>
                  <a:lnTo>
                    <a:pt x="29" y="1024"/>
                  </a:lnTo>
                  <a:lnTo>
                    <a:pt x="30" y="972"/>
                  </a:lnTo>
                  <a:lnTo>
                    <a:pt x="34" y="923"/>
                  </a:lnTo>
                  <a:lnTo>
                    <a:pt x="38" y="875"/>
                  </a:lnTo>
                  <a:lnTo>
                    <a:pt x="39" y="844"/>
                  </a:lnTo>
                  <a:lnTo>
                    <a:pt x="40" y="814"/>
                  </a:lnTo>
                  <a:lnTo>
                    <a:pt x="40" y="784"/>
                  </a:lnTo>
                  <a:lnTo>
                    <a:pt x="37" y="755"/>
                  </a:lnTo>
                  <a:lnTo>
                    <a:pt x="29" y="726"/>
                  </a:lnTo>
                  <a:lnTo>
                    <a:pt x="18" y="701"/>
                  </a:lnTo>
                  <a:lnTo>
                    <a:pt x="14" y="676"/>
                  </a:lnTo>
                  <a:lnTo>
                    <a:pt x="10" y="650"/>
                  </a:lnTo>
                  <a:lnTo>
                    <a:pt x="9" y="625"/>
                  </a:lnTo>
                  <a:lnTo>
                    <a:pt x="7" y="599"/>
                  </a:lnTo>
                  <a:lnTo>
                    <a:pt x="5" y="528"/>
                  </a:lnTo>
                  <a:lnTo>
                    <a:pt x="5" y="459"/>
                  </a:lnTo>
                  <a:lnTo>
                    <a:pt x="4" y="391"/>
                  </a:lnTo>
                  <a:lnTo>
                    <a:pt x="2" y="322"/>
                  </a:lnTo>
                  <a:lnTo>
                    <a:pt x="2" y="276"/>
                  </a:lnTo>
                  <a:lnTo>
                    <a:pt x="1" y="228"/>
                  </a:lnTo>
                  <a:lnTo>
                    <a:pt x="0" y="181"/>
                  </a:lnTo>
                  <a:lnTo>
                    <a:pt x="2" y="136"/>
                  </a:lnTo>
                  <a:lnTo>
                    <a:pt x="7" y="91"/>
                  </a:lnTo>
                  <a:lnTo>
                    <a:pt x="17" y="48"/>
                  </a:lnTo>
                  <a:lnTo>
                    <a:pt x="24" y="31"/>
                  </a:lnTo>
                  <a:lnTo>
                    <a:pt x="35" y="18"/>
                  </a:lnTo>
                  <a:lnTo>
                    <a:pt x="48" y="8"/>
                  </a:lnTo>
                  <a:lnTo>
                    <a:pt x="62" y="1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ED0D1F"/>
            </a:solidFill>
            <a:ln w="0">
              <a:solidFill>
                <a:srgbClr val="ED0D1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89" name="Freeform 293"/>
            <p:cNvSpPr/>
            <p:nvPr/>
          </p:nvSpPr>
          <p:spPr bwMode="auto">
            <a:xfrm>
              <a:off x="8564725" y="4687422"/>
              <a:ext cx="15879" cy="93829"/>
            </a:xfrm>
            <a:custGeom>
              <a:avLst/>
              <a:gdLst>
                <a:gd name="T0" fmla="*/ 69 w 139"/>
                <a:gd name="T1" fmla="*/ 3 h 776"/>
                <a:gd name="T2" fmla="*/ 99 w 139"/>
                <a:gd name="T3" fmla="*/ 22 h 776"/>
                <a:gd name="T4" fmla="*/ 121 w 139"/>
                <a:gd name="T5" fmla="*/ 57 h 776"/>
                <a:gd name="T6" fmla="*/ 134 w 139"/>
                <a:gd name="T7" fmla="*/ 97 h 776"/>
                <a:gd name="T8" fmla="*/ 138 w 139"/>
                <a:gd name="T9" fmla="*/ 140 h 776"/>
                <a:gd name="T10" fmla="*/ 138 w 139"/>
                <a:gd name="T11" fmla="*/ 185 h 776"/>
                <a:gd name="T12" fmla="*/ 137 w 139"/>
                <a:gd name="T13" fmla="*/ 320 h 776"/>
                <a:gd name="T14" fmla="*/ 133 w 139"/>
                <a:gd name="T15" fmla="*/ 508 h 776"/>
                <a:gd name="T16" fmla="*/ 137 w 139"/>
                <a:gd name="T17" fmla="*/ 557 h 776"/>
                <a:gd name="T18" fmla="*/ 139 w 139"/>
                <a:gd name="T19" fmla="*/ 605 h 776"/>
                <a:gd name="T20" fmla="*/ 139 w 139"/>
                <a:gd name="T21" fmla="*/ 648 h 776"/>
                <a:gd name="T22" fmla="*/ 137 w 139"/>
                <a:gd name="T23" fmla="*/ 692 h 776"/>
                <a:gd name="T24" fmla="*/ 125 w 139"/>
                <a:gd name="T25" fmla="*/ 733 h 776"/>
                <a:gd name="T26" fmla="*/ 102 w 139"/>
                <a:gd name="T27" fmla="*/ 767 h 776"/>
                <a:gd name="T28" fmla="*/ 89 w 139"/>
                <a:gd name="T29" fmla="*/ 776 h 776"/>
                <a:gd name="T30" fmla="*/ 76 w 139"/>
                <a:gd name="T31" fmla="*/ 767 h 776"/>
                <a:gd name="T32" fmla="*/ 54 w 139"/>
                <a:gd name="T33" fmla="*/ 739 h 776"/>
                <a:gd name="T34" fmla="*/ 43 w 139"/>
                <a:gd name="T35" fmla="*/ 701 h 776"/>
                <a:gd name="T36" fmla="*/ 39 w 139"/>
                <a:gd name="T37" fmla="*/ 659 h 776"/>
                <a:gd name="T38" fmla="*/ 39 w 139"/>
                <a:gd name="T39" fmla="*/ 616 h 776"/>
                <a:gd name="T40" fmla="*/ 38 w 139"/>
                <a:gd name="T41" fmla="*/ 578 h 776"/>
                <a:gd name="T42" fmla="*/ 30 w 139"/>
                <a:gd name="T43" fmla="*/ 540 h 776"/>
                <a:gd name="T44" fmla="*/ 29 w 139"/>
                <a:gd name="T45" fmla="*/ 418 h 776"/>
                <a:gd name="T46" fmla="*/ 21 w 139"/>
                <a:gd name="T47" fmla="*/ 383 h 776"/>
                <a:gd name="T48" fmla="*/ 7 w 139"/>
                <a:gd name="T49" fmla="*/ 351 h 776"/>
                <a:gd name="T50" fmla="*/ 0 w 139"/>
                <a:gd name="T51" fmla="*/ 301 h 776"/>
                <a:gd name="T52" fmla="*/ 2 w 139"/>
                <a:gd name="T53" fmla="*/ 237 h 776"/>
                <a:gd name="T54" fmla="*/ 3 w 139"/>
                <a:gd name="T55" fmla="*/ 184 h 776"/>
                <a:gd name="T56" fmla="*/ 8 w 139"/>
                <a:gd name="T57" fmla="*/ 131 h 776"/>
                <a:gd name="T58" fmla="*/ 12 w 139"/>
                <a:gd name="T59" fmla="*/ 102 h 776"/>
                <a:gd name="T60" fmla="*/ 17 w 139"/>
                <a:gd name="T61" fmla="*/ 75 h 776"/>
                <a:gd name="T62" fmla="*/ 17 w 139"/>
                <a:gd name="T63" fmla="*/ 51 h 776"/>
                <a:gd name="T64" fmla="*/ 25 w 139"/>
                <a:gd name="T65" fmla="*/ 23 h 776"/>
                <a:gd name="T66" fmla="*/ 44 w 139"/>
                <a:gd name="T67" fmla="*/ 5 h 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9" h="776">
                  <a:moveTo>
                    <a:pt x="57" y="0"/>
                  </a:moveTo>
                  <a:lnTo>
                    <a:pt x="69" y="3"/>
                  </a:lnTo>
                  <a:lnTo>
                    <a:pt x="81" y="9"/>
                  </a:lnTo>
                  <a:lnTo>
                    <a:pt x="99" y="22"/>
                  </a:lnTo>
                  <a:lnTo>
                    <a:pt x="111" y="38"/>
                  </a:lnTo>
                  <a:lnTo>
                    <a:pt x="121" y="57"/>
                  </a:lnTo>
                  <a:lnTo>
                    <a:pt x="129" y="76"/>
                  </a:lnTo>
                  <a:lnTo>
                    <a:pt x="134" y="97"/>
                  </a:lnTo>
                  <a:lnTo>
                    <a:pt x="136" y="119"/>
                  </a:lnTo>
                  <a:lnTo>
                    <a:pt x="138" y="140"/>
                  </a:lnTo>
                  <a:lnTo>
                    <a:pt x="138" y="163"/>
                  </a:lnTo>
                  <a:lnTo>
                    <a:pt x="138" y="185"/>
                  </a:lnTo>
                  <a:lnTo>
                    <a:pt x="138" y="253"/>
                  </a:lnTo>
                  <a:lnTo>
                    <a:pt x="137" y="320"/>
                  </a:lnTo>
                  <a:lnTo>
                    <a:pt x="133" y="386"/>
                  </a:lnTo>
                  <a:lnTo>
                    <a:pt x="133" y="508"/>
                  </a:lnTo>
                  <a:lnTo>
                    <a:pt x="134" y="531"/>
                  </a:lnTo>
                  <a:lnTo>
                    <a:pt x="137" y="557"/>
                  </a:lnTo>
                  <a:lnTo>
                    <a:pt x="138" y="587"/>
                  </a:lnTo>
                  <a:lnTo>
                    <a:pt x="139" y="605"/>
                  </a:lnTo>
                  <a:lnTo>
                    <a:pt x="139" y="626"/>
                  </a:lnTo>
                  <a:lnTo>
                    <a:pt x="139" y="648"/>
                  </a:lnTo>
                  <a:lnTo>
                    <a:pt x="139" y="671"/>
                  </a:lnTo>
                  <a:lnTo>
                    <a:pt x="137" y="692"/>
                  </a:lnTo>
                  <a:lnTo>
                    <a:pt x="133" y="714"/>
                  </a:lnTo>
                  <a:lnTo>
                    <a:pt x="125" y="733"/>
                  </a:lnTo>
                  <a:lnTo>
                    <a:pt x="116" y="752"/>
                  </a:lnTo>
                  <a:lnTo>
                    <a:pt x="102" y="767"/>
                  </a:lnTo>
                  <a:lnTo>
                    <a:pt x="96" y="774"/>
                  </a:lnTo>
                  <a:lnTo>
                    <a:pt x="89" y="776"/>
                  </a:lnTo>
                  <a:lnTo>
                    <a:pt x="81" y="774"/>
                  </a:lnTo>
                  <a:lnTo>
                    <a:pt x="76" y="767"/>
                  </a:lnTo>
                  <a:lnTo>
                    <a:pt x="63" y="755"/>
                  </a:lnTo>
                  <a:lnTo>
                    <a:pt x="54" y="739"/>
                  </a:lnTo>
                  <a:lnTo>
                    <a:pt x="47" y="722"/>
                  </a:lnTo>
                  <a:lnTo>
                    <a:pt x="43" y="701"/>
                  </a:lnTo>
                  <a:lnTo>
                    <a:pt x="41" y="680"/>
                  </a:lnTo>
                  <a:lnTo>
                    <a:pt x="39" y="659"/>
                  </a:lnTo>
                  <a:lnTo>
                    <a:pt x="39" y="637"/>
                  </a:lnTo>
                  <a:lnTo>
                    <a:pt x="39" y="616"/>
                  </a:lnTo>
                  <a:lnTo>
                    <a:pt x="39" y="598"/>
                  </a:lnTo>
                  <a:lnTo>
                    <a:pt x="38" y="578"/>
                  </a:lnTo>
                  <a:lnTo>
                    <a:pt x="34" y="559"/>
                  </a:lnTo>
                  <a:lnTo>
                    <a:pt x="30" y="540"/>
                  </a:lnTo>
                  <a:lnTo>
                    <a:pt x="29" y="523"/>
                  </a:lnTo>
                  <a:lnTo>
                    <a:pt x="29" y="418"/>
                  </a:lnTo>
                  <a:lnTo>
                    <a:pt x="27" y="399"/>
                  </a:lnTo>
                  <a:lnTo>
                    <a:pt x="21" y="383"/>
                  </a:lnTo>
                  <a:lnTo>
                    <a:pt x="14" y="367"/>
                  </a:lnTo>
                  <a:lnTo>
                    <a:pt x="7" y="351"/>
                  </a:lnTo>
                  <a:lnTo>
                    <a:pt x="2" y="332"/>
                  </a:lnTo>
                  <a:lnTo>
                    <a:pt x="0" y="301"/>
                  </a:lnTo>
                  <a:lnTo>
                    <a:pt x="1" y="268"/>
                  </a:lnTo>
                  <a:lnTo>
                    <a:pt x="2" y="237"/>
                  </a:lnTo>
                  <a:lnTo>
                    <a:pt x="2" y="211"/>
                  </a:lnTo>
                  <a:lnTo>
                    <a:pt x="3" y="184"/>
                  </a:lnTo>
                  <a:lnTo>
                    <a:pt x="5" y="157"/>
                  </a:lnTo>
                  <a:lnTo>
                    <a:pt x="8" y="131"/>
                  </a:lnTo>
                  <a:lnTo>
                    <a:pt x="9" y="118"/>
                  </a:lnTo>
                  <a:lnTo>
                    <a:pt x="12" y="102"/>
                  </a:lnTo>
                  <a:lnTo>
                    <a:pt x="15" y="88"/>
                  </a:lnTo>
                  <a:lnTo>
                    <a:pt x="17" y="75"/>
                  </a:lnTo>
                  <a:lnTo>
                    <a:pt x="18" y="67"/>
                  </a:lnTo>
                  <a:lnTo>
                    <a:pt x="17" y="51"/>
                  </a:lnTo>
                  <a:lnTo>
                    <a:pt x="19" y="36"/>
                  </a:lnTo>
                  <a:lnTo>
                    <a:pt x="25" y="23"/>
                  </a:lnTo>
                  <a:lnTo>
                    <a:pt x="33" y="12"/>
                  </a:lnTo>
                  <a:lnTo>
                    <a:pt x="44" y="5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ED0D1F"/>
            </a:solidFill>
            <a:ln w="0">
              <a:solidFill>
                <a:srgbClr val="ED0D1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90" name="Freeform 294"/>
            <p:cNvSpPr/>
            <p:nvPr/>
          </p:nvSpPr>
          <p:spPr bwMode="auto">
            <a:xfrm>
              <a:off x="8566169" y="4788469"/>
              <a:ext cx="15879" cy="109707"/>
            </a:xfrm>
            <a:custGeom>
              <a:avLst/>
              <a:gdLst>
                <a:gd name="T0" fmla="*/ 79 w 136"/>
                <a:gd name="T1" fmla="*/ 0 h 916"/>
                <a:gd name="T2" fmla="*/ 84 w 136"/>
                <a:gd name="T3" fmla="*/ 30 h 916"/>
                <a:gd name="T4" fmla="*/ 95 w 136"/>
                <a:gd name="T5" fmla="*/ 52 h 916"/>
                <a:gd name="T6" fmla="*/ 109 w 136"/>
                <a:gd name="T7" fmla="*/ 76 h 916"/>
                <a:gd name="T8" fmla="*/ 125 w 136"/>
                <a:gd name="T9" fmla="*/ 118 h 916"/>
                <a:gd name="T10" fmla="*/ 132 w 136"/>
                <a:gd name="T11" fmla="*/ 176 h 916"/>
                <a:gd name="T12" fmla="*/ 136 w 136"/>
                <a:gd name="T13" fmla="*/ 235 h 916"/>
                <a:gd name="T14" fmla="*/ 134 w 136"/>
                <a:gd name="T15" fmla="*/ 290 h 916"/>
                <a:gd name="T16" fmla="*/ 126 w 136"/>
                <a:gd name="T17" fmla="*/ 345 h 916"/>
                <a:gd name="T18" fmla="*/ 124 w 136"/>
                <a:gd name="T19" fmla="*/ 420 h 916"/>
                <a:gd name="T20" fmla="*/ 127 w 136"/>
                <a:gd name="T21" fmla="*/ 502 h 916"/>
                <a:gd name="T22" fmla="*/ 122 w 136"/>
                <a:gd name="T23" fmla="*/ 596 h 916"/>
                <a:gd name="T24" fmla="*/ 121 w 136"/>
                <a:gd name="T25" fmla="*/ 690 h 916"/>
                <a:gd name="T26" fmla="*/ 123 w 136"/>
                <a:gd name="T27" fmla="*/ 747 h 916"/>
                <a:gd name="T28" fmla="*/ 117 w 136"/>
                <a:gd name="T29" fmla="*/ 801 h 916"/>
                <a:gd name="T30" fmla="*/ 120 w 136"/>
                <a:gd name="T31" fmla="*/ 834 h 916"/>
                <a:gd name="T32" fmla="*/ 122 w 136"/>
                <a:gd name="T33" fmla="*/ 862 h 916"/>
                <a:gd name="T34" fmla="*/ 111 w 136"/>
                <a:gd name="T35" fmla="*/ 891 h 916"/>
                <a:gd name="T36" fmla="*/ 87 w 136"/>
                <a:gd name="T37" fmla="*/ 913 h 916"/>
                <a:gd name="T38" fmla="*/ 60 w 136"/>
                <a:gd name="T39" fmla="*/ 915 h 916"/>
                <a:gd name="T40" fmla="*/ 32 w 136"/>
                <a:gd name="T41" fmla="*/ 902 h 916"/>
                <a:gd name="T42" fmla="*/ 12 w 136"/>
                <a:gd name="T43" fmla="*/ 875 h 916"/>
                <a:gd name="T44" fmla="*/ 1 w 136"/>
                <a:gd name="T45" fmla="*/ 839 h 916"/>
                <a:gd name="T46" fmla="*/ 1 w 136"/>
                <a:gd name="T47" fmla="*/ 801 h 916"/>
                <a:gd name="T48" fmla="*/ 3 w 136"/>
                <a:gd name="T49" fmla="*/ 747 h 916"/>
                <a:gd name="T50" fmla="*/ 1 w 136"/>
                <a:gd name="T51" fmla="*/ 690 h 916"/>
                <a:gd name="T52" fmla="*/ 6 w 136"/>
                <a:gd name="T53" fmla="*/ 606 h 916"/>
                <a:gd name="T54" fmla="*/ 15 w 136"/>
                <a:gd name="T55" fmla="*/ 530 h 916"/>
                <a:gd name="T56" fmla="*/ 17 w 136"/>
                <a:gd name="T57" fmla="*/ 462 h 916"/>
                <a:gd name="T58" fmla="*/ 7 w 136"/>
                <a:gd name="T59" fmla="*/ 356 h 916"/>
                <a:gd name="T60" fmla="*/ 0 w 136"/>
                <a:gd name="T61" fmla="*/ 255 h 916"/>
                <a:gd name="T62" fmla="*/ 4 w 136"/>
                <a:gd name="T63" fmla="*/ 176 h 916"/>
                <a:gd name="T64" fmla="*/ 13 w 136"/>
                <a:gd name="T65" fmla="*/ 118 h 916"/>
                <a:gd name="T66" fmla="*/ 30 w 136"/>
                <a:gd name="T67" fmla="*/ 76 h 916"/>
                <a:gd name="T68" fmla="*/ 49 w 136"/>
                <a:gd name="T69" fmla="*/ 52 h 916"/>
                <a:gd name="T70" fmla="*/ 66 w 136"/>
                <a:gd name="T71" fmla="*/ 30 h 916"/>
                <a:gd name="T72" fmla="*/ 74 w 136"/>
                <a:gd name="T73" fmla="*/ 0 h 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6" h="916">
                  <a:moveTo>
                    <a:pt x="74" y="0"/>
                  </a:moveTo>
                  <a:lnTo>
                    <a:pt x="79" y="0"/>
                  </a:lnTo>
                  <a:lnTo>
                    <a:pt x="80" y="16"/>
                  </a:lnTo>
                  <a:lnTo>
                    <a:pt x="84" y="30"/>
                  </a:lnTo>
                  <a:lnTo>
                    <a:pt x="89" y="41"/>
                  </a:lnTo>
                  <a:lnTo>
                    <a:pt x="95" y="52"/>
                  </a:lnTo>
                  <a:lnTo>
                    <a:pt x="102" y="63"/>
                  </a:lnTo>
                  <a:lnTo>
                    <a:pt x="109" y="76"/>
                  </a:lnTo>
                  <a:lnTo>
                    <a:pt x="117" y="90"/>
                  </a:lnTo>
                  <a:lnTo>
                    <a:pt x="125" y="118"/>
                  </a:lnTo>
                  <a:lnTo>
                    <a:pt x="130" y="146"/>
                  </a:lnTo>
                  <a:lnTo>
                    <a:pt x="132" y="176"/>
                  </a:lnTo>
                  <a:lnTo>
                    <a:pt x="132" y="207"/>
                  </a:lnTo>
                  <a:lnTo>
                    <a:pt x="136" y="235"/>
                  </a:lnTo>
                  <a:lnTo>
                    <a:pt x="136" y="262"/>
                  </a:lnTo>
                  <a:lnTo>
                    <a:pt x="134" y="290"/>
                  </a:lnTo>
                  <a:lnTo>
                    <a:pt x="130" y="317"/>
                  </a:lnTo>
                  <a:lnTo>
                    <a:pt x="126" y="345"/>
                  </a:lnTo>
                  <a:lnTo>
                    <a:pt x="125" y="383"/>
                  </a:lnTo>
                  <a:lnTo>
                    <a:pt x="124" y="420"/>
                  </a:lnTo>
                  <a:lnTo>
                    <a:pt x="126" y="456"/>
                  </a:lnTo>
                  <a:lnTo>
                    <a:pt x="127" y="502"/>
                  </a:lnTo>
                  <a:lnTo>
                    <a:pt x="125" y="549"/>
                  </a:lnTo>
                  <a:lnTo>
                    <a:pt x="122" y="596"/>
                  </a:lnTo>
                  <a:lnTo>
                    <a:pt x="120" y="644"/>
                  </a:lnTo>
                  <a:lnTo>
                    <a:pt x="121" y="690"/>
                  </a:lnTo>
                  <a:lnTo>
                    <a:pt x="123" y="720"/>
                  </a:lnTo>
                  <a:lnTo>
                    <a:pt x="123" y="747"/>
                  </a:lnTo>
                  <a:lnTo>
                    <a:pt x="120" y="773"/>
                  </a:lnTo>
                  <a:lnTo>
                    <a:pt x="117" y="801"/>
                  </a:lnTo>
                  <a:lnTo>
                    <a:pt x="118" y="819"/>
                  </a:lnTo>
                  <a:lnTo>
                    <a:pt x="120" y="834"/>
                  </a:lnTo>
                  <a:lnTo>
                    <a:pt x="122" y="848"/>
                  </a:lnTo>
                  <a:lnTo>
                    <a:pt x="122" y="862"/>
                  </a:lnTo>
                  <a:lnTo>
                    <a:pt x="119" y="876"/>
                  </a:lnTo>
                  <a:lnTo>
                    <a:pt x="111" y="891"/>
                  </a:lnTo>
                  <a:lnTo>
                    <a:pt x="99" y="904"/>
                  </a:lnTo>
                  <a:lnTo>
                    <a:pt x="87" y="913"/>
                  </a:lnTo>
                  <a:lnTo>
                    <a:pt x="74" y="916"/>
                  </a:lnTo>
                  <a:lnTo>
                    <a:pt x="60" y="915"/>
                  </a:lnTo>
                  <a:lnTo>
                    <a:pt x="46" y="911"/>
                  </a:lnTo>
                  <a:lnTo>
                    <a:pt x="32" y="902"/>
                  </a:lnTo>
                  <a:lnTo>
                    <a:pt x="20" y="889"/>
                  </a:lnTo>
                  <a:lnTo>
                    <a:pt x="12" y="875"/>
                  </a:lnTo>
                  <a:lnTo>
                    <a:pt x="5" y="858"/>
                  </a:lnTo>
                  <a:lnTo>
                    <a:pt x="1" y="839"/>
                  </a:lnTo>
                  <a:lnTo>
                    <a:pt x="0" y="820"/>
                  </a:lnTo>
                  <a:lnTo>
                    <a:pt x="1" y="801"/>
                  </a:lnTo>
                  <a:lnTo>
                    <a:pt x="2" y="773"/>
                  </a:lnTo>
                  <a:lnTo>
                    <a:pt x="3" y="747"/>
                  </a:lnTo>
                  <a:lnTo>
                    <a:pt x="3" y="720"/>
                  </a:lnTo>
                  <a:lnTo>
                    <a:pt x="1" y="690"/>
                  </a:lnTo>
                  <a:lnTo>
                    <a:pt x="3" y="647"/>
                  </a:lnTo>
                  <a:lnTo>
                    <a:pt x="6" y="606"/>
                  </a:lnTo>
                  <a:lnTo>
                    <a:pt x="12" y="567"/>
                  </a:lnTo>
                  <a:lnTo>
                    <a:pt x="15" y="530"/>
                  </a:lnTo>
                  <a:lnTo>
                    <a:pt x="17" y="494"/>
                  </a:lnTo>
                  <a:lnTo>
                    <a:pt x="17" y="462"/>
                  </a:lnTo>
                  <a:lnTo>
                    <a:pt x="13" y="408"/>
                  </a:lnTo>
                  <a:lnTo>
                    <a:pt x="7" y="356"/>
                  </a:lnTo>
                  <a:lnTo>
                    <a:pt x="3" y="305"/>
                  </a:lnTo>
                  <a:lnTo>
                    <a:pt x="0" y="255"/>
                  </a:lnTo>
                  <a:lnTo>
                    <a:pt x="1" y="207"/>
                  </a:lnTo>
                  <a:lnTo>
                    <a:pt x="4" y="176"/>
                  </a:lnTo>
                  <a:lnTo>
                    <a:pt x="7" y="146"/>
                  </a:lnTo>
                  <a:lnTo>
                    <a:pt x="13" y="118"/>
                  </a:lnTo>
                  <a:lnTo>
                    <a:pt x="21" y="90"/>
                  </a:lnTo>
                  <a:lnTo>
                    <a:pt x="30" y="76"/>
                  </a:lnTo>
                  <a:lnTo>
                    <a:pt x="38" y="63"/>
                  </a:lnTo>
                  <a:lnTo>
                    <a:pt x="49" y="52"/>
                  </a:lnTo>
                  <a:lnTo>
                    <a:pt x="59" y="41"/>
                  </a:lnTo>
                  <a:lnTo>
                    <a:pt x="66" y="30"/>
                  </a:lnTo>
                  <a:lnTo>
                    <a:pt x="72" y="16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ED0D1F"/>
            </a:solidFill>
            <a:ln w="0">
              <a:solidFill>
                <a:srgbClr val="ED0D1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91" name="Freeform 295"/>
            <p:cNvSpPr/>
            <p:nvPr/>
          </p:nvSpPr>
          <p:spPr bwMode="auto">
            <a:xfrm>
              <a:off x="8564725" y="4905393"/>
              <a:ext cx="18766" cy="23096"/>
            </a:xfrm>
            <a:custGeom>
              <a:avLst/>
              <a:gdLst>
                <a:gd name="T0" fmla="*/ 68 w 152"/>
                <a:gd name="T1" fmla="*/ 0 h 189"/>
                <a:gd name="T2" fmla="*/ 84 w 152"/>
                <a:gd name="T3" fmla="*/ 1 h 189"/>
                <a:gd name="T4" fmla="*/ 101 w 152"/>
                <a:gd name="T5" fmla="*/ 5 h 189"/>
                <a:gd name="T6" fmla="*/ 117 w 152"/>
                <a:gd name="T7" fmla="*/ 11 h 189"/>
                <a:gd name="T8" fmla="*/ 130 w 152"/>
                <a:gd name="T9" fmla="*/ 20 h 189"/>
                <a:gd name="T10" fmla="*/ 141 w 152"/>
                <a:gd name="T11" fmla="*/ 35 h 189"/>
                <a:gd name="T12" fmla="*/ 147 w 152"/>
                <a:gd name="T13" fmla="*/ 50 h 189"/>
                <a:gd name="T14" fmla="*/ 150 w 152"/>
                <a:gd name="T15" fmla="*/ 66 h 189"/>
                <a:gd name="T16" fmla="*/ 152 w 152"/>
                <a:gd name="T17" fmla="*/ 80 h 189"/>
                <a:gd name="T18" fmla="*/ 150 w 152"/>
                <a:gd name="T19" fmla="*/ 96 h 189"/>
                <a:gd name="T20" fmla="*/ 149 w 152"/>
                <a:gd name="T21" fmla="*/ 104 h 189"/>
                <a:gd name="T22" fmla="*/ 152 w 152"/>
                <a:gd name="T23" fmla="*/ 117 h 189"/>
                <a:gd name="T24" fmla="*/ 149 w 152"/>
                <a:gd name="T25" fmla="*/ 135 h 189"/>
                <a:gd name="T26" fmla="*/ 142 w 152"/>
                <a:gd name="T27" fmla="*/ 153 h 189"/>
                <a:gd name="T28" fmla="*/ 131 w 152"/>
                <a:gd name="T29" fmla="*/ 168 h 189"/>
                <a:gd name="T30" fmla="*/ 116 w 152"/>
                <a:gd name="T31" fmla="*/ 179 h 189"/>
                <a:gd name="T32" fmla="*/ 99 w 152"/>
                <a:gd name="T33" fmla="*/ 185 h 189"/>
                <a:gd name="T34" fmla="*/ 94 w 152"/>
                <a:gd name="T35" fmla="*/ 185 h 189"/>
                <a:gd name="T36" fmla="*/ 92 w 152"/>
                <a:gd name="T37" fmla="*/ 185 h 189"/>
                <a:gd name="T38" fmla="*/ 88 w 152"/>
                <a:gd name="T39" fmla="*/ 185 h 189"/>
                <a:gd name="T40" fmla="*/ 77 w 152"/>
                <a:gd name="T41" fmla="*/ 189 h 189"/>
                <a:gd name="T42" fmla="*/ 63 w 152"/>
                <a:gd name="T43" fmla="*/ 189 h 189"/>
                <a:gd name="T44" fmla="*/ 49 w 152"/>
                <a:gd name="T45" fmla="*/ 186 h 189"/>
                <a:gd name="T46" fmla="*/ 36 w 152"/>
                <a:gd name="T47" fmla="*/ 180 h 189"/>
                <a:gd name="T48" fmla="*/ 21 w 152"/>
                <a:gd name="T49" fmla="*/ 168 h 189"/>
                <a:gd name="T50" fmla="*/ 8 w 152"/>
                <a:gd name="T51" fmla="*/ 154 h 189"/>
                <a:gd name="T52" fmla="*/ 0 w 152"/>
                <a:gd name="T53" fmla="*/ 139 h 189"/>
                <a:gd name="T54" fmla="*/ 0 w 152"/>
                <a:gd name="T55" fmla="*/ 106 h 189"/>
                <a:gd name="T56" fmla="*/ 0 w 152"/>
                <a:gd name="T57" fmla="*/ 92 h 189"/>
                <a:gd name="T58" fmla="*/ 1 w 152"/>
                <a:gd name="T59" fmla="*/ 81 h 189"/>
                <a:gd name="T60" fmla="*/ 5 w 152"/>
                <a:gd name="T61" fmla="*/ 74 h 189"/>
                <a:gd name="T62" fmla="*/ 10 w 152"/>
                <a:gd name="T63" fmla="*/ 56 h 189"/>
                <a:gd name="T64" fmla="*/ 18 w 152"/>
                <a:gd name="T65" fmla="*/ 41 h 189"/>
                <a:gd name="T66" fmla="*/ 26 w 152"/>
                <a:gd name="T67" fmla="*/ 27 h 189"/>
                <a:gd name="T68" fmla="*/ 37 w 152"/>
                <a:gd name="T69" fmla="*/ 16 h 189"/>
                <a:gd name="T70" fmla="*/ 51 w 152"/>
                <a:gd name="T71" fmla="*/ 6 h 189"/>
                <a:gd name="T72" fmla="*/ 68 w 152"/>
                <a:gd name="T73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2" h="189">
                  <a:moveTo>
                    <a:pt x="68" y="0"/>
                  </a:moveTo>
                  <a:lnTo>
                    <a:pt x="84" y="1"/>
                  </a:lnTo>
                  <a:lnTo>
                    <a:pt x="101" y="5"/>
                  </a:lnTo>
                  <a:lnTo>
                    <a:pt x="117" y="11"/>
                  </a:lnTo>
                  <a:lnTo>
                    <a:pt x="130" y="20"/>
                  </a:lnTo>
                  <a:lnTo>
                    <a:pt x="141" y="35"/>
                  </a:lnTo>
                  <a:lnTo>
                    <a:pt x="147" y="50"/>
                  </a:lnTo>
                  <a:lnTo>
                    <a:pt x="150" y="66"/>
                  </a:lnTo>
                  <a:lnTo>
                    <a:pt x="152" y="80"/>
                  </a:lnTo>
                  <a:lnTo>
                    <a:pt x="150" y="96"/>
                  </a:lnTo>
                  <a:lnTo>
                    <a:pt x="149" y="104"/>
                  </a:lnTo>
                  <a:lnTo>
                    <a:pt x="152" y="117"/>
                  </a:lnTo>
                  <a:lnTo>
                    <a:pt x="149" y="135"/>
                  </a:lnTo>
                  <a:lnTo>
                    <a:pt x="142" y="153"/>
                  </a:lnTo>
                  <a:lnTo>
                    <a:pt x="131" y="168"/>
                  </a:lnTo>
                  <a:lnTo>
                    <a:pt x="116" y="179"/>
                  </a:lnTo>
                  <a:lnTo>
                    <a:pt x="99" y="185"/>
                  </a:lnTo>
                  <a:lnTo>
                    <a:pt x="94" y="185"/>
                  </a:lnTo>
                  <a:lnTo>
                    <a:pt x="92" y="185"/>
                  </a:lnTo>
                  <a:lnTo>
                    <a:pt x="88" y="185"/>
                  </a:lnTo>
                  <a:lnTo>
                    <a:pt x="77" y="189"/>
                  </a:lnTo>
                  <a:lnTo>
                    <a:pt x="63" y="189"/>
                  </a:lnTo>
                  <a:lnTo>
                    <a:pt x="49" y="186"/>
                  </a:lnTo>
                  <a:lnTo>
                    <a:pt x="36" y="180"/>
                  </a:lnTo>
                  <a:lnTo>
                    <a:pt x="21" y="168"/>
                  </a:lnTo>
                  <a:lnTo>
                    <a:pt x="8" y="154"/>
                  </a:lnTo>
                  <a:lnTo>
                    <a:pt x="0" y="139"/>
                  </a:lnTo>
                  <a:lnTo>
                    <a:pt x="0" y="106"/>
                  </a:lnTo>
                  <a:lnTo>
                    <a:pt x="0" y="92"/>
                  </a:lnTo>
                  <a:lnTo>
                    <a:pt x="1" y="81"/>
                  </a:lnTo>
                  <a:lnTo>
                    <a:pt x="5" y="74"/>
                  </a:lnTo>
                  <a:lnTo>
                    <a:pt x="10" y="56"/>
                  </a:lnTo>
                  <a:lnTo>
                    <a:pt x="18" y="41"/>
                  </a:lnTo>
                  <a:lnTo>
                    <a:pt x="26" y="27"/>
                  </a:lnTo>
                  <a:lnTo>
                    <a:pt x="37" y="16"/>
                  </a:lnTo>
                  <a:lnTo>
                    <a:pt x="51" y="6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ED0D1F"/>
            </a:solidFill>
            <a:ln w="0">
              <a:solidFill>
                <a:srgbClr val="ED0D1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92" name="Freeform 296"/>
            <p:cNvSpPr/>
            <p:nvPr/>
          </p:nvSpPr>
          <p:spPr bwMode="auto">
            <a:xfrm>
              <a:off x="8622466" y="4680205"/>
              <a:ext cx="11548" cy="51967"/>
            </a:xfrm>
            <a:custGeom>
              <a:avLst/>
              <a:gdLst>
                <a:gd name="T0" fmla="*/ 50 w 87"/>
                <a:gd name="T1" fmla="*/ 0 h 444"/>
                <a:gd name="T2" fmla="*/ 59 w 87"/>
                <a:gd name="T3" fmla="*/ 4 h 444"/>
                <a:gd name="T4" fmla="*/ 65 w 87"/>
                <a:gd name="T5" fmla="*/ 12 h 444"/>
                <a:gd name="T6" fmla="*/ 69 w 87"/>
                <a:gd name="T7" fmla="*/ 23 h 444"/>
                <a:gd name="T8" fmla="*/ 68 w 87"/>
                <a:gd name="T9" fmla="*/ 35 h 444"/>
                <a:gd name="T10" fmla="*/ 66 w 87"/>
                <a:gd name="T11" fmla="*/ 37 h 444"/>
                <a:gd name="T12" fmla="*/ 65 w 87"/>
                <a:gd name="T13" fmla="*/ 39 h 444"/>
                <a:gd name="T14" fmla="*/ 65 w 87"/>
                <a:gd name="T15" fmla="*/ 39 h 444"/>
                <a:gd name="T16" fmla="*/ 70 w 87"/>
                <a:gd name="T17" fmla="*/ 46 h 444"/>
                <a:gd name="T18" fmla="*/ 79 w 87"/>
                <a:gd name="T19" fmla="*/ 64 h 444"/>
                <a:gd name="T20" fmla="*/ 84 w 87"/>
                <a:gd name="T21" fmla="*/ 85 h 444"/>
                <a:gd name="T22" fmla="*/ 87 w 87"/>
                <a:gd name="T23" fmla="*/ 106 h 444"/>
                <a:gd name="T24" fmla="*/ 87 w 87"/>
                <a:gd name="T25" fmla="*/ 129 h 444"/>
                <a:gd name="T26" fmla="*/ 86 w 87"/>
                <a:gd name="T27" fmla="*/ 153 h 444"/>
                <a:gd name="T28" fmla="*/ 83 w 87"/>
                <a:gd name="T29" fmla="*/ 177 h 444"/>
                <a:gd name="T30" fmla="*/ 79 w 87"/>
                <a:gd name="T31" fmla="*/ 200 h 444"/>
                <a:gd name="T32" fmla="*/ 74 w 87"/>
                <a:gd name="T33" fmla="*/ 221 h 444"/>
                <a:gd name="T34" fmla="*/ 69 w 87"/>
                <a:gd name="T35" fmla="*/ 253 h 444"/>
                <a:gd name="T36" fmla="*/ 68 w 87"/>
                <a:gd name="T37" fmla="*/ 285 h 444"/>
                <a:gd name="T38" fmla="*/ 70 w 87"/>
                <a:gd name="T39" fmla="*/ 319 h 444"/>
                <a:gd name="T40" fmla="*/ 74 w 87"/>
                <a:gd name="T41" fmla="*/ 354 h 444"/>
                <a:gd name="T42" fmla="*/ 75 w 87"/>
                <a:gd name="T43" fmla="*/ 370 h 444"/>
                <a:gd name="T44" fmla="*/ 75 w 87"/>
                <a:gd name="T45" fmla="*/ 386 h 444"/>
                <a:gd name="T46" fmla="*/ 75 w 87"/>
                <a:gd name="T47" fmla="*/ 402 h 444"/>
                <a:gd name="T48" fmla="*/ 71 w 87"/>
                <a:gd name="T49" fmla="*/ 419 h 444"/>
                <a:gd name="T50" fmla="*/ 67 w 87"/>
                <a:gd name="T51" fmla="*/ 432 h 444"/>
                <a:gd name="T52" fmla="*/ 59 w 87"/>
                <a:gd name="T53" fmla="*/ 444 h 444"/>
                <a:gd name="T54" fmla="*/ 43 w 87"/>
                <a:gd name="T55" fmla="*/ 444 h 444"/>
                <a:gd name="T56" fmla="*/ 33 w 87"/>
                <a:gd name="T57" fmla="*/ 434 h 444"/>
                <a:gd name="T58" fmla="*/ 25 w 87"/>
                <a:gd name="T59" fmla="*/ 422 h 444"/>
                <a:gd name="T60" fmla="*/ 20 w 87"/>
                <a:gd name="T61" fmla="*/ 408 h 444"/>
                <a:gd name="T62" fmla="*/ 17 w 87"/>
                <a:gd name="T63" fmla="*/ 391 h 444"/>
                <a:gd name="T64" fmla="*/ 16 w 87"/>
                <a:gd name="T65" fmla="*/ 375 h 444"/>
                <a:gd name="T66" fmla="*/ 14 w 87"/>
                <a:gd name="T67" fmla="*/ 358 h 444"/>
                <a:gd name="T68" fmla="*/ 13 w 87"/>
                <a:gd name="T69" fmla="*/ 342 h 444"/>
                <a:gd name="T70" fmla="*/ 12 w 87"/>
                <a:gd name="T71" fmla="*/ 328 h 444"/>
                <a:gd name="T72" fmla="*/ 9 w 87"/>
                <a:gd name="T73" fmla="*/ 295 h 444"/>
                <a:gd name="T74" fmla="*/ 12 w 87"/>
                <a:gd name="T75" fmla="*/ 264 h 444"/>
                <a:gd name="T76" fmla="*/ 15 w 87"/>
                <a:gd name="T77" fmla="*/ 232 h 444"/>
                <a:gd name="T78" fmla="*/ 17 w 87"/>
                <a:gd name="T79" fmla="*/ 200 h 444"/>
                <a:gd name="T80" fmla="*/ 15 w 87"/>
                <a:gd name="T81" fmla="*/ 178 h 444"/>
                <a:gd name="T82" fmla="*/ 12 w 87"/>
                <a:gd name="T83" fmla="*/ 155 h 444"/>
                <a:gd name="T84" fmla="*/ 7 w 87"/>
                <a:gd name="T85" fmla="*/ 131 h 444"/>
                <a:gd name="T86" fmla="*/ 3 w 87"/>
                <a:gd name="T87" fmla="*/ 108 h 444"/>
                <a:gd name="T88" fmla="*/ 0 w 87"/>
                <a:gd name="T89" fmla="*/ 87 h 444"/>
                <a:gd name="T90" fmla="*/ 1 w 87"/>
                <a:gd name="T91" fmla="*/ 67 h 444"/>
                <a:gd name="T92" fmla="*/ 5 w 87"/>
                <a:gd name="T93" fmla="*/ 50 h 444"/>
                <a:gd name="T94" fmla="*/ 13 w 87"/>
                <a:gd name="T95" fmla="*/ 36 h 444"/>
                <a:gd name="T96" fmla="*/ 21 w 87"/>
                <a:gd name="T97" fmla="*/ 23 h 444"/>
                <a:gd name="T98" fmla="*/ 33 w 87"/>
                <a:gd name="T99" fmla="*/ 9 h 444"/>
                <a:gd name="T100" fmla="*/ 40 w 87"/>
                <a:gd name="T101" fmla="*/ 2 h 444"/>
                <a:gd name="T102" fmla="*/ 50 w 87"/>
                <a:gd name="T103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7" h="444">
                  <a:moveTo>
                    <a:pt x="50" y="0"/>
                  </a:moveTo>
                  <a:lnTo>
                    <a:pt x="59" y="4"/>
                  </a:lnTo>
                  <a:lnTo>
                    <a:pt x="65" y="12"/>
                  </a:lnTo>
                  <a:lnTo>
                    <a:pt x="69" y="23"/>
                  </a:lnTo>
                  <a:lnTo>
                    <a:pt x="68" y="35"/>
                  </a:lnTo>
                  <a:lnTo>
                    <a:pt x="66" y="37"/>
                  </a:lnTo>
                  <a:lnTo>
                    <a:pt x="65" y="39"/>
                  </a:lnTo>
                  <a:lnTo>
                    <a:pt x="65" y="39"/>
                  </a:lnTo>
                  <a:lnTo>
                    <a:pt x="70" y="46"/>
                  </a:lnTo>
                  <a:lnTo>
                    <a:pt x="79" y="64"/>
                  </a:lnTo>
                  <a:lnTo>
                    <a:pt x="84" y="85"/>
                  </a:lnTo>
                  <a:lnTo>
                    <a:pt x="87" y="106"/>
                  </a:lnTo>
                  <a:lnTo>
                    <a:pt x="87" y="129"/>
                  </a:lnTo>
                  <a:lnTo>
                    <a:pt x="86" y="153"/>
                  </a:lnTo>
                  <a:lnTo>
                    <a:pt x="83" y="177"/>
                  </a:lnTo>
                  <a:lnTo>
                    <a:pt x="79" y="200"/>
                  </a:lnTo>
                  <a:lnTo>
                    <a:pt x="74" y="221"/>
                  </a:lnTo>
                  <a:lnTo>
                    <a:pt x="69" y="253"/>
                  </a:lnTo>
                  <a:lnTo>
                    <a:pt x="68" y="285"/>
                  </a:lnTo>
                  <a:lnTo>
                    <a:pt x="70" y="319"/>
                  </a:lnTo>
                  <a:lnTo>
                    <a:pt x="74" y="354"/>
                  </a:lnTo>
                  <a:lnTo>
                    <a:pt x="75" y="370"/>
                  </a:lnTo>
                  <a:lnTo>
                    <a:pt x="75" y="386"/>
                  </a:lnTo>
                  <a:lnTo>
                    <a:pt x="75" y="402"/>
                  </a:lnTo>
                  <a:lnTo>
                    <a:pt x="71" y="419"/>
                  </a:lnTo>
                  <a:lnTo>
                    <a:pt x="67" y="432"/>
                  </a:lnTo>
                  <a:lnTo>
                    <a:pt x="59" y="444"/>
                  </a:lnTo>
                  <a:lnTo>
                    <a:pt x="43" y="444"/>
                  </a:lnTo>
                  <a:lnTo>
                    <a:pt x="33" y="434"/>
                  </a:lnTo>
                  <a:lnTo>
                    <a:pt x="25" y="422"/>
                  </a:lnTo>
                  <a:lnTo>
                    <a:pt x="20" y="408"/>
                  </a:lnTo>
                  <a:lnTo>
                    <a:pt x="17" y="391"/>
                  </a:lnTo>
                  <a:lnTo>
                    <a:pt x="16" y="375"/>
                  </a:lnTo>
                  <a:lnTo>
                    <a:pt x="14" y="358"/>
                  </a:lnTo>
                  <a:lnTo>
                    <a:pt x="13" y="342"/>
                  </a:lnTo>
                  <a:lnTo>
                    <a:pt x="12" y="328"/>
                  </a:lnTo>
                  <a:lnTo>
                    <a:pt x="9" y="295"/>
                  </a:lnTo>
                  <a:lnTo>
                    <a:pt x="12" y="264"/>
                  </a:lnTo>
                  <a:lnTo>
                    <a:pt x="15" y="232"/>
                  </a:lnTo>
                  <a:lnTo>
                    <a:pt x="17" y="200"/>
                  </a:lnTo>
                  <a:lnTo>
                    <a:pt x="15" y="178"/>
                  </a:lnTo>
                  <a:lnTo>
                    <a:pt x="12" y="155"/>
                  </a:lnTo>
                  <a:lnTo>
                    <a:pt x="7" y="131"/>
                  </a:lnTo>
                  <a:lnTo>
                    <a:pt x="3" y="108"/>
                  </a:lnTo>
                  <a:lnTo>
                    <a:pt x="0" y="87"/>
                  </a:lnTo>
                  <a:lnTo>
                    <a:pt x="1" y="67"/>
                  </a:lnTo>
                  <a:lnTo>
                    <a:pt x="5" y="50"/>
                  </a:lnTo>
                  <a:lnTo>
                    <a:pt x="13" y="36"/>
                  </a:lnTo>
                  <a:lnTo>
                    <a:pt x="21" y="23"/>
                  </a:lnTo>
                  <a:lnTo>
                    <a:pt x="33" y="9"/>
                  </a:lnTo>
                  <a:lnTo>
                    <a:pt x="40" y="2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ED0D1F"/>
            </a:solidFill>
            <a:ln w="0">
              <a:solidFill>
                <a:srgbClr val="ED0D1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93" name="Freeform 297"/>
            <p:cNvSpPr/>
            <p:nvPr/>
          </p:nvSpPr>
          <p:spPr bwMode="auto">
            <a:xfrm>
              <a:off x="8621023" y="4765372"/>
              <a:ext cx="18766" cy="168892"/>
            </a:xfrm>
            <a:custGeom>
              <a:avLst/>
              <a:gdLst>
                <a:gd name="T0" fmla="*/ 66 w 150"/>
                <a:gd name="T1" fmla="*/ 1 h 1404"/>
                <a:gd name="T2" fmla="*/ 73 w 150"/>
                <a:gd name="T3" fmla="*/ 29 h 1404"/>
                <a:gd name="T4" fmla="*/ 75 w 150"/>
                <a:gd name="T5" fmla="*/ 71 h 1404"/>
                <a:gd name="T6" fmla="*/ 73 w 150"/>
                <a:gd name="T7" fmla="*/ 121 h 1404"/>
                <a:gd name="T8" fmla="*/ 78 w 150"/>
                <a:gd name="T9" fmla="*/ 171 h 1404"/>
                <a:gd name="T10" fmla="*/ 77 w 150"/>
                <a:gd name="T11" fmla="*/ 243 h 1404"/>
                <a:gd name="T12" fmla="*/ 75 w 150"/>
                <a:gd name="T13" fmla="*/ 375 h 1404"/>
                <a:gd name="T14" fmla="*/ 82 w 150"/>
                <a:gd name="T15" fmla="*/ 481 h 1404"/>
                <a:gd name="T16" fmla="*/ 90 w 150"/>
                <a:gd name="T17" fmla="*/ 583 h 1404"/>
                <a:gd name="T18" fmla="*/ 92 w 150"/>
                <a:gd name="T19" fmla="*/ 648 h 1404"/>
                <a:gd name="T20" fmla="*/ 99 w 150"/>
                <a:gd name="T21" fmla="*/ 677 h 1404"/>
                <a:gd name="T22" fmla="*/ 97 w 150"/>
                <a:gd name="T23" fmla="*/ 724 h 1404"/>
                <a:gd name="T24" fmla="*/ 101 w 150"/>
                <a:gd name="T25" fmla="*/ 784 h 1404"/>
                <a:gd name="T26" fmla="*/ 104 w 150"/>
                <a:gd name="T27" fmla="*/ 842 h 1404"/>
                <a:gd name="T28" fmla="*/ 99 w 150"/>
                <a:gd name="T29" fmla="*/ 896 h 1404"/>
                <a:gd name="T30" fmla="*/ 96 w 150"/>
                <a:gd name="T31" fmla="*/ 947 h 1404"/>
                <a:gd name="T32" fmla="*/ 94 w 150"/>
                <a:gd name="T33" fmla="*/ 986 h 1404"/>
                <a:gd name="T34" fmla="*/ 96 w 150"/>
                <a:gd name="T35" fmla="*/ 1033 h 1404"/>
                <a:gd name="T36" fmla="*/ 108 w 150"/>
                <a:gd name="T37" fmla="*/ 1128 h 1404"/>
                <a:gd name="T38" fmla="*/ 117 w 150"/>
                <a:gd name="T39" fmla="*/ 1224 h 1404"/>
                <a:gd name="T40" fmla="*/ 117 w 150"/>
                <a:gd name="T41" fmla="*/ 1256 h 1404"/>
                <a:gd name="T42" fmla="*/ 120 w 150"/>
                <a:gd name="T43" fmla="*/ 1259 h 1404"/>
                <a:gd name="T44" fmla="*/ 124 w 150"/>
                <a:gd name="T45" fmla="*/ 1264 h 1404"/>
                <a:gd name="T46" fmla="*/ 127 w 150"/>
                <a:gd name="T47" fmla="*/ 1269 h 1404"/>
                <a:gd name="T48" fmla="*/ 132 w 150"/>
                <a:gd name="T49" fmla="*/ 1290 h 1404"/>
                <a:gd name="T50" fmla="*/ 143 w 150"/>
                <a:gd name="T51" fmla="*/ 1321 h 1404"/>
                <a:gd name="T52" fmla="*/ 150 w 150"/>
                <a:gd name="T53" fmla="*/ 1356 h 1404"/>
                <a:gd name="T54" fmla="*/ 141 w 150"/>
                <a:gd name="T55" fmla="*/ 1382 h 1404"/>
                <a:gd name="T56" fmla="*/ 121 w 150"/>
                <a:gd name="T57" fmla="*/ 1398 h 1404"/>
                <a:gd name="T58" fmla="*/ 95 w 150"/>
                <a:gd name="T59" fmla="*/ 1404 h 1404"/>
                <a:gd name="T60" fmla="*/ 71 w 150"/>
                <a:gd name="T61" fmla="*/ 1399 h 1404"/>
                <a:gd name="T62" fmla="*/ 52 w 150"/>
                <a:gd name="T63" fmla="*/ 1384 h 1404"/>
                <a:gd name="T64" fmla="*/ 48 w 150"/>
                <a:gd name="T65" fmla="*/ 1356 h 1404"/>
                <a:gd name="T66" fmla="*/ 46 w 150"/>
                <a:gd name="T67" fmla="*/ 1315 h 1404"/>
                <a:gd name="T68" fmla="*/ 44 w 150"/>
                <a:gd name="T69" fmla="*/ 1277 h 1404"/>
                <a:gd name="T70" fmla="*/ 48 w 150"/>
                <a:gd name="T71" fmla="*/ 1236 h 1404"/>
                <a:gd name="T72" fmla="*/ 58 w 150"/>
                <a:gd name="T73" fmla="*/ 1187 h 1404"/>
                <a:gd name="T74" fmla="*/ 50 w 150"/>
                <a:gd name="T75" fmla="*/ 1123 h 1404"/>
                <a:gd name="T76" fmla="*/ 43 w 150"/>
                <a:gd name="T77" fmla="*/ 1069 h 1404"/>
                <a:gd name="T78" fmla="*/ 39 w 150"/>
                <a:gd name="T79" fmla="*/ 1022 h 1404"/>
                <a:gd name="T80" fmla="*/ 28 w 150"/>
                <a:gd name="T81" fmla="*/ 941 h 1404"/>
                <a:gd name="T82" fmla="*/ 11 w 150"/>
                <a:gd name="T83" fmla="*/ 857 h 1404"/>
                <a:gd name="T84" fmla="*/ 0 w 150"/>
                <a:gd name="T85" fmla="*/ 775 h 1404"/>
                <a:gd name="T86" fmla="*/ 6 w 150"/>
                <a:gd name="T87" fmla="*/ 694 h 1404"/>
                <a:gd name="T88" fmla="*/ 11 w 150"/>
                <a:gd name="T89" fmla="*/ 681 h 1404"/>
                <a:gd name="T90" fmla="*/ 14 w 150"/>
                <a:gd name="T91" fmla="*/ 674 h 1404"/>
                <a:gd name="T92" fmla="*/ 12 w 150"/>
                <a:gd name="T93" fmla="*/ 661 h 1404"/>
                <a:gd name="T94" fmla="*/ 11 w 150"/>
                <a:gd name="T95" fmla="*/ 631 h 1404"/>
                <a:gd name="T96" fmla="*/ 12 w 150"/>
                <a:gd name="T97" fmla="*/ 523 h 1404"/>
                <a:gd name="T98" fmla="*/ 6 w 150"/>
                <a:gd name="T99" fmla="*/ 353 h 1404"/>
                <a:gd name="T100" fmla="*/ 8 w 150"/>
                <a:gd name="T101" fmla="*/ 291 h 1404"/>
                <a:gd name="T102" fmla="*/ 14 w 150"/>
                <a:gd name="T103" fmla="*/ 241 h 1404"/>
                <a:gd name="T104" fmla="*/ 26 w 150"/>
                <a:gd name="T105" fmla="*/ 201 h 1404"/>
                <a:gd name="T106" fmla="*/ 30 w 150"/>
                <a:gd name="T107" fmla="*/ 135 h 1404"/>
                <a:gd name="T108" fmla="*/ 41 w 150"/>
                <a:gd name="T109" fmla="*/ 50 h 1404"/>
                <a:gd name="T110" fmla="*/ 54 w 150"/>
                <a:gd name="T111" fmla="*/ 1 h 1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0" h="1404">
                  <a:moveTo>
                    <a:pt x="61" y="0"/>
                  </a:moveTo>
                  <a:lnTo>
                    <a:pt x="66" y="1"/>
                  </a:lnTo>
                  <a:lnTo>
                    <a:pt x="70" y="4"/>
                  </a:lnTo>
                  <a:lnTo>
                    <a:pt x="73" y="29"/>
                  </a:lnTo>
                  <a:lnTo>
                    <a:pt x="74" y="51"/>
                  </a:lnTo>
                  <a:lnTo>
                    <a:pt x="75" y="71"/>
                  </a:lnTo>
                  <a:lnTo>
                    <a:pt x="75" y="94"/>
                  </a:lnTo>
                  <a:lnTo>
                    <a:pt x="73" y="121"/>
                  </a:lnTo>
                  <a:lnTo>
                    <a:pt x="75" y="146"/>
                  </a:lnTo>
                  <a:lnTo>
                    <a:pt x="78" y="171"/>
                  </a:lnTo>
                  <a:lnTo>
                    <a:pt x="79" y="195"/>
                  </a:lnTo>
                  <a:lnTo>
                    <a:pt x="77" y="243"/>
                  </a:lnTo>
                  <a:lnTo>
                    <a:pt x="75" y="290"/>
                  </a:lnTo>
                  <a:lnTo>
                    <a:pt x="75" y="375"/>
                  </a:lnTo>
                  <a:lnTo>
                    <a:pt x="77" y="428"/>
                  </a:lnTo>
                  <a:lnTo>
                    <a:pt x="82" y="481"/>
                  </a:lnTo>
                  <a:lnTo>
                    <a:pt x="85" y="534"/>
                  </a:lnTo>
                  <a:lnTo>
                    <a:pt x="90" y="583"/>
                  </a:lnTo>
                  <a:lnTo>
                    <a:pt x="91" y="635"/>
                  </a:lnTo>
                  <a:lnTo>
                    <a:pt x="92" y="648"/>
                  </a:lnTo>
                  <a:lnTo>
                    <a:pt x="95" y="662"/>
                  </a:lnTo>
                  <a:lnTo>
                    <a:pt x="99" y="677"/>
                  </a:lnTo>
                  <a:lnTo>
                    <a:pt x="101" y="694"/>
                  </a:lnTo>
                  <a:lnTo>
                    <a:pt x="97" y="724"/>
                  </a:lnTo>
                  <a:lnTo>
                    <a:pt x="98" y="754"/>
                  </a:lnTo>
                  <a:lnTo>
                    <a:pt x="101" y="784"/>
                  </a:lnTo>
                  <a:lnTo>
                    <a:pt x="103" y="813"/>
                  </a:lnTo>
                  <a:lnTo>
                    <a:pt x="104" y="842"/>
                  </a:lnTo>
                  <a:lnTo>
                    <a:pt x="101" y="874"/>
                  </a:lnTo>
                  <a:lnTo>
                    <a:pt x="99" y="896"/>
                  </a:lnTo>
                  <a:lnTo>
                    <a:pt x="97" y="921"/>
                  </a:lnTo>
                  <a:lnTo>
                    <a:pt x="96" y="947"/>
                  </a:lnTo>
                  <a:lnTo>
                    <a:pt x="93" y="966"/>
                  </a:lnTo>
                  <a:lnTo>
                    <a:pt x="94" y="986"/>
                  </a:lnTo>
                  <a:lnTo>
                    <a:pt x="95" y="1009"/>
                  </a:lnTo>
                  <a:lnTo>
                    <a:pt x="96" y="1033"/>
                  </a:lnTo>
                  <a:lnTo>
                    <a:pt x="101" y="1081"/>
                  </a:lnTo>
                  <a:lnTo>
                    <a:pt x="108" y="1128"/>
                  </a:lnTo>
                  <a:lnTo>
                    <a:pt x="113" y="1176"/>
                  </a:lnTo>
                  <a:lnTo>
                    <a:pt x="117" y="1224"/>
                  </a:lnTo>
                  <a:lnTo>
                    <a:pt x="117" y="1255"/>
                  </a:lnTo>
                  <a:lnTo>
                    <a:pt x="117" y="1256"/>
                  </a:lnTo>
                  <a:lnTo>
                    <a:pt x="118" y="1257"/>
                  </a:lnTo>
                  <a:lnTo>
                    <a:pt x="120" y="1259"/>
                  </a:lnTo>
                  <a:lnTo>
                    <a:pt x="122" y="1262"/>
                  </a:lnTo>
                  <a:lnTo>
                    <a:pt x="124" y="1264"/>
                  </a:lnTo>
                  <a:lnTo>
                    <a:pt x="125" y="1266"/>
                  </a:lnTo>
                  <a:lnTo>
                    <a:pt x="127" y="1269"/>
                  </a:lnTo>
                  <a:lnTo>
                    <a:pt x="127" y="1272"/>
                  </a:lnTo>
                  <a:lnTo>
                    <a:pt x="132" y="1290"/>
                  </a:lnTo>
                  <a:lnTo>
                    <a:pt x="137" y="1306"/>
                  </a:lnTo>
                  <a:lnTo>
                    <a:pt x="143" y="1321"/>
                  </a:lnTo>
                  <a:lnTo>
                    <a:pt x="148" y="1340"/>
                  </a:lnTo>
                  <a:lnTo>
                    <a:pt x="150" y="1356"/>
                  </a:lnTo>
                  <a:lnTo>
                    <a:pt x="148" y="1370"/>
                  </a:lnTo>
                  <a:lnTo>
                    <a:pt x="141" y="1382"/>
                  </a:lnTo>
                  <a:lnTo>
                    <a:pt x="133" y="1391"/>
                  </a:lnTo>
                  <a:lnTo>
                    <a:pt x="121" y="1398"/>
                  </a:lnTo>
                  <a:lnTo>
                    <a:pt x="109" y="1403"/>
                  </a:lnTo>
                  <a:lnTo>
                    <a:pt x="95" y="1404"/>
                  </a:lnTo>
                  <a:lnTo>
                    <a:pt x="82" y="1404"/>
                  </a:lnTo>
                  <a:lnTo>
                    <a:pt x="71" y="1399"/>
                  </a:lnTo>
                  <a:lnTo>
                    <a:pt x="60" y="1394"/>
                  </a:lnTo>
                  <a:lnTo>
                    <a:pt x="52" y="1384"/>
                  </a:lnTo>
                  <a:lnTo>
                    <a:pt x="48" y="1371"/>
                  </a:lnTo>
                  <a:lnTo>
                    <a:pt x="48" y="1356"/>
                  </a:lnTo>
                  <a:lnTo>
                    <a:pt x="47" y="1336"/>
                  </a:lnTo>
                  <a:lnTo>
                    <a:pt x="46" y="1315"/>
                  </a:lnTo>
                  <a:lnTo>
                    <a:pt x="44" y="1294"/>
                  </a:lnTo>
                  <a:lnTo>
                    <a:pt x="44" y="1277"/>
                  </a:lnTo>
                  <a:lnTo>
                    <a:pt x="45" y="1255"/>
                  </a:lnTo>
                  <a:lnTo>
                    <a:pt x="48" y="1236"/>
                  </a:lnTo>
                  <a:lnTo>
                    <a:pt x="54" y="1218"/>
                  </a:lnTo>
                  <a:lnTo>
                    <a:pt x="58" y="1187"/>
                  </a:lnTo>
                  <a:lnTo>
                    <a:pt x="57" y="1154"/>
                  </a:lnTo>
                  <a:lnTo>
                    <a:pt x="50" y="1123"/>
                  </a:lnTo>
                  <a:lnTo>
                    <a:pt x="44" y="1092"/>
                  </a:lnTo>
                  <a:lnTo>
                    <a:pt x="43" y="1069"/>
                  </a:lnTo>
                  <a:lnTo>
                    <a:pt x="42" y="1045"/>
                  </a:lnTo>
                  <a:lnTo>
                    <a:pt x="39" y="1022"/>
                  </a:lnTo>
                  <a:lnTo>
                    <a:pt x="34" y="982"/>
                  </a:lnTo>
                  <a:lnTo>
                    <a:pt x="28" y="941"/>
                  </a:lnTo>
                  <a:lnTo>
                    <a:pt x="19" y="900"/>
                  </a:lnTo>
                  <a:lnTo>
                    <a:pt x="11" y="857"/>
                  </a:lnTo>
                  <a:lnTo>
                    <a:pt x="3" y="816"/>
                  </a:lnTo>
                  <a:lnTo>
                    <a:pt x="0" y="775"/>
                  </a:lnTo>
                  <a:lnTo>
                    <a:pt x="0" y="734"/>
                  </a:lnTo>
                  <a:lnTo>
                    <a:pt x="6" y="694"/>
                  </a:lnTo>
                  <a:lnTo>
                    <a:pt x="9" y="685"/>
                  </a:lnTo>
                  <a:lnTo>
                    <a:pt x="11" y="681"/>
                  </a:lnTo>
                  <a:lnTo>
                    <a:pt x="13" y="677"/>
                  </a:lnTo>
                  <a:lnTo>
                    <a:pt x="14" y="674"/>
                  </a:lnTo>
                  <a:lnTo>
                    <a:pt x="13" y="670"/>
                  </a:lnTo>
                  <a:lnTo>
                    <a:pt x="12" y="661"/>
                  </a:lnTo>
                  <a:lnTo>
                    <a:pt x="10" y="646"/>
                  </a:lnTo>
                  <a:lnTo>
                    <a:pt x="11" y="631"/>
                  </a:lnTo>
                  <a:lnTo>
                    <a:pt x="12" y="619"/>
                  </a:lnTo>
                  <a:lnTo>
                    <a:pt x="12" y="523"/>
                  </a:lnTo>
                  <a:lnTo>
                    <a:pt x="8" y="437"/>
                  </a:lnTo>
                  <a:lnTo>
                    <a:pt x="6" y="353"/>
                  </a:lnTo>
                  <a:lnTo>
                    <a:pt x="6" y="324"/>
                  </a:lnTo>
                  <a:lnTo>
                    <a:pt x="8" y="291"/>
                  </a:lnTo>
                  <a:lnTo>
                    <a:pt x="12" y="258"/>
                  </a:lnTo>
                  <a:lnTo>
                    <a:pt x="14" y="241"/>
                  </a:lnTo>
                  <a:lnTo>
                    <a:pt x="19" y="222"/>
                  </a:lnTo>
                  <a:lnTo>
                    <a:pt x="26" y="201"/>
                  </a:lnTo>
                  <a:lnTo>
                    <a:pt x="28" y="179"/>
                  </a:lnTo>
                  <a:lnTo>
                    <a:pt x="30" y="135"/>
                  </a:lnTo>
                  <a:lnTo>
                    <a:pt x="34" y="93"/>
                  </a:lnTo>
                  <a:lnTo>
                    <a:pt x="41" y="50"/>
                  </a:lnTo>
                  <a:lnTo>
                    <a:pt x="48" y="4"/>
                  </a:lnTo>
                  <a:lnTo>
                    <a:pt x="54" y="1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ED0D1F"/>
            </a:solidFill>
            <a:ln w="0">
              <a:solidFill>
                <a:srgbClr val="ED0D1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94" name="Freeform 298"/>
            <p:cNvSpPr/>
            <p:nvPr/>
          </p:nvSpPr>
          <p:spPr bwMode="auto">
            <a:xfrm>
              <a:off x="8659998" y="4583489"/>
              <a:ext cx="95272" cy="20209"/>
            </a:xfrm>
            <a:custGeom>
              <a:avLst/>
              <a:gdLst>
                <a:gd name="T0" fmla="*/ 741 w 786"/>
                <a:gd name="T1" fmla="*/ 4 h 164"/>
                <a:gd name="T2" fmla="*/ 770 w 786"/>
                <a:gd name="T3" fmla="*/ 24 h 164"/>
                <a:gd name="T4" fmla="*/ 784 w 786"/>
                <a:gd name="T5" fmla="*/ 53 h 164"/>
                <a:gd name="T6" fmla="*/ 784 w 786"/>
                <a:gd name="T7" fmla="*/ 86 h 164"/>
                <a:gd name="T8" fmla="*/ 772 w 786"/>
                <a:gd name="T9" fmla="*/ 114 h 164"/>
                <a:gd name="T10" fmla="*/ 745 w 786"/>
                <a:gd name="T11" fmla="*/ 131 h 164"/>
                <a:gd name="T12" fmla="*/ 669 w 786"/>
                <a:gd name="T13" fmla="*/ 136 h 164"/>
                <a:gd name="T14" fmla="*/ 559 w 786"/>
                <a:gd name="T15" fmla="*/ 150 h 164"/>
                <a:gd name="T16" fmla="*/ 458 w 786"/>
                <a:gd name="T17" fmla="*/ 162 h 164"/>
                <a:gd name="T18" fmla="*/ 358 w 786"/>
                <a:gd name="T19" fmla="*/ 163 h 164"/>
                <a:gd name="T20" fmla="*/ 262 w 786"/>
                <a:gd name="T21" fmla="*/ 159 h 164"/>
                <a:gd name="T22" fmla="*/ 179 w 786"/>
                <a:gd name="T23" fmla="*/ 156 h 164"/>
                <a:gd name="T24" fmla="*/ 95 w 786"/>
                <a:gd name="T25" fmla="*/ 150 h 164"/>
                <a:gd name="T26" fmla="*/ 71 w 786"/>
                <a:gd name="T27" fmla="*/ 149 h 164"/>
                <a:gd name="T28" fmla="*/ 45 w 786"/>
                <a:gd name="T29" fmla="*/ 145 h 164"/>
                <a:gd name="T30" fmla="*/ 20 w 786"/>
                <a:gd name="T31" fmla="*/ 137 h 164"/>
                <a:gd name="T32" fmla="*/ 4 w 786"/>
                <a:gd name="T33" fmla="*/ 119 h 164"/>
                <a:gd name="T34" fmla="*/ 2 w 786"/>
                <a:gd name="T35" fmla="*/ 92 h 164"/>
                <a:gd name="T36" fmla="*/ 18 w 786"/>
                <a:gd name="T37" fmla="*/ 69 h 164"/>
                <a:gd name="T38" fmla="*/ 42 w 786"/>
                <a:gd name="T39" fmla="*/ 60 h 164"/>
                <a:gd name="T40" fmla="*/ 64 w 786"/>
                <a:gd name="T41" fmla="*/ 65 h 164"/>
                <a:gd name="T42" fmla="*/ 73 w 786"/>
                <a:gd name="T43" fmla="*/ 65 h 164"/>
                <a:gd name="T44" fmla="*/ 105 w 786"/>
                <a:gd name="T45" fmla="*/ 65 h 164"/>
                <a:gd name="T46" fmla="*/ 140 w 786"/>
                <a:gd name="T47" fmla="*/ 63 h 164"/>
                <a:gd name="T48" fmla="*/ 201 w 786"/>
                <a:gd name="T49" fmla="*/ 50 h 164"/>
                <a:gd name="T50" fmla="*/ 291 w 786"/>
                <a:gd name="T51" fmla="*/ 36 h 164"/>
                <a:gd name="T52" fmla="*/ 358 w 786"/>
                <a:gd name="T53" fmla="*/ 34 h 164"/>
                <a:gd name="T54" fmla="*/ 408 w 786"/>
                <a:gd name="T55" fmla="*/ 37 h 164"/>
                <a:gd name="T56" fmla="*/ 455 w 786"/>
                <a:gd name="T57" fmla="*/ 33 h 164"/>
                <a:gd name="T58" fmla="*/ 544 w 786"/>
                <a:gd name="T59" fmla="*/ 11 h 164"/>
                <a:gd name="T60" fmla="*/ 635 w 786"/>
                <a:gd name="T61" fmla="*/ 4 h 164"/>
                <a:gd name="T62" fmla="*/ 722 w 786"/>
                <a:gd name="T6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86" h="164">
                  <a:moveTo>
                    <a:pt x="722" y="0"/>
                  </a:moveTo>
                  <a:lnTo>
                    <a:pt x="741" y="4"/>
                  </a:lnTo>
                  <a:lnTo>
                    <a:pt x="757" y="12"/>
                  </a:lnTo>
                  <a:lnTo>
                    <a:pt x="770" y="24"/>
                  </a:lnTo>
                  <a:lnTo>
                    <a:pt x="778" y="38"/>
                  </a:lnTo>
                  <a:lnTo>
                    <a:pt x="784" y="53"/>
                  </a:lnTo>
                  <a:lnTo>
                    <a:pt x="786" y="69"/>
                  </a:lnTo>
                  <a:lnTo>
                    <a:pt x="784" y="86"/>
                  </a:lnTo>
                  <a:lnTo>
                    <a:pt x="779" y="100"/>
                  </a:lnTo>
                  <a:lnTo>
                    <a:pt x="772" y="114"/>
                  </a:lnTo>
                  <a:lnTo>
                    <a:pt x="760" y="124"/>
                  </a:lnTo>
                  <a:lnTo>
                    <a:pt x="745" y="131"/>
                  </a:lnTo>
                  <a:lnTo>
                    <a:pt x="727" y="133"/>
                  </a:lnTo>
                  <a:lnTo>
                    <a:pt x="669" y="136"/>
                  </a:lnTo>
                  <a:lnTo>
                    <a:pt x="614" y="142"/>
                  </a:lnTo>
                  <a:lnTo>
                    <a:pt x="559" y="150"/>
                  </a:lnTo>
                  <a:lnTo>
                    <a:pt x="508" y="155"/>
                  </a:lnTo>
                  <a:lnTo>
                    <a:pt x="458" y="162"/>
                  </a:lnTo>
                  <a:lnTo>
                    <a:pt x="407" y="164"/>
                  </a:lnTo>
                  <a:lnTo>
                    <a:pt x="358" y="163"/>
                  </a:lnTo>
                  <a:lnTo>
                    <a:pt x="310" y="161"/>
                  </a:lnTo>
                  <a:lnTo>
                    <a:pt x="262" y="159"/>
                  </a:lnTo>
                  <a:lnTo>
                    <a:pt x="221" y="159"/>
                  </a:lnTo>
                  <a:lnTo>
                    <a:pt x="179" y="156"/>
                  </a:lnTo>
                  <a:lnTo>
                    <a:pt x="136" y="153"/>
                  </a:lnTo>
                  <a:lnTo>
                    <a:pt x="95" y="150"/>
                  </a:lnTo>
                  <a:lnTo>
                    <a:pt x="83" y="150"/>
                  </a:lnTo>
                  <a:lnTo>
                    <a:pt x="71" y="149"/>
                  </a:lnTo>
                  <a:lnTo>
                    <a:pt x="58" y="148"/>
                  </a:lnTo>
                  <a:lnTo>
                    <a:pt x="45" y="145"/>
                  </a:lnTo>
                  <a:lnTo>
                    <a:pt x="32" y="142"/>
                  </a:lnTo>
                  <a:lnTo>
                    <a:pt x="20" y="137"/>
                  </a:lnTo>
                  <a:lnTo>
                    <a:pt x="11" y="129"/>
                  </a:lnTo>
                  <a:lnTo>
                    <a:pt x="4" y="119"/>
                  </a:lnTo>
                  <a:lnTo>
                    <a:pt x="0" y="106"/>
                  </a:lnTo>
                  <a:lnTo>
                    <a:pt x="2" y="92"/>
                  </a:lnTo>
                  <a:lnTo>
                    <a:pt x="9" y="79"/>
                  </a:lnTo>
                  <a:lnTo>
                    <a:pt x="18" y="69"/>
                  </a:lnTo>
                  <a:lnTo>
                    <a:pt x="29" y="63"/>
                  </a:lnTo>
                  <a:lnTo>
                    <a:pt x="42" y="60"/>
                  </a:lnTo>
                  <a:lnTo>
                    <a:pt x="54" y="61"/>
                  </a:lnTo>
                  <a:lnTo>
                    <a:pt x="64" y="65"/>
                  </a:lnTo>
                  <a:lnTo>
                    <a:pt x="71" y="65"/>
                  </a:lnTo>
                  <a:lnTo>
                    <a:pt x="73" y="65"/>
                  </a:lnTo>
                  <a:lnTo>
                    <a:pt x="74" y="65"/>
                  </a:lnTo>
                  <a:lnTo>
                    <a:pt x="105" y="65"/>
                  </a:lnTo>
                  <a:lnTo>
                    <a:pt x="122" y="65"/>
                  </a:lnTo>
                  <a:lnTo>
                    <a:pt x="140" y="63"/>
                  </a:lnTo>
                  <a:lnTo>
                    <a:pt x="157" y="59"/>
                  </a:lnTo>
                  <a:lnTo>
                    <a:pt x="201" y="50"/>
                  </a:lnTo>
                  <a:lnTo>
                    <a:pt x="246" y="42"/>
                  </a:lnTo>
                  <a:lnTo>
                    <a:pt x="291" y="36"/>
                  </a:lnTo>
                  <a:lnTo>
                    <a:pt x="336" y="33"/>
                  </a:lnTo>
                  <a:lnTo>
                    <a:pt x="358" y="34"/>
                  </a:lnTo>
                  <a:lnTo>
                    <a:pt x="383" y="36"/>
                  </a:lnTo>
                  <a:lnTo>
                    <a:pt x="408" y="37"/>
                  </a:lnTo>
                  <a:lnTo>
                    <a:pt x="433" y="37"/>
                  </a:lnTo>
                  <a:lnTo>
                    <a:pt x="455" y="33"/>
                  </a:lnTo>
                  <a:lnTo>
                    <a:pt x="503" y="21"/>
                  </a:lnTo>
                  <a:lnTo>
                    <a:pt x="544" y="11"/>
                  </a:lnTo>
                  <a:lnTo>
                    <a:pt x="589" y="8"/>
                  </a:lnTo>
                  <a:lnTo>
                    <a:pt x="635" y="4"/>
                  </a:lnTo>
                  <a:lnTo>
                    <a:pt x="680" y="1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rgbClr val="ED0D1F"/>
            </a:solidFill>
            <a:ln w="0">
              <a:solidFill>
                <a:srgbClr val="ED0D1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95" name="Freeform 299"/>
            <p:cNvSpPr/>
            <p:nvPr/>
          </p:nvSpPr>
          <p:spPr bwMode="auto">
            <a:xfrm>
              <a:off x="8662885" y="4629682"/>
              <a:ext cx="12992" cy="62071"/>
            </a:xfrm>
            <a:custGeom>
              <a:avLst/>
              <a:gdLst>
                <a:gd name="T0" fmla="*/ 85 w 107"/>
                <a:gd name="T1" fmla="*/ 2 h 519"/>
                <a:gd name="T2" fmla="*/ 102 w 107"/>
                <a:gd name="T3" fmla="*/ 14 h 519"/>
                <a:gd name="T4" fmla="*/ 107 w 107"/>
                <a:gd name="T5" fmla="*/ 34 h 519"/>
                <a:gd name="T6" fmla="*/ 92 w 107"/>
                <a:gd name="T7" fmla="*/ 120 h 519"/>
                <a:gd name="T8" fmla="*/ 85 w 107"/>
                <a:gd name="T9" fmla="*/ 215 h 519"/>
                <a:gd name="T10" fmla="*/ 88 w 107"/>
                <a:gd name="T11" fmla="*/ 249 h 519"/>
                <a:gd name="T12" fmla="*/ 89 w 107"/>
                <a:gd name="T13" fmla="*/ 281 h 519"/>
                <a:gd name="T14" fmla="*/ 81 w 107"/>
                <a:gd name="T15" fmla="*/ 313 h 519"/>
                <a:gd name="T16" fmla="*/ 84 w 107"/>
                <a:gd name="T17" fmla="*/ 318 h 519"/>
                <a:gd name="T18" fmla="*/ 92 w 107"/>
                <a:gd name="T19" fmla="*/ 345 h 519"/>
                <a:gd name="T20" fmla="*/ 96 w 107"/>
                <a:gd name="T21" fmla="*/ 378 h 519"/>
                <a:gd name="T22" fmla="*/ 96 w 107"/>
                <a:gd name="T23" fmla="*/ 421 h 519"/>
                <a:gd name="T24" fmla="*/ 87 w 107"/>
                <a:gd name="T25" fmla="*/ 460 h 519"/>
                <a:gd name="T26" fmla="*/ 70 w 107"/>
                <a:gd name="T27" fmla="*/ 497 h 519"/>
                <a:gd name="T28" fmla="*/ 56 w 107"/>
                <a:gd name="T29" fmla="*/ 516 h 519"/>
                <a:gd name="T30" fmla="*/ 53 w 107"/>
                <a:gd name="T31" fmla="*/ 519 h 519"/>
                <a:gd name="T32" fmla="*/ 50 w 107"/>
                <a:gd name="T33" fmla="*/ 518 h 519"/>
                <a:gd name="T34" fmla="*/ 49 w 107"/>
                <a:gd name="T35" fmla="*/ 511 h 519"/>
                <a:gd name="T36" fmla="*/ 30 w 107"/>
                <a:gd name="T37" fmla="*/ 478 h 519"/>
                <a:gd name="T38" fmla="*/ 22 w 107"/>
                <a:gd name="T39" fmla="*/ 437 h 519"/>
                <a:gd name="T40" fmla="*/ 19 w 107"/>
                <a:gd name="T41" fmla="*/ 393 h 519"/>
                <a:gd name="T42" fmla="*/ 16 w 107"/>
                <a:gd name="T43" fmla="*/ 363 h 519"/>
                <a:gd name="T44" fmla="*/ 10 w 107"/>
                <a:gd name="T45" fmla="*/ 342 h 519"/>
                <a:gd name="T46" fmla="*/ 7 w 107"/>
                <a:gd name="T47" fmla="*/ 316 h 519"/>
                <a:gd name="T48" fmla="*/ 7 w 107"/>
                <a:gd name="T49" fmla="*/ 301 h 519"/>
                <a:gd name="T50" fmla="*/ 11 w 107"/>
                <a:gd name="T51" fmla="*/ 285 h 519"/>
                <a:gd name="T52" fmla="*/ 12 w 107"/>
                <a:gd name="T53" fmla="*/ 274 h 519"/>
                <a:gd name="T54" fmla="*/ 1 w 107"/>
                <a:gd name="T55" fmla="*/ 232 h 519"/>
                <a:gd name="T56" fmla="*/ 2 w 107"/>
                <a:gd name="T57" fmla="*/ 184 h 519"/>
                <a:gd name="T58" fmla="*/ 7 w 107"/>
                <a:gd name="T59" fmla="*/ 135 h 519"/>
                <a:gd name="T60" fmla="*/ 14 w 107"/>
                <a:gd name="T61" fmla="*/ 90 h 519"/>
                <a:gd name="T62" fmla="*/ 25 w 107"/>
                <a:gd name="T63" fmla="*/ 48 h 519"/>
                <a:gd name="T64" fmla="*/ 49 w 107"/>
                <a:gd name="T65" fmla="*/ 14 h 519"/>
                <a:gd name="T66" fmla="*/ 65 w 107"/>
                <a:gd name="T67" fmla="*/ 1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7" h="519">
                  <a:moveTo>
                    <a:pt x="76" y="0"/>
                  </a:moveTo>
                  <a:lnTo>
                    <a:pt x="85" y="2"/>
                  </a:lnTo>
                  <a:lnTo>
                    <a:pt x="95" y="7"/>
                  </a:lnTo>
                  <a:lnTo>
                    <a:pt x="102" y="14"/>
                  </a:lnTo>
                  <a:lnTo>
                    <a:pt x="107" y="23"/>
                  </a:lnTo>
                  <a:lnTo>
                    <a:pt x="107" y="34"/>
                  </a:lnTo>
                  <a:lnTo>
                    <a:pt x="99" y="75"/>
                  </a:lnTo>
                  <a:lnTo>
                    <a:pt x="92" y="120"/>
                  </a:lnTo>
                  <a:lnTo>
                    <a:pt x="86" y="168"/>
                  </a:lnTo>
                  <a:lnTo>
                    <a:pt x="85" y="215"/>
                  </a:lnTo>
                  <a:lnTo>
                    <a:pt x="86" y="233"/>
                  </a:lnTo>
                  <a:lnTo>
                    <a:pt x="88" y="249"/>
                  </a:lnTo>
                  <a:lnTo>
                    <a:pt x="89" y="265"/>
                  </a:lnTo>
                  <a:lnTo>
                    <a:pt x="89" y="281"/>
                  </a:lnTo>
                  <a:lnTo>
                    <a:pt x="86" y="297"/>
                  </a:lnTo>
                  <a:lnTo>
                    <a:pt x="81" y="313"/>
                  </a:lnTo>
                  <a:lnTo>
                    <a:pt x="85" y="305"/>
                  </a:lnTo>
                  <a:lnTo>
                    <a:pt x="84" y="318"/>
                  </a:lnTo>
                  <a:lnTo>
                    <a:pt x="87" y="331"/>
                  </a:lnTo>
                  <a:lnTo>
                    <a:pt x="92" y="345"/>
                  </a:lnTo>
                  <a:lnTo>
                    <a:pt x="96" y="357"/>
                  </a:lnTo>
                  <a:lnTo>
                    <a:pt x="96" y="378"/>
                  </a:lnTo>
                  <a:lnTo>
                    <a:pt x="96" y="397"/>
                  </a:lnTo>
                  <a:lnTo>
                    <a:pt x="96" y="421"/>
                  </a:lnTo>
                  <a:lnTo>
                    <a:pt x="93" y="441"/>
                  </a:lnTo>
                  <a:lnTo>
                    <a:pt x="87" y="460"/>
                  </a:lnTo>
                  <a:lnTo>
                    <a:pt x="80" y="480"/>
                  </a:lnTo>
                  <a:lnTo>
                    <a:pt x="70" y="497"/>
                  </a:lnTo>
                  <a:lnTo>
                    <a:pt x="60" y="511"/>
                  </a:lnTo>
                  <a:lnTo>
                    <a:pt x="56" y="516"/>
                  </a:lnTo>
                  <a:lnTo>
                    <a:pt x="54" y="518"/>
                  </a:lnTo>
                  <a:lnTo>
                    <a:pt x="53" y="519"/>
                  </a:lnTo>
                  <a:lnTo>
                    <a:pt x="51" y="519"/>
                  </a:lnTo>
                  <a:lnTo>
                    <a:pt x="50" y="518"/>
                  </a:lnTo>
                  <a:lnTo>
                    <a:pt x="49" y="516"/>
                  </a:lnTo>
                  <a:lnTo>
                    <a:pt x="49" y="511"/>
                  </a:lnTo>
                  <a:lnTo>
                    <a:pt x="37" y="496"/>
                  </a:lnTo>
                  <a:lnTo>
                    <a:pt x="30" y="478"/>
                  </a:lnTo>
                  <a:lnTo>
                    <a:pt x="25" y="457"/>
                  </a:lnTo>
                  <a:lnTo>
                    <a:pt x="22" y="437"/>
                  </a:lnTo>
                  <a:lnTo>
                    <a:pt x="20" y="415"/>
                  </a:lnTo>
                  <a:lnTo>
                    <a:pt x="19" y="393"/>
                  </a:lnTo>
                  <a:lnTo>
                    <a:pt x="17" y="375"/>
                  </a:lnTo>
                  <a:lnTo>
                    <a:pt x="16" y="363"/>
                  </a:lnTo>
                  <a:lnTo>
                    <a:pt x="14" y="352"/>
                  </a:lnTo>
                  <a:lnTo>
                    <a:pt x="10" y="342"/>
                  </a:lnTo>
                  <a:lnTo>
                    <a:pt x="8" y="330"/>
                  </a:lnTo>
                  <a:lnTo>
                    <a:pt x="7" y="316"/>
                  </a:lnTo>
                  <a:lnTo>
                    <a:pt x="6" y="310"/>
                  </a:lnTo>
                  <a:lnTo>
                    <a:pt x="7" y="301"/>
                  </a:lnTo>
                  <a:lnTo>
                    <a:pt x="9" y="292"/>
                  </a:lnTo>
                  <a:lnTo>
                    <a:pt x="11" y="285"/>
                  </a:lnTo>
                  <a:lnTo>
                    <a:pt x="14" y="277"/>
                  </a:lnTo>
                  <a:lnTo>
                    <a:pt x="12" y="274"/>
                  </a:lnTo>
                  <a:lnTo>
                    <a:pt x="4" y="253"/>
                  </a:lnTo>
                  <a:lnTo>
                    <a:pt x="1" y="232"/>
                  </a:lnTo>
                  <a:lnTo>
                    <a:pt x="0" y="209"/>
                  </a:lnTo>
                  <a:lnTo>
                    <a:pt x="2" y="184"/>
                  </a:lnTo>
                  <a:lnTo>
                    <a:pt x="4" y="160"/>
                  </a:lnTo>
                  <a:lnTo>
                    <a:pt x="7" y="135"/>
                  </a:lnTo>
                  <a:lnTo>
                    <a:pt x="10" y="112"/>
                  </a:lnTo>
                  <a:lnTo>
                    <a:pt x="14" y="90"/>
                  </a:lnTo>
                  <a:lnTo>
                    <a:pt x="18" y="68"/>
                  </a:lnTo>
                  <a:lnTo>
                    <a:pt x="25" y="48"/>
                  </a:lnTo>
                  <a:lnTo>
                    <a:pt x="35" y="30"/>
                  </a:lnTo>
                  <a:lnTo>
                    <a:pt x="49" y="14"/>
                  </a:lnTo>
                  <a:lnTo>
                    <a:pt x="56" y="5"/>
                  </a:lnTo>
                  <a:lnTo>
                    <a:pt x="65" y="1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ED0D1F"/>
            </a:solidFill>
            <a:ln w="0">
              <a:solidFill>
                <a:srgbClr val="ED0D1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96" name="Freeform 300"/>
            <p:cNvSpPr>
              <a:spLocks noEditPoints="1"/>
            </p:cNvSpPr>
            <p:nvPr/>
          </p:nvSpPr>
          <p:spPr bwMode="auto">
            <a:xfrm>
              <a:off x="8670102" y="4623907"/>
              <a:ext cx="70732" cy="80837"/>
            </a:xfrm>
            <a:custGeom>
              <a:avLst/>
              <a:gdLst>
                <a:gd name="T0" fmla="*/ 470 w 593"/>
                <a:gd name="T1" fmla="*/ 42 h 679"/>
                <a:gd name="T2" fmla="*/ 515 w 593"/>
                <a:gd name="T3" fmla="*/ 0 h 679"/>
                <a:gd name="T4" fmla="*/ 541 w 593"/>
                <a:gd name="T5" fmla="*/ 2 h 679"/>
                <a:gd name="T6" fmla="*/ 568 w 593"/>
                <a:gd name="T7" fmla="*/ 28 h 679"/>
                <a:gd name="T8" fmla="*/ 563 w 593"/>
                <a:gd name="T9" fmla="*/ 37 h 679"/>
                <a:gd name="T10" fmla="*/ 566 w 593"/>
                <a:gd name="T11" fmla="*/ 39 h 679"/>
                <a:gd name="T12" fmla="*/ 571 w 593"/>
                <a:gd name="T13" fmla="*/ 47 h 679"/>
                <a:gd name="T14" fmla="*/ 575 w 593"/>
                <a:gd name="T15" fmla="*/ 48 h 679"/>
                <a:gd name="T16" fmla="*/ 573 w 593"/>
                <a:gd name="T17" fmla="*/ 93 h 679"/>
                <a:gd name="T18" fmla="*/ 569 w 593"/>
                <a:gd name="T19" fmla="*/ 140 h 679"/>
                <a:gd name="T20" fmla="*/ 558 w 593"/>
                <a:gd name="T21" fmla="*/ 228 h 679"/>
                <a:gd name="T22" fmla="*/ 559 w 593"/>
                <a:gd name="T23" fmla="*/ 345 h 679"/>
                <a:gd name="T24" fmla="*/ 570 w 593"/>
                <a:gd name="T25" fmla="*/ 402 h 679"/>
                <a:gd name="T26" fmla="*/ 589 w 593"/>
                <a:gd name="T27" fmla="*/ 460 h 679"/>
                <a:gd name="T28" fmla="*/ 593 w 593"/>
                <a:gd name="T29" fmla="*/ 535 h 679"/>
                <a:gd name="T30" fmla="*/ 574 w 593"/>
                <a:gd name="T31" fmla="*/ 609 h 679"/>
                <a:gd name="T32" fmla="*/ 527 w 593"/>
                <a:gd name="T33" fmla="*/ 658 h 679"/>
                <a:gd name="T34" fmla="*/ 466 w 593"/>
                <a:gd name="T35" fmla="*/ 672 h 679"/>
                <a:gd name="T36" fmla="*/ 359 w 593"/>
                <a:gd name="T37" fmla="*/ 675 h 679"/>
                <a:gd name="T38" fmla="*/ 187 w 593"/>
                <a:gd name="T39" fmla="*/ 679 h 679"/>
                <a:gd name="T40" fmla="*/ 120 w 593"/>
                <a:gd name="T41" fmla="*/ 669 h 679"/>
                <a:gd name="T42" fmla="*/ 89 w 593"/>
                <a:gd name="T43" fmla="*/ 673 h 679"/>
                <a:gd name="T44" fmla="*/ 36 w 593"/>
                <a:gd name="T45" fmla="*/ 655 h 679"/>
                <a:gd name="T46" fmla="*/ 0 w 593"/>
                <a:gd name="T47" fmla="*/ 618 h 679"/>
                <a:gd name="T48" fmla="*/ 17 w 593"/>
                <a:gd name="T49" fmla="*/ 585 h 679"/>
                <a:gd name="T50" fmla="*/ 58 w 593"/>
                <a:gd name="T51" fmla="*/ 578 h 679"/>
                <a:gd name="T52" fmla="*/ 101 w 593"/>
                <a:gd name="T53" fmla="*/ 581 h 679"/>
                <a:gd name="T54" fmla="*/ 161 w 593"/>
                <a:gd name="T55" fmla="*/ 580 h 679"/>
                <a:gd name="T56" fmla="*/ 246 w 593"/>
                <a:gd name="T57" fmla="*/ 589 h 679"/>
                <a:gd name="T58" fmla="*/ 367 w 593"/>
                <a:gd name="T59" fmla="*/ 580 h 679"/>
                <a:gd name="T60" fmla="*/ 438 w 593"/>
                <a:gd name="T61" fmla="*/ 579 h 679"/>
                <a:gd name="T62" fmla="*/ 469 w 593"/>
                <a:gd name="T63" fmla="*/ 571 h 679"/>
                <a:gd name="T64" fmla="*/ 486 w 593"/>
                <a:gd name="T65" fmla="*/ 497 h 679"/>
                <a:gd name="T66" fmla="*/ 489 w 593"/>
                <a:gd name="T67" fmla="*/ 358 h 679"/>
                <a:gd name="T68" fmla="*/ 489 w 593"/>
                <a:gd name="T69" fmla="*/ 240 h 679"/>
                <a:gd name="T70" fmla="*/ 495 w 593"/>
                <a:gd name="T71" fmla="*/ 159 h 679"/>
                <a:gd name="T72" fmla="*/ 497 w 593"/>
                <a:gd name="T73" fmla="*/ 117 h 679"/>
                <a:gd name="T74" fmla="*/ 500 w 593"/>
                <a:gd name="T75" fmla="*/ 82 h 679"/>
                <a:gd name="T76" fmla="*/ 486 w 593"/>
                <a:gd name="T77" fmla="*/ 74 h 679"/>
                <a:gd name="T78" fmla="*/ 470 w 593"/>
                <a:gd name="T79" fmla="*/ 34 h 679"/>
                <a:gd name="T80" fmla="*/ 477 w 593"/>
                <a:gd name="T81" fmla="*/ 15 h 679"/>
                <a:gd name="T82" fmla="*/ 486 w 593"/>
                <a:gd name="T83" fmla="*/ 10 h 679"/>
                <a:gd name="T84" fmla="*/ 489 w 593"/>
                <a:gd name="T85" fmla="*/ 8 h 679"/>
                <a:gd name="T86" fmla="*/ 513 w 593"/>
                <a:gd name="T87" fmla="*/ 0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93" h="679">
                  <a:moveTo>
                    <a:pt x="470" y="32"/>
                  </a:moveTo>
                  <a:lnTo>
                    <a:pt x="470" y="34"/>
                  </a:lnTo>
                  <a:lnTo>
                    <a:pt x="470" y="42"/>
                  </a:lnTo>
                  <a:lnTo>
                    <a:pt x="470" y="32"/>
                  </a:lnTo>
                  <a:close/>
                  <a:moveTo>
                    <a:pt x="513" y="0"/>
                  </a:moveTo>
                  <a:lnTo>
                    <a:pt x="515" y="0"/>
                  </a:lnTo>
                  <a:lnTo>
                    <a:pt x="517" y="0"/>
                  </a:lnTo>
                  <a:lnTo>
                    <a:pt x="528" y="0"/>
                  </a:lnTo>
                  <a:lnTo>
                    <a:pt x="541" y="2"/>
                  </a:lnTo>
                  <a:lnTo>
                    <a:pt x="553" y="8"/>
                  </a:lnTo>
                  <a:lnTo>
                    <a:pt x="561" y="16"/>
                  </a:lnTo>
                  <a:lnTo>
                    <a:pt x="568" y="28"/>
                  </a:lnTo>
                  <a:lnTo>
                    <a:pt x="570" y="42"/>
                  </a:lnTo>
                  <a:lnTo>
                    <a:pt x="566" y="39"/>
                  </a:lnTo>
                  <a:lnTo>
                    <a:pt x="563" y="37"/>
                  </a:lnTo>
                  <a:lnTo>
                    <a:pt x="563" y="36"/>
                  </a:lnTo>
                  <a:lnTo>
                    <a:pt x="563" y="37"/>
                  </a:lnTo>
                  <a:lnTo>
                    <a:pt x="566" y="39"/>
                  </a:lnTo>
                  <a:lnTo>
                    <a:pt x="570" y="42"/>
                  </a:lnTo>
                  <a:lnTo>
                    <a:pt x="571" y="45"/>
                  </a:lnTo>
                  <a:lnTo>
                    <a:pt x="571" y="47"/>
                  </a:lnTo>
                  <a:lnTo>
                    <a:pt x="573" y="47"/>
                  </a:lnTo>
                  <a:lnTo>
                    <a:pt x="574" y="48"/>
                  </a:lnTo>
                  <a:lnTo>
                    <a:pt x="575" y="48"/>
                  </a:lnTo>
                  <a:lnTo>
                    <a:pt x="575" y="48"/>
                  </a:lnTo>
                  <a:lnTo>
                    <a:pt x="575" y="79"/>
                  </a:lnTo>
                  <a:lnTo>
                    <a:pt x="573" y="93"/>
                  </a:lnTo>
                  <a:lnTo>
                    <a:pt x="572" y="109"/>
                  </a:lnTo>
                  <a:lnTo>
                    <a:pt x="572" y="125"/>
                  </a:lnTo>
                  <a:lnTo>
                    <a:pt x="569" y="140"/>
                  </a:lnTo>
                  <a:lnTo>
                    <a:pt x="564" y="154"/>
                  </a:lnTo>
                  <a:lnTo>
                    <a:pt x="560" y="190"/>
                  </a:lnTo>
                  <a:lnTo>
                    <a:pt x="558" y="228"/>
                  </a:lnTo>
                  <a:lnTo>
                    <a:pt x="558" y="267"/>
                  </a:lnTo>
                  <a:lnTo>
                    <a:pt x="559" y="306"/>
                  </a:lnTo>
                  <a:lnTo>
                    <a:pt x="559" y="345"/>
                  </a:lnTo>
                  <a:lnTo>
                    <a:pt x="559" y="364"/>
                  </a:lnTo>
                  <a:lnTo>
                    <a:pt x="563" y="384"/>
                  </a:lnTo>
                  <a:lnTo>
                    <a:pt x="570" y="402"/>
                  </a:lnTo>
                  <a:lnTo>
                    <a:pt x="577" y="421"/>
                  </a:lnTo>
                  <a:lnTo>
                    <a:pt x="584" y="440"/>
                  </a:lnTo>
                  <a:lnTo>
                    <a:pt x="589" y="460"/>
                  </a:lnTo>
                  <a:lnTo>
                    <a:pt x="591" y="483"/>
                  </a:lnTo>
                  <a:lnTo>
                    <a:pt x="593" y="509"/>
                  </a:lnTo>
                  <a:lnTo>
                    <a:pt x="593" y="535"/>
                  </a:lnTo>
                  <a:lnTo>
                    <a:pt x="591" y="561"/>
                  </a:lnTo>
                  <a:lnTo>
                    <a:pt x="585" y="586"/>
                  </a:lnTo>
                  <a:lnTo>
                    <a:pt x="574" y="609"/>
                  </a:lnTo>
                  <a:lnTo>
                    <a:pt x="559" y="631"/>
                  </a:lnTo>
                  <a:lnTo>
                    <a:pt x="544" y="647"/>
                  </a:lnTo>
                  <a:lnTo>
                    <a:pt x="527" y="658"/>
                  </a:lnTo>
                  <a:lnTo>
                    <a:pt x="508" y="666"/>
                  </a:lnTo>
                  <a:lnTo>
                    <a:pt x="487" y="670"/>
                  </a:lnTo>
                  <a:lnTo>
                    <a:pt x="466" y="672"/>
                  </a:lnTo>
                  <a:lnTo>
                    <a:pt x="445" y="673"/>
                  </a:lnTo>
                  <a:lnTo>
                    <a:pt x="423" y="673"/>
                  </a:lnTo>
                  <a:lnTo>
                    <a:pt x="359" y="675"/>
                  </a:lnTo>
                  <a:lnTo>
                    <a:pt x="294" y="678"/>
                  </a:lnTo>
                  <a:lnTo>
                    <a:pt x="230" y="679"/>
                  </a:lnTo>
                  <a:lnTo>
                    <a:pt x="187" y="679"/>
                  </a:lnTo>
                  <a:lnTo>
                    <a:pt x="141" y="673"/>
                  </a:lnTo>
                  <a:lnTo>
                    <a:pt x="129" y="669"/>
                  </a:lnTo>
                  <a:lnTo>
                    <a:pt x="120" y="669"/>
                  </a:lnTo>
                  <a:lnTo>
                    <a:pt x="110" y="670"/>
                  </a:lnTo>
                  <a:lnTo>
                    <a:pt x="100" y="672"/>
                  </a:lnTo>
                  <a:lnTo>
                    <a:pt x="89" y="673"/>
                  </a:lnTo>
                  <a:lnTo>
                    <a:pt x="73" y="671"/>
                  </a:lnTo>
                  <a:lnTo>
                    <a:pt x="54" y="665"/>
                  </a:lnTo>
                  <a:lnTo>
                    <a:pt x="36" y="655"/>
                  </a:lnTo>
                  <a:lnTo>
                    <a:pt x="19" y="644"/>
                  </a:lnTo>
                  <a:lnTo>
                    <a:pt x="5" y="631"/>
                  </a:lnTo>
                  <a:lnTo>
                    <a:pt x="0" y="618"/>
                  </a:lnTo>
                  <a:lnTo>
                    <a:pt x="1" y="605"/>
                  </a:lnTo>
                  <a:lnTo>
                    <a:pt x="7" y="593"/>
                  </a:lnTo>
                  <a:lnTo>
                    <a:pt x="17" y="585"/>
                  </a:lnTo>
                  <a:lnTo>
                    <a:pt x="30" y="578"/>
                  </a:lnTo>
                  <a:lnTo>
                    <a:pt x="44" y="576"/>
                  </a:lnTo>
                  <a:lnTo>
                    <a:pt x="58" y="578"/>
                  </a:lnTo>
                  <a:lnTo>
                    <a:pt x="73" y="582"/>
                  </a:lnTo>
                  <a:lnTo>
                    <a:pt x="86" y="582"/>
                  </a:lnTo>
                  <a:lnTo>
                    <a:pt x="101" y="581"/>
                  </a:lnTo>
                  <a:lnTo>
                    <a:pt x="115" y="579"/>
                  </a:lnTo>
                  <a:lnTo>
                    <a:pt x="130" y="578"/>
                  </a:lnTo>
                  <a:lnTo>
                    <a:pt x="161" y="580"/>
                  </a:lnTo>
                  <a:lnTo>
                    <a:pt x="190" y="583"/>
                  </a:lnTo>
                  <a:lnTo>
                    <a:pt x="218" y="587"/>
                  </a:lnTo>
                  <a:lnTo>
                    <a:pt x="246" y="589"/>
                  </a:lnTo>
                  <a:lnTo>
                    <a:pt x="287" y="587"/>
                  </a:lnTo>
                  <a:lnTo>
                    <a:pt x="327" y="583"/>
                  </a:lnTo>
                  <a:lnTo>
                    <a:pt x="367" y="580"/>
                  </a:lnTo>
                  <a:lnTo>
                    <a:pt x="408" y="578"/>
                  </a:lnTo>
                  <a:lnTo>
                    <a:pt x="424" y="579"/>
                  </a:lnTo>
                  <a:lnTo>
                    <a:pt x="438" y="579"/>
                  </a:lnTo>
                  <a:lnTo>
                    <a:pt x="451" y="579"/>
                  </a:lnTo>
                  <a:lnTo>
                    <a:pt x="461" y="577"/>
                  </a:lnTo>
                  <a:lnTo>
                    <a:pt x="469" y="571"/>
                  </a:lnTo>
                  <a:lnTo>
                    <a:pt x="476" y="562"/>
                  </a:lnTo>
                  <a:lnTo>
                    <a:pt x="481" y="547"/>
                  </a:lnTo>
                  <a:lnTo>
                    <a:pt x="486" y="497"/>
                  </a:lnTo>
                  <a:lnTo>
                    <a:pt x="487" y="449"/>
                  </a:lnTo>
                  <a:lnTo>
                    <a:pt x="488" y="403"/>
                  </a:lnTo>
                  <a:lnTo>
                    <a:pt x="489" y="358"/>
                  </a:lnTo>
                  <a:lnTo>
                    <a:pt x="492" y="313"/>
                  </a:lnTo>
                  <a:lnTo>
                    <a:pt x="491" y="275"/>
                  </a:lnTo>
                  <a:lnTo>
                    <a:pt x="489" y="240"/>
                  </a:lnTo>
                  <a:lnTo>
                    <a:pt x="489" y="207"/>
                  </a:lnTo>
                  <a:lnTo>
                    <a:pt x="492" y="175"/>
                  </a:lnTo>
                  <a:lnTo>
                    <a:pt x="495" y="159"/>
                  </a:lnTo>
                  <a:lnTo>
                    <a:pt x="498" y="144"/>
                  </a:lnTo>
                  <a:lnTo>
                    <a:pt x="499" y="130"/>
                  </a:lnTo>
                  <a:lnTo>
                    <a:pt x="497" y="117"/>
                  </a:lnTo>
                  <a:lnTo>
                    <a:pt x="498" y="104"/>
                  </a:lnTo>
                  <a:lnTo>
                    <a:pt x="499" y="91"/>
                  </a:lnTo>
                  <a:lnTo>
                    <a:pt x="500" y="82"/>
                  </a:lnTo>
                  <a:lnTo>
                    <a:pt x="498" y="79"/>
                  </a:lnTo>
                  <a:lnTo>
                    <a:pt x="495" y="78"/>
                  </a:lnTo>
                  <a:lnTo>
                    <a:pt x="486" y="74"/>
                  </a:lnTo>
                  <a:lnTo>
                    <a:pt x="478" y="62"/>
                  </a:lnTo>
                  <a:lnTo>
                    <a:pt x="472" y="48"/>
                  </a:lnTo>
                  <a:lnTo>
                    <a:pt x="470" y="34"/>
                  </a:lnTo>
                  <a:lnTo>
                    <a:pt x="470" y="32"/>
                  </a:lnTo>
                  <a:lnTo>
                    <a:pt x="472" y="23"/>
                  </a:lnTo>
                  <a:lnTo>
                    <a:pt x="477" y="15"/>
                  </a:lnTo>
                  <a:lnTo>
                    <a:pt x="486" y="11"/>
                  </a:lnTo>
                  <a:lnTo>
                    <a:pt x="486" y="11"/>
                  </a:lnTo>
                  <a:lnTo>
                    <a:pt x="486" y="10"/>
                  </a:lnTo>
                  <a:lnTo>
                    <a:pt x="486" y="10"/>
                  </a:lnTo>
                  <a:lnTo>
                    <a:pt x="487" y="9"/>
                  </a:lnTo>
                  <a:lnTo>
                    <a:pt x="489" y="8"/>
                  </a:lnTo>
                  <a:lnTo>
                    <a:pt x="492" y="6"/>
                  </a:lnTo>
                  <a:lnTo>
                    <a:pt x="502" y="1"/>
                  </a:lnTo>
                  <a:lnTo>
                    <a:pt x="513" y="0"/>
                  </a:lnTo>
                  <a:close/>
                </a:path>
              </a:pathLst>
            </a:custGeom>
            <a:solidFill>
              <a:srgbClr val="ED0D1F"/>
            </a:solidFill>
            <a:ln w="0">
              <a:solidFill>
                <a:srgbClr val="ED0D1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97" name="Freeform 301"/>
            <p:cNvSpPr/>
            <p:nvPr/>
          </p:nvSpPr>
          <p:spPr bwMode="auto">
            <a:xfrm>
              <a:off x="8668659" y="4619577"/>
              <a:ext cx="47636" cy="17322"/>
            </a:xfrm>
            <a:custGeom>
              <a:avLst/>
              <a:gdLst>
                <a:gd name="T0" fmla="*/ 89 w 402"/>
                <a:gd name="T1" fmla="*/ 1 h 142"/>
                <a:gd name="T2" fmla="*/ 104 w 402"/>
                <a:gd name="T3" fmla="*/ 7 h 142"/>
                <a:gd name="T4" fmla="*/ 120 w 402"/>
                <a:gd name="T5" fmla="*/ 8 h 142"/>
                <a:gd name="T6" fmla="*/ 139 w 402"/>
                <a:gd name="T7" fmla="*/ 5 h 142"/>
                <a:gd name="T8" fmla="*/ 155 w 402"/>
                <a:gd name="T9" fmla="*/ 3 h 142"/>
                <a:gd name="T10" fmla="*/ 182 w 402"/>
                <a:gd name="T11" fmla="*/ 2 h 142"/>
                <a:gd name="T12" fmla="*/ 213 w 402"/>
                <a:gd name="T13" fmla="*/ 16 h 142"/>
                <a:gd name="T14" fmla="*/ 266 w 402"/>
                <a:gd name="T15" fmla="*/ 17 h 142"/>
                <a:gd name="T16" fmla="*/ 295 w 402"/>
                <a:gd name="T17" fmla="*/ 24 h 142"/>
                <a:gd name="T18" fmla="*/ 323 w 402"/>
                <a:gd name="T19" fmla="*/ 31 h 142"/>
                <a:gd name="T20" fmla="*/ 343 w 402"/>
                <a:gd name="T21" fmla="*/ 32 h 142"/>
                <a:gd name="T22" fmla="*/ 373 w 402"/>
                <a:gd name="T23" fmla="*/ 30 h 142"/>
                <a:gd name="T24" fmla="*/ 395 w 402"/>
                <a:gd name="T25" fmla="*/ 43 h 142"/>
                <a:gd name="T26" fmla="*/ 402 w 402"/>
                <a:gd name="T27" fmla="*/ 66 h 142"/>
                <a:gd name="T28" fmla="*/ 390 w 402"/>
                <a:gd name="T29" fmla="*/ 91 h 142"/>
                <a:gd name="T30" fmla="*/ 359 w 402"/>
                <a:gd name="T31" fmla="*/ 113 h 142"/>
                <a:gd name="T32" fmla="*/ 323 w 402"/>
                <a:gd name="T33" fmla="*/ 121 h 142"/>
                <a:gd name="T34" fmla="*/ 284 w 402"/>
                <a:gd name="T35" fmla="*/ 119 h 142"/>
                <a:gd name="T36" fmla="*/ 244 w 402"/>
                <a:gd name="T37" fmla="*/ 111 h 142"/>
                <a:gd name="T38" fmla="*/ 191 w 402"/>
                <a:gd name="T39" fmla="*/ 110 h 142"/>
                <a:gd name="T40" fmla="*/ 166 w 402"/>
                <a:gd name="T41" fmla="*/ 106 h 142"/>
                <a:gd name="T42" fmla="*/ 153 w 402"/>
                <a:gd name="T43" fmla="*/ 111 h 142"/>
                <a:gd name="T44" fmla="*/ 138 w 402"/>
                <a:gd name="T45" fmla="*/ 117 h 142"/>
                <a:gd name="T46" fmla="*/ 126 w 402"/>
                <a:gd name="T47" fmla="*/ 119 h 142"/>
                <a:gd name="T48" fmla="*/ 121 w 402"/>
                <a:gd name="T49" fmla="*/ 117 h 142"/>
                <a:gd name="T50" fmla="*/ 130 w 402"/>
                <a:gd name="T51" fmla="*/ 106 h 142"/>
                <a:gd name="T52" fmla="*/ 94 w 402"/>
                <a:gd name="T53" fmla="*/ 134 h 142"/>
                <a:gd name="T54" fmla="*/ 75 w 402"/>
                <a:gd name="T55" fmla="*/ 141 h 142"/>
                <a:gd name="T56" fmla="*/ 41 w 402"/>
                <a:gd name="T57" fmla="*/ 137 h 142"/>
                <a:gd name="T58" fmla="*/ 13 w 402"/>
                <a:gd name="T59" fmla="*/ 116 h 142"/>
                <a:gd name="T60" fmla="*/ 0 w 402"/>
                <a:gd name="T61" fmla="*/ 83 h 142"/>
                <a:gd name="T62" fmla="*/ 9 w 402"/>
                <a:gd name="T63" fmla="*/ 48 h 142"/>
                <a:gd name="T64" fmla="*/ 33 w 402"/>
                <a:gd name="T65" fmla="*/ 17 h 142"/>
                <a:gd name="T66" fmla="*/ 65 w 402"/>
                <a:gd name="T67" fmla="*/ 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2" h="142">
                  <a:moveTo>
                    <a:pt x="82" y="0"/>
                  </a:moveTo>
                  <a:lnTo>
                    <a:pt x="89" y="1"/>
                  </a:lnTo>
                  <a:lnTo>
                    <a:pt x="96" y="4"/>
                  </a:lnTo>
                  <a:lnTo>
                    <a:pt x="104" y="7"/>
                  </a:lnTo>
                  <a:lnTo>
                    <a:pt x="111" y="8"/>
                  </a:lnTo>
                  <a:lnTo>
                    <a:pt x="120" y="8"/>
                  </a:lnTo>
                  <a:lnTo>
                    <a:pt x="130" y="5"/>
                  </a:lnTo>
                  <a:lnTo>
                    <a:pt x="139" y="5"/>
                  </a:lnTo>
                  <a:lnTo>
                    <a:pt x="148" y="5"/>
                  </a:lnTo>
                  <a:lnTo>
                    <a:pt x="155" y="3"/>
                  </a:lnTo>
                  <a:lnTo>
                    <a:pt x="166" y="0"/>
                  </a:lnTo>
                  <a:lnTo>
                    <a:pt x="182" y="2"/>
                  </a:lnTo>
                  <a:lnTo>
                    <a:pt x="197" y="7"/>
                  </a:lnTo>
                  <a:lnTo>
                    <a:pt x="213" y="16"/>
                  </a:lnTo>
                  <a:lnTo>
                    <a:pt x="255" y="16"/>
                  </a:lnTo>
                  <a:lnTo>
                    <a:pt x="266" y="17"/>
                  </a:lnTo>
                  <a:lnTo>
                    <a:pt x="280" y="20"/>
                  </a:lnTo>
                  <a:lnTo>
                    <a:pt x="295" y="24"/>
                  </a:lnTo>
                  <a:lnTo>
                    <a:pt x="310" y="28"/>
                  </a:lnTo>
                  <a:lnTo>
                    <a:pt x="323" y="31"/>
                  </a:lnTo>
                  <a:lnTo>
                    <a:pt x="335" y="33"/>
                  </a:lnTo>
                  <a:lnTo>
                    <a:pt x="343" y="32"/>
                  </a:lnTo>
                  <a:lnTo>
                    <a:pt x="358" y="29"/>
                  </a:lnTo>
                  <a:lnTo>
                    <a:pt x="373" y="30"/>
                  </a:lnTo>
                  <a:lnTo>
                    <a:pt x="385" y="35"/>
                  </a:lnTo>
                  <a:lnTo>
                    <a:pt x="395" y="43"/>
                  </a:lnTo>
                  <a:lnTo>
                    <a:pt x="401" y="54"/>
                  </a:lnTo>
                  <a:lnTo>
                    <a:pt x="402" y="66"/>
                  </a:lnTo>
                  <a:lnTo>
                    <a:pt x="399" y="78"/>
                  </a:lnTo>
                  <a:lnTo>
                    <a:pt x="390" y="91"/>
                  </a:lnTo>
                  <a:lnTo>
                    <a:pt x="377" y="104"/>
                  </a:lnTo>
                  <a:lnTo>
                    <a:pt x="359" y="113"/>
                  </a:lnTo>
                  <a:lnTo>
                    <a:pt x="342" y="119"/>
                  </a:lnTo>
                  <a:lnTo>
                    <a:pt x="323" y="121"/>
                  </a:lnTo>
                  <a:lnTo>
                    <a:pt x="304" y="121"/>
                  </a:lnTo>
                  <a:lnTo>
                    <a:pt x="284" y="119"/>
                  </a:lnTo>
                  <a:lnTo>
                    <a:pt x="263" y="116"/>
                  </a:lnTo>
                  <a:lnTo>
                    <a:pt x="244" y="111"/>
                  </a:lnTo>
                  <a:lnTo>
                    <a:pt x="202" y="111"/>
                  </a:lnTo>
                  <a:lnTo>
                    <a:pt x="191" y="110"/>
                  </a:lnTo>
                  <a:lnTo>
                    <a:pt x="178" y="108"/>
                  </a:lnTo>
                  <a:lnTo>
                    <a:pt x="166" y="106"/>
                  </a:lnTo>
                  <a:lnTo>
                    <a:pt x="161" y="108"/>
                  </a:lnTo>
                  <a:lnTo>
                    <a:pt x="153" y="111"/>
                  </a:lnTo>
                  <a:lnTo>
                    <a:pt x="146" y="113"/>
                  </a:lnTo>
                  <a:lnTo>
                    <a:pt x="138" y="117"/>
                  </a:lnTo>
                  <a:lnTo>
                    <a:pt x="132" y="118"/>
                  </a:lnTo>
                  <a:lnTo>
                    <a:pt x="126" y="119"/>
                  </a:lnTo>
                  <a:lnTo>
                    <a:pt x="122" y="119"/>
                  </a:lnTo>
                  <a:lnTo>
                    <a:pt x="121" y="117"/>
                  </a:lnTo>
                  <a:lnTo>
                    <a:pt x="123" y="112"/>
                  </a:lnTo>
                  <a:lnTo>
                    <a:pt x="130" y="106"/>
                  </a:lnTo>
                  <a:lnTo>
                    <a:pt x="113" y="123"/>
                  </a:lnTo>
                  <a:lnTo>
                    <a:pt x="94" y="134"/>
                  </a:lnTo>
                  <a:lnTo>
                    <a:pt x="83" y="137"/>
                  </a:lnTo>
                  <a:lnTo>
                    <a:pt x="75" y="141"/>
                  </a:lnTo>
                  <a:lnTo>
                    <a:pt x="57" y="142"/>
                  </a:lnTo>
                  <a:lnTo>
                    <a:pt x="41" y="137"/>
                  </a:lnTo>
                  <a:lnTo>
                    <a:pt x="26" y="128"/>
                  </a:lnTo>
                  <a:lnTo>
                    <a:pt x="13" y="116"/>
                  </a:lnTo>
                  <a:lnTo>
                    <a:pt x="5" y="100"/>
                  </a:lnTo>
                  <a:lnTo>
                    <a:pt x="0" y="83"/>
                  </a:lnTo>
                  <a:lnTo>
                    <a:pt x="1" y="66"/>
                  </a:lnTo>
                  <a:lnTo>
                    <a:pt x="9" y="48"/>
                  </a:lnTo>
                  <a:lnTo>
                    <a:pt x="20" y="31"/>
                  </a:lnTo>
                  <a:lnTo>
                    <a:pt x="33" y="17"/>
                  </a:lnTo>
                  <a:lnTo>
                    <a:pt x="49" y="7"/>
                  </a:lnTo>
                  <a:lnTo>
                    <a:pt x="65" y="2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ED0D1F"/>
            </a:solidFill>
            <a:ln w="0">
              <a:solidFill>
                <a:srgbClr val="ED0D1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98" name="Freeform 302"/>
            <p:cNvSpPr/>
            <p:nvPr/>
          </p:nvSpPr>
          <p:spPr bwMode="auto">
            <a:xfrm>
              <a:off x="8642675" y="4723510"/>
              <a:ext cx="112594" cy="187657"/>
            </a:xfrm>
            <a:custGeom>
              <a:avLst/>
              <a:gdLst>
                <a:gd name="T0" fmla="*/ 118 w 944"/>
                <a:gd name="T1" fmla="*/ 3 h 1552"/>
                <a:gd name="T2" fmla="*/ 128 w 944"/>
                <a:gd name="T3" fmla="*/ 5 h 1552"/>
                <a:gd name="T4" fmla="*/ 171 w 944"/>
                <a:gd name="T5" fmla="*/ 33 h 1552"/>
                <a:gd name="T6" fmla="*/ 171 w 944"/>
                <a:gd name="T7" fmla="*/ 85 h 1552"/>
                <a:gd name="T8" fmla="*/ 127 w 944"/>
                <a:gd name="T9" fmla="*/ 111 h 1552"/>
                <a:gd name="T10" fmla="*/ 119 w 944"/>
                <a:gd name="T11" fmla="*/ 129 h 1552"/>
                <a:gd name="T12" fmla="*/ 106 w 944"/>
                <a:gd name="T13" fmla="*/ 181 h 1552"/>
                <a:gd name="T14" fmla="*/ 109 w 944"/>
                <a:gd name="T15" fmla="*/ 309 h 1552"/>
                <a:gd name="T16" fmla="*/ 119 w 944"/>
                <a:gd name="T17" fmla="*/ 476 h 1552"/>
                <a:gd name="T18" fmla="*/ 126 w 944"/>
                <a:gd name="T19" fmla="*/ 592 h 1552"/>
                <a:gd name="T20" fmla="*/ 122 w 944"/>
                <a:gd name="T21" fmla="*/ 677 h 1552"/>
                <a:gd name="T22" fmla="*/ 109 w 944"/>
                <a:gd name="T23" fmla="*/ 889 h 1552"/>
                <a:gd name="T24" fmla="*/ 108 w 944"/>
                <a:gd name="T25" fmla="*/ 1105 h 1552"/>
                <a:gd name="T26" fmla="*/ 121 w 944"/>
                <a:gd name="T27" fmla="*/ 1225 h 1552"/>
                <a:gd name="T28" fmla="*/ 140 w 944"/>
                <a:gd name="T29" fmla="*/ 1344 h 1552"/>
                <a:gd name="T30" fmla="*/ 188 w 944"/>
                <a:gd name="T31" fmla="*/ 1354 h 1552"/>
                <a:gd name="T32" fmla="*/ 297 w 944"/>
                <a:gd name="T33" fmla="*/ 1365 h 1552"/>
                <a:gd name="T34" fmla="*/ 453 w 944"/>
                <a:gd name="T35" fmla="*/ 1370 h 1552"/>
                <a:gd name="T36" fmla="*/ 554 w 944"/>
                <a:gd name="T37" fmla="*/ 1348 h 1552"/>
                <a:gd name="T38" fmla="*/ 659 w 944"/>
                <a:gd name="T39" fmla="*/ 1359 h 1552"/>
                <a:gd name="T40" fmla="*/ 724 w 944"/>
                <a:gd name="T41" fmla="*/ 1365 h 1552"/>
                <a:gd name="T42" fmla="*/ 778 w 944"/>
                <a:gd name="T43" fmla="*/ 1366 h 1552"/>
                <a:gd name="T44" fmla="*/ 862 w 944"/>
                <a:gd name="T45" fmla="*/ 1370 h 1552"/>
                <a:gd name="T46" fmla="*/ 926 w 944"/>
                <a:gd name="T47" fmla="*/ 1407 h 1552"/>
                <a:gd name="T48" fmla="*/ 944 w 944"/>
                <a:gd name="T49" fmla="*/ 1475 h 1552"/>
                <a:gd name="T50" fmla="*/ 914 w 944"/>
                <a:gd name="T51" fmla="*/ 1535 h 1552"/>
                <a:gd name="T52" fmla="*/ 832 w 944"/>
                <a:gd name="T53" fmla="*/ 1545 h 1552"/>
                <a:gd name="T54" fmla="*/ 733 w 944"/>
                <a:gd name="T55" fmla="*/ 1547 h 1552"/>
                <a:gd name="T56" fmla="*/ 658 w 944"/>
                <a:gd name="T57" fmla="*/ 1540 h 1552"/>
                <a:gd name="T58" fmla="*/ 565 w 944"/>
                <a:gd name="T59" fmla="*/ 1536 h 1552"/>
                <a:gd name="T60" fmla="*/ 449 w 944"/>
                <a:gd name="T61" fmla="*/ 1549 h 1552"/>
                <a:gd name="T62" fmla="*/ 324 w 944"/>
                <a:gd name="T63" fmla="*/ 1552 h 1552"/>
                <a:gd name="T64" fmla="*/ 187 w 944"/>
                <a:gd name="T65" fmla="*/ 1540 h 1552"/>
                <a:gd name="T66" fmla="*/ 82 w 944"/>
                <a:gd name="T67" fmla="*/ 1523 h 1552"/>
                <a:gd name="T68" fmla="*/ 15 w 944"/>
                <a:gd name="T69" fmla="*/ 1449 h 1552"/>
                <a:gd name="T70" fmla="*/ 12 w 944"/>
                <a:gd name="T71" fmla="*/ 1444 h 1552"/>
                <a:gd name="T72" fmla="*/ 6 w 944"/>
                <a:gd name="T73" fmla="*/ 1430 h 1552"/>
                <a:gd name="T74" fmla="*/ 13 w 944"/>
                <a:gd name="T75" fmla="*/ 1367 h 1552"/>
                <a:gd name="T76" fmla="*/ 5 w 944"/>
                <a:gd name="T77" fmla="*/ 1319 h 1552"/>
                <a:gd name="T78" fmla="*/ 4 w 944"/>
                <a:gd name="T79" fmla="*/ 1226 h 1552"/>
                <a:gd name="T80" fmla="*/ 4 w 944"/>
                <a:gd name="T81" fmla="*/ 1073 h 1552"/>
                <a:gd name="T82" fmla="*/ 29 w 944"/>
                <a:gd name="T83" fmla="*/ 881 h 1552"/>
                <a:gd name="T84" fmla="*/ 43 w 944"/>
                <a:gd name="T85" fmla="*/ 789 h 1552"/>
                <a:gd name="T86" fmla="*/ 60 w 944"/>
                <a:gd name="T87" fmla="*/ 713 h 1552"/>
                <a:gd name="T88" fmla="*/ 75 w 944"/>
                <a:gd name="T89" fmla="*/ 626 h 1552"/>
                <a:gd name="T90" fmla="*/ 86 w 944"/>
                <a:gd name="T91" fmla="*/ 545 h 1552"/>
                <a:gd name="T92" fmla="*/ 82 w 944"/>
                <a:gd name="T93" fmla="*/ 468 h 1552"/>
                <a:gd name="T94" fmla="*/ 88 w 944"/>
                <a:gd name="T95" fmla="*/ 230 h 1552"/>
                <a:gd name="T96" fmla="*/ 101 w 944"/>
                <a:gd name="T97" fmla="*/ 140 h 1552"/>
                <a:gd name="T98" fmla="*/ 92 w 944"/>
                <a:gd name="T99" fmla="*/ 97 h 1552"/>
                <a:gd name="T100" fmla="*/ 57 w 944"/>
                <a:gd name="T101" fmla="*/ 65 h 1552"/>
                <a:gd name="T102" fmla="*/ 65 w 944"/>
                <a:gd name="T103" fmla="*/ 9 h 1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44" h="1552">
                  <a:moveTo>
                    <a:pt x="101" y="0"/>
                  </a:moveTo>
                  <a:lnTo>
                    <a:pt x="113" y="2"/>
                  </a:lnTo>
                  <a:lnTo>
                    <a:pt x="114" y="3"/>
                  </a:lnTo>
                  <a:lnTo>
                    <a:pt x="118" y="3"/>
                  </a:lnTo>
                  <a:lnTo>
                    <a:pt x="125" y="4"/>
                  </a:lnTo>
                  <a:lnTo>
                    <a:pt x="125" y="2"/>
                  </a:lnTo>
                  <a:lnTo>
                    <a:pt x="126" y="4"/>
                  </a:lnTo>
                  <a:lnTo>
                    <a:pt x="128" y="5"/>
                  </a:lnTo>
                  <a:lnTo>
                    <a:pt x="139" y="8"/>
                  </a:lnTo>
                  <a:lnTo>
                    <a:pt x="149" y="14"/>
                  </a:lnTo>
                  <a:lnTo>
                    <a:pt x="160" y="22"/>
                  </a:lnTo>
                  <a:lnTo>
                    <a:pt x="171" y="33"/>
                  </a:lnTo>
                  <a:lnTo>
                    <a:pt x="176" y="46"/>
                  </a:lnTo>
                  <a:lnTo>
                    <a:pt x="179" y="59"/>
                  </a:lnTo>
                  <a:lnTo>
                    <a:pt x="176" y="72"/>
                  </a:lnTo>
                  <a:lnTo>
                    <a:pt x="171" y="85"/>
                  </a:lnTo>
                  <a:lnTo>
                    <a:pt x="163" y="96"/>
                  </a:lnTo>
                  <a:lnTo>
                    <a:pt x="153" y="105"/>
                  </a:lnTo>
                  <a:lnTo>
                    <a:pt x="141" y="110"/>
                  </a:lnTo>
                  <a:lnTo>
                    <a:pt x="127" y="111"/>
                  </a:lnTo>
                  <a:lnTo>
                    <a:pt x="124" y="110"/>
                  </a:lnTo>
                  <a:lnTo>
                    <a:pt x="125" y="113"/>
                  </a:lnTo>
                  <a:lnTo>
                    <a:pt x="125" y="119"/>
                  </a:lnTo>
                  <a:lnTo>
                    <a:pt x="119" y="129"/>
                  </a:lnTo>
                  <a:lnTo>
                    <a:pt x="114" y="136"/>
                  </a:lnTo>
                  <a:lnTo>
                    <a:pt x="111" y="143"/>
                  </a:lnTo>
                  <a:lnTo>
                    <a:pt x="108" y="150"/>
                  </a:lnTo>
                  <a:lnTo>
                    <a:pt x="106" y="181"/>
                  </a:lnTo>
                  <a:lnTo>
                    <a:pt x="107" y="209"/>
                  </a:lnTo>
                  <a:lnTo>
                    <a:pt x="108" y="236"/>
                  </a:lnTo>
                  <a:lnTo>
                    <a:pt x="108" y="266"/>
                  </a:lnTo>
                  <a:lnTo>
                    <a:pt x="109" y="309"/>
                  </a:lnTo>
                  <a:lnTo>
                    <a:pt x="111" y="353"/>
                  </a:lnTo>
                  <a:lnTo>
                    <a:pt x="113" y="400"/>
                  </a:lnTo>
                  <a:lnTo>
                    <a:pt x="113" y="446"/>
                  </a:lnTo>
                  <a:lnTo>
                    <a:pt x="119" y="476"/>
                  </a:lnTo>
                  <a:lnTo>
                    <a:pt x="124" y="503"/>
                  </a:lnTo>
                  <a:lnTo>
                    <a:pt x="129" y="532"/>
                  </a:lnTo>
                  <a:lnTo>
                    <a:pt x="128" y="562"/>
                  </a:lnTo>
                  <a:lnTo>
                    <a:pt x="126" y="592"/>
                  </a:lnTo>
                  <a:lnTo>
                    <a:pt x="125" y="622"/>
                  </a:lnTo>
                  <a:lnTo>
                    <a:pt x="124" y="642"/>
                  </a:lnTo>
                  <a:lnTo>
                    <a:pt x="123" y="659"/>
                  </a:lnTo>
                  <a:lnTo>
                    <a:pt x="122" y="677"/>
                  </a:lnTo>
                  <a:lnTo>
                    <a:pt x="125" y="696"/>
                  </a:lnTo>
                  <a:lnTo>
                    <a:pt x="125" y="781"/>
                  </a:lnTo>
                  <a:lnTo>
                    <a:pt x="114" y="835"/>
                  </a:lnTo>
                  <a:lnTo>
                    <a:pt x="109" y="889"/>
                  </a:lnTo>
                  <a:lnTo>
                    <a:pt x="107" y="943"/>
                  </a:lnTo>
                  <a:lnTo>
                    <a:pt x="107" y="997"/>
                  </a:lnTo>
                  <a:lnTo>
                    <a:pt x="108" y="1051"/>
                  </a:lnTo>
                  <a:lnTo>
                    <a:pt x="108" y="1105"/>
                  </a:lnTo>
                  <a:lnTo>
                    <a:pt x="108" y="1136"/>
                  </a:lnTo>
                  <a:lnTo>
                    <a:pt x="110" y="1166"/>
                  </a:lnTo>
                  <a:lnTo>
                    <a:pt x="116" y="1196"/>
                  </a:lnTo>
                  <a:lnTo>
                    <a:pt x="121" y="1225"/>
                  </a:lnTo>
                  <a:lnTo>
                    <a:pt x="125" y="1253"/>
                  </a:lnTo>
                  <a:lnTo>
                    <a:pt x="125" y="1317"/>
                  </a:lnTo>
                  <a:lnTo>
                    <a:pt x="127" y="1335"/>
                  </a:lnTo>
                  <a:lnTo>
                    <a:pt x="140" y="1344"/>
                  </a:lnTo>
                  <a:lnTo>
                    <a:pt x="155" y="1359"/>
                  </a:lnTo>
                  <a:lnTo>
                    <a:pt x="158" y="1363"/>
                  </a:lnTo>
                  <a:lnTo>
                    <a:pt x="165" y="1359"/>
                  </a:lnTo>
                  <a:lnTo>
                    <a:pt x="188" y="1354"/>
                  </a:lnTo>
                  <a:lnTo>
                    <a:pt x="212" y="1353"/>
                  </a:lnTo>
                  <a:lnTo>
                    <a:pt x="236" y="1355"/>
                  </a:lnTo>
                  <a:lnTo>
                    <a:pt x="260" y="1359"/>
                  </a:lnTo>
                  <a:lnTo>
                    <a:pt x="297" y="1365"/>
                  </a:lnTo>
                  <a:lnTo>
                    <a:pt x="337" y="1369"/>
                  </a:lnTo>
                  <a:lnTo>
                    <a:pt x="377" y="1371"/>
                  </a:lnTo>
                  <a:lnTo>
                    <a:pt x="417" y="1372"/>
                  </a:lnTo>
                  <a:lnTo>
                    <a:pt x="453" y="1370"/>
                  </a:lnTo>
                  <a:lnTo>
                    <a:pt x="477" y="1364"/>
                  </a:lnTo>
                  <a:lnTo>
                    <a:pt x="501" y="1357"/>
                  </a:lnTo>
                  <a:lnTo>
                    <a:pt x="527" y="1351"/>
                  </a:lnTo>
                  <a:lnTo>
                    <a:pt x="554" y="1348"/>
                  </a:lnTo>
                  <a:lnTo>
                    <a:pt x="578" y="1348"/>
                  </a:lnTo>
                  <a:lnTo>
                    <a:pt x="604" y="1355"/>
                  </a:lnTo>
                  <a:lnTo>
                    <a:pt x="632" y="1358"/>
                  </a:lnTo>
                  <a:lnTo>
                    <a:pt x="659" y="1359"/>
                  </a:lnTo>
                  <a:lnTo>
                    <a:pt x="683" y="1359"/>
                  </a:lnTo>
                  <a:lnTo>
                    <a:pt x="700" y="1360"/>
                  </a:lnTo>
                  <a:lnTo>
                    <a:pt x="713" y="1363"/>
                  </a:lnTo>
                  <a:lnTo>
                    <a:pt x="724" y="1365"/>
                  </a:lnTo>
                  <a:lnTo>
                    <a:pt x="735" y="1367"/>
                  </a:lnTo>
                  <a:lnTo>
                    <a:pt x="745" y="1369"/>
                  </a:lnTo>
                  <a:lnTo>
                    <a:pt x="757" y="1370"/>
                  </a:lnTo>
                  <a:lnTo>
                    <a:pt x="778" y="1366"/>
                  </a:lnTo>
                  <a:lnTo>
                    <a:pt x="799" y="1366"/>
                  </a:lnTo>
                  <a:lnTo>
                    <a:pt x="819" y="1367"/>
                  </a:lnTo>
                  <a:lnTo>
                    <a:pt x="840" y="1369"/>
                  </a:lnTo>
                  <a:lnTo>
                    <a:pt x="862" y="1370"/>
                  </a:lnTo>
                  <a:lnTo>
                    <a:pt x="882" y="1374"/>
                  </a:lnTo>
                  <a:lnTo>
                    <a:pt x="900" y="1382"/>
                  </a:lnTo>
                  <a:lnTo>
                    <a:pt x="914" y="1394"/>
                  </a:lnTo>
                  <a:lnTo>
                    <a:pt x="926" y="1407"/>
                  </a:lnTo>
                  <a:lnTo>
                    <a:pt x="935" y="1423"/>
                  </a:lnTo>
                  <a:lnTo>
                    <a:pt x="941" y="1440"/>
                  </a:lnTo>
                  <a:lnTo>
                    <a:pt x="944" y="1458"/>
                  </a:lnTo>
                  <a:lnTo>
                    <a:pt x="944" y="1475"/>
                  </a:lnTo>
                  <a:lnTo>
                    <a:pt x="941" y="1493"/>
                  </a:lnTo>
                  <a:lnTo>
                    <a:pt x="935" y="1509"/>
                  </a:lnTo>
                  <a:lnTo>
                    <a:pt x="926" y="1523"/>
                  </a:lnTo>
                  <a:lnTo>
                    <a:pt x="914" y="1535"/>
                  </a:lnTo>
                  <a:lnTo>
                    <a:pt x="900" y="1544"/>
                  </a:lnTo>
                  <a:lnTo>
                    <a:pt x="882" y="1549"/>
                  </a:lnTo>
                  <a:lnTo>
                    <a:pt x="862" y="1550"/>
                  </a:lnTo>
                  <a:lnTo>
                    <a:pt x="832" y="1545"/>
                  </a:lnTo>
                  <a:lnTo>
                    <a:pt x="803" y="1541"/>
                  </a:lnTo>
                  <a:lnTo>
                    <a:pt x="773" y="1540"/>
                  </a:lnTo>
                  <a:lnTo>
                    <a:pt x="753" y="1546"/>
                  </a:lnTo>
                  <a:lnTo>
                    <a:pt x="733" y="1547"/>
                  </a:lnTo>
                  <a:lnTo>
                    <a:pt x="715" y="1546"/>
                  </a:lnTo>
                  <a:lnTo>
                    <a:pt x="697" y="1544"/>
                  </a:lnTo>
                  <a:lnTo>
                    <a:pt x="678" y="1541"/>
                  </a:lnTo>
                  <a:lnTo>
                    <a:pt x="658" y="1540"/>
                  </a:lnTo>
                  <a:lnTo>
                    <a:pt x="635" y="1539"/>
                  </a:lnTo>
                  <a:lnTo>
                    <a:pt x="612" y="1537"/>
                  </a:lnTo>
                  <a:lnTo>
                    <a:pt x="588" y="1535"/>
                  </a:lnTo>
                  <a:lnTo>
                    <a:pt x="565" y="1536"/>
                  </a:lnTo>
                  <a:lnTo>
                    <a:pt x="543" y="1540"/>
                  </a:lnTo>
                  <a:lnTo>
                    <a:pt x="513" y="1541"/>
                  </a:lnTo>
                  <a:lnTo>
                    <a:pt x="482" y="1545"/>
                  </a:lnTo>
                  <a:lnTo>
                    <a:pt x="449" y="1549"/>
                  </a:lnTo>
                  <a:lnTo>
                    <a:pt x="417" y="1550"/>
                  </a:lnTo>
                  <a:lnTo>
                    <a:pt x="388" y="1551"/>
                  </a:lnTo>
                  <a:lnTo>
                    <a:pt x="356" y="1552"/>
                  </a:lnTo>
                  <a:lnTo>
                    <a:pt x="324" y="1552"/>
                  </a:lnTo>
                  <a:lnTo>
                    <a:pt x="292" y="1550"/>
                  </a:lnTo>
                  <a:lnTo>
                    <a:pt x="259" y="1545"/>
                  </a:lnTo>
                  <a:lnTo>
                    <a:pt x="223" y="1541"/>
                  </a:lnTo>
                  <a:lnTo>
                    <a:pt x="187" y="1540"/>
                  </a:lnTo>
                  <a:lnTo>
                    <a:pt x="158" y="1544"/>
                  </a:lnTo>
                  <a:lnTo>
                    <a:pt x="132" y="1541"/>
                  </a:lnTo>
                  <a:lnTo>
                    <a:pt x="106" y="1535"/>
                  </a:lnTo>
                  <a:lnTo>
                    <a:pt x="82" y="1523"/>
                  </a:lnTo>
                  <a:lnTo>
                    <a:pt x="61" y="1508"/>
                  </a:lnTo>
                  <a:lnTo>
                    <a:pt x="41" y="1488"/>
                  </a:lnTo>
                  <a:lnTo>
                    <a:pt x="24" y="1466"/>
                  </a:lnTo>
                  <a:lnTo>
                    <a:pt x="15" y="1449"/>
                  </a:lnTo>
                  <a:lnTo>
                    <a:pt x="14" y="1450"/>
                  </a:lnTo>
                  <a:lnTo>
                    <a:pt x="14" y="1449"/>
                  </a:lnTo>
                  <a:lnTo>
                    <a:pt x="13" y="1446"/>
                  </a:lnTo>
                  <a:lnTo>
                    <a:pt x="12" y="1444"/>
                  </a:lnTo>
                  <a:lnTo>
                    <a:pt x="9" y="1440"/>
                  </a:lnTo>
                  <a:lnTo>
                    <a:pt x="6" y="1431"/>
                  </a:lnTo>
                  <a:lnTo>
                    <a:pt x="6" y="1431"/>
                  </a:lnTo>
                  <a:lnTo>
                    <a:pt x="6" y="1430"/>
                  </a:lnTo>
                  <a:lnTo>
                    <a:pt x="2" y="1416"/>
                  </a:lnTo>
                  <a:lnTo>
                    <a:pt x="2" y="1394"/>
                  </a:lnTo>
                  <a:lnTo>
                    <a:pt x="9" y="1372"/>
                  </a:lnTo>
                  <a:lnTo>
                    <a:pt x="13" y="1367"/>
                  </a:lnTo>
                  <a:lnTo>
                    <a:pt x="13" y="1355"/>
                  </a:lnTo>
                  <a:lnTo>
                    <a:pt x="11" y="1342"/>
                  </a:lnTo>
                  <a:lnTo>
                    <a:pt x="8" y="1330"/>
                  </a:lnTo>
                  <a:lnTo>
                    <a:pt x="5" y="1319"/>
                  </a:lnTo>
                  <a:lnTo>
                    <a:pt x="4" y="1306"/>
                  </a:lnTo>
                  <a:lnTo>
                    <a:pt x="4" y="1278"/>
                  </a:lnTo>
                  <a:lnTo>
                    <a:pt x="4" y="1252"/>
                  </a:lnTo>
                  <a:lnTo>
                    <a:pt x="4" y="1226"/>
                  </a:lnTo>
                  <a:lnTo>
                    <a:pt x="1" y="1186"/>
                  </a:lnTo>
                  <a:lnTo>
                    <a:pt x="0" y="1148"/>
                  </a:lnTo>
                  <a:lnTo>
                    <a:pt x="1" y="1111"/>
                  </a:lnTo>
                  <a:lnTo>
                    <a:pt x="4" y="1073"/>
                  </a:lnTo>
                  <a:lnTo>
                    <a:pt x="11" y="1020"/>
                  </a:lnTo>
                  <a:lnTo>
                    <a:pt x="18" y="966"/>
                  </a:lnTo>
                  <a:lnTo>
                    <a:pt x="25" y="908"/>
                  </a:lnTo>
                  <a:lnTo>
                    <a:pt x="29" y="881"/>
                  </a:lnTo>
                  <a:lnTo>
                    <a:pt x="31" y="851"/>
                  </a:lnTo>
                  <a:lnTo>
                    <a:pt x="35" y="818"/>
                  </a:lnTo>
                  <a:lnTo>
                    <a:pt x="37" y="804"/>
                  </a:lnTo>
                  <a:lnTo>
                    <a:pt x="43" y="789"/>
                  </a:lnTo>
                  <a:lnTo>
                    <a:pt x="49" y="772"/>
                  </a:lnTo>
                  <a:lnTo>
                    <a:pt x="53" y="755"/>
                  </a:lnTo>
                  <a:lnTo>
                    <a:pt x="56" y="739"/>
                  </a:lnTo>
                  <a:lnTo>
                    <a:pt x="60" y="713"/>
                  </a:lnTo>
                  <a:lnTo>
                    <a:pt x="64" y="691"/>
                  </a:lnTo>
                  <a:lnTo>
                    <a:pt x="68" y="671"/>
                  </a:lnTo>
                  <a:lnTo>
                    <a:pt x="73" y="649"/>
                  </a:lnTo>
                  <a:lnTo>
                    <a:pt x="75" y="626"/>
                  </a:lnTo>
                  <a:lnTo>
                    <a:pt x="75" y="605"/>
                  </a:lnTo>
                  <a:lnTo>
                    <a:pt x="77" y="584"/>
                  </a:lnTo>
                  <a:lnTo>
                    <a:pt x="82" y="565"/>
                  </a:lnTo>
                  <a:lnTo>
                    <a:pt x="86" y="545"/>
                  </a:lnTo>
                  <a:lnTo>
                    <a:pt x="86" y="526"/>
                  </a:lnTo>
                  <a:lnTo>
                    <a:pt x="83" y="506"/>
                  </a:lnTo>
                  <a:lnTo>
                    <a:pt x="81" y="488"/>
                  </a:lnTo>
                  <a:lnTo>
                    <a:pt x="82" y="468"/>
                  </a:lnTo>
                  <a:lnTo>
                    <a:pt x="82" y="373"/>
                  </a:lnTo>
                  <a:lnTo>
                    <a:pt x="85" y="325"/>
                  </a:lnTo>
                  <a:lnTo>
                    <a:pt x="86" y="277"/>
                  </a:lnTo>
                  <a:lnTo>
                    <a:pt x="88" y="230"/>
                  </a:lnTo>
                  <a:lnTo>
                    <a:pt x="93" y="182"/>
                  </a:lnTo>
                  <a:lnTo>
                    <a:pt x="95" y="170"/>
                  </a:lnTo>
                  <a:lnTo>
                    <a:pt x="98" y="156"/>
                  </a:lnTo>
                  <a:lnTo>
                    <a:pt x="101" y="140"/>
                  </a:lnTo>
                  <a:lnTo>
                    <a:pt x="101" y="124"/>
                  </a:lnTo>
                  <a:lnTo>
                    <a:pt x="98" y="109"/>
                  </a:lnTo>
                  <a:lnTo>
                    <a:pt x="93" y="97"/>
                  </a:lnTo>
                  <a:lnTo>
                    <a:pt x="92" y="97"/>
                  </a:lnTo>
                  <a:lnTo>
                    <a:pt x="88" y="97"/>
                  </a:lnTo>
                  <a:lnTo>
                    <a:pt x="74" y="90"/>
                  </a:lnTo>
                  <a:lnTo>
                    <a:pt x="63" y="78"/>
                  </a:lnTo>
                  <a:lnTo>
                    <a:pt x="57" y="65"/>
                  </a:lnTo>
                  <a:lnTo>
                    <a:pt x="52" y="50"/>
                  </a:lnTo>
                  <a:lnTo>
                    <a:pt x="51" y="33"/>
                  </a:lnTo>
                  <a:lnTo>
                    <a:pt x="57" y="19"/>
                  </a:lnTo>
                  <a:lnTo>
                    <a:pt x="65" y="9"/>
                  </a:lnTo>
                  <a:lnTo>
                    <a:pt x="76" y="3"/>
                  </a:lnTo>
                  <a:lnTo>
                    <a:pt x="88" y="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ED0D1F"/>
            </a:solidFill>
            <a:ln w="0">
              <a:solidFill>
                <a:srgbClr val="ED0D1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99" name="Freeform 303"/>
            <p:cNvSpPr/>
            <p:nvPr/>
          </p:nvSpPr>
          <p:spPr bwMode="auto">
            <a:xfrm>
              <a:off x="8655667" y="4792799"/>
              <a:ext cx="63515" cy="99603"/>
            </a:xfrm>
            <a:custGeom>
              <a:avLst/>
              <a:gdLst>
                <a:gd name="T0" fmla="*/ 515 w 529"/>
                <a:gd name="T1" fmla="*/ 0 h 835"/>
                <a:gd name="T2" fmla="*/ 517 w 529"/>
                <a:gd name="T3" fmla="*/ 3 h 835"/>
                <a:gd name="T4" fmla="*/ 519 w 529"/>
                <a:gd name="T5" fmla="*/ 5 h 835"/>
                <a:gd name="T6" fmla="*/ 517 w 529"/>
                <a:gd name="T7" fmla="*/ 14 h 835"/>
                <a:gd name="T8" fmla="*/ 522 w 529"/>
                <a:gd name="T9" fmla="*/ 28 h 835"/>
                <a:gd name="T10" fmla="*/ 529 w 529"/>
                <a:gd name="T11" fmla="*/ 49 h 835"/>
                <a:gd name="T12" fmla="*/ 527 w 529"/>
                <a:gd name="T13" fmla="*/ 78 h 835"/>
                <a:gd name="T14" fmla="*/ 520 w 529"/>
                <a:gd name="T15" fmla="*/ 118 h 835"/>
                <a:gd name="T16" fmla="*/ 504 w 529"/>
                <a:gd name="T17" fmla="*/ 171 h 835"/>
                <a:gd name="T18" fmla="*/ 490 w 529"/>
                <a:gd name="T19" fmla="*/ 210 h 835"/>
                <a:gd name="T20" fmla="*/ 476 w 529"/>
                <a:gd name="T21" fmla="*/ 235 h 835"/>
                <a:gd name="T22" fmla="*/ 467 w 529"/>
                <a:gd name="T23" fmla="*/ 263 h 835"/>
                <a:gd name="T24" fmla="*/ 458 w 529"/>
                <a:gd name="T25" fmla="*/ 288 h 835"/>
                <a:gd name="T26" fmla="*/ 440 w 529"/>
                <a:gd name="T27" fmla="*/ 324 h 835"/>
                <a:gd name="T28" fmla="*/ 416 w 529"/>
                <a:gd name="T29" fmla="*/ 363 h 835"/>
                <a:gd name="T30" fmla="*/ 383 w 529"/>
                <a:gd name="T31" fmla="*/ 427 h 835"/>
                <a:gd name="T32" fmla="*/ 342 w 529"/>
                <a:gd name="T33" fmla="*/ 519 h 835"/>
                <a:gd name="T34" fmla="*/ 293 w 529"/>
                <a:gd name="T35" fmla="*/ 610 h 835"/>
                <a:gd name="T36" fmla="*/ 177 w 529"/>
                <a:gd name="T37" fmla="*/ 757 h 835"/>
                <a:gd name="T38" fmla="*/ 172 w 529"/>
                <a:gd name="T39" fmla="*/ 776 h 835"/>
                <a:gd name="T40" fmla="*/ 151 w 529"/>
                <a:gd name="T41" fmla="*/ 805 h 835"/>
                <a:gd name="T42" fmla="*/ 115 w 529"/>
                <a:gd name="T43" fmla="*/ 823 h 835"/>
                <a:gd name="T44" fmla="*/ 84 w 529"/>
                <a:gd name="T45" fmla="*/ 832 h 835"/>
                <a:gd name="T46" fmla="*/ 55 w 529"/>
                <a:gd name="T47" fmla="*/ 835 h 835"/>
                <a:gd name="T48" fmla="*/ 25 w 529"/>
                <a:gd name="T49" fmla="*/ 825 h 835"/>
                <a:gd name="T50" fmla="*/ 3 w 529"/>
                <a:gd name="T51" fmla="*/ 803 h 835"/>
                <a:gd name="T52" fmla="*/ 0 w 529"/>
                <a:gd name="T53" fmla="*/ 782 h 835"/>
                <a:gd name="T54" fmla="*/ 12 w 529"/>
                <a:gd name="T55" fmla="*/ 758 h 835"/>
                <a:gd name="T56" fmla="*/ 41 w 529"/>
                <a:gd name="T57" fmla="*/ 732 h 835"/>
                <a:gd name="T58" fmla="*/ 56 w 529"/>
                <a:gd name="T59" fmla="*/ 719 h 835"/>
                <a:gd name="T60" fmla="*/ 74 w 529"/>
                <a:gd name="T61" fmla="*/ 684 h 835"/>
                <a:gd name="T62" fmla="*/ 196 w 529"/>
                <a:gd name="T63" fmla="*/ 532 h 835"/>
                <a:gd name="T64" fmla="*/ 248 w 529"/>
                <a:gd name="T65" fmla="*/ 451 h 835"/>
                <a:gd name="T66" fmla="*/ 273 w 529"/>
                <a:gd name="T67" fmla="*/ 401 h 835"/>
                <a:gd name="T68" fmla="*/ 293 w 529"/>
                <a:gd name="T69" fmla="*/ 354 h 835"/>
                <a:gd name="T70" fmla="*/ 338 w 529"/>
                <a:gd name="T71" fmla="*/ 292 h 835"/>
                <a:gd name="T72" fmla="*/ 364 w 529"/>
                <a:gd name="T73" fmla="*/ 236 h 835"/>
                <a:gd name="T74" fmla="*/ 382 w 529"/>
                <a:gd name="T75" fmla="*/ 193 h 835"/>
                <a:gd name="T76" fmla="*/ 392 w 529"/>
                <a:gd name="T77" fmla="*/ 154 h 835"/>
                <a:gd name="T78" fmla="*/ 404 w 529"/>
                <a:gd name="T79" fmla="*/ 108 h 835"/>
                <a:gd name="T80" fmla="*/ 426 w 529"/>
                <a:gd name="T81" fmla="*/ 58 h 835"/>
                <a:gd name="T82" fmla="*/ 447 w 529"/>
                <a:gd name="T83" fmla="*/ 35 h 835"/>
                <a:gd name="T84" fmla="*/ 459 w 529"/>
                <a:gd name="T85" fmla="*/ 22 h 835"/>
                <a:gd name="T86" fmla="*/ 482 w 529"/>
                <a:gd name="T87" fmla="*/ 9 h 835"/>
                <a:gd name="T88" fmla="*/ 513 w 529"/>
                <a:gd name="T89" fmla="*/ 0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29" h="835">
                  <a:moveTo>
                    <a:pt x="513" y="0"/>
                  </a:moveTo>
                  <a:lnTo>
                    <a:pt x="515" y="0"/>
                  </a:lnTo>
                  <a:lnTo>
                    <a:pt x="516" y="1"/>
                  </a:lnTo>
                  <a:lnTo>
                    <a:pt x="517" y="3"/>
                  </a:lnTo>
                  <a:lnTo>
                    <a:pt x="519" y="4"/>
                  </a:lnTo>
                  <a:lnTo>
                    <a:pt x="519" y="5"/>
                  </a:lnTo>
                  <a:lnTo>
                    <a:pt x="519" y="5"/>
                  </a:lnTo>
                  <a:lnTo>
                    <a:pt x="517" y="14"/>
                  </a:lnTo>
                  <a:lnTo>
                    <a:pt x="519" y="22"/>
                  </a:lnTo>
                  <a:lnTo>
                    <a:pt x="522" y="28"/>
                  </a:lnTo>
                  <a:lnTo>
                    <a:pt x="525" y="37"/>
                  </a:lnTo>
                  <a:lnTo>
                    <a:pt x="529" y="49"/>
                  </a:lnTo>
                  <a:lnTo>
                    <a:pt x="528" y="64"/>
                  </a:lnTo>
                  <a:lnTo>
                    <a:pt x="527" y="78"/>
                  </a:lnTo>
                  <a:lnTo>
                    <a:pt x="523" y="91"/>
                  </a:lnTo>
                  <a:lnTo>
                    <a:pt x="520" y="118"/>
                  </a:lnTo>
                  <a:lnTo>
                    <a:pt x="512" y="145"/>
                  </a:lnTo>
                  <a:lnTo>
                    <a:pt x="504" y="171"/>
                  </a:lnTo>
                  <a:lnTo>
                    <a:pt x="497" y="196"/>
                  </a:lnTo>
                  <a:lnTo>
                    <a:pt x="490" y="210"/>
                  </a:lnTo>
                  <a:lnTo>
                    <a:pt x="482" y="223"/>
                  </a:lnTo>
                  <a:lnTo>
                    <a:pt x="476" y="235"/>
                  </a:lnTo>
                  <a:lnTo>
                    <a:pt x="470" y="249"/>
                  </a:lnTo>
                  <a:lnTo>
                    <a:pt x="467" y="263"/>
                  </a:lnTo>
                  <a:lnTo>
                    <a:pt x="463" y="276"/>
                  </a:lnTo>
                  <a:lnTo>
                    <a:pt x="458" y="288"/>
                  </a:lnTo>
                  <a:lnTo>
                    <a:pt x="450" y="302"/>
                  </a:lnTo>
                  <a:lnTo>
                    <a:pt x="440" y="324"/>
                  </a:lnTo>
                  <a:lnTo>
                    <a:pt x="429" y="344"/>
                  </a:lnTo>
                  <a:lnTo>
                    <a:pt x="416" y="363"/>
                  </a:lnTo>
                  <a:lnTo>
                    <a:pt x="403" y="383"/>
                  </a:lnTo>
                  <a:lnTo>
                    <a:pt x="383" y="427"/>
                  </a:lnTo>
                  <a:lnTo>
                    <a:pt x="362" y="474"/>
                  </a:lnTo>
                  <a:lnTo>
                    <a:pt x="342" y="519"/>
                  </a:lnTo>
                  <a:lnTo>
                    <a:pt x="320" y="565"/>
                  </a:lnTo>
                  <a:lnTo>
                    <a:pt x="293" y="610"/>
                  </a:lnTo>
                  <a:lnTo>
                    <a:pt x="228" y="697"/>
                  </a:lnTo>
                  <a:lnTo>
                    <a:pt x="177" y="757"/>
                  </a:lnTo>
                  <a:lnTo>
                    <a:pt x="177" y="758"/>
                  </a:lnTo>
                  <a:lnTo>
                    <a:pt x="172" y="776"/>
                  </a:lnTo>
                  <a:lnTo>
                    <a:pt x="163" y="791"/>
                  </a:lnTo>
                  <a:lnTo>
                    <a:pt x="151" y="805"/>
                  </a:lnTo>
                  <a:lnTo>
                    <a:pt x="135" y="815"/>
                  </a:lnTo>
                  <a:lnTo>
                    <a:pt x="115" y="823"/>
                  </a:lnTo>
                  <a:lnTo>
                    <a:pt x="99" y="827"/>
                  </a:lnTo>
                  <a:lnTo>
                    <a:pt x="84" y="832"/>
                  </a:lnTo>
                  <a:lnTo>
                    <a:pt x="70" y="835"/>
                  </a:lnTo>
                  <a:lnTo>
                    <a:pt x="55" y="835"/>
                  </a:lnTo>
                  <a:lnTo>
                    <a:pt x="40" y="832"/>
                  </a:lnTo>
                  <a:lnTo>
                    <a:pt x="25" y="825"/>
                  </a:lnTo>
                  <a:lnTo>
                    <a:pt x="12" y="812"/>
                  </a:lnTo>
                  <a:lnTo>
                    <a:pt x="3" y="803"/>
                  </a:lnTo>
                  <a:lnTo>
                    <a:pt x="0" y="794"/>
                  </a:lnTo>
                  <a:lnTo>
                    <a:pt x="0" y="782"/>
                  </a:lnTo>
                  <a:lnTo>
                    <a:pt x="3" y="769"/>
                  </a:lnTo>
                  <a:lnTo>
                    <a:pt x="12" y="758"/>
                  </a:lnTo>
                  <a:lnTo>
                    <a:pt x="25" y="745"/>
                  </a:lnTo>
                  <a:lnTo>
                    <a:pt x="41" y="732"/>
                  </a:lnTo>
                  <a:lnTo>
                    <a:pt x="56" y="721"/>
                  </a:lnTo>
                  <a:lnTo>
                    <a:pt x="56" y="719"/>
                  </a:lnTo>
                  <a:lnTo>
                    <a:pt x="63" y="702"/>
                  </a:lnTo>
                  <a:lnTo>
                    <a:pt x="74" y="684"/>
                  </a:lnTo>
                  <a:lnTo>
                    <a:pt x="152" y="589"/>
                  </a:lnTo>
                  <a:lnTo>
                    <a:pt x="196" y="532"/>
                  </a:lnTo>
                  <a:lnTo>
                    <a:pt x="236" y="473"/>
                  </a:lnTo>
                  <a:lnTo>
                    <a:pt x="248" y="451"/>
                  </a:lnTo>
                  <a:lnTo>
                    <a:pt x="261" y="427"/>
                  </a:lnTo>
                  <a:lnTo>
                    <a:pt x="273" y="401"/>
                  </a:lnTo>
                  <a:lnTo>
                    <a:pt x="283" y="376"/>
                  </a:lnTo>
                  <a:lnTo>
                    <a:pt x="293" y="354"/>
                  </a:lnTo>
                  <a:lnTo>
                    <a:pt x="315" y="324"/>
                  </a:lnTo>
                  <a:lnTo>
                    <a:pt x="338" y="292"/>
                  </a:lnTo>
                  <a:lnTo>
                    <a:pt x="356" y="260"/>
                  </a:lnTo>
                  <a:lnTo>
                    <a:pt x="364" y="236"/>
                  </a:lnTo>
                  <a:lnTo>
                    <a:pt x="372" y="207"/>
                  </a:lnTo>
                  <a:lnTo>
                    <a:pt x="382" y="193"/>
                  </a:lnTo>
                  <a:lnTo>
                    <a:pt x="389" y="174"/>
                  </a:lnTo>
                  <a:lnTo>
                    <a:pt x="392" y="154"/>
                  </a:lnTo>
                  <a:lnTo>
                    <a:pt x="397" y="132"/>
                  </a:lnTo>
                  <a:lnTo>
                    <a:pt x="404" y="108"/>
                  </a:lnTo>
                  <a:lnTo>
                    <a:pt x="414" y="83"/>
                  </a:lnTo>
                  <a:lnTo>
                    <a:pt x="426" y="58"/>
                  </a:lnTo>
                  <a:lnTo>
                    <a:pt x="439" y="37"/>
                  </a:lnTo>
                  <a:lnTo>
                    <a:pt x="447" y="35"/>
                  </a:lnTo>
                  <a:lnTo>
                    <a:pt x="453" y="28"/>
                  </a:lnTo>
                  <a:lnTo>
                    <a:pt x="459" y="22"/>
                  </a:lnTo>
                  <a:lnTo>
                    <a:pt x="466" y="16"/>
                  </a:lnTo>
                  <a:lnTo>
                    <a:pt x="482" y="9"/>
                  </a:lnTo>
                  <a:lnTo>
                    <a:pt x="497" y="4"/>
                  </a:lnTo>
                  <a:lnTo>
                    <a:pt x="513" y="0"/>
                  </a:lnTo>
                  <a:close/>
                </a:path>
              </a:pathLst>
            </a:custGeom>
            <a:solidFill>
              <a:srgbClr val="ED0D1F"/>
            </a:solidFill>
            <a:ln w="0">
              <a:solidFill>
                <a:srgbClr val="ED0D1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00" name="Freeform 304"/>
            <p:cNvSpPr/>
            <p:nvPr/>
          </p:nvSpPr>
          <p:spPr bwMode="auto">
            <a:xfrm>
              <a:off x="8716295" y="4759598"/>
              <a:ext cx="14435" cy="23096"/>
            </a:xfrm>
            <a:custGeom>
              <a:avLst/>
              <a:gdLst>
                <a:gd name="T0" fmla="*/ 82 w 120"/>
                <a:gd name="T1" fmla="*/ 0 h 192"/>
                <a:gd name="T2" fmla="*/ 96 w 120"/>
                <a:gd name="T3" fmla="*/ 7 h 192"/>
                <a:gd name="T4" fmla="*/ 107 w 120"/>
                <a:gd name="T5" fmla="*/ 16 h 192"/>
                <a:gd name="T6" fmla="*/ 114 w 120"/>
                <a:gd name="T7" fmla="*/ 27 h 192"/>
                <a:gd name="T8" fmla="*/ 118 w 120"/>
                <a:gd name="T9" fmla="*/ 38 h 192"/>
                <a:gd name="T10" fmla="*/ 120 w 120"/>
                <a:gd name="T11" fmla="*/ 48 h 192"/>
                <a:gd name="T12" fmla="*/ 119 w 120"/>
                <a:gd name="T13" fmla="*/ 76 h 192"/>
                <a:gd name="T14" fmla="*/ 113 w 120"/>
                <a:gd name="T15" fmla="*/ 103 h 192"/>
                <a:gd name="T16" fmla="*/ 103 w 120"/>
                <a:gd name="T17" fmla="*/ 128 h 192"/>
                <a:gd name="T18" fmla="*/ 89 w 120"/>
                <a:gd name="T19" fmla="*/ 151 h 192"/>
                <a:gd name="T20" fmla="*/ 72 w 120"/>
                <a:gd name="T21" fmla="*/ 170 h 192"/>
                <a:gd name="T22" fmla="*/ 51 w 120"/>
                <a:gd name="T23" fmla="*/ 185 h 192"/>
                <a:gd name="T24" fmla="*/ 43 w 120"/>
                <a:gd name="T25" fmla="*/ 191 h 192"/>
                <a:gd name="T26" fmla="*/ 34 w 120"/>
                <a:gd name="T27" fmla="*/ 192 h 192"/>
                <a:gd name="T28" fmla="*/ 26 w 120"/>
                <a:gd name="T29" fmla="*/ 189 h 192"/>
                <a:gd name="T30" fmla="*/ 17 w 120"/>
                <a:gd name="T31" fmla="*/ 184 h 192"/>
                <a:gd name="T32" fmla="*/ 10 w 120"/>
                <a:gd name="T33" fmla="*/ 177 h 192"/>
                <a:gd name="T34" fmla="*/ 4 w 120"/>
                <a:gd name="T35" fmla="*/ 169 h 192"/>
                <a:gd name="T36" fmla="*/ 1 w 120"/>
                <a:gd name="T37" fmla="*/ 155 h 192"/>
                <a:gd name="T38" fmla="*/ 0 w 120"/>
                <a:gd name="T39" fmla="*/ 142 h 192"/>
                <a:gd name="T40" fmla="*/ 1 w 120"/>
                <a:gd name="T41" fmla="*/ 130 h 192"/>
                <a:gd name="T42" fmla="*/ 3 w 120"/>
                <a:gd name="T43" fmla="*/ 119 h 192"/>
                <a:gd name="T44" fmla="*/ 6 w 120"/>
                <a:gd name="T45" fmla="*/ 107 h 192"/>
                <a:gd name="T46" fmla="*/ 10 w 120"/>
                <a:gd name="T47" fmla="*/ 95 h 192"/>
                <a:gd name="T48" fmla="*/ 18 w 120"/>
                <a:gd name="T49" fmla="*/ 75 h 192"/>
                <a:gd name="T50" fmla="*/ 23 w 120"/>
                <a:gd name="T51" fmla="*/ 54 h 192"/>
                <a:gd name="T52" fmla="*/ 26 w 120"/>
                <a:gd name="T53" fmla="*/ 37 h 192"/>
                <a:gd name="T54" fmla="*/ 30 w 120"/>
                <a:gd name="T55" fmla="*/ 25 h 192"/>
                <a:gd name="T56" fmla="*/ 37 w 120"/>
                <a:gd name="T57" fmla="*/ 15 h 192"/>
                <a:gd name="T58" fmla="*/ 48 w 120"/>
                <a:gd name="T59" fmla="*/ 9 h 192"/>
                <a:gd name="T60" fmla="*/ 60 w 120"/>
                <a:gd name="T61" fmla="*/ 3 h 192"/>
                <a:gd name="T62" fmla="*/ 72 w 120"/>
                <a:gd name="T63" fmla="*/ 1 h 192"/>
                <a:gd name="T64" fmla="*/ 82 w 120"/>
                <a:gd name="T65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" h="192">
                  <a:moveTo>
                    <a:pt x="82" y="0"/>
                  </a:moveTo>
                  <a:lnTo>
                    <a:pt x="96" y="7"/>
                  </a:lnTo>
                  <a:lnTo>
                    <a:pt x="107" y="16"/>
                  </a:lnTo>
                  <a:lnTo>
                    <a:pt x="114" y="27"/>
                  </a:lnTo>
                  <a:lnTo>
                    <a:pt x="118" y="38"/>
                  </a:lnTo>
                  <a:lnTo>
                    <a:pt x="120" y="48"/>
                  </a:lnTo>
                  <a:lnTo>
                    <a:pt x="119" y="76"/>
                  </a:lnTo>
                  <a:lnTo>
                    <a:pt x="113" y="103"/>
                  </a:lnTo>
                  <a:lnTo>
                    <a:pt x="103" y="128"/>
                  </a:lnTo>
                  <a:lnTo>
                    <a:pt x="89" y="151"/>
                  </a:lnTo>
                  <a:lnTo>
                    <a:pt x="72" y="170"/>
                  </a:lnTo>
                  <a:lnTo>
                    <a:pt x="51" y="185"/>
                  </a:lnTo>
                  <a:lnTo>
                    <a:pt x="43" y="191"/>
                  </a:lnTo>
                  <a:lnTo>
                    <a:pt x="34" y="192"/>
                  </a:lnTo>
                  <a:lnTo>
                    <a:pt x="26" y="189"/>
                  </a:lnTo>
                  <a:lnTo>
                    <a:pt x="17" y="184"/>
                  </a:lnTo>
                  <a:lnTo>
                    <a:pt x="10" y="177"/>
                  </a:lnTo>
                  <a:lnTo>
                    <a:pt x="4" y="169"/>
                  </a:lnTo>
                  <a:lnTo>
                    <a:pt x="1" y="155"/>
                  </a:lnTo>
                  <a:lnTo>
                    <a:pt x="0" y="142"/>
                  </a:lnTo>
                  <a:lnTo>
                    <a:pt x="1" y="130"/>
                  </a:lnTo>
                  <a:lnTo>
                    <a:pt x="3" y="119"/>
                  </a:lnTo>
                  <a:lnTo>
                    <a:pt x="6" y="107"/>
                  </a:lnTo>
                  <a:lnTo>
                    <a:pt x="10" y="95"/>
                  </a:lnTo>
                  <a:lnTo>
                    <a:pt x="18" y="75"/>
                  </a:lnTo>
                  <a:lnTo>
                    <a:pt x="23" y="54"/>
                  </a:lnTo>
                  <a:lnTo>
                    <a:pt x="26" y="37"/>
                  </a:lnTo>
                  <a:lnTo>
                    <a:pt x="30" y="25"/>
                  </a:lnTo>
                  <a:lnTo>
                    <a:pt x="37" y="15"/>
                  </a:lnTo>
                  <a:lnTo>
                    <a:pt x="48" y="9"/>
                  </a:lnTo>
                  <a:lnTo>
                    <a:pt x="60" y="3"/>
                  </a:lnTo>
                  <a:lnTo>
                    <a:pt x="72" y="1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ED0D1F"/>
            </a:solidFill>
            <a:ln w="0">
              <a:solidFill>
                <a:srgbClr val="ED0D1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01" name="Freeform 305"/>
            <p:cNvSpPr/>
            <p:nvPr/>
          </p:nvSpPr>
          <p:spPr bwMode="auto">
            <a:xfrm>
              <a:off x="8658554" y="4717736"/>
              <a:ext cx="95272" cy="43306"/>
            </a:xfrm>
            <a:custGeom>
              <a:avLst/>
              <a:gdLst>
                <a:gd name="T0" fmla="*/ 552 w 798"/>
                <a:gd name="T1" fmla="*/ 2 h 368"/>
                <a:gd name="T2" fmla="*/ 624 w 798"/>
                <a:gd name="T3" fmla="*/ 18 h 368"/>
                <a:gd name="T4" fmla="*/ 681 w 798"/>
                <a:gd name="T5" fmla="*/ 54 h 368"/>
                <a:gd name="T6" fmla="*/ 703 w 798"/>
                <a:gd name="T7" fmla="*/ 83 h 368"/>
                <a:gd name="T8" fmla="*/ 735 w 798"/>
                <a:gd name="T9" fmla="*/ 122 h 368"/>
                <a:gd name="T10" fmla="*/ 737 w 798"/>
                <a:gd name="T11" fmla="*/ 162 h 368"/>
                <a:gd name="T12" fmla="*/ 733 w 798"/>
                <a:gd name="T13" fmla="*/ 177 h 368"/>
                <a:gd name="T14" fmla="*/ 731 w 798"/>
                <a:gd name="T15" fmla="*/ 190 h 368"/>
                <a:gd name="T16" fmla="*/ 735 w 798"/>
                <a:gd name="T17" fmla="*/ 187 h 368"/>
                <a:gd name="T18" fmla="*/ 735 w 798"/>
                <a:gd name="T19" fmla="*/ 185 h 368"/>
                <a:gd name="T20" fmla="*/ 734 w 798"/>
                <a:gd name="T21" fmla="*/ 190 h 368"/>
                <a:gd name="T22" fmla="*/ 733 w 798"/>
                <a:gd name="T23" fmla="*/ 203 h 368"/>
                <a:gd name="T24" fmla="*/ 722 w 798"/>
                <a:gd name="T25" fmla="*/ 224 h 368"/>
                <a:gd name="T26" fmla="*/ 727 w 798"/>
                <a:gd name="T27" fmla="*/ 222 h 368"/>
                <a:gd name="T28" fmla="*/ 734 w 798"/>
                <a:gd name="T29" fmla="*/ 227 h 368"/>
                <a:gd name="T30" fmla="*/ 753 w 798"/>
                <a:gd name="T31" fmla="*/ 263 h 368"/>
                <a:gd name="T32" fmla="*/ 782 w 798"/>
                <a:gd name="T33" fmla="*/ 307 h 368"/>
                <a:gd name="T34" fmla="*/ 798 w 798"/>
                <a:gd name="T35" fmla="*/ 345 h 368"/>
                <a:gd name="T36" fmla="*/ 783 w 798"/>
                <a:gd name="T37" fmla="*/ 366 h 368"/>
                <a:gd name="T38" fmla="*/ 749 w 798"/>
                <a:gd name="T39" fmla="*/ 361 h 368"/>
                <a:gd name="T40" fmla="*/ 732 w 798"/>
                <a:gd name="T41" fmla="*/ 328 h 368"/>
                <a:gd name="T42" fmla="*/ 725 w 798"/>
                <a:gd name="T43" fmla="*/ 289 h 368"/>
                <a:gd name="T44" fmla="*/ 715 w 798"/>
                <a:gd name="T45" fmla="*/ 258 h 368"/>
                <a:gd name="T46" fmla="*/ 706 w 798"/>
                <a:gd name="T47" fmla="*/ 235 h 368"/>
                <a:gd name="T48" fmla="*/ 682 w 798"/>
                <a:gd name="T49" fmla="*/ 228 h 368"/>
                <a:gd name="T50" fmla="*/ 654 w 798"/>
                <a:gd name="T51" fmla="*/ 224 h 368"/>
                <a:gd name="T52" fmla="*/ 624 w 798"/>
                <a:gd name="T53" fmla="*/ 204 h 368"/>
                <a:gd name="T54" fmla="*/ 589 w 798"/>
                <a:gd name="T55" fmla="*/ 184 h 368"/>
                <a:gd name="T56" fmla="*/ 578 w 798"/>
                <a:gd name="T57" fmla="*/ 165 h 368"/>
                <a:gd name="T58" fmla="*/ 578 w 798"/>
                <a:gd name="T59" fmla="*/ 162 h 368"/>
                <a:gd name="T60" fmla="*/ 519 w 798"/>
                <a:gd name="T61" fmla="*/ 153 h 368"/>
                <a:gd name="T62" fmla="*/ 418 w 798"/>
                <a:gd name="T63" fmla="*/ 140 h 368"/>
                <a:gd name="T64" fmla="*/ 140 w 798"/>
                <a:gd name="T65" fmla="*/ 143 h 368"/>
                <a:gd name="T66" fmla="*/ 50 w 798"/>
                <a:gd name="T67" fmla="*/ 139 h 368"/>
                <a:gd name="T68" fmla="*/ 22 w 798"/>
                <a:gd name="T69" fmla="*/ 129 h 368"/>
                <a:gd name="T70" fmla="*/ 0 w 798"/>
                <a:gd name="T71" fmla="*/ 99 h 368"/>
                <a:gd name="T72" fmla="*/ 14 w 798"/>
                <a:gd name="T73" fmla="*/ 65 h 368"/>
                <a:gd name="T74" fmla="*/ 61 w 798"/>
                <a:gd name="T75" fmla="*/ 44 h 368"/>
                <a:gd name="T76" fmla="*/ 119 w 798"/>
                <a:gd name="T77" fmla="*/ 35 h 368"/>
                <a:gd name="T78" fmla="*/ 171 w 798"/>
                <a:gd name="T79" fmla="*/ 33 h 368"/>
                <a:gd name="T80" fmla="*/ 338 w 798"/>
                <a:gd name="T81" fmla="*/ 14 h 368"/>
                <a:gd name="T82" fmla="*/ 454 w 798"/>
                <a:gd name="T83" fmla="*/ 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98" h="368">
                  <a:moveTo>
                    <a:pt x="502" y="0"/>
                  </a:moveTo>
                  <a:lnTo>
                    <a:pt x="527" y="0"/>
                  </a:lnTo>
                  <a:lnTo>
                    <a:pt x="552" y="2"/>
                  </a:lnTo>
                  <a:lnTo>
                    <a:pt x="577" y="6"/>
                  </a:lnTo>
                  <a:lnTo>
                    <a:pt x="602" y="11"/>
                  </a:lnTo>
                  <a:lnTo>
                    <a:pt x="624" y="18"/>
                  </a:lnTo>
                  <a:lnTo>
                    <a:pt x="645" y="28"/>
                  </a:lnTo>
                  <a:lnTo>
                    <a:pt x="665" y="40"/>
                  </a:lnTo>
                  <a:lnTo>
                    <a:pt x="681" y="54"/>
                  </a:lnTo>
                  <a:lnTo>
                    <a:pt x="695" y="70"/>
                  </a:lnTo>
                  <a:lnTo>
                    <a:pt x="700" y="82"/>
                  </a:lnTo>
                  <a:lnTo>
                    <a:pt x="703" y="83"/>
                  </a:lnTo>
                  <a:lnTo>
                    <a:pt x="718" y="93"/>
                  </a:lnTo>
                  <a:lnTo>
                    <a:pt x="729" y="107"/>
                  </a:lnTo>
                  <a:lnTo>
                    <a:pt x="735" y="122"/>
                  </a:lnTo>
                  <a:lnTo>
                    <a:pt x="738" y="140"/>
                  </a:lnTo>
                  <a:lnTo>
                    <a:pt x="737" y="161"/>
                  </a:lnTo>
                  <a:lnTo>
                    <a:pt x="737" y="162"/>
                  </a:lnTo>
                  <a:lnTo>
                    <a:pt x="735" y="168"/>
                  </a:lnTo>
                  <a:lnTo>
                    <a:pt x="734" y="173"/>
                  </a:lnTo>
                  <a:lnTo>
                    <a:pt x="733" y="177"/>
                  </a:lnTo>
                  <a:lnTo>
                    <a:pt x="733" y="185"/>
                  </a:lnTo>
                  <a:lnTo>
                    <a:pt x="731" y="189"/>
                  </a:lnTo>
                  <a:lnTo>
                    <a:pt x="731" y="190"/>
                  </a:lnTo>
                  <a:lnTo>
                    <a:pt x="732" y="193"/>
                  </a:lnTo>
                  <a:lnTo>
                    <a:pt x="733" y="189"/>
                  </a:lnTo>
                  <a:lnTo>
                    <a:pt x="735" y="187"/>
                  </a:lnTo>
                  <a:lnTo>
                    <a:pt x="735" y="185"/>
                  </a:lnTo>
                  <a:lnTo>
                    <a:pt x="735" y="185"/>
                  </a:lnTo>
                  <a:lnTo>
                    <a:pt x="735" y="185"/>
                  </a:lnTo>
                  <a:lnTo>
                    <a:pt x="735" y="186"/>
                  </a:lnTo>
                  <a:lnTo>
                    <a:pt x="735" y="188"/>
                  </a:lnTo>
                  <a:lnTo>
                    <a:pt x="734" y="190"/>
                  </a:lnTo>
                  <a:lnTo>
                    <a:pt x="733" y="193"/>
                  </a:lnTo>
                  <a:lnTo>
                    <a:pt x="732" y="195"/>
                  </a:lnTo>
                  <a:lnTo>
                    <a:pt x="733" y="203"/>
                  </a:lnTo>
                  <a:lnTo>
                    <a:pt x="732" y="212"/>
                  </a:lnTo>
                  <a:lnTo>
                    <a:pt x="728" y="219"/>
                  </a:lnTo>
                  <a:lnTo>
                    <a:pt x="722" y="224"/>
                  </a:lnTo>
                  <a:lnTo>
                    <a:pt x="721" y="225"/>
                  </a:lnTo>
                  <a:lnTo>
                    <a:pt x="724" y="223"/>
                  </a:lnTo>
                  <a:lnTo>
                    <a:pt x="727" y="222"/>
                  </a:lnTo>
                  <a:lnTo>
                    <a:pt x="729" y="223"/>
                  </a:lnTo>
                  <a:lnTo>
                    <a:pt x="732" y="225"/>
                  </a:lnTo>
                  <a:lnTo>
                    <a:pt x="734" y="227"/>
                  </a:lnTo>
                  <a:lnTo>
                    <a:pt x="737" y="229"/>
                  </a:lnTo>
                  <a:lnTo>
                    <a:pt x="744" y="246"/>
                  </a:lnTo>
                  <a:lnTo>
                    <a:pt x="753" y="263"/>
                  </a:lnTo>
                  <a:lnTo>
                    <a:pt x="764" y="279"/>
                  </a:lnTo>
                  <a:lnTo>
                    <a:pt x="774" y="293"/>
                  </a:lnTo>
                  <a:lnTo>
                    <a:pt x="782" y="307"/>
                  </a:lnTo>
                  <a:lnTo>
                    <a:pt x="789" y="320"/>
                  </a:lnTo>
                  <a:lnTo>
                    <a:pt x="794" y="336"/>
                  </a:lnTo>
                  <a:lnTo>
                    <a:pt x="798" y="345"/>
                  </a:lnTo>
                  <a:lnTo>
                    <a:pt x="796" y="354"/>
                  </a:lnTo>
                  <a:lnTo>
                    <a:pt x="791" y="362"/>
                  </a:lnTo>
                  <a:lnTo>
                    <a:pt x="783" y="366"/>
                  </a:lnTo>
                  <a:lnTo>
                    <a:pt x="774" y="368"/>
                  </a:lnTo>
                  <a:lnTo>
                    <a:pt x="760" y="366"/>
                  </a:lnTo>
                  <a:lnTo>
                    <a:pt x="749" y="361"/>
                  </a:lnTo>
                  <a:lnTo>
                    <a:pt x="742" y="352"/>
                  </a:lnTo>
                  <a:lnTo>
                    <a:pt x="736" y="341"/>
                  </a:lnTo>
                  <a:lnTo>
                    <a:pt x="732" y="328"/>
                  </a:lnTo>
                  <a:lnTo>
                    <a:pt x="729" y="315"/>
                  </a:lnTo>
                  <a:lnTo>
                    <a:pt x="727" y="302"/>
                  </a:lnTo>
                  <a:lnTo>
                    <a:pt x="725" y="289"/>
                  </a:lnTo>
                  <a:lnTo>
                    <a:pt x="721" y="277"/>
                  </a:lnTo>
                  <a:lnTo>
                    <a:pt x="718" y="269"/>
                  </a:lnTo>
                  <a:lnTo>
                    <a:pt x="715" y="258"/>
                  </a:lnTo>
                  <a:lnTo>
                    <a:pt x="712" y="247"/>
                  </a:lnTo>
                  <a:lnTo>
                    <a:pt x="709" y="239"/>
                  </a:lnTo>
                  <a:lnTo>
                    <a:pt x="706" y="235"/>
                  </a:lnTo>
                  <a:lnTo>
                    <a:pt x="695" y="234"/>
                  </a:lnTo>
                  <a:lnTo>
                    <a:pt x="686" y="229"/>
                  </a:lnTo>
                  <a:lnTo>
                    <a:pt x="682" y="228"/>
                  </a:lnTo>
                  <a:lnTo>
                    <a:pt x="673" y="227"/>
                  </a:lnTo>
                  <a:lnTo>
                    <a:pt x="670" y="227"/>
                  </a:lnTo>
                  <a:lnTo>
                    <a:pt x="654" y="224"/>
                  </a:lnTo>
                  <a:lnTo>
                    <a:pt x="639" y="217"/>
                  </a:lnTo>
                  <a:lnTo>
                    <a:pt x="627" y="208"/>
                  </a:lnTo>
                  <a:lnTo>
                    <a:pt x="624" y="204"/>
                  </a:lnTo>
                  <a:lnTo>
                    <a:pt x="617" y="201"/>
                  </a:lnTo>
                  <a:lnTo>
                    <a:pt x="602" y="193"/>
                  </a:lnTo>
                  <a:lnTo>
                    <a:pt x="589" y="184"/>
                  </a:lnTo>
                  <a:lnTo>
                    <a:pt x="580" y="172"/>
                  </a:lnTo>
                  <a:lnTo>
                    <a:pt x="578" y="168"/>
                  </a:lnTo>
                  <a:lnTo>
                    <a:pt x="578" y="165"/>
                  </a:lnTo>
                  <a:lnTo>
                    <a:pt x="577" y="163"/>
                  </a:lnTo>
                  <a:lnTo>
                    <a:pt x="578" y="162"/>
                  </a:lnTo>
                  <a:lnTo>
                    <a:pt x="578" y="162"/>
                  </a:lnTo>
                  <a:lnTo>
                    <a:pt x="575" y="161"/>
                  </a:lnTo>
                  <a:lnTo>
                    <a:pt x="555" y="161"/>
                  </a:lnTo>
                  <a:lnTo>
                    <a:pt x="519" y="153"/>
                  </a:lnTo>
                  <a:lnTo>
                    <a:pt x="486" y="146"/>
                  </a:lnTo>
                  <a:lnTo>
                    <a:pt x="452" y="142"/>
                  </a:lnTo>
                  <a:lnTo>
                    <a:pt x="418" y="140"/>
                  </a:lnTo>
                  <a:lnTo>
                    <a:pt x="198" y="140"/>
                  </a:lnTo>
                  <a:lnTo>
                    <a:pt x="169" y="140"/>
                  </a:lnTo>
                  <a:lnTo>
                    <a:pt x="140" y="143"/>
                  </a:lnTo>
                  <a:lnTo>
                    <a:pt x="110" y="145"/>
                  </a:lnTo>
                  <a:lnTo>
                    <a:pt x="80" y="144"/>
                  </a:lnTo>
                  <a:lnTo>
                    <a:pt x="50" y="139"/>
                  </a:lnTo>
                  <a:lnTo>
                    <a:pt x="20" y="129"/>
                  </a:lnTo>
                  <a:lnTo>
                    <a:pt x="22" y="129"/>
                  </a:lnTo>
                  <a:lnTo>
                    <a:pt x="22" y="129"/>
                  </a:lnTo>
                  <a:lnTo>
                    <a:pt x="12" y="122"/>
                  </a:lnTo>
                  <a:lnTo>
                    <a:pt x="4" y="112"/>
                  </a:lnTo>
                  <a:lnTo>
                    <a:pt x="0" y="99"/>
                  </a:lnTo>
                  <a:lnTo>
                    <a:pt x="0" y="86"/>
                  </a:lnTo>
                  <a:lnTo>
                    <a:pt x="5" y="74"/>
                  </a:lnTo>
                  <a:lnTo>
                    <a:pt x="14" y="65"/>
                  </a:lnTo>
                  <a:lnTo>
                    <a:pt x="26" y="56"/>
                  </a:lnTo>
                  <a:lnTo>
                    <a:pt x="43" y="49"/>
                  </a:lnTo>
                  <a:lnTo>
                    <a:pt x="61" y="44"/>
                  </a:lnTo>
                  <a:lnTo>
                    <a:pt x="80" y="41"/>
                  </a:lnTo>
                  <a:lnTo>
                    <a:pt x="99" y="37"/>
                  </a:lnTo>
                  <a:lnTo>
                    <a:pt x="119" y="35"/>
                  </a:lnTo>
                  <a:lnTo>
                    <a:pt x="138" y="34"/>
                  </a:lnTo>
                  <a:lnTo>
                    <a:pt x="156" y="34"/>
                  </a:lnTo>
                  <a:lnTo>
                    <a:pt x="171" y="33"/>
                  </a:lnTo>
                  <a:lnTo>
                    <a:pt x="183" y="33"/>
                  </a:lnTo>
                  <a:lnTo>
                    <a:pt x="262" y="23"/>
                  </a:lnTo>
                  <a:lnTo>
                    <a:pt x="338" y="14"/>
                  </a:lnTo>
                  <a:lnTo>
                    <a:pt x="412" y="7"/>
                  </a:lnTo>
                  <a:lnTo>
                    <a:pt x="433" y="4"/>
                  </a:lnTo>
                  <a:lnTo>
                    <a:pt x="454" y="2"/>
                  </a:lnTo>
                  <a:lnTo>
                    <a:pt x="478" y="0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rgbClr val="ED0D1F"/>
            </a:solidFill>
            <a:ln w="0">
              <a:solidFill>
                <a:srgbClr val="ED0D1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02" name="Freeform 306"/>
            <p:cNvSpPr/>
            <p:nvPr/>
          </p:nvSpPr>
          <p:spPr bwMode="auto">
            <a:xfrm>
              <a:off x="8654224" y="4732171"/>
              <a:ext cx="46193" cy="80837"/>
            </a:xfrm>
            <a:custGeom>
              <a:avLst/>
              <a:gdLst>
                <a:gd name="T0" fmla="*/ 52 w 392"/>
                <a:gd name="T1" fmla="*/ 6 h 680"/>
                <a:gd name="T2" fmla="*/ 76 w 392"/>
                <a:gd name="T3" fmla="*/ 20 h 680"/>
                <a:gd name="T4" fmla="*/ 91 w 392"/>
                <a:gd name="T5" fmla="*/ 42 h 680"/>
                <a:gd name="T6" fmla="*/ 117 w 392"/>
                <a:gd name="T7" fmla="*/ 93 h 680"/>
                <a:gd name="T8" fmla="*/ 162 w 392"/>
                <a:gd name="T9" fmla="*/ 165 h 680"/>
                <a:gd name="T10" fmla="*/ 225 w 392"/>
                <a:gd name="T11" fmla="*/ 264 h 680"/>
                <a:gd name="T12" fmla="*/ 270 w 392"/>
                <a:gd name="T13" fmla="*/ 336 h 680"/>
                <a:gd name="T14" fmla="*/ 303 w 392"/>
                <a:gd name="T15" fmla="*/ 386 h 680"/>
                <a:gd name="T16" fmla="*/ 325 w 392"/>
                <a:gd name="T17" fmla="*/ 430 h 680"/>
                <a:gd name="T18" fmla="*/ 343 w 392"/>
                <a:gd name="T19" fmla="*/ 467 h 680"/>
                <a:gd name="T20" fmla="*/ 346 w 392"/>
                <a:gd name="T21" fmla="*/ 499 h 680"/>
                <a:gd name="T22" fmla="*/ 342 w 392"/>
                <a:gd name="T23" fmla="*/ 522 h 680"/>
                <a:gd name="T24" fmla="*/ 349 w 392"/>
                <a:gd name="T25" fmla="*/ 540 h 680"/>
                <a:gd name="T26" fmla="*/ 356 w 392"/>
                <a:gd name="T27" fmla="*/ 554 h 680"/>
                <a:gd name="T28" fmla="*/ 359 w 392"/>
                <a:gd name="T29" fmla="*/ 573 h 680"/>
                <a:gd name="T30" fmla="*/ 365 w 392"/>
                <a:gd name="T31" fmla="*/ 597 h 680"/>
                <a:gd name="T32" fmla="*/ 372 w 392"/>
                <a:gd name="T33" fmla="*/ 619 h 680"/>
                <a:gd name="T34" fmla="*/ 387 w 392"/>
                <a:gd name="T35" fmla="*/ 635 h 680"/>
                <a:gd name="T36" fmla="*/ 392 w 392"/>
                <a:gd name="T37" fmla="*/ 658 h 680"/>
                <a:gd name="T38" fmla="*/ 380 w 392"/>
                <a:gd name="T39" fmla="*/ 676 h 680"/>
                <a:gd name="T40" fmla="*/ 357 w 392"/>
                <a:gd name="T41" fmla="*/ 679 h 680"/>
                <a:gd name="T42" fmla="*/ 333 w 392"/>
                <a:gd name="T43" fmla="*/ 661 h 680"/>
                <a:gd name="T44" fmla="*/ 317 w 392"/>
                <a:gd name="T45" fmla="*/ 635 h 680"/>
                <a:gd name="T46" fmla="*/ 305 w 392"/>
                <a:gd name="T47" fmla="*/ 604 h 680"/>
                <a:gd name="T48" fmla="*/ 284 w 392"/>
                <a:gd name="T49" fmla="*/ 540 h 680"/>
                <a:gd name="T50" fmla="*/ 266 w 392"/>
                <a:gd name="T51" fmla="*/ 519 h 680"/>
                <a:gd name="T52" fmla="*/ 234 w 392"/>
                <a:gd name="T53" fmla="*/ 488 h 680"/>
                <a:gd name="T54" fmla="*/ 206 w 392"/>
                <a:gd name="T55" fmla="*/ 450 h 680"/>
                <a:gd name="T56" fmla="*/ 161 w 392"/>
                <a:gd name="T57" fmla="*/ 377 h 680"/>
                <a:gd name="T58" fmla="*/ 111 w 392"/>
                <a:gd name="T59" fmla="*/ 297 h 680"/>
                <a:gd name="T60" fmla="*/ 69 w 392"/>
                <a:gd name="T61" fmla="*/ 224 h 680"/>
                <a:gd name="T62" fmla="*/ 29 w 392"/>
                <a:gd name="T63" fmla="*/ 148 h 680"/>
                <a:gd name="T64" fmla="*/ 6 w 392"/>
                <a:gd name="T65" fmla="*/ 106 h 680"/>
                <a:gd name="T66" fmla="*/ 0 w 392"/>
                <a:gd name="T67" fmla="*/ 72 h 680"/>
                <a:gd name="T68" fmla="*/ 6 w 392"/>
                <a:gd name="T69" fmla="*/ 53 h 680"/>
                <a:gd name="T70" fmla="*/ 12 w 392"/>
                <a:gd name="T71" fmla="*/ 31 h 680"/>
                <a:gd name="T72" fmla="*/ 20 w 392"/>
                <a:gd name="T73" fmla="*/ 11 h 680"/>
                <a:gd name="T74" fmla="*/ 39 w 392"/>
                <a:gd name="T75" fmla="*/ 0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92" h="680">
                  <a:moveTo>
                    <a:pt x="39" y="0"/>
                  </a:moveTo>
                  <a:lnTo>
                    <a:pt x="52" y="6"/>
                  </a:lnTo>
                  <a:lnTo>
                    <a:pt x="64" y="13"/>
                  </a:lnTo>
                  <a:lnTo>
                    <a:pt x="76" y="20"/>
                  </a:lnTo>
                  <a:lnTo>
                    <a:pt x="86" y="30"/>
                  </a:lnTo>
                  <a:lnTo>
                    <a:pt x="91" y="42"/>
                  </a:lnTo>
                  <a:lnTo>
                    <a:pt x="103" y="68"/>
                  </a:lnTo>
                  <a:lnTo>
                    <a:pt x="117" y="93"/>
                  </a:lnTo>
                  <a:lnTo>
                    <a:pt x="133" y="116"/>
                  </a:lnTo>
                  <a:lnTo>
                    <a:pt x="162" y="165"/>
                  </a:lnTo>
                  <a:lnTo>
                    <a:pt x="193" y="214"/>
                  </a:lnTo>
                  <a:lnTo>
                    <a:pt x="225" y="264"/>
                  </a:lnTo>
                  <a:lnTo>
                    <a:pt x="254" y="312"/>
                  </a:lnTo>
                  <a:lnTo>
                    <a:pt x="270" y="336"/>
                  </a:lnTo>
                  <a:lnTo>
                    <a:pt x="287" y="361"/>
                  </a:lnTo>
                  <a:lnTo>
                    <a:pt x="303" y="386"/>
                  </a:lnTo>
                  <a:lnTo>
                    <a:pt x="316" y="413"/>
                  </a:lnTo>
                  <a:lnTo>
                    <a:pt x="325" y="430"/>
                  </a:lnTo>
                  <a:lnTo>
                    <a:pt x="336" y="448"/>
                  </a:lnTo>
                  <a:lnTo>
                    <a:pt x="343" y="467"/>
                  </a:lnTo>
                  <a:lnTo>
                    <a:pt x="348" y="487"/>
                  </a:lnTo>
                  <a:lnTo>
                    <a:pt x="346" y="499"/>
                  </a:lnTo>
                  <a:lnTo>
                    <a:pt x="343" y="510"/>
                  </a:lnTo>
                  <a:lnTo>
                    <a:pt x="342" y="522"/>
                  </a:lnTo>
                  <a:lnTo>
                    <a:pt x="348" y="534"/>
                  </a:lnTo>
                  <a:lnTo>
                    <a:pt x="349" y="540"/>
                  </a:lnTo>
                  <a:lnTo>
                    <a:pt x="352" y="546"/>
                  </a:lnTo>
                  <a:lnTo>
                    <a:pt x="356" y="554"/>
                  </a:lnTo>
                  <a:lnTo>
                    <a:pt x="357" y="561"/>
                  </a:lnTo>
                  <a:lnTo>
                    <a:pt x="359" y="573"/>
                  </a:lnTo>
                  <a:lnTo>
                    <a:pt x="362" y="585"/>
                  </a:lnTo>
                  <a:lnTo>
                    <a:pt x="365" y="597"/>
                  </a:lnTo>
                  <a:lnTo>
                    <a:pt x="367" y="609"/>
                  </a:lnTo>
                  <a:lnTo>
                    <a:pt x="372" y="619"/>
                  </a:lnTo>
                  <a:lnTo>
                    <a:pt x="379" y="625"/>
                  </a:lnTo>
                  <a:lnTo>
                    <a:pt x="387" y="635"/>
                  </a:lnTo>
                  <a:lnTo>
                    <a:pt x="392" y="647"/>
                  </a:lnTo>
                  <a:lnTo>
                    <a:pt x="392" y="658"/>
                  </a:lnTo>
                  <a:lnTo>
                    <a:pt x="387" y="669"/>
                  </a:lnTo>
                  <a:lnTo>
                    <a:pt x="380" y="676"/>
                  </a:lnTo>
                  <a:lnTo>
                    <a:pt x="370" y="680"/>
                  </a:lnTo>
                  <a:lnTo>
                    <a:pt x="357" y="679"/>
                  </a:lnTo>
                  <a:lnTo>
                    <a:pt x="343" y="671"/>
                  </a:lnTo>
                  <a:lnTo>
                    <a:pt x="333" y="661"/>
                  </a:lnTo>
                  <a:lnTo>
                    <a:pt x="324" y="649"/>
                  </a:lnTo>
                  <a:lnTo>
                    <a:pt x="317" y="635"/>
                  </a:lnTo>
                  <a:lnTo>
                    <a:pt x="310" y="620"/>
                  </a:lnTo>
                  <a:lnTo>
                    <a:pt x="305" y="604"/>
                  </a:lnTo>
                  <a:lnTo>
                    <a:pt x="297" y="572"/>
                  </a:lnTo>
                  <a:lnTo>
                    <a:pt x="284" y="540"/>
                  </a:lnTo>
                  <a:lnTo>
                    <a:pt x="276" y="525"/>
                  </a:lnTo>
                  <a:lnTo>
                    <a:pt x="266" y="519"/>
                  </a:lnTo>
                  <a:lnTo>
                    <a:pt x="249" y="504"/>
                  </a:lnTo>
                  <a:lnTo>
                    <a:pt x="234" y="488"/>
                  </a:lnTo>
                  <a:lnTo>
                    <a:pt x="219" y="468"/>
                  </a:lnTo>
                  <a:lnTo>
                    <a:pt x="206" y="450"/>
                  </a:lnTo>
                  <a:lnTo>
                    <a:pt x="183" y="414"/>
                  </a:lnTo>
                  <a:lnTo>
                    <a:pt x="161" y="377"/>
                  </a:lnTo>
                  <a:lnTo>
                    <a:pt x="138" y="338"/>
                  </a:lnTo>
                  <a:lnTo>
                    <a:pt x="111" y="297"/>
                  </a:lnTo>
                  <a:lnTo>
                    <a:pt x="91" y="261"/>
                  </a:lnTo>
                  <a:lnTo>
                    <a:pt x="69" y="224"/>
                  </a:lnTo>
                  <a:lnTo>
                    <a:pt x="46" y="186"/>
                  </a:lnTo>
                  <a:lnTo>
                    <a:pt x="29" y="148"/>
                  </a:lnTo>
                  <a:lnTo>
                    <a:pt x="14" y="127"/>
                  </a:lnTo>
                  <a:lnTo>
                    <a:pt x="6" y="106"/>
                  </a:lnTo>
                  <a:lnTo>
                    <a:pt x="2" y="84"/>
                  </a:lnTo>
                  <a:lnTo>
                    <a:pt x="0" y="72"/>
                  </a:lnTo>
                  <a:lnTo>
                    <a:pt x="2" y="63"/>
                  </a:lnTo>
                  <a:lnTo>
                    <a:pt x="6" y="53"/>
                  </a:lnTo>
                  <a:lnTo>
                    <a:pt x="9" y="43"/>
                  </a:lnTo>
                  <a:lnTo>
                    <a:pt x="12" y="31"/>
                  </a:lnTo>
                  <a:lnTo>
                    <a:pt x="12" y="21"/>
                  </a:lnTo>
                  <a:lnTo>
                    <a:pt x="20" y="11"/>
                  </a:lnTo>
                  <a:lnTo>
                    <a:pt x="29" y="3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ED0D1F"/>
            </a:solidFill>
            <a:ln w="0">
              <a:solidFill>
                <a:srgbClr val="ED0D1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03" name="Freeform 307"/>
            <p:cNvSpPr/>
            <p:nvPr/>
          </p:nvSpPr>
          <p:spPr bwMode="auto">
            <a:xfrm>
              <a:off x="8713408" y="4847653"/>
              <a:ext cx="38975" cy="51967"/>
            </a:xfrm>
            <a:custGeom>
              <a:avLst/>
              <a:gdLst>
                <a:gd name="T0" fmla="*/ 62 w 323"/>
                <a:gd name="T1" fmla="*/ 2 h 427"/>
                <a:gd name="T2" fmla="*/ 75 w 323"/>
                <a:gd name="T3" fmla="*/ 17 h 427"/>
                <a:gd name="T4" fmla="*/ 87 w 323"/>
                <a:gd name="T5" fmla="*/ 29 h 427"/>
                <a:gd name="T6" fmla="*/ 89 w 323"/>
                <a:gd name="T7" fmla="*/ 37 h 427"/>
                <a:gd name="T8" fmla="*/ 88 w 323"/>
                <a:gd name="T9" fmla="*/ 41 h 427"/>
                <a:gd name="T10" fmla="*/ 89 w 323"/>
                <a:gd name="T11" fmla="*/ 41 h 427"/>
                <a:gd name="T12" fmla="*/ 94 w 323"/>
                <a:gd name="T13" fmla="*/ 40 h 427"/>
                <a:gd name="T14" fmla="*/ 114 w 323"/>
                <a:gd name="T15" fmla="*/ 48 h 427"/>
                <a:gd name="T16" fmla="*/ 141 w 323"/>
                <a:gd name="T17" fmla="*/ 68 h 427"/>
                <a:gd name="T18" fmla="*/ 156 w 323"/>
                <a:gd name="T19" fmla="*/ 93 h 427"/>
                <a:gd name="T20" fmla="*/ 161 w 323"/>
                <a:gd name="T21" fmla="*/ 115 h 427"/>
                <a:gd name="T22" fmla="*/ 161 w 323"/>
                <a:gd name="T23" fmla="*/ 121 h 427"/>
                <a:gd name="T24" fmla="*/ 205 w 323"/>
                <a:gd name="T25" fmla="*/ 181 h 427"/>
                <a:gd name="T26" fmla="*/ 251 w 323"/>
                <a:gd name="T27" fmla="*/ 246 h 427"/>
                <a:gd name="T28" fmla="*/ 302 w 323"/>
                <a:gd name="T29" fmla="*/ 306 h 427"/>
                <a:gd name="T30" fmla="*/ 320 w 323"/>
                <a:gd name="T31" fmla="*/ 335 h 427"/>
                <a:gd name="T32" fmla="*/ 321 w 323"/>
                <a:gd name="T33" fmla="*/ 368 h 427"/>
                <a:gd name="T34" fmla="*/ 308 w 323"/>
                <a:gd name="T35" fmla="*/ 397 h 427"/>
                <a:gd name="T36" fmla="*/ 285 w 323"/>
                <a:gd name="T37" fmla="*/ 418 h 427"/>
                <a:gd name="T38" fmla="*/ 255 w 323"/>
                <a:gd name="T39" fmla="*/ 427 h 427"/>
                <a:gd name="T40" fmla="*/ 224 w 323"/>
                <a:gd name="T41" fmla="*/ 417 h 427"/>
                <a:gd name="T42" fmla="*/ 171 w 323"/>
                <a:gd name="T43" fmla="*/ 376 h 427"/>
                <a:gd name="T44" fmla="*/ 127 w 323"/>
                <a:gd name="T45" fmla="*/ 323 h 427"/>
                <a:gd name="T46" fmla="*/ 101 w 323"/>
                <a:gd name="T47" fmla="*/ 281 h 427"/>
                <a:gd name="T48" fmla="*/ 83 w 323"/>
                <a:gd name="T49" fmla="*/ 249 h 427"/>
                <a:gd name="T50" fmla="*/ 57 w 323"/>
                <a:gd name="T51" fmla="*/ 219 h 427"/>
                <a:gd name="T52" fmla="*/ 35 w 323"/>
                <a:gd name="T53" fmla="*/ 178 h 427"/>
                <a:gd name="T54" fmla="*/ 26 w 323"/>
                <a:gd name="T55" fmla="*/ 157 h 427"/>
                <a:gd name="T56" fmla="*/ 25 w 323"/>
                <a:gd name="T57" fmla="*/ 135 h 427"/>
                <a:gd name="T58" fmla="*/ 23 w 323"/>
                <a:gd name="T59" fmla="*/ 131 h 427"/>
                <a:gd name="T60" fmla="*/ 19 w 323"/>
                <a:gd name="T61" fmla="*/ 128 h 427"/>
                <a:gd name="T62" fmla="*/ 16 w 323"/>
                <a:gd name="T63" fmla="*/ 126 h 427"/>
                <a:gd name="T64" fmla="*/ 6 w 323"/>
                <a:gd name="T65" fmla="*/ 105 h 427"/>
                <a:gd name="T66" fmla="*/ 0 w 323"/>
                <a:gd name="T67" fmla="*/ 72 h 427"/>
                <a:gd name="T68" fmla="*/ 1 w 323"/>
                <a:gd name="T69" fmla="*/ 47 h 427"/>
                <a:gd name="T70" fmla="*/ 7 w 323"/>
                <a:gd name="T71" fmla="*/ 26 h 427"/>
                <a:gd name="T72" fmla="*/ 22 w 323"/>
                <a:gd name="T73" fmla="*/ 18 h 427"/>
                <a:gd name="T74" fmla="*/ 36 w 323"/>
                <a:gd name="T75" fmla="*/ 14 h 427"/>
                <a:gd name="T76" fmla="*/ 47 w 323"/>
                <a:gd name="T77" fmla="*/ 2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3" h="427">
                  <a:moveTo>
                    <a:pt x="54" y="0"/>
                  </a:moveTo>
                  <a:lnTo>
                    <a:pt x="62" y="2"/>
                  </a:lnTo>
                  <a:lnTo>
                    <a:pt x="67" y="9"/>
                  </a:lnTo>
                  <a:lnTo>
                    <a:pt x="75" y="17"/>
                  </a:lnTo>
                  <a:lnTo>
                    <a:pt x="82" y="24"/>
                  </a:lnTo>
                  <a:lnTo>
                    <a:pt x="87" y="29"/>
                  </a:lnTo>
                  <a:lnTo>
                    <a:pt x="88" y="34"/>
                  </a:lnTo>
                  <a:lnTo>
                    <a:pt x="89" y="37"/>
                  </a:lnTo>
                  <a:lnTo>
                    <a:pt x="89" y="39"/>
                  </a:lnTo>
                  <a:lnTo>
                    <a:pt x="88" y="41"/>
                  </a:lnTo>
                  <a:lnTo>
                    <a:pt x="88" y="41"/>
                  </a:lnTo>
                  <a:lnTo>
                    <a:pt x="89" y="41"/>
                  </a:lnTo>
                  <a:lnTo>
                    <a:pt x="90" y="41"/>
                  </a:lnTo>
                  <a:lnTo>
                    <a:pt x="94" y="40"/>
                  </a:lnTo>
                  <a:lnTo>
                    <a:pt x="98" y="40"/>
                  </a:lnTo>
                  <a:lnTo>
                    <a:pt x="114" y="48"/>
                  </a:lnTo>
                  <a:lnTo>
                    <a:pt x="128" y="57"/>
                  </a:lnTo>
                  <a:lnTo>
                    <a:pt x="141" y="68"/>
                  </a:lnTo>
                  <a:lnTo>
                    <a:pt x="150" y="82"/>
                  </a:lnTo>
                  <a:lnTo>
                    <a:pt x="156" y="93"/>
                  </a:lnTo>
                  <a:lnTo>
                    <a:pt x="160" y="104"/>
                  </a:lnTo>
                  <a:lnTo>
                    <a:pt x="161" y="115"/>
                  </a:lnTo>
                  <a:lnTo>
                    <a:pt x="161" y="121"/>
                  </a:lnTo>
                  <a:lnTo>
                    <a:pt x="161" y="121"/>
                  </a:lnTo>
                  <a:lnTo>
                    <a:pt x="181" y="147"/>
                  </a:lnTo>
                  <a:lnTo>
                    <a:pt x="205" y="181"/>
                  </a:lnTo>
                  <a:lnTo>
                    <a:pt x="227" y="214"/>
                  </a:lnTo>
                  <a:lnTo>
                    <a:pt x="251" y="246"/>
                  </a:lnTo>
                  <a:lnTo>
                    <a:pt x="275" y="278"/>
                  </a:lnTo>
                  <a:lnTo>
                    <a:pt x="302" y="306"/>
                  </a:lnTo>
                  <a:lnTo>
                    <a:pt x="314" y="320"/>
                  </a:lnTo>
                  <a:lnTo>
                    <a:pt x="320" y="335"/>
                  </a:lnTo>
                  <a:lnTo>
                    <a:pt x="323" y="351"/>
                  </a:lnTo>
                  <a:lnTo>
                    <a:pt x="321" y="368"/>
                  </a:lnTo>
                  <a:lnTo>
                    <a:pt x="316" y="383"/>
                  </a:lnTo>
                  <a:lnTo>
                    <a:pt x="308" y="397"/>
                  </a:lnTo>
                  <a:lnTo>
                    <a:pt x="298" y="409"/>
                  </a:lnTo>
                  <a:lnTo>
                    <a:pt x="285" y="418"/>
                  </a:lnTo>
                  <a:lnTo>
                    <a:pt x="271" y="425"/>
                  </a:lnTo>
                  <a:lnTo>
                    <a:pt x="255" y="427"/>
                  </a:lnTo>
                  <a:lnTo>
                    <a:pt x="240" y="425"/>
                  </a:lnTo>
                  <a:lnTo>
                    <a:pt x="224" y="417"/>
                  </a:lnTo>
                  <a:lnTo>
                    <a:pt x="196" y="399"/>
                  </a:lnTo>
                  <a:lnTo>
                    <a:pt x="171" y="376"/>
                  </a:lnTo>
                  <a:lnTo>
                    <a:pt x="147" y="350"/>
                  </a:lnTo>
                  <a:lnTo>
                    <a:pt x="127" y="323"/>
                  </a:lnTo>
                  <a:lnTo>
                    <a:pt x="109" y="294"/>
                  </a:lnTo>
                  <a:lnTo>
                    <a:pt x="101" y="281"/>
                  </a:lnTo>
                  <a:lnTo>
                    <a:pt x="93" y="266"/>
                  </a:lnTo>
                  <a:lnTo>
                    <a:pt x="83" y="249"/>
                  </a:lnTo>
                  <a:lnTo>
                    <a:pt x="72" y="236"/>
                  </a:lnTo>
                  <a:lnTo>
                    <a:pt x="57" y="219"/>
                  </a:lnTo>
                  <a:lnTo>
                    <a:pt x="43" y="199"/>
                  </a:lnTo>
                  <a:lnTo>
                    <a:pt x="35" y="178"/>
                  </a:lnTo>
                  <a:lnTo>
                    <a:pt x="29" y="168"/>
                  </a:lnTo>
                  <a:lnTo>
                    <a:pt x="26" y="157"/>
                  </a:lnTo>
                  <a:lnTo>
                    <a:pt x="25" y="145"/>
                  </a:lnTo>
                  <a:lnTo>
                    <a:pt x="25" y="135"/>
                  </a:lnTo>
                  <a:lnTo>
                    <a:pt x="24" y="133"/>
                  </a:lnTo>
                  <a:lnTo>
                    <a:pt x="23" y="131"/>
                  </a:lnTo>
                  <a:lnTo>
                    <a:pt x="21" y="129"/>
                  </a:lnTo>
                  <a:lnTo>
                    <a:pt x="19" y="128"/>
                  </a:lnTo>
                  <a:lnTo>
                    <a:pt x="17" y="126"/>
                  </a:lnTo>
                  <a:lnTo>
                    <a:pt x="16" y="126"/>
                  </a:lnTo>
                  <a:lnTo>
                    <a:pt x="14" y="125"/>
                  </a:lnTo>
                  <a:lnTo>
                    <a:pt x="6" y="105"/>
                  </a:lnTo>
                  <a:lnTo>
                    <a:pt x="1" y="88"/>
                  </a:lnTo>
                  <a:lnTo>
                    <a:pt x="0" y="72"/>
                  </a:lnTo>
                  <a:lnTo>
                    <a:pt x="0" y="60"/>
                  </a:lnTo>
                  <a:lnTo>
                    <a:pt x="1" y="47"/>
                  </a:lnTo>
                  <a:lnTo>
                    <a:pt x="3" y="36"/>
                  </a:lnTo>
                  <a:lnTo>
                    <a:pt x="7" y="26"/>
                  </a:lnTo>
                  <a:lnTo>
                    <a:pt x="14" y="18"/>
                  </a:lnTo>
                  <a:lnTo>
                    <a:pt x="22" y="18"/>
                  </a:lnTo>
                  <a:lnTo>
                    <a:pt x="29" y="17"/>
                  </a:lnTo>
                  <a:lnTo>
                    <a:pt x="36" y="14"/>
                  </a:lnTo>
                  <a:lnTo>
                    <a:pt x="41" y="9"/>
                  </a:lnTo>
                  <a:lnTo>
                    <a:pt x="47" y="2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ED0D1F"/>
            </a:solidFill>
            <a:ln w="0">
              <a:solidFill>
                <a:srgbClr val="ED0D1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04" name="Freeform 308"/>
            <p:cNvSpPr/>
            <p:nvPr/>
          </p:nvSpPr>
          <p:spPr bwMode="auto">
            <a:xfrm>
              <a:off x="8381398" y="4690309"/>
              <a:ext cx="17322" cy="127030"/>
            </a:xfrm>
            <a:custGeom>
              <a:avLst/>
              <a:gdLst>
                <a:gd name="T0" fmla="*/ 58 w 142"/>
                <a:gd name="T1" fmla="*/ 1 h 1057"/>
                <a:gd name="T2" fmla="*/ 76 w 142"/>
                <a:gd name="T3" fmla="*/ 16 h 1057"/>
                <a:gd name="T4" fmla="*/ 85 w 142"/>
                <a:gd name="T5" fmla="*/ 63 h 1057"/>
                <a:gd name="T6" fmla="*/ 95 w 142"/>
                <a:gd name="T7" fmla="*/ 133 h 1057"/>
                <a:gd name="T8" fmla="*/ 94 w 142"/>
                <a:gd name="T9" fmla="*/ 187 h 1057"/>
                <a:gd name="T10" fmla="*/ 85 w 142"/>
                <a:gd name="T11" fmla="*/ 225 h 1057"/>
                <a:gd name="T12" fmla="*/ 83 w 142"/>
                <a:gd name="T13" fmla="*/ 263 h 1057"/>
                <a:gd name="T14" fmla="*/ 97 w 142"/>
                <a:gd name="T15" fmla="*/ 326 h 1057"/>
                <a:gd name="T16" fmla="*/ 109 w 142"/>
                <a:gd name="T17" fmla="*/ 405 h 1057"/>
                <a:gd name="T18" fmla="*/ 112 w 142"/>
                <a:gd name="T19" fmla="*/ 483 h 1057"/>
                <a:gd name="T20" fmla="*/ 112 w 142"/>
                <a:gd name="T21" fmla="*/ 582 h 1057"/>
                <a:gd name="T22" fmla="*/ 110 w 142"/>
                <a:gd name="T23" fmla="*/ 699 h 1057"/>
                <a:gd name="T24" fmla="*/ 123 w 142"/>
                <a:gd name="T25" fmla="*/ 814 h 1057"/>
                <a:gd name="T26" fmla="*/ 128 w 142"/>
                <a:gd name="T27" fmla="*/ 837 h 1057"/>
                <a:gd name="T28" fmla="*/ 128 w 142"/>
                <a:gd name="T29" fmla="*/ 867 h 1057"/>
                <a:gd name="T30" fmla="*/ 139 w 142"/>
                <a:gd name="T31" fmla="*/ 920 h 1057"/>
                <a:gd name="T32" fmla="*/ 142 w 142"/>
                <a:gd name="T33" fmla="*/ 961 h 1057"/>
                <a:gd name="T34" fmla="*/ 139 w 142"/>
                <a:gd name="T35" fmla="*/ 1004 h 1057"/>
                <a:gd name="T36" fmla="*/ 124 w 142"/>
                <a:gd name="T37" fmla="*/ 1036 h 1057"/>
                <a:gd name="T38" fmla="*/ 101 w 142"/>
                <a:gd name="T39" fmla="*/ 1055 h 1057"/>
                <a:gd name="T40" fmla="*/ 77 w 142"/>
                <a:gd name="T41" fmla="*/ 1055 h 1057"/>
                <a:gd name="T42" fmla="*/ 53 w 142"/>
                <a:gd name="T43" fmla="*/ 1036 h 1057"/>
                <a:gd name="T44" fmla="*/ 40 w 142"/>
                <a:gd name="T45" fmla="*/ 1002 h 1057"/>
                <a:gd name="T46" fmla="*/ 39 w 142"/>
                <a:gd name="T47" fmla="*/ 960 h 1057"/>
                <a:gd name="T48" fmla="*/ 34 w 142"/>
                <a:gd name="T49" fmla="*/ 920 h 1057"/>
                <a:gd name="T50" fmla="*/ 30 w 142"/>
                <a:gd name="T51" fmla="*/ 864 h 1057"/>
                <a:gd name="T52" fmla="*/ 29 w 142"/>
                <a:gd name="T53" fmla="*/ 809 h 1057"/>
                <a:gd name="T54" fmla="*/ 27 w 142"/>
                <a:gd name="T55" fmla="*/ 668 h 1057"/>
                <a:gd name="T56" fmla="*/ 29 w 142"/>
                <a:gd name="T57" fmla="*/ 528 h 1057"/>
                <a:gd name="T58" fmla="*/ 31 w 142"/>
                <a:gd name="T59" fmla="*/ 456 h 1057"/>
                <a:gd name="T60" fmla="*/ 29 w 142"/>
                <a:gd name="T61" fmla="*/ 390 h 1057"/>
                <a:gd name="T62" fmla="*/ 23 w 142"/>
                <a:gd name="T63" fmla="*/ 333 h 1057"/>
                <a:gd name="T64" fmla="*/ 18 w 142"/>
                <a:gd name="T65" fmla="*/ 278 h 1057"/>
                <a:gd name="T66" fmla="*/ 9 w 142"/>
                <a:gd name="T67" fmla="*/ 202 h 1057"/>
                <a:gd name="T68" fmla="*/ 1 w 142"/>
                <a:gd name="T69" fmla="*/ 122 h 1057"/>
                <a:gd name="T70" fmla="*/ 2 w 142"/>
                <a:gd name="T71" fmla="*/ 40 h 1057"/>
                <a:gd name="T72" fmla="*/ 14 w 142"/>
                <a:gd name="T73" fmla="*/ 16 h 1057"/>
                <a:gd name="T74" fmla="*/ 34 w 142"/>
                <a:gd name="T75" fmla="*/ 2 h 1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2" h="1057">
                  <a:moveTo>
                    <a:pt x="46" y="0"/>
                  </a:moveTo>
                  <a:lnTo>
                    <a:pt x="58" y="1"/>
                  </a:lnTo>
                  <a:lnTo>
                    <a:pt x="67" y="6"/>
                  </a:lnTo>
                  <a:lnTo>
                    <a:pt x="76" y="16"/>
                  </a:lnTo>
                  <a:lnTo>
                    <a:pt x="81" y="29"/>
                  </a:lnTo>
                  <a:lnTo>
                    <a:pt x="85" y="63"/>
                  </a:lnTo>
                  <a:lnTo>
                    <a:pt x="91" y="98"/>
                  </a:lnTo>
                  <a:lnTo>
                    <a:pt x="95" y="133"/>
                  </a:lnTo>
                  <a:lnTo>
                    <a:pt x="97" y="168"/>
                  </a:lnTo>
                  <a:lnTo>
                    <a:pt x="94" y="187"/>
                  </a:lnTo>
                  <a:lnTo>
                    <a:pt x="90" y="207"/>
                  </a:lnTo>
                  <a:lnTo>
                    <a:pt x="85" y="225"/>
                  </a:lnTo>
                  <a:lnTo>
                    <a:pt x="83" y="244"/>
                  </a:lnTo>
                  <a:lnTo>
                    <a:pt x="83" y="263"/>
                  </a:lnTo>
                  <a:lnTo>
                    <a:pt x="86" y="284"/>
                  </a:lnTo>
                  <a:lnTo>
                    <a:pt x="97" y="326"/>
                  </a:lnTo>
                  <a:lnTo>
                    <a:pt x="105" y="366"/>
                  </a:lnTo>
                  <a:lnTo>
                    <a:pt x="109" y="405"/>
                  </a:lnTo>
                  <a:lnTo>
                    <a:pt x="112" y="444"/>
                  </a:lnTo>
                  <a:lnTo>
                    <a:pt x="112" y="483"/>
                  </a:lnTo>
                  <a:lnTo>
                    <a:pt x="113" y="522"/>
                  </a:lnTo>
                  <a:lnTo>
                    <a:pt x="112" y="582"/>
                  </a:lnTo>
                  <a:lnTo>
                    <a:pt x="110" y="641"/>
                  </a:lnTo>
                  <a:lnTo>
                    <a:pt x="110" y="699"/>
                  </a:lnTo>
                  <a:lnTo>
                    <a:pt x="114" y="757"/>
                  </a:lnTo>
                  <a:lnTo>
                    <a:pt x="123" y="814"/>
                  </a:lnTo>
                  <a:lnTo>
                    <a:pt x="126" y="824"/>
                  </a:lnTo>
                  <a:lnTo>
                    <a:pt x="128" y="837"/>
                  </a:lnTo>
                  <a:lnTo>
                    <a:pt x="128" y="851"/>
                  </a:lnTo>
                  <a:lnTo>
                    <a:pt x="128" y="867"/>
                  </a:lnTo>
                  <a:lnTo>
                    <a:pt x="131" y="892"/>
                  </a:lnTo>
                  <a:lnTo>
                    <a:pt x="139" y="920"/>
                  </a:lnTo>
                  <a:lnTo>
                    <a:pt x="141" y="940"/>
                  </a:lnTo>
                  <a:lnTo>
                    <a:pt x="142" y="961"/>
                  </a:lnTo>
                  <a:lnTo>
                    <a:pt x="141" y="983"/>
                  </a:lnTo>
                  <a:lnTo>
                    <a:pt x="139" y="1004"/>
                  </a:lnTo>
                  <a:lnTo>
                    <a:pt x="133" y="1021"/>
                  </a:lnTo>
                  <a:lnTo>
                    <a:pt x="124" y="1036"/>
                  </a:lnTo>
                  <a:lnTo>
                    <a:pt x="113" y="1047"/>
                  </a:lnTo>
                  <a:lnTo>
                    <a:pt x="101" y="1055"/>
                  </a:lnTo>
                  <a:lnTo>
                    <a:pt x="90" y="1057"/>
                  </a:lnTo>
                  <a:lnTo>
                    <a:pt x="77" y="1055"/>
                  </a:lnTo>
                  <a:lnTo>
                    <a:pt x="64" y="1047"/>
                  </a:lnTo>
                  <a:lnTo>
                    <a:pt x="53" y="1036"/>
                  </a:lnTo>
                  <a:lnTo>
                    <a:pt x="45" y="1021"/>
                  </a:lnTo>
                  <a:lnTo>
                    <a:pt x="40" y="1002"/>
                  </a:lnTo>
                  <a:lnTo>
                    <a:pt x="39" y="981"/>
                  </a:lnTo>
                  <a:lnTo>
                    <a:pt x="39" y="960"/>
                  </a:lnTo>
                  <a:lnTo>
                    <a:pt x="38" y="940"/>
                  </a:lnTo>
                  <a:lnTo>
                    <a:pt x="34" y="920"/>
                  </a:lnTo>
                  <a:lnTo>
                    <a:pt x="30" y="892"/>
                  </a:lnTo>
                  <a:lnTo>
                    <a:pt x="30" y="864"/>
                  </a:lnTo>
                  <a:lnTo>
                    <a:pt x="31" y="837"/>
                  </a:lnTo>
                  <a:lnTo>
                    <a:pt x="29" y="809"/>
                  </a:lnTo>
                  <a:lnTo>
                    <a:pt x="27" y="739"/>
                  </a:lnTo>
                  <a:lnTo>
                    <a:pt x="27" y="668"/>
                  </a:lnTo>
                  <a:lnTo>
                    <a:pt x="29" y="597"/>
                  </a:lnTo>
                  <a:lnTo>
                    <a:pt x="29" y="528"/>
                  </a:lnTo>
                  <a:lnTo>
                    <a:pt x="30" y="492"/>
                  </a:lnTo>
                  <a:lnTo>
                    <a:pt x="31" y="456"/>
                  </a:lnTo>
                  <a:lnTo>
                    <a:pt x="31" y="423"/>
                  </a:lnTo>
                  <a:lnTo>
                    <a:pt x="29" y="390"/>
                  </a:lnTo>
                  <a:lnTo>
                    <a:pt x="28" y="360"/>
                  </a:lnTo>
                  <a:lnTo>
                    <a:pt x="23" y="333"/>
                  </a:lnTo>
                  <a:lnTo>
                    <a:pt x="20" y="305"/>
                  </a:lnTo>
                  <a:lnTo>
                    <a:pt x="18" y="278"/>
                  </a:lnTo>
                  <a:lnTo>
                    <a:pt x="15" y="240"/>
                  </a:lnTo>
                  <a:lnTo>
                    <a:pt x="9" y="202"/>
                  </a:lnTo>
                  <a:lnTo>
                    <a:pt x="4" y="162"/>
                  </a:lnTo>
                  <a:lnTo>
                    <a:pt x="1" y="122"/>
                  </a:lnTo>
                  <a:lnTo>
                    <a:pt x="0" y="81"/>
                  </a:lnTo>
                  <a:lnTo>
                    <a:pt x="2" y="40"/>
                  </a:lnTo>
                  <a:lnTo>
                    <a:pt x="6" y="27"/>
                  </a:lnTo>
                  <a:lnTo>
                    <a:pt x="14" y="16"/>
                  </a:lnTo>
                  <a:lnTo>
                    <a:pt x="23" y="7"/>
                  </a:lnTo>
                  <a:lnTo>
                    <a:pt x="34" y="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ED0D1F"/>
            </a:solidFill>
            <a:ln w="0">
              <a:solidFill>
                <a:srgbClr val="ED0D1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05" name="Freeform 309"/>
            <p:cNvSpPr/>
            <p:nvPr/>
          </p:nvSpPr>
          <p:spPr bwMode="auto">
            <a:xfrm>
              <a:off x="8387172" y="4834661"/>
              <a:ext cx="12992" cy="36088"/>
            </a:xfrm>
            <a:custGeom>
              <a:avLst/>
              <a:gdLst>
                <a:gd name="T0" fmla="*/ 46 w 105"/>
                <a:gd name="T1" fmla="*/ 0 h 293"/>
                <a:gd name="T2" fmla="*/ 51 w 105"/>
                <a:gd name="T3" fmla="*/ 0 h 293"/>
                <a:gd name="T4" fmla="*/ 54 w 105"/>
                <a:gd name="T5" fmla="*/ 13 h 293"/>
                <a:gd name="T6" fmla="*/ 55 w 105"/>
                <a:gd name="T7" fmla="*/ 26 h 293"/>
                <a:gd name="T8" fmla="*/ 56 w 105"/>
                <a:gd name="T9" fmla="*/ 37 h 293"/>
                <a:gd name="T10" fmla="*/ 60 w 105"/>
                <a:gd name="T11" fmla="*/ 47 h 293"/>
                <a:gd name="T12" fmla="*/ 66 w 105"/>
                <a:gd name="T13" fmla="*/ 55 h 293"/>
                <a:gd name="T14" fmla="*/ 72 w 105"/>
                <a:gd name="T15" fmla="*/ 60 h 293"/>
                <a:gd name="T16" fmla="*/ 77 w 105"/>
                <a:gd name="T17" fmla="*/ 65 h 293"/>
                <a:gd name="T18" fmla="*/ 82 w 105"/>
                <a:gd name="T19" fmla="*/ 71 h 293"/>
                <a:gd name="T20" fmla="*/ 92 w 105"/>
                <a:gd name="T21" fmla="*/ 86 h 293"/>
                <a:gd name="T22" fmla="*/ 101 w 105"/>
                <a:gd name="T23" fmla="*/ 102 h 293"/>
                <a:gd name="T24" fmla="*/ 103 w 105"/>
                <a:gd name="T25" fmla="*/ 119 h 293"/>
                <a:gd name="T26" fmla="*/ 104 w 105"/>
                <a:gd name="T27" fmla="*/ 135 h 293"/>
                <a:gd name="T28" fmla="*/ 105 w 105"/>
                <a:gd name="T29" fmla="*/ 153 h 293"/>
                <a:gd name="T30" fmla="*/ 103 w 105"/>
                <a:gd name="T31" fmla="*/ 173 h 293"/>
                <a:gd name="T32" fmla="*/ 97 w 105"/>
                <a:gd name="T33" fmla="*/ 192 h 293"/>
                <a:gd name="T34" fmla="*/ 96 w 105"/>
                <a:gd name="T35" fmla="*/ 201 h 293"/>
                <a:gd name="T36" fmla="*/ 97 w 105"/>
                <a:gd name="T37" fmla="*/ 213 h 293"/>
                <a:gd name="T38" fmla="*/ 100 w 105"/>
                <a:gd name="T39" fmla="*/ 225 h 293"/>
                <a:gd name="T40" fmla="*/ 102 w 105"/>
                <a:gd name="T41" fmla="*/ 237 h 293"/>
                <a:gd name="T42" fmla="*/ 103 w 105"/>
                <a:gd name="T43" fmla="*/ 245 h 293"/>
                <a:gd name="T44" fmla="*/ 102 w 105"/>
                <a:gd name="T45" fmla="*/ 261 h 293"/>
                <a:gd name="T46" fmla="*/ 95 w 105"/>
                <a:gd name="T47" fmla="*/ 274 h 293"/>
                <a:gd name="T48" fmla="*/ 87 w 105"/>
                <a:gd name="T49" fmla="*/ 283 h 293"/>
                <a:gd name="T50" fmla="*/ 76 w 105"/>
                <a:gd name="T51" fmla="*/ 290 h 293"/>
                <a:gd name="T52" fmla="*/ 64 w 105"/>
                <a:gd name="T53" fmla="*/ 293 h 293"/>
                <a:gd name="T54" fmla="*/ 53 w 105"/>
                <a:gd name="T55" fmla="*/ 293 h 293"/>
                <a:gd name="T56" fmla="*/ 40 w 105"/>
                <a:gd name="T57" fmla="*/ 290 h 293"/>
                <a:gd name="T58" fmla="*/ 29 w 105"/>
                <a:gd name="T59" fmla="*/ 283 h 293"/>
                <a:gd name="T60" fmla="*/ 19 w 105"/>
                <a:gd name="T61" fmla="*/ 274 h 293"/>
                <a:gd name="T62" fmla="*/ 13 w 105"/>
                <a:gd name="T63" fmla="*/ 261 h 293"/>
                <a:gd name="T64" fmla="*/ 9 w 105"/>
                <a:gd name="T65" fmla="*/ 245 h 293"/>
                <a:gd name="T66" fmla="*/ 8 w 105"/>
                <a:gd name="T67" fmla="*/ 235 h 293"/>
                <a:gd name="T68" fmla="*/ 6 w 105"/>
                <a:gd name="T69" fmla="*/ 224 h 293"/>
                <a:gd name="T70" fmla="*/ 2 w 105"/>
                <a:gd name="T71" fmla="*/ 213 h 293"/>
                <a:gd name="T72" fmla="*/ 0 w 105"/>
                <a:gd name="T73" fmla="*/ 200 h 293"/>
                <a:gd name="T74" fmla="*/ 0 w 105"/>
                <a:gd name="T75" fmla="*/ 187 h 293"/>
                <a:gd name="T76" fmla="*/ 3 w 105"/>
                <a:gd name="T77" fmla="*/ 172 h 293"/>
                <a:gd name="T78" fmla="*/ 7 w 105"/>
                <a:gd name="T79" fmla="*/ 150 h 293"/>
                <a:gd name="T80" fmla="*/ 7 w 105"/>
                <a:gd name="T81" fmla="*/ 128 h 293"/>
                <a:gd name="T82" fmla="*/ 9 w 105"/>
                <a:gd name="T83" fmla="*/ 108 h 293"/>
                <a:gd name="T84" fmla="*/ 16 w 105"/>
                <a:gd name="T85" fmla="*/ 88 h 293"/>
                <a:gd name="T86" fmla="*/ 25 w 105"/>
                <a:gd name="T87" fmla="*/ 69 h 293"/>
                <a:gd name="T88" fmla="*/ 33 w 105"/>
                <a:gd name="T89" fmla="*/ 48 h 293"/>
                <a:gd name="T90" fmla="*/ 41 w 105"/>
                <a:gd name="T91" fmla="*/ 25 h 293"/>
                <a:gd name="T92" fmla="*/ 46 w 105"/>
                <a:gd name="T93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5" h="293">
                  <a:moveTo>
                    <a:pt x="46" y="0"/>
                  </a:moveTo>
                  <a:lnTo>
                    <a:pt x="51" y="0"/>
                  </a:lnTo>
                  <a:lnTo>
                    <a:pt x="54" y="13"/>
                  </a:lnTo>
                  <a:lnTo>
                    <a:pt x="55" y="26"/>
                  </a:lnTo>
                  <a:lnTo>
                    <a:pt x="56" y="37"/>
                  </a:lnTo>
                  <a:lnTo>
                    <a:pt x="60" y="47"/>
                  </a:lnTo>
                  <a:lnTo>
                    <a:pt x="66" y="55"/>
                  </a:lnTo>
                  <a:lnTo>
                    <a:pt x="72" y="60"/>
                  </a:lnTo>
                  <a:lnTo>
                    <a:pt x="77" y="65"/>
                  </a:lnTo>
                  <a:lnTo>
                    <a:pt x="82" y="71"/>
                  </a:lnTo>
                  <a:lnTo>
                    <a:pt x="92" y="86"/>
                  </a:lnTo>
                  <a:lnTo>
                    <a:pt x="101" y="102"/>
                  </a:lnTo>
                  <a:lnTo>
                    <a:pt x="103" y="119"/>
                  </a:lnTo>
                  <a:lnTo>
                    <a:pt x="104" y="135"/>
                  </a:lnTo>
                  <a:lnTo>
                    <a:pt x="105" y="153"/>
                  </a:lnTo>
                  <a:lnTo>
                    <a:pt x="103" y="173"/>
                  </a:lnTo>
                  <a:lnTo>
                    <a:pt x="97" y="192"/>
                  </a:lnTo>
                  <a:lnTo>
                    <a:pt x="96" y="201"/>
                  </a:lnTo>
                  <a:lnTo>
                    <a:pt x="97" y="213"/>
                  </a:lnTo>
                  <a:lnTo>
                    <a:pt x="100" y="225"/>
                  </a:lnTo>
                  <a:lnTo>
                    <a:pt x="102" y="237"/>
                  </a:lnTo>
                  <a:lnTo>
                    <a:pt x="103" y="245"/>
                  </a:lnTo>
                  <a:lnTo>
                    <a:pt x="102" y="261"/>
                  </a:lnTo>
                  <a:lnTo>
                    <a:pt x="95" y="274"/>
                  </a:lnTo>
                  <a:lnTo>
                    <a:pt x="87" y="283"/>
                  </a:lnTo>
                  <a:lnTo>
                    <a:pt x="76" y="290"/>
                  </a:lnTo>
                  <a:lnTo>
                    <a:pt x="64" y="293"/>
                  </a:lnTo>
                  <a:lnTo>
                    <a:pt x="53" y="293"/>
                  </a:lnTo>
                  <a:lnTo>
                    <a:pt x="40" y="290"/>
                  </a:lnTo>
                  <a:lnTo>
                    <a:pt x="29" y="283"/>
                  </a:lnTo>
                  <a:lnTo>
                    <a:pt x="19" y="274"/>
                  </a:lnTo>
                  <a:lnTo>
                    <a:pt x="13" y="261"/>
                  </a:lnTo>
                  <a:lnTo>
                    <a:pt x="9" y="245"/>
                  </a:lnTo>
                  <a:lnTo>
                    <a:pt x="8" y="235"/>
                  </a:lnTo>
                  <a:lnTo>
                    <a:pt x="6" y="224"/>
                  </a:lnTo>
                  <a:lnTo>
                    <a:pt x="2" y="213"/>
                  </a:lnTo>
                  <a:lnTo>
                    <a:pt x="0" y="200"/>
                  </a:lnTo>
                  <a:lnTo>
                    <a:pt x="0" y="187"/>
                  </a:lnTo>
                  <a:lnTo>
                    <a:pt x="3" y="172"/>
                  </a:lnTo>
                  <a:lnTo>
                    <a:pt x="7" y="150"/>
                  </a:lnTo>
                  <a:lnTo>
                    <a:pt x="7" y="128"/>
                  </a:lnTo>
                  <a:lnTo>
                    <a:pt x="9" y="108"/>
                  </a:lnTo>
                  <a:lnTo>
                    <a:pt x="16" y="88"/>
                  </a:lnTo>
                  <a:lnTo>
                    <a:pt x="25" y="69"/>
                  </a:lnTo>
                  <a:lnTo>
                    <a:pt x="33" y="48"/>
                  </a:lnTo>
                  <a:lnTo>
                    <a:pt x="41" y="25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ED0D1F"/>
            </a:solidFill>
            <a:ln w="0">
              <a:solidFill>
                <a:srgbClr val="ED0D1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06" name="Freeform 310"/>
            <p:cNvSpPr>
              <a:spLocks noEditPoints="1"/>
            </p:cNvSpPr>
            <p:nvPr/>
          </p:nvSpPr>
          <p:spPr bwMode="auto">
            <a:xfrm>
              <a:off x="8387172" y="4888071"/>
              <a:ext cx="17322" cy="37531"/>
            </a:xfrm>
            <a:custGeom>
              <a:avLst/>
              <a:gdLst>
                <a:gd name="T0" fmla="*/ 3 w 133"/>
                <a:gd name="T1" fmla="*/ 256 h 309"/>
                <a:gd name="T2" fmla="*/ 9 w 133"/>
                <a:gd name="T3" fmla="*/ 261 h 309"/>
                <a:gd name="T4" fmla="*/ 9 w 133"/>
                <a:gd name="T5" fmla="*/ 261 h 309"/>
                <a:gd name="T6" fmla="*/ 3 w 133"/>
                <a:gd name="T7" fmla="*/ 256 h 309"/>
                <a:gd name="T8" fmla="*/ 49 w 133"/>
                <a:gd name="T9" fmla="*/ 0 h 309"/>
                <a:gd name="T10" fmla="*/ 57 w 133"/>
                <a:gd name="T11" fmla="*/ 1 h 309"/>
                <a:gd name="T12" fmla="*/ 66 w 133"/>
                <a:gd name="T13" fmla="*/ 7 h 309"/>
                <a:gd name="T14" fmla="*/ 83 w 133"/>
                <a:gd name="T15" fmla="*/ 17 h 309"/>
                <a:gd name="T16" fmla="*/ 96 w 133"/>
                <a:gd name="T17" fmla="*/ 30 h 309"/>
                <a:gd name="T18" fmla="*/ 105 w 133"/>
                <a:gd name="T19" fmla="*/ 47 h 309"/>
                <a:gd name="T20" fmla="*/ 111 w 133"/>
                <a:gd name="T21" fmla="*/ 65 h 309"/>
                <a:gd name="T22" fmla="*/ 113 w 133"/>
                <a:gd name="T23" fmla="*/ 86 h 309"/>
                <a:gd name="T24" fmla="*/ 114 w 133"/>
                <a:gd name="T25" fmla="*/ 103 h 309"/>
                <a:gd name="T26" fmla="*/ 113 w 133"/>
                <a:gd name="T27" fmla="*/ 124 h 309"/>
                <a:gd name="T28" fmla="*/ 111 w 133"/>
                <a:gd name="T29" fmla="*/ 144 h 309"/>
                <a:gd name="T30" fmla="*/ 110 w 133"/>
                <a:gd name="T31" fmla="*/ 165 h 309"/>
                <a:gd name="T32" fmla="*/ 110 w 133"/>
                <a:gd name="T33" fmla="*/ 185 h 309"/>
                <a:gd name="T34" fmla="*/ 112 w 133"/>
                <a:gd name="T35" fmla="*/ 194 h 309"/>
                <a:gd name="T36" fmla="*/ 115 w 133"/>
                <a:gd name="T37" fmla="*/ 198 h 309"/>
                <a:gd name="T38" fmla="*/ 124 w 133"/>
                <a:gd name="T39" fmla="*/ 213 h 309"/>
                <a:gd name="T40" fmla="*/ 131 w 133"/>
                <a:gd name="T41" fmla="*/ 232 h 309"/>
                <a:gd name="T42" fmla="*/ 133 w 133"/>
                <a:gd name="T43" fmla="*/ 249 h 309"/>
                <a:gd name="T44" fmla="*/ 131 w 133"/>
                <a:gd name="T45" fmla="*/ 265 h 309"/>
                <a:gd name="T46" fmla="*/ 125 w 133"/>
                <a:gd name="T47" fmla="*/ 278 h 309"/>
                <a:gd name="T48" fmla="*/ 115 w 133"/>
                <a:gd name="T49" fmla="*/ 290 h 309"/>
                <a:gd name="T50" fmla="*/ 103 w 133"/>
                <a:gd name="T51" fmla="*/ 298 h 309"/>
                <a:gd name="T52" fmla="*/ 89 w 133"/>
                <a:gd name="T53" fmla="*/ 305 h 309"/>
                <a:gd name="T54" fmla="*/ 75 w 133"/>
                <a:gd name="T55" fmla="*/ 309 h 309"/>
                <a:gd name="T56" fmla="*/ 60 w 133"/>
                <a:gd name="T57" fmla="*/ 309 h 309"/>
                <a:gd name="T58" fmla="*/ 47 w 133"/>
                <a:gd name="T59" fmla="*/ 307 h 309"/>
                <a:gd name="T60" fmla="*/ 34 w 133"/>
                <a:gd name="T61" fmla="*/ 301 h 309"/>
                <a:gd name="T62" fmla="*/ 23 w 133"/>
                <a:gd name="T63" fmla="*/ 292 h 309"/>
                <a:gd name="T64" fmla="*/ 17 w 133"/>
                <a:gd name="T65" fmla="*/ 282 h 309"/>
                <a:gd name="T66" fmla="*/ 16 w 133"/>
                <a:gd name="T67" fmla="*/ 282 h 309"/>
                <a:gd name="T68" fmla="*/ 6 w 133"/>
                <a:gd name="T69" fmla="*/ 268 h 309"/>
                <a:gd name="T70" fmla="*/ 1 w 133"/>
                <a:gd name="T71" fmla="*/ 252 h 309"/>
                <a:gd name="T72" fmla="*/ 0 w 133"/>
                <a:gd name="T73" fmla="*/ 235 h 309"/>
                <a:gd name="T74" fmla="*/ 3 w 133"/>
                <a:gd name="T75" fmla="*/ 219 h 309"/>
                <a:gd name="T76" fmla="*/ 5 w 133"/>
                <a:gd name="T77" fmla="*/ 187 h 309"/>
                <a:gd name="T78" fmla="*/ 5 w 133"/>
                <a:gd name="T79" fmla="*/ 154 h 309"/>
                <a:gd name="T80" fmla="*/ 5 w 133"/>
                <a:gd name="T81" fmla="*/ 120 h 309"/>
                <a:gd name="T82" fmla="*/ 7 w 133"/>
                <a:gd name="T83" fmla="*/ 88 h 309"/>
                <a:gd name="T84" fmla="*/ 11 w 133"/>
                <a:gd name="T85" fmla="*/ 54 h 309"/>
                <a:gd name="T86" fmla="*/ 19 w 133"/>
                <a:gd name="T87" fmla="*/ 23 h 309"/>
                <a:gd name="T88" fmla="*/ 25 w 133"/>
                <a:gd name="T89" fmla="*/ 14 h 309"/>
                <a:gd name="T90" fmla="*/ 33 w 133"/>
                <a:gd name="T91" fmla="*/ 8 h 309"/>
                <a:gd name="T92" fmla="*/ 40 w 133"/>
                <a:gd name="T93" fmla="*/ 2 h 309"/>
                <a:gd name="T94" fmla="*/ 49 w 133"/>
                <a:gd name="T95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3" h="309">
                  <a:moveTo>
                    <a:pt x="3" y="256"/>
                  </a:moveTo>
                  <a:lnTo>
                    <a:pt x="9" y="261"/>
                  </a:lnTo>
                  <a:lnTo>
                    <a:pt x="9" y="261"/>
                  </a:lnTo>
                  <a:lnTo>
                    <a:pt x="3" y="256"/>
                  </a:lnTo>
                  <a:close/>
                  <a:moveTo>
                    <a:pt x="49" y="0"/>
                  </a:moveTo>
                  <a:lnTo>
                    <a:pt x="57" y="1"/>
                  </a:lnTo>
                  <a:lnTo>
                    <a:pt x="66" y="7"/>
                  </a:lnTo>
                  <a:lnTo>
                    <a:pt x="83" y="17"/>
                  </a:lnTo>
                  <a:lnTo>
                    <a:pt x="96" y="30"/>
                  </a:lnTo>
                  <a:lnTo>
                    <a:pt x="105" y="47"/>
                  </a:lnTo>
                  <a:lnTo>
                    <a:pt x="111" y="65"/>
                  </a:lnTo>
                  <a:lnTo>
                    <a:pt x="113" y="86"/>
                  </a:lnTo>
                  <a:lnTo>
                    <a:pt x="114" y="103"/>
                  </a:lnTo>
                  <a:lnTo>
                    <a:pt x="113" y="124"/>
                  </a:lnTo>
                  <a:lnTo>
                    <a:pt x="111" y="144"/>
                  </a:lnTo>
                  <a:lnTo>
                    <a:pt x="110" y="165"/>
                  </a:lnTo>
                  <a:lnTo>
                    <a:pt x="110" y="185"/>
                  </a:lnTo>
                  <a:lnTo>
                    <a:pt x="112" y="194"/>
                  </a:lnTo>
                  <a:lnTo>
                    <a:pt x="115" y="198"/>
                  </a:lnTo>
                  <a:lnTo>
                    <a:pt x="124" y="213"/>
                  </a:lnTo>
                  <a:lnTo>
                    <a:pt x="131" y="232"/>
                  </a:lnTo>
                  <a:lnTo>
                    <a:pt x="133" y="249"/>
                  </a:lnTo>
                  <a:lnTo>
                    <a:pt x="131" y="265"/>
                  </a:lnTo>
                  <a:lnTo>
                    <a:pt x="125" y="278"/>
                  </a:lnTo>
                  <a:lnTo>
                    <a:pt x="115" y="290"/>
                  </a:lnTo>
                  <a:lnTo>
                    <a:pt x="103" y="298"/>
                  </a:lnTo>
                  <a:lnTo>
                    <a:pt x="89" y="305"/>
                  </a:lnTo>
                  <a:lnTo>
                    <a:pt x="75" y="309"/>
                  </a:lnTo>
                  <a:lnTo>
                    <a:pt x="60" y="309"/>
                  </a:lnTo>
                  <a:lnTo>
                    <a:pt x="47" y="307"/>
                  </a:lnTo>
                  <a:lnTo>
                    <a:pt x="34" y="301"/>
                  </a:lnTo>
                  <a:lnTo>
                    <a:pt x="23" y="292"/>
                  </a:lnTo>
                  <a:lnTo>
                    <a:pt x="17" y="282"/>
                  </a:lnTo>
                  <a:lnTo>
                    <a:pt x="16" y="282"/>
                  </a:lnTo>
                  <a:lnTo>
                    <a:pt x="6" y="268"/>
                  </a:lnTo>
                  <a:lnTo>
                    <a:pt x="1" y="252"/>
                  </a:lnTo>
                  <a:lnTo>
                    <a:pt x="0" y="235"/>
                  </a:lnTo>
                  <a:lnTo>
                    <a:pt x="3" y="219"/>
                  </a:lnTo>
                  <a:lnTo>
                    <a:pt x="5" y="187"/>
                  </a:lnTo>
                  <a:lnTo>
                    <a:pt x="5" y="154"/>
                  </a:lnTo>
                  <a:lnTo>
                    <a:pt x="5" y="120"/>
                  </a:lnTo>
                  <a:lnTo>
                    <a:pt x="7" y="88"/>
                  </a:lnTo>
                  <a:lnTo>
                    <a:pt x="11" y="54"/>
                  </a:lnTo>
                  <a:lnTo>
                    <a:pt x="19" y="23"/>
                  </a:lnTo>
                  <a:lnTo>
                    <a:pt x="25" y="14"/>
                  </a:lnTo>
                  <a:lnTo>
                    <a:pt x="33" y="8"/>
                  </a:lnTo>
                  <a:lnTo>
                    <a:pt x="40" y="2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ED0D1F"/>
            </a:solidFill>
            <a:ln w="0">
              <a:solidFill>
                <a:srgbClr val="ED0D1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50" name="Freeform 475"/>
          <p:cNvSpPr/>
          <p:nvPr/>
        </p:nvSpPr>
        <p:spPr bwMode="auto">
          <a:xfrm>
            <a:off x="3885170" y="-908335"/>
            <a:ext cx="466186" cy="765879"/>
          </a:xfrm>
          <a:custGeom>
            <a:avLst/>
            <a:gdLst>
              <a:gd name="T0" fmla="*/ 18 w 18"/>
              <a:gd name="T1" fmla="*/ 12 h 29"/>
              <a:gd name="T2" fmla="*/ 16 w 18"/>
              <a:gd name="T3" fmla="*/ 12 h 29"/>
              <a:gd name="T4" fmla="*/ 15 w 18"/>
              <a:gd name="T5" fmla="*/ 12 h 29"/>
              <a:gd name="T6" fmla="*/ 15 w 18"/>
              <a:gd name="T7" fmla="*/ 12 h 29"/>
              <a:gd name="T8" fmla="*/ 13 w 18"/>
              <a:gd name="T9" fmla="*/ 12 h 29"/>
              <a:gd name="T10" fmla="*/ 11 w 18"/>
              <a:gd name="T11" fmla="*/ 12 h 29"/>
              <a:gd name="T12" fmla="*/ 15 w 18"/>
              <a:gd name="T13" fmla="*/ 10 h 29"/>
              <a:gd name="T14" fmla="*/ 16 w 18"/>
              <a:gd name="T15" fmla="*/ 7 h 29"/>
              <a:gd name="T16" fmla="*/ 14 w 18"/>
              <a:gd name="T17" fmla="*/ 7 h 29"/>
              <a:gd name="T18" fmla="*/ 15 w 18"/>
              <a:gd name="T19" fmla="*/ 5 h 29"/>
              <a:gd name="T20" fmla="*/ 15 w 18"/>
              <a:gd name="T21" fmla="*/ 5 h 29"/>
              <a:gd name="T22" fmla="*/ 15 w 18"/>
              <a:gd name="T23" fmla="*/ 3 h 29"/>
              <a:gd name="T24" fmla="*/ 14 w 18"/>
              <a:gd name="T25" fmla="*/ 1 h 29"/>
              <a:gd name="T26" fmla="*/ 13 w 18"/>
              <a:gd name="T27" fmla="*/ 3 h 29"/>
              <a:gd name="T28" fmla="*/ 12 w 18"/>
              <a:gd name="T29" fmla="*/ 3 h 29"/>
              <a:gd name="T30" fmla="*/ 12 w 18"/>
              <a:gd name="T31" fmla="*/ 3 h 29"/>
              <a:gd name="T32" fmla="*/ 10 w 18"/>
              <a:gd name="T33" fmla="*/ 5 h 29"/>
              <a:gd name="T34" fmla="*/ 9 w 18"/>
              <a:gd name="T35" fmla="*/ 3 h 29"/>
              <a:gd name="T36" fmla="*/ 8 w 18"/>
              <a:gd name="T37" fmla="*/ 5 h 29"/>
              <a:gd name="T38" fmla="*/ 8 w 18"/>
              <a:gd name="T39" fmla="*/ 7 h 29"/>
              <a:gd name="T40" fmla="*/ 8 w 18"/>
              <a:gd name="T41" fmla="*/ 9 h 29"/>
              <a:gd name="T42" fmla="*/ 7 w 18"/>
              <a:gd name="T43" fmla="*/ 6 h 29"/>
              <a:gd name="T44" fmla="*/ 6 w 18"/>
              <a:gd name="T45" fmla="*/ 5 h 29"/>
              <a:gd name="T46" fmla="*/ 5 w 18"/>
              <a:gd name="T47" fmla="*/ 3 h 29"/>
              <a:gd name="T48" fmla="*/ 4 w 18"/>
              <a:gd name="T49" fmla="*/ 5 h 29"/>
              <a:gd name="T50" fmla="*/ 4 w 18"/>
              <a:gd name="T51" fmla="*/ 6 h 29"/>
              <a:gd name="T52" fmla="*/ 3 w 18"/>
              <a:gd name="T53" fmla="*/ 7 h 29"/>
              <a:gd name="T54" fmla="*/ 4 w 18"/>
              <a:gd name="T55" fmla="*/ 10 h 29"/>
              <a:gd name="T56" fmla="*/ 2 w 18"/>
              <a:gd name="T57" fmla="*/ 11 h 29"/>
              <a:gd name="T58" fmla="*/ 1 w 18"/>
              <a:gd name="T59" fmla="*/ 12 h 29"/>
              <a:gd name="T60" fmla="*/ 3 w 18"/>
              <a:gd name="T61" fmla="*/ 14 h 29"/>
              <a:gd name="T62" fmla="*/ 7 w 18"/>
              <a:gd name="T63" fmla="*/ 15 h 29"/>
              <a:gd name="T64" fmla="*/ 4 w 18"/>
              <a:gd name="T65" fmla="*/ 22 h 29"/>
              <a:gd name="T66" fmla="*/ 3 w 18"/>
              <a:gd name="T67" fmla="*/ 25 h 29"/>
              <a:gd name="T68" fmla="*/ 1 w 18"/>
              <a:gd name="T69" fmla="*/ 29 h 29"/>
              <a:gd name="T70" fmla="*/ 3 w 18"/>
              <a:gd name="T71" fmla="*/ 24 h 29"/>
              <a:gd name="T72" fmla="*/ 5 w 18"/>
              <a:gd name="T73" fmla="*/ 18 h 29"/>
              <a:gd name="T74" fmla="*/ 6 w 18"/>
              <a:gd name="T75" fmla="*/ 17 h 29"/>
              <a:gd name="T76" fmla="*/ 8 w 18"/>
              <a:gd name="T77" fmla="*/ 16 h 29"/>
              <a:gd name="T78" fmla="*/ 10 w 18"/>
              <a:gd name="T79" fmla="*/ 17 h 29"/>
              <a:gd name="T80" fmla="*/ 13 w 18"/>
              <a:gd name="T81" fmla="*/ 18 h 29"/>
              <a:gd name="T82" fmla="*/ 12 w 18"/>
              <a:gd name="T83" fmla="*/ 16 h 29"/>
              <a:gd name="T84" fmla="*/ 15 w 18"/>
              <a:gd name="T85" fmla="*/ 16 h 29"/>
              <a:gd name="T86" fmla="*/ 15 w 18"/>
              <a:gd name="T87" fmla="*/ 15 h 29"/>
              <a:gd name="T88" fmla="*/ 17 w 18"/>
              <a:gd name="T89" fmla="*/ 14 h 29"/>
              <a:gd name="T90" fmla="*/ 16 w 18"/>
              <a:gd name="T91" fmla="*/ 14 h 29"/>
              <a:gd name="T92" fmla="*/ 18 w 18"/>
              <a:gd name="T93" fmla="*/ 13 h 29"/>
              <a:gd name="T94" fmla="*/ 18 w 18"/>
              <a:gd name="T95" fmla="*/ 12 h 29"/>
              <a:gd name="T96" fmla="*/ 18 w 18"/>
              <a:gd name="T97" fmla="*/ 12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8" h="29">
                <a:moveTo>
                  <a:pt x="18" y="12"/>
                </a:moveTo>
                <a:cubicBezTo>
                  <a:pt x="18" y="13"/>
                  <a:pt x="17" y="12"/>
                  <a:pt x="16" y="12"/>
                </a:cubicBezTo>
                <a:cubicBezTo>
                  <a:pt x="16" y="12"/>
                  <a:pt x="16" y="12"/>
                  <a:pt x="15" y="12"/>
                </a:cubicBezTo>
                <a:cubicBezTo>
                  <a:pt x="14" y="12"/>
                  <a:pt x="15" y="12"/>
                  <a:pt x="15" y="12"/>
                </a:cubicBezTo>
                <a:cubicBezTo>
                  <a:pt x="14" y="12"/>
                  <a:pt x="14" y="12"/>
                  <a:pt x="13" y="12"/>
                </a:cubicBezTo>
                <a:cubicBezTo>
                  <a:pt x="13" y="13"/>
                  <a:pt x="12" y="12"/>
                  <a:pt x="11" y="12"/>
                </a:cubicBezTo>
                <a:cubicBezTo>
                  <a:pt x="12" y="11"/>
                  <a:pt x="14" y="10"/>
                  <a:pt x="15" y="10"/>
                </a:cubicBezTo>
                <a:cubicBezTo>
                  <a:pt x="15" y="9"/>
                  <a:pt x="16" y="8"/>
                  <a:pt x="16" y="7"/>
                </a:cubicBezTo>
                <a:cubicBezTo>
                  <a:pt x="16" y="8"/>
                  <a:pt x="14" y="7"/>
                  <a:pt x="14" y="7"/>
                </a:cubicBezTo>
                <a:cubicBezTo>
                  <a:pt x="14" y="6"/>
                  <a:pt x="15" y="6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4" y="5"/>
                  <a:pt x="15" y="4"/>
                  <a:pt x="15" y="3"/>
                </a:cubicBezTo>
                <a:cubicBezTo>
                  <a:pt x="15" y="3"/>
                  <a:pt x="15" y="0"/>
                  <a:pt x="14" y="1"/>
                </a:cubicBezTo>
                <a:cubicBezTo>
                  <a:pt x="13" y="1"/>
                  <a:pt x="13" y="3"/>
                  <a:pt x="13" y="3"/>
                </a:cubicBezTo>
                <a:cubicBezTo>
                  <a:pt x="13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1" y="3"/>
                  <a:pt x="11" y="4"/>
                  <a:pt x="10" y="5"/>
                </a:cubicBezTo>
                <a:cubicBezTo>
                  <a:pt x="10" y="4"/>
                  <a:pt x="9" y="3"/>
                  <a:pt x="9" y="3"/>
                </a:cubicBezTo>
                <a:cubicBezTo>
                  <a:pt x="9" y="3"/>
                  <a:pt x="8" y="5"/>
                  <a:pt x="8" y="5"/>
                </a:cubicBezTo>
                <a:cubicBezTo>
                  <a:pt x="8" y="6"/>
                  <a:pt x="9" y="7"/>
                  <a:pt x="8" y="7"/>
                </a:cubicBezTo>
                <a:cubicBezTo>
                  <a:pt x="8" y="8"/>
                  <a:pt x="8" y="9"/>
                  <a:pt x="8" y="9"/>
                </a:cubicBezTo>
                <a:cubicBezTo>
                  <a:pt x="7" y="9"/>
                  <a:pt x="7" y="7"/>
                  <a:pt x="7" y="6"/>
                </a:cubicBezTo>
                <a:cubicBezTo>
                  <a:pt x="7" y="7"/>
                  <a:pt x="6" y="5"/>
                  <a:pt x="6" y="5"/>
                </a:cubicBezTo>
                <a:cubicBezTo>
                  <a:pt x="6" y="5"/>
                  <a:pt x="5" y="4"/>
                  <a:pt x="5" y="3"/>
                </a:cubicBezTo>
                <a:cubicBezTo>
                  <a:pt x="4" y="1"/>
                  <a:pt x="4" y="6"/>
                  <a:pt x="4" y="5"/>
                </a:cubicBezTo>
                <a:cubicBezTo>
                  <a:pt x="3" y="6"/>
                  <a:pt x="4" y="6"/>
                  <a:pt x="4" y="6"/>
                </a:cubicBezTo>
                <a:cubicBezTo>
                  <a:pt x="4" y="6"/>
                  <a:pt x="3" y="8"/>
                  <a:pt x="3" y="7"/>
                </a:cubicBezTo>
                <a:cubicBezTo>
                  <a:pt x="3" y="8"/>
                  <a:pt x="3" y="10"/>
                  <a:pt x="4" y="10"/>
                </a:cubicBezTo>
                <a:cubicBezTo>
                  <a:pt x="4" y="11"/>
                  <a:pt x="4" y="12"/>
                  <a:pt x="2" y="11"/>
                </a:cubicBezTo>
                <a:cubicBezTo>
                  <a:pt x="2" y="11"/>
                  <a:pt x="0" y="10"/>
                  <a:pt x="1" y="12"/>
                </a:cubicBezTo>
                <a:cubicBezTo>
                  <a:pt x="1" y="13"/>
                  <a:pt x="2" y="13"/>
                  <a:pt x="3" y="14"/>
                </a:cubicBezTo>
                <a:cubicBezTo>
                  <a:pt x="2" y="15"/>
                  <a:pt x="6" y="15"/>
                  <a:pt x="7" y="15"/>
                </a:cubicBezTo>
                <a:cubicBezTo>
                  <a:pt x="6" y="17"/>
                  <a:pt x="5" y="19"/>
                  <a:pt x="4" y="22"/>
                </a:cubicBezTo>
                <a:cubicBezTo>
                  <a:pt x="3" y="23"/>
                  <a:pt x="3" y="24"/>
                  <a:pt x="3" y="25"/>
                </a:cubicBezTo>
                <a:cubicBezTo>
                  <a:pt x="2" y="26"/>
                  <a:pt x="1" y="28"/>
                  <a:pt x="1" y="29"/>
                </a:cubicBezTo>
                <a:cubicBezTo>
                  <a:pt x="2" y="28"/>
                  <a:pt x="3" y="25"/>
                  <a:pt x="3" y="24"/>
                </a:cubicBezTo>
                <a:cubicBezTo>
                  <a:pt x="4" y="22"/>
                  <a:pt x="5" y="20"/>
                  <a:pt x="5" y="18"/>
                </a:cubicBezTo>
                <a:cubicBezTo>
                  <a:pt x="6" y="18"/>
                  <a:pt x="6" y="17"/>
                  <a:pt x="6" y="17"/>
                </a:cubicBezTo>
                <a:cubicBezTo>
                  <a:pt x="7" y="15"/>
                  <a:pt x="7" y="15"/>
                  <a:pt x="8" y="16"/>
                </a:cubicBezTo>
                <a:cubicBezTo>
                  <a:pt x="8" y="16"/>
                  <a:pt x="10" y="18"/>
                  <a:pt x="10" y="17"/>
                </a:cubicBezTo>
                <a:cubicBezTo>
                  <a:pt x="10" y="18"/>
                  <a:pt x="12" y="19"/>
                  <a:pt x="13" y="18"/>
                </a:cubicBezTo>
                <a:cubicBezTo>
                  <a:pt x="13" y="18"/>
                  <a:pt x="12" y="17"/>
                  <a:pt x="12" y="16"/>
                </a:cubicBezTo>
                <a:cubicBezTo>
                  <a:pt x="13" y="16"/>
                  <a:pt x="15" y="16"/>
                  <a:pt x="15" y="16"/>
                </a:cubicBezTo>
                <a:cubicBezTo>
                  <a:pt x="15" y="15"/>
                  <a:pt x="15" y="15"/>
                  <a:pt x="15" y="15"/>
                </a:cubicBezTo>
                <a:cubicBezTo>
                  <a:pt x="15" y="15"/>
                  <a:pt x="16" y="15"/>
                  <a:pt x="17" y="14"/>
                </a:cubicBezTo>
                <a:cubicBezTo>
                  <a:pt x="17" y="14"/>
                  <a:pt x="17" y="14"/>
                  <a:pt x="16" y="14"/>
                </a:cubicBezTo>
                <a:cubicBezTo>
                  <a:pt x="17" y="14"/>
                  <a:pt x="18" y="13"/>
                  <a:pt x="18" y="13"/>
                </a:cubicBezTo>
                <a:cubicBezTo>
                  <a:pt x="18" y="12"/>
                  <a:pt x="18" y="12"/>
                  <a:pt x="18" y="12"/>
                </a:cubicBezTo>
                <a:cubicBezTo>
                  <a:pt x="18" y="12"/>
                  <a:pt x="18" y="12"/>
                  <a:pt x="18" y="12"/>
                </a:cubicBezTo>
                <a:close/>
              </a:path>
            </a:pathLst>
          </a:custGeom>
          <a:solidFill>
            <a:srgbClr val="BE0D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51" name="Freeform 475"/>
          <p:cNvSpPr/>
          <p:nvPr/>
        </p:nvSpPr>
        <p:spPr bwMode="auto">
          <a:xfrm>
            <a:off x="4545896" y="-873949"/>
            <a:ext cx="466186" cy="765879"/>
          </a:xfrm>
          <a:custGeom>
            <a:avLst/>
            <a:gdLst>
              <a:gd name="T0" fmla="*/ 18 w 18"/>
              <a:gd name="T1" fmla="*/ 12 h 29"/>
              <a:gd name="T2" fmla="*/ 16 w 18"/>
              <a:gd name="T3" fmla="*/ 12 h 29"/>
              <a:gd name="T4" fmla="*/ 15 w 18"/>
              <a:gd name="T5" fmla="*/ 12 h 29"/>
              <a:gd name="T6" fmla="*/ 15 w 18"/>
              <a:gd name="T7" fmla="*/ 12 h 29"/>
              <a:gd name="T8" fmla="*/ 13 w 18"/>
              <a:gd name="T9" fmla="*/ 12 h 29"/>
              <a:gd name="T10" fmla="*/ 11 w 18"/>
              <a:gd name="T11" fmla="*/ 12 h 29"/>
              <a:gd name="T12" fmla="*/ 15 w 18"/>
              <a:gd name="T13" fmla="*/ 10 h 29"/>
              <a:gd name="T14" fmla="*/ 16 w 18"/>
              <a:gd name="T15" fmla="*/ 7 h 29"/>
              <a:gd name="T16" fmla="*/ 14 w 18"/>
              <a:gd name="T17" fmla="*/ 7 h 29"/>
              <a:gd name="T18" fmla="*/ 15 w 18"/>
              <a:gd name="T19" fmla="*/ 5 h 29"/>
              <a:gd name="T20" fmla="*/ 15 w 18"/>
              <a:gd name="T21" fmla="*/ 5 h 29"/>
              <a:gd name="T22" fmla="*/ 15 w 18"/>
              <a:gd name="T23" fmla="*/ 3 h 29"/>
              <a:gd name="T24" fmla="*/ 14 w 18"/>
              <a:gd name="T25" fmla="*/ 1 h 29"/>
              <a:gd name="T26" fmla="*/ 13 w 18"/>
              <a:gd name="T27" fmla="*/ 3 h 29"/>
              <a:gd name="T28" fmla="*/ 12 w 18"/>
              <a:gd name="T29" fmla="*/ 3 h 29"/>
              <a:gd name="T30" fmla="*/ 12 w 18"/>
              <a:gd name="T31" fmla="*/ 3 h 29"/>
              <a:gd name="T32" fmla="*/ 10 w 18"/>
              <a:gd name="T33" fmla="*/ 5 h 29"/>
              <a:gd name="T34" fmla="*/ 9 w 18"/>
              <a:gd name="T35" fmla="*/ 3 h 29"/>
              <a:gd name="T36" fmla="*/ 8 w 18"/>
              <a:gd name="T37" fmla="*/ 5 h 29"/>
              <a:gd name="T38" fmla="*/ 8 w 18"/>
              <a:gd name="T39" fmla="*/ 7 h 29"/>
              <a:gd name="T40" fmla="*/ 8 w 18"/>
              <a:gd name="T41" fmla="*/ 9 h 29"/>
              <a:gd name="T42" fmla="*/ 7 w 18"/>
              <a:gd name="T43" fmla="*/ 6 h 29"/>
              <a:gd name="T44" fmla="*/ 6 w 18"/>
              <a:gd name="T45" fmla="*/ 5 h 29"/>
              <a:gd name="T46" fmla="*/ 5 w 18"/>
              <a:gd name="T47" fmla="*/ 3 h 29"/>
              <a:gd name="T48" fmla="*/ 4 w 18"/>
              <a:gd name="T49" fmla="*/ 5 h 29"/>
              <a:gd name="T50" fmla="*/ 4 w 18"/>
              <a:gd name="T51" fmla="*/ 6 h 29"/>
              <a:gd name="T52" fmla="*/ 3 w 18"/>
              <a:gd name="T53" fmla="*/ 7 h 29"/>
              <a:gd name="T54" fmla="*/ 4 w 18"/>
              <a:gd name="T55" fmla="*/ 10 h 29"/>
              <a:gd name="T56" fmla="*/ 2 w 18"/>
              <a:gd name="T57" fmla="*/ 11 h 29"/>
              <a:gd name="T58" fmla="*/ 1 w 18"/>
              <a:gd name="T59" fmla="*/ 12 h 29"/>
              <a:gd name="T60" fmla="*/ 3 w 18"/>
              <a:gd name="T61" fmla="*/ 14 h 29"/>
              <a:gd name="T62" fmla="*/ 7 w 18"/>
              <a:gd name="T63" fmla="*/ 15 h 29"/>
              <a:gd name="T64" fmla="*/ 4 w 18"/>
              <a:gd name="T65" fmla="*/ 22 h 29"/>
              <a:gd name="T66" fmla="*/ 3 w 18"/>
              <a:gd name="T67" fmla="*/ 25 h 29"/>
              <a:gd name="T68" fmla="*/ 1 w 18"/>
              <a:gd name="T69" fmla="*/ 29 h 29"/>
              <a:gd name="T70" fmla="*/ 3 w 18"/>
              <a:gd name="T71" fmla="*/ 24 h 29"/>
              <a:gd name="T72" fmla="*/ 5 w 18"/>
              <a:gd name="T73" fmla="*/ 18 h 29"/>
              <a:gd name="T74" fmla="*/ 6 w 18"/>
              <a:gd name="T75" fmla="*/ 17 h 29"/>
              <a:gd name="T76" fmla="*/ 8 w 18"/>
              <a:gd name="T77" fmla="*/ 16 h 29"/>
              <a:gd name="T78" fmla="*/ 10 w 18"/>
              <a:gd name="T79" fmla="*/ 17 h 29"/>
              <a:gd name="T80" fmla="*/ 13 w 18"/>
              <a:gd name="T81" fmla="*/ 18 h 29"/>
              <a:gd name="T82" fmla="*/ 12 w 18"/>
              <a:gd name="T83" fmla="*/ 16 h 29"/>
              <a:gd name="T84" fmla="*/ 15 w 18"/>
              <a:gd name="T85" fmla="*/ 16 h 29"/>
              <a:gd name="T86" fmla="*/ 15 w 18"/>
              <a:gd name="T87" fmla="*/ 15 h 29"/>
              <a:gd name="T88" fmla="*/ 17 w 18"/>
              <a:gd name="T89" fmla="*/ 14 h 29"/>
              <a:gd name="T90" fmla="*/ 16 w 18"/>
              <a:gd name="T91" fmla="*/ 14 h 29"/>
              <a:gd name="T92" fmla="*/ 18 w 18"/>
              <a:gd name="T93" fmla="*/ 13 h 29"/>
              <a:gd name="T94" fmla="*/ 18 w 18"/>
              <a:gd name="T95" fmla="*/ 12 h 29"/>
              <a:gd name="T96" fmla="*/ 18 w 18"/>
              <a:gd name="T97" fmla="*/ 12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8" h="29">
                <a:moveTo>
                  <a:pt x="18" y="12"/>
                </a:moveTo>
                <a:cubicBezTo>
                  <a:pt x="18" y="13"/>
                  <a:pt x="17" y="12"/>
                  <a:pt x="16" y="12"/>
                </a:cubicBezTo>
                <a:cubicBezTo>
                  <a:pt x="16" y="12"/>
                  <a:pt x="16" y="12"/>
                  <a:pt x="15" y="12"/>
                </a:cubicBezTo>
                <a:cubicBezTo>
                  <a:pt x="14" y="12"/>
                  <a:pt x="15" y="12"/>
                  <a:pt x="15" y="12"/>
                </a:cubicBezTo>
                <a:cubicBezTo>
                  <a:pt x="14" y="12"/>
                  <a:pt x="14" y="12"/>
                  <a:pt x="13" y="12"/>
                </a:cubicBezTo>
                <a:cubicBezTo>
                  <a:pt x="13" y="13"/>
                  <a:pt x="12" y="12"/>
                  <a:pt x="11" y="12"/>
                </a:cubicBezTo>
                <a:cubicBezTo>
                  <a:pt x="12" y="11"/>
                  <a:pt x="14" y="10"/>
                  <a:pt x="15" y="10"/>
                </a:cubicBezTo>
                <a:cubicBezTo>
                  <a:pt x="15" y="9"/>
                  <a:pt x="16" y="8"/>
                  <a:pt x="16" y="7"/>
                </a:cubicBezTo>
                <a:cubicBezTo>
                  <a:pt x="16" y="8"/>
                  <a:pt x="14" y="7"/>
                  <a:pt x="14" y="7"/>
                </a:cubicBezTo>
                <a:cubicBezTo>
                  <a:pt x="14" y="6"/>
                  <a:pt x="15" y="6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4" y="5"/>
                  <a:pt x="15" y="4"/>
                  <a:pt x="15" y="3"/>
                </a:cubicBezTo>
                <a:cubicBezTo>
                  <a:pt x="15" y="3"/>
                  <a:pt x="15" y="0"/>
                  <a:pt x="14" y="1"/>
                </a:cubicBezTo>
                <a:cubicBezTo>
                  <a:pt x="13" y="1"/>
                  <a:pt x="13" y="3"/>
                  <a:pt x="13" y="3"/>
                </a:cubicBezTo>
                <a:cubicBezTo>
                  <a:pt x="13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1" y="3"/>
                  <a:pt x="11" y="4"/>
                  <a:pt x="10" y="5"/>
                </a:cubicBezTo>
                <a:cubicBezTo>
                  <a:pt x="10" y="4"/>
                  <a:pt x="9" y="3"/>
                  <a:pt x="9" y="3"/>
                </a:cubicBezTo>
                <a:cubicBezTo>
                  <a:pt x="9" y="3"/>
                  <a:pt x="8" y="5"/>
                  <a:pt x="8" y="5"/>
                </a:cubicBezTo>
                <a:cubicBezTo>
                  <a:pt x="8" y="6"/>
                  <a:pt x="9" y="7"/>
                  <a:pt x="8" y="7"/>
                </a:cubicBezTo>
                <a:cubicBezTo>
                  <a:pt x="8" y="8"/>
                  <a:pt x="8" y="9"/>
                  <a:pt x="8" y="9"/>
                </a:cubicBezTo>
                <a:cubicBezTo>
                  <a:pt x="7" y="9"/>
                  <a:pt x="7" y="7"/>
                  <a:pt x="7" y="6"/>
                </a:cubicBezTo>
                <a:cubicBezTo>
                  <a:pt x="7" y="7"/>
                  <a:pt x="6" y="5"/>
                  <a:pt x="6" y="5"/>
                </a:cubicBezTo>
                <a:cubicBezTo>
                  <a:pt x="6" y="5"/>
                  <a:pt x="5" y="4"/>
                  <a:pt x="5" y="3"/>
                </a:cubicBezTo>
                <a:cubicBezTo>
                  <a:pt x="4" y="1"/>
                  <a:pt x="4" y="6"/>
                  <a:pt x="4" y="5"/>
                </a:cubicBezTo>
                <a:cubicBezTo>
                  <a:pt x="3" y="6"/>
                  <a:pt x="4" y="6"/>
                  <a:pt x="4" y="6"/>
                </a:cubicBezTo>
                <a:cubicBezTo>
                  <a:pt x="4" y="6"/>
                  <a:pt x="3" y="8"/>
                  <a:pt x="3" y="7"/>
                </a:cubicBezTo>
                <a:cubicBezTo>
                  <a:pt x="3" y="8"/>
                  <a:pt x="3" y="10"/>
                  <a:pt x="4" y="10"/>
                </a:cubicBezTo>
                <a:cubicBezTo>
                  <a:pt x="4" y="11"/>
                  <a:pt x="4" y="12"/>
                  <a:pt x="2" y="11"/>
                </a:cubicBezTo>
                <a:cubicBezTo>
                  <a:pt x="2" y="11"/>
                  <a:pt x="0" y="10"/>
                  <a:pt x="1" y="12"/>
                </a:cubicBezTo>
                <a:cubicBezTo>
                  <a:pt x="1" y="13"/>
                  <a:pt x="2" y="13"/>
                  <a:pt x="3" y="14"/>
                </a:cubicBezTo>
                <a:cubicBezTo>
                  <a:pt x="2" y="15"/>
                  <a:pt x="6" y="15"/>
                  <a:pt x="7" y="15"/>
                </a:cubicBezTo>
                <a:cubicBezTo>
                  <a:pt x="6" y="17"/>
                  <a:pt x="5" y="19"/>
                  <a:pt x="4" y="22"/>
                </a:cubicBezTo>
                <a:cubicBezTo>
                  <a:pt x="3" y="23"/>
                  <a:pt x="3" y="24"/>
                  <a:pt x="3" y="25"/>
                </a:cubicBezTo>
                <a:cubicBezTo>
                  <a:pt x="2" y="26"/>
                  <a:pt x="1" y="28"/>
                  <a:pt x="1" y="29"/>
                </a:cubicBezTo>
                <a:cubicBezTo>
                  <a:pt x="2" y="28"/>
                  <a:pt x="3" y="25"/>
                  <a:pt x="3" y="24"/>
                </a:cubicBezTo>
                <a:cubicBezTo>
                  <a:pt x="4" y="22"/>
                  <a:pt x="5" y="20"/>
                  <a:pt x="5" y="18"/>
                </a:cubicBezTo>
                <a:cubicBezTo>
                  <a:pt x="6" y="18"/>
                  <a:pt x="6" y="17"/>
                  <a:pt x="6" y="17"/>
                </a:cubicBezTo>
                <a:cubicBezTo>
                  <a:pt x="7" y="15"/>
                  <a:pt x="7" y="15"/>
                  <a:pt x="8" y="16"/>
                </a:cubicBezTo>
                <a:cubicBezTo>
                  <a:pt x="8" y="16"/>
                  <a:pt x="10" y="18"/>
                  <a:pt x="10" y="17"/>
                </a:cubicBezTo>
                <a:cubicBezTo>
                  <a:pt x="10" y="18"/>
                  <a:pt x="12" y="19"/>
                  <a:pt x="13" y="18"/>
                </a:cubicBezTo>
                <a:cubicBezTo>
                  <a:pt x="13" y="18"/>
                  <a:pt x="12" y="17"/>
                  <a:pt x="12" y="16"/>
                </a:cubicBezTo>
                <a:cubicBezTo>
                  <a:pt x="13" y="16"/>
                  <a:pt x="15" y="16"/>
                  <a:pt x="15" y="16"/>
                </a:cubicBezTo>
                <a:cubicBezTo>
                  <a:pt x="15" y="15"/>
                  <a:pt x="15" y="15"/>
                  <a:pt x="15" y="15"/>
                </a:cubicBezTo>
                <a:cubicBezTo>
                  <a:pt x="15" y="15"/>
                  <a:pt x="16" y="15"/>
                  <a:pt x="17" y="14"/>
                </a:cubicBezTo>
                <a:cubicBezTo>
                  <a:pt x="17" y="14"/>
                  <a:pt x="17" y="14"/>
                  <a:pt x="16" y="14"/>
                </a:cubicBezTo>
                <a:cubicBezTo>
                  <a:pt x="17" y="14"/>
                  <a:pt x="18" y="13"/>
                  <a:pt x="18" y="13"/>
                </a:cubicBezTo>
                <a:cubicBezTo>
                  <a:pt x="18" y="12"/>
                  <a:pt x="18" y="12"/>
                  <a:pt x="18" y="12"/>
                </a:cubicBezTo>
                <a:cubicBezTo>
                  <a:pt x="18" y="12"/>
                  <a:pt x="18" y="12"/>
                  <a:pt x="18" y="12"/>
                </a:cubicBezTo>
                <a:close/>
              </a:path>
            </a:pathLst>
          </a:custGeom>
          <a:solidFill>
            <a:srgbClr val="BE0D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52" name="Freeform 475"/>
          <p:cNvSpPr/>
          <p:nvPr/>
        </p:nvSpPr>
        <p:spPr bwMode="auto">
          <a:xfrm>
            <a:off x="5230547" y="-873949"/>
            <a:ext cx="466186" cy="765879"/>
          </a:xfrm>
          <a:custGeom>
            <a:avLst/>
            <a:gdLst>
              <a:gd name="T0" fmla="*/ 18 w 18"/>
              <a:gd name="T1" fmla="*/ 12 h 29"/>
              <a:gd name="T2" fmla="*/ 16 w 18"/>
              <a:gd name="T3" fmla="*/ 12 h 29"/>
              <a:gd name="T4" fmla="*/ 15 w 18"/>
              <a:gd name="T5" fmla="*/ 12 h 29"/>
              <a:gd name="T6" fmla="*/ 15 w 18"/>
              <a:gd name="T7" fmla="*/ 12 h 29"/>
              <a:gd name="T8" fmla="*/ 13 w 18"/>
              <a:gd name="T9" fmla="*/ 12 h 29"/>
              <a:gd name="T10" fmla="*/ 11 w 18"/>
              <a:gd name="T11" fmla="*/ 12 h 29"/>
              <a:gd name="T12" fmla="*/ 15 w 18"/>
              <a:gd name="T13" fmla="*/ 10 h 29"/>
              <a:gd name="T14" fmla="*/ 16 w 18"/>
              <a:gd name="T15" fmla="*/ 7 h 29"/>
              <a:gd name="T16" fmla="*/ 14 w 18"/>
              <a:gd name="T17" fmla="*/ 7 h 29"/>
              <a:gd name="T18" fmla="*/ 15 w 18"/>
              <a:gd name="T19" fmla="*/ 5 h 29"/>
              <a:gd name="T20" fmla="*/ 15 w 18"/>
              <a:gd name="T21" fmla="*/ 5 h 29"/>
              <a:gd name="T22" fmla="*/ 15 w 18"/>
              <a:gd name="T23" fmla="*/ 3 h 29"/>
              <a:gd name="T24" fmla="*/ 14 w 18"/>
              <a:gd name="T25" fmla="*/ 1 h 29"/>
              <a:gd name="T26" fmla="*/ 13 w 18"/>
              <a:gd name="T27" fmla="*/ 3 h 29"/>
              <a:gd name="T28" fmla="*/ 12 w 18"/>
              <a:gd name="T29" fmla="*/ 3 h 29"/>
              <a:gd name="T30" fmla="*/ 12 w 18"/>
              <a:gd name="T31" fmla="*/ 3 h 29"/>
              <a:gd name="T32" fmla="*/ 10 w 18"/>
              <a:gd name="T33" fmla="*/ 5 h 29"/>
              <a:gd name="T34" fmla="*/ 9 w 18"/>
              <a:gd name="T35" fmla="*/ 3 h 29"/>
              <a:gd name="T36" fmla="*/ 8 w 18"/>
              <a:gd name="T37" fmla="*/ 5 h 29"/>
              <a:gd name="T38" fmla="*/ 8 w 18"/>
              <a:gd name="T39" fmla="*/ 7 h 29"/>
              <a:gd name="T40" fmla="*/ 8 w 18"/>
              <a:gd name="T41" fmla="*/ 9 h 29"/>
              <a:gd name="T42" fmla="*/ 7 w 18"/>
              <a:gd name="T43" fmla="*/ 6 h 29"/>
              <a:gd name="T44" fmla="*/ 6 w 18"/>
              <a:gd name="T45" fmla="*/ 5 h 29"/>
              <a:gd name="T46" fmla="*/ 5 w 18"/>
              <a:gd name="T47" fmla="*/ 3 h 29"/>
              <a:gd name="T48" fmla="*/ 4 w 18"/>
              <a:gd name="T49" fmla="*/ 5 h 29"/>
              <a:gd name="T50" fmla="*/ 4 w 18"/>
              <a:gd name="T51" fmla="*/ 6 h 29"/>
              <a:gd name="T52" fmla="*/ 3 w 18"/>
              <a:gd name="T53" fmla="*/ 7 h 29"/>
              <a:gd name="T54" fmla="*/ 4 w 18"/>
              <a:gd name="T55" fmla="*/ 10 h 29"/>
              <a:gd name="T56" fmla="*/ 2 w 18"/>
              <a:gd name="T57" fmla="*/ 11 h 29"/>
              <a:gd name="T58" fmla="*/ 1 w 18"/>
              <a:gd name="T59" fmla="*/ 12 h 29"/>
              <a:gd name="T60" fmla="*/ 3 w 18"/>
              <a:gd name="T61" fmla="*/ 14 h 29"/>
              <a:gd name="T62" fmla="*/ 7 w 18"/>
              <a:gd name="T63" fmla="*/ 15 h 29"/>
              <a:gd name="T64" fmla="*/ 4 w 18"/>
              <a:gd name="T65" fmla="*/ 22 h 29"/>
              <a:gd name="T66" fmla="*/ 3 w 18"/>
              <a:gd name="T67" fmla="*/ 25 h 29"/>
              <a:gd name="T68" fmla="*/ 1 w 18"/>
              <a:gd name="T69" fmla="*/ 29 h 29"/>
              <a:gd name="T70" fmla="*/ 3 w 18"/>
              <a:gd name="T71" fmla="*/ 24 h 29"/>
              <a:gd name="T72" fmla="*/ 5 w 18"/>
              <a:gd name="T73" fmla="*/ 18 h 29"/>
              <a:gd name="T74" fmla="*/ 6 w 18"/>
              <a:gd name="T75" fmla="*/ 17 h 29"/>
              <a:gd name="T76" fmla="*/ 8 w 18"/>
              <a:gd name="T77" fmla="*/ 16 h 29"/>
              <a:gd name="T78" fmla="*/ 10 w 18"/>
              <a:gd name="T79" fmla="*/ 17 h 29"/>
              <a:gd name="T80" fmla="*/ 13 w 18"/>
              <a:gd name="T81" fmla="*/ 18 h 29"/>
              <a:gd name="T82" fmla="*/ 12 w 18"/>
              <a:gd name="T83" fmla="*/ 16 h 29"/>
              <a:gd name="T84" fmla="*/ 15 w 18"/>
              <a:gd name="T85" fmla="*/ 16 h 29"/>
              <a:gd name="T86" fmla="*/ 15 w 18"/>
              <a:gd name="T87" fmla="*/ 15 h 29"/>
              <a:gd name="T88" fmla="*/ 17 w 18"/>
              <a:gd name="T89" fmla="*/ 14 h 29"/>
              <a:gd name="T90" fmla="*/ 16 w 18"/>
              <a:gd name="T91" fmla="*/ 14 h 29"/>
              <a:gd name="T92" fmla="*/ 18 w 18"/>
              <a:gd name="T93" fmla="*/ 13 h 29"/>
              <a:gd name="T94" fmla="*/ 18 w 18"/>
              <a:gd name="T95" fmla="*/ 12 h 29"/>
              <a:gd name="T96" fmla="*/ 18 w 18"/>
              <a:gd name="T97" fmla="*/ 12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8" h="29">
                <a:moveTo>
                  <a:pt x="18" y="12"/>
                </a:moveTo>
                <a:cubicBezTo>
                  <a:pt x="18" y="13"/>
                  <a:pt x="17" y="12"/>
                  <a:pt x="16" y="12"/>
                </a:cubicBezTo>
                <a:cubicBezTo>
                  <a:pt x="16" y="12"/>
                  <a:pt x="16" y="12"/>
                  <a:pt x="15" y="12"/>
                </a:cubicBezTo>
                <a:cubicBezTo>
                  <a:pt x="14" y="12"/>
                  <a:pt x="15" y="12"/>
                  <a:pt x="15" y="12"/>
                </a:cubicBezTo>
                <a:cubicBezTo>
                  <a:pt x="14" y="12"/>
                  <a:pt x="14" y="12"/>
                  <a:pt x="13" y="12"/>
                </a:cubicBezTo>
                <a:cubicBezTo>
                  <a:pt x="13" y="13"/>
                  <a:pt x="12" y="12"/>
                  <a:pt x="11" y="12"/>
                </a:cubicBezTo>
                <a:cubicBezTo>
                  <a:pt x="12" y="11"/>
                  <a:pt x="14" y="10"/>
                  <a:pt x="15" y="10"/>
                </a:cubicBezTo>
                <a:cubicBezTo>
                  <a:pt x="15" y="9"/>
                  <a:pt x="16" y="8"/>
                  <a:pt x="16" y="7"/>
                </a:cubicBezTo>
                <a:cubicBezTo>
                  <a:pt x="16" y="8"/>
                  <a:pt x="14" y="7"/>
                  <a:pt x="14" y="7"/>
                </a:cubicBezTo>
                <a:cubicBezTo>
                  <a:pt x="14" y="6"/>
                  <a:pt x="15" y="6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4" y="5"/>
                  <a:pt x="15" y="4"/>
                  <a:pt x="15" y="3"/>
                </a:cubicBezTo>
                <a:cubicBezTo>
                  <a:pt x="15" y="3"/>
                  <a:pt x="15" y="0"/>
                  <a:pt x="14" y="1"/>
                </a:cubicBezTo>
                <a:cubicBezTo>
                  <a:pt x="13" y="1"/>
                  <a:pt x="13" y="3"/>
                  <a:pt x="13" y="3"/>
                </a:cubicBezTo>
                <a:cubicBezTo>
                  <a:pt x="13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1" y="3"/>
                  <a:pt x="11" y="4"/>
                  <a:pt x="10" y="5"/>
                </a:cubicBezTo>
                <a:cubicBezTo>
                  <a:pt x="10" y="4"/>
                  <a:pt x="9" y="3"/>
                  <a:pt x="9" y="3"/>
                </a:cubicBezTo>
                <a:cubicBezTo>
                  <a:pt x="9" y="3"/>
                  <a:pt x="8" y="5"/>
                  <a:pt x="8" y="5"/>
                </a:cubicBezTo>
                <a:cubicBezTo>
                  <a:pt x="8" y="6"/>
                  <a:pt x="9" y="7"/>
                  <a:pt x="8" y="7"/>
                </a:cubicBezTo>
                <a:cubicBezTo>
                  <a:pt x="8" y="8"/>
                  <a:pt x="8" y="9"/>
                  <a:pt x="8" y="9"/>
                </a:cubicBezTo>
                <a:cubicBezTo>
                  <a:pt x="7" y="9"/>
                  <a:pt x="7" y="7"/>
                  <a:pt x="7" y="6"/>
                </a:cubicBezTo>
                <a:cubicBezTo>
                  <a:pt x="7" y="7"/>
                  <a:pt x="6" y="5"/>
                  <a:pt x="6" y="5"/>
                </a:cubicBezTo>
                <a:cubicBezTo>
                  <a:pt x="6" y="5"/>
                  <a:pt x="5" y="4"/>
                  <a:pt x="5" y="3"/>
                </a:cubicBezTo>
                <a:cubicBezTo>
                  <a:pt x="4" y="1"/>
                  <a:pt x="4" y="6"/>
                  <a:pt x="4" y="5"/>
                </a:cubicBezTo>
                <a:cubicBezTo>
                  <a:pt x="3" y="6"/>
                  <a:pt x="4" y="6"/>
                  <a:pt x="4" y="6"/>
                </a:cubicBezTo>
                <a:cubicBezTo>
                  <a:pt x="4" y="6"/>
                  <a:pt x="3" y="8"/>
                  <a:pt x="3" y="7"/>
                </a:cubicBezTo>
                <a:cubicBezTo>
                  <a:pt x="3" y="8"/>
                  <a:pt x="3" y="10"/>
                  <a:pt x="4" y="10"/>
                </a:cubicBezTo>
                <a:cubicBezTo>
                  <a:pt x="4" y="11"/>
                  <a:pt x="4" y="12"/>
                  <a:pt x="2" y="11"/>
                </a:cubicBezTo>
                <a:cubicBezTo>
                  <a:pt x="2" y="11"/>
                  <a:pt x="0" y="10"/>
                  <a:pt x="1" y="12"/>
                </a:cubicBezTo>
                <a:cubicBezTo>
                  <a:pt x="1" y="13"/>
                  <a:pt x="2" y="13"/>
                  <a:pt x="3" y="14"/>
                </a:cubicBezTo>
                <a:cubicBezTo>
                  <a:pt x="2" y="15"/>
                  <a:pt x="6" y="15"/>
                  <a:pt x="7" y="15"/>
                </a:cubicBezTo>
                <a:cubicBezTo>
                  <a:pt x="6" y="17"/>
                  <a:pt x="5" y="19"/>
                  <a:pt x="4" y="22"/>
                </a:cubicBezTo>
                <a:cubicBezTo>
                  <a:pt x="3" y="23"/>
                  <a:pt x="3" y="24"/>
                  <a:pt x="3" y="25"/>
                </a:cubicBezTo>
                <a:cubicBezTo>
                  <a:pt x="2" y="26"/>
                  <a:pt x="1" y="28"/>
                  <a:pt x="1" y="29"/>
                </a:cubicBezTo>
                <a:cubicBezTo>
                  <a:pt x="2" y="28"/>
                  <a:pt x="3" y="25"/>
                  <a:pt x="3" y="24"/>
                </a:cubicBezTo>
                <a:cubicBezTo>
                  <a:pt x="4" y="22"/>
                  <a:pt x="5" y="20"/>
                  <a:pt x="5" y="18"/>
                </a:cubicBezTo>
                <a:cubicBezTo>
                  <a:pt x="6" y="18"/>
                  <a:pt x="6" y="17"/>
                  <a:pt x="6" y="17"/>
                </a:cubicBezTo>
                <a:cubicBezTo>
                  <a:pt x="7" y="15"/>
                  <a:pt x="7" y="15"/>
                  <a:pt x="8" y="16"/>
                </a:cubicBezTo>
                <a:cubicBezTo>
                  <a:pt x="8" y="16"/>
                  <a:pt x="10" y="18"/>
                  <a:pt x="10" y="17"/>
                </a:cubicBezTo>
                <a:cubicBezTo>
                  <a:pt x="10" y="18"/>
                  <a:pt x="12" y="19"/>
                  <a:pt x="13" y="18"/>
                </a:cubicBezTo>
                <a:cubicBezTo>
                  <a:pt x="13" y="18"/>
                  <a:pt x="12" y="17"/>
                  <a:pt x="12" y="16"/>
                </a:cubicBezTo>
                <a:cubicBezTo>
                  <a:pt x="13" y="16"/>
                  <a:pt x="15" y="16"/>
                  <a:pt x="15" y="16"/>
                </a:cubicBezTo>
                <a:cubicBezTo>
                  <a:pt x="15" y="15"/>
                  <a:pt x="15" y="15"/>
                  <a:pt x="15" y="15"/>
                </a:cubicBezTo>
                <a:cubicBezTo>
                  <a:pt x="15" y="15"/>
                  <a:pt x="16" y="15"/>
                  <a:pt x="17" y="14"/>
                </a:cubicBezTo>
                <a:cubicBezTo>
                  <a:pt x="17" y="14"/>
                  <a:pt x="17" y="14"/>
                  <a:pt x="16" y="14"/>
                </a:cubicBezTo>
                <a:cubicBezTo>
                  <a:pt x="17" y="14"/>
                  <a:pt x="18" y="13"/>
                  <a:pt x="18" y="13"/>
                </a:cubicBezTo>
                <a:cubicBezTo>
                  <a:pt x="18" y="12"/>
                  <a:pt x="18" y="12"/>
                  <a:pt x="18" y="12"/>
                </a:cubicBezTo>
                <a:cubicBezTo>
                  <a:pt x="18" y="12"/>
                  <a:pt x="18" y="12"/>
                  <a:pt x="18" y="12"/>
                </a:cubicBezTo>
                <a:close/>
              </a:path>
            </a:pathLst>
          </a:custGeom>
          <a:solidFill>
            <a:srgbClr val="BE0D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54" name="Freeform 475"/>
          <p:cNvSpPr/>
          <p:nvPr/>
        </p:nvSpPr>
        <p:spPr bwMode="auto">
          <a:xfrm>
            <a:off x="5815178" y="-808556"/>
            <a:ext cx="466186" cy="765879"/>
          </a:xfrm>
          <a:custGeom>
            <a:avLst/>
            <a:gdLst>
              <a:gd name="T0" fmla="*/ 18 w 18"/>
              <a:gd name="T1" fmla="*/ 12 h 29"/>
              <a:gd name="T2" fmla="*/ 16 w 18"/>
              <a:gd name="T3" fmla="*/ 12 h 29"/>
              <a:gd name="T4" fmla="*/ 15 w 18"/>
              <a:gd name="T5" fmla="*/ 12 h 29"/>
              <a:gd name="T6" fmla="*/ 15 w 18"/>
              <a:gd name="T7" fmla="*/ 12 h 29"/>
              <a:gd name="T8" fmla="*/ 13 w 18"/>
              <a:gd name="T9" fmla="*/ 12 h 29"/>
              <a:gd name="T10" fmla="*/ 11 w 18"/>
              <a:gd name="T11" fmla="*/ 12 h 29"/>
              <a:gd name="T12" fmla="*/ 15 w 18"/>
              <a:gd name="T13" fmla="*/ 10 h 29"/>
              <a:gd name="T14" fmla="*/ 16 w 18"/>
              <a:gd name="T15" fmla="*/ 7 h 29"/>
              <a:gd name="T16" fmla="*/ 14 w 18"/>
              <a:gd name="T17" fmla="*/ 7 h 29"/>
              <a:gd name="T18" fmla="*/ 15 w 18"/>
              <a:gd name="T19" fmla="*/ 5 h 29"/>
              <a:gd name="T20" fmla="*/ 15 w 18"/>
              <a:gd name="T21" fmla="*/ 5 h 29"/>
              <a:gd name="T22" fmla="*/ 15 w 18"/>
              <a:gd name="T23" fmla="*/ 3 h 29"/>
              <a:gd name="T24" fmla="*/ 14 w 18"/>
              <a:gd name="T25" fmla="*/ 1 h 29"/>
              <a:gd name="T26" fmla="*/ 13 w 18"/>
              <a:gd name="T27" fmla="*/ 3 h 29"/>
              <a:gd name="T28" fmla="*/ 12 w 18"/>
              <a:gd name="T29" fmla="*/ 3 h 29"/>
              <a:gd name="T30" fmla="*/ 12 w 18"/>
              <a:gd name="T31" fmla="*/ 3 h 29"/>
              <a:gd name="T32" fmla="*/ 10 w 18"/>
              <a:gd name="T33" fmla="*/ 5 h 29"/>
              <a:gd name="T34" fmla="*/ 9 w 18"/>
              <a:gd name="T35" fmla="*/ 3 h 29"/>
              <a:gd name="T36" fmla="*/ 8 w 18"/>
              <a:gd name="T37" fmla="*/ 5 h 29"/>
              <a:gd name="T38" fmla="*/ 8 w 18"/>
              <a:gd name="T39" fmla="*/ 7 h 29"/>
              <a:gd name="T40" fmla="*/ 8 w 18"/>
              <a:gd name="T41" fmla="*/ 9 h 29"/>
              <a:gd name="T42" fmla="*/ 7 w 18"/>
              <a:gd name="T43" fmla="*/ 6 h 29"/>
              <a:gd name="T44" fmla="*/ 6 w 18"/>
              <a:gd name="T45" fmla="*/ 5 h 29"/>
              <a:gd name="T46" fmla="*/ 5 w 18"/>
              <a:gd name="T47" fmla="*/ 3 h 29"/>
              <a:gd name="T48" fmla="*/ 4 w 18"/>
              <a:gd name="T49" fmla="*/ 5 h 29"/>
              <a:gd name="T50" fmla="*/ 4 w 18"/>
              <a:gd name="T51" fmla="*/ 6 h 29"/>
              <a:gd name="T52" fmla="*/ 3 w 18"/>
              <a:gd name="T53" fmla="*/ 7 h 29"/>
              <a:gd name="T54" fmla="*/ 4 w 18"/>
              <a:gd name="T55" fmla="*/ 10 h 29"/>
              <a:gd name="T56" fmla="*/ 2 w 18"/>
              <a:gd name="T57" fmla="*/ 11 h 29"/>
              <a:gd name="T58" fmla="*/ 1 w 18"/>
              <a:gd name="T59" fmla="*/ 12 h 29"/>
              <a:gd name="T60" fmla="*/ 3 w 18"/>
              <a:gd name="T61" fmla="*/ 14 h 29"/>
              <a:gd name="T62" fmla="*/ 7 w 18"/>
              <a:gd name="T63" fmla="*/ 15 h 29"/>
              <a:gd name="T64" fmla="*/ 4 w 18"/>
              <a:gd name="T65" fmla="*/ 22 h 29"/>
              <a:gd name="T66" fmla="*/ 3 w 18"/>
              <a:gd name="T67" fmla="*/ 25 h 29"/>
              <a:gd name="T68" fmla="*/ 1 w 18"/>
              <a:gd name="T69" fmla="*/ 29 h 29"/>
              <a:gd name="T70" fmla="*/ 3 w 18"/>
              <a:gd name="T71" fmla="*/ 24 h 29"/>
              <a:gd name="T72" fmla="*/ 5 w 18"/>
              <a:gd name="T73" fmla="*/ 18 h 29"/>
              <a:gd name="T74" fmla="*/ 6 w 18"/>
              <a:gd name="T75" fmla="*/ 17 h 29"/>
              <a:gd name="T76" fmla="*/ 8 w 18"/>
              <a:gd name="T77" fmla="*/ 16 h 29"/>
              <a:gd name="T78" fmla="*/ 10 w 18"/>
              <a:gd name="T79" fmla="*/ 17 h 29"/>
              <a:gd name="T80" fmla="*/ 13 w 18"/>
              <a:gd name="T81" fmla="*/ 18 h 29"/>
              <a:gd name="T82" fmla="*/ 12 w 18"/>
              <a:gd name="T83" fmla="*/ 16 h 29"/>
              <a:gd name="T84" fmla="*/ 15 w 18"/>
              <a:gd name="T85" fmla="*/ 16 h 29"/>
              <a:gd name="T86" fmla="*/ 15 w 18"/>
              <a:gd name="T87" fmla="*/ 15 h 29"/>
              <a:gd name="T88" fmla="*/ 17 w 18"/>
              <a:gd name="T89" fmla="*/ 14 h 29"/>
              <a:gd name="T90" fmla="*/ 16 w 18"/>
              <a:gd name="T91" fmla="*/ 14 h 29"/>
              <a:gd name="T92" fmla="*/ 18 w 18"/>
              <a:gd name="T93" fmla="*/ 13 h 29"/>
              <a:gd name="T94" fmla="*/ 18 w 18"/>
              <a:gd name="T95" fmla="*/ 12 h 29"/>
              <a:gd name="T96" fmla="*/ 18 w 18"/>
              <a:gd name="T97" fmla="*/ 12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8" h="29">
                <a:moveTo>
                  <a:pt x="18" y="12"/>
                </a:moveTo>
                <a:cubicBezTo>
                  <a:pt x="18" y="13"/>
                  <a:pt x="17" y="12"/>
                  <a:pt x="16" y="12"/>
                </a:cubicBezTo>
                <a:cubicBezTo>
                  <a:pt x="16" y="12"/>
                  <a:pt x="16" y="12"/>
                  <a:pt x="15" y="12"/>
                </a:cubicBezTo>
                <a:cubicBezTo>
                  <a:pt x="14" y="12"/>
                  <a:pt x="15" y="12"/>
                  <a:pt x="15" y="12"/>
                </a:cubicBezTo>
                <a:cubicBezTo>
                  <a:pt x="14" y="12"/>
                  <a:pt x="14" y="12"/>
                  <a:pt x="13" y="12"/>
                </a:cubicBezTo>
                <a:cubicBezTo>
                  <a:pt x="13" y="13"/>
                  <a:pt x="12" y="12"/>
                  <a:pt x="11" y="12"/>
                </a:cubicBezTo>
                <a:cubicBezTo>
                  <a:pt x="12" y="11"/>
                  <a:pt x="14" y="10"/>
                  <a:pt x="15" y="10"/>
                </a:cubicBezTo>
                <a:cubicBezTo>
                  <a:pt x="15" y="9"/>
                  <a:pt x="16" y="8"/>
                  <a:pt x="16" y="7"/>
                </a:cubicBezTo>
                <a:cubicBezTo>
                  <a:pt x="16" y="8"/>
                  <a:pt x="14" y="7"/>
                  <a:pt x="14" y="7"/>
                </a:cubicBezTo>
                <a:cubicBezTo>
                  <a:pt x="14" y="6"/>
                  <a:pt x="15" y="6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4" y="5"/>
                  <a:pt x="15" y="4"/>
                  <a:pt x="15" y="3"/>
                </a:cubicBezTo>
                <a:cubicBezTo>
                  <a:pt x="15" y="3"/>
                  <a:pt x="15" y="0"/>
                  <a:pt x="14" y="1"/>
                </a:cubicBezTo>
                <a:cubicBezTo>
                  <a:pt x="13" y="1"/>
                  <a:pt x="13" y="3"/>
                  <a:pt x="13" y="3"/>
                </a:cubicBezTo>
                <a:cubicBezTo>
                  <a:pt x="13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1" y="3"/>
                  <a:pt x="11" y="4"/>
                  <a:pt x="10" y="5"/>
                </a:cubicBezTo>
                <a:cubicBezTo>
                  <a:pt x="10" y="4"/>
                  <a:pt x="9" y="3"/>
                  <a:pt x="9" y="3"/>
                </a:cubicBezTo>
                <a:cubicBezTo>
                  <a:pt x="9" y="3"/>
                  <a:pt x="8" y="5"/>
                  <a:pt x="8" y="5"/>
                </a:cubicBezTo>
                <a:cubicBezTo>
                  <a:pt x="8" y="6"/>
                  <a:pt x="9" y="7"/>
                  <a:pt x="8" y="7"/>
                </a:cubicBezTo>
                <a:cubicBezTo>
                  <a:pt x="8" y="8"/>
                  <a:pt x="8" y="9"/>
                  <a:pt x="8" y="9"/>
                </a:cubicBezTo>
                <a:cubicBezTo>
                  <a:pt x="7" y="9"/>
                  <a:pt x="7" y="7"/>
                  <a:pt x="7" y="6"/>
                </a:cubicBezTo>
                <a:cubicBezTo>
                  <a:pt x="7" y="7"/>
                  <a:pt x="6" y="5"/>
                  <a:pt x="6" y="5"/>
                </a:cubicBezTo>
                <a:cubicBezTo>
                  <a:pt x="6" y="5"/>
                  <a:pt x="5" y="4"/>
                  <a:pt x="5" y="3"/>
                </a:cubicBezTo>
                <a:cubicBezTo>
                  <a:pt x="4" y="1"/>
                  <a:pt x="4" y="6"/>
                  <a:pt x="4" y="5"/>
                </a:cubicBezTo>
                <a:cubicBezTo>
                  <a:pt x="3" y="6"/>
                  <a:pt x="4" y="6"/>
                  <a:pt x="4" y="6"/>
                </a:cubicBezTo>
                <a:cubicBezTo>
                  <a:pt x="4" y="6"/>
                  <a:pt x="3" y="8"/>
                  <a:pt x="3" y="7"/>
                </a:cubicBezTo>
                <a:cubicBezTo>
                  <a:pt x="3" y="8"/>
                  <a:pt x="3" y="10"/>
                  <a:pt x="4" y="10"/>
                </a:cubicBezTo>
                <a:cubicBezTo>
                  <a:pt x="4" y="11"/>
                  <a:pt x="4" y="12"/>
                  <a:pt x="2" y="11"/>
                </a:cubicBezTo>
                <a:cubicBezTo>
                  <a:pt x="2" y="11"/>
                  <a:pt x="0" y="10"/>
                  <a:pt x="1" y="12"/>
                </a:cubicBezTo>
                <a:cubicBezTo>
                  <a:pt x="1" y="13"/>
                  <a:pt x="2" y="13"/>
                  <a:pt x="3" y="14"/>
                </a:cubicBezTo>
                <a:cubicBezTo>
                  <a:pt x="2" y="15"/>
                  <a:pt x="6" y="15"/>
                  <a:pt x="7" y="15"/>
                </a:cubicBezTo>
                <a:cubicBezTo>
                  <a:pt x="6" y="17"/>
                  <a:pt x="5" y="19"/>
                  <a:pt x="4" y="22"/>
                </a:cubicBezTo>
                <a:cubicBezTo>
                  <a:pt x="3" y="23"/>
                  <a:pt x="3" y="24"/>
                  <a:pt x="3" y="25"/>
                </a:cubicBezTo>
                <a:cubicBezTo>
                  <a:pt x="2" y="26"/>
                  <a:pt x="1" y="28"/>
                  <a:pt x="1" y="29"/>
                </a:cubicBezTo>
                <a:cubicBezTo>
                  <a:pt x="2" y="28"/>
                  <a:pt x="3" y="25"/>
                  <a:pt x="3" y="24"/>
                </a:cubicBezTo>
                <a:cubicBezTo>
                  <a:pt x="4" y="22"/>
                  <a:pt x="5" y="20"/>
                  <a:pt x="5" y="18"/>
                </a:cubicBezTo>
                <a:cubicBezTo>
                  <a:pt x="6" y="18"/>
                  <a:pt x="6" y="17"/>
                  <a:pt x="6" y="17"/>
                </a:cubicBezTo>
                <a:cubicBezTo>
                  <a:pt x="7" y="15"/>
                  <a:pt x="7" y="15"/>
                  <a:pt x="8" y="16"/>
                </a:cubicBezTo>
                <a:cubicBezTo>
                  <a:pt x="8" y="16"/>
                  <a:pt x="10" y="18"/>
                  <a:pt x="10" y="17"/>
                </a:cubicBezTo>
                <a:cubicBezTo>
                  <a:pt x="10" y="18"/>
                  <a:pt x="12" y="19"/>
                  <a:pt x="13" y="18"/>
                </a:cubicBezTo>
                <a:cubicBezTo>
                  <a:pt x="13" y="18"/>
                  <a:pt x="12" y="17"/>
                  <a:pt x="12" y="16"/>
                </a:cubicBezTo>
                <a:cubicBezTo>
                  <a:pt x="13" y="16"/>
                  <a:pt x="15" y="16"/>
                  <a:pt x="15" y="16"/>
                </a:cubicBezTo>
                <a:cubicBezTo>
                  <a:pt x="15" y="15"/>
                  <a:pt x="15" y="15"/>
                  <a:pt x="15" y="15"/>
                </a:cubicBezTo>
                <a:cubicBezTo>
                  <a:pt x="15" y="15"/>
                  <a:pt x="16" y="15"/>
                  <a:pt x="17" y="14"/>
                </a:cubicBezTo>
                <a:cubicBezTo>
                  <a:pt x="17" y="14"/>
                  <a:pt x="17" y="14"/>
                  <a:pt x="16" y="14"/>
                </a:cubicBezTo>
                <a:cubicBezTo>
                  <a:pt x="17" y="14"/>
                  <a:pt x="18" y="13"/>
                  <a:pt x="18" y="13"/>
                </a:cubicBezTo>
                <a:cubicBezTo>
                  <a:pt x="18" y="12"/>
                  <a:pt x="18" y="12"/>
                  <a:pt x="18" y="12"/>
                </a:cubicBezTo>
                <a:cubicBezTo>
                  <a:pt x="18" y="12"/>
                  <a:pt x="18" y="12"/>
                  <a:pt x="18" y="12"/>
                </a:cubicBezTo>
                <a:close/>
              </a:path>
            </a:pathLst>
          </a:custGeom>
          <a:solidFill>
            <a:srgbClr val="BE0D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55" name="组合 454"/>
          <p:cNvGrpSpPr/>
          <p:nvPr/>
        </p:nvGrpSpPr>
        <p:grpSpPr>
          <a:xfrm>
            <a:off x="6735997" y="-1241026"/>
            <a:ext cx="1187666" cy="1165469"/>
            <a:chOff x="2851935" y="564550"/>
            <a:chExt cx="1187666" cy="1165469"/>
          </a:xfrm>
        </p:grpSpPr>
        <p:sp>
          <p:nvSpPr>
            <p:cNvPr id="456" name="Line 459"/>
            <p:cNvSpPr>
              <a:spLocks noChangeShapeType="1"/>
            </p:cNvSpPr>
            <p:nvPr/>
          </p:nvSpPr>
          <p:spPr bwMode="auto">
            <a:xfrm>
              <a:off x="2851935" y="1141733"/>
              <a:ext cx="1187666" cy="0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7" name="Line 460"/>
            <p:cNvSpPr>
              <a:spLocks noChangeShapeType="1"/>
            </p:cNvSpPr>
            <p:nvPr/>
          </p:nvSpPr>
          <p:spPr bwMode="auto">
            <a:xfrm>
              <a:off x="3462413" y="564550"/>
              <a:ext cx="0" cy="1165469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8" name="Line 461"/>
            <p:cNvSpPr>
              <a:spLocks noChangeShapeType="1"/>
            </p:cNvSpPr>
            <p:nvPr/>
          </p:nvSpPr>
          <p:spPr bwMode="auto">
            <a:xfrm>
              <a:off x="3040626" y="719946"/>
              <a:ext cx="821374" cy="821374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9" name="Line 462"/>
            <p:cNvSpPr>
              <a:spLocks noChangeShapeType="1"/>
            </p:cNvSpPr>
            <p:nvPr/>
          </p:nvSpPr>
          <p:spPr bwMode="auto">
            <a:xfrm flipH="1">
              <a:off x="3040626" y="719946"/>
              <a:ext cx="821374" cy="821374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0" name="Line 463"/>
            <p:cNvSpPr>
              <a:spLocks noChangeShapeType="1"/>
            </p:cNvSpPr>
            <p:nvPr/>
          </p:nvSpPr>
          <p:spPr bwMode="auto">
            <a:xfrm flipV="1">
              <a:off x="2907430" y="908644"/>
              <a:ext cx="1087767" cy="443987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1" name="Line 464"/>
            <p:cNvSpPr>
              <a:spLocks noChangeShapeType="1"/>
            </p:cNvSpPr>
            <p:nvPr/>
          </p:nvSpPr>
          <p:spPr bwMode="auto">
            <a:xfrm>
              <a:off x="3229324" y="608949"/>
              <a:ext cx="443987" cy="1065568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2" name="Line 465"/>
            <p:cNvSpPr>
              <a:spLocks noChangeShapeType="1"/>
            </p:cNvSpPr>
            <p:nvPr/>
          </p:nvSpPr>
          <p:spPr bwMode="auto">
            <a:xfrm>
              <a:off x="2907430" y="908644"/>
              <a:ext cx="1087767" cy="443987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3" name="Line 466"/>
            <p:cNvSpPr>
              <a:spLocks noChangeShapeType="1"/>
            </p:cNvSpPr>
            <p:nvPr/>
          </p:nvSpPr>
          <p:spPr bwMode="auto">
            <a:xfrm flipH="1">
              <a:off x="3229324" y="608949"/>
              <a:ext cx="443987" cy="1065568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4" name="Line 467"/>
            <p:cNvSpPr>
              <a:spLocks noChangeShapeType="1"/>
            </p:cNvSpPr>
            <p:nvPr/>
          </p:nvSpPr>
          <p:spPr bwMode="auto">
            <a:xfrm flipV="1">
              <a:off x="2962932" y="830943"/>
              <a:ext cx="976770" cy="632685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5" name="Line 468"/>
            <p:cNvSpPr>
              <a:spLocks noChangeShapeType="1"/>
            </p:cNvSpPr>
            <p:nvPr/>
          </p:nvSpPr>
          <p:spPr bwMode="auto">
            <a:xfrm>
              <a:off x="3118328" y="664451"/>
              <a:ext cx="665980" cy="954571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6" name="Line 469"/>
            <p:cNvSpPr>
              <a:spLocks noChangeShapeType="1"/>
            </p:cNvSpPr>
            <p:nvPr/>
          </p:nvSpPr>
          <p:spPr bwMode="auto">
            <a:xfrm>
              <a:off x="2885230" y="1041839"/>
              <a:ext cx="1132164" cy="210898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7" name="Line 470"/>
            <p:cNvSpPr>
              <a:spLocks noChangeShapeType="1"/>
            </p:cNvSpPr>
            <p:nvPr/>
          </p:nvSpPr>
          <p:spPr bwMode="auto">
            <a:xfrm flipH="1">
              <a:off x="3329217" y="564550"/>
              <a:ext cx="244193" cy="1165469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8" name="Line 471"/>
            <p:cNvSpPr>
              <a:spLocks noChangeShapeType="1"/>
            </p:cNvSpPr>
            <p:nvPr/>
          </p:nvSpPr>
          <p:spPr bwMode="auto">
            <a:xfrm flipH="1" flipV="1">
              <a:off x="2962932" y="830943"/>
              <a:ext cx="976770" cy="632685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9" name="Line 472"/>
            <p:cNvSpPr>
              <a:spLocks noChangeShapeType="1"/>
            </p:cNvSpPr>
            <p:nvPr/>
          </p:nvSpPr>
          <p:spPr bwMode="auto">
            <a:xfrm flipH="1">
              <a:off x="3118328" y="664451"/>
              <a:ext cx="665980" cy="954571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0" name="Line 473"/>
            <p:cNvSpPr>
              <a:spLocks noChangeShapeType="1"/>
            </p:cNvSpPr>
            <p:nvPr/>
          </p:nvSpPr>
          <p:spPr bwMode="auto">
            <a:xfrm flipH="1">
              <a:off x="2885230" y="1041839"/>
              <a:ext cx="1132164" cy="210898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1" name="Line 474"/>
            <p:cNvSpPr>
              <a:spLocks noChangeShapeType="1"/>
            </p:cNvSpPr>
            <p:nvPr/>
          </p:nvSpPr>
          <p:spPr bwMode="auto">
            <a:xfrm>
              <a:off x="3329217" y="564550"/>
              <a:ext cx="244193" cy="1165469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72" name="组合 471"/>
          <p:cNvGrpSpPr/>
          <p:nvPr/>
        </p:nvGrpSpPr>
        <p:grpSpPr>
          <a:xfrm>
            <a:off x="6805836" y="-1103086"/>
            <a:ext cx="971738" cy="953577"/>
            <a:chOff x="2851935" y="564550"/>
            <a:chExt cx="1187666" cy="1165469"/>
          </a:xfrm>
        </p:grpSpPr>
        <p:sp>
          <p:nvSpPr>
            <p:cNvPr id="473" name="Line 459"/>
            <p:cNvSpPr>
              <a:spLocks noChangeShapeType="1"/>
            </p:cNvSpPr>
            <p:nvPr/>
          </p:nvSpPr>
          <p:spPr bwMode="auto">
            <a:xfrm>
              <a:off x="2851935" y="1141733"/>
              <a:ext cx="1187666" cy="0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4" name="Line 460"/>
            <p:cNvSpPr>
              <a:spLocks noChangeShapeType="1"/>
            </p:cNvSpPr>
            <p:nvPr/>
          </p:nvSpPr>
          <p:spPr bwMode="auto">
            <a:xfrm>
              <a:off x="3462413" y="564550"/>
              <a:ext cx="0" cy="1165469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5" name="Line 461"/>
            <p:cNvSpPr>
              <a:spLocks noChangeShapeType="1"/>
            </p:cNvSpPr>
            <p:nvPr/>
          </p:nvSpPr>
          <p:spPr bwMode="auto">
            <a:xfrm>
              <a:off x="3040626" y="719946"/>
              <a:ext cx="821374" cy="821374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6" name="Line 462"/>
            <p:cNvSpPr>
              <a:spLocks noChangeShapeType="1"/>
            </p:cNvSpPr>
            <p:nvPr/>
          </p:nvSpPr>
          <p:spPr bwMode="auto">
            <a:xfrm flipH="1">
              <a:off x="3040626" y="719946"/>
              <a:ext cx="821374" cy="821374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7" name="Line 463"/>
            <p:cNvSpPr>
              <a:spLocks noChangeShapeType="1"/>
            </p:cNvSpPr>
            <p:nvPr/>
          </p:nvSpPr>
          <p:spPr bwMode="auto">
            <a:xfrm flipV="1">
              <a:off x="2907430" y="908644"/>
              <a:ext cx="1087767" cy="443987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8" name="Line 464"/>
            <p:cNvSpPr>
              <a:spLocks noChangeShapeType="1"/>
            </p:cNvSpPr>
            <p:nvPr/>
          </p:nvSpPr>
          <p:spPr bwMode="auto">
            <a:xfrm>
              <a:off x="3229324" y="608949"/>
              <a:ext cx="443987" cy="1065568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9" name="Line 465"/>
            <p:cNvSpPr>
              <a:spLocks noChangeShapeType="1"/>
            </p:cNvSpPr>
            <p:nvPr/>
          </p:nvSpPr>
          <p:spPr bwMode="auto">
            <a:xfrm>
              <a:off x="2907430" y="908644"/>
              <a:ext cx="1087767" cy="443987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0" name="Line 466"/>
            <p:cNvSpPr>
              <a:spLocks noChangeShapeType="1"/>
            </p:cNvSpPr>
            <p:nvPr/>
          </p:nvSpPr>
          <p:spPr bwMode="auto">
            <a:xfrm flipH="1">
              <a:off x="3229324" y="608949"/>
              <a:ext cx="443987" cy="1065568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1" name="Line 467"/>
            <p:cNvSpPr>
              <a:spLocks noChangeShapeType="1"/>
            </p:cNvSpPr>
            <p:nvPr/>
          </p:nvSpPr>
          <p:spPr bwMode="auto">
            <a:xfrm flipV="1">
              <a:off x="2962932" y="830943"/>
              <a:ext cx="976770" cy="632685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2" name="Line 468"/>
            <p:cNvSpPr>
              <a:spLocks noChangeShapeType="1"/>
            </p:cNvSpPr>
            <p:nvPr/>
          </p:nvSpPr>
          <p:spPr bwMode="auto">
            <a:xfrm>
              <a:off x="3118328" y="664451"/>
              <a:ext cx="665980" cy="954571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4" name="Line 469"/>
            <p:cNvSpPr>
              <a:spLocks noChangeShapeType="1"/>
            </p:cNvSpPr>
            <p:nvPr/>
          </p:nvSpPr>
          <p:spPr bwMode="auto">
            <a:xfrm>
              <a:off x="2885230" y="1041839"/>
              <a:ext cx="1132164" cy="210898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5" name="Line 470"/>
            <p:cNvSpPr>
              <a:spLocks noChangeShapeType="1"/>
            </p:cNvSpPr>
            <p:nvPr/>
          </p:nvSpPr>
          <p:spPr bwMode="auto">
            <a:xfrm flipH="1">
              <a:off x="3329217" y="564550"/>
              <a:ext cx="244193" cy="1165469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6" name="Line 471"/>
            <p:cNvSpPr>
              <a:spLocks noChangeShapeType="1"/>
            </p:cNvSpPr>
            <p:nvPr/>
          </p:nvSpPr>
          <p:spPr bwMode="auto">
            <a:xfrm flipH="1" flipV="1">
              <a:off x="2962932" y="830943"/>
              <a:ext cx="976770" cy="632685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7" name="Line 472"/>
            <p:cNvSpPr>
              <a:spLocks noChangeShapeType="1"/>
            </p:cNvSpPr>
            <p:nvPr/>
          </p:nvSpPr>
          <p:spPr bwMode="auto">
            <a:xfrm flipH="1">
              <a:off x="3118328" y="664451"/>
              <a:ext cx="665980" cy="954571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8" name="Line 473"/>
            <p:cNvSpPr>
              <a:spLocks noChangeShapeType="1"/>
            </p:cNvSpPr>
            <p:nvPr/>
          </p:nvSpPr>
          <p:spPr bwMode="auto">
            <a:xfrm flipH="1">
              <a:off x="2885230" y="1041839"/>
              <a:ext cx="1132164" cy="210898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9" name="Line 474"/>
            <p:cNvSpPr>
              <a:spLocks noChangeShapeType="1"/>
            </p:cNvSpPr>
            <p:nvPr/>
          </p:nvSpPr>
          <p:spPr bwMode="auto">
            <a:xfrm>
              <a:off x="3329217" y="564550"/>
              <a:ext cx="244193" cy="1165469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3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</p:cBhvr>
                                      <p:by x="150000" y="150000"/>
                                      <p:from x="70000" y="7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</p:cBhvr>
                                      <p:by x="150000" y="150000"/>
                                      <p:from x="70000" y="7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</p:cBhvr>
                                      <p:by x="150000" y="150000"/>
                                      <p:from x="70000" y="7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0 L 0 0 C 0.00273 0.00371 0.00534 0.00787 0.00833 0.01112 C 0.01458 0.01852 0.00807 0.00672 0.01458 0.01667 C 0.01667 0.02037 0.01836 0.02477 0.02083 0.02778 C 0.02435 0.03264 0.02864 0.03797 0.03125 0.04468 C 0.03255 0.04815 0.0345 0.05139 0.03542 0.05556 C 0.03802 0.06945 0.03698 0.06274 0.03854 0.0757 C 0.0388 0.08264 0.03906 0.08936 0.03958 0.0963 C 0.03984 0.10047 0.04023 0.10487 0.04062 0.10926 C 0.04114 0.11575 0.0418 0.12292 0.04271 0.12963 C 0.04297 0.13195 0.04336 0.1345 0.04375 0.13704 C 0.04505 0.16551 0.04388 0.15186 0.04687 0.17778 C 0.04752 0.1838 0.04805 0.19005 0.04896 0.1963 C 0.04922 0.19862 0.04922 0.20139 0.05 0.20371 C 0.05195 0.2095 0.05508 0.21436 0.05729 0.22037 C 0.05794 0.222 0.05846 0.22431 0.05937 0.22593 C 0.06055 0.22801 0.06224 0.22917 0.06354 0.23149 C 0.07031 0.24352 0.0582 0.2294 0.07083 0.24445 C 0.072 0.24584 0.0737 0.24653 0.075 0.24815 C 0.08737 0.26343 0.07643 0.2507 0.08437 0.26482 C 0.0862 0.26806 0.08854 0.27084 0.09062 0.27408 C 0.09206 0.27639 0.09336 0.27894 0.09479 0.28149 C 0.09505 0.28334 0.09518 0.28519 0.09583 0.28704 C 0.09818 0.29468 0.10104 0.29653 0.10312 0.30556 C 0.10403 0.30973 0.1069 0.32176 0.10729 0.32593 C 0.10768 0.3301 0.10807 0.33797 0.10937 0.3426 C 0.10989 0.34445 0.11068 0.3463 0.11146 0.34815 C 0.11185 0.35348 0.1125 0.36112 0.11354 0.36667 C 0.11406 0.36968 0.11497 0.37269 0.11562 0.37593 C 0.11601 0.37825 0.11614 0.38079 0.11667 0.38334 C 0.11719 0.38704 0.1181 0.39051 0.11875 0.39445 C 0.11914 0.39676 0.1194 0.39931 0.11979 0.40186 C 0.12044 0.40602 0.12109 0.41042 0.12187 0.41482 C 0.12278 0.42037 0.12396 0.42593 0.125 0.43125 C 0.12526 0.43334 0.12539 0.43519 0.12604 0.43704 L 0.12917 0.4463 C 0.13398 0.48125 0.12851 0.44514 0.13333 0.47014 C 0.13411 0.47454 0.13463 0.47894 0.13542 0.48334 C 0.13594 0.48704 0.13672 0.49075 0.1375 0.49445 C 0.1375 0.49561 0.13867 0.54028 0.13958 0.54815 C 0.13984 0.5507 0.14075 0.55325 0.14167 0.55556 C 0.14284 0.5588 0.1444 0.56158 0.14583 0.56482 C 0.14648 0.56644 0.147 0.56852 0.14792 0.57037 C 0.14883 0.57223 0.15 0.57385 0.15104 0.57593 C 0.15182 0.57755 0.15208 0.57987 0.15312 0.58125 C 0.15625 0.58635 0.16315 0.59237 0.16667 0.5963 C 0.18307 0.61436 0.16992 0.60024 0.18125 0.61482 C 0.1832 0.61737 0.18542 0.61945 0.1875 0.62223 C 0.1888 0.62385 0.19023 0.62593 0.19167 0.62778 C 0.19297 0.63195 0.19427 0.63658 0.19583 0.64075 C 0.197 0.64399 0.1987 0.64653 0.2 0.65 C 0.20052 0.65162 0.20065 0.65371 0.20104 0.65556 C 0.20312 0.66598 0.20312 0.66505 0.20625 0.67593 C 0.20651 0.67963 0.20729 0.68311 0.20729 0.68704 C 0.20729 0.69746 0.20729 0.71945 0.20521 0.73334 C 0.20456 0.73704 0.20364 0.74051 0.20312 0.74445 C 0.2026 0.74792 0.20273 0.75186 0.20208 0.75556 C 0.20169 0.75718 0.19687 0.76806 0.19687 0.76852 C 0.19596 0.77084 0.1957 0.77362 0.19479 0.77593 C 0.19349 0.77871 0.1918 0.78056 0.19062 0.78334 C 0.18802 0.78866 0.18607 0.79491 0.18333 0.79977 C 0.18125 0.80371 0.17903 0.80718 0.17708 0.81112 C 0.16497 0.8345 0.1793 0.80695 0.17083 0.82963 C 0.16966 0.83241 0.16784 0.83426 0.16667 0.83704 C 0.16393 0.84237 0.16354 0.84445 0.16146 0.84977 C 0.16042 0.85232 0.15937 0.85487 0.15833 0.85741 C 0.15794 0.86042 0.15768 0.86343 0.15729 0.86667 C 0.15664 0.86968 0.15586 0.87269 0.15521 0.8757 C 0.15482 0.87755 0.15443 0.87963 0.15417 0.88149 C 0.15377 0.88565 0.15364 0.89005 0.15312 0.89445 C 0.1526 0.89746 0.15156 0.90047 0.15104 0.90371 C 0.15026 0.90718 0.14974 0.91112 0.14896 0.91459 C 0.14818 0.91783 0.14752 0.92084 0.14687 0.92408 C 0.14648 0.9257 0.14609 0.92778 0.14583 0.92963 C 0.14505 0.93264 0.1444 0.93565 0.14375 0.93889 C 0.14232 0.94514 0.14258 0.94653 0.14062 0.95371 C 0.13997 0.95556 0.13919 0.95741 0.13854 0.95926 C 0.13789 0.96297 0.13724 0.96829 0.13646 0.97223 C 0.13581 0.97454 0.13489 0.97709 0.13437 0.97963 C 0.13385 0.98125 0.13372 0.98334 0.13333 0.98519 C 0.13268 0.9875 0.13177 0.99005 0.13125 0.9926 C 0.13073 0.99422 0.1306 0.9963 0.13021 0.99815 C 0.12956 1 0.12877 1.00186 0.12812 1.00371 C 0.12474 1.02686 0.1289 0.99792 0.12604 1.01667 C 0.12552 1.01899 0.12539 1.02153 0.125 1.02408 C 0.12109 1.04653 0.12422 1.02547 0.12187 1.0426 C 0.12213 1.05487 0.12161 1.06737 0.12292 1.07963 C 0.12513 1.10278 0.12539 1.08866 0.13021 1.09815 C 0.1306 1.09908 0.1388 1.11899 0.14062 1.12223 C 0.14193 1.12454 0.14349 1.12686 0.14479 1.12963 C 0.14557 1.13125 0.14583 1.13357 0.14687 1.13519 C 0.14831 1.13704 0.14948 1.13704 0.15104 1.13704 L 0.14687 1.15186 " pathEditMode="relative" ptsTypes="AAAAAAAAAAAAAAAAAAAAAAAAAAAAAAAAAAAAAAAAAAAAAAAAAAAAAAAAAAAAAAAAAAAAAAAAAAAAAAAAAAAAAAAAAAAAAA">
                                      <p:cBhvr>
                                        <p:cTn id="33" dur="2000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8" presetClass="emph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4.16667E-7 3.7037E-7 L -4.16667E-7 0.00023 C 0.00273 0.0037 0.00534 0.00787 0.00833 0.01111 C 0.01458 0.01852 0.00807 0.00671 0.01458 0.01667 C 0.01667 0.02037 0.01836 0.02477 0.02083 0.02778 C 0.02435 0.03264 0.02865 0.03796 0.03125 0.04468 C 0.03255 0.04815 0.03451 0.05139 0.03542 0.05556 C 0.03802 0.06944 0.03698 0.06273 0.03854 0.07569 C 0.0388 0.08264 0.03906 0.08935 0.03958 0.0963 C 0.03984 0.10046 0.04023 0.10463 0.04063 0.10926 C 0.04115 0.11574 0.0418 0.12292 0.04271 0.12963 C 0.04297 0.13194 0.04336 0.13449 0.04375 0.13704 C 0.04505 0.16551 0.04388 0.15162 0.04688 0.17778 C 0.04753 0.18356 0.04805 0.19005 0.04896 0.1963 C 0.04922 0.19861 0.04922 0.20139 0.05 0.2037 C 0.05195 0.20949 0.05508 0.21435 0.05729 0.22037 C 0.05794 0.22199 0.05846 0.22431 0.05938 0.22593 C 0.06055 0.22801 0.06224 0.22917 0.06354 0.23148 C 0.07031 0.24352 0.0582 0.2294 0.07083 0.24444 C 0.07201 0.24583 0.0737 0.24653 0.075 0.24815 C 0.08737 0.26343 0.07643 0.25069 0.08438 0.26481 C 0.0862 0.26806 0.08854 0.27083 0.09063 0.27407 C 0.09206 0.27639 0.09336 0.27893 0.09479 0.28148 C 0.09505 0.28333 0.09518 0.28518 0.09583 0.28704 C 0.09818 0.29468 0.10104 0.29653 0.10313 0.30556 C 0.10404 0.30972 0.1069 0.32176 0.10729 0.32593 C 0.10768 0.33009 0.10807 0.33796 0.10938 0.34236 C 0.1099 0.34444 0.11068 0.3463 0.11146 0.34815 C 0.11185 0.35347 0.1125 0.36088 0.11354 0.36667 C 0.11406 0.36968 0.11497 0.37268 0.11563 0.37593 C 0.11602 0.37824 0.11615 0.38079 0.11667 0.38333 C 0.11719 0.38681 0.1181 0.39051 0.11875 0.39444 C 0.11914 0.39653 0.1194 0.39931 0.11979 0.40185 C 0.12044 0.40602 0.12109 0.41042 0.12188 0.41481 C 0.12279 0.42037 0.12396 0.42569 0.125 0.43125 C 0.12526 0.43333 0.12539 0.43518 0.12604 0.43704 L 0.12917 0.4463 C 0.13398 0.48125 0.12852 0.44514 0.13333 0.47014 C 0.13412 0.47454 0.13464 0.47893 0.13542 0.48333 C 0.13594 0.48704 0.13672 0.49074 0.1375 0.49444 C 0.1375 0.4956 0.13867 0.54028 0.13958 0.54815 C 0.13984 0.55069 0.14076 0.55324 0.14167 0.55556 C 0.14284 0.5588 0.1444 0.56157 0.14583 0.56481 C 0.14648 0.56643 0.14701 0.56852 0.14792 0.57037 C 0.14883 0.57222 0.15 0.57384 0.15104 0.57593 C 0.15182 0.57731 0.15208 0.57986 0.15313 0.58125 C 0.15625 0.58634 0.16315 0.59236 0.16667 0.5963 C 0.18307 0.61435 0.16992 0.6 0.18125 0.61481 C 0.1832 0.61736 0.18542 0.61944 0.1875 0.62222 C 0.1888 0.62384 0.19023 0.62593 0.19167 0.62778 C 0.19297 0.63194 0.19427 0.63634 0.19583 0.64074 C 0.19701 0.64398 0.1987 0.64653 0.2 0.65 C 0.20052 0.65162 0.20065 0.6537 0.20104 0.65556 C 0.20313 0.66597 0.20313 0.66505 0.20625 0.67593 C 0.20651 0.67963 0.20729 0.6831 0.20729 0.68704 C 0.20729 0.69745 0.20729 0.71944 0.20521 0.73333 C 0.20456 0.73704 0.20365 0.74051 0.20313 0.74444 C 0.2026 0.74792 0.20273 0.75185 0.20208 0.75556 C 0.20169 0.75694 0.19688 0.76806 0.19688 0.76852 C 0.19596 0.7706 0.1957 0.77361 0.19479 0.77593 C 0.19349 0.7787 0.1918 0.78032 0.19063 0.78333 C 0.18802 0.78866 0.18607 0.79491 0.18333 0.79977 C 0.18125 0.8037 0.17904 0.80694 0.17708 0.81111 C 0.16497 0.83449 0.1793 0.80694 0.17083 0.82963 C 0.16966 0.83218 0.16784 0.83426 0.16667 0.83704 C 0.16393 0.84236 0.16354 0.84444 0.16146 0.84977 C 0.16042 0.85231 0.15938 0.85486 0.15833 0.85741 C 0.15794 0.86042 0.15768 0.86343 0.15729 0.86667 C 0.15664 0.86968 0.15586 0.87245 0.15521 0.87569 C 0.15482 0.87755 0.15443 0.87963 0.15417 0.88148 C 0.15378 0.88542 0.15365 0.89005 0.15313 0.89444 C 0.1526 0.89745 0.15156 0.90046 0.15104 0.9037 C 0.15026 0.90718 0.14974 0.91111 0.14896 0.91458 C 0.14818 0.91782 0.14753 0.92083 0.14688 0.92407 C 0.14648 0.92569 0.14609 0.92755 0.14583 0.92963 C 0.14505 0.93264 0.1444 0.93565 0.14375 0.93889 C 0.14232 0.94514 0.14258 0.9463 0.14063 0.9537 C 0.13997 0.95556 0.13919 0.95741 0.13854 0.95926 C 0.13789 0.96296 0.13724 0.96829 0.13646 0.97222 C 0.13581 0.97454 0.1349 0.97708 0.13438 0.97963 C 0.13385 0.98125 0.13372 0.98333 0.13333 0.98518 C 0.13268 0.9875 0.13177 0.99005 0.13125 0.99259 C 0.13073 0.99421 0.1306 0.9963 0.13021 0.99815 C 0.12956 1 0.12878 1.00185 0.12813 1.0037 C 0.12474 1.02685 0.12891 0.99792 0.12604 1.01667 C 0.12552 1.01898 0.12539 1.02153 0.125 1.02407 C 0.12109 1.04653 0.12422 1.02546 0.12188 1.04259 C 0.12214 1.05486 0.12162 1.06736 0.12292 1.07963 C 0.12513 1.10278 0.12539 1.08866 0.13021 1.09815 C 0.1306 1.09907 0.1388 1.11898 0.14063 1.12222 C 0.14193 1.12454 0.14349 1.12685 0.14479 1.12963 C 0.14557 1.13125 0.14583 1.13356 0.14688 1.13518 C 0.14831 1.13704 0.14948 1.13704 0.15104 1.13704 L 0.14688 1.15185 " pathEditMode="relative" rAng="0" ptsTypes="AAAAAAAAAAAAAAAAAAAAAAAAAAAAAAAAAAAAAAAAAAAAAAAAAAAAAAAAAAAAAAAAAAAAAAAAAAAAAAAAAAAAAAAAAAAAAA">
                                      <p:cBhvr>
                                        <p:cTn id="40" dur="2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65" y="57593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8" presetClass="emph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91667E-6 -2.22222E-6 L 2.91667E-6 0.00023 C 0.00273 0.00371 0.00534 0.00787 0.00833 0.01111 C 0.01458 0.01852 0.00807 0.00672 0.01458 0.01667 C 0.01666 0.02037 0.01836 0.02477 0.02083 0.02778 C 0.02435 0.03264 0.02864 0.03797 0.03125 0.04468 C 0.03255 0.04815 0.0345 0.05139 0.03541 0.05556 C 0.03802 0.06945 0.03698 0.06273 0.03854 0.0757 C 0.0388 0.08264 0.03906 0.08935 0.03958 0.0963 C 0.03984 0.10047 0.04023 0.10463 0.04062 0.10926 C 0.04114 0.11574 0.04179 0.12292 0.04271 0.12963 C 0.04297 0.13195 0.04336 0.13449 0.04375 0.13704 C 0.04505 0.16551 0.04388 0.15162 0.04687 0.17778 C 0.04752 0.18357 0.04804 0.19005 0.04896 0.1963 C 0.04922 0.19861 0.04922 0.20139 0.05 0.20371 C 0.05195 0.20949 0.05508 0.21435 0.05729 0.22037 C 0.05794 0.22199 0.05846 0.22431 0.05937 0.22593 C 0.06054 0.22801 0.06224 0.22917 0.06354 0.23148 C 0.07031 0.24352 0.0582 0.2294 0.07083 0.24445 C 0.072 0.24584 0.0737 0.24653 0.075 0.24815 C 0.08737 0.26343 0.07643 0.2507 0.08437 0.26482 C 0.0862 0.26806 0.08854 0.27084 0.09062 0.27408 C 0.09205 0.27639 0.09336 0.27894 0.09479 0.28148 C 0.09505 0.28334 0.09518 0.28519 0.09583 0.28704 C 0.09817 0.29468 0.10104 0.29653 0.10312 0.30556 C 0.10403 0.30972 0.1069 0.32176 0.10729 0.32593 C 0.10768 0.33009 0.10807 0.33797 0.10937 0.34236 C 0.10989 0.34445 0.11067 0.3463 0.11146 0.34815 C 0.11185 0.35347 0.1125 0.36088 0.11354 0.36667 C 0.11406 0.36968 0.11497 0.37269 0.11562 0.37593 C 0.11601 0.37824 0.11614 0.38079 0.11666 0.38334 C 0.11718 0.38681 0.1181 0.39051 0.11875 0.39445 C 0.11914 0.39653 0.1194 0.39931 0.11979 0.40185 C 0.12044 0.40602 0.12109 0.41042 0.12187 0.41482 C 0.12278 0.42037 0.12396 0.4257 0.125 0.43125 C 0.12526 0.43334 0.12539 0.43519 0.12604 0.43704 L 0.12916 0.4463 C 0.13398 0.48125 0.12851 0.44514 0.13333 0.47014 C 0.13411 0.47454 0.13463 0.47894 0.13541 0.48334 C 0.13593 0.48704 0.13672 0.49074 0.1375 0.49445 C 0.1375 0.4956 0.13867 0.54028 0.13958 0.54815 C 0.13984 0.5507 0.14075 0.55324 0.14166 0.55556 C 0.14284 0.5588 0.1444 0.56158 0.14583 0.56482 C 0.14648 0.56644 0.147 0.56852 0.14791 0.57037 C 0.14883 0.57222 0.15 0.57384 0.15104 0.57593 C 0.15182 0.57732 0.15208 0.57986 0.15312 0.58125 C 0.15625 0.58634 0.16315 0.59236 0.16666 0.5963 C 0.18307 0.61435 0.16992 0.6 0.18125 0.61482 C 0.1832 0.61736 0.18541 0.61945 0.1875 0.62222 C 0.1888 0.62384 0.19023 0.62593 0.19166 0.62778 C 0.19297 0.63195 0.19427 0.63634 0.19583 0.64074 C 0.197 0.64398 0.1987 0.64653 0.2 0.65 C 0.20052 0.65162 0.20065 0.65371 0.20104 0.65556 C 0.20312 0.66597 0.20312 0.66505 0.20625 0.67593 C 0.20651 0.67963 0.20729 0.6831 0.20729 0.68704 C 0.20729 0.69746 0.20729 0.71945 0.20521 0.73334 C 0.20455 0.73704 0.20364 0.74051 0.20312 0.74445 C 0.2026 0.74792 0.20273 0.75185 0.20208 0.75556 C 0.20169 0.75695 0.19687 0.76806 0.19687 0.76852 C 0.19596 0.7706 0.1957 0.77361 0.19479 0.77593 C 0.19349 0.77871 0.19179 0.78033 0.19062 0.78334 C 0.18802 0.78866 0.18606 0.79491 0.18333 0.79977 C 0.18125 0.80371 0.17903 0.80695 0.17708 0.81111 C 0.16497 0.83449 0.17929 0.80695 0.17083 0.82963 C 0.16966 0.83218 0.16784 0.83426 0.16666 0.83704 C 0.16393 0.84236 0.16354 0.84445 0.16146 0.84977 C 0.16041 0.85232 0.15937 0.85486 0.15833 0.85741 C 0.15794 0.86042 0.15768 0.86343 0.15729 0.86667 C 0.15664 0.86968 0.15586 0.87246 0.15521 0.8757 C 0.15481 0.87755 0.15442 0.87963 0.15416 0.88148 C 0.15377 0.88542 0.15364 0.89005 0.15312 0.89445 C 0.1526 0.89746 0.15156 0.90047 0.15104 0.90371 C 0.15026 0.90718 0.14974 0.91111 0.14896 0.91459 C 0.14817 0.91783 0.14752 0.92084 0.14687 0.92408 C 0.14648 0.9257 0.14609 0.92755 0.14583 0.92963 C 0.14505 0.93264 0.1444 0.93565 0.14375 0.93889 C 0.14231 0.94514 0.14258 0.9463 0.14062 0.95371 C 0.13997 0.95556 0.13919 0.95741 0.13854 0.95926 C 0.13789 0.96297 0.13724 0.96829 0.13646 0.97222 C 0.1358 0.97454 0.13489 0.97709 0.13437 0.97963 C 0.13385 0.98125 0.13372 0.98334 0.13333 0.98519 C 0.13268 0.9875 0.13177 0.99005 0.13125 0.99259 C 0.13073 0.99422 0.1306 0.9963 0.13021 0.99815 C 0.12955 1 0.12877 1.00185 0.12812 1.00371 C 0.12474 1.02685 0.1289 0.99792 0.12604 1.01667 C 0.12552 1.01898 0.12539 1.02153 0.125 1.02408 C 0.12109 1.04653 0.12422 1.02547 0.12187 1.04259 C 0.12213 1.05486 0.12161 1.06736 0.12291 1.07963 C 0.12513 1.10278 0.12539 1.08866 0.13021 1.09815 C 0.1306 1.09908 0.1388 1.11898 0.14062 1.12222 C 0.14192 1.12454 0.14349 1.12685 0.14479 1.12963 C 0.14557 1.13125 0.14583 1.13357 0.14687 1.13519 C 0.1483 1.13704 0.14948 1.13704 0.15104 1.13704 L 0.14687 1.15185 " pathEditMode="relative" rAng="0" ptsTypes="AAAAAAAAAAAAAAAAAAAAAAAAAAAAAAAAAAAAAAAAAAAAAAAAAAAAAAAAAAAAAAAAAAAAAAAAAAAAAAAAAAAAAAAAAAAAAA">
                                      <p:cBhvr>
                                        <p:cTn id="47" dur="2000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65" y="57593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8" presetClass="emph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125E-6 -2.22222E-6 L 3.125E-6 0.00023 C 0.00273 0.00371 0.00534 0.00787 0.00833 0.01111 C 0.01458 0.01852 0.00807 0.00672 0.01458 0.01667 C 0.01666 0.02037 0.01836 0.02477 0.02083 0.02778 C 0.02435 0.03264 0.02864 0.03797 0.03125 0.04468 C 0.03255 0.04815 0.0345 0.05139 0.03541 0.05556 C 0.03802 0.06945 0.03698 0.06273 0.03854 0.0757 C 0.0388 0.08264 0.03906 0.08935 0.03958 0.0963 C 0.03984 0.10047 0.04023 0.10463 0.04062 0.10926 C 0.04114 0.11574 0.04179 0.12292 0.04271 0.12963 C 0.04297 0.13195 0.04336 0.13449 0.04375 0.13704 C 0.04505 0.16551 0.04388 0.15162 0.04687 0.17778 C 0.04752 0.18357 0.04804 0.19005 0.04896 0.1963 C 0.04922 0.19861 0.04922 0.20139 0.05 0.20371 C 0.05195 0.20949 0.05508 0.21435 0.05729 0.22037 C 0.05794 0.22199 0.05846 0.22431 0.05937 0.22593 C 0.06054 0.22801 0.06224 0.22917 0.06354 0.23148 C 0.07031 0.24352 0.0582 0.2294 0.07083 0.24445 C 0.072 0.24584 0.07369 0.24653 0.075 0.24815 C 0.08737 0.26343 0.07643 0.2507 0.08437 0.26482 C 0.08619 0.26806 0.08854 0.27084 0.09062 0.27408 C 0.09205 0.27639 0.09336 0.27894 0.09479 0.28148 C 0.09505 0.28334 0.09518 0.28519 0.09583 0.28704 C 0.09817 0.29468 0.10104 0.29653 0.10312 0.30556 C 0.10403 0.30972 0.1069 0.32176 0.10729 0.32593 C 0.10768 0.33009 0.10807 0.33797 0.10937 0.34236 C 0.10989 0.34445 0.11067 0.3463 0.11146 0.34815 C 0.11185 0.35347 0.1125 0.36088 0.11354 0.36667 C 0.11406 0.36968 0.11497 0.37269 0.11562 0.37593 C 0.11601 0.37824 0.11614 0.38079 0.11666 0.38334 C 0.11718 0.38681 0.1181 0.39051 0.11875 0.39445 C 0.11914 0.39653 0.1194 0.39931 0.11979 0.40185 C 0.12044 0.40602 0.12109 0.41042 0.12187 0.41482 C 0.12278 0.42037 0.12396 0.4257 0.125 0.43125 C 0.12526 0.43334 0.12539 0.43519 0.12604 0.43704 L 0.12916 0.4463 C 0.13398 0.48125 0.12851 0.44514 0.13333 0.47014 C 0.13411 0.47454 0.13463 0.47894 0.13541 0.48334 C 0.13593 0.48704 0.13672 0.49074 0.1375 0.49445 C 0.1375 0.4956 0.13867 0.54028 0.13958 0.54815 C 0.13984 0.5507 0.14075 0.55324 0.14166 0.55556 C 0.14284 0.5588 0.1444 0.56158 0.14583 0.56482 C 0.14648 0.56644 0.147 0.56852 0.14791 0.57037 C 0.14883 0.57222 0.15 0.57384 0.15104 0.57593 C 0.15182 0.57732 0.15208 0.57986 0.15312 0.58125 C 0.15625 0.58634 0.16315 0.59236 0.16666 0.5963 C 0.18307 0.61435 0.16992 0.6 0.18125 0.61482 C 0.1832 0.61736 0.18541 0.61945 0.1875 0.62222 C 0.1888 0.62384 0.19023 0.62593 0.19166 0.62778 C 0.19297 0.63195 0.19427 0.63634 0.19583 0.64074 C 0.197 0.64398 0.19869 0.64653 0.2 0.65 C 0.20052 0.65162 0.20065 0.65371 0.20104 0.65556 C 0.20312 0.66597 0.20312 0.66505 0.20625 0.67593 C 0.20651 0.67963 0.20729 0.6831 0.20729 0.68704 C 0.20729 0.69746 0.20729 0.71945 0.20521 0.73334 C 0.20455 0.73704 0.20364 0.74051 0.20312 0.74445 C 0.2026 0.74792 0.20273 0.75185 0.20208 0.75556 C 0.20169 0.75695 0.19687 0.76806 0.19687 0.76852 C 0.19596 0.7706 0.1957 0.77361 0.19479 0.77593 C 0.19349 0.77871 0.19179 0.78033 0.19062 0.78334 C 0.18802 0.78866 0.18606 0.79491 0.18333 0.79977 C 0.18125 0.80371 0.17903 0.80695 0.17708 0.81111 C 0.16497 0.83449 0.17929 0.80695 0.17083 0.82963 C 0.16966 0.83218 0.16784 0.83426 0.16666 0.83704 C 0.16393 0.84236 0.16354 0.84445 0.16146 0.84977 C 0.16041 0.85232 0.15937 0.85486 0.15833 0.85741 C 0.15794 0.86042 0.15768 0.86343 0.15729 0.86667 C 0.15664 0.86968 0.15586 0.87246 0.15521 0.8757 C 0.15481 0.87755 0.15442 0.87963 0.15416 0.88148 C 0.15377 0.88542 0.15364 0.89005 0.15312 0.89445 C 0.1526 0.89746 0.15156 0.90047 0.15104 0.90371 C 0.15026 0.90718 0.14974 0.91111 0.14896 0.91459 C 0.14817 0.91783 0.14752 0.92084 0.14687 0.92408 C 0.14648 0.9257 0.14609 0.92755 0.14583 0.92963 C 0.14505 0.93264 0.1444 0.93565 0.14375 0.93889 C 0.14231 0.94514 0.14258 0.9463 0.14062 0.95371 C 0.13997 0.95556 0.13919 0.95741 0.13854 0.95926 C 0.13789 0.96297 0.13724 0.96829 0.13646 0.97222 C 0.1358 0.97454 0.13489 0.97709 0.13437 0.97963 C 0.13385 0.98125 0.13372 0.98334 0.13333 0.98519 C 0.13268 0.9875 0.13177 0.99005 0.13125 0.99259 C 0.13073 0.99422 0.1306 0.9963 0.13021 0.99815 C 0.12955 1 0.12877 1.00185 0.12812 1.00371 C 0.12474 1.02685 0.1289 0.99792 0.12604 1.01667 C 0.12552 1.01898 0.12539 1.02153 0.125 1.02408 C 0.12109 1.04653 0.12422 1.02547 0.12187 1.04259 C 0.12213 1.05486 0.12161 1.06736 0.12291 1.07963 C 0.12513 1.10278 0.12539 1.08866 0.13021 1.09815 C 0.1306 1.09908 0.1388 1.11898 0.14062 1.12222 C 0.14192 1.12454 0.14349 1.12685 0.14479 1.12963 C 0.14557 1.13125 0.14583 1.13357 0.14687 1.13519 C 0.1483 1.13704 0.14948 1.13704 0.15104 1.13704 L 0.14687 1.15185 " pathEditMode="relative" rAng="0" ptsTypes="AAAAAAAAAAAAAAAAAAAAAAAAAAAAAAAAAAAAAAAAAAAAAAAAAAAAAAAAAAAAAAAAAAAAAAAAAAAAAAAAAAAAAAAAAAAAAA">
                                      <p:cBhvr>
                                        <p:cTn id="54" dur="200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65" y="5759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8" presetClass="emph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3.75E-6 -2.96296E-6 L -3.75E-6 0.00023 C 0.00274 0.00371 0.00534 0.00787 0.00834 0.01111 C 0.01459 0.01852 0.00808 0.00672 0.01459 0.01667 C 0.01667 0.02037 0.01836 0.02477 0.02084 0.02778 C 0.02435 0.03264 0.02865 0.03797 0.03125 0.04468 C 0.03256 0.04815 0.03451 0.05139 0.03542 0.05556 C 0.03802 0.06945 0.03698 0.06273 0.03855 0.0757 C 0.03881 0.08264 0.03907 0.08935 0.03959 0.0963 C 0.03985 0.10047 0.04024 0.10463 0.04063 0.10926 C 0.04115 0.11574 0.0418 0.12292 0.04271 0.12963 C 0.04297 0.13195 0.04336 0.13449 0.04375 0.13704 C 0.04506 0.16551 0.04388 0.15162 0.04688 0.17778 C 0.04753 0.18357 0.04805 0.19005 0.04896 0.1963 C 0.04922 0.19861 0.04922 0.20139 0.05 0.20371 C 0.05196 0.20949 0.05508 0.21435 0.0573 0.22037 C 0.05795 0.22199 0.05847 0.22431 0.05938 0.22593 C 0.06055 0.22801 0.06224 0.22917 0.06355 0.23148 C 0.07032 0.24352 0.05821 0.2294 0.07084 0.24445 C 0.07201 0.24584 0.0737 0.24653 0.075 0.24815 C 0.08737 0.26343 0.07644 0.2507 0.08438 0.26482 C 0.0862 0.26806 0.08855 0.27084 0.09063 0.27408 C 0.09206 0.27639 0.09336 0.27894 0.0948 0.28148 C 0.09506 0.28334 0.09519 0.28519 0.09584 0.28704 C 0.09818 0.29468 0.10105 0.29653 0.10313 0.30556 C 0.10404 0.30973 0.1069 0.32176 0.1073 0.32593 C 0.10769 0.3301 0.10808 0.33797 0.10938 0.34236 C 0.1099 0.34445 0.11068 0.3463 0.11146 0.34815 C 0.11185 0.35348 0.1125 0.36088 0.11355 0.36667 C 0.11407 0.36968 0.11498 0.37269 0.11563 0.37593 C 0.11602 0.37824 0.11615 0.38079 0.11667 0.38334 C 0.11719 0.38681 0.1181 0.39051 0.11875 0.39445 C 0.11914 0.39653 0.1194 0.39931 0.1198 0.40185 C 0.12045 0.40602 0.1211 0.41042 0.12188 0.41482 C 0.12279 0.42037 0.12396 0.4257 0.125 0.43125 C 0.12526 0.43334 0.12539 0.43519 0.12605 0.43704 L 0.12917 0.4463 C 0.13399 0.48125 0.12852 0.44514 0.13334 0.47014 C 0.13412 0.47454 0.13464 0.47894 0.13542 0.48334 C 0.13594 0.48704 0.13672 0.49074 0.1375 0.49445 C 0.1375 0.4956 0.13868 0.54028 0.13959 0.54815 C 0.13985 0.5507 0.14076 0.55324 0.14167 0.55556 C 0.14284 0.5588 0.1444 0.56158 0.14584 0.56482 C 0.14649 0.56644 0.14701 0.56852 0.14792 0.57037 C 0.14883 0.57223 0.15 0.57385 0.15105 0.57593 C 0.15183 0.57732 0.15209 0.57986 0.15313 0.58125 C 0.15625 0.58635 0.16315 0.59236 0.16667 0.5963 C 0.18308 0.61435 0.16993 0.6 0.18125 0.61482 C 0.18321 0.61736 0.18542 0.61945 0.1875 0.62223 C 0.18881 0.62385 0.19024 0.62593 0.19167 0.62778 C 0.19297 0.63195 0.19427 0.63635 0.19584 0.64074 C 0.19701 0.64398 0.1987 0.64653 0.2 0.65 C 0.20052 0.65162 0.20065 0.65371 0.20105 0.65556 C 0.20313 0.66598 0.20313 0.66505 0.20625 0.67593 C 0.20651 0.67963 0.2073 0.6831 0.2073 0.68704 C 0.2073 0.69746 0.2073 0.71945 0.20521 0.73334 C 0.20456 0.73704 0.20365 0.74051 0.20313 0.74445 C 0.20261 0.74792 0.20274 0.75185 0.20209 0.75556 C 0.2017 0.75695 0.19688 0.76806 0.19688 0.76852 C 0.19597 0.7706 0.19571 0.77361 0.1948 0.77593 C 0.19349 0.77871 0.1918 0.78033 0.19063 0.78334 C 0.18802 0.78866 0.18607 0.79491 0.18334 0.79977 C 0.18125 0.80371 0.17904 0.80695 0.17709 0.81111 C 0.16498 0.83449 0.1793 0.80695 0.17084 0.82963 C 0.16967 0.83218 0.16784 0.83426 0.16667 0.83704 C 0.16394 0.84236 0.16355 0.84445 0.16146 0.84977 C 0.16042 0.85232 0.15938 0.85486 0.15834 0.85741 C 0.15795 0.86042 0.15769 0.86343 0.1573 0.86667 C 0.15664 0.86968 0.15586 0.87246 0.15521 0.8757 C 0.15482 0.87755 0.15443 0.87963 0.15417 0.88148 C 0.15378 0.88542 0.15365 0.89005 0.15313 0.89445 C 0.15261 0.89746 0.15157 0.90047 0.15105 0.90371 C 0.15026 0.90718 0.14974 0.91111 0.14896 0.91459 C 0.14818 0.91783 0.14753 0.92084 0.14688 0.92408 C 0.14649 0.9257 0.1461 0.92755 0.14584 0.92963 C 0.14506 0.93264 0.1444 0.93565 0.14375 0.93889 C 0.14232 0.94514 0.14258 0.9463 0.14063 0.95371 C 0.13998 0.95556 0.1392 0.95741 0.13855 0.95926 C 0.13789 0.96297 0.13724 0.96829 0.13646 0.97223 C 0.13581 0.97454 0.1349 0.97709 0.13438 0.97963 C 0.13386 0.98125 0.13373 0.98334 0.13334 0.98519 C 0.13269 0.9875 0.13177 0.99005 0.13125 0.9926 C 0.13073 0.99422 0.1306 0.9963 0.13021 0.99815 C 0.12956 1 0.12878 1.00185 0.12813 1.00371 C 0.12474 1.02685 0.12891 0.99792 0.12605 1.01667 C 0.12552 1.01898 0.12539 1.02153 0.125 1.02408 C 0.1211 1.04653 0.12422 1.02547 0.12188 1.0426 C 0.12214 1.05486 0.12162 1.06736 0.12292 1.07963 C 0.12513 1.10278 0.12539 1.08866 0.13021 1.09815 C 0.1306 1.09908 0.13881 1.11898 0.14063 1.12223 C 0.14193 1.12454 0.14349 1.12685 0.1448 1.12963 C 0.14558 1.13125 0.14584 1.13357 0.14688 1.13519 C 0.14831 1.13704 0.14948 1.13704 0.15105 1.13704 L 0.14688 1.15185 " pathEditMode="relative" rAng="0" ptsTypes="AAAAAAAAAAAAAAAAAAAAAAAAAAAAAAAAAAAAAAAAAAAAAAAAAAAAAAAAAAAAAAAAAAAAAAAAAAAAAAAAAAAAAAAAAAAAAA">
                                      <p:cBhvr>
                                        <p:cTn id="61" dur="200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65" y="57593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8" presetClass="emph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63" dur="200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68" dur="200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" presetClass="entr" presetSubtype="8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750" fill="hold"/>
                                        <p:tgtEl>
                                          <p:spTgt spid="1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1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1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1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750" fill="hold"/>
                                        <p:tgtEl>
                                          <p:spTgt spid="1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1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8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750" fill="hold"/>
                                        <p:tgtEl>
                                          <p:spTgt spid="1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1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8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750" fill="hold"/>
                                        <p:tgtEl>
                                          <p:spTgt spid="1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1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8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1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1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95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4" grpId="0" animBg="1"/>
      <p:bldP spid="1363" grpId="0" animBg="1"/>
      <p:bldP spid="1479" grpId="0" animBg="1"/>
      <p:bldP spid="1480" grpId="0" animBg="1"/>
      <p:bldP spid="1482" grpId="0" animBg="1"/>
      <p:bldP spid="1484" grpId="0" animBg="1"/>
      <p:bldP spid="1359" grpId="0" animBg="1"/>
      <p:bldP spid="1362" grpId="0" animBg="1"/>
      <p:bldP spid="1478" grpId="0" animBg="1"/>
      <p:bldP spid="1483" grpId="0" animBg="1"/>
      <p:bldP spid="1485" grpId="0" animBg="1"/>
      <p:bldP spid="2" grpId="0"/>
      <p:bldP spid="483" grpId="0"/>
      <p:bldP spid="1361" grpId="0" animBg="1"/>
      <p:bldP spid="1477" grpId="0" animBg="1"/>
      <p:bldP spid="1360" grpId="0" animBg="1"/>
      <p:bldP spid="446" grpId="0" animBg="1"/>
      <p:bldP spid="446" grpId="1" animBg="1"/>
      <p:bldP spid="446" grpId="2" animBg="1"/>
      <p:bldP spid="450" grpId="0" animBg="1"/>
      <p:bldP spid="450" grpId="1" animBg="1"/>
      <p:bldP spid="450" grpId="2" animBg="1"/>
      <p:bldP spid="451" grpId="0" animBg="1"/>
      <p:bldP spid="451" grpId="1" animBg="1"/>
      <p:bldP spid="451" grpId="2" animBg="1"/>
      <p:bldP spid="452" grpId="0" animBg="1"/>
      <p:bldP spid="452" grpId="1" animBg="1"/>
      <p:bldP spid="452" grpId="2" animBg="1"/>
      <p:bldP spid="454" grpId="0" animBg="1"/>
      <p:bldP spid="454" grpId="1" animBg="1"/>
      <p:bldP spid="454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56"/>
          <p:cNvSpPr/>
          <p:nvPr/>
        </p:nvSpPr>
        <p:spPr bwMode="auto">
          <a:xfrm>
            <a:off x="5807474" y="3429000"/>
            <a:ext cx="5287568" cy="2462703"/>
          </a:xfrm>
          <a:custGeom>
            <a:avLst/>
            <a:gdLst>
              <a:gd name="T0" fmla="*/ 354 w 1110"/>
              <a:gd name="T1" fmla="*/ 2 h 515"/>
              <a:gd name="T2" fmla="*/ 219 w 1110"/>
              <a:gd name="T3" fmla="*/ 95 h 515"/>
              <a:gd name="T4" fmla="*/ 331 w 1110"/>
              <a:gd name="T5" fmla="*/ 95 h 515"/>
              <a:gd name="T6" fmla="*/ 351 w 1110"/>
              <a:gd name="T7" fmla="*/ 42 h 515"/>
              <a:gd name="T8" fmla="*/ 432 w 1110"/>
              <a:gd name="T9" fmla="*/ 81 h 515"/>
              <a:gd name="T10" fmla="*/ 294 w 1110"/>
              <a:gd name="T11" fmla="*/ 235 h 515"/>
              <a:gd name="T12" fmla="*/ 174 w 1110"/>
              <a:gd name="T13" fmla="*/ 172 h 515"/>
              <a:gd name="T14" fmla="*/ 0 w 1110"/>
              <a:gd name="T15" fmla="*/ 259 h 515"/>
              <a:gd name="T16" fmla="*/ 116 w 1110"/>
              <a:gd name="T17" fmla="*/ 366 h 515"/>
              <a:gd name="T18" fmla="*/ 128 w 1110"/>
              <a:gd name="T19" fmla="*/ 312 h 515"/>
              <a:gd name="T20" fmla="*/ 103 w 1110"/>
              <a:gd name="T21" fmla="*/ 298 h 515"/>
              <a:gd name="T22" fmla="*/ 81 w 1110"/>
              <a:gd name="T23" fmla="*/ 325 h 515"/>
              <a:gd name="T24" fmla="*/ 99 w 1110"/>
              <a:gd name="T25" fmla="*/ 254 h 515"/>
              <a:gd name="T26" fmla="*/ 157 w 1110"/>
              <a:gd name="T27" fmla="*/ 278 h 515"/>
              <a:gd name="T28" fmla="*/ 170 w 1110"/>
              <a:gd name="T29" fmla="*/ 434 h 515"/>
              <a:gd name="T30" fmla="*/ 319 w 1110"/>
              <a:gd name="T31" fmla="*/ 415 h 515"/>
              <a:gd name="T32" fmla="*/ 365 w 1110"/>
              <a:gd name="T33" fmla="*/ 386 h 515"/>
              <a:gd name="T34" fmla="*/ 420 w 1110"/>
              <a:gd name="T35" fmla="*/ 387 h 515"/>
              <a:gd name="T36" fmla="*/ 535 w 1110"/>
              <a:gd name="T37" fmla="*/ 333 h 515"/>
              <a:gd name="T38" fmla="*/ 640 w 1110"/>
              <a:gd name="T39" fmla="*/ 364 h 515"/>
              <a:gd name="T40" fmla="*/ 586 w 1110"/>
              <a:gd name="T41" fmla="*/ 470 h 515"/>
              <a:gd name="T42" fmla="*/ 542 w 1110"/>
              <a:gd name="T43" fmla="*/ 412 h 515"/>
              <a:gd name="T44" fmla="*/ 586 w 1110"/>
              <a:gd name="T45" fmla="*/ 426 h 515"/>
              <a:gd name="T46" fmla="*/ 585 w 1110"/>
              <a:gd name="T47" fmla="*/ 381 h 515"/>
              <a:gd name="T48" fmla="*/ 503 w 1110"/>
              <a:gd name="T49" fmla="*/ 392 h 515"/>
              <a:gd name="T50" fmla="*/ 639 w 1110"/>
              <a:gd name="T51" fmla="*/ 515 h 515"/>
              <a:gd name="T52" fmla="*/ 826 w 1110"/>
              <a:gd name="T53" fmla="*/ 411 h 515"/>
              <a:gd name="T54" fmla="*/ 898 w 1110"/>
              <a:gd name="T55" fmla="*/ 430 h 515"/>
              <a:gd name="T56" fmla="*/ 1016 w 1110"/>
              <a:gd name="T57" fmla="*/ 356 h 515"/>
              <a:gd name="T58" fmla="*/ 1033 w 1110"/>
              <a:gd name="T59" fmla="*/ 357 h 515"/>
              <a:gd name="T60" fmla="*/ 1110 w 1110"/>
              <a:gd name="T61" fmla="*/ 313 h 515"/>
              <a:gd name="T62" fmla="*/ 1105 w 1110"/>
              <a:gd name="T63" fmla="*/ 308 h 515"/>
              <a:gd name="T64" fmla="*/ 1072 w 1110"/>
              <a:gd name="T65" fmla="*/ 308 h 515"/>
              <a:gd name="T66" fmla="*/ 1054 w 1110"/>
              <a:gd name="T67" fmla="*/ 309 h 515"/>
              <a:gd name="T68" fmla="*/ 998 w 1110"/>
              <a:gd name="T69" fmla="*/ 282 h 515"/>
              <a:gd name="T70" fmla="*/ 998 w 1110"/>
              <a:gd name="T71" fmla="*/ 282 h 515"/>
              <a:gd name="T72" fmla="*/ 898 w 1110"/>
              <a:gd name="T73" fmla="*/ 215 h 515"/>
              <a:gd name="T74" fmla="*/ 852 w 1110"/>
              <a:gd name="T75" fmla="*/ 256 h 515"/>
              <a:gd name="T76" fmla="*/ 885 w 1110"/>
              <a:gd name="T77" fmla="*/ 285 h 515"/>
              <a:gd name="T78" fmla="*/ 893 w 1110"/>
              <a:gd name="T79" fmla="*/ 284 h 515"/>
              <a:gd name="T80" fmla="*/ 895 w 1110"/>
              <a:gd name="T81" fmla="*/ 282 h 515"/>
              <a:gd name="T82" fmla="*/ 938 w 1110"/>
              <a:gd name="T83" fmla="*/ 270 h 515"/>
              <a:gd name="T84" fmla="*/ 859 w 1110"/>
              <a:gd name="T85" fmla="*/ 325 h 515"/>
              <a:gd name="T86" fmla="*/ 784 w 1110"/>
              <a:gd name="T87" fmla="*/ 202 h 515"/>
              <a:gd name="T88" fmla="*/ 611 w 1110"/>
              <a:gd name="T89" fmla="*/ 136 h 515"/>
              <a:gd name="T90" fmla="*/ 569 w 1110"/>
              <a:gd name="T91" fmla="*/ 105 h 515"/>
              <a:gd name="T92" fmla="*/ 446 w 1110"/>
              <a:gd name="T93" fmla="*/ 6 h 515"/>
              <a:gd name="T94" fmla="*/ 395 w 1110"/>
              <a:gd name="T95" fmla="*/ 0 h 515"/>
              <a:gd name="T96" fmla="*/ 393 w 1110"/>
              <a:gd name="T97" fmla="*/ 0 h 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110" h="515">
                <a:moveTo>
                  <a:pt x="390" y="0"/>
                </a:moveTo>
                <a:cubicBezTo>
                  <a:pt x="383" y="0"/>
                  <a:pt x="369" y="0"/>
                  <a:pt x="354" y="2"/>
                </a:cubicBezTo>
                <a:cubicBezTo>
                  <a:pt x="319" y="6"/>
                  <a:pt x="279" y="19"/>
                  <a:pt x="243" y="49"/>
                </a:cubicBezTo>
                <a:cubicBezTo>
                  <a:pt x="228" y="59"/>
                  <a:pt x="219" y="76"/>
                  <a:pt x="219" y="95"/>
                </a:cubicBezTo>
                <a:cubicBezTo>
                  <a:pt x="219" y="126"/>
                  <a:pt x="244" y="151"/>
                  <a:pt x="275" y="151"/>
                </a:cubicBezTo>
                <a:cubicBezTo>
                  <a:pt x="306" y="151"/>
                  <a:pt x="331" y="126"/>
                  <a:pt x="331" y="95"/>
                </a:cubicBezTo>
                <a:cubicBezTo>
                  <a:pt x="331" y="87"/>
                  <a:pt x="329" y="80"/>
                  <a:pt x="326" y="73"/>
                </a:cubicBezTo>
                <a:cubicBezTo>
                  <a:pt x="321" y="61"/>
                  <a:pt x="329" y="47"/>
                  <a:pt x="351" y="42"/>
                </a:cubicBezTo>
                <a:cubicBezTo>
                  <a:pt x="360" y="40"/>
                  <a:pt x="370" y="38"/>
                  <a:pt x="380" y="38"/>
                </a:cubicBezTo>
                <a:cubicBezTo>
                  <a:pt x="404" y="38"/>
                  <a:pt x="427" y="48"/>
                  <a:pt x="432" y="81"/>
                </a:cubicBezTo>
                <a:cubicBezTo>
                  <a:pt x="433" y="86"/>
                  <a:pt x="433" y="91"/>
                  <a:pt x="433" y="96"/>
                </a:cubicBezTo>
                <a:cubicBezTo>
                  <a:pt x="433" y="173"/>
                  <a:pt x="371" y="235"/>
                  <a:pt x="294" y="235"/>
                </a:cubicBezTo>
                <a:cubicBezTo>
                  <a:pt x="273" y="235"/>
                  <a:pt x="253" y="231"/>
                  <a:pt x="236" y="222"/>
                </a:cubicBezTo>
                <a:cubicBezTo>
                  <a:pt x="216" y="213"/>
                  <a:pt x="192" y="185"/>
                  <a:pt x="174" y="172"/>
                </a:cubicBezTo>
                <a:cubicBezTo>
                  <a:pt x="156" y="160"/>
                  <a:pt x="134" y="153"/>
                  <a:pt x="110" y="153"/>
                </a:cubicBezTo>
                <a:cubicBezTo>
                  <a:pt x="49" y="153"/>
                  <a:pt x="0" y="200"/>
                  <a:pt x="0" y="259"/>
                </a:cubicBezTo>
                <a:cubicBezTo>
                  <a:pt x="0" y="318"/>
                  <a:pt x="49" y="366"/>
                  <a:pt x="110" y="366"/>
                </a:cubicBezTo>
                <a:cubicBezTo>
                  <a:pt x="112" y="366"/>
                  <a:pt x="114" y="366"/>
                  <a:pt x="116" y="366"/>
                </a:cubicBezTo>
                <a:cubicBezTo>
                  <a:pt x="119" y="365"/>
                  <a:pt x="135" y="356"/>
                  <a:pt x="137" y="340"/>
                </a:cubicBezTo>
                <a:cubicBezTo>
                  <a:pt x="139" y="330"/>
                  <a:pt x="136" y="321"/>
                  <a:pt x="128" y="312"/>
                </a:cubicBezTo>
                <a:cubicBezTo>
                  <a:pt x="121" y="305"/>
                  <a:pt x="113" y="300"/>
                  <a:pt x="104" y="298"/>
                </a:cubicBezTo>
                <a:cubicBezTo>
                  <a:pt x="104" y="298"/>
                  <a:pt x="103" y="298"/>
                  <a:pt x="103" y="298"/>
                </a:cubicBezTo>
                <a:cubicBezTo>
                  <a:pt x="100" y="298"/>
                  <a:pt x="100" y="302"/>
                  <a:pt x="99" y="309"/>
                </a:cubicBezTo>
                <a:cubicBezTo>
                  <a:pt x="97" y="320"/>
                  <a:pt x="89" y="325"/>
                  <a:pt x="81" y="325"/>
                </a:cubicBezTo>
                <a:cubicBezTo>
                  <a:pt x="68" y="325"/>
                  <a:pt x="54" y="314"/>
                  <a:pt x="56" y="297"/>
                </a:cubicBezTo>
                <a:cubicBezTo>
                  <a:pt x="60" y="275"/>
                  <a:pt x="75" y="257"/>
                  <a:pt x="99" y="254"/>
                </a:cubicBezTo>
                <a:cubicBezTo>
                  <a:pt x="100" y="254"/>
                  <a:pt x="102" y="254"/>
                  <a:pt x="104" y="254"/>
                </a:cubicBezTo>
                <a:cubicBezTo>
                  <a:pt x="124" y="254"/>
                  <a:pt x="142" y="266"/>
                  <a:pt x="157" y="278"/>
                </a:cubicBezTo>
                <a:cubicBezTo>
                  <a:pt x="186" y="304"/>
                  <a:pt x="188" y="343"/>
                  <a:pt x="171" y="373"/>
                </a:cubicBezTo>
                <a:cubicBezTo>
                  <a:pt x="160" y="393"/>
                  <a:pt x="153" y="420"/>
                  <a:pt x="170" y="434"/>
                </a:cubicBezTo>
                <a:cubicBezTo>
                  <a:pt x="188" y="448"/>
                  <a:pt x="210" y="457"/>
                  <a:pt x="235" y="457"/>
                </a:cubicBezTo>
                <a:cubicBezTo>
                  <a:pt x="270" y="457"/>
                  <a:pt x="300" y="440"/>
                  <a:pt x="319" y="415"/>
                </a:cubicBezTo>
                <a:cubicBezTo>
                  <a:pt x="330" y="399"/>
                  <a:pt x="345" y="386"/>
                  <a:pt x="361" y="386"/>
                </a:cubicBezTo>
                <a:cubicBezTo>
                  <a:pt x="362" y="386"/>
                  <a:pt x="364" y="386"/>
                  <a:pt x="365" y="386"/>
                </a:cubicBezTo>
                <a:cubicBezTo>
                  <a:pt x="375" y="388"/>
                  <a:pt x="386" y="389"/>
                  <a:pt x="396" y="389"/>
                </a:cubicBezTo>
                <a:cubicBezTo>
                  <a:pt x="404" y="389"/>
                  <a:pt x="412" y="388"/>
                  <a:pt x="420" y="387"/>
                </a:cubicBezTo>
                <a:cubicBezTo>
                  <a:pt x="433" y="386"/>
                  <a:pt x="456" y="370"/>
                  <a:pt x="474" y="358"/>
                </a:cubicBezTo>
                <a:cubicBezTo>
                  <a:pt x="492" y="345"/>
                  <a:pt x="512" y="336"/>
                  <a:pt x="535" y="333"/>
                </a:cubicBezTo>
                <a:cubicBezTo>
                  <a:pt x="540" y="332"/>
                  <a:pt x="546" y="332"/>
                  <a:pt x="552" y="332"/>
                </a:cubicBezTo>
                <a:cubicBezTo>
                  <a:pt x="584" y="332"/>
                  <a:pt x="615" y="343"/>
                  <a:pt x="640" y="364"/>
                </a:cubicBezTo>
                <a:cubicBezTo>
                  <a:pt x="671" y="388"/>
                  <a:pt x="661" y="436"/>
                  <a:pt x="631" y="456"/>
                </a:cubicBezTo>
                <a:cubicBezTo>
                  <a:pt x="618" y="465"/>
                  <a:pt x="602" y="470"/>
                  <a:pt x="586" y="470"/>
                </a:cubicBezTo>
                <a:cubicBezTo>
                  <a:pt x="567" y="470"/>
                  <a:pt x="547" y="463"/>
                  <a:pt x="531" y="453"/>
                </a:cubicBezTo>
                <a:cubicBezTo>
                  <a:pt x="511" y="440"/>
                  <a:pt x="523" y="412"/>
                  <a:pt x="542" y="412"/>
                </a:cubicBezTo>
                <a:cubicBezTo>
                  <a:pt x="545" y="412"/>
                  <a:pt x="549" y="413"/>
                  <a:pt x="553" y="415"/>
                </a:cubicBezTo>
                <a:cubicBezTo>
                  <a:pt x="563" y="421"/>
                  <a:pt x="575" y="426"/>
                  <a:pt x="586" y="426"/>
                </a:cubicBezTo>
                <a:cubicBezTo>
                  <a:pt x="592" y="426"/>
                  <a:pt x="599" y="424"/>
                  <a:pt x="605" y="421"/>
                </a:cubicBezTo>
                <a:cubicBezTo>
                  <a:pt x="633" y="406"/>
                  <a:pt x="600" y="387"/>
                  <a:pt x="585" y="381"/>
                </a:cubicBezTo>
                <a:cubicBezTo>
                  <a:pt x="574" y="378"/>
                  <a:pt x="564" y="376"/>
                  <a:pt x="555" y="376"/>
                </a:cubicBezTo>
                <a:cubicBezTo>
                  <a:pt x="536" y="376"/>
                  <a:pt x="519" y="382"/>
                  <a:pt x="503" y="392"/>
                </a:cubicBezTo>
                <a:cubicBezTo>
                  <a:pt x="485" y="403"/>
                  <a:pt x="480" y="432"/>
                  <a:pt x="495" y="449"/>
                </a:cubicBezTo>
                <a:cubicBezTo>
                  <a:pt x="530" y="489"/>
                  <a:pt x="581" y="515"/>
                  <a:pt x="639" y="515"/>
                </a:cubicBezTo>
                <a:cubicBezTo>
                  <a:pt x="706" y="515"/>
                  <a:pt x="765" y="480"/>
                  <a:pt x="799" y="428"/>
                </a:cubicBezTo>
                <a:cubicBezTo>
                  <a:pt x="806" y="417"/>
                  <a:pt x="816" y="411"/>
                  <a:pt x="826" y="411"/>
                </a:cubicBezTo>
                <a:cubicBezTo>
                  <a:pt x="833" y="411"/>
                  <a:pt x="840" y="413"/>
                  <a:pt x="848" y="417"/>
                </a:cubicBezTo>
                <a:cubicBezTo>
                  <a:pt x="863" y="425"/>
                  <a:pt x="880" y="430"/>
                  <a:pt x="898" y="430"/>
                </a:cubicBezTo>
                <a:cubicBezTo>
                  <a:pt x="932" y="430"/>
                  <a:pt x="963" y="414"/>
                  <a:pt x="982" y="389"/>
                </a:cubicBezTo>
                <a:cubicBezTo>
                  <a:pt x="995" y="372"/>
                  <a:pt x="1007" y="356"/>
                  <a:pt x="1016" y="356"/>
                </a:cubicBezTo>
                <a:cubicBezTo>
                  <a:pt x="1016" y="356"/>
                  <a:pt x="1017" y="356"/>
                  <a:pt x="1017" y="356"/>
                </a:cubicBezTo>
                <a:cubicBezTo>
                  <a:pt x="1022" y="357"/>
                  <a:pt x="1028" y="357"/>
                  <a:pt x="1033" y="357"/>
                </a:cubicBezTo>
                <a:cubicBezTo>
                  <a:pt x="1076" y="357"/>
                  <a:pt x="1110" y="339"/>
                  <a:pt x="1110" y="317"/>
                </a:cubicBezTo>
                <a:cubicBezTo>
                  <a:pt x="1110" y="316"/>
                  <a:pt x="1110" y="314"/>
                  <a:pt x="1110" y="313"/>
                </a:cubicBezTo>
                <a:cubicBezTo>
                  <a:pt x="1109" y="310"/>
                  <a:pt x="1108" y="308"/>
                  <a:pt x="1107" y="308"/>
                </a:cubicBezTo>
                <a:cubicBezTo>
                  <a:pt x="1106" y="308"/>
                  <a:pt x="1105" y="308"/>
                  <a:pt x="1105" y="308"/>
                </a:cubicBezTo>
                <a:cubicBezTo>
                  <a:pt x="1100" y="307"/>
                  <a:pt x="1095" y="307"/>
                  <a:pt x="1090" y="307"/>
                </a:cubicBezTo>
                <a:cubicBezTo>
                  <a:pt x="1084" y="307"/>
                  <a:pt x="1078" y="307"/>
                  <a:pt x="1072" y="308"/>
                </a:cubicBezTo>
                <a:cubicBezTo>
                  <a:pt x="1066" y="308"/>
                  <a:pt x="1060" y="309"/>
                  <a:pt x="1054" y="309"/>
                </a:cubicBezTo>
                <a:cubicBezTo>
                  <a:pt x="1054" y="309"/>
                  <a:pt x="1054" y="309"/>
                  <a:pt x="1054" y="309"/>
                </a:cubicBezTo>
                <a:cubicBezTo>
                  <a:pt x="1043" y="309"/>
                  <a:pt x="1033" y="307"/>
                  <a:pt x="1023" y="303"/>
                </a:cubicBezTo>
                <a:cubicBezTo>
                  <a:pt x="1007" y="295"/>
                  <a:pt x="999" y="282"/>
                  <a:pt x="998" y="282"/>
                </a:cubicBezTo>
                <a:cubicBezTo>
                  <a:pt x="998" y="282"/>
                  <a:pt x="998" y="282"/>
                  <a:pt x="998" y="282"/>
                </a:cubicBezTo>
                <a:cubicBezTo>
                  <a:pt x="998" y="282"/>
                  <a:pt x="998" y="282"/>
                  <a:pt x="998" y="282"/>
                </a:cubicBezTo>
                <a:cubicBezTo>
                  <a:pt x="998" y="282"/>
                  <a:pt x="991" y="265"/>
                  <a:pt x="975" y="249"/>
                </a:cubicBezTo>
                <a:cubicBezTo>
                  <a:pt x="956" y="228"/>
                  <a:pt x="928" y="215"/>
                  <a:pt x="898" y="215"/>
                </a:cubicBezTo>
                <a:cubicBezTo>
                  <a:pt x="889" y="215"/>
                  <a:pt x="881" y="216"/>
                  <a:pt x="873" y="218"/>
                </a:cubicBezTo>
                <a:cubicBezTo>
                  <a:pt x="860" y="221"/>
                  <a:pt x="849" y="240"/>
                  <a:pt x="852" y="256"/>
                </a:cubicBezTo>
                <a:cubicBezTo>
                  <a:pt x="855" y="268"/>
                  <a:pt x="859" y="277"/>
                  <a:pt x="867" y="281"/>
                </a:cubicBezTo>
                <a:cubicBezTo>
                  <a:pt x="872" y="284"/>
                  <a:pt x="879" y="285"/>
                  <a:pt x="885" y="285"/>
                </a:cubicBezTo>
                <a:cubicBezTo>
                  <a:pt x="887" y="285"/>
                  <a:pt x="889" y="285"/>
                  <a:pt x="891" y="285"/>
                </a:cubicBezTo>
                <a:cubicBezTo>
                  <a:pt x="892" y="285"/>
                  <a:pt x="893" y="284"/>
                  <a:pt x="893" y="284"/>
                </a:cubicBezTo>
                <a:cubicBezTo>
                  <a:pt x="895" y="284"/>
                  <a:pt x="896" y="283"/>
                  <a:pt x="896" y="283"/>
                </a:cubicBezTo>
                <a:cubicBezTo>
                  <a:pt x="895" y="282"/>
                  <a:pt x="895" y="282"/>
                  <a:pt x="895" y="282"/>
                </a:cubicBezTo>
                <a:cubicBezTo>
                  <a:pt x="889" y="266"/>
                  <a:pt x="902" y="256"/>
                  <a:pt x="916" y="256"/>
                </a:cubicBezTo>
                <a:cubicBezTo>
                  <a:pt x="925" y="256"/>
                  <a:pt x="934" y="260"/>
                  <a:pt x="938" y="270"/>
                </a:cubicBezTo>
                <a:cubicBezTo>
                  <a:pt x="953" y="311"/>
                  <a:pt x="916" y="328"/>
                  <a:pt x="882" y="328"/>
                </a:cubicBezTo>
                <a:cubicBezTo>
                  <a:pt x="874" y="328"/>
                  <a:pt x="866" y="327"/>
                  <a:pt x="859" y="325"/>
                </a:cubicBezTo>
                <a:cubicBezTo>
                  <a:pt x="833" y="318"/>
                  <a:pt x="819" y="298"/>
                  <a:pt x="812" y="274"/>
                </a:cubicBezTo>
                <a:cubicBezTo>
                  <a:pt x="806" y="253"/>
                  <a:pt x="799" y="219"/>
                  <a:pt x="784" y="202"/>
                </a:cubicBezTo>
                <a:cubicBezTo>
                  <a:pt x="749" y="160"/>
                  <a:pt x="697" y="134"/>
                  <a:pt x="639" y="134"/>
                </a:cubicBezTo>
                <a:cubicBezTo>
                  <a:pt x="629" y="134"/>
                  <a:pt x="620" y="135"/>
                  <a:pt x="611" y="136"/>
                </a:cubicBezTo>
                <a:cubicBezTo>
                  <a:pt x="610" y="136"/>
                  <a:pt x="609" y="136"/>
                  <a:pt x="608" y="136"/>
                </a:cubicBezTo>
                <a:cubicBezTo>
                  <a:pt x="593" y="136"/>
                  <a:pt x="579" y="123"/>
                  <a:pt x="569" y="105"/>
                </a:cubicBezTo>
                <a:cubicBezTo>
                  <a:pt x="545" y="57"/>
                  <a:pt x="501" y="21"/>
                  <a:pt x="447" y="6"/>
                </a:cubicBezTo>
                <a:cubicBezTo>
                  <a:pt x="447" y="6"/>
                  <a:pt x="447" y="6"/>
                  <a:pt x="446" y="6"/>
                </a:cubicBezTo>
                <a:cubicBezTo>
                  <a:pt x="430" y="2"/>
                  <a:pt x="414" y="0"/>
                  <a:pt x="396" y="0"/>
                </a:cubicBezTo>
                <a:cubicBezTo>
                  <a:pt x="396" y="0"/>
                  <a:pt x="395" y="0"/>
                  <a:pt x="395" y="0"/>
                </a:cubicBezTo>
                <a:cubicBezTo>
                  <a:pt x="395" y="0"/>
                  <a:pt x="395" y="0"/>
                  <a:pt x="395" y="0"/>
                </a:cubicBezTo>
                <a:cubicBezTo>
                  <a:pt x="395" y="0"/>
                  <a:pt x="394" y="0"/>
                  <a:pt x="393" y="0"/>
                </a:cubicBezTo>
                <a:cubicBezTo>
                  <a:pt x="392" y="0"/>
                  <a:pt x="391" y="0"/>
                  <a:pt x="390" y="0"/>
                </a:cubicBezTo>
              </a:path>
            </a:pathLst>
          </a:custGeom>
          <a:solidFill>
            <a:srgbClr val="B6F1DC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grpSp>
        <p:nvGrpSpPr>
          <p:cNvPr id="16" name="组合 15"/>
          <p:cNvGrpSpPr/>
          <p:nvPr/>
        </p:nvGrpSpPr>
        <p:grpSpPr>
          <a:xfrm>
            <a:off x="1183392" y="866558"/>
            <a:ext cx="2924877" cy="3470258"/>
            <a:chOff x="790780" y="1017894"/>
            <a:chExt cx="3415427" cy="4052277"/>
          </a:xfrm>
        </p:grpSpPr>
        <p:grpSp>
          <p:nvGrpSpPr>
            <p:cNvPr id="12" name="组合 11"/>
            <p:cNvGrpSpPr/>
            <p:nvPr/>
          </p:nvGrpSpPr>
          <p:grpSpPr>
            <a:xfrm>
              <a:off x="1531495" y="2363969"/>
              <a:ext cx="2674712" cy="2706202"/>
              <a:chOff x="3938588" y="1246188"/>
              <a:chExt cx="4314826" cy="4365625"/>
            </a:xfrm>
          </p:grpSpPr>
          <p:sp>
            <p:nvSpPr>
              <p:cNvPr id="13" name="Freeform 161"/>
              <p:cNvSpPr/>
              <p:nvPr/>
            </p:nvSpPr>
            <p:spPr bwMode="auto">
              <a:xfrm>
                <a:off x="3938588" y="1430338"/>
                <a:ext cx="4179888" cy="4181475"/>
              </a:xfrm>
              <a:custGeom>
                <a:avLst/>
                <a:gdLst>
                  <a:gd name="T0" fmla="*/ 556 w 1112"/>
                  <a:gd name="T1" fmla="*/ 0 h 1112"/>
                  <a:gd name="T2" fmla="*/ 163 w 1112"/>
                  <a:gd name="T3" fmla="*/ 163 h 1112"/>
                  <a:gd name="T4" fmla="*/ 0 w 1112"/>
                  <a:gd name="T5" fmla="*/ 556 h 1112"/>
                  <a:gd name="T6" fmla="*/ 163 w 1112"/>
                  <a:gd name="T7" fmla="*/ 949 h 1112"/>
                  <a:gd name="T8" fmla="*/ 556 w 1112"/>
                  <a:gd name="T9" fmla="*/ 1112 h 1112"/>
                  <a:gd name="T10" fmla="*/ 949 w 1112"/>
                  <a:gd name="T11" fmla="*/ 949 h 1112"/>
                  <a:gd name="T12" fmla="*/ 1112 w 1112"/>
                  <a:gd name="T13" fmla="*/ 556 h 1112"/>
                  <a:gd name="T14" fmla="*/ 949 w 1112"/>
                  <a:gd name="T15" fmla="*/ 163 h 1112"/>
                  <a:gd name="T16" fmla="*/ 556 w 1112"/>
                  <a:gd name="T17" fmla="*/ 0 h 1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12" h="1112">
                    <a:moveTo>
                      <a:pt x="556" y="0"/>
                    </a:moveTo>
                    <a:cubicBezTo>
                      <a:pt x="408" y="0"/>
                      <a:pt x="268" y="58"/>
                      <a:pt x="163" y="163"/>
                    </a:cubicBezTo>
                    <a:cubicBezTo>
                      <a:pt x="58" y="268"/>
                      <a:pt x="0" y="408"/>
                      <a:pt x="0" y="556"/>
                    </a:cubicBezTo>
                    <a:cubicBezTo>
                      <a:pt x="0" y="705"/>
                      <a:pt x="58" y="844"/>
                      <a:pt x="163" y="949"/>
                    </a:cubicBezTo>
                    <a:cubicBezTo>
                      <a:pt x="268" y="1054"/>
                      <a:pt x="408" y="1112"/>
                      <a:pt x="556" y="1112"/>
                    </a:cubicBezTo>
                    <a:cubicBezTo>
                      <a:pt x="705" y="1112"/>
                      <a:pt x="844" y="1054"/>
                      <a:pt x="949" y="949"/>
                    </a:cubicBezTo>
                    <a:cubicBezTo>
                      <a:pt x="1054" y="844"/>
                      <a:pt x="1112" y="705"/>
                      <a:pt x="1112" y="556"/>
                    </a:cubicBezTo>
                    <a:cubicBezTo>
                      <a:pt x="1112" y="408"/>
                      <a:pt x="1054" y="268"/>
                      <a:pt x="949" y="163"/>
                    </a:cubicBezTo>
                    <a:cubicBezTo>
                      <a:pt x="844" y="58"/>
                      <a:pt x="705" y="0"/>
                      <a:pt x="556" y="0"/>
                    </a:cubicBezTo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Freeform 162"/>
              <p:cNvSpPr/>
              <p:nvPr/>
            </p:nvSpPr>
            <p:spPr bwMode="auto">
              <a:xfrm>
                <a:off x="4073526" y="1246188"/>
                <a:ext cx="4179888" cy="4181475"/>
              </a:xfrm>
              <a:custGeom>
                <a:avLst/>
                <a:gdLst>
                  <a:gd name="T0" fmla="*/ 556 w 1112"/>
                  <a:gd name="T1" fmla="*/ 1112 h 1112"/>
                  <a:gd name="T2" fmla="*/ 163 w 1112"/>
                  <a:gd name="T3" fmla="*/ 949 h 1112"/>
                  <a:gd name="T4" fmla="*/ 0 w 1112"/>
                  <a:gd name="T5" fmla="*/ 556 h 1112"/>
                  <a:gd name="T6" fmla="*/ 163 w 1112"/>
                  <a:gd name="T7" fmla="*/ 163 h 1112"/>
                  <a:gd name="T8" fmla="*/ 556 w 1112"/>
                  <a:gd name="T9" fmla="*/ 0 h 1112"/>
                  <a:gd name="T10" fmla="*/ 949 w 1112"/>
                  <a:gd name="T11" fmla="*/ 163 h 1112"/>
                  <a:gd name="T12" fmla="*/ 1112 w 1112"/>
                  <a:gd name="T13" fmla="*/ 556 h 1112"/>
                  <a:gd name="T14" fmla="*/ 949 w 1112"/>
                  <a:gd name="T15" fmla="*/ 949 h 1112"/>
                  <a:gd name="T16" fmla="*/ 556 w 1112"/>
                  <a:gd name="T17" fmla="*/ 1112 h 1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12" h="1112">
                    <a:moveTo>
                      <a:pt x="556" y="1112"/>
                    </a:moveTo>
                    <a:cubicBezTo>
                      <a:pt x="408" y="1112"/>
                      <a:pt x="268" y="1054"/>
                      <a:pt x="163" y="949"/>
                    </a:cubicBezTo>
                    <a:cubicBezTo>
                      <a:pt x="58" y="844"/>
                      <a:pt x="0" y="705"/>
                      <a:pt x="0" y="556"/>
                    </a:cubicBezTo>
                    <a:cubicBezTo>
                      <a:pt x="0" y="408"/>
                      <a:pt x="58" y="268"/>
                      <a:pt x="163" y="163"/>
                    </a:cubicBezTo>
                    <a:cubicBezTo>
                      <a:pt x="268" y="58"/>
                      <a:pt x="408" y="0"/>
                      <a:pt x="556" y="0"/>
                    </a:cubicBezTo>
                    <a:cubicBezTo>
                      <a:pt x="705" y="0"/>
                      <a:pt x="844" y="58"/>
                      <a:pt x="949" y="163"/>
                    </a:cubicBezTo>
                    <a:cubicBezTo>
                      <a:pt x="1054" y="268"/>
                      <a:pt x="1112" y="408"/>
                      <a:pt x="1112" y="556"/>
                    </a:cubicBezTo>
                    <a:cubicBezTo>
                      <a:pt x="1112" y="705"/>
                      <a:pt x="1054" y="844"/>
                      <a:pt x="949" y="949"/>
                    </a:cubicBezTo>
                    <a:cubicBezTo>
                      <a:pt x="844" y="1054"/>
                      <a:pt x="705" y="1112"/>
                      <a:pt x="556" y="11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Oval 163"/>
              <p:cNvSpPr>
                <a:spLocks noChangeArrowheads="1"/>
              </p:cNvSpPr>
              <p:nvPr/>
            </p:nvSpPr>
            <p:spPr bwMode="auto">
              <a:xfrm>
                <a:off x="4340226" y="1512888"/>
                <a:ext cx="3651250" cy="3651250"/>
              </a:xfrm>
              <a:prstGeom prst="ellipse">
                <a:avLst/>
              </a:pr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" name="兔子一号"/>
            <p:cNvGrpSpPr/>
            <p:nvPr/>
          </p:nvGrpSpPr>
          <p:grpSpPr>
            <a:xfrm>
              <a:off x="790780" y="1017894"/>
              <a:ext cx="2924139" cy="2675931"/>
              <a:chOff x="5200595" y="2468827"/>
              <a:chExt cx="4525962" cy="4141788"/>
            </a:xfrm>
          </p:grpSpPr>
          <p:sp>
            <p:nvSpPr>
              <p:cNvPr id="3" name="Freeform 130"/>
              <p:cNvSpPr/>
              <p:nvPr/>
            </p:nvSpPr>
            <p:spPr bwMode="auto">
              <a:xfrm>
                <a:off x="5200595" y="2706952"/>
                <a:ext cx="4421188" cy="3727450"/>
              </a:xfrm>
              <a:custGeom>
                <a:avLst/>
                <a:gdLst>
                  <a:gd name="T0" fmla="*/ 326 w 1176"/>
                  <a:gd name="T1" fmla="*/ 0 h 991"/>
                  <a:gd name="T2" fmla="*/ 310 w 1176"/>
                  <a:gd name="T3" fmla="*/ 2 h 991"/>
                  <a:gd name="T4" fmla="*/ 320 w 1176"/>
                  <a:gd name="T5" fmla="*/ 307 h 991"/>
                  <a:gd name="T6" fmla="*/ 282 w 1176"/>
                  <a:gd name="T7" fmla="*/ 323 h 991"/>
                  <a:gd name="T8" fmla="*/ 96 w 1176"/>
                  <a:gd name="T9" fmla="*/ 65 h 991"/>
                  <a:gd name="T10" fmla="*/ 76 w 1176"/>
                  <a:gd name="T11" fmla="*/ 76 h 991"/>
                  <a:gd name="T12" fmla="*/ 231 w 1176"/>
                  <a:gd name="T13" fmla="*/ 379 h 991"/>
                  <a:gd name="T14" fmla="*/ 231 w 1176"/>
                  <a:gd name="T15" fmla="*/ 379 h 991"/>
                  <a:gd name="T16" fmla="*/ 293 w 1176"/>
                  <a:gd name="T17" fmla="*/ 548 h 991"/>
                  <a:gd name="T18" fmla="*/ 297 w 1176"/>
                  <a:gd name="T19" fmla="*/ 553 h 991"/>
                  <a:gd name="T20" fmla="*/ 288 w 1176"/>
                  <a:gd name="T21" fmla="*/ 598 h 991"/>
                  <a:gd name="T22" fmla="*/ 449 w 1176"/>
                  <a:gd name="T23" fmla="*/ 946 h 991"/>
                  <a:gd name="T24" fmla="*/ 512 w 1176"/>
                  <a:gd name="T25" fmla="*/ 991 h 991"/>
                  <a:gd name="T26" fmla="*/ 533 w 1176"/>
                  <a:gd name="T27" fmla="*/ 895 h 991"/>
                  <a:gd name="T28" fmla="*/ 618 w 1176"/>
                  <a:gd name="T29" fmla="*/ 726 h 991"/>
                  <a:gd name="T30" fmla="*/ 635 w 1176"/>
                  <a:gd name="T31" fmla="*/ 724 h 991"/>
                  <a:gd name="T32" fmla="*/ 665 w 1176"/>
                  <a:gd name="T33" fmla="*/ 966 h 991"/>
                  <a:gd name="T34" fmla="*/ 681 w 1176"/>
                  <a:gd name="T35" fmla="*/ 986 h 991"/>
                  <a:gd name="T36" fmla="*/ 1055 w 1176"/>
                  <a:gd name="T37" fmla="*/ 575 h 991"/>
                  <a:gd name="T38" fmla="*/ 1055 w 1176"/>
                  <a:gd name="T39" fmla="*/ 575 h 991"/>
                  <a:gd name="T40" fmla="*/ 1093 w 1176"/>
                  <a:gd name="T41" fmla="*/ 582 h 991"/>
                  <a:gd name="T42" fmla="*/ 1176 w 1176"/>
                  <a:gd name="T43" fmla="*/ 521 h 991"/>
                  <a:gd name="T44" fmla="*/ 1093 w 1176"/>
                  <a:gd name="T45" fmla="*/ 460 h 991"/>
                  <a:gd name="T46" fmla="*/ 1011 w 1176"/>
                  <a:gd name="T47" fmla="*/ 521 h 991"/>
                  <a:gd name="T48" fmla="*/ 1012 w 1176"/>
                  <a:gd name="T49" fmla="*/ 524 h 991"/>
                  <a:gd name="T50" fmla="*/ 1012 w 1176"/>
                  <a:gd name="T51" fmla="*/ 524 h 991"/>
                  <a:gd name="T52" fmla="*/ 608 w 1176"/>
                  <a:gd name="T53" fmla="*/ 422 h 991"/>
                  <a:gd name="T54" fmla="*/ 527 w 1176"/>
                  <a:gd name="T55" fmla="*/ 425 h 991"/>
                  <a:gd name="T56" fmla="*/ 508 w 1176"/>
                  <a:gd name="T57" fmla="*/ 426 h 991"/>
                  <a:gd name="T58" fmla="*/ 507 w 1176"/>
                  <a:gd name="T59" fmla="*/ 426 h 991"/>
                  <a:gd name="T60" fmla="*/ 505 w 1176"/>
                  <a:gd name="T61" fmla="*/ 426 h 991"/>
                  <a:gd name="T62" fmla="*/ 454 w 1176"/>
                  <a:gd name="T63" fmla="*/ 347 h 991"/>
                  <a:gd name="T64" fmla="*/ 384 w 1176"/>
                  <a:gd name="T65" fmla="*/ 306 h 991"/>
                  <a:gd name="T66" fmla="*/ 384 w 1176"/>
                  <a:gd name="T67" fmla="*/ 306 h 991"/>
                  <a:gd name="T68" fmla="*/ 326 w 1176"/>
                  <a:gd name="T69" fmla="*/ 0 h 9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76" h="991">
                    <a:moveTo>
                      <a:pt x="326" y="0"/>
                    </a:moveTo>
                    <a:cubicBezTo>
                      <a:pt x="321" y="0"/>
                      <a:pt x="315" y="1"/>
                      <a:pt x="310" y="2"/>
                    </a:cubicBezTo>
                    <a:cubicBezTo>
                      <a:pt x="217" y="30"/>
                      <a:pt x="316" y="235"/>
                      <a:pt x="320" y="307"/>
                    </a:cubicBezTo>
                    <a:cubicBezTo>
                      <a:pt x="306" y="311"/>
                      <a:pt x="293" y="316"/>
                      <a:pt x="282" y="323"/>
                    </a:cubicBezTo>
                    <a:cubicBezTo>
                      <a:pt x="213" y="275"/>
                      <a:pt x="148" y="65"/>
                      <a:pt x="96" y="65"/>
                    </a:cubicBezTo>
                    <a:cubicBezTo>
                      <a:pt x="89" y="65"/>
                      <a:pt x="82" y="69"/>
                      <a:pt x="76" y="76"/>
                    </a:cubicBezTo>
                    <a:cubicBezTo>
                      <a:pt x="0" y="170"/>
                      <a:pt x="159" y="318"/>
                      <a:pt x="231" y="379"/>
                    </a:cubicBezTo>
                    <a:cubicBezTo>
                      <a:pt x="231" y="379"/>
                      <a:pt x="231" y="379"/>
                      <a:pt x="231" y="379"/>
                    </a:cubicBezTo>
                    <a:cubicBezTo>
                      <a:pt x="217" y="426"/>
                      <a:pt x="240" y="493"/>
                      <a:pt x="293" y="548"/>
                    </a:cubicBezTo>
                    <a:cubicBezTo>
                      <a:pt x="294" y="550"/>
                      <a:pt x="296" y="551"/>
                      <a:pt x="297" y="553"/>
                    </a:cubicBezTo>
                    <a:cubicBezTo>
                      <a:pt x="292" y="567"/>
                      <a:pt x="289" y="582"/>
                      <a:pt x="288" y="598"/>
                    </a:cubicBezTo>
                    <a:cubicBezTo>
                      <a:pt x="283" y="728"/>
                      <a:pt x="417" y="909"/>
                      <a:pt x="449" y="946"/>
                    </a:cubicBezTo>
                    <a:cubicBezTo>
                      <a:pt x="476" y="977"/>
                      <a:pt x="497" y="991"/>
                      <a:pt x="512" y="991"/>
                    </a:cubicBezTo>
                    <a:cubicBezTo>
                      <a:pt x="536" y="991"/>
                      <a:pt x="544" y="956"/>
                      <a:pt x="533" y="895"/>
                    </a:cubicBezTo>
                    <a:cubicBezTo>
                      <a:pt x="514" y="781"/>
                      <a:pt x="566" y="732"/>
                      <a:pt x="618" y="726"/>
                    </a:cubicBezTo>
                    <a:cubicBezTo>
                      <a:pt x="624" y="725"/>
                      <a:pt x="630" y="724"/>
                      <a:pt x="635" y="724"/>
                    </a:cubicBezTo>
                    <a:cubicBezTo>
                      <a:pt x="760" y="724"/>
                      <a:pt x="674" y="923"/>
                      <a:pt x="665" y="966"/>
                    </a:cubicBezTo>
                    <a:cubicBezTo>
                      <a:pt x="661" y="980"/>
                      <a:pt x="668" y="986"/>
                      <a:pt x="681" y="986"/>
                    </a:cubicBezTo>
                    <a:cubicBezTo>
                      <a:pt x="763" y="986"/>
                      <a:pt x="1119" y="729"/>
                      <a:pt x="1055" y="575"/>
                    </a:cubicBezTo>
                    <a:cubicBezTo>
                      <a:pt x="1055" y="575"/>
                      <a:pt x="1055" y="575"/>
                      <a:pt x="1055" y="575"/>
                    </a:cubicBezTo>
                    <a:cubicBezTo>
                      <a:pt x="1066" y="579"/>
                      <a:pt x="1079" y="582"/>
                      <a:pt x="1093" y="582"/>
                    </a:cubicBezTo>
                    <a:cubicBezTo>
                      <a:pt x="1139" y="582"/>
                      <a:pt x="1176" y="555"/>
                      <a:pt x="1176" y="521"/>
                    </a:cubicBezTo>
                    <a:cubicBezTo>
                      <a:pt x="1176" y="488"/>
                      <a:pt x="1139" y="460"/>
                      <a:pt x="1093" y="460"/>
                    </a:cubicBezTo>
                    <a:cubicBezTo>
                      <a:pt x="1048" y="460"/>
                      <a:pt x="1011" y="488"/>
                      <a:pt x="1011" y="521"/>
                    </a:cubicBezTo>
                    <a:cubicBezTo>
                      <a:pt x="1011" y="522"/>
                      <a:pt x="1012" y="523"/>
                      <a:pt x="1012" y="524"/>
                    </a:cubicBezTo>
                    <a:cubicBezTo>
                      <a:pt x="1012" y="524"/>
                      <a:pt x="1012" y="524"/>
                      <a:pt x="1012" y="524"/>
                    </a:cubicBezTo>
                    <a:cubicBezTo>
                      <a:pt x="900" y="442"/>
                      <a:pt x="737" y="422"/>
                      <a:pt x="608" y="422"/>
                    </a:cubicBezTo>
                    <a:cubicBezTo>
                      <a:pt x="579" y="422"/>
                      <a:pt x="551" y="423"/>
                      <a:pt x="527" y="425"/>
                    </a:cubicBezTo>
                    <a:cubicBezTo>
                      <a:pt x="520" y="425"/>
                      <a:pt x="514" y="425"/>
                      <a:pt x="508" y="426"/>
                    </a:cubicBezTo>
                    <a:cubicBezTo>
                      <a:pt x="507" y="426"/>
                      <a:pt x="507" y="426"/>
                      <a:pt x="507" y="426"/>
                    </a:cubicBezTo>
                    <a:cubicBezTo>
                      <a:pt x="507" y="426"/>
                      <a:pt x="506" y="426"/>
                      <a:pt x="505" y="426"/>
                    </a:cubicBezTo>
                    <a:cubicBezTo>
                      <a:pt x="493" y="396"/>
                      <a:pt x="476" y="368"/>
                      <a:pt x="454" y="347"/>
                    </a:cubicBezTo>
                    <a:cubicBezTo>
                      <a:pt x="432" y="325"/>
                      <a:pt x="408" y="312"/>
                      <a:pt x="384" y="306"/>
                    </a:cubicBezTo>
                    <a:cubicBezTo>
                      <a:pt x="384" y="306"/>
                      <a:pt x="384" y="306"/>
                      <a:pt x="384" y="306"/>
                    </a:cubicBezTo>
                    <a:cubicBezTo>
                      <a:pt x="381" y="228"/>
                      <a:pt x="408" y="0"/>
                      <a:pt x="326" y="0"/>
                    </a:cubicBezTo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" name="Freeform 131"/>
              <p:cNvSpPr/>
              <p:nvPr/>
            </p:nvSpPr>
            <p:spPr bwMode="auto">
              <a:xfrm>
                <a:off x="6370582" y="3929327"/>
                <a:ext cx="3182938" cy="2681288"/>
              </a:xfrm>
              <a:custGeom>
                <a:avLst/>
                <a:gdLst>
                  <a:gd name="T0" fmla="*/ 382 w 847"/>
                  <a:gd name="T1" fmla="*/ 610 h 713"/>
                  <a:gd name="T2" fmla="*/ 335 w 847"/>
                  <a:gd name="T3" fmla="*/ 370 h 713"/>
                  <a:gd name="T4" fmla="*/ 251 w 847"/>
                  <a:gd name="T5" fmla="*/ 540 h 713"/>
                  <a:gd name="T6" fmla="*/ 167 w 847"/>
                  <a:gd name="T7" fmla="*/ 590 h 713"/>
                  <a:gd name="T8" fmla="*/ 6 w 847"/>
                  <a:gd name="T9" fmla="*/ 242 h 713"/>
                  <a:gd name="T10" fmla="*/ 15 w 847"/>
                  <a:gd name="T11" fmla="*/ 197 h 713"/>
                  <a:gd name="T12" fmla="*/ 33 w 847"/>
                  <a:gd name="T13" fmla="*/ 152 h 713"/>
                  <a:gd name="T14" fmla="*/ 73 w 847"/>
                  <a:gd name="T15" fmla="*/ 106 h 713"/>
                  <a:gd name="T16" fmla="*/ 73 w 847"/>
                  <a:gd name="T17" fmla="*/ 106 h 713"/>
                  <a:gd name="T18" fmla="*/ 74 w 847"/>
                  <a:gd name="T19" fmla="*/ 105 h 713"/>
                  <a:gd name="T20" fmla="*/ 80 w 847"/>
                  <a:gd name="T21" fmla="*/ 99 h 713"/>
                  <a:gd name="T22" fmla="*/ 114 w 847"/>
                  <a:gd name="T23" fmla="*/ 83 h 713"/>
                  <a:gd name="T24" fmla="*/ 114 w 847"/>
                  <a:gd name="T25" fmla="*/ 83 h 713"/>
                  <a:gd name="T26" fmla="*/ 193 w 847"/>
                  <a:gd name="T27" fmla="*/ 73 h 713"/>
                  <a:gd name="T28" fmla="*/ 195 w 847"/>
                  <a:gd name="T29" fmla="*/ 73 h 713"/>
                  <a:gd name="T30" fmla="*/ 223 w 847"/>
                  <a:gd name="T31" fmla="*/ 70 h 713"/>
                  <a:gd name="T32" fmla="*/ 225 w 847"/>
                  <a:gd name="T33" fmla="*/ 70 h 713"/>
                  <a:gd name="T34" fmla="*/ 244 w 847"/>
                  <a:gd name="T35" fmla="*/ 69 h 713"/>
                  <a:gd name="T36" fmla="*/ 729 w 847"/>
                  <a:gd name="T37" fmla="*/ 168 h 713"/>
                  <a:gd name="T38" fmla="*/ 733 w 847"/>
                  <a:gd name="T39" fmla="*/ 171 h 713"/>
                  <a:gd name="T40" fmla="*/ 772 w 847"/>
                  <a:gd name="T41" fmla="*/ 219 h 713"/>
                  <a:gd name="T42" fmla="*/ 382 w 847"/>
                  <a:gd name="T43" fmla="*/ 610 h 7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47" h="713">
                    <a:moveTo>
                      <a:pt x="382" y="610"/>
                    </a:moveTo>
                    <a:cubicBezTo>
                      <a:pt x="392" y="565"/>
                      <a:pt x="485" y="351"/>
                      <a:pt x="335" y="370"/>
                    </a:cubicBezTo>
                    <a:cubicBezTo>
                      <a:pt x="284" y="376"/>
                      <a:pt x="231" y="425"/>
                      <a:pt x="251" y="540"/>
                    </a:cubicBezTo>
                    <a:cubicBezTo>
                      <a:pt x="268" y="639"/>
                      <a:pt x="235" y="668"/>
                      <a:pt x="167" y="590"/>
                    </a:cubicBezTo>
                    <a:cubicBezTo>
                      <a:pt x="134" y="553"/>
                      <a:pt x="0" y="372"/>
                      <a:pt x="6" y="242"/>
                    </a:cubicBezTo>
                    <a:cubicBezTo>
                      <a:pt x="6" y="226"/>
                      <a:pt x="9" y="211"/>
                      <a:pt x="15" y="197"/>
                    </a:cubicBezTo>
                    <a:cubicBezTo>
                      <a:pt x="23" y="176"/>
                      <a:pt x="28" y="162"/>
                      <a:pt x="33" y="152"/>
                    </a:cubicBezTo>
                    <a:cubicBezTo>
                      <a:pt x="42" y="135"/>
                      <a:pt x="51" y="126"/>
                      <a:pt x="73" y="106"/>
                    </a:cubicBezTo>
                    <a:cubicBezTo>
                      <a:pt x="73" y="106"/>
                      <a:pt x="73" y="106"/>
                      <a:pt x="73" y="106"/>
                    </a:cubicBezTo>
                    <a:cubicBezTo>
                      <a:pt x="74" y="105"/>
                      <a:pt x="74" y="105"/>
                      <a:pt x="74" y="105"/>
                    </a:cubicBezTo>
                    <a:cubicBezTo>
                      <a:pt x="76" y="103"/>
                      <a:pt x="78" y="101"/>
                      <a:pt x="80" y="99"/>
                    </a:cubicBezTo>
                    <a:cubicBezTo>
                      <a:pt x="187" y="0"/>
                      <a:pt x="116" y="80"/>
                      <a:pt x="114" y="83"/>
                    </a:cubicBezTo>
                    <a:cubicBezTo>
                      <a:pt x="114" y="83"/>
                      <a:pt x="114" y="83"/>
                      <a:pt x="114" y="83"/>
                    </a:cubicBezTo>
                    <a:cubicBezTo>
                      <a:pt x="119" y="82"/>
                      <a:pt x="148" y="77"/>
                      <a:pt x="193" y="73"/>
                    </a:cubicBezTo>
                    <a:cubicBezTo>
                      <a:pt x="194" y="73"/>
                      <a:pt x="195" y="73"/>
                      <a:pt x="195" y="73"/>
                    </a:cubicBezTo>
                    <a:cubicBezTo>
                      <a:pt x="204" y="72"/>
                      <a:pt x="213" y="71"/>
                      <a:pt x="223" y="70"/>
                    </a:cubicBezTo>
                    <a:cubicBezTo>
                      <a:pt x="223" y="70"/>
                      <a:pt x="224" y="70"/>
                      <a:pt x="225" y="70"/>
                    </a:cubicBezTo>
                    <a:cubicBezTo>
                      <a:pt x="231" y="70"/>
                      <a:pt x="238" y="69"/>
                      <a:pt x="244" y="69"/>
                    </a:cubicBezTo>
                    <a:cubicBezTo>
                      <a:pt x="380" y="61"/>
                      <a:pt x="592" y="68"/>
                      <a:pt x="729" y="168"/>
                    </a:cubicBezTo>
                    <a:cubicBezTo>
                      <a:pt x="730" y="169"/>
                      <a:pt x="732" y="170"/>
                      <a:pt x="733" y="171"/>
                    </a:cubicBezTo>
                    <a:cubicBezTo>
                      <a:pt x="752" y="185"/>
                      <a:pt x="765" y="201"/>
                      <a:pt x="772" y="219"/>
                    </a:cubicBezTo>
                    <a:cubicBezTo>
                      <a:pt x="847" y="398"/>
                      <a:pt x="360" y="713"/>
                      <a:pt x="382" y="610"/>
                    </a:cubicBezTo>
                    <a:close/>
                  </a:path>
                </a:pathLst>
              </a:custGeom>
              <a:solidFill>
                <a:srgbClr val="FFFF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" name="Freeform 132"/>
              <p:cNvSpPr/>
              <p:nvPr/>
            </p:nvSpPr>
            <p:spPr bwMode="auto">
              <a:xfrm>
                <a:off x="6392807" y="3929327"/>
                <a:ext cx="939800" cy="1138238"/>
              </a:xfrm>
              <a:custGeom>
                <a:avLst/>
                <a:gdLst>
                  <a:gd name="T0" fmla="*/ 218 w 250"/>
                  <a:gd name="T1" fmla="*/ 278 h 303"/>
                  <a:gd name="T2" fmla="*/ 132 w 250"/>
                  <a:gd name="T3" fmla="*/ 303 h 303"/>
                  <a:gd name="T4" fmla="*/ 0 w 250"/>
                  <a:gd name="T5" fmla="*/ 242 h 303"/>
                  <a:gd name="T6" fmla="*/ 9 w 250"/>
                  <a:gd name="T7" fmla="*/ 197 h 303"/>
                  <a:gd name="T8" fmla="*/ 4 w 250"/>
                  <a:gd name="T9" fmla="*/ 193 h 303"/>
                  <a:gd name="T10" fmla="*/ 27 w 250"/>
                  <a:gd name="T11" fmla="*/ 152 h 303"/>
                  <a:gd name="T12" fmla="*/ 67 w 250"/>
                  <a:gd name="T13" fmla="*/ 106 h 303"/>
                  <a:gd name="T14" fmla="*/ 67 w 250"/>
                  <a:gd name="T15" fmla="*/ 106 h 303"/>
                  <a:gd name="T16" fmla="*/ 68 w 250"/>
                  <a:gd name="T17" fmla="*/ 105 h 303"/>
                  <a:gd name="T18" fmla="*/ 74 w 250"/>
                  <a:gd name="T19" fmla="*/ 99 h 303"/>
                  <a:gd name="T20" fmla="*/ 108 w 250"/>
                  <a:gd name="T21" fmla="*/ 83 h 303"/>
                  <a:gd name="T22" fmla="*/ 108 w 250"/>
                  <a:gd name="T23" fmla="*/ 83 h 303"/>
                  <a:gd name="T24" fmla="*/ 187 w 250"/>
                  <a:gd name="T25" fmla="*/ 72 h 303"/>
                  <a:gd name="T26" fmla="*/ 189 w 250"/>
                  <a:gd name="T27" fmla="*/ 72 h 303"/>
                  <a:gd name="T28" fmla="*/ 216 w 250"/>
                  <a:gd name="T29" fmla="*/ 70 h 303"/>
                  <a:gd name="T30" fmla="*/ 219 w 250"/>
                  <a:gd name="T31" fmla="*/ 70 h 303"/>
                  <a:gd name="T32" fmla="*/ 219 w 250"/>
                  <a:gd name="T33" fmla="*/ 70 h 303"/>
                  <a:gd name="T34" fmla="*/ 238 w 250"/>
                  <a:gd name="T35" fmla="*/ 134 h 303"/>
                  <a:gd name="T36" fmla="*/ 218 w 250"/>
                  <a:gd name="T37" fmla="*/ 278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50" h="303">
                    <a:moveTo>
                      <a:pt x="218" y="278"/>
                    </a:moveTo>
                    <a:cubicBezTo>
                      <a:pt x="196" y="300"/>
                      <a:pt x="168" y="303"/>
                      <a:pt x="132" y="303"/>
                    </a:cubicBezTo>
                    <a:cubicBezTo>
                      <a:pt x="85" y="303"/>
                      <a:pt x="44" y="280"/>
                      <a:pt x="0" y="242"/>
                    </a:cubicBezTo>
                    <a:cubicBezTo>
                      <a:pt x="0" y="226"/>
                      <a:pt x="3" y="211"/>
                      <a:pt x="9" y="197"/>
                    </a:cubicBezTo>
                    <a:cubicBezTo>
                      <a:pt x="7" y="196"/>
                      <a:pt x="6" y="194"/>
                      <a:pt x="4" y="193"/>
                    </a:cubicBezTo>
                    <a:cubicBezTo>
                      <a:pt x="11" y="178"/>
                      <a:pt x="19" y="164"/>
                      <a:pt x="27" y="152"/>
                    </a:cubicBezTo>
                    <a:cubicBezTo>
                      <a:pt x="39" y="135"/>
                      <a:pt x="52" y="120"/>
                      <a:pt x="67" y="106"/>
                    </a:cubicBezTo>
                    <a:cubicBezTo>
                      <a:pt x="67" y="106"/>
                      <a:pt x="67" y="106"/>
                      <a:pt x="67" y="106"/>
                    </a:cubicBezTo>
                    <a:cubicBezTo>
                      <a:pt x="68" y="105"/>
                      <a:pt x="68" y="105"/>
                      <a:pt x="68" y="105"/>
                    </a:cubicBezTo>
                    <a:cubicBezTo>
                      <a:pt x="70" y="103"/>
                      <a:pt x="72" y="101"/>
                      <a:pt x="74" y="99"/>
                    </a:cubicBezTo>
                    <a:cubicBezTo>
                      <a:pt x="181" y="0"/>
                      <a:pt x="110" y="80"/>
                      <a:pt x="108" y="83"/>
                    </a:cubicBezTo>
                    <a:cubicBezTo>
                      <a:pt x="108" y="83"/>
                      <a:pt x="108" y="83"/>
                      <a:pt x="108" y="83"/>
                    </a:cubicBezTo>
                    <a:cubicBezTo>
                      <a:pt x="112" y="82"/>
                      <a:pt x="137" y="77"/>
                      <a:pt x="187" y="72"/>
                    </a:cubicBezTo>
                    <a:cubicBezTo>
                      <a:pt x="188" y="72"/>
                      <a:pt x="188" y="72"/>
                      <a:pt x="189" y="72"/>
                    </a:cubicBezTo>
                    <a:cubicBezTo>
                      <a:pt x="198" y="71"/>
                      <a:pt x="207" y="71"/>
                      <a:pt x="216" y="70"/>
                    </a:cubicBezTo>
                    <a:cubicBezTo>
                      <a:pt x="217" y="70"/>
                      <a:pt x="218" y="70"/>
                      <a:pt x="219" y="70"/>
                    </a:cubicBezTo>
                    <a:cubicBezTo>
                      <a:pt x="219" y="70"/>
                      <a:pt x="219" y="70"/>
                      <a:pt x="219" y="70"/>
                    </a:cubicBezTo>
                    <a:cubicBezTo>
                      <a:pt x="227" y="90"/>
                      <a:pt x="234" y="112"/>
                      <a:pt x="238" y="134"/>
                    </a:cubicBezTo>
                    <a:cubicBezTo>
                      <a:pt x="250" y="198"/>
                      <a:pt x="248" y="248"/>
                      <a:pt x="218" y="278"/>
                    </a:cubicBez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Freeform 133"/>
              <p:cNvSpPr/>
              <p:nvPr/>
            </p:nvSpPr>
            <p:spPr bwMode="auto">
              <a:xfrm>
                <a:off x="6126107" y="3726127"/>
                <a:ext cx="1190625" cy="1285875"/>
              </a:xfrm>
              <a:custGeom>
                <a:avLst/>
                <a:gdLst>
                  <a:gd name="T0" fmla="*/ 286 w 317"/>
                  <a:gd name="T1" fmla="*/ 298 h 342"/>
                  <a:gd name="T2" fmla="*/ 80 w 317"/>
                  <a:gd name="T3" fmla="*/ 251 h 342"/>
                  <a:gd name="T4" fmla="*/ 75 w 317"/>
                  <a:gd name="T5" fmla="*/ 247 h 342"/>
                  <a:gd name="T6" fmla="*/ 14 w 317"/>
                  <a:gd name="T7" fmla="*/ 77 h 342"/>
                  <a:gd name="T8" fmla="*/ 33 w 317"/>
                  <a:gd name="T9" fmla="*/ 44 h 342"/>
                  <a:gd name="T10" fmla="*/ 64 w 317"/>
                  <a:gd name="T11" fmla="*/ 21 h 342"/>
                  <a:gd name="T12" fmla="*/ 102 w 317"/>
                  <a:gd name="T13" fmla="*/ 6 h 342"/>
                  <a:gd name="T14" fmla="*/ 167 w 317"/>
                  <a:gd name="T15" fmla="*/ 5 h 342"/>
                  <a:gd name="T16" fmla="*/ 237 w 317"/>
                  <a:gd name="T17" fmla="*/ 45 h 342"/>
                  <a:gd name="T18" fmla="*/ 287 w 317"/>
                  <a:gd name="T19" fmla="*/ 124 h 342"/>
                  <a:gd name="T20" fmla="*/ 288 w 317"/>
                  <a:gd name="T21" fmla="*/ 124 h 342"/>
                  <a:gd name="T22" fmla="*/ 286 w 317"/>
                  <a:gd name="T23" fmla="*/ 298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17" h="342">
                    <a:moveTo>
                      <a:pt x="286" y="298"/>
                    </a:moveTo>
                    <a:cubicBezTo>
                      <a:pt x="242" y="342"/>
                      <a:pt x="150" y="321"/>
                      <a:pt x="80" y="251"/>
                    </a:cubicBezTo>
                    <a:cubicBezTo>
                      <a:pt x="78" y="250"/>
                      <a:pt x="77" y="248"/>
                      <a:pt x="75" y="247"/>
                    </a:cubicBezTo>
                    <a:cubicBezTo>
                      <a:pt x="23" y="192"/>
                      <a:pt x="0" y="124"/>
                      <a:pt x="14" y="77"/>
                    </a:cubicBezTo>
                    <a:cubicBezTo>
                      <a:pt x="17" y="64"/>
                      <a:pt x="24" y="53"/>
                      <a:pt x="33" y="44"/>
                    </a:cubicBezTo>
                    <a:cubicBezTo>
                      <a:pt x="42" y="36"/>
                      <a:pt x="52" y="28"/>
                      <a:pt x="64" y="21"/>
                    </a:cubicBezTo>
                    <a:cubicBezTo>
                      <a:pt x="76" y="14"/>
                      <a:pt x="89" y="9"/>
                      <a:pt x="102" y="6"/>
                    </a:cubicBezTo>
                    <a:cubicBezTo>
                      <a:pt x="123" y="0"/>
                      <a:pt x="145" y="0"/>
                      <a:pt x="167" y="5"/>
                    </a:cubicBezTo>
                    <a:cubicBezTo>
                      <a:pt x="191" y="10"/>
                      <a:pt x="215" y="23"/>
                      <a:pt x="237" y="45"/>
                    </a:cubicBezTo>
                    <a:cubicBezTo>
                      <a:pt x="258" y="66"/>
                      <a:pt x="275" y="94"/>
                      <a:pt x="287" y="124"/>
                    </a:cubicBezTo>
                    <a:cubicBezTo>
                      <a:pt x="288" y="124"/>
                      <a:pt x="288" y="124"/>
                      <a:pt x="288" y="124"/>
                    </a:cubicBezTo>
                    <a:cubicBezTo>
                      <a:pt x="315" y="191"/>
                      <a:pt x="317" y="267"/>
                      <a:pt x="286" y="298"/>
                    </a:cubicBezTo>
                    <a:close/>
                  </a:path>
                </a:pathLst>
              </a:custGeom>
              <a:solidFill>
                <a:srgbClr val="FFFF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Freeform 134"/>
              <p:cNvSpPr/>
              <p:nvPr/>
            </p:nvSpPr>
            <p:spPr bwMode="auto">
              <a:xfrm>
                <a:off x="5260920" y="2468827"/>
                <a:ext cx="1651000" cy="1752600"/>
              </a:xfrm>
              <a:custGeom>
                <a:avLst/>
                <a:gdLst>
                  <a:gd name="T0" fmla="*/ 401 w 439"/>
                  <a:gd name="T1" fmla="*/ 363 h 466"/>
                  <a:gd name="T2" fmla="*/ 322 w 439"/>
                  <a:gd name="T3" fmla="*/ 35 h 466"/>
                  <a:gd name="T4" fmla="*/ 311 w 439"/>
                  <a:gd name="T5" fmla="*/ 363 h 466"/>
                  <a:gd name="T6" fmla="*/ 89 w 439"/>
                  <a:gd name="T7" fmla="*/ 109 h 466"/>
                  <a:gd name="T8" fmla="*/ 271 w 439"/>
                  <a:gd name="T9" fmla="*/ 434 h 466"/>
                  <a:gd name="T10" fmla="*/ 401 w 439"/>
                  <a:gd name="T11" fmla="*/ 363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9" h="466">
                    <a:moveTo>
                      <a:pt x="401" y="363"/>
                    </a:moveTo>
                    <a:cubicBezTo>
                      <a:pt x="381" y="336"/>
                      <a:pt x="439" y="0"/>
                      <a:pt x="322" y="35"/>
                    </a:cubicBezTo>
                    <a:cubicBezTo>
                      <a:pt x="205" y="69"/>
                      <a:pt x="394" y="387"/>
                      <a:pt x="311" y="363"/>
                    </a:cubicBezTo>
                    <a:cubicBezTo>
                      <a:pt x="228" y="340"/>
                      <a:pt x="148" y="36"/>
                      <a:pt x="89" y="109"/>
                    </a:cubicBezTo>
                    <a:cubicBezTo>
                      <a:pt x="0" y="218"/>
                      <a:pt x="231" y="401"/>
                      <a:pt x="271" y="434"/>
                    </a:cubicBezTo>
                    <a:cubicBezTo>
                      <a:pt x="311" y="466"/>
                      <a:pt x="401" y="363"/>
                      <a:pt x="401" y="363"/>
                    </a:cubicBezTo>
                    <a:close/>
                  </a:path>
                </a:pathLst>
              </a:custGeom>
              <a:solidFill>
                <a:srgbClr val="FFFF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" name="Freeform 135"/>
              <p:cNvSpPr/>
              <p:nvPr/>
            </p:nvSpPr>
            <p:spPr bwMode="auto">
              <a:xfrm>
                <a:off x="7042095" y="4567502"/>
                <a:ext cx="315913" cy="196850"/>
              </a:xfrm>
              <a:custGeom>
                <a:avLst/>
                <a:gdLst>
                  <a:gd name="T0" fmla="*/ 36 w 84"/>
                  <a:gd name="T1" fmla="*/ 52 h 52"/>
                  <a:gd name="T2" fmla="*/ 45 w 84"/>
                  <a:gd name="T3" fmla="*/ 7 h 52"/>
                  <a:gd name="T4" fmla="*/ 36 w 84"/>
                  <a:gd name="T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4" h="52">
                    <a:moveTo>
                      <a:pt x="36" y="52"/>
                    </a:moveTo>
                    <a:cubicBezTo>
                      <a:pt x="36" y="52"/>
                      <a:pt x="84" y="14"/>
                      <a:pt x="45" y="7"/>
                    </a:cubicBezTo>
                    <a:cubicBezTo>
                      <a:pt x="5" y="0"/>
                      <a:pt x="0" y="30"/>
                      <a:pt x="36" y="52"/>
                    </a:cubicBezTo>
                    <a:close/>
                  </a:path>
                </a:pathLst>
              </a:custGeom>
              <a:solidFill>
                <a:srgbClr val="EB7F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" name="Oval 136"/>
              <p:cNvSpPr>
                <a:spLocks noChangeArrowheads="1"/>
              </p:cNvSpPr>
              <p:nvPr/>
            </p:nvSpPr>
            <p:spPr bwMode="auto">
              <a:xfrm>
                <a:off x="9110607" y="4323027"/>
                <a:ext cx="615950" cy="455613"/>
              </a:xfrm>
              <a:prstGeom prst="ellipse">
                <a:avLst/>
              </a:prstGeom>
              <a:solidFill>
                <a:srgbClr val="FFFF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Freeform 137"/>
              <p:cNvSpPr/>
              <p:nvPr/>
            </p:nvSpPr>
            <p:spPr bwMode="auto">
              <a:xfrm>
                <a:off x="6411857" y="4248415"/>
                <a:ext cx="288925" cy="134938"/>
              </a:xfrm>
              <a:custGeom>
                <a:avLst/>
                <a:gdLst>
                  <a:gd name="T0" fmla="*/ 39 w 77"/>
                  <a:gd name="T1" fmla="*/ 14 h 36"/>
                  <a:gd name="T2" fmla="*/ 0 w 77"/>
                  <a:gd name="T3" fmla="*/ 36 h 36"/>
                  <a:gd name="T4" fmla="*/ 38 w 77"/>
                  <a:gd name="T5" fmla="*/ 0 h 36"/>
                  <a:gd name="T6" fmla="*/ 77 w 77"/>
                  <a:gd name="T7" fmla="*/ 35 h 36"/>
                  <a:gd name="T8" fmla="*/ 39 w 77"/>
                  <a:gd name="T9" fmla="*/ 1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36">
                    <a:moveTo>
                      <a:pt x="39" y="14"/>
                    </a:moveTo>
                    <a:cubicBezTo>
                      <a:pt x="22" y="14"/>
                      <a:pt x="8" y="23"/>
                      <a:pt x="0" y="36"/>
                    </a:cubicBezTo>
                    <a:cubicBezTo>
                      <a:pt x="1" y="16"/>
                      <a:pt x="18" y="0"/>
                      <a:pt x="38" y="0"/>
                    </a:cubicBezTo>
                    <a:cubicBezTo>
                      <a:pt x="59" y="0"/>
                      <a:pt x="75" y="15"/>
                      <a:pt x="77" y="35"/>
                    </a:cubicBezTo>
                    <a:cubicBezTo>
                      <a:pt x="69" y="22"/>
                      <a:pt x="55" y="14"/>
                      <a:pt x="39" y="14"/>
                    </a:cubicBez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138"/>
              <p:cNvSpPr/>
              <p:nvPr/>
            </p:nvSpPr>
            <p:spPr bwMode="auto">
              <a:xfrm>
                <a:off x="6888107" y="4113477"/>
                <a:ext cx="219075" cy="104775"/>
              </a:xfrm>
              <a:custGeom>
                <a:avLst/>
                <a:gdLst>
                  <a:gd name="T0" fmla="*/ 29 w 58"/>
                  <a:gd name="T1" fmla="*/ 11 h 28"/>
                  <a:gd name="T2" fmla="*/ 0 w 58"/>
                  <a:gd name="T3" fmla="*/ 28 h 28"/>
                  <a:gd name="T4" fmla="*/ 29 w 58"/>
                  <a:gd name="T5" fmla="*/ 0 h 28"/>
                  <a:gd name="T6" fmla="*/ 58 w 58"/>
                  <a:gd name="T7" fmla="*/ 28 h 28"/>
                  <a:gd name="T8" fmla="*/ 29 w 58"/>
                  <a:gd name="T9" fmla="*/ 1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9" y="11"/>
                    </a:moveTo>
                    <a:cubicBezTo>
                      <a:pt x="16" y="11"/>
                      <a:pt x="5" y="18"/>
                      <a:pt x="0" y="28"/>
                    </a:cubicBezTo>
                    <a:cubicBezTo>
                      <a:pt x="0" y="13"/>
                      <a:pt x="13" y="0"/>
                      <a:pt x="29" y="0"/>
                    </a:cubicBezTo>
                    <a:cubicBezTo>
                      <a:pt x="44" y="0"/>
                      <a:pt x="57" y="12"/>
                      <a:pt x="58" y="28"/>
                    </a:cubicBezTo>
                    <a:cubicBezTo>
                      <a:pt x="52" y="18"/>
                      <a:pt x="41" y="11"/>
                      <a:pt x="29" y="11"/>
                    </a:cubicBez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17" name="文本框 16"/>
          <p:cNvSpPr txBox="1"/>
          <p:nvPr/>
        </p:nvSpPr>
        <p:spPr>
          <a:xfrm>
            <a:off x="2246867" y="2628195"/>
            <a:ext cx="114662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500" dirty="0">
                <a:latin typeface="文悦古典明朝体 (非商业使用) W5" pitchFamily="50" charset="-122"/>
                <a:ea typeface="文悦古典明朝体 (非商业使用) W5" pitchFamily="50" charset="-122"/>
              </a:rPr>
              <a:t>壹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409590" y="612845"/>
            <a:ext cx="923330" cy="563231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4800" dirty="0">
                <a:solidFill>
                  <a:schemeClr val="bg1"/>
                </a:solidFill>
                <a:latin typeface="文悦古典明朝体 (非商业使用) W5" pitchFamily="50" charset="-122"/>
                <a:ea typeface="文悦古典明朝体 (非商业使用) W5" pitchFamily="50" charset="-122"/>
              </a:rPr>
              <a:t>请在此输入您的标题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5427052" y="614781"/>
            <a:ext cx="2185214" cy="4787778"/>
          </a:xfrm>
          <a:prstGeom prst="rect">
            <a:avLst/>
          </a:prstGeom>
          <a:noFill/>
        </p:spPr>
        <p:txBody>
          <a:bodyPr vert="eaVert" wrap="square" rtlCol="0" anchor="b" anchorCtr="0">
            <a:norm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国风好色而不淫，小雅怨诽而不乱若离骚者，可谓兼之矣</a:t>
            </a:r>
            <a:endParaRPr lang="en-US" altLang="zh-CN" sz="2000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即指诗经</a:t>
            </a:r>
            <a:r>
              <a:rPr lang="en-US" altLang="zh-CN" sz="20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·</a:t>
            </a:r>
            <a:r>
              <a:rPr lang="zh-CN" altLang="en-US" sz="20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国风描写男女感情之事却不过分失当，是对诗经比较高的评价</a:t>
            </a:r>
          </a:p>
        </p:txBody>
      </p:sp>
      <p:sp>
        <p:nvSpPr>
          <p:cNvPr id="26" name="TextBox 35"/>
          <p:cNvSpPr/>
          <p:nvPr/>
        </p:nvSpPr>
        <p:spPr>
          <a:xfrm>
            <a:off x="8802344" y="1243557"/>
            <a:ext cx="2722766" cy="3093259"/>
          </a:xfrm>
          <a:custGeom>
            <a:avLst/>
            <a:gdLst/>
            <a:ahLst/>
            <a:cxnLst/>
            <a:rect l="0" t="0" r="0" b="0"/>
            <a:pathLst>
              <a:path w="2366972" h="2689051">
                <a:moveTo>
                  <a:pt x="0" y="0"/>
                </a:moveTo>
                <a:lnTo>
                  <a:pt x="2366971" y="0"/>
                </a:lnTo>
                <a:lnTo>
                  <a:pt x="2366971" y="2689050"/>
                </a:lnTo>
                <a:lnTo>
                  <a:pt x="0" y="2689050"/>
                </a:lnTo>
                <a:close/>
              </a:path>
            </a:pathLst>
          </a:custGeom>
          <a:blipFill dpi="0" rotWithShape="1">
            <a:blip r:embed="rId3">
              <a:alphaModFix amt="1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Freeform 475"/>
          <p:cNvSpPr/>
          <p:nvPr/>
        </p:nvSpPr>
        <p:spPr bwMode="auto">
          <a:xfrm>
            <a:off x="7327252" y="4096210"/>
            <a:ext cx="1188673" cy="1952825"/>
          </a:xfrm>
          <a:custGeom>
            <a:avLst/>
            <a:gdLst>
              <a:gd name="T0" fmla="*/ 18 w 18"/>
              <a:gd name="T1" fmla="*/ 12 h 29"/>
              <a:gd name="T2" fmla="*/ 16 w 18"/>
              <a:gd name="T3" fmla="*/ 12 h 29"/>
              <a:gd name="T4" fmla="*/ 15 w 18"/>
              <a:gd name="T5" fmla="*/ 12 h 29"/>
              <a:gd name="T6" fmla="*/ 15 w 18"/>
              <a:gd name="T7" fmla="*/ 12 h 29"/>
              <a:gd name="T8" fmla="*/ 13 w 18"/>
              <a:gd name="T9" fmla="*/ 12 h 29"/>
              <a:gd name="T10" fmla="*/ 11 w 18"/>
              <a:gd name="T11" fmla="*/ 12 h 29"/>
              <a:gd name="T12" fmla="*/ 15 w 18"/>
              <a:gd name="T13" fmla="*/ 10 h 29"/>
              <a:gd name="T14" fmla="*/ 16 w 18"/>
              <a:gd name="T15" fmla="*/ 7 h 29"/>
              <a:gd name="T16" fmla="*/ 14 w 18"/>
              <a:gd name="T17" fmla="*/ 7 h 29"/>
              <a:gd name="T18" fmla="*/ 15 w 18"/>
              <a:gd name="T19" fmla="*/ 5 h 29"/>
              <a:gd name="T20" fmla="*/ 15 w 18"/>
              <a:gd name="T21" fmla="*/ 5 h 29"/>
              <a:gd name="T22" fmla="*/ 15 w 18"/>
              <a:gd name="T23" fmla="*/ 3 h 29"/>
              <a:gd name="T24" fmla="*/ 14 w 18"/>
              <a:gd name="T25" fmla="*/ 1 h 29"/>
              <a:gd name="T26" fmla="*/ 13 w 18"/>
              <a:gd name="T27" fmla="*/ 3 h 29"/>
              <a:gd name="T28" fmla="*/ 12 w 18"/>
              <a:gd name="T29" fmla="*/ 3 h 29"/>
              <a:gd name="T30" fmla="*/ 12 w 18"/>
              <a:gd name="T31" fmla="*/ 3 h 29"/>
              <a:gd name="T32" fmla="*/ 10 w 18"/>
              <a:gd name="T33" fmla="*/ 5 h 29"/>
              <a:gd name="T34" fmla="*/ 9 w 18"/>
              <a:gd name="T35" fmla="*/ 3 h 29"/>
              <a:gd name="T36" fmla="*/ 8 w 18"/>
              <a:gd name="T37" fmla="*/ 5 h 29"/>
              <a:gd name="T38" fmla="*/ 8 w 18"/>
              <a:gd name="T39" fmla="*/ 7 h 29"/>
              <a:gd name="T40" fmla="*/ 8 w 18"/>
              <a:gd name="T41" fmla="*/ 9 h 29"/>
              <a:gd name="T42" fmla="*/ 7 w 18"/>
              <a:gd name="T43" fmla="*/ 6 h 29"/>
              <a:gd name="T44" fmla="*/ 6 w 18"/>
              <a:gd name="T45" fmla="*/ 5 h 29"/>
              <a:gd name="T46" fmla="*/ 5 w 18"/>
              <a:gd name="T47" fmla="*/ 3 h 29"/>
              <a:gd name="T48" fmla="*/ 4 w 18"/>
              <a:gd name="T49" fmla="*/ 5 h 29"/>
              <a:gd name="T50" fmla="*/ 4 w 18"/>
              <a:gd name="T51" fmla="*/ 6 h 29"/>
              <a:gd name="T52" fmla="*/ 3 w 18"/>
              <a:gd name="T53" fmla="*/ 7 h 29"/>
              <a:gd name="T54" fmla="*/ 4 w 18"/>
              <a:gd name="T55" fmla="*/ 10 h 29"/>
              <a:gd name="T56" fmla="*/ 2 w 18"/>
              <a:gd name="T57" fmla="*/ 11 h 29"/>
              <a:gd name="T58" fmla="*/ 1 w 18"/>
              <a:gd name="T59" fmla="*/ 12 h 29"/>
              <a:gd name="T60" fmla="*/ 3 w 18"/>
              <a:gd name="T61" fmla="*/ 14 h 29"/>
              <a:gd name="T62" fmla="*/ 7 w 18"/>
              <a:gd name="T63" fmla="*/ 15 h 29"/>
              <a:gd name="T64" fmla="*/ 4 w 18"/>
              <a:gd name="T65" fmla="*/ 22 h 29"/>
              <a:gd name="T66" fmla="*/ 3 w 18"/>
              <a:gd name="T67" fmla="*/ 25 h 29"/>
              <a:gd name="T68" fmla="*/ 1 w 18"/>
              <a:gd name="T69" fmla="*/ 29 h 29"/>
              <a:gd name="T70" fmla="*/ 3 w 18"/>
              <a:gd name="T71" fmla="*/ 24 h 29"/>
              <a:gd name="T72" fmla="*/ 5 w 18"/>
              <a:gd name="T73" fmla="*/ 18 h 29"/>
              <a:gd name="T74" fmla="*/ 6 w 18"/>
              <a:gd name="T75" fmla="*/ 17 h 29"/>
              <a:gd name="T76" fmla="*/ 8 w 18"/>
              <a:gd name="T77" fmla="*/ 16 h 29"/>
              <a:gd name="T78" fmla="*/ 10 w 18"/>
              <a:gd name="T79" fmla="*/ 17 h 29"/>
              <a:gd name="T80" fmla="*/ 13 w 18"/>
              <a:gd name="T81" fmla="*/ 18 h 29"/>
              <a:gd name="T82" fmla="*/ 12 w 18"/>
              <a:gd name="T83" fmla="*/ 16 h 29"/>
              <a:gd name="T84" fmla="*/ 15 w 18"/>
              <a:gd name="T85" fmla="*/ 16 h 29"/>
              <a:gd name="T86" fmla="*/ 15 w 18"/>
              <a:gd name="T87" fmla="*/ 15 h 29"/>
              <a:gd name="T88" fmla="*/ 17 w 18"/>
              <a:gd name="T89" fmla="*/ 14 h 29"/>
              <a:gd name="T90" fmla="*/ 16 w 18"/>
              <a:gd name="T91" fmla="*/ 14 h 29"/>
              <a:gd name="T92" fmla="*/ 18 w 18"/>
              <a:gd name="T93" fmla="*/ 13 h 29"/>
              <a:gd name="T94" fmla="*/ 18 w 18"/>
              <a:gd name="T95" fmla="*/ 12 h 29"/>
              <a:gd name="T96" fmla="*/ 18 w 18"/>
              <a:gd name="T97" fmla="*/ 12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8" h="29">
                <a:moveTo>
                  <a:pt x="18" y="12"/>
                </a:moveTo>
                <a:cubicBezTo>
                  <a:pt x="18" y="13"/>
                  <a:pt x="17" y="12"/>
                  <a:pt x="16" y="12"/>
                </a:cubicBezTo>
                <a:cubicBezTo>
                  <a:pt x="16" y="12"/>
                  <a:pt x="16" y="12"/>
                  <a:pt x="15" y="12"/>
                </a:cubicBezTo>
                <a:cubicBezTo>
                  <a:pt x="14" y="12"/>
                  <a:pt x="15" y="12"/>
                  <a:pt x="15" y="12"/>
                </a:cubicBezTo>
                <a:cubicBezTo>
                  <a:pt x="14" y="12"/>
                  <a:pt x="14" y="12"/>
                  <a:pt x="13" y="12"/>
                </a:cubicBezTo>
                <a:cubicBezTo>
                  <a:pt x="13" y="13"/>
                  <a:pt x="12" y="12"/>
                  <a:pt x="11" y="12"/>
                </a:cubicBezTo>
                <a:cubicBezTo>
                  <a:pt x="12" y="11"/>
                  <a:pt x="14" y="10"/>
                  <a:pt x="15" y="10"/>
                </a:cubicBezTo>
                <a:cubicBezTo>
                  <a:pt x="15" y="9"/>
                  <a:pt x="16" y="8"/>
                  <a:pt x="16" y="7"/>
                </a:cubicBezTo>
                <a:cubicBezTo>
                  <a:pt x="16" y="8"/>
                  <a:pt x="14" y="7"/>
                  <a:pt x="14" y="7"/>
                </a:cubicBezTo>
                <a:cubicBezTo>
                  <a:pt x="14" y="6"/>
                  <a:pt x="15" y="6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4" y="5"/>
                  <a:pt x="15" y="4"/>
                  <a:pt x="15" y="3"/>
                </a:cubicBezTo>
                <a:cubicBezTo>
                  <a:pt x="15" y="3"/>
                  <a:pt x="15" y="0"/>
                  <a:pt x="14" y="1"/>
                </a:cubicBezTo>
                <a:cubicBezTo>
                  <a:pt x="13" y="1"/>
                  <a:pt x="13" y="3"/>
                  <a:pt x="13" y="3"/>
                </a:cubicBezTo>
                <a:cubicBezTo>
                  <a:pt x="13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1" y="3"/>
                  <a:pt x="11" y="4"/>
                  <a:pt x="10" y="5"/>
                </a:cubicBezTo>
                <a:cubicBezTo>
                  <a:pt x="10" y="4"/>
                  <a:pt x="9" y="3"/>
                  <a:pt x="9" y="3"/>
                </a:cubicBezTo>
                <a:cubicBezTo>
                  <a:pt x="9" y="3"/>
                  <a:pt x="8" y="5"/>
                  <a:pt x="8" y="5"/>
                </a:cubicBezTo>
                <a:cubicBezTo>
                  <a:pt x="8" y="6"/>
                  <a:pt x="9" y="7"/>
                  <a:pt x="8" y="7"/>
                </a:cubicBezTo>
                <a:cubicBezTo>
                  <a:pt x="8" y="8"/>
                  <a:pt x="8" y="9"/>
                  <a:pt x="8" y="9"/>
                </a:cubicBezTo>
                <a:cubicBezTo>
                  <a:pt x="7" y="9"/>
                  <a:pt x="7" y="7"/>
                  <a:pt x="7" y="6"/>
                </a:cubicBezTo>
                <a:cubicBezTo>
                  <a:pt x="7" y="7"/>
                  <a:pt x="6" y="5"/>
                  <a:pt x="6" y="5"/>
                </a:cubicBezTo>
                <a:cubicBezTo>
                  <a:pt x="6" y="5"/>
                  <a:pt x="5" y="4"/>
                  <a:pt x="5" y="3"/>
                </a:cubicBezTo>
                <a:cubicBezTo>
                  <a:pt x="4" y="1"/>
                  <a:pt x="4" y="6"/>
                  <a:pt x="4" y="5"/>
                </a:cubicBezTo>
                <a:cubicBezTo>
                  <a:pt x="3" y="6"/>
                  <a:pt x="4" y="6"/>
                  <a:pt x="4" y="6"/>
                </a:cubicBezTo>
                <a:cubicBezTo>
                  <a:pt x="4" y="6"/>
                  <a:pt x="3" y="8"/>
                  <a:pt x="3" y="7"/>
                </a:cubicBezTo>
                <a:cubicBezTo>
                  <a:pt x="3" y="8"/>
                  <a:pt x="3" y="10"/>
                  <a:pt x="4" y="10"/>
                </a:cubicBezTo>
                <a:cubicBezTo>
                  <a:pt x="4" y="11"/>
                  <a:pt x="4" y="12"/>
                  <a:pt x="2" y="11"/>
                </a:cubicBezTo>
                <a:cubicBezTo>
                  <a:pt x="2" y="11"/>
                  <a:pt x="0" y="10"/>
                  <a:pt x="1" y="12"/>
                </a:cubicBezTo>
                <a:cubicBezTo>
                  <a:pt x="1" y="13"/>
                  <a:pt x="2" y="13"/>
                  <a:pt x="3" y="14"/>
                </a:cubicBezTo>
                <a:cubicBezTo>
                  <a:pt x="2" y="15"/>
                  <a:pt x="6" y="15"/>
                  <a:pt x="7" y="15"/>
                </a:cubicBezTo>
                <a:cubicBezTo>
                  <a:pt x="6" y="17"/>
                  <a:pt x="5" y="19"/>
                  <a:pt x="4" y="22"/>
                </a:cubicBezTo>
                <a:cubicBezTo>
                  <a:pt x="3" y="23"/>
                  <a:pt x="3" y="24"/>
                  <a:pt x="3" y="25"/>
                </a:cubicBezTo>
                <a:cubicBezTo>
                  <a:pt x="2" y="26"/>
                  <a:pt x="1" y="28"/>
                  <a:pt x="1" y="29"/>
                </a:cubicBezTo>
                <a:cubicBezTo>
                  <a:pt x="2" y="28"/>
                  <a:pt x="3" y="25"/>
                  <a:pt x="3" y="24"/>
                </a:cubicBezTo>
                <a:cubicBezTo>
                  <a:pt x="4" y="22"/>
                  <a:pt x="5" y="20"/>
                  <a:pt x="5" y="18"/>
                </a:cubicBezTo>
                <a:cubicBezTo>
                  <a:pt x="6" y="18"/>
                  <a:pt x="6" y="17"/>
                  <a:pt x="6" y="17"/>
                </a:cubicBezTo>
                <a:cubicBezTo>
                  <a:pt x="7" y="15"/>
                  <a:pt x="7" y="15"/>
                  <a:pt x="8" y="16"/>
                </a:cubicBezTo>
                <a:cubicBezTo>
                  <a:pt x="8" y="16"/>
                  <a:pt x="10" y="18"/>
                  <a:pt x="10" y="17"/>
                </a:cubicBezTo>
                <a:cubicBezTo>
                  <a:pt x="10" y="18"/>
                  <a:pt x="12" y="19"/>
                  <a:pt x="13" y="18"/>
                </a:cubicBezTo>
                <a:cubicBezTo>
                  <a:pt x="13" y="18"/>
                  <a:pt x="12" y="17"/>
                  <a:pt x="12" y="16"/>
                </a:cubicBezTo>
                <a:cubicBezTo>
                  <a:pt x="13" y="16"/>
                  <a:pt x="15" y="16"/>
                  <a:pt x="15" y="16"/>
                </a:cubicBezTo>
                <a:cubicBezTo>
                  <a:pt x="15" y="15"/>
                  <a:pt x="15" y="15"/>
                  <a:pt x="15" y="15"/>
                </a:cubicBezTo>
                <a:cubicBezTo>
                  <a:pt x="15" y="15"/>
                  <a:pt x="16" y="15"/>
                  <a:pt x="17" y="14"/>
                </a:cubicBezTo>
                <a:cubicBezTo>
                  <a:pt x="17" y="14"/>
                  <a:pt x="17" y="14"/>
                  <a:pt x="16" y="14"/>
                </a:cubicBezTo>
                <a:cubicBezTo>
                  <a:pt x="17" y="14"/>
                  <a:pt x="18" y="13"/>
                  <a:pt x="18" y="13"/>
                </a:cubicBezTo>
                <a:cubicBezTo>
                  <a:pt x="18" y="12"/>
                  <a:pt x="18" y="12"/>
                  <a:pt x="18" y="12"/>
                </a:cubicBezTo>
                <a:cubicBezTo>
                  <a:pt x="18" y="12"/>
                  <a:pt x="18" y="12"/>
                  <a:pt x="18" y="12"/>
                </a:cubicBezTo>
                <a:close/>
              </a:path>
            </a:pathLst>
          </a:custGeom>
          <a:solidFill>
            <a:srgbClr val="BE0D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7" grpId="0"/>
      <p:bldP spid="18" grpId="0"/>
      <p:bldP spid="21" grpId="0"/>
      <p:bldP spid="26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云"/>
          <p:cNvGrpSpPr/>
          <p:nvPr/>
        </p:nvGrpSpPr>
        <p:grpSpPr>
          <a:xfrm>
            <a:off x="8643936" y="3091606"/>
            <a:ext cx="3420203" cy="1618743"/>
            <a:chOff x="3244850" y="2076451"/>
            <a:chExt cx="5705476" cy="2700337"/>
          </a:xfrm>
        </p:grpSpPr>
        <p:sp>
          <p:nvSpPr>
            <p:cNvPr id="3" name="Freeform 146"/>
            <p:cNvSpPr/>
            <p:nvPr/>
          </p:nvSpPr>
          <p:spPr bwMode="auto">
            <a:xfrm>
              <a:off x="3244850" y="2144713"/>
              <a:ext cx="5657850" cy="2632075"/>
            </a:xfrm>
            <a:custGeom>
              <a:avLst/>
              <a:gdLst>
                <a:gd name="T0" fmla="*/ 972 w 1506"/>
                <a:gd name="T1" fmla="*/ 0 h 699"/>
                <a:gd name="T2" fmla="*/ 970 w 1506"/>
                <a:gd name="T3" fmla="*/ 0 h 699"/>
                <a:gd name="T4" fmla="*/ 900 w 1506"/>
                <a:gd name="T5" fmla="*/ 9 h 699"/>
                <a:gd name="T6" fmla="*/ 733 w 1506"/>
                <a:gd name="T7" fmla="*/ 143 h 699"/>
                <a:gd name="T8" fmla="*/ 677 w 1506"/>
                <a:gd name="T9" fmla="*/ 185 h 699"/>
                <a:gd name="T10" fmla="*/ 442 w 1506"/>
                <a:gd name="T11" fmla="*/ 274 h 699"/>
                <a:gd name="T12" fmla="*/ 341 w 1506"/>
                <a:gd name="T13" fmla="*/ 441 h 699"/>
                <a:gd name="T14" fmla="*/ 234 w 1506"/>
                <a:gd name="T15" fmla="*/ 368 h 699"/>
                <a:gd name="T16" fmla="*/ 291 w 1506"/>
                <a:gd name="T17" fmla="*/ 383 h 699"/>
                <a:gd name="T18" fmla="*/ 294 w 1506"/>
                <a:gd name="T19" fmla="*/ 386 h 699"/>
                <a:gd name="T20" fmla="*/ 305 w 1506"/>
                <a:gd name="T21" fmla="*/ 387 h 699"/>
                <a:gd name="T22" fmla="*/ 349 w 1506"/>
                <a:gd name="T23" fmla="*/ 348 h 699"/>
                <a:gd name="T24" fmla="*/ 288 w 1506"/>
                <a:gd name="T25" fmla="*/ 293 h 699"/>
                <a:gd name="T26" fmla="*/ 151 w 1506"/>
                <a:gd name="T27" fmla="*/ 383 h 699"/>
                <a:gd name="T28" fmla="*/ 151 w 1506"/>
                <a:gd name="T29" fmla="*/ 383 h 699"/>
                <a:gd name="T30" fmla="*/ 75 w 1506"/>
                <a:gd name="T31" fmla="*/ 419 h 699"/>
                <a:gd name="T32" fmla="*/ 51 w 1506"/>
                <a:gd name="T33" fmla="*/ 418 h 699"/>
                <a:gd name="T34" fmla="*/ 7 w 1506"/>
                <a:gd name="T35" fmla="*/ 419 h 699"/>
                <a:gd name="T36" fmla="*/ 0 w 1506"/>
                <a:gd name="T37" fmla="*/ 425 h 699"/>
                <a:gd name="T38" fmla="*/ 104 w 1506"/>
                <a:gd name="T39" fmla="*/ 485 h 699"/>
                <a:gd name="T40" fmla="*/ 127 w 1506"/>
                <a:gd name="T41" fmla="*/ 484 h 699"/>
                <a:gd name="T42" fmla="*/ 288 w 1506"/>
                <a:gd name="T43" fmla="*/ 584 h 699"/>
                <a:gd name="T44" fmla="*/ 385 w 1506"/>
                <a:gd name="T45" fmla="*/ 559 h 699"/>
                <a:gd name="T46" fmla="*/ 639 w 1506"/>
                <a:gd name="T47" fmla="*/ 699 h 699"/>
                <a:gd name="T48" fmla="*/ 823 w 1506"/>
                <a:gd name="T49" fmla="*/ 532 h 699"/>
                <a:gd name="T50" fmla="*/ 712 w 1506"/>
                <a:gd name="T51" fmla="*/ 518 h 699"/>
                <a:gd name="T52" fmla="*/ 711 w 1506"/>
                <a:gd name="T53" fmla="*/ 578 h 699"/>
                <a:gd name="T54" fmla="*/ 771 w 1506"/>
                <a:gd name="T55" fmla="*/ 559 h 699"/>
                <a:gd name="T56" fmla="*/ 710 w 1506"/>
                <a:gd name="T57" fmla="*/ 638 h 699"/>
                <a:gd name="T58" fmla="*/ 637 w 1506"/>
                <a:gd name="T59" fmla="*/ 494 h 699"/>
                <a:gd name="T60" fmla="*/ 781 w 1506"/>
                <a:gd name="T61" fmla="*/ 452 h 699"/>
                <a:gd name="T62" fmla="*/ 936 w 1506"/>
                <a:gd name="T63" fmla="*/ 526 h 699"/>
                <a:gd name="T64" fmla="*/ 1010 w 1506"/>
                <a:gd name="T65" fmla="*/ 525 h 699"/>
                <a:gd name="T66" fmla="*/ 1074 w 1506"/>
                <a:gd name="T67" fmla="*/ 564 h 699"/>
                <a:gd name="T68" fmla="*/ 1275 w 1506"/>
                <a:gd name="T69" fmla="*/ 589 h 699"/>
                <a:gd name="T70" fmla="*/ 1293 w 1506"/>
                <a:gd name="T71" fmla="*/ 378 h 699"/>
                <a:gd name="T72" fmla="*/ 1372 w 1506"/>
                <a:gd name="T73" fmla="*/ 346 h 699"/>
                <a:gd name="T74" fmla="*/ 1396 w 1506"/>
                <a:gd name="T75" fmla="*/ 442 h 699"/>
                <a:gd name="T76" fmla="*/ 1366 w 1506"/>
                <a:gd name="T77" fmla="*/ 405 h 699"/>
                <a:gd name="T78" fmla="*/ 1332 w 1506"/>
                <a:gd name="T79" fmla="*/ 424 h 699"/>
                <a:gd name="T80" fmla="*/ 1349 w 1506"/>
                <a:gd name="T81" fmla="*/ 497 h 699"/>
                <a:gd name="T82" fmla="*/ 1506 w 1506"/>
                <a:gd name="T83" fmla="*/ 352 h 699"/>
                <a:gd name="T84" fmla="*/ 1269 w 1506"/>
                <a:gd name="T85" fmla="*/ 235 h 699"/>
                <a:gd name="T86" fmla="*/ 1106 w 1506"/>
                <a:gd name="T87" fmla="*/ 320 h 699"/>
                <a:gd name="T88" fmla="*/ 919 w 1506"/>
                <a:gd name="T89" fmla="*/ 110 h 699"/>
                <a:gd name="T90" fmla="*/ 1030 w 1506"/>
                <a:gd name="T91" fmla="*/ 57 h 699"/>
                <a:gd name="T92" fmla="*/ 1057 w 1506"/>
                <a:gd name="T93" fmla="*/ 130 h 699"/>
                <a:gd name="T94" fmla="*/ 1209 w 1506"/>
                <a:gd name="T95" fmla="*/ 130 h 699"/>
                <a:gd name="T96" fmla="*/ 1026 w 1506"/>
                <a:gd name="T97" fmla="*/ 3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06" h="699">
                  <a:moveTo>
                    <a:pt x="977" y="0"/>
                  </a:moveTo>
                  <a:cubicBezTo>
                    <a:pt x="975" y="0"/>
                    <a:pt x="973" y="0"/>
                    <a:pt x="972" y="0"/>
                  </a:cubicBezTo>
                  <a:cubicBezTo>
                    <a:pt x="971" y="0"/>
                    <a:pt x="970" y="0"/>
                    <a:pt x="970" y="0"/>
                  </a:cubicBezTo>
                  <a:cubicBezTo>
                    <a:pt x="970" y="0"/>
                    <a:pt x="970" y="0"/>
                    <a:pt x="970" y="0"/>
                  </a:cubicBezTo>
                  <a:cubicBezTo>
                    <a:pt x="969" y="0"/>
                    <a:pt x="969" y="0"/>
                    <a:pt x="968" y="0"/>
                  </a:cubicBezTo>
                  <a:cubicBezTo>
                    <a:pt x="945" y="0"/>
                    <a:pt x="922" y="3"/>
                    <a:pt x="900" y="9"/>
                  </a:cubicBezTo>
                  <a:cubicBezTo>
                    <a:pt x="899" y="9"/>
                    <a:pt x="899" y="9"/>
                    <a:pt x="899" y="9"/>
                  </a:cubicBezTo>
                  <a:cubicBezTo>
                    <a:pt x="827" y="29"/>
                    <a:pt x="767" y="78"/>
                    <a:pt x="733" y="143"/>
                  </a:cubicBezTo>
                  <a:cubicBezTo>
                    <a:pt x="721" y="168"/>
                    <a:pt x="701" y="186"/>
                    <a:pt x="681" y="186"/>
                  </a:cubicBezTo>
                  <a:cubicBezTo>
                    <a:pt x="680" y="186"/>
                    <a:pt x="678" y="186"/>
                    <a:pt x="677" y="185"/>
                  </a:cubicBezTo>
                  <a:cubicBezTo>
                    <a:pt x="664" y="184"/>
                    <a:pt x="652" y="183"/>
                    <a:pt x="639" y="183"/>
                  </a:cubicBezTo>
                  <a:cubicBezTo>
                    <a:pt x="560" y="183"/>
                    <a:pt x="489" y="218"/>
                    <a:pt x="442" y="274"/>
                  </a:cubicBezTo>
                  <a:cubicBezTo>
                    <a:pt x="422" y="297"/>
                    <a:pt x="412" y="344"/>
                    <a:pt x="404" y="373"/>
                  </a:cubicBezTo>
                  <a:cubicBezTo>
                    <a:pt x="394" y="405"/>
                    <a:pt x="375" y="432"/>
                    <a:pt x="341" y="441"/>
                  </a:cubicBezTo>
                  <a:cubicBezTo>
                    <a:pt x="331" y="444"/>
                    <a:pt x="320" y="445"/>
                    <a:pt x="309" y="445"/>
                  </a:cubicBezTo>
                  <a:cubicBezTo>
                    <a:pt x="263" y="445"/>
                    <a:pt x="213" y="423"/>
                    <a:pt x="234" y="368"/>
                  </a:cubicBezTo>
                  <a:cubicBezTo>
                    <a:pt x="239" y="353"/>
                    <a:pt x="251" y="347"/>
                    <a:pt x="263" y="347"/>
                  </a:cubicBezTo>
                  <a:cubicBezTo>
                    <a:pt x="281" y="347"/>
                    <a:pt x="299" y="362"/>
                    <a:pt x="291" y="383"/>
                  </a:cubicBezTo>
                  <a:cubicBezTo>
                    <a:pt x="291" y="384"/>
                    <a:pt x="291" y="384"/>
                    <a:pt x="291" y="384"/>
                  </a:cubicBezTo>
                  <a:cubicBezTo>
                    <a:pt x="290" y="385"/>
                    <a:pt x="292" y="386"/>
                    <a:pt x="294" y="386"/>
                  </a:cubicBezTo>
                  <a:cubicBezTo>
                    <a:pt x="295" y="387"/>
                    <a:pt x="296" y="387"/>
                    <a:pt x="297" y="387"/>
                  </a:cubicBezTo>
                  <a:cubicBezTo>
                    <a:pt x="300" y="387"/>
                    <a:pt x="303" y="387"/>
                    <a:pt x="305" y="387"/>
                  </a:cubicBezTo>
                  <a:cubicBezTo>
                    <a:pt x="314" y="387"/>
                    <a:pt x="323" y="386"/>
                    <a:pt x="329" y="383"/>
                  </a:cubicBezTo>
                  <a:cubicBezTo>
                    <a:pt x="340" y="377"/>
                    <a:pt x="346" y="364"/>
                    <a:pt x="349" y="348"/>
                  </a:cubicBezTo>
                  <a:cubicBezTo>
                    <a:pt x="354" y="326"/>
                    <a:pt x="339" y="301"/>
                    <a:pt x="321" y="297"/>
                  </a:cubicBezTo>
                  <a:cubicBezTo>
                    <a:pt x="310" y="294"/>
                    <a:pt x="299" y="293"/>
                    <a:pt x="288" y="293"/>
                  </a:cubicBezTo>
                  <a:cubicBezTo>
                    <a:pt x="246" y="293"/>
                    <a:pt x="209" y="310"/>
                    <a:pt x="182" y="338"/>
                  </a:cubicBezTo>
                  <a:cubicBezTo>
                    <a:pt x="162" y="360"/>
                    <a:pt x="152" y="383"/>
                    <a:pt x="151" y="383"/>
                  </a:cubicBezTo>
                  <a:cubicBezTo>
                    <a:pt x="151" y="383"/>
                    <a:pt x="151" y="383"/>
                    <a:pt x="151" y="383"/>
                  </a:cubicBezTo>
                  <a:cubicBezTo>
                    <a:pt x="151" y="383"/>
                    <a:pt x="151" y="383"/>
                    <a:pt x="151" y="383"/>
                  </a:cubicBezTo>
                  <a:cubicBezTo>
                    <a:pt x="150" y="383"/>
                    <a:pt x="140" y="402"/>
                    <a:pt x="118" y="411"/>
                  </a:cubicBezTo>
                  <a:cubicBezTo>
                    <a:pt x="105" y="417"/>
                    <a:pt x="90" y="419"/>
                    <a:pt x="75" y="419"/>
                  </a:cubicBezTo>
                  <a:cubicBezTo>
                    <a:pt x="75" y="419"/>
                    <a:pt x="75" y="419"/>
                    <a:pt x="75" y="419"/>
                  </a:cubicBezTo>
                  <a:cubicBezTo>
                    <a:pt x="67" y="419"/>
                    <a:pt x="59" y="419"/>
                    <a:pt x="51" y="418"/>
                  </a:cubicBezTo>
                  <a:cubicBezTo>
                    <a:pt x="43" y="417"/>
                    <a:pt x="35" y="417"/>
                    <a:pt x="27" y="417"/>
                  </a:cubicBezTo>
                  <a:cubicBezTo>
                    <a:pt x="20" y="417"/>
                    <a:pt x="13" y="417"/>
                    <a:pt x="7" y="419"/>
                  </a:cubicBezTo>
                  <a:cubicBezTo>
                    <a:pt x="6" y="419"/>
                    <a:pt x="5" y="419"/>
                    <a:pt x="4" y="419"/>
                  </a:cubicBezTo>
                  <a:cubicBezTo>
                    <a:pt x="3" y="419"/>
                    <a:pt x="1" y="422"/>
                    <a:pt x="0" y="425"/>
                  </a:cubicBezTo>
                  <a:cubicBezTo>
                    <a:pt x="0" y="427"/>
                    <a:pt x="0" y="429"/>
                    <a:pt x="0" y="431"/>
                  </a:cubicBezTo>
                  <a:cubicBezTo>
                    <a:pt x="0" y="461"/>
                    <a:pt x="46" y="485"/>
                    <a:pt x="104" y="485"/>
                  </a:cubicBezTo>
                  <a:cubicBezTo>
                    <a:pt x="112" y="485"/>
                    <a:pt x="119" y="485"/>
                    <a:pt x="126" y="484"/>
                  </a:cubicBezTo>
                  <a:cubicBezTo>
                    <a:pt x="127" y="484"/>
                    <a:pt x="127" y="484"/>
                    <a:pt x="127" y="484"/>
                  </a:cubicBezTo>
                  <a:cubicBezTo>
                    <a:pt x="140" y="484"/>
                    <a:pt x="155" y="505"/>
                    <a:pt x="173" y="528"/>
                  </a:cubicBezTo>
                  <a:cubicBezTo>
                    <a:pt x="200" y="562"/>
                    <a:pt x="241" y="584"/>
                    <a:pt x="288" y="584"/>
                  </a:cubicBezTo>
                  <a:cubicBezTo>
                    <a:pt x="312" y="584"/>
                    <a:pt x="335" y="578"/>
                    <a:pt x="356" y="567"/>
                  </a:cubicBezTo>
                  <a:cubicBezTo>
                    <a:pt x="366" y="561"/>
                    <a:pt x="375" y="559"/>
                    <a:pt x="385" y="559"/>
                  </a:cubicBezTo>
                  <a:cubicBezTo>
                    <a:pt x="399" y="559"/>
                    <a:pt x="412" y="566"/>
                    <a:pt x="422" y="581"/>
                  </a:cubicBezTo>
                  <a:cubicBezTo>
                    <a:pt x="468" y="652"/>
                    <a:pt x="548" y="699"/>
                    <a:pt x="639" y="699"/>
                  </a:cubicBezTo>
                  <a:cubicBezTo>
                    <a:pt x="717" y="699"/>
                    <a:pt x="787" y="665"/>
                    <a:pt x="834" y="610"/>
                  </a:cubicBezTo>
                  <a:cubicBezTo>
                    <a:pt x="854" y="587"/>
                    <a:pt x="848" y="548"/>
                    <a:pt x="823" y="532"/>
                  </a:cubicBezTo>
                  <a:cubicBezTo>
                    <a:pt x="801" y="519"/>
                    <a:pt x="778" y="511"/>
                    <a:pt x="753" y="511"/>
                  </a:cubicBezTo>
                  <a:cubicBezTo>
                    <a:pt x="740" y="511"/>
                    <a:pt x="727" y="513"/>
                    <a:pt x="712" y="518"/>
                  </a:cubicBezTo>
                  <a:cubicBezTo>
                    <a:pt x="692" y="526"/>
                    <a:pt x="647" y="552"/>
                    <a:pt x="685" y="572"/>
                  </a:cubicBezTo>
                  <a:cubicBezTo>
                    <a:pt x="693" y="576"/>
                    <a:pt x="702" y="578"/>
                    <a:pt x="711" y="578"/>
                  </a:cubicBezTo>
                  <a:cubicBezTo>
                    <a:pt x="726" y="578"/>
                    <a:pt x="742" y="572"/>
                    <a:pt x="755" y="564"/>
                  </a:cubicBezTo>
                  <a:cubicBezTo>
                    <a:pt x="761" y="560"/>
                    <a:pt x="766" y="559"/>
                    <a:pt x="771" y="559"/>
                  </a:cubicBezTo>
                  <a:cubicBezTo>
                    <a:pt x="796" y="559"/>
                    <a:pt x="813" y="598"/>
                    <a:pt x="786" y="615"/>
                  </a:cubicBezTo>
                  <a:cubicBezTo>
                    <a:pt x="763" y="629"/>
                    <a:pt x="737" y="638"/>
                    <a:pt x="710" y="638"/>
                  </a:cubicBezTo>
                  <a:cubicBezTo>
                    <a:pt x="689" y="638"/>
                    <a:pt x="668" y="632"/>
                    <a:pt x="649" y="620"/>
                  </a:cubicBezTo>
                  <a:cubicBezTo>
                    <a:pt x="609" y="592"/>
                    <a:pt x="595" y="527"/>
                    <a:pt x="637" y="494"/>
                  </a:cubicBezTo>
                  <a:cubicBezTo>
                    <a:pt x="672" y="466"/>
                    <a:pt x="714" y="451"/>
                    <a:pt x="757" y="451"/>
                  </a:cubicBezTo>
                  <a:cubicBezTo>
                    <a:pt x="765" y="451"/>
                    <a:pt x="773" y="451"/>
                    <a:pt x="781" y="452"/>
                  </a:cubicBezTo>
                  <a:cubicBezTo>
                    <a:pt x="811" y="456"/>
                    <a:pt x="838" y="469"/>
                    <a:pt x="863" y="486"/>
                  </a:cubicBezTo>
                  <a:cubicBezTo>
                    <a:pt x="887" y="503"/>
                    <a:pt x="918" y="524"/>
                    <a:pt x="936" y="526"/>
                  </a:cubicBezTo>
                  <a:cubicBezTo>
                    <a:pt x="947" y="528"/>
                    <a:pt x="957" y="528"/>
                    <a:pt x="968" y="528"/>
                  </a:cubicBezTo>
                  <a:cubicBezTo>
                    <a:pt x="983" y="528"/>
                    <a:pt x="997" y="527"/>
                    <a:pt x="1010" y="525"/>
                  </a:cubicBezTo>
                  <a:cubicBezTo>
                    <a:pt x="1012" y="525"/>
                    <a:pt x="1014" y="524"/>
                    <a:pt x="1016" y="524"/>
                  </a:cubicBezTo>
                  <a:cubicBezTo>
                    <a:pt x="1037" y="524"/>
                    <a:pt x="1057" y="542"/>
                    <a:pt x="1074" y="564"/>
                  </a:cubicBezTo>
                  <a:cubicBezTo>
                    <a:pt x="1099" y="598"/>
                    <a:pt x="1140" y="621"/>
                    <a:pt x="1186" y="621"/>
                  </a:cubicBezTo>
                  <a:cubicBezTo>
                    <a:pt x="1220" y="621"/>
                    <a:pt x="1251" y="609"/>
                    <a:pt x="1275" y="589"/>
                  </a:cubicBezTo>
                  <a:cubicBezTo>
                    <a:pt x="1299" y="570"/>
                    <a:pt x="1288" y="534"/>
                    <a:pt x="1274" y="507"/>
                  </a:cubicBezTo>
                  <a:cubicBezTo>
                    <a:pt x="1251" y="466"/>
                    <a:pt x="1254" y="413"/>
                    <a:pt x="1293" y="378"/>
                  </a:cubicBezTo>
                  <a:cubicBezTo>
                    <a:pt x="1313" y="361"/>
                    <a:pt x="1338" y="346"/>
                    <a:pt x="1365" y="346"/>
                  </a:cubicBezTo>
                  <a:cubicBezTo>
                    <a:pt x="1367" y="346"/>
                    <a:pt x="1370" y="346"/>
                    <a:pt x="1372" y="346"/>
                  </a:cubicBezTo>
                  <a:cubicBezTo>
                    <a:pt x="1404" y="349"/>
                    <a:pt x="1424" y="373"/>
                    <a:pt x="1429" y="404"/>
                  </a:cubicBezTo>
                  <a:cubicBezTo>
                    <a:pt x="1433" y="427"/>
                    <a:pt x="1414" y="442"/>
                    <a:pt x="1396" y="442"/>
                  </a:cubicBezTo>
                  <a:cubicBezTo>
                    <a:pt x="1385" y="442"/>
                    <a:pt x="1374" y="435"/>
                    <a:pt x="1372" y="420"/>
                  </a:cubicBezTo>
                  <a:cubicBezTo>
                    <a:pt x="1370" y="411"/>
                    <a:pt x="1370" y="405"/>
                    <a:pt x="1366" y="405"/>
                  </a:cubicBezTo>
                  <a:cubicBezTo>
                    <a:pt x="1366" y="405"/>
                    <a:pt x="1365" y="405"/>
                    <a:pt x="1365" y="405"/>
                  </a:cubicBezTo>
                  <a:cubicBezTo>
                    <a:pt x="1352" y="408"/>
                    <a:pt x="1341" y="414"/>
                    <a:pt x="1332" y="424"/>
                  </a:cubicBezTo>
                  <a:cubicBezTo>
                    <a:pt x="1321" y="436"/>
                    <a:pt x="1317" y="449"/>
                    <a:pt x="1320" y="462"/>
                  </a:cubicBezTo>
                  <a:cubicBezTo>
                    <a:pt x="1323" y="484"/>
                    <a:pt x="1344" y="497"/>
                    <a:pt x="1349" y="497"/>
                  </a:cubicBezTo>
                  <a:cubicBezTo>
                    <a:pt x="1351" y="497"/>
                    <a:pt x="1354" y="497"/>
                    <a:pt x="1356" y="497"/>
                  </a:cubicBezTo>
                  <a:cubicBezTo>
                    <a:pt x="1439" y="497"/>
                    <a:pt x="1506" y="432"/>
                    <a:pt x="1506" y="352"/>
                  </a:cubicBezTo>
                  <a:cubicBezTo>
                    <a:pt x="1506" y="273"/>
                    <a:pt x="1439" y="208"/>
                    <a:pt x="1356" y="208"/>
                  </a:cubicBezTo>
                  <a:cubicBezTo>
                    <a:pt x="1324" y="208"/>
                    <a:pt x="1294" y="218"/>
                    <a:pt x="1269" y="235"/>
                  </a:cubicBezTo>
                  <a:cubicBezTo>
                    <a:pt x="1245" y="251"/>
                    <a:pt x="1213" y="290"/>
                    <a:pt x="1186" y="302"/>
                  </a:cubicBezTo>
                  <a:cubicBezTo>
                    <a:pt x="1162" y="314"/>
                    <a:pt x="1135" y="320"/>
                    <a:pt x="1106" y="320"/>
                  </a:cubicBezTo>
                  <a:cubicBezTo>
                    <a:pt x="1002" y="320"/>
                    <a:pt x="918" y="236"/>
                    <a:pt x="918" y="132"/>
                  </a:cubicBezTo>
                  <a:cubicBezTo>
                    <a:pt x="918" y="124"/>
                    <a:pt x="919" y="117"/>
                    <a:pt x="919" y="110"/>
                  </a:cubicBezTo>
                  <a:cubicBezTo>
                    <a:pt x="927" y="65"/>
                    <a:pt x="957" y="52"/>
                    <a:pt x="990" y="52"/>
                  </a:cubicBezTo>
                  <a:cubicBezTo>
                    <a:pt x="1004" y="52"/>
                    <a:pt x="1017" y="54"/>
                    <a:pt x="1030" y="57"/>
                  </a:cubicBezTo>
                  <a:cubicBezTo>
                    <a:pt x="1059" y="64"/>
                    <a:pt x="1070" y="84"/>
                    <a:pt x="1064" y="100"/>
                  </a:cubicBezTo>
                  <a:cubicBezTo>
                    <a:pt x="1060" y="109"/>
                    <a:pt x="1057" y="119"/>
                    <a:pt x="1057" y="130"/>
                  </a:cubicBezTo>
                  <a:cubicBezTo>
                    <a:pt x="1057" y="172"/>
                    <a:pt x="1091" y="206"/>
                    <a:pt x="1133" y="206"/>
                  </a:cubicBezTo>
                  <a:cubicBezTo>
                    <a:pt x="1175" y="206"/>
                    <a:pt x="1209" y="172"/>
                    <a:pt x="1209" y="130"/>
                  </a:cubicBezTo>
                  <a:cubicBezTo>
                    <a:pt x="1209" y="104"/>
                    <a:pt x="1196" y="81"/>
                    <a:pt x="1176" y="67"/>
                  </a:cubicBezTo>
                  <a:cubicBezTo>
                    <a:pt x="1127" y="27"/>
                    <a:pt x="1073" y="9"/>
                    <a:pt x="1026" y="3"/>
                  </a:cubicBezTo>
                  <a:cubicBezTo>
                    <a:pt x="1005" y="1"/>
                    <a:pt x="986" y="0"/>
                    <a:pt x="977" y="0"/>
                  </a:cubicBezTo>
                </a:path>
              </a:pathLst>
            </a:custGeom>
            <a:solidFill>
              <a:srgbClr val="B6F1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Freeform 147"/>
            <p:cNvSpPr/>
            <p:nvPr/>
          </p:nvSpPr>
          <p:spPr bwMode="auto">
            <a:xfrm>
              <a:off x="3294063" y="2076451"/>
              <a:ext cx="5656263" cy="2636838"/>
            </a:xfrm>
            <a:custGeom>
              <a:avLst/>
              <a:gdLst>
                <a:gd name="T0" fmla="*/ 1186 w 1506"/>
                <a:gd name="T1" fmla="*/ 303 h 700"/>
                <a:gd name="T2" fmla="*/ 918 w 1506"/>
                <a:gd name="T3" fmla="*/ 133 h 700"/>
                <a:gd name="T4" fmla="*/ 1030 w 1506"/>
                <a:gd name="T5" fmla="*/ 58 h 700"/>
                <a:gd name="T6" fmla="*/ 1057 w 1506"/>
                <a:gd name="T7" fmla="*/ 131 h 700"/>
                <a:gd name="T8" fmla="*/ 1209 w 1506"/>
                <a:gd name="T9" fmla="*/ 131 h 700"/>
                <a:gd name="T10" fmla="*/ 1026 w 1506"/>
                <a:gd name="T11" fmla="*/ 4 h 700"/>
                <a:gd name="T12" fmla="*/ 968 w 1506"/>
                <a:gd name="T13" fmla="*/ 1 h 700"/>
                <a:gd name="T14" fmla="*/ 899 w 1506"/>
                <a:gd name="T15" fmla="*/ 10 h 700"/>
                <a:gd name="T16" fmla="*/ 677 w 1506"/>
                <a:gd name="T17" fmla="*/ 186 h 700"/>
                <a:gd name="T18" fmla="*/ 442 w 1506"/>
                <a:gd name="T19" fmla="*/ 275 h 700"/>
                <a:gd name="T20" fmla="*/ 341 w 1506"/>
                <a:gd name="T21" fmla="*/ 442 h 700"/>
                <a:gd name="T22" fmla="*/ 291 w 1506"/>
                <a:gd name="T23" fmla="*/ 384 h 700"/>
                <a:gd name="T24" fmla="*/ 294 w 1506"/>
                <a:gd name="T25" fmla="*/ 388 h 700"/>
                <a:gd name="T26" fmla="*/ 330 w 1506"/>
                <a:gd name="T27" fmla="*/ 384 h 700"/>
                <a:gd name="T28" fmla="*/ 321 w 1506"/>
                <a:gd name="T29" fmla="*/ 298 h 700"/>
                <a:gd name="T30" fmla="*/ 183 w 1506"/>
                <a:gd name="T31" fmla="*/ 339 h 700"/>
                <a:gd name="T32" fmla="*/ 118 w 1506"/>
                <a:gd name="T33" fmla="*/ 412 h 700"/>
                <a:gd name="T34" fmla="*/ 7 w 1506"/>
                <a:gd name="T35" fmla="*/ 420 h 700"/>
                <a:gd name="T36" fmla="*/ 0 w 1506"/>
                <a:gd name="T37" fmla="*/ 426 h 700"/>
                <a:gd name="T38" fmla="*/ 104 w 1506"/>
                <a:gd name="T39" fmla="*/ 486 h 700"/>
                <a:gd name="T40" fmla="*/ 173 w 1506"/>
                <a:gd name="T41" fmla="*/ 529 h 700"/>
                <a:gd name="T42" fmla="*/ 356 w 1506"/>
                <a:gd name="T43" fmla="*/ 568 h 700"/>
                <a:gd name="T44" fmla="*/ 639 w 1506"/>
                <a:gd name="T45" fmla="*/ 700 h 700"/>
                <a:gd name="T46" fmla="*/ 823 w 1506"/>
                <a:gd name="T47" fmla="*/ 533 h 700"/>
                <a:gd name="T48" fmla="*/ 685 w 1506"/>
                <a:gd name="T49" fmla="*/ 573 h 700"/>
                <a:gd name="T50" fmla="*/ 786 w 1506"/>
                <a:gd name="T51" fmla="*/ 616 h 700"/>
                <a:gd name="T52" fmla="*/ 637 w 1506"/>
                <a:gd name="T53" fmla="*/ 495 h 700"/>
                <a:gd name="T54" fmla="*/ 863 w 1506"/>
                <a:gd name="T55" fmla="*/ 487 h 700"/>
                <a:gd name="T56" fmla="*/ 968 w 1506"/>
                <a:gd name="T57" fmla="*/ 529 h 700"/>
                <a:gd name="T58" fmla="*/ 1074 w 1506"/>
                <a:gd name="T59" fmla="*/ 565 h 700"/>
                <a:gd name="T60" fmla="*/ 1276 w 1506"/>
                <a:gd name="T61" fmla="*/ 590 h 700"/>
                <a:gd name="T62" fmla="*/ 1294 w 1506"/>
                <a:gd name="T63" fmla="*/ 380 h 700"/>
                <a:gd name="T64" fmla="*/ 1429 w 1506"/>
                <a:gd name="T65" fmla="*/ 405 h 700"/>
                <a:gd name="T66" fmla="*/ 1365 w 1506"/>
                <a:gd name="T67" fmla="*/ 406 h 700"/>
                <a:gd name="T68" fmla="*/ 1320 w 1506"/>
                <a:gd name="T69" fmla="*/ 463 h 700"/>
                <a:gd name="T70" fmla="*/ 1356 w 1506"/>
                <a:gd name="T71" fmla="*/ 498 h 700"/>
                <a:gd name="T72" fmla="*/ 1356 w 1506"/>
                <a:gd name="T73" fmla="*/ 209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06" h="700">
                  <a:moveTo>
                    <a:pt x="1270" y="236"/>
                  </a:moveTo>
                  <a:cubicBezTo>
                    <a:pt x="1245" y="253"/>
                    <a:pt x="1213" y="291"/>
                    <a:pt x="1186" y="303"/>
                  </a:cubicBezTo>
                  <a:cubicBezTo>
                    <a:pt x="1162" y="315"/>
                    <a:pt x="1135" y="321"/>
                    <a:pt x="1107" y="321"/>
                  </a:cubicBezTo>
                  <a:cubicBezTo>
                    <a:pt x="1003" y="321"/>
                    <a:pt x="918" y="237"/>
                    <a:pt x="918" y="133"/>
                  </a:cubicBezTo>
                  <a:cubicBezTo>
                    <a:pt x="918" y="125"/>
                    <a:pt x="919" y="118"/>
                    <a:pt x="920" y="111"/>
                  </a:cubicBezTo>
                  <a:cubicBezTo>
                    <a:pt x="930" y="49"/>
                    <a:pt x="985" y="48"/>
                    <a:pt x="1030" y="58"/>
                  </a:cubicBezTo>
                  <a:cubicBezTo>
                    <a:pt x="1059" y="65"/>
                    <a:pt x="1071" y="85"/>
                    <a:pt x="1064" y="101"/>
                  </a:cubicBezTo>
                  <a:cubicBezTo>
                    <a:pt x="1060" y="110"/>
                    <a:pt x="1057" y="120"/>
                    <a:pt x="1057" y="131"/>
                  </a:cubicBezTo>
                  <a:cubicBezTo>
                    <a:pt x="1057" y="173"/>
                    <a:pt x="1091" y="207"/>
                    <a:pt x="1133" y="207"/>
                  </a:cubicBezTo>
                  <a:cubicBezTo>
                    <a:pt x="1175" y="207"/>
                    <a:pt x="1209" y="173"/>
                    <a:pt x="1209" y="131"/>
                  </a:cubicBezTo>
                  <a:cubicBezTo>
                    <a:pt x="1209" y="105"/>
                    <a:pt x="1196" y="82"/>
                    <a:pt x="1176" y="68"/>
                  </a:cubicBezTo>
                  <a:cubicBezTo>
                    <a:pt x="1128" y="28"/>
                    <a:pt x="1073" y="11"/>
                    <a:pt x="1026" y="4"/>
                  </a:cubicBezTo>
                  <a:cubicBezTo>
                    <a:pt x="996" y="0"/>
                    <a:pt x="971" y="1"/>
                    <a:pt x="970" y="1"/>
                  </a:cubicBezTo>
                  <a:cubicBezTo>
                    <a:pt x="970" y="1"/>
                    <a:pt x="969" y="1"/>
                    <a:pt x="968" y="1"/>
                  </a:cubicBezTo>
                  <a:cubicBezTo>
                    <a:pt x="945" y="1"/>
                    <a:pt x="922" y="4"/>
                    <a:pt x="901" y="10"/>
                  </a:cubicBezTo>
                  <a:cubicBezTo>
                    <a:pt x="900" y="10"/>
                    <a:pt x="899" y="10"/>
                    <a:pt x="899" y="10"/>
                  </a:cubicBezTo>
                  <a:cubicBezTo>
                    <a:pt x="827" y="30"/>
                    <a:pt x="767" y="79"/>
                    <a:pt x="734" y="144"/>
                  </a:cubicBezTo>
                  <a:cubicBezTo>
                    <a:pt x="720" y="171"/>
                    <a:pt x="698" y="190"/>
                    <a:pt x="677" y="186"/>
                  </a:cubicBezTo>
                  <a:cubicBezTo>
                    <a:pt x="665" y="185"/>
                    <a:pt x="652" y="184"/>
                    <a:pt x="639" y="184"/>
                  </a:cubicBezTo>
                  <a:cubicBezTo>
                    <a:pt x="560" y="184"/>
                    <a:pt x="489" y="219"/>
                    <a:pt x="442" y="275"/>
                  </a:cubicBezTo>
                  <a:cubicBezTo>
                    <a:pt x="423" y="298"/>
                    <a:pt x="412" y="345"/>
                    <a:pt x="404" y="374"/>
                  </a:cubicBezTo>
                  <a:cubicBezTo>
                    <a:pt x="395" y="406"/>
                    <a:pt x="376" y="433"/>
                    <a:pt x="341" y="442"/>
                  </a:cubicBezTo>
                  <a:cubicBezTo>
                    <a:pt x="292" y="456"/>
                    <a:pt x="208" y="438"/>
                    <a:pt x="234" y="369"/>
                  </a:cubicBezTo>
                  <a:cubicBezTo>
                    <a:pt x="247" y="333"/>
                    <a:pt x="305" y="348"/>
                    <a:pt x="291" y="384"/>
                  </a:cubicBezTo>
                  <a:cubicBezTo>
                    <a:pt x="291" y="385"/>
                    <a:pt x="291" y="385"/>
                    <a:pt x="291" y="386"/>
                  </a:cubicBezTo>
                  <a:cubicBezTo>
                    <a:pt x="291" y="386"/>
                    <a:pt x="292" y="387"/>
                    <a:pt x="294" y="388"/>
                  </a:cubicBezTo>
                  <a:cubicBezTo>
                    <a:pt x="295" y="388"/>
                    <a:pt x="296" y="388"/>
                    <a:pt x="297" y="388"/>
                  </a:cubicBezTo>
                  <a:cubicBezTo>
                    <a:pt x="307" y="388"/>
                    <a:pt x="320" y="389"/>
                    <a:pt x="330" y="384"/>
                  </a:cubicBezTo>
                  <a:cubicBezTo>
                    <a:pt x="340" y="378"/>
                    <a:pt x="346" y="365"/>
                    <a:pt x="350" y="350"/>
                  </a:cubicBezTo>
                  <a:cubicBezTo>
                    <a:pt x="354" y="328"/>
                    <a:pt x="339" y="302"/>
                    <a:pt x="321" y="298"/>
                  </a:cubicBezTo>
                  <a:cubicBezTo>
                    <a:pt x="310" y="295"/>
                    <a:pt x="299" y="294"/>
                    <a:pt x="288" y="294"/>
                  </a:cubicBezTo>
                  <a:cubicBezTo>
                    <a:pt x="246" y="294"/>
                    <a:pt x="209" y="311"/>
                    <a:pt x="183" y="339"/>
                  </a:cubicBezTo>
                  <a:cubicBezTo>
                    <a:pt x="162" y="361"/>
                    <a:pt x="152" y="384"/>
                    <a:pt x="151" y="384"/>
                  </a:cubicBezTo>
                  <a:cubicBezTo>
                    <a:pt x="150" y="384"/>
                    <a:pt x="140" y="403"/>
                    <a:pt x="118" y="412"/>
                  </a:cubicBezTo>
                  <a:cubicBezTo>
                    <a:pt x="105" y="418"/>
                    <a:pt x="90" y="421"/>
                    <a:pt x="76" y="421"/>
                  </a:cubicBezTo>
                  <a:cubicBezTo>
                    <a:pt x="53" y="421"/>
                    <a:pt x="30" y="415"/>
                    <a:pt x="7" y="420"/>
                  </a:cubicBezTo>
                  <a:cubicBezTo>
                    <a:pt x="6" y="420"/>
                    <a:pt x="6" y="420"/>
                    <a:pt x="5" y="420"/>
                  </a:cubicBezTo>
                  <a:cubicBezTo>
                    <a:pt x="3" y="420"/>
                    <a:pt x="1" y="423"/>
                    <a:pt x="0" y="426"/>
                  </a:cubicBezTo>
                  <a:cubicBezTo>
                    <a:pt x="0" y="428"/>
                    <a:pt x="0" y="430"/>
                    <a:pt x="0" y="432"/>
                  </a:cubicBezTo>
                  <a:cubicBezTo>
                    <a:pt x="0" y="462"/>
                    <a:pt x="46" y="486"/>
                    <a:pt x="104" y="486"/>
                  </a:cubicBezTo>
                  <a:cubicBezTo>
                    <a:pt x="112" y="486"/>
                    <a:pt x="119" y="486"/>
                    <a:pt x="127" y="485"/>
                  </a:cubicBezTo>
                  <a:cubicBezTo>
                    <a:pt x="139" y="484"/>
                    <a:pt x="155" y="505"/>
                    <a:pt x="173" y="529"/>
                  </a:cubicBezTo>
                  <a:cubicBezTo>
                    <a:pt x="200" y="563"/>
                    <a:pt x="241" y="585"/>
                    <a:pt x="288" y="585"/>
                  </a:cubicBezTo>
                  <a:cubicBezTo>
                    <a:pt x="312" y="585"/>
                    <a:pt x="336" y="579"/>
                    <a:pt x="356" y="568"/>
                  </a:cubicBezTo>
                  <a:cubicBezTo>
                    <a:pt x="382" y="554"/>
                    <a:pt x="406" y="557"/>
                    <a:pt x="423" y="583"/>
                  </a:cubicBezTo>
                  <a:cubicBezTo>
                    <a:pt x="469" y="653"/>
                    <a:pt x="548" y="700"/>
                    <a:pt x="639" y="700"/>
                  </a:cubicBezTo>
                  <a:cubicBezTo>
                    <a:pt x="717" y="700"/>
                    <a:pt x="787" y="666"/>
                    <a:pt x="835" y="611"/>
                  </a:cubicBezTo>
                  <a:cubicBezTo>
                    <a:pt x="854" y="588"/>
                    <a:pt x="848" y="549"/>
                    <a:pt x="823" y="533"/>
                  </a:cubicBezTo>
                  <a:cubicBezTo>
                    <a:pt x="790" y="513"/>
                    <a:pt x="754" y="504"/>
                    <a:pt x="712" y="519"/>
                  </a:cubicBezTo>
                  <a:cubicBezTo>
                    <a:pt x="692" y="527"/>
                    <a:pt x="647" y="553"/>
                    <a:pt x="685" y="573"/>
                  </a:cubicBezTo>
                  <a:cubicBezTo>
                    <a:pt x="708" y="585"/>
                    <a:pt x="735" y="578"/>
                    <a:pt x="756" y="565"/>
                  </a:cubicBezTo>
                  <a:cubicBezTo>
                    <a:pt x="788" y="544"/>
                    <a:pt x="818" y="596"/>
                    <a:pt x="786" y="616"/>
                  </a:cubicBezTo>
                  <a:cubicBezTo>
                    <a:pt x="745" y="642"/>
                    <a:pt x="691" y="649"/>
                    <a:pt x="650" y="621"/>
                  </a:cubicBezTo>
                  <a:cubicBezTo>
                    <a:pt x="609" y="593"/>
                    <a:pt x="595" y="528"/>
                    <a:pt x="637" y="495"/>
                  </a:cubicBezTo>
                  <a:cubicBezTo>
                    <a:pt x="678" y="463"/>
                    <a:pt x="729" y="447"/>
                    <a:pt x="781" y="453"/>
                  </a:cubicBezTo>
                  <a:cubicBezTo>
                    <a:pt x="811" y="457"/>
                    <a:pt x="838" y="470"/>
                    <a:pt x="863" y="487"/>
                  </a:cubicBezTo>
                  <a:cubicBezTo>
                    <a:pt x="887" y="504"/>
                    <a:pt x="919" y="525"/>
                    <a:pt x="936" y="527"/>
                  </a:cubicBezTo>
                  <a:cubicBezTo>
                    <a:pt x="947" y="529"/>
                    <a:pt x="958" y="529"/>
                    <a:pt x="968" y="529"/>
                  </a:cubicBezTo>
                  <a:cubicBezTo>
                    <a:pt x="983" y="529"/>
                    <a:pt x="997" y="528"/>
                    <a:pt x="1011" y="526"/>
                  </a:cubicBezTo>
                  <a:cubicBezTo>
                    <a:pt x="1034" y="522"/>
                    <a:pt x="1056" y="541"/>
                    <a:pt x="1074" y="565"/>
                  </a:cubicBezTo>
                  <a:cubicBezTo>
                    <a:pt x="1099" y="599"/>
                    <a:pt x="1140" y="622"/>
                    <a:pt x="1187" y="622"/>
                  </a:cubicBezTo>
                  <a:cubicBezTo>
                    <a:pt x="1221" y="622"/>
                    <a:pt x="1252" y="610"/>
                    <a:pt x="1276" y="590"/>
                  </a:cubicBezTo>
                  <a:cubicBezTo>
                    <a:pt x="1299" y="571"/>
                    <a:pt x="1288" y="535"/>
                    <a:pt x="1274" y="508"/>
                  </a:cubicBezTo>
                  <a:cubicBezTo>
                    <a:pt x="1251" y="467"/>
                    <a:pt x="1254" y="414"/>
                    <a:pt x="1294" y="380"/>
                  </a:cubicBezTo>
                  <a:cubicBezTo>
                    <a:pt x="1315" y="361"/>
                    <a:pt x="1343" y="344"/>
                    <a:pt x="1372" y="347"/>
                  </a:cubicBezTo>
                  <a:cubicBezTo>
                    <a:pt x="1404" y="350"/>
                    <a:pt x="1424" y="375"/>
                    <a:pt x="1429" y="405"/>
                  </a:cubicBezTo>
                  <a:cubicBezTo>
                    <a:pt x="1436" y="443"/>
                    <a:pt x="1378" y="459"/>
                    <a:pt x="1372" y="421"/>
                  </a:cubicBezTo>
                  <a:cubicBezTo>
                    <a:pt x="1370" y="411"/>
                    <a:pt x="1370" y="405"/>
                    <a:pt x="1365" y="406"/>
                  </a:cubicBezTo>
                  <a:cubicBezTo>
                    <a:pt x="1352" y="409"/>
                    <a:pt x="1341" y="416"/>
                    <a:pt x="1332" y="425"/>
                  </a:cubicBezTo>
                  <a:cubicBezTo>
                    <a:pt x="1321" y="437"/>
                    <a:pt x="1318" y="450"/>
                    <a:pt x="1320" y="463"/>
                  </a:cubicBezTo>
                  <a:cubicBezTo>
                    <a:pt x="1324" y="485"/>
                    <a:pt x="1345" y="498"/>
                    <a:pt x="1349" y="498"/>
                  </a:cubicBezTo>
                  <a:cubicBezTo>
                    <a:pt x="1351" y="498"/>
                    <a:pt x="1354" y="498"/>
                    <a:pt x="1356" y="498"/>
                  </a:cubicBezTo>
                  <a:cubicBezTo>
                    <a:pt x="1439" y="498"/>
                    <a:pt x="1506" y="433"/>
                    <a:pt x="1506" y="354"/>
                  </a:cubicBezTo>
                  <a:cubicBezTo>
                    <a:pt x="1506" y="274"/>
                    <a:pt x="1439" y="209"/>
                    <a:pt x="1356" y="209"/>
                  </a:cubicBezTo>
                  <a:cubicBezTo>
                    <a:pt x="1324" y="209"/>
                    <a:pt x="1294" y="219"/>
                    <a:pt x="1270" y="236"/>
                  </a:cubicBezTo>
                  <a:close/>
                </a:path>
              </a:pathLst>
            </a:custGeom>
            <a:solidFill>
              <a:srgbClr val="B6F1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655505" y="166346"/>
            <a:ext cx="3231696" cy="4081798"/>
            <a:chOff x="8655505" y="166346"/>
            <a:chExt cx="3231696" cy="4081798"/>
          </a:xfrm>
        </p:grpSpPr>
        <p:grpSp>
          <p:nvGrpSpPr>
            <p:cNvPr id="5" name="组合 4"/>
            <p:cNvGrpSpPr/>
            <p:nvPr/>
          </p:nvGrpSpPr>
          <p:grpSpPr>
            <a:xfrm>
              <a:off x="8688769" y="1541942"/>
              <a:ext cx="2674712" cy="2706202"/>
              <a:chOff x="3938588" y="1246188"/>
              <a:chExt cx="4314826" cy="4365625"/>
            </a:xfrm>
          </p:grpSpPr>
          <p:sp>
            <p:nvSpPr>
              <p:cNvPr id="6" name="Freeform 161"/>
              <p:cNvSpPr/>
              <p:nvPr/>
            </p:nvSpPr>
            <p:spPr bwMode="auto">
              <a:xfrm>
                <a:off x="3938588" y="1430338"/>
                <a:ext cx="4179888" cy="4181475"/>
              </a:xfrm>
              <a:custGeom>
                <a:avLst/>
                <a:gdLst>
                  <a:gd name="T0" fmla="*/ 556 w 1112"/>
                  <a:gd name="T1" fmla="*/ 0 h 1112"/>
                  <a:gd name="T2" fmla="*/ 163 w 1112"/>
                  <a:gd name="T3" fmla="*/ 163 h 1112"/>
                  <a:gd name="T4" fmla="*/ 0 w 1112"/>
                  <a:gd name="T5" fmla="*/ 556 h 1112"/>
                  <a:gd name="T6" fmla="*/ 163 w 1112"/>
                  <a:gd name="T7" fmla="*/ 949 h 1112"/>
                  <a:gd name="T8" fmla="*/ 556 w 1112"/>
                  <a:gd name="T9" fmla="*/ 1112 h 1112"/>
                  <a:gd name="T10" fmla="*/ 949 w 1112"/>
                  <a:gd name="T11" fmla="*/ 949 h 1112"/>
                  <a:gd name="T12" fmla="*/ 1112 w 1112"/>
                  <a:gd name="T13" fmla="*/ 556 h 1112"/>
                  <a:gd name="T14" fmla="*/ 949 w 1112"/>
                  <a:gd name="T15" fmla="*/ 163 h 1112"/>
                  <a:gd name="T16" fmla="*/ 556 w 1112"/>
                  <a:gd name="T17" fmla="*/ 0 h 1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12" h="1112">
                    <a:moveTo>
                      <a:pt x="556" y="0"/>
                    </a:moveTo>
                    <a:cubicBezTo>
                      <a:pt x="408" y="0"/>
                      <a:pt x="268" y="58"/>
                      <a:pt x="163" y="163"/>
                    </a:cubicBezTo>
                    <a:cubicBezTo>
                      <a:pt x="58" y="268"/>
                      <a:pt x="0" y="408"/>
                      <a:pt x="0" y="556"/>
                    </a:cubicBezTo>
                    <a:cubicBezTo>
                      <a:pt x="0" y="705"/>
                      <a:pt x="58" y="844"/>
                      <a:pt x="163" y="949"/>
                    </a:cubicBezTo>
                    <a:cubicBezTo>
                      <a:pt x="268" y="1054"/>
                      <a:pt x="408" y="1112"/>
                      <a:pt x="556" y="1112"/>
                    </a:cubicBezTo>
                    <a:cubicBezTo>
                      <a:pt x="705" y="1112"/>
                      <a:pt x="844" y="1054"/>
                      <a:pt x="949" y="949"/>
                    </a:cubicBezTo>
                    <a:cubicBezTo>
                      <a:pt x="1054" y="844"/>
                      <a:pt x="1112" y="705"/>
                      <a:pt x="1112" y="556"/>
                    </a:cubicBezTo>
                    <a:cubicBezTo>
                      <a:pt x="1112" y="408"/>
                      <a:pt x="1054" y="268"/>
                      <a:pt x="949" y="163"/>
                    </a:cubicBezTo>
                    <a:cubicBezTo>
                      <a:pt x="844" y="58"/>
                      <a:pt x="705" y="0"/>
                      <a:pt x="556" y="0"/>
                    </a:cubicBezTo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Freeform 162"/>
              <p:cNvSpPr/>
              <p:nvPr/>
            </p:nvSpPr>
            <p:spPr bwMode="auto">
              <a:xfrm>
                <a:off x="4073526" y="1246188"/>
                <a:ext cx="4179888" cy="4181475"/>
              </a:xfrm>
              <a:custGeom>
                <a:avLst/>
                <a:gdLst>
                  <a:gd name="T0" fmla="*/ 556 w 1112"/>
                  <a:gd name="T1" fmla="*/ 1112 h 1112"/>
                  <a:gd name="T2" fmla="*/ 163 w 1112"/>
                  <a:gd name="T3" fmla="*/ 949 h 1112"/>
                  <a:gd name="T4" fmla="*/ 0 w 1112"/>
                  <a:gd name="T5" fmla="*/ 556 h 1112"/>
                  <a:gd name="T6" fmla="*/ 163 w 1112"/>
                  <a:gd name="T7" fmla="*/ 163 h 1112"/>
                  <a:gd name="T8" fmla="*/ 556 w 1112"/>
                  <a:gd name="T9" fmla="*/ 0 h 1112"/>
                  <a:gd name="T10" fmla="*/ 949 w 1112"/>
                  <a:gd name="T11" fmla="*/ 163 h 1112"/>
                  <a:gd name="T12" fmla="*/ 1112 w 1112"/>
                  <a:gd name="T13" fmla="*/ 556 h 1112"/>
                  <a:gd name="T14" fmla="*/ 949 w 1112"/>
                  <a:gd name="T15" fmla="*/ 949 h 1112"/>
                  <a:gd name="T16" fmla="*/ 556 w 1112"/>
                  <a:gd name="T17" fmla="*/ 1112 h 1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12" h="1112">
                    <a:moveTo>
                      <a:pt x="556" y="1112"/>
                    </a:moveTo>
                    <a:cubicBezTo>
                      <a:pt x="408" y="1112"/>
                      <a:pt x="268" y="1054"/>
                      <a:pt x="163" y="949"/>
                    </a:cubicBezTo>
                    <a:cubicBezTo>
                      <a:pt x="58" y="844"/>
                      <a:pt x="0" y="705"/>
                      <a:pt x="0" y="556"/>
                    </a:cubicBezTo>
                    <a:cubicBezTo>
                      <a:pt x="0" y="408"/>
                      <a:pt x="58" y="268"/>
                      <a:pt x="163" y="163"/>
                    </a:cubicBezTo>
                    <a:cubicBezTo>
                      <a:pt x="268" y="58"/>
                      <a:pt x="408" y="0"/>
                      <a:pt x="556" y="0"/>
                    </a:cubicBezTo>
                    <a:cubicBezTo>
                      <a:pt x="705" y="0"/>
                      <a:pt x="844" y="58"/>
                      <a:pt x="949" y="163"/>
                    </a:cubicBezTo>
                    <a:cubicBezTo>
                      <a:pt x="1054" y="268"/>
                      <a:pt x="1112" y="408"/>
                      <a:pt x="1112" y="556"/>
                    </a:cubicBezTo>
                    <a:cubicBezTo>
                      <a:pt x="1112" y="705"/>
                      <a:pt x="1054" y="844"/>
                      <a:pt x="949" y="949"/>
                    </a:cubicBezTo>
                    <a:cubicBezTo>
                      <a:pt x="844" y="1054"/>
                      <a:pt x="705" y="1112"/>
                      <a:pt x="556" y="11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" name="Oval 163"/>
              <p:cNvSpPr>
                <a:spLocks noChangeArrowheads="1"/>
              </p:cNvSpPr>
              <p:nvPr/>
            </p:nvSpPr>
            <p:spPr bwMode="auto">
              <a:xfrm>
                <a:off x="4340226" y="1512888"/>
                <a:ext cx="3651250" cy="3651250"/>
              </a:xfrm>
              <a:prstGeom prst="ellipse">
                <a:avLst/>
              </a:pr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8655505" y="166346"/>
              <a:ext cx="3231696" cy="2506934"/>
              <a:chOff x="3605213" y="1409700"/>
              <a:chExt cx="5089525" cy="3948113"/>
            </a:xfrm>
          </p:grpSpPr>
          <p:sp>
            <p:nvSpPr>
              <p:cNvPr id="10" name="Freeform 167"/>
              <p:cNvSpPr/>
              <p:nvPr/>
            </p:nvSpPr>
            <p:spPr bwMode="auto">
              <a:xfrm>
                <a:off x="3605213" y="1665288"/>
                <a:ext cx="4905375" cy="3656013"/>
              </a:xfrm>
              <a:custGeom>
                <a:avLst/>
                <a:gdLst>
                  <a:gd name="T0" fmla="*/ 980 w 1305"/>
                  <a:gd name="T1" fmla="*/ 0 h 972"/>
                  <a:gd name="T2" fmla="*/ 922 w 1305"/>
                  <a:gd name="T3" fmla="*/ 307 h 972"/>
                  <a:gd name="T4" fmla="*/ 852 w 1305"/>
                  <a:gd name="T5" fmla="*/ 347 h 972"/>
                  <a:gd name="T6" fmla="*/ 801 w 1305"/>
                  <a:gd name="T7" fmla="*/ 426 h 972"/>
                  <a:gd name="T8" fmla="*/ 798 w 1305"/>
                  <a:gd name="T9" fmla="*/ 426 h 972"/>
                  <a:gd name="T10" fmla="*/ 798 w 1305"/>
                  <a:gd name="T11" fmla="*/ 426 h 972"/>
                  <a:gd name="T12" fmla="*/ 779 w 1305"/>
                  <a:gd name="T13" fmla="*/ 425 h 972"/>
                  <a:gd name="T14" fmla="*/ 698 w 1305"/>
                  <a:gd name="T15" fmla="*/ 422 h 972"/>
                  <a:gd name="T16" fmla="*/ 294 w 1305"/>
                  <a:gd name="T17" fmla="*/ 524 h 972"/>
                  <a:gd name="T18" fmla="*/ 294 w 1305"/>
                  <a:gd name="T19" fmla="*/ 521 h 972"/>
                  <a:gd name="T20" fmla="*/ 212 w 1305"/>
                  <a:gd name="T21" fmla="*/ 460 h 972"/>
                  <a:gd name="T22" fmla="*/ 130 w 1305"/>
                  <a:gd name="T23" fmla="*/ 521 h 972"/>
                  <a:gd name="T24" fmla="*/ 212 w 1305"/>
                  <a:gd name="T25" fmla="*/ 582 h 972"/>
                  <a:gd name="T26" fmla="*/ 228 w 1305"/>
                  <a:gd name="T27" fmla="*/ 581 h 972"/>
                  <a:gd name="T28" fmla="*/ 65 w 1305"/>
                  <a:gd name="T29" fmla="*/ 962 h 972"/>
                  <a:gd name="T30" fmla="*/ 84 w 1305"/>
                  <a:gd name="T31" fmla="*/ 958 h 972"/>
                  <a:gd name="T32" fmla="*/ 607 w 1305"/>
                  <a:gd name="T33" fmla="*/ 699 h 972"/>
                  <a:gd name="T34" fmla="*/ 959 w 1305"/>
                  <a:gd name="T35" fmla="*/ 904 h 972"/>
                  <a:gd name="T36" fmla="*/ 1049 w 1305"/>
                  <a:gd name="T37" fmla="*/ 972 h 972"/>
                  <a:gd name="T38" fmla="*/ 1080 w 1305"/>
                  <a:gd name="T39" fmla="*/ 941 h 972"/>
                  <a:gd name="T40" fmla="*/ 1035 w 1305"/>
                  <a:gd name="T41" fmla="*/ 601 h 972"/>
                  <a:gd name="T42" fmla="*/ 1030 w 1305"/>
                  <a:gd name="T43" fmla="*/ 587 h 972"/>
                  <a:gd name="T44" fmla="*/ 1030 w 1305"/>
                  <a:gd name="T45" fmla="*/ 587 h 972"/>
                  <a:gd name="T46" fmla="*/ 1013 w 1305"/>
                  <a:gd name="T47" fmla="*/ 549 h 972"/>
                  <a:gd name="T48" fmla="*/ 1075 w 1305"/>
                  <a:gd name="T49" fmla="*/ 379 h 972"/>
                  <a:gd name="T50" fmla="*/ 1230 w 1305"/>
                  <a:gd name="T51" fmla="*/ 77 h 972"/>
                  <a:gd name="T52" fmla="*/ 1210 w 1305"/>
                  <a:gd name="T53" fmla="*/ 65 h 972"/>
                  <a:gd name="T54" fmla="*/ 1024 w 1305"/>
                  <a:gd name="T55" fmla="*/ 323 h 972"/>
                  <a:gd name="T56" fmla="*/ 986 w 1305"/>
                  <a:gd name="T57" fmla="*/ 307 h 972"/>
                  <a:gd name="T58" fmla="*/ 996 w 1305"/>
                  <a:gd name="T59" fmla="*/ 3 h 972"/>
                  <a:gd name="T60" fmla="*/ 980 w 1305"/>
                  <a:gd name="T61" fmla="*/ 0 h 9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305" h="972">
                    <a:moveTo>
                      <a:pt x="980" y="0"/>
                    </a:moveTo>
                    <a:cubicBezTo>
                      <a:pt x="897" y="0"/>
                      <a:pt x="925" y="228"/>
                      <a:pt x="922" y="307"/>
                    </a:cubicBezTo>
                    <a:cubicBezTo>
                      <a:pt x="898" y="312"/>
                      <a:pt x="874" y="325"/>
                      <a:pt x="852" y="347"/>
                    </a:cubicBezTo>
                    <a:cubicBezTo>
                      <a:pt x="830" y="368"/>
                      <a:pt x="813" y="396"/>
                      <a:pt x="801" y="426"/>
                    </a:cubicBezTo>
                    <a:cubicBezTo>
                      <a:pt x="800" y="426"/>
                      <a:pt x="799" y="426"/>
                      <a:pt x="798" y="426"/>
                    </a:cubicBezTo>
                    <a:cubicBezTo>
                      <a:pt x="798" y="426"/>
                      <a:pt x="798" y="426"/>
                      <a:pt x="798" y="426"/>
                    </a:cubicBezTo>
                    <a:cubicBezTo>
                      <a:pt x="792" y="426"/>
                      <a:pt x="786" y="425"/>
                      <a:pt x="779" y="425"/>
                    </a:cubicBezTo>
                    <a:cubicBezTo>
                      <a:pt x="755" y="423"/>
                      <a:pt x="727" y="422"/>
                      <a:pt x="698" y="422"/>
                    </a:cubicBezTo>
                    <a:cubicBezTo>
                      <a:pt x="569" y="422"/>
                      <a:pt x="406" y="442"/>
                      <a:pt x="294" y="524"/>
                    </a:cubicBezTo>
                    <a:cubicBezTo>
                      <a:pt x="294" y="523"/>
                      <a:pt x="294" y="522"/>
                      <a:pt x="294" y="521"/>
                    </a:cubicBezTo>
                    <a:cubicBezTo>
                      <a:pt x="294" y="488"/>
                      <a:pt x="258" y="460"/>
                      <a:pt x="212" y="460"/>
                    </a:cubicBezTo>
                    <a:cubicBezTo>
                      <a:pt x="167" y="460"/>
                      <a:pt x="130" y="488"/>
                      <a:pt x="130" y="521"/>
                    </a:cubicBezTo>
                    <a:cubicBezTo>
                      <a:pt x="130" y="555"/>
                      <a:pt x="167" y="582"/>
                      <a:pt x="212" y="582"/>
                    </a:cubicBezTo>
                    <a:cubicBezTo>
                      <a:pt x="218" y="582"/>
                      <a:pt x="223" y="582"/>
                      <a:pt x="228" y="581"/>
                    </a:cubicBezTo>
                    <a:cubicBezTo>
                      <a:pt x="71" y="737"/>
                      <a:pt x="0" y="962"/>
                      <a:pt x="65" y="962"/>
                    </a:cubicBezTo>
                    <a:cubicBezTo>
                      <a:pt x="70" y="962"/>
                      <a:pt x="76" y="961"/>
                      <a:pt x="84" y="958"/>
                    </a:cubicBezTo>
                    <a:cubicBezTo>
                      <a:pt x="155" y="926"/>
                      <a:pt x="367" y="699"/>
                      <a:pt x="607" y="699"/>
                    </a:cubicBezTo>
                    <a:cubicBezTo>
                      <a:pt x="722" y="699"/>
                      <a:pt x="844" y="752"/>
                      <a:pt x="959" y="904"/>
                    </a:cubicBezTo>
                    <a:cubicBezTo>
                      <a:pt x="973" y="922"/>
                      <a:pt x="1016" y="972"/>
                      <a:pt x="1049" y="972"/>
                    </a:cubicBezTo>
                    <a:cubicBezTo>
                      <a:pt x="1062" y="972"/>
                      <a:pt x="1074" y="963"/>
                      <a:pt x="1080" y="941"/>
                    </a:cubicBezTo>
                    <a:cubicBezTo>
                      <a:pt x="1097" y="889"/>
                      <a:pt x="1084" y="730"/>
                      <a:pt x="1035" y="601"/>
                    </a:cubicBezTo>
                    <a:cubicBezTo>
                      <a:pt x="1033" y="597"/>
                      <a:pt x="1032" y="592"/>
                      <a:pt x="1030" y="587"/>
                    </a:cubicBezTo>
                    <a:cubicBezTo>
                      <a:pt x="1030" y="587"/>
                      <a:pt x="1030" y="587"/>
                      <a:pt x="1030" y="587"/>
                    </a:cubicBezTo>
                    <a:cubicBezTo>
                      <a:pt x="1024" y="573"/>
                      <a:pt x="1019" y="560"/>
                      <a:pt x="1013" y="549"/>
                    </a:cubicBezTo>
                    <a:cubicBezTo>
                      <a:pt x="1066" y="494"/>
                      <a:pt x="1089" y="426"/>
                      <a:pt x="1075" y="379"/>
                    </a:cubicBezTo>
                    <a:cubicBezTo>
                      <a:pt x="1147" y="318"/>
                      <a:pt x="1305" y="170"/>
                      <a:pt x="1230" y="77"/>
                    </a:cubicBezTo>
                    <a:cubicBezTo>
                      <a:pt x="1223" y="69"/>
                      <a:pt x="1217" y="65"/>
                      <a:pt x="1210" y="65"/>
                    </a:cubicBezTo>
                    <a:cubicBezTo>
                      <a:pt x="1158" y="65"/>
                      <a:pt x="1093" y="275"/>
                      <a:pt x="1024" y="323"/>
                    </a:cubicBezTo>
                    <a:cubicBezTo>
                      <a:pt x="1013" y="316"/>
                      <a:pt x="1000" y="311"/>
                      <a:pt x="986" y="307"/>
                    </a:cubicBezTo>
                    <a:cubicBezTo>
                      <a:pt x="990" y="235"/>
                      <a:pt x="1089" y="30"/>
                      <a:pt x="996" y="3"/>
                    </a:cubicBezTo>
                    <a:cubicBezTo>
                      <a:pt x="991" y="1"/>
                      <a:pt x="985" y="0"/>
                      <a:pt x="980" y="0"/>
                    </a:cubicBezTo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168"/>
              <p:cNvSpPr/>
              <p:nvPr/>
            </p:nvSpPr>
            <p:spPr bwMode="auto">
              <a:xfrm>
                <a:off x="3657600" y="2852738"/>
                <a:ext cx="4206875" cy="2505075"/>
              </a:xfrm>
              <a:custGeom>
                <a:avLst/>
                <a:gdLst>
                  <a:gd name="T0" fmla="*/ 1103 w 1119"/>
                  <a:gd name="T1" fmla="*/ 590 h 666"/>
                  <a:gd name="T2" fmla="*/ 981 w 1119"/>
                  <a:gd name="T3" fmla="*/ 553 h 666"/>
                  <a:gd name="T4" fmla="*/ 106 w 1119"/>
                  <a:gd name="T5" fmla="*/ 606 h 666"/>
                  <a:gd name="T6" fmla="*/ 313 w 1119"/>
                  <a:gd name="T7" fmla="*/ 175 h 666"/>
                  <a:gd name="T8" fmla="*/ 802 w 1119"/>
                  <a:gd name="T9" fmla="*/ 73 h 666"/>
                  <a:gd name="T10" fmla="*/ 932 w 1119"/>
                  <a:gd name="T11" fmla="*/ 88 h 666"/>
                  <a:gd name="T12" fmla="*/ 972 w 1119"/>
                  <a:gd name="T13" fmla="*/ 109 h 666"/>
                  <a:gd name="T14" fmla="*/ 1057 w 1119"/>
                  <a:gd name="T15" fmla="*/ 250 h 666"/>
                  <a:gd name="T16" fmla="*/ 1103 w 1119"/>
                  <a:gd name="T17" fmla="*/ 590 h 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19" h="666">
                    <a:moveTo>
                      <a:pt x="1103" y="590"/>
                    </a:moveTo>
                    <a:cubicBezTo>
                      <a:pt x="1079" y="666"/>
                      <a:pt x="1001" y="578"/>
                      <a:pt x="981" y="553"/>
                    </a:cubicBezTo>
                    <a:cubicBezTo>
                      <a:pt x="627" y="84"/>
                      <a:pt x="211" y="559"/>
                      <a:pt x="106" y="606"/>
                    </a:cubicBezTo>
                    <a:cubicBezTo>
                      <a:pt x="0" y="653"/>
                      <a:pt x="99" y="337"/>
                      <a:pt x="313" y="175"/>
                    </a:cubicBezTo>
                    <a:cubicBezTo>
                      <a:pt x="449" y="72"/>
                      <a:pt x="664" y="65"/>
                      <a:pt x="802" y="73"/>
                    </a:cubicBezTo>
                    <a:cubicBezTo>
                      <a:pt x="879" y="78"/>
                      <a:pt x="932" y="88"/>
                      <a:pt x="932" y="88"/>
                    </a:cubicBezTo>
                    <a:cubicBezTo>
                      <a:pt x="932" y="88"/>
                      <a:pt x="854" y="0"/>
                      <a:pt x="972" y="109"/>
                    </a:cubicBezTo>
                    <a:cubicBezTo>
                      <a:pt x="1008" y="143"/>
                      <a:pt x="1036" y="193"/>
                      <a:pt x="1057" y="250"/>
                    </a:cubicBezTo>
                    <a:cubicBezTo>
                      <a:pt x="1106" y="379"/>
                      <a:pt x="1119" y="537"/>
                      <a:pt x="1103" y="590"/>
                    </a:cubicBezTo>
                    <a:close/>
                  </a:path>
                </a:pathLst>
              </a:custGeom>
              <a:solidFill>
                <a:srgbClr val="FFFF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" name="Freeform 169"/>
              <p:cNvSpPr/>
              <p:nvPr/>
            </p:nvSpPr>
            <p:spPr bwMode="auto">
              <a:xfrm>
                <a:off x="6627813" y="2852738"/>
                <a:ext cx="984250" cy="1155700"/>
              </a:xfrm>
              <a:custGeom>
                <a:avLst/>
                <a:gdLst>
                  <a:gd name="T0" fmla="*/ 262 w 262"/>
                  <a:gd name="T1" fmla="*/ 236 h 307"/>
                  <a:gd name="T2" fmla="*/ 117 w 262"/>
                  <a:gd name="T3" fmla="*/ 307 h 307"/>
                  <a:gd name="T4" fmla="*/ 32 w 262"/>
                  <a:gd name="T5" fmla="*/ 283 h 307"/>
                  <a:gd name="T6" fmla="*/ 12 w 262"/>
                  <a:gd name="T7" fmla="*/ 138 h 307"/>
                  <a:gd name="T8" fmla="*/ 31 w 262"/>
                  <a:gd name="T9" fmla="*/ 75 h 307"/>
                  <a:gd name="T10" fmla="*/ 142 w 262"/>
                  <a:gd name="T11" fmla="*/ 88 h 307"/>
                  <a:gd name="T12" fmla="*/ 182 w 262"/>
                  <a:gd name="T13" fmla="*/ 109 h 307"/>
                  <a:gd name="T14" fmla="*/ 262 w 262"/>
                  <a:gd name="T15" fmla="*/ 236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2" h="307">
                    <a:moveTo>
                      <a:pt x="262" y="236"/>
                    </a:moveTo>
                    <a:cubicBezTo>
                      <a:pt x="214" y="280"/>
                      <a:pt x="169" y="307"/>
                      <a:pt x="117" y="307"/>
                    </a:cubicBezTo>
                    <a:cubicBezTo>
                      <a:pt x="82" y="307"/>
                      <a:pt x="54" y="305"/>
                      <a:pt x="32" y="283"/>
                    </a:cubicBezTo>
                    <a:cubicBezTo>
                      <a:pt x="2" y="253"/>
                      <a:pt x="0" y="203"/>
                      <a:pt x="12" y="138"/>
                    </a:cubicBezTo>
                    <a:cubicBezTo>
                      <a:pt x="16" y="116"/>
                      <a:pt x="22" y="95"/>
                      <a:pt x="31" y="75"/>
                    </a:cubicBezTo>
                    <a:cubicBezTo>
                      <a:pt x="108" y="79"/>
                      <a:pt x="142" y="88"/>
                      <a:pt x="142" y="88"/>
                    </a:cubicBezTo>
                    <a:cubicBezTo>
                      <a:pt x="142" y="88"/>
                      <a:pt x="64" y="0"/>
                      <a:pt x="182" y="109"/>
                    </a:cubicBezTo>
                    <a:cubicBezTo>
                      <a:pt x="218" y="143"/>
                      <a:pt x="241" y="179"/>
                      <a:pt x="262" y="236"/>
                    </a:cubicBez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Freeform 170"/>
              <p:cNvSpPr/>
              <p:nvPr/>
            </p:nvSpPr>
            <p:spPr bwMode="auto">
              <a:xfrm>
                <a:off x="6589713" y="2571750"/>
                <a:ext cx="1285875" cy="1384300"/>
              </a:xfrm>
              <a:custGeom>
                <a:avLst/>
                <a:gdLst>
                  <a:gd name="T0" fmla="*/ 251 w 342"/>
                  <a:gd name="T1" fmla="*/ 277 h 368"/>
                  <a:gd name="T2" fmla="*/ 44 w 342"/>
                  <a:gd name="T3" fmla="*/ 323 h 368"/>
                  <a:gd name="T4" fmla="*/ 94 w 342"/>
                  <a:gd name="T5" fmla="*/ 70 h 368"/>
                  <a:gd name="T6" fmla="*/ 298 w 342"/>
                  <a:gd name="T7" fmla="*/ 70 h 368"/>
                  <a:gd name="T8" fmla="*/ 251 w 342"/>
                  <a:gd name="T9" fmla="*/ 277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2" h="368">
                    <a:moveTo>
                      <a:pt x="251" y="277"/>
                    </a:moveTo>
                    <a:cubicBezTo>
                      <a:pt x="181" y="347"/>
                      <a:pt x="89" y="368"/>
                      <a:pt x="44" y="323"/>
                    </a:cubicBezTo>
                    <a:cubicBezTo>
                      <a:pt x="0" y="279"/>
                      <a:pt x="24" y="140"/>
                      <a:pt x="94" y="70"/>
                    </a:cubicBezTo>
                    <a:cubicBezTo>
                      <a:pt x="164" y="0"/>
                      <a:pt x="254" y="26"/>
                      <a:pt x="298" y="70"/>
                    </a:cubicBezTo>
                    <a:cubicBezTo>
                      <a:pt x="342" y="114"/>
                      <a:pt x="321" y="207"/>
                      <a:pt x="251" y="277"/>
                    </a:cubicBezTo>
                    <a:close/>
                  </a:path>
                </a:pathLst>
              </a:custGeom>
              <a:solidFill>
                <a:srgbClr val="FFFF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Freeform 171"/>
              <p:cNvSpPr/>
              <p:nvPr/>
            </p:nvSpPr>
            <p:spPr bwMode="auto">
              <a:xfrm>
                <a:off x="7045325" y="1409700"/>
                <a:ext cx="1649413" cy="1755775"/>
              </a:xfrm>
              <a:custGeom>
                <a:avLst/>
                <a:gdLst>
                  <a:gd name="T0" fmla="*/ 39 w 439"/>
                  <a:gd name="T1" fmla="*/ 364 h 467"/>
                  <a:gd name="T2" fmla="*/ 118 w 439"/>
                  <a:gd name="T3" fmla="*/ 35 h 467"/>
                  <a:gd name="T4" fmla="*/ 129 w 439"/>
                  <a:gd name="T5" fmla="*/ 364 h 467"/>
                  <a:gd name="T6" fmla="*/ 351 w 439"/>
                  <a:gd name="T7" fmla="*/ 109 h 467"/>
                  <a:gd name="T8" fmla="*/ 169 w 439"/>
                  <a:gd name="T9" fmla="*/ 434 h 467"/>
                  <a:gd name="T10" fmla="*/ 39 w 439"/>
                  <a:gd name="T11" fmla="*/ 364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9" h="467">
                    <a:moveTo>
                      <a:pt x="39" y="364"/>
                    </a:moveTo>
                    <a:cubicBezTo>
                      <a:pt x="58" y="337"/>
                      <a:pt x="0" y="0"/>
                      <a:pt x="118" y="35"/>
                    </a:cubicBezTo>
                    <a:cubicBezTo>
                      <a:pt x="235" y="70"/>
                      <a:pt x="46" y="387"/>
                      <a:pt x="129" y="364"/>
                    </a:cubicBezTo>
                    <a:cubicBezTo>
                      <a:pt x="212" y="340"/>
                      <a:pt x="292" y="36"/>
                      <a:pt x="351" y="109"/>
                    </a:cubicBezTo>
                    <a:cubicBezTo>
                      <a:pt x="439" y="218"/>
                      <a:pt x="208" y="402"/>
                      <a:pt x="169" y="434"/>
                    </a:cubicBezTo>
                    <a:cubicBezTo>
                      <a:pt x="129" y="467"/>
                      <a:pt x="39" y="364"/>
                      <a:pt x="39" y="364"/>
                    </a:cubicBezTo>
                    <a:close/>
                  </a:path>
                </a:pathLst>
              </a:custGeom>
              <a:solidFill>
                <a:srgbClr val="FFFF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172"/>
              <p:cNvSpPr/>
              <p:nvPr/>
            </p:nvSpPr>
            <p:spPr bwMode="auto">
              <a:xfrm>
                <a:off x="6597650" y="3511550"/>
                <a:ext cx="319088" cy="195263"/>
              </a:xfrm>
              <a:custGeom>
                <a:avLst/>
                <a:gdLst>
                  <a:gd name="T0" fmla="*/ 48 w 85"/>
                  <a:gd name="T1" fmla="*/ 52 h 52"/>
                  <a:gd name="T2" fmla="*/ 40 w 85"/>
                  <a:gd name="T3" fmla="*/ 7 h 52"/>
                  <a:gd name="T4" fmla="*/ 48 w 85"/>
                  <a:gd name="T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5" h="52">
                    <a:moveTo>
                      <a:pt x="48" y="52"/>
                    </a:moveTo>
                    <a:cubicBezTo>
                      <a:pt x="48" y="52"/>
                      <a:pt x="0" y="13"/>
                      <a:pt x="40" y="7"/>
                    </a:cubicBezTo>
                    <a:cubicBezTo>
                      <a:pt x="80" y="0"/>
                      <a:pt x="85" y="29"/>
                      <a:pt x="48" y="52"/>
                    </a:cubicBezTo>
                    <a:close/>
                  </a:path>
                </a:pathLst>
              </a:custGeom>
              <a:solidFill>
                <a:srgbClr val="EB7F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Oval 173"/>
              <p:cNvSpPr>
                <a:spLocks noChangeArrowheads="1"/>
              </p:cNvSpPr>
              <p:nvPr/>
            </p:nvSpPr>
            <p:spPr bwMode="auto">
              <a:xfrm>
                <a:off x="4233863" y="3263900"/>
                <a:ext cx="615950" cy="458788"/>
              </a:xfrm>
              <a:prstGeom prst="ellipse">
                <a:avLst/>
              </a:prstGeom>
              <a:solidFill>
                <a:srgbClr val="FFFF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174"/>
              <p:cNvSpPr/>
              <p:nvPr/>
            </p:nvSpPr>
            <p:spPr bwMode="auto">
              <a:xfrm>
                <a:off x="7259638" y="3187700"/>
                <a:ext cx="285750" cy="139700"/>
              </a:xfrm>
              <a:custGeom>
                <a:avLst/>
                <a:gdLst>
                  <a:gd name="T0" fmla="*/ 38 w 76"/>
                  <a:gd name="T1" fmla="*/ 14 h 37"/>
                  <a:gd name="T2" fmla="*/ 76 w 76"/>
                  <a:gd name="T3" fmla="*/ 37 h 37"/>
                  <a:gd name="T4" fmla="*/ 38 w 76"/>
                  <a:gd name="T5" fmla="*/ 0 h 37"/>
                  <a:gd name="T6" fmla="*/ 0 w 76"/>
                  <a:gd name="T7" fmla="*/ 36 h 37"/>
                  <a:gd name="T8" fmla="*/ 38 w 76"/>
                  <a:gd name="T9" fmla="*/ 1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37">
                    <a:moveTo>
                      <a:pt x="38" y="14"/>
                    </a:moveTo>
                    <a:cubicBezTo>
                      <a:pt x="54" y="14"/>
                      <a:pt x="69" y="23"/>
                      <a:pt x="76" y="37"/>
                    </a:cubicBezTo>
                    <a:cubicBezTo>
                      <a:pt x="75" y="16"/>
                      <a:pt x="59" y="0"/>
                      <a:pt x="38" y="0"/>
                    </a:cubicBezTo>
                    <a:cubicBezTo>
                      <a:pt x="18" y="0"/>
                      <a:pt x="2" y="16"/>
                      <a:pt x="0" y="36"/>
                    </a:cubicBezTo>
                    <a:cubicBezTo>
                      <a:pt x="8" y="23"/>
                      <a:pt x="22" y="14"/>
                      <a:pt x="38" y="14"/>
                    </a:cubicBez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175"/>
              <p:cNvSpPr/>
              <p:nvPr/>
            </p:nvSpPr>
            <p:spPr bwMode="auto">
              <a:xfrm>
                <a:off x="6853238" y="3055938"/>
                <a:ext cx="217488" cy="106363"/>
              </a:xfrm>
              <a:custGeom>
                <a:avLst/>
                <a:gdLst>
                  <a:gd name="T0" fmla="*/ 29 w 58"/>
                  <a:gd name="T1" fmla="*/ 11 h 28"/>
                  <a:gd name="T2" fmla="*/ 58 w 58"/>
                  <a:gd name="T3" fmla="*/ 28 h 28"/>
                  <a:gd name="T4" fmla="*/ 29 w 58"/>
                  <a:gd name="T5" fmla="*/ 0 h 28"/>
                  <a:gd name="T6" fmla="*/ 0 w 58"/>
                  <a:gd name="T7" fmla="*/ 27 h 28"/>
                  <a:gd name="T8" fmla="*/ 29 w 58"/>
                  <a:gd name="T9" fmla="*/ 1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9" y="11"/>
                    </a:moveTo>
                    <a:cubicBezTo>
                      <a:pt x="41" y="11"/>
                      <a:pt x="52" y="18"/>
                      <a:pt x="58" y="28"/>
                    </a:cubicBezTo>
                    <a:cubicBezTo>
                      <a:pt x="57" y="12"/>
                      <a:pt x="45" y="0"/>
                      <a:pt x="29" y="0"/>
                    </a:cubicBezTo>
                    <a:cubicBezTo>
                      <a:pt x="14" y="0"/>
                      <a:pt x="1" y="12"/>
                      <a:pt x="0" y="27"/>
                    </a:cubicBezTo>
                    <a:cubicBezTo>
                      <a:pt x="6" y="17"/>
                      <a:pt x="16" y="11"/>
                      <a:pt x="29" y="11"/>
                    </a:cubicBez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19" name="文本框 18"/>
          <p:cNvSpPr txBox="1"/>
          <p:nvPr/>
        </p:nvSpPr>
        <p:spPr>
          <a:xfrm>
            <a:off x="9250234" y="2160266"/>
            <a:ext cx="11047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latin typeface="文悦古典明朝体 (非商业使用) W5" pitchFamily="50" charset="-122"/>
                <a:ea typeface="文悦古典明朝体 (非商业使用) W5" pitchFamily="50" charset="-122"/>
              </a:rPr>
              <a:t>标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9738310" y="2645861"/>
            <a:ext cx="13785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>
                <a:latin typeface="文悦古典明朝体 (非商业使用) W5" pitchFamily="50" charset="-122"/>
                <a:ea typeface="文悦古典明朝体 (非商业使用) W5" pitchFamily="50" charset="-122"/>
              </a:rPr>
              <a:t>题</a:t>
            </a:r>
          </a:p>
        </p:txBody>
      </p:sp>
      <p:grpSp>
        <p:nvGrpSpPr>
          <p:cNvPr id="50" name="组合 49"/>
          <p:cNvGrpSpPr/>
          <p:nvPr/>
        </p:nvGrpSpPr>
        <p:grpSpPr>
          <a:xfrm>
            <a:off x="1178832" y="1251413"/>
            <a:ext cx="1695450" cy="4645745"/>
            <a:chOff x="1441450" y="1662143"/>
            <a:chExt cx="1695450" cy="4645745"/>
          </a:xfrm>
        </p:grpSpPr>
        <p:sp>
          <p:nvSpPr>
            <p:cNvPr id="51" name="文本框 50"/>
            <p:cNvSpPr txBox="1"/>
            <p:nvPr/>
          </p:nvSpPr>
          <p:spPr>
            <a:xfrm>
              <a:off x="1441450" y="1662143"/>
              <a:ext cx="698500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文悦古典明朝体 (非商业使用) W5" pitchFamily="50" charset="-122"/>
                  <a:ea typeface="文悦古典明朝体 (非商业使用) W5" pitchFamily="50" charset="-122"/>
                </a:rPr>
                <a:t>在此输入您的题目</a:t>
              </a: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2139950" y="1706968"/>
              <a:ext cx="615950" cy="4197495"/>
            </a:xfrm>
            <a:prstGeom prst="rect">
              <a:avLst/>
            </a:prstGeom>
            <a:noFill/>
          </p:spPr>
          <p:txBody>
            <a:bodyPr vert="eaVert" wrap="square" rtlCol="0" anchor="b" anchorCtr="0">
              <a:norm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国风好色而不淫，小雅怨诽而不乱</a:t>
              </a:r>
              <a:endPara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2520950" y="1706968"/>
              <a:ext cx="615950" cy="2746448"/>
            </a:xfrm>
            <a:prstGeom prst="rect">
              <a:avLst/>
            </a:prstGeom>
            <a:noFill/>
          </p:spPr>
          <p:txBody>
            <a:bodyPr vert="eaVert" wrap="square" rtlCol="0" anchor="b" anchorCtr="0">
              <a:norm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若离骚者，可谓兼之矣</a:t>
              </a:r>
              <a:endPara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grpSp>
          <p:nvGrpSpPr>
            <p:cNvPr id="54" name="组合 53"/>
            <p:cNvGrpSpPr/>
            <p:nvPr/>
          </p:nvGrpSpPr>
          <p:grpSpPr>
            <a:xfrm>
              <a:off x="1893729" y="5718104"/>
              <a:ext cx="492441" cy="589784"/>
              <a:chOff x="1697293" y="5054536"/>
              <a:chExt cx="492441" cy="589784"/>
            </a:xfrm>
          </p:grpSpPr>
          <p:pic>
            <p:nvPicPr>
              <p:cNvPr id="55" name="图片 54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697293" y="5054536"/>
                <a:ext cx="492441" cy="580258"/>
              </a:xfrm>
              <a:prstGeom prst="rect">
                <a:avLst/>
              </a:prstGeom>
            </p:spPr>
          </p:pic>
          <p:sp>
            <p:nvSpPr>
              <p:cNvPr id="56" name="文本框 55"/>
              <p:cNvSpPr txBox="1"/>
              <p:nvPr/>
            </p:nvSpPr>
            <p:spPr>
              <a:xfrm>
                <a:off x="1738130" y="5101006"/>
                <a:ext cx="400110" cy="543314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1400" dirty="0">
                    <a:solidFill>
                      <a:schemeClr val="bg1"/>
                    </a:solidFill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月韵</a:t>
                </a:r>
              </a:p>
            </p:txBody>
          </p:sp>
        </p:grpSp>
      </p:grpSp>
      <p:grpSp>
        <p:nvGrpSpPr>
          <p:cNvPr id="57" name="组合 56"/>
          <p:cNvGrpSpPr/>
          <p:nvPr/>
        </p:nvGrpSpPr>
        <p:grpSpPr>
          <a:xfrm>
            <a:off x="3624491" y="1251413"/>
            <a:ext cx="1695450" cy="4645745"/>
            <a:chOff x="1441450" y="1662143"/>
            <a:chExt cx="1695450" cy="4645745"/>
          </a:xfrm>
        </p:grpSpPr>
        <p:sp>
          <p:nvSpPr>
            <p:cNvPr id="58" name="文本框 57"/>
            <p:cNvSpPr txBox="1"/>
            <p:nvPr/>
          </p:nvSpPr>
          <p:spPr>
            <a:xfrm>
              <a:off x="1441450" y="1662143"/>
              <a:ext cx="698500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文悦古典明朝体 (非商业使用) W5" pitchFamily="50" charset="-122"/>
                  <a:ea typeface="文悦古典明朝体 (非商业使用) W5" pitchFamily="50" charset="-122"/>
                </a:rPr>
                <a:t>在此输入您的题目</a:t>
              </a: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2139950" y="1706968"/>
              <a:ext cx="615950" cy="4197495"/>
            </a:xfrm>
            <a:prstGeom prst="rect">
              <a:avLst/>
            </a:prstGeom>
            <a:noFill/>
          </p:spPr>
          <p:txBody>
            <a:bodyPr vert="eaVert" wrap="square" rtlCol="0" anchor="b" anchorCtr="0">
              <a:norm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国风好色而不淫，小雅怨诽而不乱</a:t>
              </a:r>
              <a:endPara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2520950" y="1706968"/>
              <a:ext cx="615950" cy="2746448"/>
            </a:xfrm>
            <a:prstGeom prst="rect">
              <a:avLst/>
            </a:prstGeom>
            <a:noFill/>
          </p:spPr>
          <p:txBody>
            <a:bodyPr vert="eaVert" wrap="square" rtlCol="0" anchor="b" anchorCtr="0">
              <a:norm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若离骚者，可谓兼之矣</a:t>
              </a:r>
              <a:endPara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grpSp>
          <p:nvGrpSpPr>
            <p:cNvPr id="61" name="组合 60"/>
            <p:cNvGrpSpPr/>
            <p:nvPr/>
          </p:nvGrpSpPr>
          <p:grpSpPr>
            <a:xfrm>
              <a:off x="1893729" y="5718104"/>
              <a:ext cx="492441" cy="589784"/>
              <a:chOff x="1697293" y="5054536"/>
              <a:chExt cx="492441" cy="589784"/>
            </a:xfrm>
          </p:grpSpPr>
          <p:pic>
            <p:nvPicPr>
              <p:cNvPr id="62" name="图片 61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697293" y="5054536"/>
                <a:ext cx="492441" cy="580258"/>
              </a:xfrm>
              <a:prstGeom prst="rect">
                <a:avLst/>
              </a:prstGeom>
            </p:spPr>
          </p:pic>
          <p:sp>
            <p:nvSpPr>
              <p:cNvPr id="63" name="文本框 62"/>
              <p:cNvSpPr txBox="1"/>
              <p:nvPr/>
            </p:nvSpPr>
            <p:spPr>
              <a:xfrm>
                <a:off x="1738130" y="5101006"/>
                <a:ext cx="400110" cy="543314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1400" dirty="0">
                    <a:solidFill>
                      <a:schemeClr val="bg1"/>
                    </a:solidFill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月韵</a:t>
                </a:r>
              </a:p>
            </p:txBody>
          </p:sp>
        </p:grpSp>
      </p:grpSp>
      <p:grpSp>
        <p:nvGrpSpPr>
          <p:cNvPr id="64" name="组合 63"/>
          <p:cNvGrpSpPr/>
          <p:nvPr/>
        </p:nvGrpSpPr>
        <p:grpSpPr>
          <a:xfrm>
            <a:off x="6070149" y="1251413"/>
            <a:ext cx="1695450" cy="4645745"/>
            <a:chOff x="1441450" y="1662143"/>
            <a:chExt cx="1695450" cy="4645745"/>
          </a:xfrm>
        </p:grpSpPr>
        <p:sp>
          <p:nvSpPr>
            <p:cNvPr id="65" name="文本框 64"/>
            <p:cNvSpPr txBox="1"/>
            <p:nvPr/>
          </p:nvSpPr>
          <p:spPr>
            <a:xfrm>
              <a:off x="1441450" y="1662143"/>
              <a:ext cx="698500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文悦古典明朝体 (非商业使用) W5" pitchFamily="50" charset="-122"/>
                  <a:ea typeface="文悦古典明朝体 (非商业使用) W5" pitchFamily="50" charset="-122"/>
                </a:rPr>
                <a:t>在此输入您的题目</a:t>
              </a: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2139950" y="1706968"/>
              <a:ext cx="615950" cy="4197495"/>
            </a:xfrm>
            <a:prstGeom prst="rect">
              <a:avLst/>
            </a:prstGeom>
            <a:noFill/>
          </p:spPr>
          <p:txBody>
            <a:bodyPr vert="eaVert" wrap="square" rtlCol="0" anchor="b" anchorCtr="0">
              <a:norm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国风好色而不淫，小雅怨诽而不乱</a:t>
              </a:r>
              <a:endPara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2520950" y="1706968"/>
              <a:ext cx="615950" cy="2746448"/>
            </a:xfrm>
            <a:prstGeom prst="rect">
              <a:avLst/>
            </a:prstGeom>
            <a:noFill/>
          </p:spPr>
          <p:txBody>
            <a:bodyPr vert="eaVert" wrap="square" rtlCol="0" anchor="b" anchorCtr="0">
              <a:norm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若离骚者，可谓兼之矣</a:t>
              </a:r>
              <a:endPara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grpSp>
          <p:nvGrpSpPr>
            <p:cNvPr id="68" name="组合 67"/>
            <p:cNvGrpSpPr/>
            <p:nvPr/>
          </p:nvGrpSpPr>
          <p:grpSpPr>
            <a:xfrm>
              <a:off x="1893729" y="5718104"/>
              <a:ext cx="492441" cy="589784"/>
              <a:chOff x="1697293" y="5054536"/>
              <a:chExt cx="492441" cy="589784"/>
            </a:xfrm>
          </p:grpSpPr>
          <p:pic>
            <p:nvPicPr>
              <p:cNvPr id="69" name="图片 6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697293" y="5054536"/>
                <a:ext cx="492441" cy="580258"/>
              </a:xfrm>
              <a:prstGeom prst="rect">
                <a:avLst/>
              </a:prstGeom>
            </p:spPr>
          </p:pic>
          <p:sp>
            <p:nvSpPr>
              <p:cNvPr id="70" name="文本框 69"/>
              <p:cNvSpPr txBox="1"/>
              <p:nvPr/>
            </p:nvSpPr>
            <p:spPr>
              <a:xfrm>
                <a:off x="1738130" y="5101006"/>
                <a:ext cx="400110" cy="543314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1400" dirty="0">
                    <a:solidFill>
                      <a:schemeClr val="bg1"/>
                    </a:solidFill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月韵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75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5" dur="1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75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9" dur="1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75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1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B6F1DC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4080812" y="1468451"/>
            <a:ext cx="1219306" cy="1219306"/>
          </a:xfrm>
          <a:custGeom>
            <a:avLst/>
            <a:gdLst>
              <a:gd name="connsiteX0" fmla="*/ 0 w 1219306"/>
              <a:gd name="connsiteY0" fmla="*/ 0 h 1219306"/>
              <a:gd name="connsiteX1" fmla="*/ 1219306 w 1219306"/>
              <a:gd name="connsiteY1" fmla="*/ 0 h 1219306"/>
              <a:gd name="connsiteX2" fmla="*/ 1219306 w 1219306"/>
              <a:gd name="connsiteY2" fmla="*/ 1035832 h 1219306"/>
              <a:gd name="connsiteX3" fmla="*/ 1185266 w 1219306"/>
              <a:gd name="connsiteY3" fmla="*/ 994576 h 1219306"/>
              <a:gd name="connsiteX4" fmla="*/ 861977 w 1219306"/>
              <a:gd name="connsiteY4" fmla="*/ 860665 h 1219306"/>
              <a:gd name="connsiteX5" fmla="*/ 440706 w 1219306"/>
              <a:gd name="connsiteY5" fmla="*/ 1139902 h 1219306"/>
              <a:gd name="connsiteX6" fmla="*/ 416058 w 1219306"/>
              <a:gd name="connsiteY6" fmla="*/ 1219306 h 1219306"/>
              <a:gd name="connsiteX7" fmla="*/ 0 w 1219306"/>
              <a:gd name="connsiteY7" fmla="*/ 1219306 h 1219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306" h="1219306">
                <a:moveTo>
                  <a:pt x="0" y="0"/>
                </a:moveTo>
                <a:lnTo>
                  <a:pt x="1219306" y="0"/>
                </a:lnTo>
                <a:lnTo>
                  <a:pt x="1219306" y="1035832"/>
                </a:lnTo>
                <a:lnTo>
                  <a:pt x="1185266" y="994576"/>
                </a:lnTo>
                <a:cubicBezTo>
                  <a:pt x="1102530" y="911839"/>
                  <a:pt x="988230" y="860665"/>
                  <a:pt x="861977" y="860665"/>
                </a:cubicBezTo>
                <a:cubicBezTo>
                  <a:pt x="672598" y="860665"/>
                  <a:pt x="510113" y="975806"/>
                  <a:pt x="440706" y="1139902"/>
                </a:cubicBezTo>
                <a:lnTo>
                  <a:pt x="416058" y="1219306"/>
                </a:lnTo>
                <a:lnTo>
                  <a:pt x="0" y="1219306"/>
                </a:lnTo>
                <a:close/>
              </a:path>
            </a:pathLst>
          </a:custGeom>
        </p:spPr>
      </p:pic>
      <p:sp>
        <p:nvSpPr>
          <p:cNvPr id="8" name="Freeform 146"/>
          <p:cNvSpPr/>
          <p:nvPr/>
        </p:nvSpPr>
        <p:spPr bwMode="auto">
          <a:xfrm>
            <a:off x="-2735" y="1646240"/>
            <a:ext cx="3391653" cy="1577823"/>
          </a:xfrm>
          <a:custGeom>
            <a:avLst/>
            <a:gdLst>
              <a:gd name="T0" fmla="*/ 972 w 1506"/>
              <a:gd name="T1" fmla="*/ 0 h 699"/>
              <a:gd name="T2" fmla="*/ 970 w 1506"/>
              <a:gd name="T3" fmla="*/ 0 h 699"/>
              <a:gd name="T4" fmla="*/ 900 w 1506"/>
              <a:gd name="T5" fmla="*/ 9 h 699"/>
              <a:gd name="T6" fmla="*/ 733 w 1506"/>
              <a:gd name="T7" fmla="*/ 143 h 699"/>
              <a:gd name="T8" fmla="*/ 677 w 1506"/>
              <a:gd name="T9" fmla="*/ 185 h 699"/>
              <a:gd name="T10" fmla="*/ 442 w 1506"/>
              <a:gd name="T11" fmla="*/ 274 h 699"/>
              <a:gd name="T12" fmla="*/ 341 w 1506"/>
              <a:gd name="T13" fmla="*/ 441 h 699"/>
              <a:gd name="T14" fmla="*/ 234 w 1506"/>
              <a:gd name="T15" fmla="*/ 368 h 699"/>
              <a:gd name="T16" fmla="*/ 291 w 1506"/>
              <a:gd name="T17" fmla="*/ 383 h 699"/>
              <a:gd name="T18" fmla="*/ 294 w 1506"/>
              <a:gd name="T19" fmla="*/ 386 h 699"/>
              <a:gd name="T20" fmla="*/ 305 w 1506"/>
              <a:gd name="T21" fmla="*/ 387 h 699"/>
              <a:gd name="T22" fmla="*/ 349 w 1506"/>
              <a:gd name="T23" fmla="*/ 348 h 699"/>
              <a:gd name="T24" fmla="*/ 288 w 1506"/>
              <a:gd name="T25" fmla="*/ 293 h 699"/>
              <a:gd name="T26" fmla="*/ 151 w 1506"/>
              <a:gd name="T27" fmla="*/ 383 h 699"/>
              <a:gd name="T28" fmla="*/ 151 w 1506"/>
              <a:gd name="T29" fmla="*/ 383 h 699"/>
              <a:gd name="T30" fmla="*/ 75 w 1506"/>
              <a:gd name="T31" fmla="*/ 419 h 699"/>
              <a:gd name="T32" fmla="*/ 51 w 1506"/>
              <a:gd name="T33" fmla="*/ 418 h 699"/>
              <a:gd name="T34" fmla="*/ 7 w 1506"/>
              <a:gd name="T35" fmla="*/ 419 h 699"/>
              <a:gd name="T36" fmla="*/ 0 w 1506"/>
              <a:gd name="T37" fmla="*/ 425 h 699"/>
              <a:gd name="T38" fmla="*/ 104 w 1506"/>
              <a:gd name="T39" fmla="*/ 485 h 699"/>
              <a:gd name="T40" fmla="*/ 127 w 1506"/>
              <a:gd name="T41" fmla="*/ 484 h 699"/>
              <a:gd name="T42" fmla="*/ 288 w 1506"/>
              <a:gd name="T43" fmla="*/ 584 h 699"/>
              <a:gd name="T44" fmla="*/ 385 w 1506"/>
              <a:gd name="T45" fmla="*/ 559 h 699"/>
              <a:gd name="T46" fmla="*/ 639 w 1506"/>
              <a:gd name="T47" fmla="*/ 699 h 699"/>
              <a:gd name="T48" fmla="*/ 823 w 1506"/>
              <a:gd name="T49" fmla="*/ 532 h 699"/>
              <a:gd name="T50" fmla="*/ 712 w 1506"/>
              <a:gd name="T51" fmla="*/ 518 h 699"/>
              <a:gd name="T52" fmla="*/ 711 w 1506"/>
              <a:gd name="T53" fmla="*/ 578 h 699"/>
              <a:gd name="T54" fmla="*/ 771 w 1506"/>
              <a:gd name="T55" fmla="*/ 559 h 699"/>
              <a:gd name="T56" fmla="*/ 710 w 1506"/>
              <a:gd name="T57" fmla="*/ 638 h 699"/>
              <a:gd name="T58" fmla="*/ 637 w 1506"/>
              <a:gd name="T59" fmla="*/ 494 h 699"/>
              <a:gd name="T60" fmla="*/ 781 w 1506"/>
              <a:gd name="T61" fmla="*/ 452 h 699"/>
              <a:gd name="T62" fmla="*/ 936 w 1506"/>
              <a:gd name="T63" fmla="*/ 526 h 699"/>
              <a:gd name="T64" fmla="*/ 1010 w 1506"/>
              <a:gd name="T65" fmla="*/ 525 h 699"/>
              <a:gd name="T66" fmla="*/ 1074 w 1506"/>
              <a:gd name="T67" fmla="*/ 564 h 699"/>
              <a:gd name="T68" fmla="*/ 1275 w 1506"/>
              <a:gd name="T69" fmla="*/ 589 h 699"/>
              <a:gd name="T70" fmla="*/ 1293 w 1506"/>
              <a:gd name="T71" fmla="*/ 378 h 699"/>
              <a:gd name="T72" fmla="*/ 1372 w 1506"/>
              <a:gd name="T73" fmla="*/ 346 h 699"/>
              <a:gd name="T74" fmla="*/ 1396 w 1506"/>
              <a:gd name="T75" fmla="*/ 442 h 699"/>
              <a:gd name="T76" fmla="*/ 1366 w 1506"/>
              <a:gd name="T77" fmla="*/ 405 h 699"/>
              <a:gd name="T78" fmla="*/ 1332 w 1506"/>
              <a:gd name="T79" fmla="*/ 424 h 699"/>
              <a:gd name="T80" fmla="*/ 1349 w 1506"/>
              <a:gd name="T81" fmla="*/ 497 h 699"/>
              <a:gd name="T82" fmla="*/ 1506 w 1506"/>
              <a:gd name="T83" fmla="*/ 352 h 699"/>
              <a:gd name="T84" fmla="*/ 1269 w 1506"/>
              <a:gd name="T85" fmla="*/ 235 h 699"/>
              <a:gd name="T86" fmla="*/ 1106 w 1506"/>
              <a:gd name="T87" fmla="*/ 320 h 699"/>
              <a:gd name="T88" fmla="*/ 919 w 1506"/>
              <a:gd name="T89" fmla="*/ 110 h 699"/>
              <a:gd name="T90" fmla="*/ 1030 w 1506"/>
              <a:gd name="T91" fmla="*/ 57 h 699"/>
              <a:gd name="T92" fmla="*/ 1057 w 1506"/>
              <a:gd name="T93" fmla="*/ 130 h 699"/>
              <a:gd name="T94" fmla="*/ 1209 w 1506"/>
              <a:gd name="T95" fmla="*/ 130 h 699"/>
              <a:gd name="T96" fmla="*/ 1026 w 1506"/>
              <a:gd name="T97" fmla="*/ 3 h 6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506" h="699">
                <a:moveTo>
                  <a:pt x="977" y="0"/>
                </a:moveTo>
                <a:cubicBezTo>
                  <a:pt x="975" y="0"/>
                  <a:pt x="973" y="0"/>
                  <a:pt x="972" y="0"/>
                </a:cubicBezTo>
                <a:cubicBezTo>
                  <a:pt x="971" y="0"/>
                  <a:pt x="970" y="0"/>
                  <a:pt x="970" y="0"/>
                </a:cubicBezTo>
                <a:cubicBezTo>
                  <a:pt x="970" y="0"/>
                  <a:pt x="970" y="0"/>
                  <a:pt x="970" y="0"/>
                </a:cubicBezTo>
                <a:cubicBezTo>
                  <a:pt x="969" y="0"/>
                  <a:pt x="969" y="0"/>
                  <a:pt x="968" y="0"/>
                </a:cubicBezTo>
                <a:cubicBezTo>
                  <a:pt x="945" y="0"/>
                  <a:pt x="922" y="3"/>
                  <a:pt x="900" y="9"/>
                </a:cubicBezTo>
                <a:cubicBezTo>
                  <a:pt x="899" y="9"/>
                  <a:pt x="899" y="9"/>
                  <a:pt x="899" y="9"/>
                </a:cubicBezTo>
                <a:cubicBezTo>
                  <a:pt x="827" y="29"/>
                  <a:pt x="767" y="78"/>
                  <a:pt x="733" y="143"/>
                </a:cubicBezTo>
                <a:cubicBezTo>
                  <a:pt x="721" y="168"/>
                  <a:pt x="701" y="186"/>
                  <a:pt x="681" y="186"/>
                </a:cubicBezTo>
                <a:cubicBezTo>
                  <a:pt x="680" y="186"/>
                  <a:pt x="678" y="186"/>
                  <a:pt x="677" y="185"/>
                </a:cubicBezTo>
                <a:cubicBezTo>
                  <a:pt x="664" y="184"/>
                  <a:pt x="652" y="183"/>
                  <a:pt x="639" y="183"/>
                </a:cubicBezTo>
                <a:cubicBezTo>
                  <a:pt x="560" y="183"/>
                  <a:pt x="489" y="218"/>
                  <a:pt x="442" y="274"/>
                </a:cubicBezTo>
                <a:cubicBezTo>
                  <a:pt x="422" y="297"/>
                  <a:pt x="412" y="344"/>
                  <a:pt x="404" y="373"/>
                </a:cubicBezTo>
                <a:cubicBezTo>
                  <a:pt x="394" y="405"/>
                  <a:pt x="375" y="432"/>
                  <a:pt x="341" y="441"/>
                </a:cubicBezTo>
                <a:cubicBezTo>
                  <a:pt x="331" y="444"/>
                  <a:pt x="320" y="445"/>
                  <a:pt x="309" y="445"/>
                </a:cubicBezTo>
                <a:cubicBezTo>
                  <a:pt x="263" y="445"/>
                  <a:pt x="213" y="423"/>
                  <a:pt x="234" y="368"/>
                </a:cubicBezTo>
                <a:cubicBezTo>
                  <a:pt x="239" y="353"/>
                  <a:pt x="251" y="347"/>
                  <a:pt x="263" y="347"/>
                </a:cubicBezTo>
                <a:cubicBezTo>
                  <a:pt x="281" y="347"/>
                  <a:pt x="299" y="362"/>
                  <a:pt x="291" y="383"/>
                </a:cubicBezTo>
                <a:cubicBezTo>
                  <a:pt x="291" y="384"/>
                  <a:pt x="291" y="384"/>
                  <a:pt x="291" y="384"/>
                </a:cubicBezTo>
                <a:cubicBezTo>
                  <a:pt x="290" y="385"/>
                  <a:pt x="292" y="386"/>
                  <a:pt x="294" y="386"/>
                </a:cubicBezTo>
                <a:cubicBezTo>
                  <a:pt x="295" y="387"/>
                  <a:pt x="296" y="387"/>
                  <a:pt x="297" y="387"/>
                </a:cubicBezTo>
                <a:cubicBezTo>
                  <a:pt x="300" y="387"/>
                  <a:pt x="303" y="387"/>
                  <a:pt x="305" y="387"/>
                </a:cubicBezTo>
                <a:cubicBezTo>
                  <a:pt x="314" y="387"/>
                  <a:pt x="323" y="386"/>
                  <a:pt x="329" y="383"/>
                </a:cubicBezTo>
                <a:cubicBezTo>
                  <a:pt x="340" y="377"/>
                  <a:pt x="346" y="364"/>
                  <a:pt x="349" y="348"/>
                </a:cubicBezTo>
                <a:cubicBezTo>
                  <a:pt x="354" y="326"/>
                  <a:pt x="339" y="301"/>
                  <a:pt x="321" y="297"/>
                </a:cubicBezTo>
                <a:cubicBezTo>
                  <a:pt x="310" y="294"/>
                  <a:pt x="299" y="293"/>
                  <a:pt x="288" y="293"/>
                </a:cubicBezTo>
                <a:cubicBezTo>
                  <a:pt x="246" y="293"/>
                  <a:pt x="209" y="310"/>
                  <a:pt x="182" y="338"/>
                </a:cubicBezTo>
                <a:cubicBezTo>
                  <a:pt x="162" y="360"/>
                  <a:pt x="152" y="383"/>
                  <a:pt x="151" y="383"/>
                </a:cubicBezTo>
                <a:cubicBezTo>
                  <a:pt x="151" y="383"/>
                  <a:pt x="151" y="383"/>
                  <a:pt x="151" y="383"/>
                </a:cubicBezTo>
                <a:cubicBezTo>
                  <a:pt x="151" y="383"/>
                  <a:pt x="151" y="383"/>
                  <a:pt x="151" y="383"/>
                </a:cubicBezTo>
                <a:cubicBezTo>
                  <a:pt x="150" y="383"/>
                  <a:pt x="140" y="402"/>
                  <a:pt x="118" y="411"/>
                </a:cubicBezTo>
                <a:cubicBezTo>
                  <a:pt x="105" y="417"/>
                  <a:pt x="90" y="419"/>
                  <a:pt x="75" y="419"/>
                </a:cubicBezTo>
                <a:cubicBezTo>
                  <a:pt x="75" y="419"/>
                  <a:pt x="75" y="419"/>
                  <a:pt x="75" y="419"/>
                </a:cubicBezTo>
                <a:cubicBezTo>
                  <a:pt x="67" y="419"/>
                  <a:pt x="59" y="419"/>
                  <a:pt x="51" y="418"/>
                </a:cubicBezTo>
                <a:cubicBezTo>
                  <a:pt x="43" y="417"/>
                  <a:pt x="35" y="417"/>
                  <a:pt x="27" y="417"/>
                </a:cubicBezTo>
                <a:cubicBezTo>
                  <a:pt x="20" y="417"/>
                  <a:pt x="13" y="417"/>
                  <a:pt x="7" y="419"/>
                </a:cubicBezTo>
                <a:cubicBezTo>
                  <a:pt x="6" y="419"/>
                  <a:pt x="5" y="419"/>
                  <a:pt x="4" y="419"/>
                </a:cubicBezTo>
                <a:cubicBezTo>
                  <a:pt x="3" y="419"/>
                  <a:pt x="1" y="422"/>
                  <a:pt x="0" y="425"/>
                </a:cubicBezTo>
                <a:cubicBezTo>
                  <a:pt x="0" y="427"/>
                  <a:pt x="0" y="429"/>
                  <a:pt x="0" y="431"/>
                </a:cubicBezTo>
                <a:cubicBezTo>
                  <a:pt x="0" y="461"/>
                  <a:pt x="46" y="485"/>
                  <a:pt x="104" y="485"/>
                </a:cubicBezTo>
                <a:cubicBezTo>
                  <a:pt x="112" y="485"/>
                  <a:pt x="119" y="485"/>
                  <a:pt x="126" y="484"/>
                </a:cubicBezTo>
                <a:cubicBezTo>
                  <a:pt x="127" y="484"/>
                  <a:pt x="127" y="484"/>
                  <a:pt x="127" y="484"/>
                </a:cubicBezTo>
                <a:cubicBezTo>
                  <a:pt x="140" y="484"/>
                  <a:pt x="155" y="505"/>
                  <a:pt x="173" y="528"/>
                </a:cubicBezTo>
                <a:cubicBezTo>
                  <a:pt x="200" y="562"/>
                  <a:pt x="241" y="584"/>
                  <a:pt x="288" y="584"/>
                </a:cubicBezTo>
                <a:cubicBezTo>
                  <a:pt x="312" y="584"/>
                  <a:pt x="335" y="578"/>
                  <a:pt x="356" y="567"/>
                </a:cubicBezTo>
                <a:cubicBezTo>
                  <a:pt x="366" y="561"/>
                  <a:pt x="375" y="559"/>
                  <a:pt x="385" y="559"/>
                </a:cubicBezTo>
                <a:cubicBezTo>
                  <a:pt x="399" y="559"/>
                  <a:pt x="412" y="566"/>
                  <a:pt x="422" y="581"/>
                </a:cubicBezTo>
                <a:cubicBezTo>
                  <a:pt x="468" y="652"/>
                  <a:pt x="548" y="699"/>
                  <a:pt x="639" y="699"/>
                </a:cubicBezTo>
                <a:cubicBezTo>
                  <a:pt x="717" y="699"/>
                  <a:pt x="787" y="665"/>
                  <a:pt x="834" y="610"/>
                </a:cubicBezTo>
                <a:cubicBezTo>
                  <a:pt x="854" y="587"/>
                  <a:pt x="848" y="548"/>
                  <a:pt x="823" y="532"/>
                </a:cubicBezTo>
                <a:cubicBezTo>
                  <a:pt x="801" y="519"/>
                  <a:pt x="778" y="511"/>
                  <a:pt x="753" y="511"/>
                </a:cubicBezTo>
                <a:cubicBezTo>
                  <a:pt x="740" y="511"/>
                  <a:pt x="727" y="513"/>
                  <a:pt x="712" y="518"/>
                </a:cubicBezTo>
                <a:cubicBezTo>
                  <a:pt x="692" y="526"/>
                  <a:pt x="647" y="552"/>
                  <a:pt x="685" y="572"/>
                </a:cubicBezTo>
                <a:cubicBezTo>
                  <a:pt x="693" y="576"/>
                  <a:pt x="702" y="578"/>
                  <a:pt x="711" y="578"/>
                </a:cubicBezTo>
                <a:cubicBezTo>
                  <a:pt x="726" y="578"/>
                  <a:pt x="742" y="572"/>
                  <a:pt x="755" y="564"/>
                </a:cubicBezTo>
                <a:cubicBezTo>
                  <a:pt x="761" y="560"/>
                  <a:pt x="766" y="559"/>
                  <a:pt x="771" y="559"/>
                </a:cubicBezTo>
                <a:cubicBezTo>
                  <a:pt x="796" y="559"/>
                  <a:pt x="813" y="598"/>
                  <a:pt x="786" y="615"/>
                </a:cubicBezTo>
                <a:cubicBezTo>
                  <a:pt x="763" y="629"/>
                  <a:pt x="737" y="638"/>
                  <a:pt x="710" y="638"/>
                </a:cubicBezTo>
                <a:cubicBezTo>
                  <a:pt x="689" y="638"/>
                  <a:pt x="668" y="632"/>
                  <a:pt x="649" y="620"/>
                </a:cubicBezTo>
                <a:cubicBezTo>
                  <a:pt x="609" y="592"/>
                  <a:pt x="595" y="527"/>
                  <a:pt x="637" y="494"/>
                </a:cubicBezTo>
                <a:cubicBezTo>
                  <a:pt x="672" y="466"/>
                  <a:pt x="714" y="451"/>
                  <a:pt x="757" y="451"/>
                </a:cubicBezTo>
                <a:cubicBezTo>
                  <a:pt x="765" y="451"/>
                  <a:pt x="773" y="451"/>
                  <a:pt x="781" y="452"/>
                </a:cubicBezTo>
                <a:cubicBezTo>
                  <a:pt x="811" y="456"/>
                  <a:pt x="838" y="469"/>
                  <a:pt x="863" y="486"/>
                </a:cubicBezTo>
                <a:cubicBezTo>
                  <a:pt x="887" y="503"/>
                  <a:pt x="918" y="524"/>
                  <a:pt x="936" y="526"/>
                </a:cubicBezTo>
                <a:cubicBezTo>
                  <a:pt x="947" y="528"/>
                  <a:pt x="957" y="528"/>
                  <a:pt x="968" y="528"/>
                </a:cubicBezTo>
                <a:cubicBezTo>
                  <a:pt x="983" y="528"/>
                  <a:pt x="997" y="527"/>
                  <a:pt x="1010" y="525"/>
                </a:cubicBezTo>
                <a:cubicBezTo>
                  <a:pt x="1012" y="525"/>
                  <a:pt x="1014" y="524"/>
                  <a:pt x="1016" y="524"/>
                </a:cubicBezTo>
                <a:cubicBezTo>
                  <a:pt x="1037" y="524"/>
                  <a:pt x="1057" y="542"/>
                  <a:pt x="1074" y="564"/>
                </a:cubicBezTo>
                <a:cubicBezTo>
                  <a:pt x="1099" y="598"/>
                  <a:pt x="1140" y="621"/>
                  <a:pt x="1186" y="621"/>
                </a:cubicBezTo>
                <a:cubicBezTo>
                  <a:pt x="1220" y="621"/>
                  <a:pt x="1251" y="609"/>
                  <a:pt x="1275" y="589"/>
                </a:cubicBezTo>
                <a:cubicBezTo>
                  <a:pt x="1299" y="570"/>
                  <a:pt x="1288" y="534"/>
                  <a:pt x="1274" y="507"/>
                </a:cubicBezTo>
                <a:cubicBezTo>
                  <a:pt x="1251" y="466"/>
                  <a:pt x="1254" y="413"/>
                  <a:pt x="1293" y="378"/>
                </a:cubicBezTo>
                <a:cubicBezTo>
                  <a:pt x="1313" y="361"/>
                  <a:pt x="1338" y="346"/>
                  <a:pt x="1365" y="346"/>
                </a:cubicBezTo>
                <a:cubicBezTo>
                  <a:pt x="1367" y="346"/>
                  <a:pt x="1370" y="346"/>
                  <a:pt x="1372" y="346"/>
                </a:cubicBezTo>
                <a:cubicBezTo>
                  <a:pt x="1404" y="349"/>
                  <a:pt x="1424" y="373"/>
                  <a:pt x="1429" y="404"/>
                </a:cubicBezTo>
                <a:cubicBezTo>
                  <a:pt x="1433" y="427"/>
                  <a:pt x="1414" y="442"/>
                  <a:pt x="1396" y="442"/>
                </a:cubicBezTo>
                <a:cubicBezTo>
                  <a:pt x="1385" y="442"/>
                  <a:pt x="1374" y="435"/>
                  <a:pt x="1372" y="420"/>
                </a:cubicBezTo>
                <a:cubicBezTo>
                  <a:pt x="1370" y="411"/>
                  <a:pt x="1370" y="405"/>
                  <a:pt x="1366" y="405"/>
                </a:cubicBezTo>
                <a:cubicBezTo>
                  <a:pt x="1366" y="405"/>
                  <a:pt x="1365" y="405"/>
                  <a:pt x="1365" y="405"/>
                </a:cubicBezTo>
                <a:cubicBezTo>
                  <a:pt x="1352" y="408"/>
                  <a:pt x="1341" y="414"/>
                  <a:pt x="1332" y="424"/>
                </a:cubicBezTo>
                <a:cubicBezTo>
                  <a:pt x="1321" y="436"/>
                  <a:pt x="1317" y="449"/>
                  <a:pt x="1320" y="462"/>
                </a:cubicBezTo>
                <a:cubicBezTo>
                  <a:pt x="1323" y="484"/>
                  <a:pt x="1344" y="497"/>
                  <a:pt x="1349" y="497"/>
                </a:cubicBezTo>
                <a:cubicBezTo>
                  <a:pt x="1351" y="497"/>
                  <a:pt x="1354" y="497"/>
                  <a:pt x="1356" y="497"/>
                </a:cubicBezTo>
                <a:cubicBezTo>
                  <a:pt x="1439" y="497"/>
                  <a:pt x="1506" y="432"/>
                  <a:pt x="1506" y="352"/>
                </a:cubicBezTo>
                <a:cubicBezTo>
                  <a:pt x="1506" y="273"/>
                  <a:pt x="1439" y="208"/>
                  <a:pt x="1356" y="208"/>
                </a:cubicBezTo>
                <a:cubicBezTo>
                  <a:pt x="1324" y="208"/>
                  <a:pt x="1294" y="218"/>
                  <a:pt x="1269" y="235"/>
                </a:cubicBezTo>
                <a:cubicBezTo>
                  <a:pt x="1245" y="251"/>
                  <a:pt x="1213" y="290"/>
                  <a:pt x="1186" y="302"/>
                </a:cubicBezTo>
                <a:cubicBezTo>
                  <a:pt x="1162" y="314"/>
                  <a:pt x="1135" y="320"/>
                  <a:pt x="1106" y="320"/>
                </a:cubicBezTo>
                <a:cubicBezTo>
                  <a:pt x="1002" y="320"/>
                  <a:pt x="918" y="236"/>
                  <a:pt x="918" y="132"/>
                </a:cubicBezTo>
                <a:cubicBezTo>
                  <a:pt x="918" y="124"/>
                  <a:pt x="919" y="117"/>
                  <a:pt x="919" y="110"/>
                </a:cubicBezTo>
                <a:cubicBezTo>
                  <a:pt x="927" y="65"/>
                  <a:pt x="957" y="52"/>
                  <a:pt x="990" y="52"/>
                </a:cubicBezTo>
                <a:cubicBezTo>
                  <a:pt x="1004" y="52"/>
                  <a:pt x="1017" y="54"/>
                  <a:pt x="1030" y="57"/>
                </a:cubicBezTo>
                <a:cubicBezTo>
                  <a:pt x="1059" y="64"/>
                  <a:pt x="1070" y="84"/>
                  <a:pt x="1064" y="100"/>
                </a:cubicBezTo>
                <a:cubicBezTo>
                  <a:pt x="1060" y="109"/>
                  <a:pt x="1057" y="119"/>
                  <a:pt x="1057" y="130"/>
                </a:cubicBezTo>
                <a:cubicBezTo>
                  <a:pt x="1057" y="172"/>
                  <a:pt x="1091" y="206"/>
                  <a:pt x="1133" y="206"/>
                </a:cubicBezTo>
                <a:cubicBezTo>
                  <a:pt x="1175" y="206"/>
                  <a:pt x="1209" y="172"/>
                  <a:pt x="1209" y="130"/>
                </a:cubicBezTo>
                <a:cubicBezTo>
                  <a:pt x="1209" y="104"/>
                  <a:pt x="1196" y="81"/>
                  <a:pt x="1176" y="67"/>
                </a:cubicBezTo>
                <a:cubicBezTo>
                  <a:pt x="1127" y="27"/>
                  <a:pt x="1073" y="9"/>
                  <a:pt x="1026" y="3"/>
                </a:cubicBezTo>
                <a:cubicBezTo>
                  <a:pt x="1005" y="1"/>
                  <a:pt x="986" y="0"/>
                  <a:pt x="977" y="0"/>
                </a:cubicBezTo>
              </a:path>
            </a:pathLst>
          </a:custGeom>
          <a:solidFill>
            <a:srgbClr val="B6F1DC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154975" y="1144266"/>
            <a:ext cx="11047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latin typeface="文悦古典明朝体 (非商业使用) W5" pitchFamily="50" charset="-122"/>
                <a:ea typeface="文悦古典明朝体 (非商业使用) W5" pitchFamily="50" charset="-122"/>
              </a:rPr>
              <a:t>标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643051" y="1629861"/>
            <a:ext cx="13785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>
                <a:latin typeface="文悦古典明朝体 (非商业使用) W5" pitchFamily="50" charset="-122"/>
                <a:ea typeface="文悦古典明朝体 (非商业使用) W5" pitchFamily="50" charset="-122"/>
              </a:rPr>
              <a:t>题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352952" y="1745520"/>
            <a:ext cx="645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atin typeface="华文新魏" panose="02010800040101010101" pitchFamily="2" charset="-122"/>
                <a:ea typeface="华文新魏" panose="02010800040101010101" pitchFamily="2" charset="-122"/>
              </a:rPr>
              <a:t>壹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4308127" y="2273478"/>
            <a:ext cx="1482716" cy="532653"/>
            <a:chOff x="5632451" y="3252788"/>
            <a:chExt cx="919162" cy="330201"/>
          </a:xfrm>
          <a:solidFill>
            <a:srgbClr val="B6F1DC"/>
          </a:solidFill>
        </p:grpSpPr>
        <p:sp>
          <p:nvSpPr>
            <p:cNvPr id="15" name="Freeform 5"/>
            <p:cNvSpPr>
              <a:spLocks noEditPoints="1"/>
            </p:cNvSpPr>
            <p:nvPr/>
          </p:nvSpPr>
          <p:spPr bwMode="auto">
            <a:xfrm>
              <a:off x="5643563" y="3427413"/>
              <a:ext cx="654050" cy="155575"/>
            </a:xfrm>
            <a:custGeom>
              <a:avLst/>
              <a:gdLst>
                <a:gd name="T0" fmla="*/ 172 w 172"/>
                <a:gd name="T1" fmla="*/ 33 h 40"/>
                <a:gd name="T2" fmla="*/ 139 w 172"/>
                <a:gd name="T3" fmla="*/ 35 h 40"/>
                <a:gd name="T4" fmla="*/ 108 w 172"/>
                <a:gd name="T5" fmla="*/ 38 h 40"/>
                <a:gd name="T6" fmla="*/ 58 w 172"/>
                <a:gd name="T7" fmla="*/ 23 h 40"/>
                <a:gd name="T8" fmla="*/ 27 w 172"/>
                <a:gd name="T9" fmla="*/ 12 h 40"/>
                <a:gd name="T10" fmla="*/ 11 w 172"/>
                <a:gd name="T11" fmla="*/ 21 h 40"/>
                <a:gd name="T12" fmla="*/ 14 w 172"/>
                <a:gd name="T13" fmla="*/ 26 h 40"/>
                <a:gd name="T14" fmla="*/ 19 w 172"/>
                <a:gd name="T15" fmla="*/ 21 h 40"/>
                <a:gd name="T16" fmla="*/ 24 w 172"/>
                <a:gd name="T17" fmla="*/ 25 h 40"/>
                <a:gd name="T18" fmla="*/ 18 w 172"/>
                <a:gd name="T19" fmla="*/ 32 h 40"/>
                <a:gd name="T20" fmla="*/ 5 w 172"/>
                <a:gd name="T21" fmla="*/ 26 h 40"/>
                <a:gd name="T22" fmla="*/ 15 w 172"/>
                <a:gd name="T23" fmla="*/ 9 h 40"/>
                <a:gd name="T24" fmla="*/ 57 w 172"/>
                <a:gd name="T25" fmla="*/ 21 h 40"/>
                <a:gd name="T26" fmla="*/ 94 w 172"/>
                <a:gd name="T27" fmla="*/ 35 h 40"/>
                <a:gd name="T28" fmla="*/ 112 w 172"/>
                <a:gd name="T29" fmla="*/ 36 h 40"/>
                <a:gd name="T30" fmla="*/ 94 w 172"/>
                <a:gd name="T31" fmla="*/ 34 h 40"/>
                <a:gd name="T32" fmla="*/ 69 w 172"/>
                <a:gd name="T33" fmla="*/ 25 h 40"/>
                <a:gd name="T34" fmla="*/ 50 w 172"/>
                <a:gd name="T35" fmla="*/ 15 h 40"/>
                <a:gd name="T36" fmla="*/ 7 w 172"/>
                <a:gd name="T37" fmla="*/ 11 h 40"/>
                <a:gd name="T38" fmla="*/ 2 w 172"/>
                <a:gd name="T39" fmla="*/ 27 h 40"/>
                <a:gd name="T40" fmla="*/ 24 w 172"/>
                <a:gd name="T41" fmla="*/ 30 h 40"/>
                <a:gd name="T42" fmla="*/ 26 w 172"/>
                <a:gd name="T43" fmla="*/ 22 h 40"/>
                <a:gd name="T44" fmla="*/ 22 w 172"/>
                <a:gd name="T45" fmla="*/ 22 h 40"/>
                <a:gd name="T46" fmla="*/ 28 w 172"/>
                <a:gd name="T47" fmla="*/ 15 h 40"/>
                <a:gd name="T48" fmla="*/ 57 w 172"/>
                <a:gd name="T49" fmla="*/ 24 h 40"/>
                <a:gd name="T50" fmla="*/ 108 w 172"/>
                <a:gd name="T51" fmla="*/ 40 h 40"/>
                <a:gd name="T52" fmla="*/ 140 w 172"/>
                <a:gd name="T53" fmla="*/ 36 h 40"/>
                <a:gd name="T54" fmla="*/ 172 w 172"/>
                <a:gd name="T55" fmla="*/ 33 h 40"/>
                <a:gd name="T56" fmla="*/ 16 w 172"/>
                <a:gd name="T57" fmla="*/ 21 h 40"/>
                <a:gd name="T58" fmla="*/ 13 w 172"/>
                <a:gd name="T59" fmla="*/ 21 h 40"/>
                <a:gd name="T60" fmla="*/ 22 w 172"/>
                <a:gd name="T61" fmla="*/ 14 h 40"/>
                <a:gd name="T62" fmla="*/ 16 w 172"/>
                <a:gd name="T63" fmla="*/ 2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2" h="40">
                  <a:moveTo>
                    <a:pt x="172" y="33"/>
                  </a:moveTo>
                  <a:cubicBezTo>
                    <a:pt x="172" y="33"/>
                    <a:pt x="151" y="31"/>
                    <a:pt x="139" y="35"/>
                  </a:cubicBezTo>
                  <a:cubicBezTo>
                    <a:pt x="130" y="38"/>
                    <a:pt x="112" y="38"/>
                    <a:pt x="108" y="38"/>
                  </a:cubicBezTo>
                  <a:cubicBezTo>
                    <a:pt x="104" y="38"/>
                    <a:pt x="87" y="36"/>
                    <a:pt x="58" y="23"/>
                  </a:cubicBezTo>
                  <a:cubicBezTo>
                    <a:pt x="58" y="23"/>
                    <a:pt x="44" y="13"/>
                    <a:pt x="27" y="12"/>
                  </a:cubicBezTo>
                  <a:cubicBezTo>
                    <a:pt x="27" y="12"/>
                    <a:pt x="13" y="10"/>
                    <a:pt x="11" y="21"/>
                  </a:cubicBezTo>
                  <a:cubicBezTo>
                    <a:pt x="11" y="21"/>
                    <a:pt x="10" y="26"/>
                    <a:pt x="14" y="26"/>
                  </a:cubicBezTo>
                  <a:cubicBezTo>
                    <a:pt x="18" y="26"/>
                    <a:pt x="19" y="21"/>
                    <a:pt x="19" y="21"/>
                  </a:cubicBezTo>
                  <a:cubicBezTo>
                    <a:pt x="19" y="21"/>
                    <a:pt x="20" y="25"/>
                    <a:pt x="24" y="25"/>
                  </a:cubicBezTo>
                  <a:cubicBezTo>
                    <a:pt x="24" y="25"/>
                    <a:pt x="22" y="31"/>
                    <a:pt x="18" y="32"/>
                  </a:cubicBezTo>
                  <a:cubicBezTo>
                    <a:pt x="13" y="32"/>
                    <a:pt x="7" y="32"/>
                    <a:pt x="5" y="26"/>
                  </a:cubicBezTo>
                  <a:cubicBezTo>
                    <a:pt x="3" y="19"/>
                    <a:pt x="9" y="11"/>
                    <a:pt x="15" y="9"/>
                  </a:cubicBezTo>
                  <a:cubicBezTo>
                    <a:pt x="21" y="8"/>
                    <a:pt x="34" y="7"/>
                    <a:pt x="57" y="21"/>
                  </a:cubicBezTo>
                  <a:cubicBezTo>
                    <a:pt x="57" y="21"/>
                    <a:pt x="79" y="32"/>
                    <a:pt x="94" y="35"/>
                  </a:cubicBezTo>
                  <a:cubicBezTo>
                    <a:pt x="109" y="38"/>
                    <a:pt x="111" y="37"/>
                    <a:pt x="112" y="36"/>
                  </a:cubicBezTo>
                  <a:cubicBezTo>
                    <a:pt x="112" y="36"/>
                    <a:pt x="100" y="35"/>
                    <a:pt x="94" y="34"/>
                  </a:cubicBezTo>
                  <a:cubicBezTo>
                    <a:pt x="86" y="31"/>
                    <a:pt x="77" y="29"/>
                    <a:pt x="69" y="25"/>
                  </a:cubicBezTo>
                  <a:cubicBezTo>
                    <a:pt x="69" y="25"/>
                    <a:pt x="59" y="20"/>
                    <a:pt x="50" y="15"/>
                  </a:cubicBezTo>
                  <a:cubicBezTo>
                    <a:pt x="40" y="9"/>
                    <a:pt x="18" y="0"/>
                    <a:pt x="7" y="11"/>
                  </a:cubicBezTo>
                  <a:cubicBezTo>
                    <a:pt x="7" y="11"/>
                    <a:pt x="0" y="19"/>
                    <a:pt x="2" y="27"/>
                  </a:cubicBezTo>
                  <a:cubicBezTo>
                    <a:pt x="5" y="35"/>
                    <a:pt x="18" y="38"/>
                    <a:pt x="24" y="30"/>
                  </a:cubicBezTo>
                  <a:cubicBezTo>
                    <a:pt x="24" y="30"/>
                    <a:pt x="27" y="28"/>
                    <a:pt x="26" y="22"/>
                  </a:cubicBezTo>
                  <a:cubicBezTo>
                    <a:pt x="26" y="22"/>
                    <a:pt x="24" y="24"/>
                    <a:pt x="22" y="22"/>
                  </a:cubicBezTo>
                  <a:cubicBezTo>
                    <a:pt x="21" y="20"/>
                    <a:pt x="21" y="15"/>
                    <a:pt x="28" y="15"/>
                  </a:cubicBezTo>
                  <a:cubicBezTo>
                    <a:pt x="34" y="15"/>
                    <a:pt x="41" y="16"/>
                    <a:pt x="57" y="24"/>
                  </a:cubicBezTo>
                  <a:cubicBezTo>
                    <a:pt x="76" y="35"/>
                    <a:pt x="100" y="40"/>
                    <a:pt x="108" y="40"/>
                  </a:cubicBezTo>
                  <a:cubicBezTo>
                    <a:pt x="112" y="40"/>
                    <a:pt x="127" y="40"/>
                    <a:pt x="140" y="36"/>
                  </a:cubicBezTo>
                  <a:cubicBezTo>
                    <a:pt x="153" y="32"/>
                    <a:pt x="172" y="33"/>
                    <a:pt x="172" y="33"/>
                  </a:cubicBezTo>
                  <a:close/>
                  <a:moveTo>
                    <a:pt x="16" y="21"/>
                  </a:moveTo>
                  <a:cubicBezTo>
                    <a:pt x="16" y="24"/>
                    <a:pt x="14" y="22"/>
                    <a:pt x="13" y="21"/>
                  </a:cubicBezTo>
                  <a:cubicBezTo>
                    <a:pt x="13" y="20"/>
                    <a:pt x="16" y="15"/>
                    <a:pt x="22" y="14"/>
                  </a:cubicBezTo>
                  <a:cubicBezTo>
                    <a:pt x="22" y="14"/>
                    <a:pt x="18" y="17"/>
                    <a:pt x="16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6" name="Freeform 6"/>
            <p:cNvSpPr/>
            <p:nvPr/>
          </p:nvSpPr>
          <p:spPr bwMode="auto">
            <a:xfrm>
              <a:off x="5730876" y="355600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7" name="Freeform 7"/>
            <p:cNvSpPr/>
            <p:nvPr/>
          </p:nvSpPr>
          <p:spPr bwMode="auto">
            <a:xfrm>
              <a:off x="5632451" y="3435351"/>
              <a:ext cx="209550" cy="147638"/>
            </a:xfrm>
            <a:custGeom>
              <a:avLst/>
              <a:gdLst>
                <a:gd name="T0" fmla="*/ 11 w 55"/>
                <a:gd name="T1" fmla="*/ 35 h 38"/>
                <a:gd name="T2" fmla="*/ 26 w 55"/>
                <a:gd name="T3" fmla="*/ 31 h 38"/>
                <a:gd name="T4" fmla="*/ 12 w 55"/>
                <a:gd name="T5" fmla="*/ 34 h 38"/>
                <a:gd name="T6" fmla="*/ 4 w 55"/>
                <a:gd name="T7" fmla="*/ 16 h 38"/>
                <a:gd name="T8" fmla="*/ 25 w 55"/>
                <a:gd name="T9" fmla="*/ 2 h 38"/>
                <a:gd name="T10" fmla="*/ 55 w 55"/>
                <a:gd name="T11" fmla="*/ 13 h 38"/>
                <a:gd name="T12" fmla="*/ 24 w 55"/>
                <a:gd name="T13" fmla="*/ 1 h 38"/>
                <a:gd name="T14" fmla="*/ 2 w 55"/>
                <a:gd name="T15" fmla="*/ 17 h 38"/>
                <a:gd name="T16" fmla="*/ 11 w 55"/>
                <a:gd name="T17" fmla="*/ 3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38">
                  <a:moveTo>
                    <a:pt x="11" y="35"/>
                  </a:moveTo>
                  <a:cubicBezTo>
                    <a:pt x="11" y="35"/>
                    <a:pt x="20" y="38"/>
                    <a:pt x="26" y="31"/>
                  </a:cubicBezTo>
                  <a:cubicBezTo>
                    <a:pt x="25" y="32"/>
                    <a:pt x="20" y="37"/>
                    <a:pt x="12" y="34"/>
                  </a:cubicBezTo>
                  <a:cubicBezTo>
                    <a:pt x="3" y="30"/>
                    <a:pt x="2" y="21"/>
                    <a:pt x="4" y="16"/>
                  </a:cubicBezTo>
                  <a:cubicBezTo>
                    <a:pt x="6" y="11"/>
                    <a:pt x="10" y="1"/>
                    <a:pt x="25" y="2"/>
                  </a:cubicBezTo>
                  <a:cubicBezTo>
                    <a:pt x="25" y="2"/>
                    <a:pt x="37" y="1"/>
                    <a:pt x="55" y="13"/>
                  </a:cubicBezTo>
                  <a:cubicBezTo>
                    <a:pt x="55" y="13"/>
                    <a:pt x="40" y="1"/>
                    <a:pt x="24" y="1"/>
                  </a:cubicBezTo>
                  <a:cubicBezTo>
                    <a:pt x="7" y="0"/>
                    <a:pt x="3" y="13"/>
                    <a:pt x="2" y="17"/>
                  </a:cubicBezTo>
                  <a:cubicBezTo>
                    <a:pt x="1" y="21"/>
                    <a:pt x="0" y="30"/>
                    <a:pt x="11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8" name="Freeform 8"/>
            <p:cNvSpPr/>
            <p:nvPr/>
          </p:nvSpPr>
          <p:spPr bwMode="auto">
            <a:xfrm>
              <a:off x="5951538" y="3535363"/>
              <a:ext cx="7938" cy="4763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2" y="1"/>
                    <a:pt x="2" y="1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9" name="Freeform 9"/>
            <p:cNvSpPr/>
            <p:nvPr/>
          </p:nvSpPr>
          <p:spPr bwMode="auto">
            <a:xfrm>
              <a:off x="5799138" y="3387726"/>
              <a:ext cx="417513" cy="182563"/>
            </a:xfrm>
            <a:custGeom>
              <a:avLst/>
              <a:gdLst>
                <a:gd name="T0" fmla="*/ 3 w 110"/>
                <a:gd name="T1" fmla="*/ 11 h 47"/>
                <a:gd name="T2" fmla="*/ 14 w 110"/>
                <a:gd name="T3" fmla="*/ 13 h 47"/>
                <a:gd name="T4" fmla="*/ 12 w 110"/>
                <a:gd name="T5" fmla="*/ 19 h 47"/>
                <a:gd name="T6" fmla="*/ 24 w 110"/>
                <a:gd name="T7" fmla="*/ 31 h 47"/>
                <a:gd name="T8" fmla="*/ 40 w 110"/>
                <a:gd name="T9" fmla="*/ 38 h 47"/>
                <a:gd name="T10" fmla="*/ 18 w 110"/>
                <a:gd name="T11" fmla="*/ 25 h 47"/>
                <a:gd name="T12" fmla="*/ 18 w 110"/>
                <a:gd name="T13" fmla="*/ 14 h 47"/>
                <a:gd name="T14" fmla="*/ 9 w 110"/>
                <a:gd name="T15" fmla="*/ 10 h 47"/>
                <a:gd name="T16" fmla="*/ 8 w 110"/>
                <a:gd name="T17" fmla="*/ 5 h 47"/>
                <a:gd name="T18" fmla="*/ 19 w 110"/>
                <a:gd name="T19" fmla="*/ 10 h 47"/>
                <a:gd name="T20" fmla="*/ 27 w 110"/>
                <a:gd name="T21" fmla="*/ 13 h 47"/>
                <a:gd name="T22" fmla="*/ 33 w 110"/>
                <a:gd name="T23" fmla="*/ 17 h 47"/>
                <a:gd name="T24" fmla="*/ 27 w 110"/>
                <a:gd name="T25" fmla="*/ 26 h 47"/>
                <a:gd name="T26" fmla="*/ 56 w 110"/>
                <a:gd name="T27" fmla="*/ 42 h 47"/>
                <a:gd name="T28" fmla="*/ 87 w 110"/>
                <a:gd name="T29" fmla="*/ 43 h 47"/>
                <a:gd name="T30" fmla="*/ 110 w 110"/>
                <a:gd name="T31" fmla="*/ 39 h 47"/>
                <a:gd name="T32" fmla="*/ 78 w 110"/>
                <a:gd name="T33" fmla="*/ 43 h 47"/>
                <a:gd name="T34" fmla="*/ 41 w 110"/>
                <a:gd name="T35" fmla="*/ 35 h 47"/>
                <a:gd name="T36" fmla="*/ 29 w 110"/>
                <a:gd name="T37" fmla="*/ 21 h 47"/>
                <a:gd name="T38" fmla="*/ 34 w 110"/>
                <a:gd name="T39" fmla="*/ 22 h 47"/>
                <a:gd name="T40" fmla="*/ 29 w 110"/>
                <a:gd name="T41" fmla="*/ 10 h 47"/>
                <a:gd name="T42" fmla="*/ 20 w 110"/>
                <a:gd name="T43" fmla="*/ 7 h 47"/>
                <a:gd name="T44" fmla="*/ 11 w 110"/>
                <a:gd name="T45" fmla="*/ 2 h 47"/>
                <a:gd name="T46" fmla="*/ 3 w 110"/>
                <a:gd name="T47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0" h="47">
                  <a:moveTo>
                    <a:pt x="3" y="11"/>
                  </a:moveTo>
                  <a:cubicBezTo>
                    <a:pt x="5" y="13"/>
                    <a:pt x="12" y="12"/>
                    <a:pt x="14" y="13"/>
                  </a:cubicBezTo>
                  <a:cubicBezTo>
                    <a:pt x="16" y="13"/>
                    <a:pt x="13" y="15"/>
                    <a:pt x="12" y="19"/>
                  </a:cubicBezTo>
                  <a:cubicBezTo>
                    <a:pt x="10" y="22"/>
                    <a:pt x="17" y="27"/>
                    <a:pt x="24" y="31"/>
                  </a:cubicBezTo>
                  <a:cubicBezTo>
                    <a:pt x="28" y="34"/>
                    <a:pt x="36" y="36"/>
                    <a:pt x="40" y="38"/>
                  </a:cubicBezTo>
                  <a:cubicBezTo>
                    <a:pt x="35" y="36"/>
                    <a:pt x="24" y="30"/>
                    <a:pt x="18" y="25"/>
                  </a:cubicBezTo>
                  <a:cubicBezTo>
                    <a:pt x="10" y="19"/>
                    <a:pt x="18" y="14"/>
                    <a:pt x="18" y="14"/>
                  </a:cubicBezTo>
                  <a:cubicBezTo>
                    <a:pt x="22" y="8"/>
                    <a:pt x="10" y="9"/>
                    <a:pt x="9" y="10"/>
                  </a:cubicBezTo>
                  <a:cubicBezTo>
                    <a:pt x="7" y="10"/>
                    <a:pt x="3" y="7"/>
                    <a:pt x="8" y="5"/>
                  </a:cubicBezTo>
                  <a:cubicBezTo>
                    <a:pt x="14" y="3"/>
                    <a:pt x="19" y="10"/>
                    <a:pt x="19" y="10"/>
                  </a:cubicBezTo>
                  <a:cubicBezTo>
                    <a:pt x="28" y="7"/>
                    <a:pt x="27" y="13"/>
                    <a:pt x="27" y="13"/>
                  </a:cubicBezTo>
                  <a:cubicBezTo>
                    <a:pt x="34" y="13"/>
                    <a:pt x="33" y="17"/>
                    <a:pt x="33" y="17"/>
                  </a:cubicBezTo>
                  <a:cubicBezTo>
                    <a:pt x="22" y="15"/>
                    <a:pt x="27" y="26"/>
                    <a:pt x="27" y="26"/>
                  </a:cubicBezTo>
                  <a:cubicBezTo>
                    <a:pt x="33" y="36"/>
                    <a:pt x="56" y="42"/>
                    <a:pt x="56" y="42"/>
                  </a:cubicBezTo>
                  <a:cubicBezTo>
                    <a:pt x="72" y="47"/>
                    <a:pt x="87" y="43"/>
                    <a:pt x="87" y="43"/>
                  </a:cubicBezTo>
                  <a:cubicBezTo>
                    <a:pt x="98" y="40"/>
                    <a:pt x="110" y="39"/>
                    <a:pt x="110" y="39"/>
                  </a:cubicBezTo>
                  <a:cubicBezTo>
                    <a:pt x="107" y="37"/>
                    <a:pt x="92" y="42"/>
                    <a:pt x="78" y="43"/>
                  </a:cubicBezTo>
                  <a:cubicBezTo>
                    <a:pt x="63" y="44"/>
                    <a:pt x="47" y="38"/>
                    <a:pt x="41" y="35"/>
                  </a:cubicBezTo>
                  <a:cubicBezTo>
                    <a:pt x="35" y="32"/>
                    <a:pt x="27" y="24"/>
                    <a:pt x="29" y="21"/>
                  </a:cubicBezTo>
                  <a:cubicBezTo>
                    <a:pt x="30" y="17"/>
                    <a:pt x="34" y="22"/>
                    <a:pt x="34" y="22"/>
                  </a:cubicBezTo>
                  <a:cubicBezTo>
                    <a:pt x="40" y="11"/>
                    <a:pt x="29" y="10"/>
                    <a:pt x="29" y="10"/>
                  </a:cubicBezTo>
                  <a:cubicBezTo>
                    <a:pt x="26" y="4"/>
                    <a:pt x="20" y="7"/>
                    <a:pt x="20" y="7"/>
                  </a:cubicBezTo>
                  <a:cubicBezTo>
                    <a:pt x="20" y="7"/>
                    <a:pt x="17" y="4"/>
                    <a:pt x="11" y="2"/>
                  </a:cubicBezTo>
                  <a:cubicBezTo>
                    <a:pt x="0" y="0"/>
                    <a:pt x="0" y="9"/>
                    <a:pt x="3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0" name="Freeform 10"/>
            <p:cNvSpPr/>
            <p:nvPr/>
          </p:nvSpPr>
          <p:spPr bwMode="auto">
            <a:xfrm>
              <a:off x="6161088" y="3271838"/>
              <a:ext cx="344488" cy="88900"/>
            </a:xfrm>
            <a:custGeom>
              <a:avLst/>
              <a:gdLst>
                <a:gd name="T0" fmla="*/ 11 w 91"/>
                <a:gd name="T1" fmla="*/ 21 h 23"/>
                <a:gd name="T2" fmla="*/ 30 w 91"/>
                <a:gd name="T3" fmla="*/ 12 h 23"/>
                <a:gd name="T4" fmla="*/ 91 w 91"/>
                <a:gd name="T5" fmla="*/ 11 h 23"/>
                <a:gd name="T6" fmla="*/ 30 w 91"/>
                <a:gd name="T7" fmla="*/ 11 h 23"/>
                <a:gd name="T8" fmla="*/ 11 w 91"/>
                <a:gd name="T9" fmla="*/ 19 h 23"/>
                <a:gd name="T10" fmla="*/ 3 w 91"/>
                <a:gd name="T11" fmla="*/ 17 h 23"/>
                <a:gd name="T12" fmla="*/ 6 w 91"/>
                <a:gd name="T13" fmla="*/ 14 h 23"/>
                <a:gd name="T14" fmla="*/ 8 w 91"/>
                <a:gd name="T15" fmla="*/ 16 h 23"/>
                <a:gd name="T16" fmla="*/ 7 w 91"/>
                <a:gd name="T17" fmla="*/ 12 h 23"/>
                <a:gd name="T18" fmla="*/ 1 w 91"/>
                <a:gd name="T19" fmla="*/ 17 h 23"/>
                <a:gd name="T20" fmla="*/ 11 w 91"/>
                <a:gd name="T21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23">
                  <a:moveTo>
                    <a:pt x="11" y="21"/>
                  </a:moveTo>
                  <a:cubicBezTo>
                    <a:pt x="14" y="20"/>
                    <a:pt x="24" y="15"/>
                    <a:pt x="30" y="12"/>
                  </a:cubicBezTo>
                  <a:cubicBezTo>
                    <a:pt x="39" y="9"/>
                    <a:pt x="64" y="3"/>
                    <a:pt x="91" y="11"/>
                  </a:cubicBezTo>
                  <a:cubicBezTo>
                    <a:pt x="91" y="11"/>
                    <a:pt x="60" y="0"/>
                    <a:pt x="30" y="11"/>
                  </a:cubicBezTo>
                  <a:cubicBezTo>
                    <a:pt x="30" y="11"/>
                    <a:pt x="16" y="17"/>
                    <a:pt x="11" y="19"/>
                  </a:cubicBezTo>
                  <a:cubicBezTo>
                    <a:pt x="11" y="19"/>
                    <a:pt x="5" y="22"/>
                    <a:pt x="3" y="17"/>
                  </a:cubicBezTo>
                  <a:cubicBezTo>
                    <a:pt x="3" y="17"/>
                    <a:pt x="2" y="13"/>
                    <a:pt x="6" y="14"/>
                  </a:cubicBezTo>
                  <a:cubicBezTo>
                    <a:pt x="6" y="14"/>
                    <a:pt x="5" y="17"/>
                    <a:pt x="8" y="16"/>
                  </a:cubicBezTo>
                  <a:cubicBezTo>
                    <a:pt x="9" y="15"/>
                    <a:pt x="8" y="13"/>
                    <a:pt x="7" y="12"/>
                  </a:cubicBezTo>
                  <a:cubicBezTo>
                    <a:pt x="5" y="11"/>
                    <a:pt x="0" y="12"/>
                    <a:pt x="1" y="17"/>
                  </a:cubicBezTo>
                  <a:cubicBezTo>
                    <a:pt x="2" y="22"/>
                    <a:pt x="8" y="23"/>
                    <a:pt x="11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1" name="Freeform 11"/>
            <p:cNvSpPr/>
            <p:nvPr/>
          </p:nvSpPr>
          <p:spPr bwMode="auto">
            <a:xfrm>
              <a:off x="6099176" y="3306763"/>
              <a:ext cx="346075" cy="88900"/>
            </a:xfrm>
            <a:custGeom>
              <a:avLst/>
              <a:gdLst>
                <a:gd name="T0" fmla="*/ 21 w 91"/>
                <a:gd name="T1" fmla="*/ 20 h 23"/>
                <a:gd name="T2" fmla="*/ 41 w 91"/>
                <a:gd name="T3" fmla="*/ 11 h 23"/>
                <a:gd name="T4" fmla="*/ 74 w 91"/>
                <a:gd name="T5" fmla="*/ 1 h 23"/>
                <a:gd name="T6" fmla="*/ 91 w 91"/>
                <a:gd name="T7" fmla="*/ 2 h 23"/>
                <a:gd name="T8" fmla="*/ 74 w 91"/>
                <a:gd name="T9" fmla="*/ 1 h 23"/>
                <a:gd name="T10" fmla="*/ 41 w 91"/>
                <a:gd name="T11" fmla="*/ 9 h 23"/>
                <a:gd name="T12" fmla="*/ 18 w 91"/>
                <a:gd name="T13" fmla="*/ 19 h 23"/>
                <a:gd name="T14" fmla="*/ 5 w 91"/>
                <a:gd name="T15" fmla="*/ 12 h 23"/>
                <a:gd name="T16" fmla="*/ 6 w 91"/>
                <a:gd name="T17" fmla="*/ 8 h 23"/>
                <a:gd name="T18" fmla="*/ 10 w 91"/>
                <a:gd name="T19" fmla="*/ 7 h 23"/>
                <a:gd name="T20" fmla="*/ 10 w 91"/>
                <a:gd name="T21" fmla="*/ 9 h 23"/>
                <a:gd name="T22" fmla="*/ 7 w 91"/>
                <a:gd name="T23" fmla="*/ 11 h 23"/>
                <a:gd name="T24" fmla="*/ 11 w 91"/>
                <a:gd name="T25" fmla="*/ 12 h 23"/>
                <a:gd name="T26" fmla="*/ 10 w 91"/>
                <a:gd name="T27" fmla="*/ 5 h 23"/>
                <a:gd name="T28" fmla="*/ 3 w 91"/>
                <a:gd name="T29" fmla="*/ 13 h 23"/>
                <a:gd name="T30" fmla="*/ 21 w 91"/>
                <a:gd name="T31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1" h="23">
                  <a:moveTo>
                    <a:pt x="21" y="20"/>
                  </a:moveTo>
                  <a:cubicBezTo>
                    <a:pt x="31" y="18"/>
                    <a:pt x="34" y="15"/>
                    <a:pt x="41" y="11"/>
                  </a:cubicBezTo>
                  <a:cubicBezTo>
                    <a:pt x="45" y="9"/>
                    <a:pt x="60" y="1"/>
                    <a:pt x="74" y="1"/>
                  </a:cubicBezTo>
                  <a:cubicBezTo>
                    <a:pt x="89" y="2"/>
                    <a:pt x="91" y="2"/>
                    <a:pt x="91" y="2"/>
                  </a:cubicBezTo>
                  <a:cubicBezTo>
                    <a:pt x="91" y="2"/>
                    <a:pt x="81" y="0"/>
                    <a:pt x="74" y="1"/>
                  </a:cubicBezTo>
                  <a:cubicBezTo>
                    <a:pt x="67" y="1"/>
                    <a:pt x="56" y="1"/>
                    <a:pt x="41" y="9"/>
                  </a:cubicBezTo>
                  <a:cubicBezTo>
                    <a:pt x="24" y="18"/>
                    <a:pt x="22" y="18"/>
                    <a:pt x="18" y="19"/>
                  </a:cubicBezTo>
                  <a:cubicBezTo>
                    <a:pt x="15" y="19"/>
                    <a:pt x="9" y="20"/>
                    <a:pt x="5" y="12"/>
                  </a:cubicBezTo>
                  <a:cubicBezTo>
                    <a:pt x="5" y="12"/>
                    <a:pt x="3" y="9"/>
                    <a:pt x="6" y="8"/>
                  </a:cubicBezTo>
                  <a:cubicBezTo>
                    <a:pt x="7" y="7"/>
                    <a:pt x="8" y="6"/>
                    <a:pt x="10" y="7"/>
                  </a:cubicBezTo>
                  <a:cubicBezTo>
                    <a:pt x="10" y="7"/>
                    <a:pt x="11" y="8"/>
                    <a:pt x="10" y="9"/>
                  </a:cubicBezTo>
                  <a:cubicBezTo>
                    <a:pt x="10" y="9"/>
                    <a:pt x="6" y="8"/>
                    <a:pt x="7" y="11"/>
                  </a:cubicBezTo>
                  <a:cubicBezTo>
                    <a:pt x="8" y="13"/>
                    <a:pt x="10" y="13"/>
                    <a:pt x="11" y="12"/>
                  </a:cubicBezTo>
                  <a:cubicBezTo>
                    <a:pt x="12" y="11"/>
                    <a:pt x="14" y="6"/>
                    <a:pt x="10" y="5"/>
                  </a:cubicBezTo>
                  <a:cubicBezTo>
                    <a:pt x="6" y="3"/>
                    <a:pt x="0" y="7"/>
                    <a:pt x="3" y="13"/>
                  </a:cubicBezTo>
                  <a:cubicBezTo>
                    <a:pt x="5" y="18"/>
                    <a:pt x="11" y="23"/>
                    <a:pt x="21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2" name="Freeform 12"/>
            <p:cNvSpPr/>
            <p:nvPr/>
          </p:nvSpPr>
          <p:spPr bwMode="auto">
            <a:xfrm>
              <a:off x="5951538" y="3252788"/>
              <a:ext cx="600075" cy="212725"/>
            </a:xfrm>
            <a:custGeom>
              <a:avLst/>
              <a:gdLst>
                <a:gd name="T0" fmla="*/ 20 w 158"/>
                <a:gd name="T1" fmla="*/ 48 h 55"/>
                <a:gd name="T2" fmla="*/ 53 w 158"/>
                <a:gd name="T3" fmla="*/ 54 h 55"/>
                <a:gd name="T4" fmla="*/ 85 w 158"/>
                <a:gd name="T5" fmla="*/ 38 h 55"/>
                <a:gd name="T6" fmla="*/ 102 w 158"/>
                <a:gd name="T7" fmla="*/ 29 h 55"/>
                <a:gd name="T8" fmla="*/ 85 w 158"/>
                <a:gd name="T9" fmla="*/ 37 h 55"/>
                <a:gd name="T10" fmla="*/ 53 w 158"/>
                <a:gd name="T11" fmla="*/ 52 h 55"/>
                <a:gd name="T12" fmla="*/ 22 w 158"/>
                <a:gd name="T13" fmla="*/ 46 h 55"/>
                <a:gd name="T14" fmla="*/ 6 w 158"/>
                <a:gd name="T15" fmla="*/ 31 h 55"/>
                <a:gd name="T16" fmla="*/ 7 w 158"/>
                <a:gd name="T17" fmla="*/ 25 h 55"/>
                <a:gd name="T18" fmla="*/ 10 w 158"/>
                <a:gd name="T19" fmla="*/ 26 h 55"/>
                <a:gd name="T20" fmla="*/ 19 w 158"/>
                <a:gd name="T21" fmla="*/ 42 h 55"/>
                <a:gd name="T22" fmla="*/ 51 w 158"/>
                <a:gd name="T23" fmla="*/ 51 h 55"/>
                <a:gd name="T24" fmla="*/ 72 w 158"/>
                <a:gd name="T25" fmla="*/ 43 h 55"/>
                <a:gd name="T26" fmla="*/ 101 w 158"/>
                <a:gd name="T27" fmla="*/ 26 h 55"/>
                <a:gd name="T28" fmla="*/ 158 w 158"/>
                <a:gd name="T29" fmla="*/ 31 h 55"/>
                <a:gd name="T30" fmla="*/ 100 w 158"/>
                <a:gd name="T31" fmla="*/ 25 h 55"/>
                <a:gd name="T32" fmla="*/ 76 w 158"/>
                <a:gd name="T33" fmla="*/ 38 h 55"/>
                <a:gd name="T34" fmla="*/ 67 w 158"/>
                <a:gd name="T35" fmla="*/ 44 h 55"/>
                <a:gd name="T36" fmla="*/ 50 w 158"/>
                <a:gd name="T37" fmla="*/ 49 h 55"/>
                <a:gd name="T38" fmla="*/ 20 w 158"/>
                <a:gd name="T39" fmla="*/ 40 h 55"/>
                <a:gd name="T40" fmla="*/ 16 w 158"/>
                <a:gd name="T41" fmla="*/ 27 h 55"/>
                <a:gd name="T42" fmla="*/ 24 w 158"/>
                <a:gd name="T43" fmla="*/ 21 h 55"/>
                <a:gd name="T44" fmla="*/ 11 w 158"/>
                <a:gd name="T45" fmla="*/ 16 h 55"/>
                <a:gd name="T46" fmla="*/ 10 w 158"/>
                <a:gd name="T47" fmla="*/ 9 h 55"/>
                <a:gd name="T48" fmla="*/ 19 w 158"/>
                <a:gd name="T49" fmla="*/ 13 h 55"/>
                <a:gd name="T50" fmla="*/ 30 w 158"/>
                <a:gd name="T51" fmla="*/ 12 h 55"/>
                <a:gd name="T52" fmla="*/ 29 w 158"/>
                <a:gd name="T53" fmla="*/ 18 h 55"/>
                <a:gd name="T54" fmla="*/ 36 w 158"/>
                <a:gd name="T55" fmla="*/ 24 h 55"/>
                <a:gd name="T56" fmla="*/ 26 w 158"/>
                <a:gd name="T57" fmla="*/ 27 h 55"/>
                <a:gd name="T58" fmla="*/ 29 w 158"/>
                <a:gd name="T59" fmla="*/ 40 h 55"/>
                <a:gd name="T60" fmla="*/ 55 w 158"/>
                <a:gd name="T61" fmla="*/ 45 h 55"/>
                <a:gd name="T62" fmla="*/ 83 w 158"/>
                <a:gd name="T63" fmla="*/ 29 h 55"/>
                <a:gd name="T64" fmla="*/ 141 w 158"/>
                <a:gd name="T65" fmla="*/ 22 h 55"/>
                <a:gd name="T66" fmla="*/ 82 w 158"/>
                <a:gd name="T67" fmla="*/ 28 h 55"/>
                <a:gd name="T68" fmla="*/ 55 w 158"/>
                <a:gd name="T69" fmla="*/ 42 h 55"/>
                <a:gd name="T70" fmla="*/ 31 w 158"/>
                <a:gd name="T71" fmla="*/ 35 h 55"/>
                <a:gd name="T72" fmla="*/ 35 w 158"/>
                <a:gd name="T73" fmla="*/ 33 h 55"/>
                <a:gd name="T74" fmla="*/ 35 w 158"/>
                <a:gd name="T75" fmla="*/ 35 h 55"/>
                <a:gd name="T76" fmla="*/ 37 w 158"/>
                <a:gd name="T77" fmla="*/ 30 h 55"/>
                <a:gd name="T78" fmla="*/ 30 w 158"/>
                <a:gd name="T79" fmla="*/ 30 h 55"/>
                <a:gd name="T80" fmla="*/ 29 w 158"/>
                <a:gd name="T81" fmla="*/ 36 h 55"/>
                <a:gd name="T82" fmla="*/ 28 w 158"/>
                <a:gd name="T83" fmla="*/ 28 h 55"/>
                <a:gd name="T84" fmla="*/ 38 w 158"/>
                <a:gd name="T85" fmla="*/ 28 h 55"/>
                <a:gd name="T86" fmla="*/ 33 w 158"/>
                <a:gd name="T87" fmla="*/ 17 h 55"/>
                <a:gd name="T88" fmla="*/ 20 w 158"/>
                <a:gd name="T89" fmla="*/ 11 h 55"/>
                <a:gd name="T90" fmla="*/ 5 w 158"/>
                <a:gd name="T91" fmla="*/ 9 h 55"/>
                <a:gd name="T92" fmla="*/ 9 w 158"/>
                <a:gd name="T93" fmla="*/ 18 h 55"/>
                <a:gd name="T94" fmla="*/ 19 w 158"/>
                <a:gd name="T95" fmla="*/ 24 h 55"/>
                <a:gd name="T96" fmla="*/ 12 w 158"/>
                <a:gd name="T97" fmla="*/ 26 h 55"/>
                <a:gd name="T98" fmla="*/ 3 w 158"/>
                <a:gd name="T99" fmla="*/ 24 h 55"/>
                <a:gd name="T100" fmla="*/ 20 w 158"/>
                <a:gd name="T101" fmla="*/ 4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8" h="55">
                  <a:moveTo>
                    <a:pt x="20" y="48"/>
                  </a:moveTo>
                  <a:cubicBezTo>
                    <a:pt x="34" y="54"/>
                    <a:pt x="46" y="55"/>
                    <a:pt x="53" y="54"/>
                  </a:cubicBezTo>
                  <a:cubicBezTo>
                    <a:pt x="60" y="53"/>
                    <a:pt x="76" y="46"/>
                    <a:pt x="85" y="38"/>
                  </a:cubicBezTo>
                  <a:cubicBezTo>
                    <a:pt x="85" y="38"/>
                    <a:pt x="98" y="28"/>
                    <a:pt x="102" y="29"/>
                  </a:cubicBezTo>
                  <a:cubicBezTo>
                    <a:pt x="102" y="29"/>
                    <a:pt x="97" y="28"/>
                    <a:pt x="85" y="37"/>
                  </a:cubicBezTo>
                  <a:cubicBezTo>
                    <a:pt x="85" y="37"/>
                    <a:pt x="72" y="49"/>
                    <a:pt x="53" y="52"/>
                  </a:cubicBezTo>
                  <a:cubicBezTo>
                    <a:pt x="53" y="52"/>
                    <a:pt x="38" y="55"/>
                    <a:pt x="22" y="46"/>
                  </a:cubicBezTo>
                  <a:cubicBezTo>
                    <a:pt x="11" y="40"/>
                    <a:pt x="6" y="31"/>
                    <a:pt x="6" y="31"/>
                  </a:cubicBezTo>
                  <a:cubicBezTo>
                    <a:pt x="6" y="31"/>
                    <a:pt x="3" y="24"/>
                    <a:pt x="7" y="25"/>
                  </a:cubicBezTo>
                  <a:cubicBezTo>
                    <a:pt x="7" y="25"/>
                    <a:pt x="9" y="25"/>
                    <a:pt x="10" y="26"/>
                  </a:cubicBezTo>
                  <a:cubicBezTo>
                    <a:pt x="10" y="26"/>
                    <a:pt x="11" y="35"/>
                    <a:pt x="19" y="42"/>
                  </a:cubicBezTo>
                  <a:cubicBezTo>
                    <a:pt x="27" y="48"/>
                    <a:pt x="43" y="52"/>
                    <a:pt x="51" y="51"/>
                  </a:cubicBezTo>
                  <a:cubicBezTo>
                    <a:pt x="58" y="49"/>
                    <a:pt x="65" y="47"/>
                    <a:pt x="72" y="43"/>
                  </a:cubicBezTo>
                  <a:cubicBezTo>
                    <a:pt x="79" y="39"/>
                    <a:pt x="87" y="29"/>
                    <a:pt x="101" y="26"/>
                  </a:cubicBezTo>
                  <a:cubicBezTo>
                    <a:pt x="101" y="26"/>
                    <a:pt x="127" y="21"/>
                    <a:pt x="158" y="31"/>
                  </a:cubicBezTo>
                  <a:cubicBezTo>
                    <a:pt x="158" y="31"/>
                    <a:pt x="129" y="20"/>
                    <a:pt x="100" y="25"/>
                  </a:cubicBezTo>
                  <a:cubicBezTo>
                    <a:pt x="100" y="25"/>
                    <a:pt x="93" y="25"/>
                    <a:pt x="76" y="38"/>
                  </a:cubicBezTo>
                  <a:cubicBezTo>
                    <a:pt x="76" y="38"/>
                    <a:pt x="72" y="41"/>
                    <a:pt x="67" y="44"/>
                  </a:cubicBezTo>
                  <a:cubicBezTo>
                    <a:pt x="61" y="46"/>
                    <a:pt x="55" y="48"/>
                    <a:pt x="50" y="49"/>
                  </a:cubicBezTo>
                  <a:cubicBezTo>
                    <a:pt x="39" y="49"/>
                    <a:pt x="27" y="45"/>
                    <a:pt x="20" y="40"/>
                  </a:cubicBezTo>
                  <a:cubicBezTo>
                    <a:pt x="13" y="35"/>
                    <a:pt x="14" y="28"/>
                    <a:pt x="16" y="27"/>
                  </a:cubicBezTo>
                  <a:cubicBezTo>
                    <a:pt x="18" y="27"/>
                    <a:pt x="27" y="28"/>
                    <a:pt x="24" y="21"/>
                  </a:cubicBezTo>
                  <a:cubicBezTo>
                    <a:pt x="24" y="21"/>
                    <a:pt x="21" y="17"/>
                    <a:pt x="11" y="16"/>
                  </a:cubicBezTo>
                  <a:cubicBezTo>
                    <a:pt x="11" y="16"/>
                    <a:pt x="4" y="13"/>
                    <a:pt x="10" y="9"/>
                  </a:cubicBezTo>
                  <a:cubicBezTo>
                    <a:pt x="15" y="5"/>
                    <a:pt x="19" y="11"/>
                    <a:pt x="19" y="13"/>
                  </a:cubicBezTo>
                  <a:cubicBezTo>
                    <a:pt x="19" y="13"/>
                    <a:pt x="26" y="9"/>
                    <a:pt x="30" y="12"/>
                  </a:cubicBezTo>
                  <a:cubicBezTo>
                    <a:pt x="32" y="14"/>
                    <a:pt x="29" y="18"/>
                    <a:pt x="29" y="18"/>
                  </a:cubicBezTo>
                  <a:cubicBezTo>
                    <a:pt x="29" y="18"/>
                    <a:pt x="35" y="18"/>
                    <a:pt x="36" y="24"/>
                  </a:cubicBezTo>
                  <a:cubicBezTo>
                    <a:pt x="36" y="24"/>
                    <a:pt x="29" y="22"/>
                    <a:pt x="26" y="27"/>
                  </a:cubicBezTo>
                  <a:cubicBezTo>
                    <a:pt x="22" y="32"/>
                    <a:pt x="23" y="36"/>
                    <a:pt x="29" y="40"/>
                  </a:cubicBezTo>
                  <a:cubicBezTo>
                    <a:pt x="35" y="43"/>
                    <a:pt x="42" y="47"/>
                    <a:pt x="55" y="45"/>
                  </a:cubicBezTo>
                  <a:cubicBezTo>
                    <a:pt x="68" y="42"/>
                    <a:pt x="79" y="32"/>
                    <a:pt x="83" y="29"/>
                  </a:cubicBezTo>
                  <a:cubicBezTo>
                    <a:pt x="83" y="29"/>
                    <a:pt x="96" y="15"/>
                    <a:pt x="141" y="22"/>
                  </a:cubicBezTo>
                  <a:cubicBezTo>
                    <a:pt x="141" y="22"/>
                    <a:pt x="104" y="12"/>
                    <a:pt x="82" y="28"/>
                  </a:cubicBezTo>
                  <a:cubicBezTo>
                    <a:pt x="82" y="28"/>
                    <a:pt x="65" y="41"/>
                    <a:pt x="55" y="42"/>
                  </a:cubicBezTo>
                  <a:cubicBezTo>
                    <a:pt x="44" y="44"/>
                    <a:pt x="31" y="41"/>
                    <a:pt x="31" y="35"/>
                  </a:cubicBezTo>
                  <a:cubicBezTo>
                    <a:pt x="31" y="28"/>
                    <a:pt x="36" y="31"/>
                    <a:pt x="35" y="33"/>
                  </a:cubicBezTo>
                  <a:cubicBezTo>
                    <a:pt x="35" y="33"/>
                    <a:pt x="33" y="34"/>
                    <a:pt x="35" y="35"/>
                  </a:cubicBezTo>
                  <a:cubicBezTo>
                    <a:pt x="37" y="35"/>
                    <a:pt x="38" y="32"/>
                    <a:pt x="37" y="30"/>
                  </a:cubicBezTo>
                  <a:cubicBezTo>
                    <a:pt x="35" y="28"/>
                    <a:pt x="31" y="29"/>
                    <a:pt x="30" y="30"/>
                  </a:cubicBezTo>
                  <a:cubicBezTo>
                    <a:pt x="28" y="32"/>
                    <a:pt x="28" y="34"/>
                    <a:pt x="29" y="36"/>
                  </a:cubicBezTo>
                  <a:cubicBezTo>
                    <a:pt x="29" y="38"/>
                    <a:pt x="24" y="31"/>
                    <a:pt x="28" y="28"/>
                  </a:cubicBezTo>
                  <a:cubicBezTo>
                    <a:pt x="28" y="28"/>
                    <a:pt x="32" y="22"/>
                    <a:pt x="38" y="28"/>
                  </a:cubicBezTo>
                  <a:cubicBezTo>
                    <a:pt x="38" y="28"/>
                    <a:pt x="42" y="20"/>
                    <a:pt x="33" y="17"/>
                  </a:cubicBezTo>
                  <a:cubicBezTo>
                    <a:pt x="33" y="17"/>
                    <a:pt x="37" y="5"/>
                    <a:pt x="20" y="11"/>
                  </a:cubicBezTo>
                  <a:cubicBezTo>
                    <a:pt x="20" y="11"/>
                    <a:pt x="15" y="0"/>
                    <a:pt x="5" y="9"/>
                  </a:cubicBezTo>
                  <a:cubicBezTo>
                    <a:pt x="5" y="9"/>
                    <a:pt x="0" y="15"/>
                    <a:pt x="9" y="18"/>
                  </a:cubicBezTo>
                  <a:cubicBezTo>
                    <a:pt x="9" y="18"/>
                    <a:pt x="23" y="18"/>
                    <a:pt x="19" y="24"/>
                  </a:cubicBezTo>
                  <a:cubicBezTo>
                    <a:pt x="19" y="24"/>
                    <a:pt x="14" y="22"/>
                    <a:pt x="12" y="26"/>
                  </a:cubicBezTo>
                  <a:cubicBezTo>
                    <a:pt x="12" y="26"/>
                    <a:pt x="5" y="19"/>
                    <a:pt x="3" y="24"/>
                  </a:cubicBezTo>
                  <a:cubicBezTo>
                    <a:pt x="1" y="29"/>
                    <a:pt x="7" y="41"/>
                    <a:pt x="20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4177108" y="2857347"/>
            <a:ext cx="1261622" cy="3398310"/>
          </a:xfrm>
          <a:prstGeom prst="rect">
            <a:avLst/>
          </a:prstGeom>
          <a:noFill/>
        </p:spPr>
        <p:txBody>
          <a:bodyPr vert="eaVert" wrap="square" rtlCol="0" anchor="b" anchorCtr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900" dirty="0">
                <a:latin typeface="华文新魏" panose="02010800040101010101" pitchFamily="2" charset="-122"/>
                <a:ea typeface="华文新魏" panose="02010800040101010101" pitchFamily="2" charset="-122"/>
              </a:rPr>
              <a:t>国风好色而不淫，小雅怨诽而不乱若离骚者，可谓兼之矣</a:t>
            </a:r>
            <a:endParaRPr lang="en-US" altLang="zh-CN" sz="19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900" dirty="0">
                <a:latin typeface="华文新魏" panose="02010800040101010101" pitchFamily="2" charset="-122"/>
                <a:ea typeface="华文新魏" panose="02010800040101010101" pitchFamily="2" charset="-122"/>
              </a:rPr>
              <a:t>即指诗经</a:t>
            </a:r>
            <a:r>
              <a:rPr lang="en-US" altLang="zh-CN" sz="1900" dirty="0">
                <a:latin typeface="华文新魏" panose="02010800040101010101" pitchFamily="2" charset="-122"/>
                <a:ea typeface="华文新魏" panose="02010800040101010101" pitchFamily="2" charset="-122"/>
              </a:rPr>
              <a:t>·</a:t>
            </a:r>
            <a:r>
              <a:rPr lang="zh-CN" altLang="en-US" sz="1900" dirty="0">
                <a:latin typeface="华文新魏" panose="02010800040101010101" pitchFamily="2" charset="-122"/>
                <a:ea typeface="华文新魏" panose="02010800040101010101" pitchFamily="2" charset="-122"/>
              </a:rPr>
              <a:t>国风描写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6576197" y="2273478"/>
            <a:ext cx="1482716" cy="532653"/>
            <a:chOff x="6576197" y="2273478"/>
            <a:chExt cx="1482716" cy="532653"/>
          </a:xfrm>
        </p:grpSpPr>
        <p:sp>
          <p:nvSpPr>
            <p:cNvPr id="28" name="Freeform 5"/>
            <p:cNvSpPr>
              <a:spLocks noEditPoints="1"/>
            </p:cNvSpPr>
            <p:nvPr/>
          </p:nvSpPr>
          <p:spPr bwMode="auto">
            <a:xfrm>
              <a:off x="6594122" y="2555169"/>
              <a:ext cx="1055059" cy="250961"/>
            </a:xfrm>
            <a:custGeom>
              <a:avLst/>
              <a:gdLst>
                <a:gd name="T0" fmla="*/ 172 w 172"/>
                <a:gd name="T1" fmla="*/ 33 h 40"/>
                <a:gd name="T2" fmla="*/ 139 w 172"/>
                <a:gd name="T3" fmla="*/ 35 h 40"/>
                <a:gd name="T4" fmla="*/ 108 w 172"/>
                <a:gd name="T5" fmla="*/ 38 h 40"/>
                <a:gd name="T6" fmla="*/ 58 w 172"/>
                <a:gd name="T7" fmla="*/ 23 h 40"/>
                <a:gd name="T8" fmla="*/ 27 w 172"/>
                <a:gd name="T9" fmla="*/ 12 h 40"/>
                <a:gd name="T10" fmla="*/ 11 w 172"/>
                <a:gd name="T11" fmla="*/ 21 h 40"/>
                <a:gd name="T12" fmla="*/ 14 w 172"/>
                <a:gd name="T13" fmla="*/ 26 h 40"/>
                <a:gd name="T14" fmla="*/ 19 w 172"/>
                <a:gd name="T15" fmla="*/ 21 h 40"/>
                <a:gd name="T16" fmla="*/ 24 w 172"/>
                <a:gd name="T17" fmla="*/ 25 h 40"/>
                <a:gd name="T18" fmla="*/ 18 w 172"/>
                <a:gd name="T19" fmla="*/ 32 h 40"/>
                <a:gd name="T20" fmla="*/ 5 w 172"/>
                <a:gd name="T21" fmla="*/ 26 h 40"/>
                <a:gd name="T22" fmla="*/ 15 w 172"/>
                <a:gd name="T23" fmla="*/ 9 h 40"/>
                <a:gd name="T24" fmla="*/ 57 w 172"/>
                <a:gd name="T25" fmla="*/ 21 h 40"/>
                <a:gd name="T26" fmla="*/ 94 w 172"/>
                <a:gd name="T27" fmla="*/ 35 h 40"/>
                <a:gd name="T28" fmla="*/ 112 w 172"/>
                <a:gd name="T29" fmla="*/ 36 h 40"/>
                <a:gd name="T30" fmla="*/ 94 w 172"/>
                <a:gd name="T31" fmla="*/ 34 h 40"/>
                <a:gd name="T32" fmla="*/ 69 w 172"/>
                <a:gd name="T33" fmla="*/ 25 h 40"/>
                <a:gd name="T34" fmla="*/ 50 w 172"/>
                <a:gd name="T35" fmla="*/ 15 h 40"/>
                <a:gd name="T36" fmla="*/ 7 w 172"/>
                <a:gd name="T37" fmla="*/ 11 h 40"/>
                <a:gd name="T38" fmla="*/ 2 w 172"/>
                <a:gd name="T39" fmla="*/ 27 h 40"/>
                <a:gd name="T40" fmla="*/ 24 w 172"/>
                <a:gd name="T41" fmla="*/ 30 h 40"/>
                <a:gd name="T42" fmla="*/ 26 w 172"/>
                <a:gd name="T43" fmla="*/ 22 h 40"/>
                <a:gd name="T44" fmla="*/ 22 w 172"/>
                <a:gd name="T45" fmla="*/ 22 h 40"/>
                <a:gd name="T46" fmla="*/ 28 w 172"/>
                <a:gd name="T47" fmla="*/ 15 h 40"/>
                <a:gd name="T48" fmla="*/ 57 w 172"/>
                <a:gd name="T49" fmla="*/ 24 h 40"/>
                <a:gd name="T50" fmla="*/ 108 w 172"/>
                <a:gd name="T51" fmla="*/ 40 h 40"/>
                <a:gd name="T52" fmla="*/ 140 w 172"/>
                <a:gd name="T53" fmla="*/ 36 h 40"/>
                <a:gd name="T54" fmla="*/ 172 w 172"/>
                <a:gd name="T55" fmla="*/ 33 h 40"/>
                <a:gd name="T56" fmla="*/ 16 w 172"/>
                <a:gd name="T57" fmla="*/ 21 h 40"/>
                <a:gd name="T58" fmla="*/ 13 w 172"/>
                <a:gd name="T59" fmla="*/ 21 h 40"/>
                <a:gd name="T60" fmla="*/ 22 w 172"/>
                <a:gd name="T61" fmla="*/ 14 h 40"/>
                <a:gd name="T62" fmla="*/ 16 w 172"/>
                <a:gd name="T63" fmla="*/ 2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2" h="40">
                  <a:moveTo>
                    <a:pt x="172" y="33"/>
                  </a:moveTo>
                  <a:cubicBezTo>
                    <a:pt x="172" y="33"/>
                    <a:pt x="151" y="31"/>
                    <a:pt x="139" y="35"/>
                  </a:cubicBezTo>
                  <a:cubicBezTo>
                    <a:pt x="130" y="38"/>
                    <a:pt x="112" y="38"/>
                    <a:pt x="108" y="38"/>
                  </a:cubicBezTo>
                  <a:cubicBezTo>
                    <a:pt x="104" y="38"/>
                    <a:pt x="87" y="36"/>
                    <a:pt x="58" y="23"/>
                  </a:cubicBezTo>
                  <a:cubicBezTo>
                    <a:pt x="58" y="23"/>
                    <a:pt x="44" y="13"/>
                    <a:pt x="27" y="12"/>
                  </a:cubicBezTo>
                  <a:cubicBezTo>
                    <a:pt x="27" y="12"/>
                    <a:pt x="13" y="10"/>
                    <a:pt x="11" y="21"/>
                  </a:cubicBezTo>
                  <a:cubicBezTo>
                    <a:pt x="11" y="21"/>
                    <a:pt x="10" y="26"/>
                    <a:pt x="14" y="26"/>
                  </a:cubicBezTo>
                  <a:cubicBezTo>
                    <a:pt x="18" y="26"/>
                    <a:pt x="19" y="21"/>
                    <a:pt x="19" y="21"/>
                  </a:cubicBezTo>
                  <a:cubicBezTo>
                    <a:pt x="19" y="21"/>
                    <a:pt x="20" y="25"/>
                    <a:pt x="24" y="25"/>
                  </a:cubicBezTo>
                  <a:cubicBezTo>
                    <a:pt x="24" y="25"/>
                    <a:pt x="22" y="31"/>
                    <a:pt x="18" y="32"/>
                  </a:cubicBezTo>
                  <a:cubicBezTo>
                    <a:pt x="13" y="32"/>
                    <a:pt x="7" y="32"/>
                    <a:pt x="5" y="26"/>
                  </a:cubicBezTo>
                  <a:cubicBezTo>
                    <a:pt x="3" y="19"/>
                    <a:pt x="9" y="11"/>
                    <a:pt x="15" y="9"/>
                  </a:cubicBezTo>
                  <a:cubicBezTo>
                    <a:pt x="21" y="8"/>
                    <a:pt x="34" y="7"/>
                    <a:pt x="57" y="21"/>
                  </a:cubicBezTo>
                  <a:cubicBezTo>
                    <a:pt x="57" y="21"/>
                    <a:pt x="79" y="32"/>
                    <a:pt x="94" y="35"/>
                  </a:cubicBezTo>
                  <a:cubicBezTo>
                    <a:pt x="109" y="38"/>
                    <a:pt x="111" y="37"/>
                    <a:pt x="112" y="36"/>
                  </a:cubicBezTo>
                  <a:cubicBezTo>
                    <a:pt x="112" y="36"/>
                    <a:pt x="100" y="35"/>
                    <a:pt x="94" y="34"/>
                  </a:cubicBezTo>
                  <a:cubicBezTo>
                    <a:pt x="86" y="31"/>
                    <a:pt x="77" y="29"/>
                    <a:pt x="69" y="25"/>
                  </a:cubicBezTo>
                  <a:cubicBezTo>
                    <a:pt x="69" y="25"/>
                    <a:pt x="59" y="20"/>
                    <a:pt x="50" y="15"/>
                  </a:cubicBezTo>
                  <a:cubicBezTo>
                    <a:pt x="40" y="9"/>
                    <a:pt x="18" y="0"/>
                    <a:pt x="7" y="11"/>
                  </a:cubicBezTo>
                  <a:cubicBezTo>
                    <a:pt x="7" y="11"/>
                    <a:pt x="0" y="19"/>
                    <a:pt x="2" y="27"/>
                  </a:cubicBezTo>
                  <a:cubicBezTo>
                    <a:pt x="5" y="35"/>
                    <a:pt x="18" y="38"/>
                    <a:pt x="24" y="30"/>
                  </a:cubicBezTo>
                  <a:cubicBezTo>
                    <a:pt x="24" y="30"/>
                    <a:pt x="27" y="28"/>
                    <a:pt x="26" y="22"/>
                  </a:cubicBezTo>
                  <a:cubicBezTo>
                    <a:pt x="26" y="22"/>
                    <a:pt x="24" y="24"/>
                    <a:pt x="22" y="22"/>
                  </a:cubicBezTo>
                  <a:cubicBezTo>
                    <a:pt x="21" y="20"/>
                    <a:pt x="21" y="15"/>
                    <a:pt x="28" y="15"/>
                  </a:cubicBezTo>
                  <a:cubicBezTo>
                    <a:pt x="34" y="15"/>
                    <a:pt x="41" y="16"/>
                    <a:pt x="57" y="24"/>
                  </a:cubicBezTo>
                  <a:cubicBezTo>
                    <a:pt x="76" y="35"/>
                    <a:pt x="100" y="40"/>
                    <a:pt x="108" y="40"/>
                  </a:cubicBezTo>
                  <a:cubicBezTo>
                    <a:pt x="112" y="40"/>
                    <a:pt x="127" y="40"/>
                    <a:pt x="140" y="36"/>
                  </a:cubicBezTo>
                  <a:cubicBezTo>
                    <a:pt x="153" y="32"/>
                    <a:pt x="172" y="33"/>
                    <a:pt x="172" y="33"/>
                  </a:cubicBezTo>
                  <a:close/>
                  <a:moveTo>
                    <a:pt x="16" y="21"/>
                  </a:moveTo>
                  <a:cubicBezTo>
                    <a:pt x="16" y="24"/>
                    <a:pt x="14" y="22"/>
                    <a:pt x="13" y="21"/>
                  </a:cubicBezTo>
                  <a:cubicBezTo>
                    <a:pt x="13" y="20"/>
                    <a:pt x="16" y="15"/>
                    <a:pt x="22" y="14"/>
                  </a:cubicBezTo>
                  <a:cubicBezTo>
                    <a:pt x="22" y="14"/>
                    <a:pt x="18" y="17"/>
                    <a:pt x="16" y="21"/>
                  </a:cubicBezTo>
                  <a:close/>
                </a:path>
              </a:pathLst>
            </a:custGeom>
            <a:solidFill>
              <a:srgbClr val="B6F1D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9" name="Freeform 6"/>
            <p:cNvSpPr/>
            <p:nvPr/>
          </p:nvSpPr>
          <p:spPr bwMode="auto">
            <a:xfrm>
              <a:off x="6734968" y="276259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6F1D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0" name="Freeform 7"/>
            <p:cNvSpPr/>
            <p:nvPr/>
          </p:nvSpPr>
          <p:spPr bwMode="auto">
            <a:xfrm>
              <a:off x="6576197" y="2567974"/>
              <a:ext cx="338029" cy="238157"/>
            </a:xfrm>
            <a:custGeom>
              <a:avLst/>
              <a:gdLst>
                <a:gd name="T0" fmla="*/ 11 w 55"/>
                <a:gd name="T1" fmla="*/ 35 h 38"/>
                <a:gd name="T2" fmla="*/ 26 w 55"/>
                <a:gd name="T3" fmla="*/ 31 h 38"/>
                <a:gd name="T4" fmla="*/ 12 w 55"/>
                <a:gd name="T5" fmla="*/ 34 h 38"/>
                <a:gd name="T6" fmla="*/ 4 w 55"/>
                <a:gd name="T7" fmla="*/ 16 h 38"/>
                <a:gd name="T8" fmla="*/ 25 w 55"/>
                <a:gd name="T9" fmla="*/ 2 h 38"/>
                <a:gd name="T10" fmla="*/ 55 w 55"/>
                <a:gd name="T11" fmla="*/ 13 h 38"/>
                <a:gd name="T12" fmla="*/ 24 w 55"/>
                <a:gd name="T13" fmla="*/ 1 h 38"/>
                <a:gd name="T14" fmla="*/ 2 w 55"/>
                <a:gd name="T15" fmla="*/ 17 h 38"/>
                <a:gd name="T16" fmla="*/ 11 w 55"/>
                <a:gd name="T17" fmla="*/ 3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38">
                  <a:moveTo>
                    <a:pt x="11" y="35"/>
                  </a:moveTo>
                  <a:cubicBezTo>
                    <a:pt x="11" y="35"/>
                    <a:pt x="20" y="38"/>
                    <a:pt x="26" y="31"/>
                  </a:cubicBezTo>
                  <a:cubicBezTo>
                    <a:pt x="25" y="32"/>
                    <a:pt x="20" y="37"/>
                    <a:pt x="12" y="34"/>
                  </a:cubicBezTo>
                  <a:cubicBezTo>
                    <a:pt x="3" y="30"/>
                    <a:pt x="2" y="21"/>
                    <a:pt x="4" y="16"/>
                  </a:cubicBezTo>
                  <a:cubicBezTo>
                    <a:pt x="6" y="11"/>
                    <a:pt x="10" y="1"/>
                    <a:pt x="25" y="2"/>
                  </a:cubicBezTo>
                  <a:cubicBezTo>
                    <a:pt x="25" y="2"/>
                    <a:pt x="37" y="1"/>
                    <a:pt x="55" y="13"/>
                  </a:cubicBezTo>
                  <a:cubicBezTo>
                    <a:pt x="55" y="13"/>
                    <a:pt x="40" y="1"/>
                    <a:pt x="24" y="1"/>
                  </a:cubicBezTo>
                  <a:cubicBezTo>
                    <a:pt x="7" y="0"/>
                    <a:pt x="3" y="13"/>
                    <a:pt x="2" y="17"/>
                  </a:cubicBezTo>
                  <a:cubicBezTo>
                    <a:pt x="1" y="21"/>
                    <a:pt x="0" y="30"/>
                    <a:pt x="11" y="35"/>
                  </a:cubicBezTo>
                  <a:close/>
                </a:path>
              </a:pathLst>
            </a:custGeom>
            <a:solidFill>
              <a:srgbClr val="B6F1D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1" name="Freeform 8"/>
            <p:cNvSpPr/>
            <p:nvPr/>
          </p:nvSpPr>
          <p:spPr bwMode="auto">
            <a:xfrm>
              <a:off x="7090922" y="2729305"/>
              <a:ext cx="12805" cy="7683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2" y="1"/>
                    <a:pt x="2" y="1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B6F1D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2" name="Freeform 9"/>
            <p:cNvSpPr/>
            <p:nvPr/>
          </p:nvSpPr>
          <p:spPr bwMode="auto">
            <a:xfrm>
              <a:off x="6845083" y="2491149"/>
              <a:ext cx="673497" cy="294496"/>
            </a:xfrm>
            <a:custGeom>
              <a:avLst/>
              <a:gdLst>
                <a:gd name="T0" fmla="*/ 3 w 110"/>
                <a:gd name="T1" fmla="*/ 11 h 47"/>
                <a:gd name="T2" fmla="*/ 14 w 110"/>
                <a:gd name="T3" fmla="*/ 13 h 47"/>
                <a:gd name="T4" fmla="*/ 12 w 110"/>
                <a:gd name="T5" fmla="*/ 19 h 47"/>
                <a:gd name="T6" fmla="*/ 24 w 110"/>
                <a:gd name="T7" fmla="*/ 31 h 47"/>
                <a:gd name="T8" fmla="*/ 40 w 110"/>
                <a:gd name="T9" fmla="*/ 38 h 47"/>
                <a:gd name="T10" fmla="*/ 18 w 110"/>
                <a:gd name="T11" fmla="*/ 25 h 47"/>
                <a:gd name="T12" fmla="*/ 18 w 110"/>
                <a:gd name="T13" fmla="*/ 14 h 47"/>
                <a:gd name="T14" fmla="*/ 9 w 110"/>
                <a:gd name="T15" fmla="*/ 10 h 47"/>
                <a:gd name="T16" fmla="*/ 8 w 110"/>
                <a:gd name="T17" fmla="*/ 5 h 47"/>
                <a:gd name="T18" fmla="*/ 19 w 110"/>
                <a:gd name="T19" fmla="*/ 10 h 47"/>
                <a:gd name="T20" fmla="*/ 27 w 110"/>
                <a:gd name="T21" fmla="*/ 13 h 47"/>
                <a:gd name="T22" fmla="*/ 33 w 110"/>
                <a:gd name="T23" fmla="*/ 17 h 47"/>
                <a:gd name="T24" fmla="*/ 27 w 110"/>
                <a:gd name="T25" fmla="*/ 26 h 47"/>
                <a:gd name="T26" fmla="*/ 56 w 110"/>
                <a:gd name="T27" fmla="*/ 42 h 47"/>
                <a:gd name="T28" fmla="*/ 87 w 110"/>
                <a:gd name="T29" fmla="*/ 43 h 47"/>
                <a:gd name="T30" fmla="*/ 110 w 110"/>
                <a:gd name="T31" fmla="*/ 39 h 47"/>
                <a:gd name="T32" fmla="*/ 78 w 110"/>
                <a:gd name="T33" fmla="*/ 43 h 47"/>
                <a:gd name="T34" fmla="*/ 41 w 110"/>
                <a:gd name="T35" fmla="*/ 35 h 47"/>
                <a:gd name="T36" fmla="*/ 29 w 110"/>
                <a:gd name="T37" fmla="*/ 21 h 47"/>
                <a:gd name="T38" fmla="*/ 34 w 110"/>
                <a:gd name="T39" fmla="*/ 22 h 47"/>
                <a:gd name="T40" fmla="*/ 29 w 110"/>
                <a:gd name="T41" fmla="*/ 10 h 47"/>
                <a:gd name="T42" fmla="*/ 20 w 110"/>
                <a:gd name="T43" fmla="*/ 7 h 47"/>
                <a:gd name="T44" fmla="*/ 11 w 110"/>
                <a:gd name="T45" fmla="*/ 2 h 47"/>
                <a:gd name="T46" fmla="*/ 3 w 110"/>
                <a:gd name="T47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0" h="47">
                  <a:moveTo>
                    <a:pt x="3" y="11"/>
                  </a:moveTo>
                  <a:cubicBezTo>
                    <a:pt x="5" y="13"/>
                    <a:pt x="12" y="12"/>
                    <a:pt x="14" y="13"/>
                  </a:cubicBezTo>
                  <a:cubicBezTo>
                    <a:pt x="16" y="13"/>
                    <a:pt x="13" y="15"/>
                    <a:pt x="12" y="19"/>
                  </a:cubicBezTo>
                  <a:cubicBezTo>
                    <a:pt x="10" y="22"/>
                    <a:pt x="17" y="27"/>
                    <a:pt x="24" y="31"/>
                  </a:cubicBezTo>
                  <a:cubicBezTo>
                    <a:pt x="28" y="34"/>
                    <a:pt x="36" y="36"/>
                    <a:pt x="40" y="38"/>
                  </a:cubicBezTo>
                  <a:cubicBezTo>
                    <a:pt x="35" y="36"/>
                    <a:pt x="24" y="30"/>
                    <a:pt x="18" y="25"/>
                  </a:cubicBezTo>
                  <a:cubicBezTo>
                    <a:pt x="10" y="19"/>
                    <a:pt x="18" y="14"/>
                    <a:pt x="18" y="14"/>
                  </a:cubicBezTo>
                  <a:cubicBezTo>
                    <a:pt x="22" y="8"/>
                    <a:pt x="10" y="9"/>
                    <a:pt x="9" y="10"/>
                  </a:cubicBezTo>
                  <a:cubicBezTo>
                    <a:pt x="7" y="10"/>
                    <a:pt x="3" y="7"/>
                    <a:pt x="8" y="5"/>
                  </a:cubicBezTo>
                  <a:cubicBezTo>
                    <a:pt x="14" y="3"/>
                    <a:pt x="19" y="10"/>
                    <a:pt x="19" y="10"/>
                  </a:cubicBezTo>
                  <a:cubicBezTo>
                    <a:pt x="28" y="7"/>
                    <a:pt x="27" y="13"/>
                    <a:pt x="27" y="13"/>
                  </a:cubicBezTo>
                  <a:cubicBezTo>
                    <a:pt x="34" y="13"/>
                    <a:pt x="33" y="17"/>
                    <a:pt x="33" y="17"/>
                  </a:cubicBezTo>
                  <a:cubicBezTo>
                    <a:pt x="22" y="15"/>
                    <a:pt x="27" y="26"/>
                    <a:pt x="27" y="26"/>
                  </a:cubicBezTo>
                  <a:cubicBezTo>
                    <a:pt x="33" y="36"/>
                    <a:pt x="56" y="42"/>
                    <a:pt x="56" y="42"/>
                  </a:cubicBezTo>
                  <a:cubicBezTo>
                    <a:pt x="72" y="47"/>
                    <a:pt x="87" y="43"/>
                    <a:pt x="87" y="43"/>
                  </a:cubicBezTo>
                  <a:cubicBezTo>
                    <a:pt x="98" y="40"/>
                    <a:pt x="110" y="39"/>
                    <a:pt x="110" y="39"/>
                  </a:cubicBezTo>
                  <a:cubicBezTo>
                    <a:pt x="107" y="37"/>
                    <a:pt x="92" y="42"/>
                    <a:pt x="78" y="43"/>
                  </a:cubicBezTo>
                  <a:cubicBezTo>
                    <a:pt x="63" y="44"/>
                    <a:pt x="47" y="38"/>
                    <a:pt x="41" y="35"/>
                  </a:cubicBezTo>
                  <a:cubicBezTo>
                    <a:pt x="35" y="32"/>
                    <a:pt x="27" y="24"/>
                    <a:pt x="29" y="21"/>
                  </a:cubicBezTo>
                  <a:cubicBezTo>
                    <a:pt x="30" y="17"/>
                    <a:pt x="34" y="22"/>
                    <a:pt x="34" y="22"/>
                  </a:cubicBezTo>
                  <a:cubicBezTo>
                    <a:pt x="40" y="11"/>
                    <a:pt x="29" y="10"/>
                    <a:pt x="29" y="10"/>
                  </a:cubicBezTo>
                  <a:cubicBezTo>
                    <a:pt x="26" y="4"/>
                    <a:pt x="20" y="7"/>
                    <a:pt x="20" y="7"/>
                  </a:cubicBezTo>
                  <a:cubicBezTo>
                    <a:pt x="20" y="7"/>
                    <a:pt x="17" y="4"/>
                    <a:pt x="11" y="2"/>
                  </a:cubicBezTo>
                  <a:cubicBezTo>
                    <a:pt x="0" y="0"/>
                    <a:pt x="0" y="9"/>
                    <a:pt x="3" y="11"/>
                  </a:cubicBezTo>
                  <a:close/>
                </a:path>
              </a:pathLst>
            </a:custGeom>
            <a:solidFill>
              <a:srgbClr val="B6F1D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3" name="Freeform 10"/>
            <p:cNvSpPr/>
            <p:nvPr/>
          </p:nvSpPr>
          <p:spPr bwMode="auto">
            <a:xfrm>
              <a:off x="7428950" y="2304208"/>
              <a:ext cx="555700" cy="143406"/>
            </a:xfrm>
            <a:custGeom>
              <a:avLst/>
              <a:gdLst>
                <a:gd name="T0" fmla="*/ 11 w 91"/>
                <a:gd name="T1" fmla="*/ 21 h 23"/>
                <a:gd name="T2" fmla="*/ 30 w 91"/>
                <a:gd name="T3" fmla="*/ 12 h 23"/>
                <a:gd name="T4" fmla="*/ 91 w 91"/>
                <a:gd name="T5" fmla="*/ 11 h 23"/>
                <a:gd name="T6" fmla="*/ 30 w 91"/>
                <a:gd name="T7" fmla="*/ 11 h 23"/>
                <a:gd name="T8" fmla="*/ 11 w 91"/>
                <a:gd name="T9" fmla="*/ 19 h 23"/>
                <a:gd name="T10" fmla="*/ 3 w 91"/>
                <a:gd name="T11" fmla="*/ 17 h 23"/>
                <a:gd name="T12" fmla="*/ 6 w 91"/>
                <a:gd name="T13" fmla="*/ 14 h 23"/>
                <a:gd name="T14" fmla="*/ 8 w 91"/>
                <a:gd name="T15" fmla="*/ 16 h 23"/>
                <a:gd name="T16" fmla="*/ 7 w 91"/>
                <a:gd name="T17" fmla="*/ 12 h 23"/>
                <a:gd name="T18" fmla="*/ 1 w 91"/>
                <a:gd name="T19" fmla="*/ 17 h 23"/>
                <a:gd name="T20" fmla="*/ 11 w 91"/>
                <a:gd name="T21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23">
                  <a:moveTo>
                    <a:pt x="11" y="21"/>
                  </a:moveTo>
                  <a:cubicBezTo>
                    <a:pt x="14" y="20"/>
                    <a:pt x="24" y="15"/>
                    <a:pt x="30" y="12"/>
                  </a:cubicBezTo>
                  <a:cubicBezTo>
                    <a:pt x="39" y="9"/>
                    <a:pt x="64" y="3"/>
                    <a:pt x="91" y="11"/>
                  </a:cubicBezTo>
                  <a:cubicBezTo>
                    <a:pt x="91" y="11"/>
                    <a:pt x="60" y="0"/>
                    <a:pt x="30" y="11"/>
                  </a:cubicBezTo>
                  <a:cubicBezTo>
                    <a:pt x="30" y="11"/>
                    <a:pt x="16" y="17"/>
                    <a:pt x="11" y="19"/>
                  </a:cubicBezTo>
                  <a:cubicBezTo>
                    <a:pt x="11" y="19"/>
                    <a:pt x="5" y="22"/>
                    <a:pt x="3" y="17"/>
                  </a:cubicBezTo>
                  <a:cubicBezTo>
                    <a:pt x="3" y="17"/>
                    <a:pt x="2" y="13"/>
                    <a:pt x="6" y="14"/>
                  </a:cubicBezTo>
                  <a:cubicBezTo>
                    <a:pt x="6" y="14"/>
                    <a:pt x="5" y="17"/>
                    <a:pt x="8" y="16"/>
                  </a:cubicBezTo>
                  <a:cubicBezTo>
                    <a:pt x="9" y="15"/>
                    <a:pt x="8" y="13"/>
                    <a:pt x="7" y="12"/>
                  </a:cubicBezTo>
                  <a:cubicBezTo>
                    <a:pt x="5" y="11"/>
                    <a:pt x="0" y="12"/>
                    <a:pt x="1" y="17"/>
                  </a:cubicBezTo>
                  <a:cubicBezTo>
                    <a:pt x="2" y="22"/>
                    <a:pt x="8" y="23"/>
                    <a:pt x="11" y="21"/>
                  </a:cubicBezTo>
                  <a:close/>
                </a:path>
              </a:pathLst>
            </a:custGeom>
            <a:solidFill>
              <a:srgbClr val="B6F1D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4" name="Freeform 11"/>
            <p:cNvSpPr/>
            <p:nvPr/>
          </p:nvSpPr>
          <p:spPr bwMode="auto">
            <a:xfrm>
              <a:off x="7329079" y="2360546"/>
              <a:ext cx="558260" cy="143406"/>
            </a:xfrm>
            <a:custGeom>
              <a:avLst/>
              <a:gdLst>
                <a:gd name="T0" fmla="*/ 21 w 91"/>
                <a:gd name="T1" fmla="*/ 20 h 23"/>
                <a:gd name="T2" fmla="*/ 41 w 91"/>
                <a:gd name="T3" fmla="*/ 11 h 23"/>
                <a:gd name="T4" fmla="*/ 74 w 91"/>
                <a:gd name="T5" fmla="*/ 1 h 23"/>
                <a:gd name="T6" fmla="*/ 91 w 91"/>
                <a:gd name="T7" fmla="*/ 2 h 23"/>
                <a:gd name="T8" fmla="*/ 74 w 91"/>
                <a:gd name="T9" fmla="*/ 1 h 23"/>
                <a:gd name="T10" fmla="*/ 41 w 91"/>
                <a:gd name="T11" fmla="*/ 9 h 23"/>
                <a:gd name="T12" fmla="*/ 18 w 91"/>
                <a:gd name="T13" fmla="*/ 19 h 23"/>
                <a:gd name="T14" fmla="*/ 5 w 91"/>
                <a:gd name="T15" fmla="*/ 12 h 23"/>
                <a:gd name="T16" fmla="*/ 6 w 91"/>
                <a:gd name="T17" fmla="*/ 8 h 23"/>
                <a:gd name="T18" fmla="*/ 10 w 91"/>
                <a:gd name="T19" fmla="*/ 7 h 23"/>
                <a:gd name="T20" fmla="*/ 10 w 91"/>
                <a:gd name="T21" fmla="*/ 9 h 23"/>
                <a:gd name="T22" fmla="*/ 7 w 91"/>
                <a:gd name="T23" fmla="*/ 11 h 23"/>
                <a:gd name="T24" fmla="*/ 11 w 91"/>
                <a:gd name="T25" fmla="*/ 12 h 23"/>
                <a:gd name="T26" fmla="*/ 10 w 91"/>
                <a:gd name="T27" fmla="*/ 5 h 23"/>
                <a:gd name="T28" fmla="*/ 3 w 91"/>
                <a:gd name="T29" fmla="*/ 13 h 23"/>
                <a:gd name="T30" fmla="*/ 21 w 91"/>
                <a:gd name="T31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1" h="23">
                  <a:moveTo>
                    <a:pt x="21" y="20"/>
                  </a:moveTo>
                  <a:cubicBezTo>
                    <a:pt x="31" y="18"/>
                    <a:pt x="34" y="15"/>
                    <a:pt x="41" y="11"/>
                  </a:cubicBezTo>
                  <a:cubicBezTo>
                    <a:pt x="45" y="9"/>
                    <a:pt x="60" y="1"/>
                    <a:pt x="74" y="1"/>
                  </a:cubicBezTo>
                  <a:cubicBezTo>
                    <a:pt x="89" y="2"/>
                    <a:pt x="91" y="2"/>
                    <a:pt x="91" y="2"/>
                  </a:cubicBezTo>
                  <a:cubicBezTo>
                    <a:pt x="91" y="2"/>
                    <a:pt x="81" y="0"/>
                    <a:pt x="74" y="1"/>
                  </a:cubicBezTo>
                  <a:cubicBezTo>
                    <a:pt x="67" y="1"/>
                    <a:pt x="56" y="1"/>
                    <a:pt x="41" y="9"/>
                  </a:cubicBezTo>
                  <a:cubicBezTo>
                    <a:pt x="24" y="18"/>
                    <a:pt x="22" y="18"/>
                    <a:pt x="18" y="19"/>
                  </a:cubicBezTo>
                  <a:cubicBezTo>
                    <a:pt x="15" y="19"/>
                    <a:pt x="9" y="20"/>
                    <a:pt x="5" y="12"/>
                  </a:cubicBezTo>
                  <a:cubicBezTo>
                    <a:pt x="5" y="12"/>
                    <a:pt x="3" y="9"/>
                    <a:pt x="6" y="8"/>
                  </a:cubicBezTo>
                  <a:cubicBezTo>
                    <a:pt x="7" y="7"/>
                    <a:pt x="8" y="6"/>
                    <a:pt x="10" y="7"/>
                  </a:cubicBezTo>
                  <a:cubicBezTo>
                    <a:pt x="10" y="7"/>
                    <a:pt x="11" y="8"/>
                    <a:pt x="10" y="9"/>
                  </a:cubicBezTo>
                  <a:cubicBezTo>
                    <a:pt x="10" y="9"/>
                    <a:pt x="6" y="8"/>
                    <a:pt x="7" y="11"/>
                  </a:cubicBezTo>
                  <a:cubicBezTo>
                    <a:pt x="8" y="13"/>
                    <a:pt x="10" y="13"/>
                    <a:pt x="11" y="12"/>
                  </a:cubicBezTo>
                  <a:cubicBezTo>
                    <a:pt x="12" y="11"/>
                    <a:pt x="14" y="6"/>
                    <a:pt x="10" y="5"/>
                  </a:cubicBezTo>
                  <a:cubicBezTo>
                    <a:pt x="6" y="3"/>
                    <a:pt x="0" y="7"/>
                    <a:pt x="3" y="13"/>
                  </a:cubicBezTo>
                  <a:cubicBezTo>
                    <a:pt x="5" y="18"/>
                    <a:pt x="11" y="23"/>
                    <a:pt x="21" y="20"/>
                  </a:cubicBezTo>
                  <a:close/>
                </a:path>
              </a:pathLst>
            </a:custGeom>
            <a:solidFill>
              <a:srgbClr val="B6F1D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5" name="Freeform 12"/>
            <p:cNvSpPr/>
            <p:nvPr/>
          </p:nvSpPr>
          <p:spPr bwMode="auto">
            <a:xfrm>
              <a:off x="7090922" y="2273478"/>
              <a:ext cx="967991" cy="343150"/>
            </a:xfrm>
            <a:custGeom>
              <a:avLst/>
              <a:gdLst>
                <a:gd name="T0" fmla="*/ 20 w 158"/>
                <a:gd name="T1" fmla="*/ 48 h 55"/>
                <a:gd name="T2" fmla="*/ 53 w 158"/>
                <a:gd name="T3" fmla="*/ 54 h 55"/>
                <a:gd name="T4" fmla="*/ 85 w 158"/>
                <a:gd name="T5" fmla="*/ 38 h 55"/>
                <a:gd name="T6" fmla="*/ 102 w 158"/>
                <a:gd name="T7" fmla="*/ 29 h 55"/>
                <a:gd name="T8" fmla="*/ 85 w 158"/>
                <a:gd name="T9" fmla="*/ 37 h 55"/>
                <a:gd name="T10" fmla="*/ 53 w 158"/>
                <a:gd name="T11" fmla="*/ 52 h 55"/>
                <a:gd name="T12" fmla="*/ 22 w 158"/>
                <a:gd name="T13" fmla="*/ 46 h 55"/>
                <a:gd name="T14" fmla="*/ 6 w 158"/>
                <a:gd name="T15" fmla="*/ 31 h 55"/>
                <a:gd name="T16" fmla="*/ 7 w 158"/>
                <a:gd name="T17" fmla="*/ 25 h 55"/>
                <a:gd name="T18" fmla="*/ 10 w 158"/>
                <a:gd name="T19" fmla="*/ 26 h 55"/>
                <a:gd name="T20" fmla="*/ 19 w 158"/>
                <a:gd name="T21" fmla="*/ 42 h 55"/>
                <a:gd name="T22" fmla="*/ 51 w 158"/>
                <a:gd name="T23" fmla="*/ 51 h 55"/>
                <a:gd name="T24" fmla="*/ 72 w 158"/>
                <a:gd name="T25" fmla="*/ 43 h 55"/>
                <a:gd name="T26" fmla="*/ 101 w 158"/>
                <a:gd name="T27" fmla="*/ 26 h 55"/>
                <a:gd name="T28" fmla="*/ 158 w 158"/>
                <a:gd name="T29" fmla="*/ 31 h 55"/>
                <a:gd name="T30" fmla="*/ 100 w 158"/>
                <a:gd name="T31" fmla="*/ 25 h 55"/>
                <a:gd name="T32" fmla="*/ 76 w 158"/>
                <a:gd name="T33" fmla="*/ 38 h 55"/>
                <a:gd name="T34" fmla="*/ 67 w 158"/>
                <a:gd name="T35" fmla="*/ 44 h 55"/>
                <a:gd name="T36" fmla="*/ 50 w 158"/>
                <a:gd name="T37" fmla="*/ 49 h 55"/>
                <a:gd name="T38" fmla="*/ 20 w 158"/>
                <a:gd name="T39" fmla="*/ 40 h 55"/>
                <a:gd name="T40" fmla="*/ 16 w 158"/>
                <a:gd name="T41" fmla="*/ 27 h 55"/>
                <a:gd name="T42" fmla="*/ 24 w 158"/>
                <a:gd name="T43" fmla="*/ 21 h 55"/>
                <a:gd name="T44" fmla="*/ 11 w 158"/>
                <a:gd name="T45" fmla="*/ 16 h 55"/>
                <a:gd name="T46" fmla="*/ 10 w 158"/>
                <a:gd name="T47" fmla="*/ 9 h 55"/>
                <a:gd name="T48" fmla="*/ 19 w 158"/>
                <a:gd name="T49" fmla="*/ 13 h 55"/>
                <a:gd name="T50" fmla="*/ 30 w 158"/>
                <a:gd name="T51" fmla="*/ 12 h 55"/>
                <a:gd name="T52" fmla="*/ 29 w 158"/>
                <a:gd name="T53" fmla="*/ 18 h 55"/>
                <a:gd name="T54" fmla="*/ 36 w 158"/>
                <a:gd name="T55" fmla="*/ 24 h 55"/>
                <a:gd name="T56" fmla="*/ 26 w 158"/>
                <a:gd name="T57" fmla="*/ 27 h 55"/>
                <a:gd name="T58" fmla="*/ 29 w 158"/>
                <a:gd name="T59" fmla="*/ 40 h 55"/>
                <a:gd name="T60" fmla="*/ 55 w 158"/>
                <a:gd name="T61" fmla="*/ 45 h 55"/>
                <a:gd name="T62" fmla="*/ 83 w 158"/>
                <a:gd name="T63" fmla="*/ 29 h 55"/>
                <a:gd name="T64" fmla="*/ 141 w 158"/>
                <a:gd name="T65" fmla="*/ 22 h 55"/>
                <a:gd name="T66" fmla="*/ 82 w 158"/>
                <a:gd name="T67" fmla="*/ 28 h 55"/>
                <a:gd name="T68" fmla="*/ 55 w 158"/>
                <a:gd name="T69" fmla="*/ 42 h 55"/>
                <a:gd name="T70" fmla="*/ 31 w 158"/>
                <a:gd name="T71" fmla="*/ 35 h 55"/>
                <a:gd name="T72" fmla="*/ 35 w 158"/>
                <a:gd name="T73" fmla="*/ 33 h 55"/>
                <a:gd name="T74" fmla="*/ 35 w 158"/>
                <a:gd name="T75" fmla="*/ 35 h 55"/>
                <a:gd name="T76" fmla="*/ 37 w 158"/>
                <a:gd name="T77" fmla="*/ 30 h 55"/>
                <a:gd name="T78" fmla="*/ 30 w 158"/>
                <a:gd name="T79" fmla="*/ 30 h 55"/>
                <a:gd name="T80" fmla="*/ 29 w 158"/>
                <a:gd name="T81" fmla="*/ 36 h 55"/>
                <a:gd name="T82" fmla="*/ 28 w 158"/>
                <a:gd name="T83" fmla="*/ 28 h 55"/>
                <a:gd name="T84" fmla="*/ 38 w 158"/>
                <a:gd name="T85" fmla="*/ 28 h 55"/>
                <a:gd name="T86" fmla="*/ 33 w 158"/>
                <a:gd name="T87" fmla="*/ 17 h 55"/>
                <a:gd name="T88" fmla="*/ 20 w 158"/>
                <a:gd name="T89" fmla="*/ 11 h 55"/>
                <a:gd name="T90" fmla="*/ 5 w 158"/>
                <a:gd name="T91" fmla="*/ 9 h 55"/>
                <a:gd name="T92" fmla="*/ 9 w 158"/>
                <a:gd name="T93" fmla="*/ 18 h 55"/>
                <a:gd name="T94" fmla="*/ 19 w 158"/>
                <a:gd name="T95" fmla="*/ 24 h 55"/>
                <a:gd name="T96" fmla="*/ 12 w 158"/>
                <a:gd name="T97" fmla="*/ 26 h 55"/>
                <a:gd name="T98" fmla="*/ 3 w 158"/>
                <a:gd name="T99" fmla="*/ 24 h 55"/>
                <a:gd name="T100" fmla="*/ 20 w 158"/>
                <a:gd name="T101" fmla="*/ 4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8" h="55">
                  <a:moveTo>
                    <a:pt x="20" y="48"/>
                  </a:moveTo>
                  <a:cubicBezTo>
                    <a:pt x="34" y="54"/>
                    <a:pt x="46" y="55"/>
                    <a:pt x="53" y="54"/>
                  </a:cubicBezTo>
                  <a:cubicBezTo>
                    <a:pt x="60" y="53"/>
                    <a:pt x="76" y="46"/>
                    <a:pt x="85" y="38"/>
                  </a:cubicBezTo>
                  <a:cubicBezTo>
                    <a:pt x="85" y="38"/>
                    <a:pt x="98" y="28"/>
                    <a:pt x="102" y="29"/>
                  </a:cubicBezTo>
                  <a:cubicBezTo>
                    <a:pt x="102" y="29"/>
                    <a:pt x="97" y="28"/>
                    <a:pt x="85" y="37"/>
                  </a:cubicBezTo>
                  <a:cubicBezTo>
                    <a:pt x="85" y="37"/>
                    <a:pt x="72" y="49"/>
                    <a:pt x="53" y="52"/>
                  </a:cubicBezTo>
                  <a:cubicBezTo>
                    <a:pt x="53" y="52"/>
                    <a:pt x="38" y="55"/>
                    <a:pt x="22" y="46"/>
                  </a:cubicBezTo>
                  <a:cubicBezTo>
                    <a:pt x="11" y="40"/>
                    <a:pt x="6" y="31"/>
                    <a:pt x="6" y="31"/>
                  </a:cubicBezTo>
                  <a:cubicBezTo>
                    <a:pt x="6" y="31"/>
                    <a:pt x="3" y="24"/>
                    <a:pt x="7" y="25"/>
                  </a:cubicBezTo>
                  <a:cubicBezTo>
                    <a:pt x="7" y="25"/>
                    <a:pt x="9" y="25"/>
                    <a:pt x="10" y="26"/>
                  </a:cubicBezTo>
                  <a:cubicBezTo>
                    <a:pt x="10" y="26"/>
                    <a:pt x="11" y="35"/>
                    <a:pt x="19" y="42"/>
                  </a:cubicBezTo>
                  <a:cubicBezTo>
                    <a:pt x="27" y="48"/>
                    <a:pt x="43" y="52"/>
                    <a:pt x="51" y="51"/>
                  </a:cubicBezTo>
                  <a:cubicBezTo>
                    <a:pt x="58" y="49"/>
                    <a:pt x="65" y="47"/>
                    <a:pt x="72" y="43"/>
                  </a:cubicBezTo>
                  <a:cubicBezTo>
                    <a:pt x="79" y="39"/>
                    <a:pt x="87" y="29"/>
                    <a:pt x="101" y="26"/>
                  </a:cubicBezTo>
                  <a:cubicBezTo>
                    <a:pt x="101" y="26"/>
                    <a:pt x="127" y="21"/>
                    <a:pt x="158" y="31"/>
                  </a:cubicBezTo>
                  <a:cubicBezTo>
                    <a:pt x="158" y="31"/>
                    <a:pt x="129" y="20"/>
                    <a:pt x="100" y="25"/>
                  </a:cubicBezTo>
                  <a:cubicBezTo>
                    <a:pt x="100" y="25"/>
                    <a:pt x="93" y="25"/>
                    <a:pt x="76" y="38"/>
                  </a:cubicBezTo>
                  <a:cubicBezTo>
                    <a:pt x="76" y="38"/>
                    <a:pt x="72" y="41"/>
                    <a:pt x="67" y="44"/>
                  </a:cubicBezTo>
                  <a:cubicBezTo>
                    <a:pt x="61" y="46"/>
                    <a:pt x="55" y="48"/>
                    <a:pt x="50" y="49"/>
                  </a:cubicBezTo>
                  <a:cubicBezTo>
                    <a:pt x="39" y="49"/>
                    <a:pt x="27" y="45"/>
                    <a:pt x="20" y="40"/>
                  </a:cubicBezTo>
                  <a:cubicBezTo>
                    <a:pt x="13" y="35"/>
                    <a:pt x="14" y="28"/>
                    <a:pt x="16" y="27"/>
                  </a:cubicBezTo>
                  <a:cubicBezTo>
                    <a:pt x="18" y="27"/>
                    <a:pt x="27" y="28"/>
                    <a:pt x="24" y="21"/>
                  </a:cubicBezTo>
                  <a:cubicBezTo>
                    <a:pt x="24" y="21"/>
                    <a:pt x="21" y="17"/>
                    <a:pt x="11" y="16"/>
                  </a:cubicBezTo>
                  <a:cubicBezTo>
                    <a:pt x="11" y="16"/>
                    <a:pt x="4" y="13"/>
                    <a:pt x="10" y="9"/>
                  </a:cubicBezTo>
                  <a:cubicBezTo>
                    <a:pt x="15" y="5"/>
                    <a:pt x="19" y="11"/>
                    <a:pt x="19" y="13"/>
                  </a:cubicBezTo>
                  <a:cubicBezTo>
                    <a:pt x="19" y="13"/>
                    <a:pt x="26" y="9"/>
                    <a:pt x="30" y="12"/>
                  </a:cubicBezTo>
                  <a:cubicBezTo>
                    <a:pt x="32" y="14"/>
                    <a:pt x="29" y="18"/>
                    <a:pt x="29" y="18"/>
                  </a:cubicBezTo>
                  <a:cubicBezTo>
                    <a:pt x="29" y="18"/>
                    <a:pt x="35" y="18"/>
                    <a:pt x="36" y="24"/>
                  </a:cubicBezTo>
                  <a:cubicBezTo>
                    <a:pt x="36" y="24"/>
                    <a:pt x="29" y="22"/>
                    <a:pt x="26" y="27"/>
                  </a:cubicBezTo>
                  <a:cubicBezTo>
                    <a:pt x="22" y="32"/>
                    <a:pt x="23" y="36"/>
                    <a:pt x="29" y="40"/>
                  </a:cubicBezTo>
                  <a:cubicBezTo>
                    <a:pt x="35" y="43"/>
                    <a:pt x="42" y="47"/>
                    <a:pt x="55" y="45"/>
                  </a:cubicBezTo>
                  <a:cubicBezTo>
                    <a:pt x="68" y="42"/>
                    <a:pt x="79" y="32"/>
                    <a:pt x="83" y="29"/>
                  </a:cubicBezTo>
                  <a:cubicBezTo>
                    <a:pt x="83" y="29"/>
                    <a:pt x="96" y="15"/>
                    <a:pt x="141" y="22"/>
                  </a:cubicBezTo>
                  <a:cubicBezTo>
                    <a:pt x="141" y="22"/>
                    <a:pt x="104" y="12"/>
                    <a:pt x="82" y="28"/>
                  </a:cubicBezTo>
                  <a:cubicBezTo>
                    <a:pt x="82" y="28"/>
                    <a:pt x="65" y="41"/>
                    <a:pt x="55" y="42"/>
                  </a:cubicBezTo>
                  <a:cubicBezTo>
                    <a:pt x="44" y="44"/>
                    <a:pt x="31" y="41"/>
                    <a:pt x="31" y="35"/>
                  </a:cubicBezTo>
                  <a:cubicBezTo>
                    <a:pt x="31" y="28"/>
                    <a:pt x="36" y="31"/>
                    <a:pt x="35" y="33"/>
                  </a:cubicBezTo>
                  <a:cubicBezTo>
                    <a:pt x="35" y="33"/>
                    <a:pt x="33" y="34"/>
                    <a:pt x="35" y="35"/>
                  </a:cubicBezTo>
                  <a:cubicBezTo>
                    <a:pt x="37" y="35"/>
                    <a:pt x="38" y="32"/>
                    <a:pt x="37" y="30"/>
                  </a:cubicBezTo>
                  <a:cubicBezTo>
                    <a:pt x="35" y="28"/>
                    <a:pt x="31" y="29"/>
                    <a:pt x="30" y="30"/>
                  </a:cubicBezTo>
                  <a:cubicBezTo>
                    <a:pt x="28" y="32"/>
                    <a:pt x="28" y="34"/>
                    <a:pt x="29" y="36"/>
                  </a:cubicBezTo>
                  <a:cubicBezTo>
                    <a:pt x="29" y="38"/>
                    <a:pt x="24" y="31"/>
                    <a:pt x="28" y="28"/>
                  </a:cubicBezTo>
                  <a:cubicBezTo>
                    <a:pt x="28" y="28"/>
                    <a:pt x="32" y="22"/>
                    <a:pt x="38" y="28"/>
                  </a:cubicBezTo>
                  <a:cubicBezTo>
                    <a:pt x="38" y="28"/>
                    <a:pt x="42" y="20"/>
                    <a:pt x="33" y="17"/>
                  </a:cubicBezTo>
                  <a:cubicBezTo>
                    <a:pt x="33" y="17"/>
                    <a:pt x="37" y="5"/>
                    <a:pt x="20" y="11"/>
                  </a:cubicBezTo>
                  <a:cubicBezTo>
                    <a:pt x="20" y="11"/>
                    <a:pt x="15" y="0"/>
                    <a:pt x="5" y="9"/>
                  </a:cubicBezTo>
                  <a:cubicBezTo>
                    <a:pt x="5" y="9"/>
                    <a:pt x="0" y="15"/>
                    <a:pt x="9" y="18"/>
                  </a:cubicBezTo>
                  <a:cubicBezTo>
                    <a:pt x="9" y="18"/>
                    <a:pt x="23" y="18"/>
                    <a:pt x="19" y="24"/>
                  </a:cubicBezTo>
                  <a:cubicBezTo>
                    <a:pt x="19" y="24"/>
                    <a:pt x="14" y="22"/>
                    <a:pt x="12" y="26"/>
                  </a:cubicBezTo>
                  <a:cubicBezTo>
                    <a:pt x="12" y="26"/>
                    <a:pt x="5" y="19"/>
                    <a:pt x="3" y="24"/>
                  </a:cubicBezTo>
                  <a:cubicBezTo>
                    <a:pt x="1" y="29"/>
                    <a:pt x="7" y="41"/>
                    <a:pt x="20" y="48"/>
                  </a:cubicBezTo>
                  <a:close/>
                </a:path>
              </a:pathLst>
            </a:custGeom>
            <a:solidFill>
              <a:srgbClr val="B6F1D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26" name="图片 25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B6F1DC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6348882" y="1468451"/>
            <a:ext cx="1219306" cy="1219306"/>
          </a:xfrm>
          <a:custGeom>
            <a:avLst/>
            <a:gdLst>
              <a:gd name="connsiteX0" fmla="*/ 0 w 1219306"/>
              <a:gd name="connsiteY0" fmla="*/ 0 h 1219306"/>
              <a:gd name="connsiteX1" fmla="*/ 1219306 w 1219306"/>
              <a:gd name="connsiteY1" fmla="*/ 0 h 1219306"/>
              <a:gd name="connsiteX2" fmla="*/ 1219306 w 1219306"/>
              <a:gd name="connsiteY2" fmla="*/ 1035832 h 1219306"/>
              <a:gd name="connsiteX3" fmla="*/ 1185266 w 1219306"/>
              <a:gd name="connsiteY3" fmla="*/ 994576 h 1219306"/>
              <a:gd name="connsiteX4" fmla="*/ 861977 w 1219306"/>
              <a:gd name="connsiteY4" fmla="*/ 860665 h 1219306"/>
              <a:gd name="connsiteX5" fmla="*/ 440706 w 1219306"/>
              <a:gd name="connsiteY5" fmla="*/ 1139902 h 1219306"/>
              <a:gd name="connsiteX6" fmla="*/ 416058 w 1219306"/>
              <a:gd name="connsiteY6" fmla="*/ 1219306 h 1219306"/>
              <a:gd name="connsiteX7" fmla="*/ 0 w 1219306"/>
              <a:gd name="connsiteY7" fmla="*/ 1219306 h 1219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306" h="1219306">
                <a:moveTo>
                  <a:pt x="0" y="0"/>
                </a:moveTo>
                <a:lnTo>
                  <a:pt x="1219306" y="0"/>
                </a:lnTo>
                <a:lnTo>
                  <a:pt x="1219306" y="1035832"/>
                </a:lnTo>
                <a:lnTo>
                  <a:pt x="1185266" y="994576"/>
                </a:lnTo>
                <a:cubicBezTo>
                  <a:pt x="1102530" y="911839"/>
                  <a:pt x="988230" y="860665"/>
                  <a:pt x="861977" y="860665"/>
                </a:cubicBezTo>
                <a:cubicBezTo>
                  <a:pt x="672598" y="860665"/>
                  <a:pt x="510113" y="975806"/>
                  <a:pt x="440706" y="1139902"/>
                </a:cubicBezTo>
                <a:lnTo>
                  <a:pt x="416058" y="1219306"/>
                </a:lnTo>
                <a:lnTo>
                  <a:pt x="0" y="1219306"/>
                </a:lnTo>
                <a:close/>
              </a:path>
            </a:pathLst>
          </a:custGeom>
        </p:spPr>
      </p:pic>
      <p:sp>
        <p:nvSpPr>
          <p:cNvPr id="27" name="文本框 26"/>
          <p:cNvSpPr txBox="1"/>
          <p:nvPr/>
        </p:nvSpPr>
        <p:spPr>
          <a:xfrm>
            <a:off x="6621022" y="1745520"/>
            <a:ext cx="645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atin typeface="华文新魏" panose="02010800040101010101" pitchFamily="2" charset="-122"/>
                <a:ea typeface="华文新魏" panose="02010800040101010101" pitchFamily="2" charset="-122"/>
              </a:rPr>
              <a:t>贰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6445178" y="2857347"/>
            <a:ext cx="1261622" cy="3398310"/>
          </a:xfrm>
          <a:prstGeom prst="rect">
            <a:avLst/>
          </a:prstGeom>
          <a:noFill/>
        </p:spPr>
        <p:txBody>
          <a:bodyPr vert="eaVert" wrap="square" rtlCol="0" anchor="b" anchorCtr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900" dirty="0">
                <a:latin typeface="华文新魏" panose="02010800040101010101" pitchFamily="2" charset="-122"/>
                <a:ea typeface="华文新魏" panose="02010800040101010101" pitchFamily="2" charset="-122"/>
              </a:rPr>
              <a:t>国风好色而不淫，小雅怨诽而不乱若离骚者，可谓兼之矣</a:t>
            </a:r>
            <a:endParaRPr lang="en-US" altLang="zh-CN" sz="19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900" dirty="0">
                <a:latin typeface="华文新魏" panose="02010800040101010101" pitchFamily="2" charset="-122"/>
                <a:ea typeface="华文新魏" panose="02010800040101010101" pitchFamily="2" charset="-122"/>
              </a:rPr>
              <a:t>即指诗经</a:t>
            </a:r>
            <a:r>
              <a:rPr lang="en-US" altLang="zh-CN" sz="1900" dirty="0">
                <a:latin typeface="华文新魏" panose="02010800040101010101" pitchFamily="2" charset="-122"/>
                <a:ea typeface="华文新魏" panose="02010800040101010101" pitchFamily="2" charset="-122"/>
              </a:rPr>
              <a:t>·</a:t>
            </a:r>
            <a:r>
              <a:rPr lang="zh-CN" altLang="en-US" sz="1900" dirty="0">
                <a:latin typeface="华文新魏" panose="02010800040101010101" pitchFamily="2" charset="-122"/>
                <a:ea typeface="华文新魏" panose="02010800040101010101" pitchFamily="2" charset="-122"/>
              </a:rPr>
              <a:t>国风描写</a:t>
            </a: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B6F1DC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8616952" y="1468451"/>
            <a:ext cx="1219306" cy="1219306"/>
          </a:xfrm>
          <a:custGeom>
            <a:avLst/>
            <a:gdLst>
              <a:gd name="connsiteX0" fmla="*/ 0 w 1219306"/>
              <a:gd name="connsiteY0" fmla="*/ 0 h 1219306"/>
              <a:gd name="connsiteX1" fmla="*/ 1219306 w 1219306"/>
              <a:gd name="connsiteY1" fmla="*/ 0 h 1219306"/>
              <a:gd name="connsiteX2" fmla="*/ 1219306 w 1219306"/>
              <a:gd name="connsiteY2" fmla="*/ 1035832 h 1219306"/>
              <a:gd name="connsiteX3" fmla="*/ 1185266 w 1219306"/>
              <a:gd name="connsiteY3" fmla="*/ 994576 h 1219306"/>
              <a:gd name="connsiteX4" fmla="*/ 861977 w 1219306"/>
              <a:gd name="connsiteY4" fmla="*/ 860665 h 1219306"/>
              <a:gd name="connsiteX5" fmla="*/ 440706 w 1219306"/>
              <a:gd name="connsiteY5" fmla="*/ 1139902 h 1219306"/>
              <a:gd name="connsiteX6" fmla="*/ 416058 w 1219306"/>
              <a:gd name="connsiteY6" fmla="*/ 1219306 h 1219306"/>
              <a:gd name="connsiteX7" fmla="*/ 0 w 1219306"/>
              <a:gd name="connsiteY7" fmla="*/ 1219306 h 1219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306" h="1219306">
                <a:moveTo>
                  <a:pt x="0" y="0"/>
                </a:moveTo>
                <a:lnTo>
                  <a:pt x="1219306" y="0"/>
                </a:lnTo>
                <a:lnTo>
                  <a:pt x="1219306" y="1035832"/>
                </a:lnTo>
                <a:lnTo>
                  <a:pt x="1185266" y="994576"/>
                </a:lnTo>
                <a:cubicBezTo>
                  <a:pt x="1102530" y="911839"/>
                  <a:pt x="988230" y="860665"/>
                  <a:pt x="861977" y="860665"/>
                </a:cubicBezTo>
                <a:cubicBezTo>
                  <a:pt x="672598" y="860665"/>
                  <a:pt x="510113" y="975806"/>
                  <a:pt x="440706" y="1139902"/>
                </a:cubicBezTo>
                <a:lnTo>
                  <a:pt x="416058" y="1219306"/>
                </a:lnTo>
                <a:lnTo>
                  <a:pt x="0" y="1219306"/>
                </a:lnTo>
                <a:close/>
              </a:path>
            </a:pathLst>
          </a:custGeom>
        </p:spPr>
      </p:pic>
      <p:grpSp>
        <p:nvGrpSpPr>
          <p:cNvPr id="9" name="组合 8"/>
          <p:cNvGrpSpPr/>
          <p:nvPr/>
        </p:nvGrpSpPr>
        <p:grpSpPr>
          <a:xfrm>
            <a:off x="8844267" y="2273478"/>
            <a:ext cx="1482716" cy="532653"/>
            <a:chOff x="8844267" y="2273478"/>
            <a:chExt cx="1482716" cy="532653"/>
          </a:xfrm>
        </p:grpSpPr>
        <p:sp>
          <p:nvSpPr>
            <p:cNvPr id="41" name="Freeform 5"/>
            <p:cNvSpPr>
              <a:spLocks noEditPoints="1"/>
            </p:cNvSpPr>
            <p:nvPr/>
          </p:nvSpPr>
          <p:spPr bwMode="auto">
            <a:xfrm>
              <a:off x="8862192" y="2555169"/>
              <a:ext cx="1055059" cy="250961"/>
            </a:xfrm>
            <a:custGeom>
              <a:avLst/>
              <a:gdLst>
                <a:gd name="T0" fmla="*/ 172 w 172"/>
                <a:gd name="T1" fmla="*/ 33 h 40"/>
                <a:gd name="T2" fmla="*/ 139 w 172"/>
                <a:gd name="T3" fmla="*/ 35 h 40"/>
                <a:gd name="T4" fmla="*/ 108 w 172"/>
                <a:gd name="T5" fmla="*/ 38 h 40"/>
                <a:gd name="T6" fmla="*/ 58 w 172"/>
                <a:gd name="T7" fmla="*/ 23 h 40"/>
                <a:gd name="T8" fmla="*/ 27 w 172"/>
                <a:gd name="T9" fmla="*/ 12 h 40"/>
                <a:gd name="T10" fmla="*/ 11 w 172"/>
                <a:gd name="T11" fmla="*/ 21 h 40"/>
                <a:gd name="T12" fmla="*/ 14 w 172"/>
                <a:gd name="T13" fmla="*/ 26 h 40"/>
                <a:gd name="T14" fmla="*/ 19 w 172"/>
                <a:gd name="T15" fmla="*/ 21 h 40"/>
                <a:gd name="T16" fmla="*/ 24 w 172"/>
                <a:gd name="T17" fmla="*/ 25 h 40"/>
                <a:gd name="T18" fmla="*/ 18 w 172"/>
                <a:gd name="T19" fmla="*/ 32 h 40"/>
                <a:gd name="T20" fmla="*/ 5 w 172"/>
                <a:gd name="T21" fmla="*/ 26 h 40"/>
                <a:gd name="T22" fmla="*/ 15 w 172"/>
                <a:gd name="T23" fmla="*/ 9 h 40"/>
                <a:gd name="T24" fmla="*/ 57 w 172"/>
                <a:gd name="T25" fmla="*/ 21 h 40"/>
                <a:gd name="T26" fmla="*/ 94 w 172"/>
                <a:gd name="T27" fmla="*/ 35 h 40"/>
                <a:gd name="T28" fmla="*/ 112 w 172"/>
                <a:gd name="T29" fmla="*/ 36 h 40"/>
                <a:gd name="T30" fmla="*/ 94 w 172"/>
                <a:gd name="T31" fmla="*/ 34 h 40"/>
                <a:gd name="T32" fmla="*/ 69 w 172"/>
                <a:gd name="T33" fmla="*/ 25 h 40"/>
                <a:gd name="T34" fmla="*/ 50 w 172"/>
                <a:gd name="T35" fmla="*/ 15 h 40"/>
                <a:gd name="T36" fmla="*/ 7 w 172"/>
                <a:gd name="T37" fmla="*/ 11 h 40"/>
                <a:gd name="T38" fmla="*/ 2 w 172"/>
                <a:gd name="T39" fmla="*/ 27 h 40"/>
                <a:gd name="T40" fmla="*/ 24 w 172"/>
                <a:gd name="T41" fmla="*/ 30 h 40"/>
                <a:gd name="T42" fmla="*/ 26 w 172"/>
                <a:gd name="T43" fmla="*/ 22 h 40"/>
                <a:gd name="T44" fmla="*/ 22 w 172"/>
                <a:gd name="T45" fmla="*/ 22 h 40"/>
                <a:gd name="T46" fmla="*/ 28 w 172"/>
                <a:gd name="T47" fmla="*/ 15 h 40"/>
                <a:gd name="T48" fmla="*/ 57 w 172"/>
                <a:gd name="T49" fmla="*/ 24 h 40"/>
                <a:gd name="T50" fmla="*/ 108 w 172"/>
                <a:gd name="T51" fmla="*/ 40 h 40"/>
                <a:gd name="T52" fmla="*/ 140 w 172"/>
                <a:gd name="T53" fmla="*/ 36 h 40"/>
                <a:gd name="T54" fmla="*/ 172 w 172"/>
                <a:gd name="T55" fmla="*/ 33 h 40"/>
                <a:gd name="T56" fmla="*/ 16 w 172"/>
                <a:gd name="T57" fmla="*/ 21 h 40"/>
                <a:gd name="T58" fmla="*/ 13 w 172"/>
                <a:gd name="T59" fmla="*/ 21 h 40"/>
                <a:gd name="T60" fmla="*/ 22 w 172"/>
                <a:gd name="T61" fmla="*/ 14 h 40"/>
                <a:gd name="T62" fmla="*/ 16 w 172"/>
                <a:gd name="T63" fmla="*/ 2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2" h="40">
                  <a:moveTo>
                    <a:pt x="172" y="33"/>
                  </a:moveTo>
                  <a:cubicBezTo>
                    <a:pt x="172" y="33"/>
                    <a:pt x="151" y="31"/>
                    <a:pt x="139" y="35"/>
                  </a:cubicBezTo>
                  <a:cubicBezTo>
                    <a:pt x="130" y="38"/>
                    <a:pt x="112" y="38"/>
                    <a:pt x="108" y="38"/>
                  </a:cubicBezTo>
                  <a:cubicBezTo>
                    <a:pt x="104" y="38"/>
                    <a:pt x="87" y="36"/>
                    <a:pt x="58" y="23"/>
                  </a:cubicBezTo>
                  <a:cubicBezTo>
                    <a:pt x="58" y="23"/>
                    <a:pt x="44" y="13"/>
                    <a:pt x="27" y="12"/>
                  </a:cubicBezTo>
                  <a:cubicBezTo>
                    <a:pt x="27" y="12"/>
                    <a:pt x="13" y="10"/>
                    <a:pt x="11" y="21"/>
                  </a:cubicBezTo>
                  <a:cubicBezTo>
                    <a:pt x="11" y="21"/>
                    <a:pt x="10" y="26"/>
                    <a:pt x="14" y="26"/>
                  </a:cubicBezTo>
                  <a:cubicBezTo>
                    <a:pt x="18" y="26"/>
                    <a:pt x="19" y="21"/>
                    <a:pt x="19" y="21"/>
                  </a:cubicBezTo>
                  <a:cubicBezTo>
                    <a:pt x="19" y="21"/>
                    <a:pt x="20" y="25"/>
                    <a:pt x="24" y="25"/>
                  </a:cubicBezTo>
                  <a:cubicBezTo>
                    <a:pt x="24" y="25"/>
                    <a:pt x="22" y="31"/>
                    <a:pt x="18" y="32"/>
                  </a:cubicBezTo>
                  <a:cubicBezTo>
                    <a:pt x="13" y="32"/>
                    <a:pt x="7" y="32"/>
                    <a:pt x="5" y="26"/>
                  </a:cubicBezTo>
                  <a:cubicBezTo>
                    <a:pt x="3" y="19"/>
                    <a:pt x="9" y="11"/>
                    <a:pt x="15" y="9"/>
                  </a:cubicBezTo>
                  <a:cubicBezTo>
                    <a:pt x="21" y="8"/>
                    <a:pt x="34" y="7"/>
                    <a:pt x="57" y="21"/>
                  </a:cubicBezTo>
                  <a:cubicBezTo>
                    <a:pt x="57" y="21"/>
                    <a:pt x="79" y="32"/>
                    <a:pt x="94" y="35"/>
                  </a:cubicBezTo>
                  <a:cubicBezTo>
                    <a:pt x="109" y="38"/>
                    <a:pt x="111" y="37"/>
                    <a:pt x="112" y="36"/>
                  </a:cubicBezTo>
                  <a:cubicBezTo>
                    <a:pt x="112" y="36"/>
                    <a:pt x="100" y="35"/>
                    <a:pt x="94" y="34"/>
                  </a:cubicBezTo>
                  <a:cubicBezTo>
                    <a:pt x="86" y="31"/>
                    <a:pt x="77" y="29"/>
                    <a:pt x="69" y="25"/>
                  </a:cubicBezTo>
                  <a:cubicBezTo>
                    <a:pt x="69" y="25"/>
                    <a:pt x="59" y="20"/>
                    <a:pt x="50" y="15"/>
                  </a:cubicBezTo>
                  <a:cubicBezTo>
                    <a:pt x="40" y="9"/>
                    <a:pt x="18" y="0"/>
                    <a:pt x="7" y="11"/>
                  </a:cubicBezTo>
                  <a:cubicBezTo>
                    <a:pt x="7" y="11"/>
                    <a:pt x="0" y="19"/>
                    <a:pt x="2" y="27"/>
                  </a:cubicBezTo>
                  <a:cubicBezTo>
                    <a:pt x="5" y="35"/>
                    <a:pt x="18" y="38"/>
                    <a:pt x="24" y="30"/>
                  </a:cubicBezTo>
                  <a:cubicBezTo>
                    <a:pt x="24" y="30"/>
                    <a:pt x="27" y="28"/>
                    <a:pt x="26" y="22"/>
                  </a:cubicBezTo>
                  <a:cubicBezTo>
                    <a:pt x="26" y="22"/>
                    <a:pt x="24" y="24"/>
                    <a:pt x="22" y="22"/>
                  </a:cubicBezTo>
                  <a:cubicBezTo>
                    <a:pt x="21" y="20"/>
                    <a:pt x="21" y="15"/>
                    <a:pt x="28" y="15"/>
                  </a:cubicBezTo>
                  <a:cubicBezTo>
                    <a:pt x="34" y="15"/>
                    <a:pt x="41" y="16"/>
                    <a:pt x="57" y="24"/>
                  </a:cubicBezTo>
                  <a:cubicBezTo>
                    <a:pt x="76" y="35"/>
                    <a:pt x="100" y="40"/>
                    <a:pt x="108" y="40"/>
                  </a:cubicBezTo>
                  <a:cubicBezTo>
                    <a:pt x="112" y="40"/>
                    <a:pt x="127" y="40"/>
                    <a:pt x="140" y="36"/>
                  </a:cubicBezTo>
                  <a:cubicBezTo>
                    <a:pt x="153" y="32"/>
                    <a:pt x="172" y="33"/>
                    <a:pt x="172" y="33"/>
                  </a:cubicBezTo>
                  <a:close/>
                  <a:moveTo>
                    <a:pt x="16" y="21"/>
                  </a:moveTo>
                  <a:cubicBezTo>
                    <a:pt x="16" y="24"/>
                    <a:pt x="14" y="22"/>
                    <a:pt x="13" y="21"/>
                  </a:cubicBezTo>
                  <a:cubicBezTo>
                    <a:pt x="13" y="20"/>
                    <a:pt x="16" y="15"/>
                    <a:pt x="22" y="14"/>
                  </a:cubicBezTo>
                  <a:cubicBezTo>
                    <a:pt x="22" y="14"/>
                    <a:pt x="18" y="17"/>
                    <a:pt x="16" y="21"/>
                  </a:cubicBezTo>
                  <a:close/>
                </a:path>
              </a:pathLst>
            </a:custGeom>
            <a:solidFill>
              <a:srgbClr val="B6F1D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2" name="Freeform 6"/>
            <p:cNvSpPr/>
            <p:nvPr/>
          </p:nvSpPr>
          <p:spPr bwMode="auto">
            <a:xfrm>
              <a:off x="9003038" y="276259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6F1D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3" name="Freeform 7"/>
            <p:cNvSpPr/>
            <p:nvPr/>
          </p:nvSpPr>
          <p:spPr bwMode="auto">
            <a:xfrm>
              <a:off x="8844267" y="2567974"/>
              <a:ext cx="338029" cy="238157"/>
            </a:xfrm>
            <a:custGeom>
              <a:avLst/>
              <a:gdLst>
                <a:gd name="T0" fmla="*/ 11 w 55"/>
                <a:gd name="T1" fmla="*/ 35 h 38"/>
                <a:gd name="T2" fmla="*/ 26 w 55"/>
                <a:gd name="T3" fmla="*/ 31 h 38"/>
                <a:gd name="T4" fmla="*/ 12 w 55"/>
                <a:gd name="T5" fmla="*/ 34 h 38"/>
                <a:gd name="T6" fmla="*/ 4 w 55"/>
                <a:gd name="T7" fmla="*/ 16 h 38"/>
                <a:gd name="T8" fmla="*/ 25 w 55"/>
                <a:gd name="T9" fmla="*/ 2 h 38"/>
                <a:gd name="T10" fmla="*/ 55 w 55"/>
                <a:gd name="T11" fmla="*/ 13 h 38"/>
                <a:gd name="T12" fmla="*/ 24 w 55"/>
                <a:gd name="T13" fmla="*/ 1 h 38"/>
                <a:gd name="T14" fmla="*/ 2 w 55"/>
                <a:gd name="T15" fmla="*/ 17 h 38"/>
                <a:gd name="T16" fmla="*/ 11 w 55"/>
                <a:gd name="T17" fmla="*/ 3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38">
                  <a:moveTo>
                    <a:pt x="11" y="35"/>
                  </a:moveTo>
                  <a:cubicBezTo>
                    <a:pt x="11" y="35"/>
                    <a:pt x="20" y="38"/>
                    <a:pt x="26" y="31"/>
                  </a:cubicBezTo>
                  <a:cubicBezTo>
                    <a:pt x="25" y="32"/>
                    <a:pt x="20" y="37"/>
                    <a:pt x="12" y="34"/>
                  </a:cubicBezTo>
                  <a:cubicBezTo>
                    <a:pt x="3" y="30"/>
                    <a:pt x="2" y="21"/>
                    <a:pt x="4" y="16"/>
                  </a:cubicBezTo>
                  <a:cubicBezTo>
                    <a:pt x="6" y="11"/>
                    <a:pt x="10" y="1"/>
                    <a:pt x="25" y="2"/>
                  </a:cubicBezTo>
                  <a:cubicBezTo>
                    <a:pt x="25" y="2"/>
                    <a:pt x="37" y="1"/>
                    <a:pt x="55" y="13"/>
                  </a:cubicBezTo>
                  <a:cubicBezTo>
                    <a:pt x="55" y="13"/>
                    <a:pt x="40" y="1"/>
                    <a:pt x="24" y="1"/>
                  </a:cubicBezTo>
                  <a:cubicBezTo>
                    <a:pt x="7" y="0"/>
                    <a:pt x="3" y="13"/>
                    <a:pt x="2" y="17"/>
                  </a:cubicBezTo>
                  <a:cubicBezTo>
                    <a:pt x="1" y="21"/>
                    <a:pt x="0" y="30"/>
                    <a:pt x="11" y="35"/>
                  </a:cubicBezTo>
                  <a:close/>
                </a:path>
              </a:pathLst>
            </a:custGeom>
            <a:solidFill>
              <a:srgbClr val="B6F1D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4" name="Freeform 8"/>
            <p:cNvSpPr/>
            <p:nvPr/>
          </p:nvSpPr>
          <p:spPr bwMode="auto">
            <a:xfrm>
              <a:off x="9358992" y="2729305"/>
              <a:ext cx="12805" cy="7683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2" y="1"/>
                    <a:pt x="2" y="1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B6F1D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5" name="Freeform 9"/>
            <p:cNvSpPr/>
            <p:nvPr/>
          </p:nvSpPr>
          <p:spPr bwMode="auto">
            <a:xfrm>
              <a:off x="9113153" y="2491149"/>
              <a:ext cx="673497" cy="294496"/>
            </a:xfrm>
            <a:custGeom>
              <a:avLst/>
              <a:gdLst>
                <a:gd name="T0" fmla="*/ 3 w 110"/>
                <a:gd name="T1" fmla="*/ 11 h 47"/>
                <a:gd name="T2" fmla="*/ 14 w 110"/>
                <a:gd name="T3" fmla="*/ 13 h 47"/>
                <a:gd name="T4" fmla="*/ 12 w 110"/>
                <a:gd name="T5" fmla="*/ 19 h 47"/>
                <a:gd name="T6" fmla="*/ 24 w 110"/>
                <a:gd name="T7" fmla="*/ 31 h 47"/>
                <a:gd name="T8" fmla="*/ 40 w 110"/>
                <a:gd name="T9" fmla="*/ 38 h 47"/>
                <a:gd name="T10" fmla="*/ 18 w 110"/>
                <a:gd name="T11" fmla="*/ 25 h 47"/>
                <a:gd name="T12" fmla="*/ 18 w 110"/>
                <a:gd name="T13" fmla="*/ 14 h 47"/>
                <a:gd name="T14" fmla="*/ 9 w 110"/>
                <a:gd name="T15" fmla="*/ 10 h 47"/>
                <a:gd name="T16" fmla="*/ 8 w 110"/>
                <a:gd name="T17" fmla="*/ 5 h 47"/>
                <a:gd name="T18" fmla="*/ 19 w 110"/>
                <a:gd name="T19" fmla="*/ 10 h 47"/>
                <a:gd name="T20" fmla="*/ 27 w 110"/>
                <a:gd name="T21" fmla="*/ 13 h 47"/>
                <a:gd name="T22" fmla="*/ 33 w 110"/>
                <a:gd name="T23" fmla="*/ 17 h 47"/>
                <a:gd name="T24" fmla="*/ 27 w 110"/>
                <a:gd name="T25" fmla="*/ 26 h 47"/>
                <a:gd name="T26" fmla="*/ 56 w 110"/>
                <a:gd name="T27" fmla="*/ 42 h 47"/>
                <a:gd name="T28" fmla="*/ 87 w 110"/>
                <a:gd name="T29" fmla="*/ 43 h 47"/>
                <a:gd name="T30" fmla="*/ 110 w 110"/>
                <a:gd name="T31" fmla="*/ 39 h 47"/>
                <a:gd name="T32" fmla="*/ 78 w 110"/>
                <a:gd name="T33" fmla="*/ 43 h 47"/>
                <a:gd name="T34" fmla="*/ 41 w 110"/>
                <a:gd name="T35" fmla="*/ 35 h 47"/>
                <a:gd name="T36" fmla="*/ 29 w 110"/>
                <a:gd name="T37" fmla="*/ 21 h 47"/>
                <a:gd name="T38" fmla="*/ 34 w 110"/>
                <a:gd name="T39" fmla="*/ 22 h 47"/>
                <a:gd name="T40" fmla="*/ 29 w 110"/>
                <a:gd name="T41" fmla="*/ 10 h 47"/>
                <a:gd name="T42" fmla="*/ 20 w 110"/>
                <a:gd name="T43" fmla="*/ 7 h 47"/>
                <a:gd name="T44" fmla="*/ 11 w 110"/>
                <a:gd name="T45" fmla="*/ 2 h 47"/>
                <a:gd name="T46" fmla="*/ 3 w 110"/>
                <a:gd name="T47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0" h="47">
                  <a:moveTo>
                    <a:pt x="3" y="11"/>
                  </a:moveTo>
                  <a:cubicBezTo>
                    <a:pt x="5" y="13"/>
                    <a:pt x="12" y="12"/>
                    <a:pt x="14" y="13"/>
                  </a:cubicBezTo>
                  <a:cubicBezTo>
                    <a:pt x="16" y="13"/>
                    <a:pt x="13" y="15"/>
                    <a:pt x="12" y="19"/>
                  </a:cubicBezTo>
                  <a:cubicBezTo>
                    <a:pt x="10" y="22"/>
                    <a:pt x="17" y="27"/>
                    <a:pt x="24" y="31"/>
                  </a:cubicBezTo>
                  <a:cubicBezTo>
                    <a:pt x="28" y="34"/>
                    <a:pt x="36" y="36"/>
                    <a:pt x="40" y="38"/>
                  </a:cubicBezTo>
                  <a:cubicBezTo>
                    <a:pt x="35" y="36"/>
                    <a:pt x="24" y="30"/>
                    <a:pt x="18" y="25"/>
                  </a:cubicBezTo>
                  <a:cubicBezTo>
                    <a:pt x="10" y="19"/>
                    <a:pt x="18" y="14"/>
                    <a:pt x="18" y="14"/>
                  </a:cubicBezTo>
                  <a:cubicBezTo>
                    <a:pt x="22" y="8"/>
                    <a:pt x="10" y="9"/>
                    <a:pt x="9" y="10"/>
                  </a:cubicBezTo>
                  <a:cubicBezTo>
                    <a:pt x="7" y="10"/>
                    <a:pt x="3" y="7"/>
                    <a:pt x="8" y="5"/>
                  </a:cubicBezTo>
                  <a:cubicBezTo>
                    <a:pt x="14" y="3"/>
                    <a:pt x="19" y="10"/>
                    <a:pt x="19" y="10"/>
                  </a:cubicBezTo>
                  <a:cubicBezTo>
                    <a:pt x="28" y="7"/>
                    <a:pt x="27" y="13"/>
                    <a:pt x="27" y="13"/>
                  </a:cubicBezTo>
                  <a:cubicBezTo>
                    <a:pt x="34" y="13"/>
                    <a:pt x="33" y="17"/>
                    <a:pt x="33" y="17"/>
                  </a:cubicBezTo>
                  <a:cubicBezTo>
                    <a:pt x="22" y="15"/>
                    <a:pt x="27" y="26"/>
                    <a:pt x="27" y="26"/>
                  </a:cubicBezTo>
                  <a:cubicBezTo>
                    <a:pt x="33" y="36"/>
                    <a:pt x="56" y="42"/>
                    <a:pt x="56" y="42"/>
                  </a:cubicBezTo>
                  <a:cubicBezTo>
                    <a:pt x="72" y="47"/>
                    <a:pt x="87" y="43"/>
                    <a:pt x="87" y="43"/>
                  </a:cubicBezTo>
                  <a:cubicBezTo>
                    <a:pt x="98" y="40"/>
                    <a:pt x="110" y="39"/>
                    <a:pt x="110" y="39"/>
                  </a:cubicBezTo>
                  <a:cubicBezTo>
                    <a:pt x="107" y="37"/>
                    <a:pt x="92" y="42"/>
                    <a:pt x="78" y="43"/>
                  </a:cubicBezTo>
                  <a:cubicBezTo>
                    <a:pt x="63" y="44"/>
                    <a:pt x="47" y="38"/>
                    <a:pt x="41" y="35"/>
                  </a:cubicBezTo>
                  <a:cubicBezTo>
                    <a:pt x="35" y="32"/>
                    <a:pt x="27" y="24"/>
                    <a:pt x="29" y="21"/>
                  </a:cubicBezTo>
                  <a:cubicBezTo>
                    <a:pt x="30" y="17"/>
                    <a:pt x="34" y="22"/>
                    <a:pt x="34" y="22"/>
                  </a:cubicBezTo>
                  <a:cubicBezTo>
                    <a:pt x="40" y="11"/>
                    <a:pt x="29" y="10"/>
                    <a:pt x="29" y="10"/>
                  </a:cubicBezTo>
                  <a:cubicBezTo>
                    <a:pt x="26" y="4"/>
                    <a:pt x="20" y="7"/>
                    <a:pt x="20" y="7"/>
                  </a:cubicBezTo>
                  <a:cubicBezTo>
                    <a:pt x="20" y="7"/>
                    <a:pt x="17" y="4"/>
                    <a:pt x="11" y="2"/>
                  </a:cubicBezTo>
                  <a:cubicBezTo>
                    <a:pt x="0" y="0"/>
                    <a:pt x="0" y="9"/>
                    <a:pt x="3" y="11"/>
                  </a:cubicBezTo>
                  <a:close/>
                </a:path>
              </a:pathLst>
            </a:custGeom>
            <a:solidFill>
              <a:srgbClr val="B6F1D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6" name="Freeform 10"/>
            <p:cNvSpPr/>
            <p:nvPr/>
          </p:nvSpPr>
          <p:spPr bwMode="auto">
            <a:xfrm>
              <a:off x="9697020" y="2304208"/>
              <a:ext cx="555700" cy="143406"/>
            </a:xfrm>
            <a:custGeom>
              <a:avLst/>
              <a:gdLst>
                <a:gd name="T0" fmla="*/ 11 w 91"/>
                <a:gd name="T1" fmla="*/ 21 h 23"/>
                <a:gd name="T2" fmla="*/ 30 w 91"/>
                <a:gd name="T3" fmla="*/ 12 h 23"/>
                <a:gd name="T4" fmla="*/ 91 w 91"/>
                <a:gd name="T5" fmla="*/ 11 h 23"/>
                <a:gd name="T6" fmla="*/ 30 w 91"/>
                <a:gd name="T7" fmla="*/ 11 h 23"/>
                <a:gd name="T8" fmla="*/ 11 w 91"/>
                <a:gd name="T9" fmla="*/ 19 h 23"/>
                <a:gd name="T10" fmla="*/ 3 w 91"/>
                <a:gd name="T11" fmla="*/ 17 h 23"/>
                <a:gd name="T12" fmla="*/ 6 w 91"/>
                <a:gd name="T13" fmla="*/ 14 h 23"/>
                <a:gd name="T14" fmla="*/ 8 w 91"/>
                <a:gd name="T15" fmla="*/ 16 h 23"/>
                <a:gd name="T16" fmla="*/ 7 w 91"/>
                <a:gd name="T17" fmla="*/ 12 h 23"/>
                <a:gd name="T18" fmla="*/ 1 w 91"/>
                <a:gd name="T19" fmla="*/ 17 h 23"/>
                <a:gd name="T20" fmla="*/ 11 w 91"/>
                <a:gd name="T21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23">
                  <a:moveTo>
                    <a:pt x="11" y="21"/>
                  </a:moveTo>
                  <a:cubicBezTo>
                    <a:pt x="14" y="20"/>
                    <a:pt x="24" y="15"/>
                    <a:pt x="30" y="12"/>
                  </a:cubicBezTo>
                  <a:cubicBezTo>
                    <a:pt x="39" y="9"/>
                    <a:pt x="64" y="3"/>
                    <a:pt x="91" y="11"/>
                  </a:cubicBezTo>
                  <a:cubicBezTo>
                    <a:pt x="91" y="11"/>
                    <a:pt x="60" y="0"/>
                    <a:pt x="30" y="11"/>
                  </a:cubicBezTo>
                  <a:cubicBezTo>
                    <a:pt x="30" y="11"/>
                    <a:pt x="16" y="17"/>
                    <a:pt x="11" y="19"/>
                  </a:cubicBezTo>
                  <a:cubicBezTo>
                    <a:pt x="11" y="19"/>
                    <a:pt x="5" y="22"/>
                    <a:pt x="3" y="17"/>
                  </a:cubicBezTo>
                  <a:cubicBezTo>
                    <a:pt x="3" y="17"/>
                    <a:pt x="2" y="13"/>
                    <a:pt x="6" y="14"/>
                  </a:cubicBezTo>
                  <a:cubicBezTo>
                    <a:pt x="6" y="14"/>
                    <a:pt x="5" y="17"/>
                    <a:pt x="8" y="16"/>
                  </a:cubicBezTo>
                  <a:cubicBezTo>
                    <a:pt x="9" y="15"/>
                    <a:pt x="8" y="13"/>
                    <a:pt x="7" y="12"/>
                  </a:cubicBezTo>
                  <a:cubicBezTo>
                    <a:pt x="5" y="11"/>
                    <a:pt x="0" y="12"/>
                    <a:pt x="1" y="17"/>
                  </a:cubicBezTo>
                  <a:cubicBezTo>
                    <a:pt x="2" y="22"/>
                    <a:pt x="8" y="23"/>
                    <a:pt x="11" y="21"/>
                  </a:cubicBezTo>
                  <a:close/>
                </a:path>
              </a:pathLst>
            </a:custGeom>
            <a:solidFill>
              <a:srgbClr val="B6F1D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7" name="Freeform 11"/>
            <p:cNvSpPr/>
            <p:nvPr/>
          </p:nvSpPr>
          <p:spPr bwMode="auto">
            <a:xfrm>
              <a:off x="9597149" y="2360546"/>
              <a:ext cx="558260" cy="143406"/>
            </a:xfrm>
            <a:custGeom>
              <a:avLst/>
              <a:gdLst>
                <a:gd name="T0" fmla="*/ 21 w 91"/>
                <a:gd name="T1" fmla="*/ 20 h 23"/>
                <a:gd name="T2" fmla="*/ 41 w 91"/>
                <a:gd name="T3" fmla="*/ 11 h 23"/>
                <a:gd name="T4" fmla="*/ 74 w 91"/>
                <a:gd name="T5" fmla="*/ 1 h 23"/>
                <a:gd name="T6" fmla="*/ 91 w 91"/>
                <a:gd name="T7" fmla="*/ 2 h 23"/>
                <a:gd name="T8" fmla="*/ 74 w 91"/>
                <a:gd name="T9" fmla="*/ 1 h 23"/>
                <a:gd name="T10" fmla="*/ 41 w 91"/>
                <a:gd name="T11" fmla="*/ 9 h 23"/>
                <a:gd name="T12" fmla="*/ 18 w 91"/>
                <a:gd name="T13" fmla="*/ 19 h 23"/>
                <a:gd name="T14" fmla="*/ 5 w 91"/>
                <a:gd name="T15" fmla="*/ 12 h 23"/>
                <a:gd name="T16" fmla="*/ 6 w 91"/>
                <a:gd name="T17" fmla="*/ 8 h 23"/>
                <a:gd name="T18" fmla="*/ 10 w 91"/>
                <a:gd name="T19" fmla="*/ 7 h 23"/>
                <a:gd name="T20" fmla="*/ 10 w 91"/>
                <a:gd name="T21" fmla="*/ 9 h 23"/>
                <a:gd name="T22" fmla="*/ 7 w 91"/>
                <a:gd name="T23" fmla="*/ 11 h 23"/>
                <a:gd name="T24" fmla="*/ 11 w 91"/>
                <a:gd name="T25" fmla="*/ 12 h 23"/>
                <a:gd name="T26" fmla="*/ 10 w 91"/>
                <a:gd name="T27" fmla="*/ 5 h 23"/>
                <a:gd name="T28" fmla="*/ 3 w 91"/>
                <a:gd name="T29" fmla="*/ 13 h 23"/>
                <a:gd name="T30" fmla="*/ 21 w 91"/>
                <a:gd name="T31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1" h="23">
                  <a:moveTo>
                    <a:pt x="21" y="20"/>
                  </a:moveTo>
                  <a:cubicBezTo>
                    <a:pt x="31" y="18"/>
                    <a:pt x="34" y="15"/>
                    <a:pt x="41" y="11"/>
                  </a:cubicBezTo>
                  <a:cubicBezTo>
                    <a:pt x="45" y="9"/>
                    <a:pt x="60" y="1"/>
                    <a:pt x="74" y="1"/>
                  </a:cubicBezTo>
                  <a:cubicBezTo>
                    <a:pt x="89" y="2"/>
                    <a:pt x="91" y="2"/>
                    <a:pt x="91" y="2"/>
                  </a:cubicBezTo>
                  <a:cubicBezTo>
                    <a:pt x="91" y="2"/>
                    <a:pt x="81" y="0"/>
                    <a:pt x="74" y="1"/>
                  </a:cubicBezTo>
                  <a:cubicBezTo>
                    <a:pt x="67" y="1"/>
                    <a:pt x="56" y="1"/>
                    <a:pt x="41" y="9"/>
                  </a:cubicBezTo>
                  <a:cubicBezTo>
                    <a:pt x="24" y="18"/>
                    <a:pt x="22" y="18"/>
                    <a:pt x="18" y="19"/>
                  </a:cubicBezTo>
                  <a:cubicBezTo>
                    <a:pt x="15" y="19"/>
                    <a:pt x="9" y="20"/>
                    <a:pt x="5" y="12"/>
                  </a:cubicBezTo>
                  <a:cubicBezTo>
                    <a:pt x="5" y="12"/>
                    <a:pt x="3" y="9"/>
                    <a:pt x="6" y="8"/>
                  </a:cubicBezTo>
                  <a:cubicBezTo>
                    <a:pt x="7" y="7"/>
                    <a:pt x="8" y="6"/>
                    <a:pt x="10" y="7"/>
                  </a:cubicBezTo>
                  <a:cubicBezTo>
                    <a:pt x="10" y="7"/>
                    <a:pt x="11" y="8"/>
                    <a:pt x="10" y="9"/>
                  </a:cubicBezTo>
                  <a:cubicBezTo>
                    <a:pt x="10" y="9"/>
                    <a:pt x="6" y="8"/>
                    <a:pt x="7" y="11"/>
                  </a:cubicBezTo>
                  <a:cubicBezTo>
                    <a:pt x="8" y="13"/>
                    <a:pt x="10" y="13"/>
                    <a:pt x="11" y="12"/>
                  </a:cubicBezTo>
                  <a:cubicBezTo>
                    <a:pt x="12" y="11"/>
                    <a:pt x="14" y="6"/>
                    <a:pt x="10" y="5"/>
                  </a:cubicBezTo>
                  <a:cubicBezTo>
                    <a:pt x="6" y="3"/>
                    <a:pt x="0" y="7"/>
                    <a:pt x="3" y="13"/>
                  </a:cubicBezTo>
                  <a:cubicBezTo>
                    <a:pt x="5" y="18"/>
                    <a:pt x="11" y="23"/>
                    <a:pt x="21" y="20"/>
                  </a:cubicBezTo>
                  <a:close/>
                </a:path>
              </a:pathLst>
            </a:custGeom>
            <a:solidFill>
              <a:srgbClr val="B6F1D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8" name="Freeform 12"/>
            <p:cNvSpPr/>
            <p:nvPr/>
          </p:nvSpPr>
          <p:spPr bwMode="auto">
            <a:xfrm>
              <a:off x="9358992" y="2273478"/>
              <a:ext cx="967991" cy="343150"/>
            </a:xfrm>
            <a:custGeom>
              <a:avLst/>
              <a:gdLst>
                <a:gd name="T0" fmla="*/ 20 w 158"/>
                <a:gd name="T1" fmla="*/ 48 h 55"/>
                <a:gd name="T2" fmla="*/ 53 w 158"/>
                <a:gd name="T3" fmla="*/ 54 h 55"/>
                <a:gd name="T4" fmla="*/ 85 w 158"/>
                <a:gd name="T5" fmla="*/ 38 h 55"/>
                <a:gd name="T6" fmla="*/ 102 w 158"/>
                <a:gd name="T7" fmla="*/ 29 h 55"/>
                <a:gd name="T8" fmla="*/ 85 w 158"/>
                <a:gd name="T9" fmla="*/ 37 h 55"/>
                <a:gd name="T10" fmla="*/ 53 w 158"/>
                <a:gd name="T11" fmla="*/ 52 h 55"/>
                <a:gd name="T12" fmla="*/ 22 w 158"/>
                <a:gd name="T13" fmla="*/ 46 h 55"/>
                <a:gd name="T14" fmla="*/ 6 w 158"/>
                <a:gd name="T15" fmla="*/ 31 h 55"/>
                <a:gd name="T16" fmla="*/ 7 w 158"/>
                <a:gd name="T17" fmla="*/ 25 h 55"/>
                <a:gd name="T18" fmla="*/ 10 w 158"/>
                <a:gd name="T19" fmla="*/ 26 h 55"/>
                <a:gd name="T20" fmla="*/ 19 w 158"/>
                <a:gd name="T21" fmla="*/ 42 h 55"/>
                <a:gd name="T22" fmla="*/ 51 w 158"/>
                <a:gd name="T23" fmla="*/ 51 h 55"/>
                <a:gd name="T24" fmla="*/ 72 w 158"/>
                <a:gd name="T25" fmla="*/ 43 h 55"/>
                <a:gd name="T26" fmla="*/ 101 w 158"/>
                <a:gd name="T27" fmla="*/ 26 h 55"/>
                <a:gd name="T28" fmla="*/ 158 w 158"/>
                <a:gd name="T29" fmla="*/ 31 h 55"/>
                <a:gd name="T30" fmla="*/ 100 w 158"/>
                <a:gd name="T31" fmla="*/ 25 h 55"/>
                <a:gd name="T32" fmla="*/ 76 w 158"/>
                <a:gd name="T33" fmla="*/ 38 h 55"/>
                <a:gd name="T34" fmla="*/ 67 w 158"/>
                <a:gd name="T35" fmla="*/ 44 h 55"/>
                <a:gd name="T36" fmla="*/ 50 w 158"/>
                <a:gd name="T37" fmla="*/ 49 h 55"/>
                <a:gd name="T38" fmla="*/ 20 w 158"/>
                <a:gd name="T39" fmla="*/ 40 h 55"/>
                <a:gd name="T40" fmla="*/ 16 w 158"/>
                <a:gd name="T41" fmla="*/ 27 h 55"/>
                <a:gd name="T42" fmla="*/ 24 w 158"/>
                <a:gd name="T43" fmla="*/ 21 h 55"/>
                <a:gd name="T44" fmla="*/ 11 w 158"/>
                <a:gd name="T45" fmla="*/ 16 h 55"/>
                <a:gd name="T46" fmla="*/ 10 w 158"/>
                <a:gd name="T47" fmla="*/ 9 h 55"/>
                <a:gd name="T48" fmla="*/ 19 w 158"/>
                <a:gd name="T49" fmla="*/ 13 h 55"/>
                <a:gd name="T50" fmla="*/ 30 w 158"/>
                <a:gd name="T51" fmla="*/ 12 h 55"/>
                <a:gd name="T52" fmla="*/ 29 w 158"/>
                <a:gd name="T53" fmla="*/ 18 h 55"/>
                <a:gd name="T54" fmla="*/ 36 w 158"/>
                <a:gd name="T55" fmla="*/ 24 h 55"/>
                <a:gd name="T56" fmla="*/ 26 w 158"/>
                <a:gd name="T57" fmla="*/ 27 h 55"/>
                <a:gd name="T58" fmla="*/ 29 w 158"/>
                <a:gd name="T59" fmla="*/ 40 h 55"/>
                <a:gd name="T60" fmla="*/ 55 w 158"/>
                <a:gd name="T61" fmla="*/ 45 h 55"/>
                <a:gd name="T62" fmla="*/ 83 w 158"/>
                <a:gd name="T63" fmla="*/ 29 h 55"/>
                <a:gd name="T64" fmla="*/ 141 w 158"/>
                <a:gd name="T65" fmla="*/ 22 h 55"/>
                <a:gd name="T66" fmla="*/ 82 w 158"/>
                <a:gd name="T67" fmla="*/ 28 h 55"/>
                <a:gd name="T68" fmla="*/ 55 w 158"/>
                <a:gd name="T69" fmla="*/ 42 h 55"/>
                <a:gd name="T70" fmla="*/ 31 w 158"/>
                <a:gd name="T71" fmla="*/ 35 h 55"/>
                <a:gd name="T72" fmla="*/ 35 w 158"/>
                <a:gd name="T73" fmla="*/ 33 h 55"/>
                <a:gd name="T74" fmla="*/ 35 w 158"/>
                <a:gd name="T75" fmla="*/ 35 h 55"/>
                <a:gd name="T76" fmla="*/ 37 w 158"/>
                <a:gd name="T77" fmla="*/ 30 h 55"/>
                <a:gd name="T78" fmla="*/ 30 w 158"/>
                <a:gd name="T79" fmla="*/ 30 h 55"/>
                <a:gd name="T80" fmla="*/ 29 w 158"/>
                <a:gd name="T81" fmla="*/ 36 h 55"/>
                <a:gd name="T82" fmla="*/ 28 w 158"/>
                <a:gd name="T83" fmla="*/ 28 h 55"/>
                <a:gd name="T84" fmla="*/ 38 w 158"/>
                <a:gd name="T85" fmla="*/ 28 h 55"/>
                <a:gd name="T86" fmla="*/ 33 w 158"/>
                <a:gd name="T87" fmla="*/ 17 h 55"/>
                <a:gd name="T88" fmla="*/ 20 w 158"/>
                <a:gd name="T89" fmla="*/ 11 h 55"/>
                <a:gd name="T90" fmla="*/ 5 w 158"/>
                <a:gd name="T91" fmla="*/ 9 h 55"/>
                <a:gd name="T92" fmla="*/ 9 w 158"/>
                <a:gd name="T93" fmla="*/ 18 h 55"/>
                <a:gd name="T94" fmla="*/ 19 w 158"/>
                <a:gd name="T95" fmla="*/ 24 h 55"/>
                <a:gd name="T96" fmla="*/ 12 w 158"/>
                <a:gd name="T97" fmla="*/ 26 h 55"/>
                <a:gd name="T98" fmla="*/ 3 w 158"/>
                <a:gd name="T99" fmla="*/ 24 h 55"/>
                <a:gd name="T100" fmla="*/ 20 w 158"/>
                <a:gd name="T101" fmla="*/ 4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8" h="55">
                  <a:moveTo>
                    <a:pt x="20" y="48"/>
                  </a:moveTo>
                  <a:cubicBezTo>
                    <a:pt x="34" y="54"/>
                    <a:pt x="46" y="55"/>
                    <a:pt x="53" y="54"/>
                  </a:cubicBezTo>
                  <a:cubicBezTo>
                    <a:pt x="60" y="53"/>
                    <a:pt x="76" y="46"/>
                    <a:pt x="85" y="38"/>
                  </a:cubicBezTo>
                  <a:cubicBezTo>
                    <a:pt x="85" y="38"/>
                    <a:pt x="98" y="28"/>
                    <a:pt x="102" y="29"/>
                  </a:cubicBezTo>
                  <a:cubicBezTo>
                    <a:pt x="102" y="29"/>
                    <a:pt x="97" y="28"/>
                    <a:pt x="85" y="37"/>
                  </a:cubicBezTo>
                  <a:cubicBezTo>
                    <a:pt x="85" y="37"/>
                    <a:pt x="72" y="49"/>
                    <a:pt x="53" y="52"/>
                  </a:cubicBezTo>
                  <a:cubicBezTo>
                    <a:pt x="53" y="52"/>
                    <a:pt x="38" y="55"/>
                    <a:pt x="22" y="46"/>
                  </a:cubicBezTo>
                  <a:cubicBezTo>
                    <a:pt x="11" y="40"/>
                    <a:pt x="6" y="31"/>
                    <a:pt x="6" y="31"/>
                  </a:cubicBezTo>
                  <a:cubicBezTo>
                    <a:pt x="6" y="31"/>
                    <a:pt x="3" y="24"/>
                    <a:pt x="7" y="25"/>
                  </a:cubicBezTo>
                  <a:cubicBezTo>
                    <a:pt x="7" y="25"/>
                    <a:pt x="9" y="25"/>
                    <a:pt x="10" y="26"/>
                  </a:cubicBezTo>
                  <a:cubicBezTo>
                    <a:pt x="10" y="26"/>
                    <a:pt x="11" y="35"/>
                    <a:pt x="19" y="42"/>
                  </a:cubicBezTo>
                  <a:cubicBezTo>
                    <a:pt x="27" y="48"/>
                    <a:pt x="43" y="52"/>
                    <a:pt x="51" y="51"/>
                  </a:cubicBezTo>
                  <a:cubicBezTo>
                    <a:pt x="58" y="49"/>
                    <a:pt x="65" y="47"/>
                    <a:pt x="72" y="43"/>
                  </a:cubicBezTo>
                  <a:cubicBezTo>
                    <a:pt x="79" y="39"/>
                    <a:pt x="87" y="29"/>
                    <a:pt x="101" y="26"/>
                  </a:cubicBezTo>
                  <a:cubicBezTo>
                    <a:pt x="101" y="26"/>
                    <a:pt x="127" y="21"/>
                    <a:pt x="158" y="31"/>
                  </a:cubicBezTo>
                  <a:cubicBezTo>
                    <a:pt x="158" y="31"/>
                    <a:pt x="129" y="20"/>
                    <a:pt x="100" y="25"/>
                  </a:cubicBezTo>
                  <a:cubicBezTo>
                    <a:pt x="100" y="25"/>
                    <a:pt x="93" y="25"/>
                    <a:pt x="76" y="38"/>
                  </a:cubicBezTo>
                  <a:cubicBezTo>
                    <a:pt x="76" y="38"/>
                    <a:pt x="72" y="41"/>
                    <a:pt x="67" y="44"/>
                  </a:cubicBezTo>
                  <a:cubicBezTo>
                    <a:pt x="61" y="46"/>
                    <a:pt x="55" y="48"/>
                    <a:pt x="50" y="49"/>
                  </a:cubicBezTo>
                  <a:cubicBezTo>
                    <a:pt x="39" y="49"/>
                    <a:pt x="27" y="45"/>
                    <a:pt x="20" y="40"/>
                  </a:cubicBezTo>
                  <a:cubicBezTo>
                    <a:pt x="13" y="35"/>
                    <a:pt x="14" y="28"/>
                    <a:pt x="16" y="27"/>
                  </a:cubicBezTo>
                  <a:cubicBezTo>
                    <a:pt x="18" y="27"/>
                    <a:pt x="27" y="28"/>
                    <a:pt x="24" y="21"/>
                  </a:cubicBezTo>
                  <a:cubicBezTo>
                    <a:pt x="24" y="21"/>
                    <a:pt x="21" y="17"/>
                    <a:pt x="11" y="16"/>
                  </a:cubicBezTo>
                  <a:cubicBezTo>
                    <a:pt x="11" y="16"/>
                    <a:pt x="4" y="13"/>
                    <a:pt x="10" y="9"/>
                  </a:cubicBezTo>
                  <a:cubicBezTo>
                    <a:pt x="15" y="5"/>
                    <a:pt x="19" y="11"/>
                    <a:pt x="19" y="13"/>
                  </a:cubicBezTo>
                  <a:cubicBezTo>
                    <a:pt x="19" y="13"/>
                    <a:pt x="26" y="9"/>
                    <a:pt x="30" y="12"/>
                  </a:cubicBezTo>
                  <a:cubicBezTo>
                    <a:pt x="32" y="14"/>
                    <a:pt x="29" y="18"/>
                    <a:pt x="29" y="18"/>
                  </a:cubicBezTo>
                  <a:cubicBezTo>
                    <a:pt x="29" y="18"/>
                    <a:pt x="35" y="18"/>
                    <a:pt x="36" y="24"/>
                  </a:cubicBezTo>
                  <a:cubicBezTo>
                    <a:pt x="36" y="24"/>
                    <a:pt x="29" y="22"/>
                    <a:pt x="26" y="27"/>
                  </a:cubicBezTo>
                  <a:cubicBezTo>
                    <a:pt x="22" y="32"/>
                    <a:pt x="23" y="36"/>
                    <a:pt x="29" y="40"/>
                  </a:cubicBezTo>
                  <a:cubicBezTo>
                    <a:pt x="35" y="43"/>
                    <a:pt x="42" y="47"/>
                    <a:pt x="55" y="45"/>
                  </a:cubicBezTo>
                  <a:cubicBezTo>
                    <a:pt x="68" y="42"/>
                    <a:pt x="79" y="32"/>
                    <a:pt x="83" y="29"/>
                  </a:cubicBezTo>
                  <a:cubicBezTo>
                    <a:pt x="83" y="29"/>
                    <a:pt x="96" y="15"/>
                    <a:pt x="141" y="22"/>
                  </a:cubicBezTo>
                  <a:cubicBezTo>
                    <a:pt x="141" y="22"/>
                    <a:pt x="104" y="12"/>
                    <a:pt x="82" y="28"/>
                  </a:cubicBezTo>
                  <a:cubicBezTo>
                    <a:pt x="82" y="28"/>
                    <a:pt x="65" y="41"/>
                    <a:pt x="55" y="42"/>
                  </a:cubicBezTo>
                  <a:cubicBezTo>
                    <a:pt x="44" y="44"/>
                    <a:pt x="31" y="41"/>
                    <a:pt x="31" y="35"/>
                  </a:cubicBezTo>
                  <a:cubicBezTo>
                    <a:pt x="31" y="28"/>
                    <a:pt x="36" y="31"/>
                    <a:pt x="35" y="33"/>
                  </a:cubicBezTo>
                  <a:cubicBezTo>
                    <a:pt x="35" y="33"/>
                    <a:pt x="33" y="34"/>
                    <a:pt x="35" y="35"/>
                  </a:cubicBezTo>
                  <a:cubicBezTo>
                    <a:pt x="37" y="35"/>
                    <a:pt x="38" y="32"/>
                    <a:pt x="37" y="30"/>
                  </a:cubicBezTo>
                  <a:cubicBezTo>
                    <a:pt x="35" y="28"/>
                    <a:pt x="31" y="29"/>
                    <a:pt x="30" y="30"/>
                  </a:cubicBezTo>
                  <a:cubicBezTo>
                    <a:pt x="28" y="32"/>
                    <a:pt x="28" y="34"/>
                    <a:pt x="29" y="36"/>
                  </a:cubicBezTo>
                  <a:cubicBezTo>
                    <a:pt x="29" y="38"/>
                    <a:pt x="24" y="31"/>
                    <a:pt x="28" y="28"/>
                  </a:cubicBezTo>
                  <a:cubicBezTo>
                    <a:pt x="28" y="28"/>
                    <a:pt x="32" y="22"/>
                    <a:pt x="38" y="28"/>
                  </a:cubicBezTo>
                  <a:cubicBezTo>
                    <a:pt x="38" y="28"/>
                    <a:pt x="42" y="20"/>
                    <a:pt x="33" y="17"/>
                  </a:cubicBezTo>
                  <a:cubicBezTo>
                    <a:pt x="33" y="17"/>
                    <a:pt x="37" y="5"/>
                    <a:pt x="20" y="11"/>
                  </a:cubicBezTo>
                  <a:cubicBezTo>
                    <a:pt x="20" y="11"/>
                    <a:pt x="15" y="0"/>
                    <a:pt x="5" y="9"/>
                  </a:cubicBezTo>
                  <a:cubicBezTo>
                    <a:pt x="5" y="9"/>
                    <a:pt x="0" y="15"/>
                    <a:pt x="9" y="18"/>
                  </a:cubicBezTo>
                  <a:cubicBezTo>
                    <a:pt x="9" y="18"/>
                    <a:pt x="23" y="18"/>
                    <a:pt x="19" y="24"/>
                  </a:cubicBezTo>
                  <a:cubicBezTo>
                    <a:pt x="19" y="24"/>
                    <a:pt x="14" y="22"/>
                    <a:pt x="12" y="26"/>
                  </a:cubicBezTo>
                  <a:cubicBezTo>
                    <a:pt x="12" y="26"/>
                    <a:pt x="5" y="19"/>
                    <a:pt x="3" y="24"/>
                  </a:cubicBezTo>
                  <a:cubicBezTo>
                    <a:pt x="1" y="29"/>
                    <a:pt x="7" y="41"/>
                    <a:pt x="20" y="48"/>
                  </a:cubicBezTo>
                  <a:close/>
                </a:path>
              </a:pathLst>
            </a:custGeom>
            <a:solidFill>
              <a:srgbClr val="B6F1D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8889092" y="1745520"/>
            <a:ext cx="645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atin typeface="华文新魏" panose="02010800040101010101" pitchFamily="2" charset="-122"/>
                <a:ea typeface="华文新魏" panose="02010800040101010101" pitchFamily="2" charset="-122"/>
              </a:rPr>
              <a:t>叁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8713248" y="2857347"/>
            <a:ext cx="1261622" cy="3398310"/>
          </a:xfrm>
          <a:prstGeom prst="rect">
            <a:avLst/>
          </a:prstGeom>
          <a:noFill/>
        </p:spPr>
        <p:txBody>
          <a:bodyPr vert="eaVert" wrap="square" rtlCol="0" anchor="b" anchorCtr="0">
            <a:normAutofit fontScale="92500" lnSpcReduction="10000"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latin typeface="华文新魏" panose="02010800040101010101" pitchFamily="2" charset="-122"/>
                <a:ea typeface="华文新魏" panose="02010800040101010101" pitchFamily="2" charset="-122"/>
              </a:rPr>
              <a:t>国风好色而不淫，小雅怨诽而不乱若离骚者，可谓兼之矣</a:t>
            </a:r>
            <a:endParaRPr lang="en-US" altLang="zh-CN" sz="20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000" dirty="0">
                <a:latin typeface="华文新魏" panose="02010800040101010101" pitchFamily="2" charset="-122"/>
                <a:ea typeface="华文新魏" panose="02010800040101010101" pitchFamily="2" charset="-122"/>
              </a:rPr>
              <a:t>即指诗经</a:t>
            </a:r>
            <a:r>
              <a:rPr lang="en-US" altLang="zh-CN" sz="2000" dirty="0">
                <a:latin typeface="华文新魏" panose="02010800040101010101" pitchFamily="2" charset="-122"/>
                <a:ea typeface="华文新魏" panose="02010800040101010101" pitchFamily="2" charset="-122"/>
              </a:rPr>
              <a:t>·</a:t>
            </a:r>
            <a:r>
              <a:rPr lang="zh-CN" altLang="en-US" sz="2000" dirty="0">
                <a:latin typeface="华文新魏" panose="02010800040101010101" pitchFamily="2" charset="-122"/>
                <a:ea typeface="华文新魏" panose="02010800040101010101" pitchFamily="2" charset="-122"/>
              </a:rPr>
              <a:t>国风描写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500"/>
                            </p:stCondLst>
                            <p:childTnLst>
                              <p:par>
                                <p:cTn id="4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00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0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3000"/>
                            </p:stCondLst>
                            <p:childTnLst>
                              <p:par>
                                <p:cTn id="6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4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500"/>
                            </p:stCondLst>
                            <p:childTnLst>
                              <p:par>
                                <p:cTn id="7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  <p:bldP spid="6" grpId="0"/>
      <p:bldP spid="11" grpId="0"/>
      <p:bldP spid="23" grpId="0"/>
      <p:bldP spid="27" grpId="0"/>
      <p:bldP spid="36" grpId="0"/>
      <p:bldP spid="40" grpId="0"/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701105" y="1510480"/>
            <a:ext cx="1432745" cy="4821530"/>
            <a:chOff x="2072455" y="1510480"/>
            <a:chExt cx="1432745" cy="4821530"/>
          </a:xfrm>
        </p:grpSpPr>
        <p:grpSp>
          <p:nvGrpSpPr>
            <p:cNvPr id="5" name="组合 4"/>
            <p:cNvGrpSpPr/>
            <p:nvPr/>
          </p:nvGrpSpPr>
          <p:grpSpPr>
            <a:xfrm>
              <a:off x="2072455" y="1510480"/>
              <a:ext cx="1432745" cy="1423220"/>
              <a:chOff x="2710630" y="1100905"/>
              <a:chExt cx="1432745" cy="1423220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rgbClr val="B6F1DC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>
              <a:xfrm>
                <a:off x="2710630" y="1100905"/>
                <a:ext cx="1327970" cy="1327970"/>
              </a:xfrm>
              <a:custGeom>
                <a:avLst/>
                <a:gdLst>
                  <a:gd name="connsiteX0" fmla="*/ 0 w 1219306"/>
                  <a:gd name="connsiteY0" fmla="*/ 0 h 1219306"/>
                  <a:gd name="connsiteX1" fmla="*/ 1219306 w 1219306"/>
                  <a:gd name="connsiteY1" fmla="*/ 0 h 1219306"/>
                  <a:gd name="connsiteX2" fmla="*/ 1219306 w 1219306"/>
                  <a:gd name="connsiteY2" fmla="*/ 1035832 h 1219306"/>
                  <a:gd name="connsiteX3" fmla="*/ 1185266 w 1219306"/>
                  <a:gd name="connsiteY3" fmla="*/ 994576 h 1219306"/>
                  <a:gd name="connsiteX4" fmla="*/ 861977 w 1219306"/>
                  <a:gd name="connsiteY4" fmla="*/ 860665 h 1219306"/>
                  <a:gd name="connsiteX5" fmla="*/ 440706 w 1219306"/>
                  <a:gd name="connsiteY5" fmla="*/ 1139902 h 1219306"/>
                  <a:gd name="connsiteX6" fmla="*/ 416058 w 1219306"/>
                  <a:gd name="connsiteY6" fmla="*/ 1219306 h 1219306"/>
                  <a:gd name="connsiteX7" fmla="*/ 0 w 1219306"/>
                  <a:gd name="connsiteY7" fmla="*/ 1219306 h 1219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19306" h="1219306">
                    <a:moveTo>
                      <a:pt x="0" y="0"/>
                    </a:moveTo>
                    <a:lnTo>
                      <a:pt x="1219306" y="0"/>
                    </a:lnTo>
                    <a:lnTo>
                      <a:pt x="1219306" y="1035832"/>
                    </a:lnTo>
                    <a:lnTo>
                      <a:pt x="1185266" y="994576"/>
                    </a:lnTo>
                    <a:cubicBezTo>
                      <a:pt x="1102530" y="911839"/>
                      <a:pt x="988230" y="860665"/>
                      <a:pt x="861977" y="860665"/>
                    </a:cubicBezTo>
                    <a:cubicBezTo>
                      <a:pt x="672598" y="860665"/>
                      <a:pt x="510113" y="975806"/>
                      <a:pt x="440706" y="1139902"/>
                    </a:cubicBezTo>
                    <a:lnTo>
                      <a:pt x="416058" y="1219306"/>
                    </a:lnTo>
                    <a:lnTo>
                      <a:pt x="0" y="1219306"/>
                    </a:lnTo>
                    <a:close/>
                  </a:path>
                </a:pathLst>
              </a:custGeom>
            </p:spPr>
          </p:pic>
          <p:sp>
            <p:nvSpPr>
              <p:cNvPr id="8" name="椭圆 7"/>
              <p:cNvSpPr/>
              <p:nvPr/>
            </p:nvSpPr>
            <p:spPr>
              <a:xfrm>
                <a:off x="2924176" y="1304926"/>
                <a:ext cx="1219199" cy="1219199"/>
              </a:xfrm>
              <a:prstGeom prst="ellipse">
                <a:avLst/>
              </a:prstGeom>
              <a:blipFill dpi="0" rotWithShape="1">
                <a:blip r:embed="rId4"/>
                <a:srcRect/>
                <a:tile tx="0" ty="0" sx="100000" sy="100000" flip="none" algn="t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2243578" y="2933700"/>
              <a:ext cx="1261622" cy="3398310"/>
            </a:xfrm>
            <a:prstGeom prst="rect">
              <a:avLst/>
            </a:prstGeom>
            <a:noFill/>
          </p:spPr>
          <p:txBody>
            <a:bodyPr vert="eaVert" wrap="square" rtlCol="0" anchor="b" anchorCtr="0">
              <a:normAutofit fontScale="92500" lnSpcReduction="10000"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dirty="0">
                  <a:latin typeface="华文新魏" panose="02010800040101010101" pitchFamily="2" charset="-122"/>
                  <a:ea typeface="华文新魏" panose="02010800040101010101" pitchFamily="2" charset="-122"/>
                </a:rPr>
                <a:t>国风好色而不淫，小雅怨诽而不乱若离骚者，可谓兼之矣</a:t>
              </a:r>
              <a:endParaRPr lang="en-US" altLang="zh-CN" sz="2000" dirty="0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sz="2000" dirty="0">
                  <a:latin typeface="华文新魏" panose="02010800040101010101" pitchFamily="2" charset="-122"/>
                  <a:ea typeface="华文新魏" panose="02010800040101010101" pitchFamily="2" charset="-122"/>
                </a:rPr>
                <a:t>即指诗经</a:t>
              </a:r>
              <a:r>
                <a:rPr lang="en-US" altLang="zh-CN" sz="2000" dirty="0">
                  <a:latin typeface="华文新魏" panose="02010800040101010101" pitchFamily="2" charset="-122"/>
                  <a:ea typeface="华文新魏" panose="02010800040101010101" pitchFamily="2" charset="-122"/>
                </a:rPr>
                <a:t>·</a:t>
              </a:r>
              <a:r>
                <a:rPr lang="zh-CN" altLang="en-US" sz="2000" dirty="0">
                  <a:latin typeface="华文新魏" panose="02010800040101010101" pitchFamily="2" charset="-122"/>
                  <a:ea typeface="华文新魏" panose="02010800040101010101" pitchFamily="2" charset="-122"/>
                </a:rPr>
                <a:t>国风描写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933130" y="1510480"/>
            <a:ext cx="1432745" cy="4821530"/>
            <a:chOff x="2072455" y="1510480"/>
            <a:chExt cx="1432745" cy="4821530"/>
          </a:xfrm>
        </p:grpSpPr>
        <p:grpSp>
          <p:nvGrpSpPr>
            <p:cNvPr id="12" name="组合 11"/>
            <p:cNvGrpSpPr/>
            <p:nvPr/>
          </p:nvGrpSpPr>
          <p:grpSpPr>
            <a:xfrm>
              <a:off x="2072455" y="1510480"/>
              <a:ext cx="1432745" cy="1423220"/>
              <a:chOff x="2710630" y="1100905"/>
              <a:chExt cx="1432745" cy="1423220"/>
            </a:xfrm>
          </p:grpSpPr>
          <p:pic>
            <p:nvPicPr>
              <p:cNvPr id="14" name="图片 13"/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rgbClr val="B6F1DC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>
              <a:xfrm>
                <a:off x="2710630" y="1100905"/>
                <a:ext cx="1327970" cy="1327970"/>
              </a:xfrm>
              <a:custGeom>
                <a:avLst/>
                <a:gdLst>
                  <a:gd name="connsiteX0" fmla="*/ 0 w 1219306"/>
                  <a:gd name="connsiteY0" fmla="*/ 0 h 1219306"/>
                  <a:gd name="connsiteX1" fmla="*/ 1219306 w 1219306"/>
                  <a:gd name="connsiteY1" fmla="*/ 0 h 1219306"/>
                  <a:gd name="connsiteX2" fmla="*/ 1219306 w 1219306"/>
                  <a:gd name="connsiteY2" fmla="*/ 1035832 h 1219306"/>
                  <a:gd name="connsiteX3" fmla="*/ 1185266 w 1219306"/>
                  <a:gd name="connsiteY3" fmla="*/ 994576 h 1219306"/>
                  <a:gd name="connsiteX4" fmla="*/ 861977 w 1219306"/>
                  <a:gd name="connsiteY4" fmla="*/ 860665 h 1219306"/>
                  <a:gd name="connsiteX5" fmla="*/ 440706 w 1219306"/>
                  <a:gd name="connsiteY5" fmla="*/ 1139902 h 1219306"/>
                  <a:gd name="connsiteX6" fmla="*/ 416058 w 1219306"/>
                  <a:gd name="connsiteY6" fmla="*/ 1219306 h 1219306"/>
                  <a:gd name="connsiteX7" fmla="*/ 0 w 1219306"/>
                  <a:gd name="connsiteY7" fmla="*/ 1219306 h 1219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19306" h="1219306">
                    <a:moveTo>
                      <a:pt x="0" y="0"/>
                    </a:moveTo>
                    <a:lnTo>
                      <a:pt x="1219306" y="0"/>
                    </a:lnTo>
                    <a:lnTo>
                      <a:pt x="1219306" y="1035832"/>
                    </a:lnTo>
                    <a:lnTo>
                      <a:pt x="1185266" y="994576"/>
                    </a:lnTo>
                    <a:cubicBezTo>
                      <a:pt x="1102530" y="911839"/>
                      <a:pt x="988230" y="860665"/>
                      <a:pt x="861977" y="860665"/>
                    </a:cubicBezTo>
                    <a:cubicBezTo>
                      <a:pt x="672598" y="860665"/>
                      <a:pt x="510113" y="975806"/>
                      <a:pt x="440706" y="1139902"/>
                    </a:cubicBezTo>
                    <a:lnTo>
                      <a:pt x="416058" y="1219306"/>
                    </a:lnTo>
                    <a:lnTo>
                      <a:pt x="0" y="1219306"/>
                    </a:lnTo>
                    <a:close/>
                  </a:path>
                </a:pathLst>
              </a:custGeom>
            </p:spPr>
          </p:pic>
          <p:sp>
            <p:nvSpPr>
              <p:cNvPr id="15" name="椭圆 14"/>
              <p:cNvSpPr/>
              <p:nvPr/>
            </p:nvSpPr>
            <p:spPr>
              <a:xfrm>
                <a:off x="2924176" y="1304926"/>
                <a:ext cx="1219199" cy="1219199"/>
              </a:xfrm>
              <a:prstGeom prst="ellipse">
                <a:avLst/>
              </a:prstGeom>
              <a:blipFill dpi="0" rotWithShape="1">
                <a:blip r:embed="rId4"/>
                <a:srcRect/>
                <a:tile tx="0" ty="0" sx="100000" sy="100000" flip="none" algn="t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" name="文本框 10"/>
            <p:cNvSpPr txBox="1"/>
            <p:nvPr/>
          </p:nvSpPr>
          <p:spPr>
            <a:xfrm>
              <a:off x="2243578" y="2933700"/>
              <a:ext cx="1261622" cy="3398310"/>
            </a:xfrm>
            <a:prstGeom prst="rect">
              <a:avLst/>
            </a:prstGeom>
            <a:noFill/>
          </p:spPr>
          <p:txBody>
            <a:bodyPr vert="eaVert" wrap="square" rtlCol="0" anchor="b" anchorCtr="0">
              <a:normAutofit fontScale="92500" lnSpcReduction="10000"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dirty="0">
                  <a:latin typeface="华文新魏" panose="02010800040101010101" pitchFamily="2" charset="-122"/>
                  <a:ea typeface="华文新魏" panose="02010800040101010101" pitchFamily="2" charset="-122"/>
                </a:rPr>
                <a:t>国风好色而不淫，小雅怨诽而不乱若离骚者，可谓兼之矣</a:t>
              </a:r>
              <a:endParaRPr lang="en-US" altLang="zh-CN" sz="2000" dirty="0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sz="2000" dirty="0">
                  <a:latin typeface="华文新魏" panose="02010800040101010101" pitchFamily="2" charset="-122"/>
                  <a:ea typeface="华文新魏" panose="02010800040101010101" pitchFamily="2" charset="-122"/>
                </a:rPr>
                <a:t>即指诗经</a:t>
              </a:r>
              <a:r>
                <a:rPr lang="en-US" altLang="zh-CN" sz="2000" dirty="0">
                  <a:latin typeface="华文新魏" panose="02010800040101010101" pitchFamily="2" charset="-122"/>
                  <a:ea typeface="华文新魏" panose="02010800040101010101" pitchFamily="2" charset="-122"/>
                </a:rPr>
                <a:t>·</a:t>
              </a:r>
              <a:r>
                <a:rPr lang="zh-CN" altLang="en-US" sz="2000" dirty="0">
                  <a:latin typeface="华文新魏" panose="02010800040101010101" pitchFamily="2" charset="-122"/>
                  <a:ea typeface="华文新魏" panose="02010800040101010101" pitchFamily="2" charset="-122"/>
                </a:rPr>
                <a:t>国风描写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165155" y="1510480"/>
            <a:ext cx="1432745" cy="4821530"/>
            <a:chOff x="2072455" y="1510480"/>
            <a:chExt cx="1432745" cy="4821530"/>
          </a:xfrm>
        </p:grpSpPr>
        <p:grpSp>
          <p:nvGrpSpPr>
            <p:cNvPr id="19" name="组合 18"/>
            <p:cNvGrpSpPr/>
            <p:nvPr/>
          </p:nvGrpSpPr>
          <p:grpSpPr>
            <a:xfrm>
              <a:off x="2072455" y="1510480"/>
              <a:ext cx="1432745" cy="1423220"/>
              <a:chOff x="2710630" y="1100905"/>
              <a:chExt cx="1432745" cy="1423220"/>
            </a:xfrm>
          </p:grpSpPr>
          <p:pic>
            <p:nvPicPr>
              <p:cNvPr id="21" name="图片 20"/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rgbClr val="B6F1DC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>
              <a:xfrm>
                <a:off x="2710630" y="1100905"/>
                <a:ext cx="1327970" cy="1327970"/>
              </a:xfrm>
              <a:custGeom>
                <a:avLst/>
                <a:gdLst>
                  <a:gd name="connsiteX0" fmla="*/ 0 w 1219306"/>
                  <a:gd name="connsiteY0" fmla="*/ 0 h 1219306"/>
                  <a:gd name="connsiteX1" fmla="*/ 1219306 w 1219306"/>
                  <a:gd name="connsiteY1" fmla="*/ 0 h 1219306"/>
                  <a:gd name="connsiteX2" fmla="*/ 1219306 w 1219306"/>
                  <a:gd name="connsiteY2" fmla="*/ 1035832 h 1219306"/>
                  <a:gd name="connsiteX3" fmla="*/ 1185266 w 1219306"/>
                  <a:gd name="connsiteY3" fmla="*/ 994576 h 1219306"/>
                  <a:gd name="connsiteX4" fmla="*/ 861977 w 1219306"/>
                  <a:gd name="connsiteY4" fmla="*/ 860665 h 1219306"/>
                  <a:gd name="connsiteX5" fmla="*/ 440706 w 1219306"/>
                  <a:gd name="connsiteY5" fmla="*/ 1139902 h 1219306"/>
                  <a:gd name="connsiteX6" fmla="*/ 416058 w 1219306"/>
                  <a:gd name="connsiteY6" fmla="*/ 1219306 h 1219306"/>
                  <a:gd name="connsiteX7" fmla="*/ 0 w 1219306"/>
                  <a:gd name="connsiteY7" fmla="*/ 1219306 h 1219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19306" h="1219306">
                    <a:moveTo>
                      <a:pt x="0" y="0"/>
                    </a:moveTo>
                    <a:lnTo>
                      <a:pt x="1219306" y="0"/>
                    </a:lnTo>
                    <a:lnTo>
                      <a:pt x="1219306" y="1035832"/>
                    </a:lnTo>
                    <a:lnTo>
                      <a:pt x="1185266" y="994576"/>
                    </a:lnTo>
                    <a:cubicBezTo>
                      <a:pt x="1102530" y="911839"/>
                      <a:pt x="988230" y="860665"/>
                      <a:pt x="861977" y="860665"/>
                    </a:cubicBezTo>
                    <a:cubicBezTo>
                      <a:pt x="672598" y="860665"/>
                      <a:pt x="510113" y="975806"/>
                      <a:pt x="440706" y="1139902"/>
                    </a:cubicBezTo>
                    <a:lnTo>
                      <a:pt x="416058" y="1219306"/>
                    </a:lnTo>
                    <a:lnTo>
                      <a:pt x="0" y="1219306"/>
                    </a:lnTo>
                    <a:close/>
                  </a:path>
                </a:pathLst>
              </a:custGeom>
            </p:spPr>
          </p:pic>
          <p:sp>
            <p:nvSpPr>
              <p:cNvPr id="22" name="椭圆 21"/>
              <p:cNvSpPr/>
              <p:nvPr/>
            </p:nvSpPr>
            <p:spPr>
              <a:xfrm>
                <a:off x="2924176" y="1304926"/>
                <a:ext cx="1219199" cy="1219199"/>
              </a:xfrm>
              <a:prstGeom prst="ellipse">
                <a:avLst/>
              </a:prstGeom>
              <a:blipFill dpi="0" rotWithShape="1">
                <a:blip r:embed="rId4"/>
                <a:srcRect/>
                <a:tile tx="0" ty="0" sx="100000" sy="100000" flip="none" algn="t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8" name="文本框 17"/>
            <p:cNvSpPr txBox="1"/>
            <p:nvPr/>
          </p:nvSpPr>
          <p:spPr>
            <a:xfrm>
              <a:off x="2243578" y="2933700"/>
              <a:ext cx="1261622" cy="3398310"/>
            </a:xfrm>
            <a:prstGeom prst="rect">
              <a:avLst/>
            </a:prstGeom>
            <a:noFill/>
          </p:spPr>
          <p:txBody>
            <a:bodyPr vert="eaVert" wrap="square" rtlCol="0" anchor="b" anchorCtr="0">
              <a:normAutofit fontScale="92500" lnSpcReduction="10000"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dirty="0">
                  <a:latin typeface="华文新魏" panose="02010800040101010101" pitchFamily="2" charset="-122"/>
                  <a:ea typeface="华文新魏" panose="02010800040101010101" pitchFamily="2" charset="-122"/>
                </a:rPr>
                <a:t>国风好色而不淫，小雅怨诽而不乱若离骚者，可谓兼之矣</a:t>
              </a:r>
              <a:endParaRPr lang="en-US" altLang="zh-CN" sz="2000" dirty="0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sz="2000" dirty="0">
                  <a:latin typeface="华文新魏" panose="02010800040101010101" pitchFamily="2" charset="-122"/>
                  <a:ea typeface="华文新魏" panose="02010800040101010101" pitchFamily="2" charset="-122"/>
                </a:rPr>
                <a:t>即指诗经</a:t>
              </a:r>
              <a:r>
                <a:rPr lang="en-US" altLang="zh-CN" sz="2000" dirty="0">
                  <a:latin typeface="华文新魏" panose="02010800040101010101" pitchFamily="2" charset="-122"/>
                  <a:ea typeface="华文新魏" panose="02010800040101010101" pitchFamily="2" charset="-122"/>
                </a:rPr>
                <a:t>·</a:t>
              </a:r>
              <a:r>
                <a:rPr lang="zh-CN" altLang="en-US" sz="2000" dirty="0">
                  <a:latin typeface="华文新魏" panose="02010800040101010101" pitchFamily="2" charset="-122"/>
                  <a:ea typeface="华文新魏" panose="02010800040101010101" pitchFamily="2" charset="-122"/>
                </a:rPr>
                <a:t>国风描写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9397180" y="1510480"/>
            <a:ext cx="1432745" cy="4821530"/>
            <a:chOff x="2072455" y="1510480"/>
            <a:chExt cx="1432745" cy="4821530"/>
          </a:xfrm>
        </p:grpSpPr>
        <p:grpSp>
          <p:nvGrpSpPr>
            <p:cNvPr id="26" name="组合 25"/>
            <p:cNvGrpSpPr/>
            <p:nvPr/>
          </p:nvGrpSpPr>
          <p:grpSpPr>
            <a:xfrm>
              <a:off x="2072455" y="1510480"/>
              <a:ext cx="1432745" cy="1423220"/>
              <a:chOff x="2710630" y="1100905"/>
              <a:chExt cx="1432745" cy="1423220"/>
            </a:xfrm>
          </p:grpSpPr>
          <p:pic>
            <p:nvPicPr>
              <p:cNvPr id="28" name="图片 27"/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rgbClr val="B6F1DC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>
              <a:xfrm>
                <a:off x="2710630" y="1100905"/>
                <a:ext cx="1327970" cy="1327970"/>
              </a:xfrm>
              <a:custGeom>
                <a:avLst/>
                <a:gdLst>
                  <a:gd name="connsiteX0" fmla="*/ 0 w 1219306"/>
                  <a:gd name="connsiteY0" fmla="*/ 0 h 1219306"/>
                  <a:gd name="connsiteX1" fmla="*/ 1219306 w 1219306"/>
                  <a:gd name="connsiteY1" fmla="*/ 0 h 1219306"/>
                  <a:gd name="connsiteX2" fmla="*/ 1219306 w 1219306"/>
                  <a:gd name="connsiteY2" fmla="*/ 1035832 h 1219306"/>
                  <a:gd name="connsiteX3" fmla="*/ 1185266 w 1219306"/>
                  <a:gd name="connsiteY3" fmla="*/ 994576 h 1219306"/>
                  <a:gd name="connsiteX4" fmla="*/ 861977 w 1219306"/>
                  <a:gd name="connsiteY4" fmla="*/ 860665 h 1219306"/>
                  <a:gd name="connsiteX5" fmla="*/ 440706 w 1219306"/>
                  <a:gd name="connsiteY5" fmla="*/ 1139902 h 1219306"/>
                  <a:gd name="connsiteX6" fmla="*/ 416058 w 1219306"/>
                  <a:gd name="connsiteY6" fmla="*/ 1219306 h 1219306"/>
                  <a:gd name="connsiteX7" fmla="*/ 0 w 1219306"/>
                  <a:gd name="connsiteY7" fmla="*/ 1219306 h 1219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19306" h="1219306">
                    <a:moveTo>
                      <a:pt x="0" y="0"/>
                    </a:moveTo>
                    <a:lnTo>
                      <a:pt x="1219306" y="0"/>
                    </a:lnTo>
                    <a:lnTo>
                      <a:pt x="1219306" y="1035832"/>
                    </a:lnTo>
                    <a:lnTo>
                      <a:pt x="1185266" y="994576"/>
                    </a:lnTo>
                    <a:cubicBezTo>
                      <a:pt x="1102530" y="911839"/>
                      <a:pt x="988230" y="860665"/>
                      <a:pt x="861977" y="860665"/>
                    </a:cubicBezTo>
                    <a:cubicBezTo>
                      <a:pt x="672598" y="860665"/>
                      <a:pt x="510113" y="975806"/>
                      <a:pt x="440706" y="1139902"/>
                    </a:cubicBezTo>
                    <a:lnTo>
                      <a:pt x="416058" y="1219306"/>
                    </a:lnTo>
                    <a:lnTo>
                      <a:pt x="0" y="1219306"/>
                    </a:lnTo>
                    <a:close/>
                  </a:path>
                </a:pathLst>
              </a:custGeom>
            </p:spPr>
          </p:pic>
          <p:sp>
            <p:nvSpPr>
              <p:cNvPr id="29" name="椭圆 28"/>
              <p:cNvSpPr/>
              <p:nvPr/>
            </p:nvSpPr>
            <p:spPr>
              <a:xfrm>
                <a:off x="2924176" y="1304926"/>
                <a:ext cx="1219199" cy="1219199"/>
              </a:xfrm>
              <a:prstGeom prst="ellipse">
                <a:avLst/>
              </a:prstGeom>
              <a:blipFill dpi="0" rotWithShape="1">
                <a:blip r:embed="rId4"/>
                <a:srcRect/>
                <a:tile tx="0" ty="0" sx="100000" sy="100000" flip="none" algn="t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5" name="文本框 24"/>
            <p:cNvSpPr txBox="1"/>
            <p:nvPr/>
          </p:nvSpPr>
          <p:spPr>
            <a:xfrm>
              <a:off x="2243578" y="2933700"/>
              <a:ext cx="1261622" cy="3398310"/>
            </a:xfrm>
            <a:prstGeom prst="rect">
              <a:avLst/>
            </a:prstGeom>
            <a:noFill/>
          </p:spPr>
          <p:txBody>
            <a:bodyPr vert="eaVert" wrap="square" rtlCol="0" anchor="b" anchorCtr="0">
              <a:normAutofit fontScale="92500" lnSpcReduction="10000"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dirty="0">
                  <a:latin typeface="华文新魏" panose="02010800040101010101" pitchFamily="2" charset="-122"/>
                  <a:ea typeface="华文新魏" panose="02010800040101010101" pitchFamily="2" charset="-122"/>
                </a:rPr>
                <a:t>国风好色而不淫，小雅怨诽而不乱若离骚者，可谓兼之矣</a:t>
              </a:r>
              <a:endParaRPr lang="en-US" altLang="zh-CN" sz="2000" dirty="0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sz="2000" dirty="0">
                  <a:latin typeface="华文新魏" panose="02010800040101010101" pitchFamily="2" charset="-122"/>
                  <a:ea typeface="华文新魏" panose="02010800040101010101" pitchFamily="2" charset="-122"/>
                </a:rPr>
                <a:t>即指诗经</a:t>
              </a:r>
              <a:r>
                <a:rPr lang="en-US" altLang="zh-CN" sz="2000" dirty="0">
                  <a:latin typeface="华文新魏" panose="02010800040101010101" pitchFamily="2" charset="-122"/>
                  <a:ea typeface="华文新魏" panose="02010800040101010101" pitchFamily="2" charset="-122"/>
                </a:rPr>
                <a:t>·</a:t>
              </a:r>
              <a:r>
                <a:rPr lang="zh-CN" altLang="en-US" sz="2000" dirty="0">
                  <a:latin typeface="华文新魏" panose="02010800040101010101" pitchFamily="2" charset="-122"/>
                  <a:ea typeface="华文新魏" panose="02010800040101010101" pitchFamily="2" charset="-122"/>
                </a:rPr>
                <a:t>国风描写</a:t>
              </a: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1136389" y="587150"/>
            <a:ext cx="8970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latin typeface="文悦古典明朝体 (非商业使用) W5" pitchFamily="50" charset="-122"/>
                <a:ea typeface="文悦古典明朝体 (非商业使用) W5" pitchFamily="50" charset="-122"/>
              </a:rPr>
              <a:t>中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1558269" y="831611"/>
            <a:ext cx="10555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>
                <a:latin typeface="文悦古典明朝体 (非商业使用) W5" pitchFamily="50" charset="-122"/>
                <a:ea typeface="文悦古典明朝体 (非商业使用) W5" pitchFamily="50" charset="-122"/>
              </a:rPr>
              <a:t>秋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902365" y="1482356"/>
            <a:ext cx="10555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>
                <a:latin typeface="文悦古典明朝体 (非商业使用) W5" pitchFamily="50" charset="-122"/>
                <a:ea typeface="文悦古典明朝体 (非商业使用) W5" pitchFamily="50" charset="-122"/>
              </a:rPr>
              <a:t>佳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1664234" y="2091343"/>
            <a:ext cx="10555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>
                <a:latin typeface="文悦古典明朝体 (非商业使用) W5" pitchFamily="50" charset="-122"/>
                <a:ea typeface="文悦古典明朝体 (非商业使用) W5" pitchFamily="50" charset="-122"/>
              </a:rPr>
              <a:t>节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1711741" y="3119890"/>
            <a:ext cx="492441" cy="589784"/>
            <a:chOff x="1697293" y="5054536"/>
            <a:chExt cx="492441" cy="589784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697293" y="5054536"/>
              <a:ext cx="492441" cy="580258"/>
            </a:xfrm>
            <a:prstGeom prst="rect">
              <a:avLst/>
            </a:prstGeom>
          </p:spPr>
        </p:pic>
        <p:sp>
          <p:nvSpPr>
            <p:cNvPr id="36" name="文本框 35"/>
            <p:cNvSpPr txBox="1"/>
            <p:nvPr/>
          </p:nvSpPr>
          <p:spPr>
            <a:xfrm>
              <a:off x="1738130" y="5101006"/>
              <a:ext cx="400110" cy="54331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月韵</a:t>
              </a:r>
            </a:p>
          </p:txBody>
        </p:sp>
      </p:grpSp>
      <p:sp>
        <p:nvSpPr>
          <p:cNvPr id="37" name="文本框 36"/>
          <p:cNvSpPr txBox="1"/>
          <p:nvPr/>
        </p:nvSpPr>
        <p:spPr>
          <a:xfrm>
            <a:off x="3343278" y="2070437"/>
            <a:ext cx="6953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rgbClr val="B6F1DC"/>
                </a:solidFill>
                <a:latin typeface="文悦古典明朝体 (非商业使用) W5" pitchFamily="50" charset="-122"/>
                <a:ea typeface="文悦古典明朝体 (非商业使用) W5" pitchFamily="50" charset="-122"/>
              </a:rPr>
              <a:t>秋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5575303" y="2070437"/>
            <a:ext cx="6953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rgbClr val="B6F1DC"/>
                </a:solidFill>
                <a:latin typeface="文悦古典明朝体 (非商业使用) W5" pitchFamily="50" charset="-122"/>
                <a:ea typeface="文悦古典明朝体 (非商业使用) W5" pitchFamily="50" charset="-122"/>
              </a:rPr>
              <a:t>韵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7807328" y="2070437"/>
            <a:ext cx="6953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rgbClr val="B6F1DC"/>
                </a:solidFill>
                <a:latin typeface="文悦古典明朝体 (非商业使用) W5" pitchFamily="50" charset="-122"/>
                <a:ea typeface="文悦古典明朝体 (非商业使用) W5" pitchFamily="50" charset="-122"/>
              </a:rPr>
              <a:t>家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10039353" y="2070437"/>
            <a:ext cx="6953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rgbClr val="B6F1DC"/>
                </a:solidFill>
                <a:latin typeface="文悦古典明朝体 (非商业使用) W5" pitchFamily="50" charset="-122"/>
                <a:ea typeface="文悦古典明朝体 (非商业使用) W5" pitchFamily="50" charset="-122"/>
              </a:rPr>
              <a:t>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7" grpId="0"/>
      <p:bldP spid="38" grpId="0"/>
      <p:bldP spid="39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56"/>
          <p:cNvSpPr/>
          <p:nvPr/>
        </p:nvSpPr>
        <p:spPr bwMode="auto">
          <a:xfrm>
            <a:off x="5807474" y="3429000"/>
            <a:ext cx="5287568" cy="2462703"/>
          </a:xfrm>
          <a:custGeom>
            <a:avLst/>
            <a:gdLst>
              <a:gd name="T0" fmla="*/ 354 w 1110"/>
              <a:gd name="T1" fmla="*/ 2 h 515"/>
              <a:gd name="T2" fmla="*/ 219 w 1110"/>
              <a:gd name="T3" fmla="*/ 95 h 515"/>
              <a:gd name="T4" fmla="*/ 331 w 1110"/>
              <a:gd name="T5" fmla="*/ 95 h 515"/>
              <a:gd name="T6" fmla="*/ 351 w 1110"/>
              <a:gd name="T7" fmla="*/ 42 h 515"/>
              <a:gd name="T8" fmla="*/ 432 w 1110"/>
              <a:gd name="T9" fmla="*/ 81 h 515"/>
              <a:gd name="T10" fmla="*/ 294 w 1110"/>
              <a:gd name="T11" fmla="*/ 235 h 515"/>
              <a:gd name="T12" fmla="*/ 174 w 1110"/>
              <a:gd name="T13" fmla="*/ 172 h 515"/>
              <a:gd name="T14" fmla="*/ 0 w 1110"/>
              <a:gd name="T15" fmla="*/ 259 h 515"/>
              <a:gd name="T16" fmla="*/ 116 w 1110"/>
              <a:gd name="T17" fmla="*/ 366 h 515"/>
              <a:gd name="T18" fmla="*/ 128 w 1110"/>
              <a:gd name="T19" fmla="*/ 312 h 515"/>
              <a:gd name="T20" fmla="*/ 103 w 1110"/>
              <a:gd name="T21" fmla="*/ 298 h 515"/>
              <a:gd name="T22" fmla="*/ 81 w 1110"/>
              <a:gd name="T23" fmla="*/ 325 h 515"/>
              <a:gd name="T24" fmla="*/ 99 w 1110"/>
              <a:gd name="T25" fmla="*/ 254 h 515"/>
              <a:gd name="T26" fmla="*/ 157 w 1110"/>
              <a:gd name="T27" fmla="*/ 278 h 515"/>
              <a:gd name="T28" fmla="*/ 170 w 1110"/>
              <a:gd name="T29" fmla="*/ 434 h 515"/>
              <a:gd name="T30" fmla="*/ 319 w 1110"/>
              <a:gd name="T31" fmla="*/ 415 h 515"/>
              <a:gd name="T32" fmla="*/ 365 w 1110"/>
              <a:gd name="T33" fmla="*/ 386 h 515"/>
              <a:gd name="T34" fmla="*/ 420 w 1110"/>
              <a:gd name="T35" fmla="*/ 387 h 515"/>
              <a:gd name="T36" fmla="*/ 535 w 1110"/>
              <a:gd name="T37" fmla="*/ 333 h 515"/>
              <a:gd name="T38" fmla="*/ 640 w 1110"/>
              <a:gd name="T39" fmla="*/ 364 h 515"/>
              <a:gd name="T40" fmla="*/ 586 w 1110"/>
              <a:gd name="T41" fmla="*/ 470 h 515"/>
              <a:gd name="T42" fmla="*/ 542 w 1110"/>
              <a:gd name="T43" fmla="*/ 412 h 515"/>
              <a:gd name="T44" fmla="*/ 586 w 1110"/>
              <a:gd name="T45" fmla="*/ 426 h 515"/>
              <a:gd name="T46" fmla="*/ 585 w 1110"/>
              <a:gd name="T47" fmla="*/ 381 h 515"/>
              <a:gd name="T48" fmla="*/ 503 w 1110"/>
              <a:gd name="T49" fmla="*/ 392 h 515"/>
              <a:gd name="T50" fmla="*/ 639 w 1110"/>
              <a:gd name="T51" fmla="*/ 515 h 515"/>
              <a:gd name="T52" fmla="*/ 826 w 1110"/>
              <a:gd name="T53" fmla="*/ 411 h 515"/>
              <a:gd name="T54" fmla="*/ 898 w 1110"/>
              <a:gd name="T55" fmla="*/ 430 h 515"/>
              <a:gd name="T56" fmla="*/ 1016 w 1110"/>
              <a:gd name="T57" fmla="*/ 356 h 515"/>
              <a:gd name="T58" fmla="*/ 1033 w 1110"/>
              <a:gd name="T59" fmla="*/ 357 h 515"/>
              <a:gd name="T60" fmla="*/ 1110 w 1110"/>
              <a:gd name="T61" fmla="*/ 313 h 515"/>
              <a:gd name="T62" fmla="*/ 1105 w 1110"/>
              <a:gd name="T63" fmla="*/ 308 h 515"/>
              <a:gd name="T64" fmla="*/ 1072 w 1110"/>
              <a:gd name="T65" fmla="*/ 308 h 515"/>
              <a:gd name="T66" fmla="*/ 1054 w 1110"/>
              <a:gd name="T67" fmla="*/ 309 h 515"/>
              <a:gd name="T68" fmla="*/ 998 w 1110"/>
              <a:gd name="T69" fmla="*/ 282 h 515"/>
              <a:gd name="T70" fmla="*/ 998 w 1110"/>
              <a:gd name="T71" fmla="*/ 282 h 515"/>
              <a:gd name="T72" fmla="*/ 898 w 1110"/>
              <a:gd name="T73" fmla="*/ 215 h 515"/>
              <a:gd name="T74" fmla="*/ 852 w 1110"/>
              <a:gd name="T75" fmla="*/ 256 h 515"/>
              <a:gd name="T76" fmla="*/ 885 w 1110"/>
              <a:gd name="T77" fmla="*/ 285 h 515"/>
              <a:gd name="T78" fmla="*/ 893 w 1110"/>
              <a:gd name="T79" fmla="*/ 284 h 515"/>
              <a:gd name="T80" fmla="*/ 895 w 1110"/>
              <a:gd name="T81" fmla="*/ 282 h 515"/>
              <a:gd name="T82" fmla="*/ 938 w 1110"/>
              <a:gd name="T83" fmla="*/ 270 h 515"/>
              <a:gd name="T84" fmla="*/ 859 w 1110"/>
              <a:gd name="T85" fmla="*/ 325 h 515"/>
              <a:gd name="T86" fmla="*/ 784 w 1110"/>
              <a:gd name="T87" fmla="*/ 202 h 515"/>
              <a:gd name="T88" fmla="*/ 611 w 1110"/>
              <a:gd name="T89" fmla="*/ 136 h 515"/>
              <a:gd name="T90" fmla="*/ 569 w 1110"/>
              <a:gd name="T91" fmla="*/ 105 h 515"/>
              <a:gd name="T92" fmla="*/ 446 w 1110"/>
              <a:gd name="T93" fmla="*/ 6 h 515"/>
              <a:gd name="T94" fmla="*/ 395 w 1110"/>
              <a:gd name="T95" fmla="*/ 0 h 515"/>
              <a:gd name="T96" fmla="*/ 393 w 1110"/>
              <a:gd name="T97" fmla="*/ 0 h 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110" h="515">
                <a:moveTo>
                  <a:pt x="390" y="0"/>
                </a:moveTo>
                <a:cubicBezTo>
                  <a:pt x="383" y="0"/>
                  <a:pt x="369" y="0"/>
                  <a:pt x="354" y="2"/>
                </a:cubicBezTo>
                <a:cubicBezTo>
                  <a:pt x="319" y="6"/>
                  <a:pt x="279" y="19"/>
                  <a:pt x="243" y="49"/>
                </a:cubicBezTo>
                <a:cubicBezTo>
                  <a:pt x="228" y="59"/>
                  <a:pt x="219" y="76"/>
                  <a:pt x="219" y="95"/>
                </a:cubicBezTo>
                <a:cubicBezTo>
                  <a:pt x="219" y="126"/>
                  <a:pt x="244" y="151"/>
                  <a:pt x="275" y="151"/>
                </a:cubicBezTo>
                <a:cubicBezTo>
                  <a:pt x="306" y="151"/>
                  <a:pt x="331" y="126"/>
                  <a:pt x="331" y="95"/>
                </a:cubicBezTo>
                <a:cubicBezTo>
                  <a:pt x="331" y="87"/>
                  <a:pt x="329" y="80"/>
                  <a:pt x="326" y="73"/>
                </a:cubicBezTo>
                <a:cubicBezTo>
                  <a:pt x="321" y="61"/>
                  <a:pt x="329" y="47"/>
                  <a:pt x="351" y="42"/>
                </a:cubicBezTo>
                <a:cubicBezTo>
                  <a:pt x="360" y="40"/>
                  <a:pt x="370" y="38"/>
                  <a:pt x="380" y="38"/>
                </a:cubicBezTo>
                <a:cubicBezTo>
                  <a:pt x="404" y="38"/>
                  <a:pt x="427" y="48"/>
                  <a:pt x="432" y="81"/>
                </a:cubicBezTo>
                <a:cubicBezTo>
                  <a:pt x="433" y="86"/>
                  <a:pt x="433" y="91"/>
                  <a:pt x="433" y="96"/>
                </a:cubicBezTo>
                <a:cubicBezTo>
                  <a:pt x="433" y="173"/>
                  <a:pt x="371" y="235"/>
                  <a:pt x="294" y="235"/>
                </a:cubicBezTo>
                <a:cubicBezTo>
                  <a:pt x="273" y="235"/>
                  <a:pt x="253" y="231"/>
                  <a:pt x="236" y="222"/>
                </a:cubicBezTo>
                <a:cubicBezTo>
                  <a:pt x="216" y="213"/>
                  <a:pt x="192" y="185"/>
                  <a:pt x="174" y="172"/>
                </a:cubicBezTo>
                <a:cubicBezTo>
                  <a:pt x="156" y="160"/>
                  <a:pt x="134" y="153"/>
                  <a:pt x="110" y="153"/>
                </a:cubicBezTo>
                <a:cubicBezTo>
                  <a:pt x="49" y="153"/>
                  <a:pt x="0" y="200"/>
                  <a:pt x="0" y="259"/>
                </a:cubicBezTo>
                <a:cubicBezTo>
                  <a:pt x="0" y="318"/>
                  <a:pt x="49" y="366"/>
                  <a:pt x="110" y="366"/>
                </a:cubicBezTo>
                <a:cubicBezTo>
                  <a:pt x="112" y="366"/>
                  <a:pt x="114" y="366"/>
                  <a:pt x="116" y="366"/>
                </a:cubicBezTo>
                <a:cubicBezTo>
                  <a:pt x="119" y="365"/>
                  <a:pt x="135" y="356"/>
                  <a:pt x="137" y="340"/>
                </a:cubicBezTo>
                <a:cubicBezTo>
                  <a:pt x="139" y="330"/>
                  <a:pt x="136" y="321"/>
                  <a:pt x="128" y="312"/>
                </a:cubicBezTo>
                <a:cubicBezTo>
                  <a:pt x="121" y="305"/>
                  <a:pt x="113" y="300"/>
                  <a:pt x="104" y="298"/>
                </a:cubicBezTo>
                <a:cubicBezTo>
                  <a:pt x="104" y="298"/>
                  <a:pt x="103" y="298"/>
                  <a:pt x="103" y="298"/>
                </a:cubicBezTo>
                <a:cubicBezTo>
                  <a:pt x="100" y="298"/>
                  <a:pt x="100" y="302"/>
                  <a:pt x="99" y="309"/>
                </a:cubicBezTo>
                <a:cubicBezTo>
                  <a:pt x="97" y="320"/>
                  <a:pt x="89" y="325"/>
                  <a:pt x="81" y="325"/>
                </a:cubicBezTo>
                <a:cubicBezTo>
                  <a:pt x="68" y="325"/>
                  <a:pt x="54" y="314"/>
                  <a:pt x="56" y="297"/>
                </a:cubicBezTo>
                <a:cubicBezTo>
                  <a:pt x="60" y="275"/>
                  <a:pt x="75" y="257"/>
                  <a:pt x="99" y="254"/>
                </a:cubicBezTo>
                <a:cubicBezTo>
                  <a:pt x="100" y="254"/>
                  <a:pt x="102" y="254"/>
                  <a:pt x="104" y="254"/>
                </a:cubicBezTo>
                <a:cubicBezTo>
                  <a:pt x="124" y="254"/>
                  <a:pt x="142" y="266"/>
                  <a:pt x="157" y="278"/>
                </a:cubicBezTo>
                <a:cubicBezTo>
                  <a:pt x="186" y="304"/>
                  <a:pt x="188" y="343"/>
                  <a:pt x="171" y="373"/>
                </a:cubicBezTo>
                <a:cubicBezTo>
                  <a:pt x="160" y="393"/>
                  <a:pt x="153" y="420"/>
                  <a:pt x="170" y="434"/>
                </a:cubicBezTo>
                <a:cubicBezTo>
                  <a:pt x="188" y="448"/>
                  <a:pt x="210" y="457"/>
                  <a:pt x="235" y="457"/>
                </a:cubicBezTo>
                <a:cubicBezTo>
                  <a:pt x="270" y="457"/>
                  <a:pt x="300" y="440"/>
                  <a:pt x="319" y="415"/>
                </a:cubicBezTo>
                <a:cubicBezTo>
                  <a:pt x="330" y="399"/>
                  <a:pt x="345" y="386"/>
                  <a:pt x="361" y="386"/>
                </a:cubicBezTo>
                <a:cubicBezTo>
                  <a:pt x="362" y="386"/>
                  <a:pt x="364" y="386"/>
                  <a:pt x="365" y="386"/>
                </a:cubicBezTo>
                <a:cubicBezTo>
                  <a:pt x="375" y="388"/>
                  <a:pt x="386" y="389"/>
                  <a:pt x="396" y="389"/>
                </a:cubicBezTo>
                <a:cubicBezTo>
                  <a:pt x="404" y="389"/>
                  <a:pt x="412" y="388"/>
                  <a:pt x="420" y="387"/>
                </a:cubicBezTo>
                <a:cubicBezTo>
                  <a:pt x="433" y="386"/>
                  <a:pt x="456" y="370"/>
                  <a:pt x="474" y="358"/>
                </a:cubicBezTo>
                <a:cubicBezTo>
                  <a:pt x="492" y="345"/>
                  <a:pt x="512" y="336"/>
                  <a:pt x="535" y="333"/>
                </a:cubicBezTo>
                <a:cubicBezTo>
                  <a:pt x="540" y="332"/>
                  <a:pt x="546" y="332"/>
                  <a:pt x="552" y="332"/>
                </a:cubicBezTo>
                <a:cubicBezTo>
                  <a:pt x="584" y="332"/>
                  <a:pt x="615" y="343"/>
                  <a:pt x="640" y="364"/>
                </a:cubicBezTo>
                <a:cubicBezTo>
                  <a:pt x="671" y="388"/>
                  <a:pt x="661" y="436"/>
                  <a:pt x="631" y="456"/>
                </a:cubicBezTo>
                <a:cubicBezTo>
                  <a:pt x="618" y="465"/>
                  <a:pt x="602" y="470"/>
                  <a:pt x="586" y="470"/>
                </a:cubicBezTo>
                <a:cubicBezTo>
                  <a:pt x="567" y="470"/>
                  <a:pt x="547" y="463"/>
                  <a:pt x="531" y="453"/>
                </a:cubicBezTo>
                <a:cubicBezTo>
                  <a:pt x="511" y="440"/>
                  <a:pt x="523" y="412"/>
                  <a:pt x="542" y="412"/>
                </a:cubicBezTo>
                <a:cubicBezTo>
                  <a:pt x="545" y="412"/>
                  <a:pt x="549" y="413"/>
                  <a:pt x="553" y="415"/>
                </a:cubicBezTo>
                <a:cubicBezTo>
                  <a:pt x="563" y="421"/>
                  <a:pt x="575" y="426"/>
                  <a:pt x="586" y="426"/>
                </a:cubicBezTo>
                <a:cubicBezTo>
                  <a:pt x="592" y="426"/>
                  <a:pt x="599" y="424"/>
                  <a:pt x="605" y="421"/>
                </a:cubicBezTo>
                <a:cubicBezTo>
                  <a:pt x="633" y="406"/>
                  <a:pt x="600" y="387"/>
                  <a:pt x="585" y="381"/>
                </a:cubicBezTo>
                <a:cubicBezTo>
                  <a:pt x="574" y="378"/>
                  <a:pt x="564" y="376"/>
                  <a:pt x="555" y="376"/>
                </a:cubicBezTo>
                <a:cubicBezTo>
                  <a:pt x="536" y="376"/>
                  <a:pt x="519" y="382"/>
                  <a:pt x="503" y="392"/>
                </a:cubicBezTo>
                <a:cubicBezTo>
                  <a:pt x="485" y="403"/>
                  <a:pt x="480" y="432"/>
                  <a:pt x="495" y="449"/>
                </a:cubicBezTo>
                <a:cubicBezTo>
                  <a:pt x="530" y="489"/>
                  <a:pt x="581" y="515"/>
                  <a:pt x="639" y="515"/>
                </a:cubicBezTo>
                <a:cubicBezTo>
                  <a:pt x="706" y="515"/>
                  <a:pt x="765" y="480"/>
                  <a:pt x="799" y="428"/>
                </a:cubicBezTo>
                <a:cubicBezTo>
                  <a:pt x="806" y="417"/>
                  <a:pt x="816" y="411"/>
                  <a:pt x="826" y="411"/>
                </a:cubicBezTo>
                <a:cubicBezTo>
                  <a:pt x="833" y="411"/>
                  <a:pt x="840" y="413"/>
                  <a:pt x="848" y="417"/>
                </a:cubicBezTo>
                <a:cubicBezTo>
                  <a:pt x="863" y="425"/>
                  <a:pt x="880" y="430"/>
                  <a:pt x="898" y="430"/>
                </a:cubicBezTo>
                <a:cubicBezTo>
                  <a:pt x="932" y="430"/>
                  <a:pt x="963" y="414"/>
                  <a:pt x="982" y="389"/>
                </a:cubicBezTo>
                <a:cubicBezTo>
                  <a:pt x="995" y="372"/>
                  <a:pt x="1007" y="356"/>
                  <a:pt x="1016" y="356"/>
                </a:cubicBezTo>
                <a:cubicBezTo>
                  <a:pt x="1016" y="356"/>
                  <a:pt x="1017" y="356"/>
                  <a:pt x="1017" y="356"/>
                </a:cubicBezTo>
                <a:cubicBezTo>
                  <a:pt x="1022" y="357"/>
                  <a:pt x="1028" y="357"/>
                  <a:pt x="1033" y="357"/>
                </a:cubicBezTo>
                <a:cubicBezTo>
                  <a:pt x="1076" y="357"/>
                  <a:pt x="1110" y="339"/>
                  <a:pt x="1110" y="317"/>
                </a:cubicBezTo>
                <a:cubicBezTo>
                  <a:pt x="1110" y="316"/>
                  <a:pt x="1110" y="314"/>
                  <a:pt x="1110" y="313"/>
                </a:cubicBezTo>
                <a:cubicBezTo>
                  <a:pt x="1109" y="310"/>
                  <a:pt x="1108" y="308"/>
                  <a:pt x="1107" y="308"/>
                </a:cubicBezTo>
                <a:cubicBezTo>
                  <a:pt x="1106" y="308"/>
                  <a:pt x="1105" y="308"/>
                  <a:pt x="1105" y="308"/>
                </a:cubicBezTo>
                <a:cubicBezTo>
                  <a:pt x="1100" y="307"/>
                  <a:pt x="1095" y="307"/>
                  <a:pt x="1090" y="307"/>
                </a:cubicBezTo>
                <a:cubicBezTo>
                  <a:pt x="1084" y="307"/>
                  <a:pt x="1078" y="307"/>
                  <a:pt x="1072" y="308"/>
                </a:cubicBezTo>
                <a:cubicBezTo>
                  <a:pt x="1066" y="308"/>
                  <a:pt x="1060" y="309"/>
                  <a:pt x="1054" y="309"/>
                </a:cubicBezTo>
                <a:cubicBezTo>
                  <a:pt x="1054" y="309"/>
                  <a:pt x="1054" y="309"/>
                  <a:pt x="1054" y="309"/>
                </a:cubicBezTo>
                <a:cubicBezTo>
                  <a:pt x="1043" y="309"/>
                  <a:pt x="1033" y="307"/>
                  <a:pt x="1023" y="303"/>
                </a:cubicBezTo>
                <a:cubicBezTo>
                  <a:pt x="1007" y="295"/>
                  <a:pt x="999" y="282"/>
                  <a:pt x="998" y="282"/>
                </a:cubicBezTo>
                <a:cubicBezTo>
                  <a:pt x="998" y="282"/>
                  <a:pt x="998" y="282"/>
                  <a:pt x="998" y="282"/>
                </a:cubicBezTo>
                <a:cubicBezTo>
                  <a:pt x="998" y="282"/>
                  <a:pt x="998" y="282"/>
                  <a:pt x="998" y="282"/>
                </a:cubicBezTo>
                <a:cubicBezTo>
                  <a:pt x="998" y="282"/>
                  <a:pt x="991" y="265"/>
                  <a:pt x="975" y="249"/>
                </a:cubicBezTo>
                <a:cubicBezTo>
                  <a:pt x="956" y="228"/>
                  <a:pt x="928" y="215"/>
                  <a:pt x="898" y="215"/>
                </a:cubicBezTo>
                <a:cubicBezTo>
                  <a:pt x="889" y="215"/>
                  <a:pt x="881" y="216"/>
                  <a:pt x="873" y="218"/>
                </a:cubicBezTo>
                <a:cubicBezTo>
                  <a:pt x="860" y="221"/>
                  <a:pt x="849" y="240"/>
                  <a:pt x="852" y="256"/>
                </a:cubicBezTo>
                <a:cubicBezTo>
                  <a:pt x="855" y="268"/>
                  <a:pt x="859" y="277"/>
                  <a:pt x="867" y="281"/>
                </a:cubicBezTo>
                <a:cubicBezTo>
                  <a:pt x="872" y="284"/>
                  <a:pt x="879" y="285"/>
                  <a:pt x="885" y="285"/>
                </a:cubicBezTo>
                <a:cubicBezTo>
                  <a:pt x="887" y="285"/>
                  <a:pt x="889" y="285"/>
                  <a:pt x="891" y="285"/>
                </a:cubicBezTo>
                <a:cubicBezTo>
                  <a:pt x="892" y="285"/>
                  <a:pt x="893" y="284"/>
                  <a:pt x="893" y="284"/>
                </a:cubicBezTo>
                <a:cubicBezTo>
                  <a:pt x="895" y="284"/>
                  <a:pt x="896" y="283"/>
                  <a:pt x="896" y="283"/>
                </a:cubicBezTo>
                <a:cubicBezTo>
                  <a:pt x="895" y="282"/>
                  <a:pt x="895" y="282"/>
                  <a:pt x="895" y="282"/>
                </a:cubicBezTo>
                <a:cubicBezTo>
                  <a:pt x="889" y="266"/>
                  <a:pt x="902" y="256"/>
                  <a:pt x="916" y="256"/>
                </a:cubicBezTo>
                <a:cubicBezTo>
                  <a:pt x="925" y="256"/>
                  <a:pt x="934" y="260"/>
                  <a:pt x="938" y="270"/>
                </a:cubicBezTo>
                <a:cubicBezTo>
                  <a:pt x="953" y="311"/>
                  <a:pt x="916" y="328"/>
                  <a:pt x="882" y="328"/>
                </a:cubicBezTo>
                <a:cubicBezTo>
                  <a:pt x="874" y="328"/>
                  <a:pt x="866" y="327"/>
                  <a:pt x="859" y="325"/>
                </a:cubicBezTo>
                <a:cubicBezTo>
                  <a:pt x="833" y="318"/>
                  <a:pt x="819" y="298"/>
                  <a:pt x="812" y="274"/>
                </a:cubicBezTo>
                <a:cubicBezTo>
                  <a:pt x="806" y="253"/>
                  <a:pt x="799" y="219"/>
                  <a:pt x="784" y="202"/>
                </a:cubicBezTo>
                <a:cubicBezTo>
                  <a:pt x="749" y="160"/>
                  <a:pt x="697" y="134"/>
                  <a:pt x="639" y="134"/>
                </a:cubicBezTo>
                <a:cubicBezTo>
                  <a:pt x="629" y="134"/>
                  <a:pt x="620" y="135"/>
                  <a:pt x="611" y="136"/>
                </a:cubicBezTo>
                <a:cubicBezTo>
                  <a:pt x="610" y="136"/>
                  <a:pt x="609" y="136"/>
                  <a:pt x="608" y="136"/>
                </a:cubicBezTo>
                <a:cubicBezTo>
                  <a:pt x="593" y="136"/>
                  <a:pt x="579" y="123"/>
                  <a:pt x="569" y="105"/>
                </a:cubicBezTo>
                <a:cubicBezTo>
                  <a:pt x="545" y="57"/>
                  <a:pt x="501" y="21"/>
                  <a:pt x="447" y="6"/>
                </a:cubicBezTo>
                <a:cubicBezTo>
                  <a:pt x="447" y="6"/>
                  <a:pt x="447" y="6"/>
                  <a:pt x="446" y="6"/>
                </a:cubicBezTo>
                <a:cubicBezTo>
                  <a:pt x="430" y="2"/>
                  <a:pt x="414" y="0"/>
                  <a:pt x="396" y="0"/>
                </a:cubicBezTo>
                <a:cubicBezTo>
                  <a:pt x="396" y="0"/>
                  <a:pt x="395" y="0"/>
                  <a:pt x="395" y="0"/>
                </a:cubicBezTo>
                <a:cubicBezTo>
                  <a:pt x="395" y="0"/>
                  <a:pt x="395" y="0"/>
                  <a:pt x="395" y="0"/>
                </a:cubicBezTo>
                <a:cubicBezTo>
                  <a:pt x="395" y="0"/>
                  <a:pt x="394" y="0"/>
                  <a:pt x="393" y="0"/>
                </a:cubicBezTo>
                <a:cubicBezTo>
                  <a:pt x="392" y="0"/>
                  <a:pt x="391" y="0"/>
                  <a:pt x="390" y="0"/>
                </a:cubicBezTo>
              </a:path>
            </a:pathLst>
          </a:custGeom>
          <a:solidFill>
            <a:srgbClr val="B6F1DC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grpSp>
        <p:nvGrpSpPr>
          <p:cNvPr id="16" name="组合 15"/>
          <p:cNvGrpSpPr/>
          <p:nvPr/>
        </p:nvGrpSpPr>
        <p:grpSpPr>
          <a:xfrm>
            <a:off x="1183392" y="866558"/>
            <a:ext cx="2924877" cy="3470258"/>
            <a:chOff x="790780" y="1017894"/>
            <a:chExt cx="3415427" cy="4052277"/>
          </a:xfrm>
        </p:grpSpPr>
        <p:grpSp>
          <p:nvGrpSpPr>
            <p:cNvPr id="12" name="组合 11"/>
            <p:cNvGrpSpPr/>
            <p:nvPr/>
          </p:nvGrpSpPr>
          <p:grpSpPr>
            <a:xfrm>
              <a:off x="1531495" y="2363969"/>
              <a:ext cx="2674712" cy="2706202"/>
              <a:chOff x="3938588" y="1246188"/>
              <a:chExt cx="4314826" cy="4365625"/>
            </a:xfrm>
          </p:grpSpPr>
          <p:sp>
            <p:nvSpPr>
              <p:cNvPr id="13" name="Freeform 161"/>
              <p:cNvSpPr/>
              <p:nvPr/>
            </p:nvSpPr>
            <p:spPr bwMode="auto">
              <a:xfrm>
                <a:off x="3938588" y="1430338"/>
                <a:ext cx="4179888" cy="4181475"/>
              </a:xfrm>
              <a:custGeom>
                <a:avLst/>
                <a:gdLst>
                  <a:gd name="T0" fmla="*/ 556 w 1112"/>
                  <a:gd name="T1" fmla="*/ 0 h 1112"/>
                  <a:gd name="T2" fmla="*/ 163 w 1112"/>
                  <a:gd name="T3" fmla="*/ 163 h 1112"/>
                  <a:gd name="T4" fmla="*/ 0 w 1112"/>
                  <a:gd name="T5" fmla="*/ 556 h 1112"/>
                  <a:gd name="T6" fmla="*/ 163 w 1112"/>
                  <a:gd name="T7" fmla="*/ 949 h 1112"/>
                  <a:gd name="T8" fmla="*/ 556 w 1112"/>
                  <a:gd name="T9" fmla="*/ 1112 h 1112"/>
                  <a:gd name="T10" fmla="*/ 949 w 1112"/>
                  <a:gd name="T11" fmla="*/ 949 h 1112"/>
                  <a:gd name="T12" fmla="*/ 1112 w 1112"/>
                  <a:gd name="T13" fmla="*/ 556 h 1112"/>
                  <a:gd name="T14" fmla="*/ 949 w 1112"/>
                  <a:gd name="T15" fmla="*/ 163 h 1112"/>
                  <a:gd name="T16" fmla="*/ 556 w 1112"/>
                  <a:gd name="T17" fmla="*/ 0 h 1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12" h="1112">
                    <a:moveTo>
                      <a:pt x="556" y="0"/>
                    </a:moveTo>
                    <a:cubicBezTo>
                      <a:pt x="408" y="0"/>
                      <a:pt x="268" y="58"/>
                      <a:pt x="163" y="163"/>
                    </a:cubicBezTo>
                    <a:cubicBezTo>
                      <a:pt x="58" y="268"/>
                      <a:pt x="0" y="408"/>
                      <a:pt x="0" y="556"/>
                    </a:cubicBezTo>
                    <a:cubicBezTo>
                      <a:pt x="0" y="705"/>
                      <a:pt x="58" y="844"/>
                      <a:pt x="163" y="949"/>
                    </a:cubicBezTo>
                    <a:cubicBezTo>
                      <a:pt x="268" y="1054"/>
                      <a:pt x="408" y="1112"/>
                      <a:pt x="556" y="1112"/>
                    </a:cubicBezTo>
                    <a:cubicBezTo>
                      <a:pt x="705" y="1112"/>
                      <a:pt x="844" y="1054"/>
                      <a:pt x="949" y="949"/>
                    </a:cubicBezTo>
                    <a:cubicBezTo>
                      <a:pt x="1054" y="844"/>
                      <a:pt x="1112" y="705"/>
                      <a:pt x="1112" y="556"/>
                    </a:cubicBezTo>
                    <a:cubicBezTo>
                      <a:pt x="1112" y="408"/>
                      <a:pt x="1054" y="268"/>
                      <a:pt x="949" y="163"/>
                    </a:cubicBezTo>
                    <a:cubicBezTo>
                      <a:pt x="844" y="58"/>
                      <a:pt x="705" y="0"/>
                      <a:pt x="556" y="0"/>
                    </a:cubicBezTo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Freeform 162"/>
              <p:cNvSpPr/>
              <p:nvPr/>
            </p:nvSpPr>
            <p:spPr bwMode="auto">
              <a:xfrm>
                <a:off x="4073526" y="1246188"/>
                <a:ext cx="4179888" cy="4181475"/>
              </a:xfrm>
              <a:custGeom>
                <a:avLst/>
                <a:gdLst>
                  <a:gd name="T0" fmla="*/ 556 w 1112"/>
                  <a:gd name="T1" fmla="*/ 1112 h 1112"/>
                  <a:gd name="T2" fmla="*/ 163 w 1112"/>
                  <a:gd name="T3" fmla="*/ 949 h 1112"/>
                  <a:gd name="T4" fmla="*/ 0 w 1112"/>
                  <a:gd name="T5" fmla="*/ 556 h 1112"/>
                  <a:gd name="T6" fmla="*/ 163 w 1112"/>
                  <a:gd name="T7" fmla="*/ 163 h 1112"/>
                  <a:gd name="T8" fmla="*/ 556 w 1112"/>
                  <a:gd name="T9" fmla="*/ 0 h 1112"/>
                  <a:gd name="T10" fmla="*/ 949 w 1112"/>
                  <a:gd name="T11" fmla="*/ 163 h 1112"/>
                  <a:gd name="T12" fmla="*/ 1112 w 1112"/>
                  <a:gd name="T13" fmla="*/ 556 h 1112"/>
                  <a:gd name="T14" fmla="*/ 949 w 1112"/>
                  <a:gd name="T15" fmla="*/ 949 h 1112"/>
                  <a:gd name="T16" fmla="*/ 556 w 1112"/>
                  <a:gd name="T17" fmla="*/ 1112 h 1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12" h="1112">
                    <a:moveTo>
                      <a:pt x="556" y="1112"/>
                    </a:moveTo>
                    <a:cubicBezTo>
                      <a:pt x="408" y="1112"/>
                      <a:pt x="268" y="1054"/>
                      <a:pt x="163" y="949"/>
                    </a:cubicBezTo>
                    <a:cubicBezTo>
                      <a:pt x="58" y="844"/>
                      <a:pt x="0" y="705"/>
                      <a:pt x="0" y="556"/>
                    </a:cubicBezTo>
                    <a:cubicBezTo>
                      <a:pt x="0" y="408"/>
                      <a:pt x="58" y="268"/>
                      <a:pt x="163" y="163"/>
                    </a:cubicBezTo>
                    <a:cubicBezTo>
                      <a:pt x="268" y="58"/>
                      <a:pt x="408" y="0"/>
                      <a:pt x="556" y="0"/>
                    </a:cubicBezTo>
                    <a:cubicBezTo>
                      <a:pt x="705" y="0"/>
                      <a:pt x="844" y="58"/>
                      <a:pt x="949" y="163"/>
                    </a:cubicBezTo>
                    <a:cubicBezTo>
                      <a:pt x="1054" y="268"/>
                      <a:pt x="1112" y="408"/>
                      <a:pt x="1112" y="556"/>
                    </a:cubicBezTo>
                    <a:cubicBezTo>
                      <a:pt x="1112" y="705"/>
                      <a:pt x="1054" y="844"/>
                      <a:pt x="949" y="949"/>
                    </a:cubicBezTo>
                    <a:cubicBezTo>
                      <a:pt x="844" y="1054"/>
                      <a:pt x="705" y="1112"/>
                      <a:pt x="556" y="11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Oval 163"/>
              <p:cNvSpPr>
                <a:spLocks noChangeArrowheads="1"/>
              </p:cNvSpPr>
              <p:nvPr/>
            </p:nvSpPr>
            <p:spPr bwMode="auto">
              <a:xfrm>
                <a:off x="4340226" y="1512888"/>
                <a:ext cx="3651250" cy="3651250"/>
              </a:xfrm>
              <a:prstGeom prst="ellipse">
                <a:avLst/>
              </a:pr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" name="兔子一号"/>
            <p:cNvGrpSpPr/>
            <p:nvPr/>
          </p:nvGrpSpPr>
          <p:grpSpPr>
            <a:xfrm>
              <a:off x="790780" y="1017894"/>
              <a:ext cx="2924139" cy="2675931"/>
              <a:chOff x="5200595" y="2468827"/>
              <a:chExt cx="4525962" cy="4141788"/>
            </a:xfrm>
          </p:grpSpPr>
          <p:sp>
            <p:nvSpPr>
              <p:cNvPr id="3" name="Freeform 130"/>
              <p:cNvSpPr/>
              <p:nvPr/>
            </p:nvSpPr>
            <p:spPr bwMode="auto">
              <a:xfrm>
                <a:off x="5200595" y="2706952"/>
                <a:ext cx="4421188" cy="3727450"/>
              </a:xfrm>
              <a:custGeom>
                <a:avLst/>
                <a:gdLst>
                  <a:gd name="T0" fmla="*/ 326 w 1176"/>
                  <a:gd name="T1" fmla="*/ 0 h 991"/>
                  <a:gd name="T2" fmla="*/ 310 w 1176"/>
                  <a:gd name="T3" fmla="*/ 2 h 991"/>
                  <a:gd name="T4" fmla="*/ 320 w 1176"/>
                  <a:gd name="T5" fmla="*/ 307 h 991"/>
                  <a:gd name="T6" fmla="*/ 282 w 1176"/>
                  <a:gd name="T7" fmla="*/ 323 h 991"/>
                  <a:gd name="T8" fmla="*/ 96 w 1176"/>
                  <a:gd name="T9" fmla="*/ 65 h 991"/>
                  <a:gd name="T10" fmla="*/ 76 w 1176"/>
                  <a:gd name="T11" fmla="*/ 76 h 991"/>
                  <a:gd name="T12" fmla="*/ 231 w 1176"/>
                  <a:gd name="T13" fmla="*/ 379 h 991"/>
                  <a:gd name="T14" fmla="*/ 231 w 1176"/>
                  <a:gd name="T15" fmla="*/ 379 h 991"/>
                  <a:gd name="T16" fmla="*/ 293 w 1176"/>
                  <a:gd name="T17" fmla="*/ 548 h 991"/>
                  <a:gd name="T18" fmla="*/ 297 w 1176"/>
                  <a:gd name="T19" fmla="*/ 553 h 991"/>
                  <a:gd name="T20" fmla="*/ 288 w 1176"/>
                  <a:gd name="T21" fmla="*/ 598 h 991"/>
                  <a:gd name="T22" fmla="*/ 449 w 1176"/>
                  <a:gd name="T23" fmla="*/ 946 h 991"/>
                  <a:gd name="T24" fmla="*/ 512 w 1176"/>
                  <a:gd name="T25" fmla="*/ 991 h 991"/>
                  <a:gd name="T26" fmla="*/ 533 w 1176"/>
                  <a:gd name="T27" fmla="*/ 895 h 991"/>
                  <a:gd name="T28" fmla="*/ 618 w 1176"/>
                  <a:gd name="T29" fmla="*/ 726 h 991"/>
                  <a:gd name="T30" fmla="*/ 635 w 1176"/>
                  <a:gd name="T31" fmla="*/ 724 h 991"/>
                  <a:gd name="T32" fmla="*/ 665 w 1176"/>
                  <a:gd name="T33" fmla="*/ 966 h 991"/>
                  <a:gd name="T34" fmla="*/ 681 w 1176"/>
                  <a:gd name="T35" fmla="*/ 986 h 991"/>
                  <a:gd name="T36" fmla="*/ 1055 w 1176"/>
                  <a:gd name="T37" fmla="*/ 575 h 991"/>
                  <a:gd name="T38" fmla="*/ 1055 w 1176"/>
                  <a:gd name="T39" fmla="*/ 575 h 991"/>
                  <a:gd name="T40" fmla="*/ 1093 w 1176"/>
                  <a:gd name="T41" fmla="*/ 582 h 991"/>
                  <a:gd name="T42" fmla="*/ 1176 w 1176"/>
                  <a:gd name="T43" fmla="*/ 521 h 991"/>
                  <a:gd name="T44" fmla="*/ 1093 w 1176"/>
                  <a:gd name="T45" fmla="*/ 460 h 991"/>
                  <a:gd name="T46" fmla="*/ 1011 w 1176"/>
                  <a:gd name="T47" fmla="*/ 521 h 991"/>
                  <a:gd name="T48" fmla="*/ 1012 w 1176"/>
                  <a:gd name="T49" fmla="*/ 524 h 991"/>
                  <a:gd name="T50" fmla="*/ 1012 w 1176"/>
                  <a:gd name="T51" fmla="*/ 524 h 991"/>
                  <a:gd name="T52" fmla="*/ 608 w 1176"/>
                  <a:gd name="T53" fmla="*/ 422 h 991"/>
                  <a:gd name="T54" fmla="*/ 527 w 1176"/>
                  <a:gd name="T55" fmla="*/ 425 h 991"/>
                  <a:gd name="T56" fmla="*/ 508 w 1176"/>
                  <a:gd name="T57" fmla="*/ 426 h 991"/>
                  <a:gd name="T58" fmla="*/ 507 w 1176"/>
                  <a:gd name="T59" fmla="*/ 426 h 991"/>
                  <a:gd name="T60" fmla="*/ 505 w 1176"/>
                  <a:gd name="T61" fmla="*/ 426 h 991"/>
                  <a:gd name="T62" fmla="*/ 454 w 1176"/>
                  <a:gd name="T63" fmla="*/ 347 h 991"/>
                  <a:gd name="T64" fmla="*/ 384 w 1176"/>
                  <a:gd name="T65" fmla="*/ 306 h 991"/>
                  <a:gd name="T66" fmla="*/ 384 w 1176"/>
                  <a:gd name="T67" fmla="*/ 306 h 991"/>
                  <a:gd name="T68" fmla="*/ 326 w 1176"/>
                  <a:gd name="T69" fmla="*/ 0 h 9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76" h="991">
                    <a:moveTo>
                      <a:pt x="326" y="0"/>
                    </a:moveTo>
                    <a:cubicBezTo>
                      <a:pt x="321" y="0"/>
                      <a:pt x="315" y="1"/>
                      <a:pt x="310" y="2"/>
                    </a:cubicBezTo>
                    <a:cubicBezTo>
                      <a:pt x="217" y="30"/>
                      <a:pt x="316" y="235"/>
                      <a:pt x="320" y="307"/>
                    </a:cubicBezTo>
                    <a:cubicBezTo>
                      <a:pt x="306" y="311"/>
                      <a:pt x="293" y="316"/>
                      <a:pt x="282" y="323"/>
                    </a:cubicBezTo>
                    <a:cubicBezTo>
                      <a:pt x="213" y="275"/>
                      <a:pt x="148" y="65"/>
                      <a:pt x="96" y="65"/>
                    </a:cubicBezTo>
                    <a:cubicBezTo>
                      <a:pt x="89" y="65"/>
                      <a:pt x="82" y="69"/>
                      <a:pt x="76" y="76"/>
                    </a:cubicBezTo>
                    <a:cubicBezTo>
                      <a:pt x="0" y="170"/>
                      <a:pt x="159" y="318"/>
                      <a:pt x="231" y="379"/>
                    </a:cubicBezTo>
                    <a:cubicBezTo>
                      <a:pt x="231" y="379"/>
                      <a:pt x="231" y="379"/>
                      <a:pt x="231" y="379"/>
                    </a:cubicBezTo>
                    <a:cubicBezTo>
                      <a:pt x="217" y="426"/>
                      <a:pt x="240" y="493"/>
                      <a:pt x="293" y="548"/>
                    </a:cubicBezTo>
                    <a:cubicBezTo>
                      <a:pt x="294" y="550"/>
                      <a:pt x="296" y="551"/>
                      <a:pt x="297" y="553"/>
                    </a:cubicBezTo>
                    <a:cubicBezTo>
                      <a:pt x="292" y="567"/>
                      <a:pt x="289" y="582"/>
                      <a:pt x="288" y="598"/>
                    </a:cubicBezTo>
                    <a:cubicBezTo>
                      <a:pt x="283" y="728"/>
                      <a:pt x="417" y="909"/>
                      <a:pt x="449" y="946"/>
                    </a:cubicBezTo>
                    <a:cubicBezTo>
                      <a:pt x="476" y="977"/>
                      <a:pt x="497" y="991"/>
                      <a:pt x="512" y="991"/>
                    </a:cubicBezTo>
                    <a:cubicBezTo>
                      <a:pt x="536" y="991"/>
                      <a:pt x="544" y="956"/>
                      <a:pt x="533" y="895"/>
                    </a:cubicBezTo>
                    <a:cubicBezTo>
                      <a:pt x="514" y="781"/>
                      <a:pt x="566" y="732"/>
                      <a:pt x="618" y="726"/>
                    </a:cubicBezTo>
                    <a:cubicBezTo>
                      <a:pt x="624" y="725"/>
                      <a:pt x="630" y="724"/>
                      <a:pt x="635" y="724"/>
                    </a:cubicBezTo>
                    <a:cubicBezTo>
                      <a:pt x="760" y="724"/>
                      <a:pt x="674" y="923"/>
                      <a:pt x="665" y="966"/>
                    </a:cubicBezTo>
                    <a:cubicBezTo>
                      <a:pt x="661" y="980"/>
                      <a:pt x="668" y="986"/>
                      <a:pt x="681" y="986"/>
                    </a:cubicBezTo>
                    <a:cubicBezTo>
                      <a:pt x="763" y="986"/>
                      <a:pt x="1119" y="729"/>
                      <a:pt x="1055" y="575"/>
                    </a:cubicBezTo>
                    <a:cubicBezTo>
                      <a:pt x="1055" y="575"/>
                      <a:pt x="1055" y="575"/>
                      <a:pt x="1055" y="575"/>
                    </a:cubicBezTo>
                    <a:cubicBezTo>
                      <a:pt x="1066" y="579"/>
                      <a:pt x="1079" y="582"/>
                      <a:pt x="1093" y="582"/>
                    </a:cubicBezTo>
                    <a:cubicBezTo>
                      <a:pt x="1139" y="582"/>
                      <a:pt x="1176" y="555"/>
                      <a:pt x="1176" y="521"/>
                    </a:cubicBezTo>
                    <a:cubicBezTo>
                      <a:pt x="1176" y="488"/>
                      <a:pt x="1139" y="460"/>
                      <a:pt x="1093" y="460"/>
                    </a:cubicBezTo>
                    <a:cubicBezTo>
                      <a:pt x="1048" y="460"/>
                      <a:pt x="1011" y="488"/>
                      <a:pt x="1011" y="521"/>
                    </a:cubicBezTo>
                    <a:cubicBezTo>
                      <a:pt x="1011" y="522"/>
                      <a:pt x="1012" y="523"/>
                      <a:pt x="1012" y="524"/>
                    </a:cubicBezTo>
                    <a:cubicBezTo>
                      <a:pt x="1012" y="524"/>
                      <a:pt x="1012" y="524"/>
                      <a:pt x="1012" y="524"/>
                    </a:cubicBezTo>
                    <a:cubicBezTo>
                      <a:pt x="900" y="442"/>
                      <a:pt x="737" y="422"/>
                      <a:pt x="608" y="422"/>
                    </a:cubicBezTo>
                    <a:cubicBezTo>
                      <a:pt x="579" y="422"/>
                      <a:pt x="551" y="423"/>
                      <a:pt x="527" y="425"/>
                    </a:cubicBezTo>
                    <a:cubicBezTo>
                      <a:pt x="520" y="425"/>
                      <a:pt x="514" y="425"/>
                      <a:pt x="508" y="426"/>
                    </a:cubicBezTo>
                    <a:cubicBezTo>
                      <a:pt x="507" y="426"/>
                      <a:pt x="507" y="426"/>
                      <a:pt x="507" y="426"/>
                    </a:cubicBezTo>
                    <a:cubicBezTo>
                      <a:pt x="507" y="426"/>
                      <a:pt x="506" y="426"/>
                      <a:pt x="505" y="426"/>
                    </a:cubicBezTo>
                    <a:cubicBezTo>
                      <a:pt x="493" y="396"/>
                      <a:pt x="476" y="368"/>
                      <a:pt x="454" y="347"/>
                    </a:cubicBezTo>
                    <a:cubicBezTo>
                      <a:pt x="432" y="325"/>
                      <a:pt x="408" y="312"/>
                      <a:pt x="384" y="306"/>
                    </a:cubicBezTo>
                    <a:cubicBezTo>
                      <a:pt x="384" y="306"/>
                      <a:pt x="384" y="306"/>
                      <a:pt x="384" y="306"/>
                    </a:cubicBezTo>
                    <a:cubicBezTo>
                      <a:pt x="381" y="228"/>
                      <a:pt x="408" y="0"/>
                      <a:pt x="326" y="0"/>
                    </a:cubicBezTo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" name="Freeform 131"/>
              <p:cNvSpPr/>
              <p:nvPr/>
            </p:nvSpPr>
            <p:spPr bwMode="auto">
              <a:xfrm>
                <a:off x="6370582" y="3929327"/>
                <a:ext cx="3182938" cy="2681288"/>
              </a:xfrm>
              <a:custGeom>
                <a:avLst/>
                <a:gdLst>
                  <a:gd name="T0" fmla="*/ 382 w 847"/>
                  <a:gd name="T1" fmla="*/ 610 h 713"/>
                  <a:gd name="T2" fmla="*/ 335 w 847"/>
                  <a:gd name="T3" fmla="*/ 370 h 713"/>
                  <a:gd name="T4" fmla="*/ 251 w 847"/>
                  <a:gd name="T5" fmla="*/ 540 h 713"/>
                  <a:gd name="T6" fmla="*/ 167 w 847"/>
                  <a:gd name="T7" fmla="*/ 590 h 713"/>
                  <a:gd name="T8" fmla="*/ 6 w 847"/>
                  <a:gd name="T9" fmla="*/ 242 h 713"/>
                  <a:gd name="T10" fmla="*/ 15 w 847"/>
                  <a:gd name="T11" fmla="*/ 197 h 713"/>
                  <a:gd name="T12" fmla="*/ 33 w 847"/>
                  <a:gd name="T13" fmla="*/ 152 h 713"/>
                  <a:gd name="T14" fmla="*/ 73 w 847"/>
                  <a:gd name="T15" fmla="*/ 106 h 713"/>
                  <a:gd name="T16" fmla="*/ 73 w 847"/>
                  <a:gd name="T17" fmla="*/ 106 h 713"/>
                  <a:gd name="T18" fmla="*/ 74 w 847"/>
                  <a:gd name="T19" fmla="*/ 105 h 713"/>
                  <a:gd name="T20" fmla="*/ 80 w 847"/>
                  <a:gd name="T21" fmla="*/ 99 h 713"/>
                  <a:gd name="T22" fmla="*/ 114 w 847"/>
                  <a:gd name="T23" fmla="*/ 83 h 713"/>
                  <a:gd name="T24" fmla="*/ 114 w 847"/>
                  <a:gd name="T25" fmla="*/ 83 h 713"/>
                  <a:gd name="T26" fmla="*/ 193 w 847"/>
                  <a:gd name="T27" fmla="*/ 73 h 713"/>
                  <a:gd name="T28" fmla="*/ 195 w 847"/>
                  <a:gd name="T29" fmla="*/ 73 h 713"/>
                  <a:gd name="T30" fmla="*/ 223 w 847"/>
                  <a:gd name="T31" fmla="*/ 70 h 713"/>
                  <a:gd name="T32" fmla="*/ 225 w 847"/>
                  <a:gd name="T33" fmla="*/ 70 h 713"/>
                  <a:gd name="T34" fmla="*/ 244 w 847"/>
                  <a:gd name="T35" fmla="*/ 69 h 713"/>
                  <a:gd name="T36" fmla="*/ 729 w 847"/>
                  <a:gd name="T37" fmla="*/ 168 h 713"/>
                  <a:gd name="T38" fmla="*/ 733 w 847"/>
                  <a:gd name="T39" fmla="*/ 171 h 713"/>
                  <a:gd name="T40" fmla="*/ 772 w 847"/>
                  <a:gd name="T41" fmla="*/ 219 h 713"/>
                  <a:gd name="T42" fmla="*/ 382 w 847"/>
                  <a:gd name="T43" fmla="*/ 610 h 7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47" h="713">
                    <a:moveTo>
                      <a:pt x="382" y="610"/>
                    </a:moveTo>
                    <a:cubicBezTo>
                      <a:pt x="392" y="565"/>
                      <a:pt x="485" y="351"/>
                      <a:pt x="335" y="370"/>
                    </a:cubicBezTo>
                    <a:cubicBezTo>
                      <a:pt x="284" y="376"/>
                      <a:pt x="231" y="425"/>
                      <a:pt x="251" y="540"/>
                    </a:cubicBezTo>
                    <a:cubicBezTo>
                      <a:pt x="268" y="639"/>
                      <a:pt x="235" y="668"/>
                      <a:pt x="167" y="590"/>
                    </a:cubicBezTo>
                    <a:cubicBezTo>
                      <a:pt x="134" y="553"/>
                      <a:pt x="0" y="372"/>
                      <a:pt x="6" y="242"/>
                    </a:cubicBezTo>
                    <a:cubicBezTo>
                      <a:pt x="6" y="226"/>
                      <a:pt x="9" y="211"/>
                      <a:pt x="15" y="197"/>
                    </a:cubicBezTo>
                    <a:cubicBezTo>
                      <a:pt x="23" y="176"/>
                      <a:pt x="28" y="162"/>
                      <a:pt x="33" y="152"/>
                    </a:cubicBezTo>
                    <a:cubicBezTo>
                      <a:pt x="42" y="135"/>
                      <a:pt x="51" y="126"/>
                      <a:pt x="73" y="106"/>
                    </a:cubicBezTo>
                    <a:cubicBezTo>
                      <a:pt x="73" y="106"/>
                      <a:pt x="73" y="106"/>
                      <a:pt x="73" y="106"/>
                    </a:cubicBezTo>
                    <a:cubicBezTo>
                      <a:pt x="74" y="105"/>
                      <a:pt x="74" y="105"/>
                      <a:pt x="74" y="105"/>
                    </a:cubicBezTo>
                    <a:cubicBezTo>
                      <a:pt x="76" y="103"/>
                      <a:pt x="78" y="101"/>
                      <a:pt x="80" y="99"/>
                    </a:cubicBezTo>
                    <a:cubicBezTo>
                      <a:pt x="187" y="0"/>
                      <a:pt x="116" y="80"/>
                      <a:pt x="114" y="83"/>
                    </a:cubicBezTo>
                    <a:cubicBezTo>
                      <a:pt x="114" y="83"/>
                      <a:pt x="114" y="83"/>
                      <a:pt x="114" y="83"/>
                    </a:cubicBezTo>
                    <a:cubicBezTo>
                      <a:pt x="119" y="82"/>
                      <a:pt x="148" y="77"/>
                      <a:pt x="193" y="73"/>
                    </a:cubicBezTo>
                    <a:cubicBezTo>
                      <a:pt x="194" y="73"/>
                      <a:pt x="195" y="73"/>
                      <a:pt x="195" y="73"/>
                    </a:cubicBezTo>
                    <a:cubicBezTo>
                      <a:pt x="204" y="72"/>
                      <a:pt x="213" y="71"/>
                      <a:pt x="223" y="70"/>
                    </a:cubicBezTo>
                    <a:cubicBezTo>
                      <a:pt x="223" y="70"/>
                      <a:pt x="224" y="70"/>
                      <a:pt x="225" y="70"/>
                    </a:cubicBezTo>
                    <a:cubicBezTo>
                      <a:pt x="231" y="70"/>
                      <a:pt x="238" y="69"/>
                      <a:pt x="244" y="69"/>
                    </a:cubicBezTo>
                    <a:cubicBezTo>
                      <a:pt x="380" y="61"/>
                      <a:pt x="592" y="68"/>
                      <a:pt x="729" y="168"/>
                    </a:cubicBezTo>
                    <a:cubicBezTo>
                      <a:pt x="730" y="169"/>
                      <a:pt x="732" y="170"/>
                      <a:pt x="733" y="171"/>
                    </a:cubicBezTo>
                    <a:cubicBezTo>
                      <a:pt x="752" y="185"/>
                      <a:pt x="765" y="201"/>
                      <a:pt x="772" y="219"/>
                    </a:cubicBezTo>
                    <a:cubicBezTo>
                      <a:pt x="847" y="398"/>
                      <a:pt x="360" y="713"/>
                      <a:pt x="382" y="610"/>
                    </a:cubicBezTo>
                    <a:close/>
                  </a:path>
                </a:pathLst>
              </a:custGeom>
              <a:solidFill>
                <a:srgbClr val="FFFF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" name="Freeform 132"/>
              <p:cNvSpPr/>
              <p:nvPr/>
            </p:nvSpPr>
            <p:spPr bwMode="auto">
              <a:xfrm>
                <a:off x="6392807" y="3929327"/>
                <a:ext cx="939800" cy="1138238"/>
              </a:xfrm>
              <a:custGeom>
                <a:avLst/>
                <a:gdLst>
                  <a:gd name="T0" fmla="*/ 218 w 250"/>
                  <a:gd name="T1" fmla="*/ 278 h 303"/>
                  <a:gd name="T2" fmla="*/ 132 w 250"/>
                  <a:gd name="T3" fmla="*/ 303 h 303"/>
                  <a:gd name="T4" fmla="*/ 0 w 250"/>
                  <a:gd name="T5" fmla="*/ 242 h 303"/>
                  <a:gd name="T6" fmla="*/ 9 w 250"/>
                  <a:gd name="T7" fmla="*/ 197 h 303"/>
                  <a:gd name="T8" fmla="*/ 4 w 250"/>
                  <a:gd name="T9" fmla="*/ 193 h 303"/>
                  <a:gd name="T10" fmla="*/ 27 w 250"/>
                  <a:gd name="T11" fmla="*/ 152 h 303"/>
                  <a:gd name="T12" fmla="*/ 67 w 250"/>
                  <a:gd name="T13" fmla="*/ 106 h 303"/>
                  <a:gd name="T14" fmla="*/ 67 w 250"/>
                  <a:gd name="T15" fmla="*/ 106 h 303"/>
                  <a:gd name="T16" fmla="*/ 68 w 250"/>
                  <a:gd name="T17" fmla="*/ 105 h 303"/>
                  <a:gd name="T18" fmla="*/ 74 w 250"/>
                  <a:gd name="T19" fmla="*/ 99 h 303"/>
                  <a:gd name="T20" fmla="*/ 108 w 250"/>
                  <a:gd name="T21" fmla="*/ 83 h 303"/>
                  <a:gd name="T22" fmla="*/ 108 w 250"/>
                  <a:gd name="T23" fmla="*/ 83 h 303"/>
                  <a:gd name="T24" fmla="*/ 187 w 250"/>
                  <a:gd name="T25" fmla="*/ 72 h 303"/>
                  <a:gd name="T26" fmla="*/ 189 w 250"/>
                  <a:gd name="T27" fmla="*/ 72 h 303"/>
                  <a:gd name="T28" fmla="*/ 216 w 250"/>
                  <a:gd name="T29" fmla="*/ 70 h 303"/>
                  <a:gd name="T30" fmla="*/ 219 w 250"/>
                  <a:gd name="T31" fmla="*/ 70 h 303"/>
                  <a:gd name="T32" fmla="*/ 219 w 250"/>
                  <a:gd name="T33" fmla="*/ 70 h 303"/>
                  <a:gd name="T34" fmla="*/ 238 w 250"/>
                  <a:gd name="T35" fmla="*/ 134 h 303"/>
                  <a:gd name="T36" fmla="*/ 218 w 250"/>
                  <a:gd name="T37" fmla="*/ 278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50" h="303">
                    <a:moveTo>
                      <a:pt x="218" y="278"/>
                    </a:moveTo>
                    <a:cubicBezTo>
                      <a:pt x="196" y="300"/>
                      <a:pt x="168" y="303"/>
                      <a:pt x="132" y="303"/>
                    </a:cubicBezTo>
                    <a:cubicBezTo>
                      <a:pt x="85" y="303"/>
                      <a:pt x="44" y="280"/>
                      <a:pt x="0" y="242"/>
                    </a:cubicBezTo>
                    <a:cubicBezTo>
                      <a:pt x="0" y="226"/>
                      <a:pt x="3" y="211"/>
                      <a:pt x="9" y="197"/>
                    </a:cubicBezTo>
                    <a:cubicBezTo>
                      <a:pt x="7" y="196"/>
                      <a:pt x="6" y="194"/>
                      <a:pt x="4" y="193"/>
                    </a:cubicBezTo>
                    <a:cubicBezTo>
                      <a:pt x="11" y="178"/>
                      <a:pt x="19" y="164"/>
                      <a:pt x="27" y="152"/>
                    </a:cubicBezTo>
                    <a:cubicBezTo>
                      <a:pt x="39" y="135"/>
                      <a:pt x="52" y="120"/>
                      <a:pt x="67" y="106"/>
                    </a:cubicBezTo>
                    <a:cubicBezTo>
                      <a:pt x="67" y="106"/>
                      <a:pt x="67" y="106"/>
                      <a:pt x="67" y="106"/>
                    </a:cubicBezTo>
                    <a:cubicBezTo>
                      <a:pt x="68" y="105"/>
                      <a:pt x="68" y="105"/>
                      <a:pt x="68" y="105"/>
                    </a:cubicBezTo>
                    <a:cubicBezTo>
                      <a:pt x="70" y="103"/>
                      <a:pt x="72" y="101"/>
                      <a:pt x="74" y="99"/>
                    </a:cubicBezTo>
                    <a:cubicBezTo>
                      <a:pt x="181" y="0"/>
                      <a:pt x="110" y="80"/>
                      <a:pt x="108" y="83"/>
                    </a:cubicBezTo>
                    <a:cubicBezTo>
                      <a:pt x="108" y="83"/>
                      <a:pt x="108" y="83"/>
                      <a:pt x="108" y="83"/>
                    </a:cubicBezTo>
                    <a:cubicBezTo>
                      <a:pt x="112" y="82"/>
                      <a:pt x="137" y="77"/>
                      <a:pt x="187" y="72"/>
                    </a:cubicBezTo>
                    <a:cubicBezTo>
                      <a:pt x="188" y="72"/>
                      <a:pt x="188" y="72"/>
                      <a:pt x="189" y="72"/>
                    </a:cubicBezTo>
                    <a:cubicBezTo>
                      <a:pt x="198" y="71"/>
                      <a:pt x="207" y="71"/>
                      <a:pt x="216" y="70"/>
                    </a:cubicBezTo>
                    <a:cubicBezTo>
                      <a:pt x="217" y="70"/>
                      <a:pt x="218" y="70"/>
                      <a:pt x="219" y="70"/>
                    </a:cubicBezTo>
                    <a:cubicBezTo>
                      <a:pt x="219" y="70"/>
                      <a:pt x="219" y="70"/>
                      <a:pt x="219" y="70"/>
                    </a:cubicBezTo>
                    <a:cubicBezTo>
                      <a:pt x="227" y="90"/>
                      <a:pt x="234" y="112"/>
                      <a:pt x="238" y="134"/>
                    </a:cubicBezTo>
                    <a:cubicBezTo>
                      <a:pt x="250" y="198"/>
                      <a:pt x="248" y="248"/>
                      <a:pt x="218" y="278"/>
                    </a:cubicBez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Freeform 133"/>
              <p:cNvSpPr/>
              <p:nvPr/>
            </p:nvSpPr>
            <p:spPr bwMode="auto">
              <a:xfrm>
                <a:off x="6126107" y="3726127"/>
                <a:ext cx="1190625" cy="1285875"/>
              </a:xfrm>
              <a:custGeom>
                <a:avLst/>
                <a:gdLst>
                  <a:gd name="T0" fmla="*/ 286 w 317"/>
                  <a:gd name="T1" fmla="*/ 298 h 342"/>
                  <a:gd name="T2" fmla="*/ 80 w 317"/>
                  <a:gd name="T3" fmla="*/ 251 h 342"/>
                  <a:gd name="T4" fmla="*/ 75 w 317"/>
                  <a:gd name="T5" fmla="*/ 247 h 342"/>
                  <a:gd name="T6" fmla="*/ 14 w 317"/>
                  <a:gd name="T7" fmla="*/ 77 h 342"/>
                  <a:gd name="T8" fmla="*/ 33 w 317"/>
                  <a:gd name="T9" fmla="*/ 44 h 342"/>
                  <a:gd name="T10" fmla="*/ 64 w 317"/>
                  <a:gd name="T11" fmla="*/ 21 h 342"/>
                  <a:gd name="T12" fmla="*/ 102 w 317"/>
                  <a:gd name="T13" fmla="*/ 6 h 342"/>
                  <a:gd name="T14" fmla="*/ 167 w 317"/>
                  <a:gd name="T15" fmla="*/ 5 h 342"/>
                  <a:gd name="T16" fmla="*/ 237 w 317"/>
                  <a:gd name="T17" fmla="*/ 45 h 342"/>
                  <a:gd name="T18" fmla="*/ 287 w 317"/>
                  <a:gd name="T19" fmla="*/ 124 h 342"/>
                  <a:gd name="T20" fmla="*/ 288 w 317"/>
                  <a:gd name="T21" fmla="*/ 124 h 342"/>
                  <a:gd name="T22" fmla="*/ 286 w 317"/>
                  <a:gd name="T23" fmla="*/ 298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17" h="342">
                    <a:moveTo>
                      <a:pt x="286" y="298"/>
                    </a:moveTo>
                    <a:cubicBezTo>
                      <a:pt x="242" y="342"/>
                      <a:pt x="150" y="321"/>
                      <a:pt x="80" y="251"/>
                    </a:cubicBezTo>
                    <a:cubicBezTo>
                      <a:pt x="78" y="250"/>
                      <a:pt x="77" y="248"/>
                      <a:pt x="75" y="247"/>
                    </a:cubicBezTo>
                    <a:cubicBezTo>
                      <a:pt x="23" y="192"/>
                      <a:pt x="0" y="124"/>
                      <a:pt x="14" y="77"/>
                    </a:cubicBezTo>
                    <a:cubicBezTo>
                      <a:pt x="17" y="64"/>
                      <a:pt x="24" y="53"/>
                      <a:pt x="33" y="44"/>
                    </a:cubicBezTo>
                    <a:cubicBezTo>
                      <a:pt x="42" y="36"/>
                      <a:pt x="52" y="28"/>
                      <a:pt x="64" y="21"/>
                    </a:cubicBezTo>
                    <a:cubicBezTo>
                      <a:pt x="76" y="14"/>
                      <a:pt x="89" y="9"/>
                      <a:pt x="102" y="6"/>
                    </a:cubicBezTo>
                    <a:cubicBezTo>
                      <a:pt x="123" y="0"/>
                      <a:pt x="145" y="0"/>
                      <a:pt x="167" y="5"/>
                    </a:cubicBezTo>
                    <a:cubicBezTo>
                      <a:pt x="191" y="10"/>
                      <a:pt x="215" y="23"/>
                      <a:pt x="237" y="45"/>
                    </a:cubicBezTo>
                    <a:cubicBezTo>
                      <a:pt x="258" y="66"/>
                      <a:pt x="275" y="94"/>
                      <a:pt x="287" y="124"/>
                    </a:cubicBezTo>
                    <a:cubicBezTo>
                      <a:pt x="288" y="124"/>
                      <a:pt x="288" y="124"/>
                      <a:pt x="288" y="124"/>
                    </a:cubicBezTo>
                    <a:cubicBezTo>
                      <a:pt x="315" y="191"/>
                      <a:pt x="317" y="267"/>
                      <a:pt x="286" y="298"/>
                    </a:cubicBezTo>
                    <a:close/>
                  </a:path>
                </a:pathLst>
              </a:custGeom>
              <a:solidFill>
                <a:srgbClr val="FFFF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Freeform 134"/>
              <p:cNvSpPr/>
              <p:nvPr/>
            </p:nvSpPr>
            <p:spPr bwMode="auto">
              <a:xfrm>
                <a:off x="5260920" y="2468827"/>
                <a:ext cx="1651000" cy="1752600"/>
              </a:xfrm>
              <a:custGeom>
                <a:avLst/>
                <a:gdLst>
                  <a:gd name="T0" fmla="*/ 401 w 439"/>
                  <a:gd name="T1" fmla="*/ 363 h 466"/>
                  <a:gd name="T2" fmla="*/ 322 w 439"/>
                  <a:gd name="T3" fmla="*/ 35 h 466"/>
                  <a:gd name="T4" fmla="*/ 311 w 439"/>
                  <a:gd name="T5" fmla="*/ 363 h 466"/>
                  <a:gd name="T6" fmla="*/ 89 w 439"/>
                  <a:gd name="T7" fmla="*/ 109 h 466"/>
                  <a:gd name="T8" fmla="*/ 271 w 439"/>
                  <a:gd name="T9" fmla="*/ 434 h 466"/>
                  <a:gd name="T10" fmla="*/ 401 w 439"/>
                  <a:gd name="T11" fmla="*/ 363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9" h="466">
                    <a:moveTo>
                      <a:pt x="401" y="363"/>
                    </a:moveTo>
                    <a:cubicBezTo>
                      <a:pt x="381" y="336"/>
                      <a:pt x="439" y="0"/>
                      <a:pt x="322" y="35"/>
                    </a:cubicBezTo>
                    <a:cubicBezTo>
                      <a:pt x="205" y="69"/>
                      <a:pt x="394" y="387"/>
                      <a:pt x="311" y="363"/>
                    </a:cubicBezTo>
                    <a:cubicBezTo>
                      <a:pt x="228" y="340"/>
                      <a:pt x="148" y="36"/>
                      <a:pt x="89" y="109"/>
                    </a:cubicBezTo>
                    <a:cubicBezTo>
                      <a:pt x="0" y="218"/>
                      <a:pt x="231" y="401"/>
                      <a:pt x="271" y="434"/>
                    </a:cubicBezTo>
                    <a:cubicBezTo>
                      <a:pt x="311" y="466"/>
                      <a:pt x="401" y="363"/>
                      <a:pt x="401" y="363"/>
                    </a:cubicBezTo>
                    <a:close/>
                  </a:path>
                </a:pathLst>
              </a:custGeom>
              <a:solidFill>
                <a:srgbClr val="FFFF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" name="Freeform 135"/>
              <p:cNvSpPr/>
              <p:nvPr/>
            </p:nvSpPr>
            <p:spPr bwMode="auto">
              <a:xfrm>
                <a:off x="7042095" y="4567502"/>
                <a:ext cx="315913" cy="196850"/>
              </a:xfrm>
              <a:custGeom>
                <a:avLst/>
                <a:gdLst>
                  <a:gd name="T0" fmla="*/ 36 w 84"/>
                  <a:gd name="T1" fmla="*/ 52 h 52"/>
                  <a:gd name="T2" fmla="*/ 45 w 84"/>
                  <a:gd name="T3" fmla="*/ 7 h 52"/>
                  <a:gd name="T4" fmla="*/ 36 w 84"/>
                  <a:gd name="T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4" h="52">
                    <a:moveTo>
                      <a:pt x="36" y="52"/>
                    </a:moveTo>
                    <a:cubicBezTo>
                      <a:pt x="36" y="52"/>
                      <a:pt x="84" y="14"/>
                      <a:pt x="45" y="7"/>
                    </a:cubicBezTo>
                    <a:cubicBezTo>
                      <a:pt x="5" y="0"/>
                      <a:pt x="0" y="30"/>
                      <a:pt x="36" y="52"/>
                    </a:cubicBezTo>
                    <a:close/>
                  </a:path>
                </a:pathLst>
              </a:custGeom>
              <a:solidFill>
                <a:srgbClr val="EB7F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" name="Oval 136"/>
              <p:cNvSpPr>
                <a:spLocks noChangeArrowheads="1"/>
              </p:cNvSpPr>
              <p:nvPr/>
            </p:nvSpPr>
            <p:spPr bwMode="auto">
              <a:xfrm>
                <a:off x="9110607" y="4323027"/>
                <a:ext cx="615950" cy="455613"/>
              </a:xfrm>
              <a:prstGeom prst="ellipse">
                <a:avLst/>
              </a:prstGeom>
              <a:solidFill>
                <a:srgbClr val="FFFF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Freeform 137"/>
              <p:cNvSpPr/>
              <p:nvPr/>
            </p:nvSpPr>
            <p:spPr bwMode="auto">
              <a:xfrm>
                <a:off x="6411857" y="4248415"/>
                <a:ext cx="288925" cy="134938"/>
              </a:xfrm>
              <a:custGeom>
                <a:avLst/>
                <a:gdLst>
                  <a:gd name="T0" fmla="*/ 39 w 77"/>
                  <a:gd name="T1" fmla="*/ 14 h 36"/>
                  <a:gd name="T2" fmla="*/ 0 w 77"/>
                  <a:gd name="T3" fmla="*/ 36 h 36"/>
                  <a:gd name="T4" fmla="*/ 38 w 77"/>
                  <a:gd name="T5" fmla="*/ 0 h 36"/>
                  <a:gd name="T6" fmla="*/ 77 w 77"/>
                  <a:gd name="T7" fmla="*/ 35 h 36"/>
                  <a:gd name="T8" fmla="*/ 39 w 77"/>
                  <a:gd name="T9" fmla="*/ 1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36">
                    <a:moveTo>
                      <a:pt x="39" y="14"/>
                    </a:moveTo>
                    <a:cubicBezTo>
                      <a:pt x="22" y="14"/>
                      <a:pt x="8" y="23"/>
                      <a:pt x="0" y="36"/>
                    </a:cubicBezTo>
                    <a:cubicBezTo>
                      <a:pt x="1" y="16"/>
                      <a:pt x="18" y="0"/>
                      <a:pt x="38" y="0"/>
                    </a:cubicBezTo>
                    <a:cubicBezTo>
                      <a:pt x="59" y="0"/>
                      <a:pt x="75" y="15"/>
                      <a:pt x="77" y="35"/>
                    </a:cubicBezTo>
                    <a:cubicBezTo>
                      <a:pt x="69" y="22"/>
                      <a:pt x="55" y="14"/>
                      <a:pt x="39" y="14"/>
                    </a:cubicBez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138"/>
              <p:cNvSpPr/>
              <p:nvPr/>
            </p:nvSpPr>
            <p:spPr bwMode="auto">
              <a:xfrm>
                <a:off x="6888107" y="4113477"/>
                <a:ext cx="219075" cy="104775"/>
              </a:xfrm>
              <a:custGeom>
                <a:avLst/>
                <a:gdLst>
                  <a:gd name="T0" fmla="*/ 29 w 58"/>
                  <a:gd name="T1" fmla="*/ 11 h 28"/>
                  <a:gd name="T2" fmla="*/ 0 w 58"/>
                  <a:gd name="T3" fmla="*/ 28 h 28"/>
                  <a:gd name="T4" fmla="*/ 29 w 58"/>
                  <a:gd name="T5" fmla="*/ 0 h 28"/>
                  <a:gd name="T6" fmla="*/ 58 w 58"/>
                  <a:gd name="T7" fmla="*/ 28 h 28"/>
                  <a:gd name="T8" fmla="*/ 29 w 58"/>
                  <a:gd name="T9" fmla="*/ 1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9" y="11"/>
                    </a:moveTo>
                    <a:cubicBezTo>
                      <a:pt x="16" y="11"/>
                      <a:pt x="5" y="18"/>
                      <a:pt x="0" y="28"/>
                    </a:cubicBezTo>
                    <a:cubicBezTo>
                      <a:pt x="0" y="13"/>
                      <a:pt x="13" y="0"/>
                      <a:pt x="29" y="0"/>
                    </a:cubicBezTo>
                    <a:cubicBezTo>
                      <a:pt x="44" y="0"/>
                      <a:pt x="57" y="12"/>
                      <a:pt x="58" y="28"/>
                    </a:cubicBezTo>
                    <a:cubicBezTo>
                      <a:pt x="52" y="18"/>
                      <a:pt x="41" y="11"/>
                      <a:pt x="29" y="11"/>
                    </a:cubicBez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17" name="文本框 16"/>
          <p:cNvSpPr txBox="1"/>
          <p:nvPr/>
        </p:nvSpPr>
        <p:spPr>
          <a:xfrm>
            <a:off x="2246867" y="2628195"/>
            <a:ext cx="114662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500" dirty="0">
                <a:latin typeface="文悦古典明朝体 (非商业使用) W5" pitchFamily="50" charset="-122"/>
                <a:ea typeface="文悦古典明朝体 (非商业使用) W5" pitchFamily="50" charset="-122"/>
              </a:rPr>
              <a:t>贰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409590" y="612845"/>
            <a:ext cx="923330" cy="563231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4800" dirty="0">
                <a:solidFill>
                  <a:schemeClr val="bg1"/>
                </a:solidFill>
                <a:latin typeface="文悦古典明朝体 (非商业使用) W5" pitchFamily="50" charset="-122"/>
                <a:ea typeface="文悦古典明朝体 (非商业使用) W5" pitchFamily="50" charset="-122"/>
              </a:rPr>
              <a:t>请在此输入您的标题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5427052" y="614781"/>
            <a:ext cx="2185214" cy="4787778"/>
          </a:xfrm>
          <a:prstGeom prst="rect">
            <a:avLst/>
          </a:prstGeom>
          <a:noFill/>
        </p:spPr>
        <p:txBody>
          <a:bodyPr vert="eaVert" wrap="square" rtlCol="0" anchor="b" anchorCtr="0">
            <a:norm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国风好色而不淫，小雅怨诽而不乱若离骚者，可谓兼之矣</a:t>
            </a:r>
            <a:endParaRPr lang="en-US" altLang="zh-CN" sz="2000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即指诗经</a:t>
            </a:r>
            <a:r>
              <a:rPr lang="en-US" altLang="zh-CN" sz="20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·</a:t>
            </a:r>
            <a:r>
              <a:rPr lang="zh-CN" altLang="en-US" sz="20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国风描写男女感情之事却不过分失当，是对诗经比较高的评价</a:t>
            </a:r>
          </a:p>
        </p:txBody>
      </p:sp>
      <p:sp>
        <p:nvSpPr>
          <p:cNvPr id="26" name="TextBox 35"/>
          <p:cNvSpPr/>
          <p:nvPr/>
        </p:nvSpPr>
        <p:spPr>
          <a:xfrm>
            <a:off x="8802344" y="1243557"/>
            <a:ext cx="2722766" cy="3093259"/>
          </a:xfrm>
          <a:custGeom>
            <a:avLst/>
            <a:gdLst/>
            <a:ahLst/>
            <a:cxnLst/>
            <a:rect l="0" t="0" r="0" b="0"/>
            <a:pathLst>
              <a:path w="2366972" h="2689051">
                <a:moveTo>
                  <a:pt x="0" y="0"/>
                </a:moveTo>
                <a:lnTo>
                  <a:pt x="2366971" y="0"/>
                </a:lnTo>
                <a:lnTo>
                  <a:pt x="2366971" y="2689050"/>
                </a:lnTo>
                <a:lnTo>
                  <a:pt x="0" y="2689050"/>
                </a:lnTo>
                <a:close/>
              </a:path>
            </a:pathLst>
          </a:custGeom>
          <a:blipFill dpi="0" rotWithShape="1">
            <a:blip r:embed="rId3">
              <a:alphaModFix amt="1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Freeform 475"/>
          <p:cNvSpPr/>
          <p:nvPr/>
        </p:nvSpPr>
        <p:spPr bwMode="auto">
          <a:xfrm>
            <a:off x="7327252" y="4096210"/>
            <a:ext cx="1188673" cy="1952825"/>
          </a:xfrm>
          <a:custGeom>
            <a:avLst/>
            <a:gdLst>
              <a:gd name="T0" fmla="*/ 18 w 18"/>
              <a:gd name="T1" fmla="*/ 12 h 29"/>
              <a:gd name="T2" fmla="*/ 16 w 18"/>
              <a:gd name="T3" fmla="*/ 12 h 29"/>
              <a:gd name="T4" fmla="*/ 15 w 18"/>
              <a:gd name="T5" fmla="*/ 12 h 29"/>
              <a:gd name="T6" fmla="*/ 15 w 18"/>
              <a:gd name="T7" fmla="*/ 12 h 29"/>
              <a:gd name="T8" fmla="*/ 13 w 18"/>
              <a:gd name="T9" fmla="*/ 12 h 29"/>
              <a:gd name="T10" fmla="*/ 11 w 18"/>
              <a:gd name="T11" fmla="*/ 12 h 29"/>
              <a:gd name="T12" fmla="*/ 15 w 18"/>
              <a:gd name="T13" fmla="*/ 10 h 29"/>
              <a:gd name="T14" fmla="*/ 16 w 18"/>
              <a:gd name="T15" fmla="*/ 7 h 29"/>
              <a:gd name="T16" fmla="*/ 14 w 18"/>
              <a:gd name="T17" fmla="*/ 7 h 29"/>
              <a:gd name="T18" fmla="*/ 15 w 18"/>
              <a:gd name="T19" fmla="*/ 5 h 29"/>
              <a:gd name="T20" fmla="*/ 15 w 18"/>
              <a:gd name="T21" fmla="*/ 5 h 29"/>
              <a:gd name="T22" fmla="*/ 15 w 18"/>
              <a:gd name="T23" fmla="*/ 3 h 29"/>
              <a:gd name="T24" fmla="*/ 14 w 18"/>
              <a:gd name="T25" fmla="*/ 1 h 29"/>
              <a:gd name="T26" fmla="*/ 13 w 18"/>
              <a:gd name="T27" fmla="*/ 3 h 29"/>
              <a:gd name="T28" fmla="*/ 12 w 18"/>
              <a:gd name="T29" fmla="*/ 3 h 29"/>
              <a:gd name="T30" fmla="*/ 12 w 18"/>
              <a:gd name="T31" fmla="*/ 3 h 29"/>
              <a:gd name="T32" fmla="*/ 10 w 18"/>
              <a:gd name="T33" fmla="*/ 5 h 29"/>
              <a:gd name="T34" fmla="*/ 9 w 18"/>
              <a:gd name="T35" fmla="*/ 3 h 29"/>
              <a:gd name="T36" fmla="*/ 8 w 18"/>
              <a:gd name="T37" fmla="*/ 5 h 29"/>
              <a:gd name="T38" fmla="*/ 8 w 18"/>
              <a:gd name="T39" fmla="*/ 7 h 29"/>
              <a:gd name="T40" fmla="*/ 8 w 18"/>
              <a:gd name="T41" fmla="*/ 9 h 29"/>
              <a:gd name="T42" fmla="*/ 7 w 18"/>
              <a:gd name="T43" fmla="*/ 6 h 29"/>
              <a:gd name="T44" fmla="*/ 6 w 18"/>
              <a:gd name="T45" fmla="*/ 5 h 29"/>
              <a:gd name="T46" fmla="*/ 5 w 18"/>
              <a:gd name="T47" fmla="*/ 3 h 29"/>
              <a:gd name="T48" fmla="*/ 4 w 18"/>
              <a:gd name="T49" fmla="*/ 5 h 29"/>
              <a:gd name="T50" fmla="*/ 4 w 18"/>
              <a:gd name="T51" fmla="*/ 6 h 29"/>
              <a:gd name="T52" fmla="*/ 3 w 18"/>
              <a:gd name="T53" fmla="*/ 7 h 29"/>
              <a:gd name="T54" fmla="*/ 4 w 18"/>
              <a:gd name="T55" fmla="*/ 10 h 29"/>
              <a:gd name="T56" fmla="*/ 2 w 18"/>
              <a:gd name="T57" fmla="*/ 11 h 29"/>
              <a:gd name="T58" fmla="*/ 1 w 18"/>
              <a:gd name="T59" fmla="*/ 12 h 29"/>
              <a:gd name="T60" fmla="*/ 3 w 18"/>
              <a:gd name="T61" fmla="*/ 14 h 29"/>
              <a:gd name="T62" fmla="*/ 7 w 18"/>
              <a:gd name="T63" fmla="*/ 15 h 29"/>
              <a:gd name="T64" fmla="*/ 4 w 18"/>
              <a:gd name="T65" fmla="*/ 22 h 29"/>
              <a:gd name="T66" fmla="*/ 3 w 18"/>
              <a:gd name="T67" fmla="*/ 25 h 29"/>
              <a:gd name="T68" fmla="*/ 1 w 18"/>
              <a:gd name="T69" fmla="*/ 29 h 29"/>
              <a:gd name="T70" fmla="*/ 3 w 18"/>
              <a:gd name="T71" fmla="*/ 24 h 29"/>
              <a:gd name="T72" fmla="*/ 5 w 18"/>
              <a:gd name="T73" fmla="*/ 18 h 29"/>
              <a:gd name="T74" fmla="*/ 6 w 18"/>
              <a:gd name="T75" fmla="*/ 17 h 29"/>
              <a:gd name="T76" fmla="*/ 8 w 18"/>
              <a:gd name="T77" fmla="*/ 16 h 29"/>
              <a:gd name="T78" fmla="*/ 10 w 18"/>
              <a:gd name="T79" fmla="*/ 17 h 29"/>
              <a:gd name="T80" fmla="*/ 13 w 18"/>
              <a:gd name="T81" fmla="*/ 18 h 29"/>
              <a:gd name="T82" fmla="*/ 12 w 18"/>
              <a:gd name="T83" fmla="*/ 16 h 29"/>
              <a:gd name="T84" fmla="*/ 15 w 18"/>
              <a:gd name="T85" fmla="*/ 16 h 29"/>
              <a:gd name="T86" fmla="*/ 15 w 18"/>
              <a:gd name="T87" fmla="*/ 15 h 29"/>
              <a:gd name="T88" fmla="*/ 17 w 18"/>
              <a:gd name="T89" fmla="*/ 14 h 29"/>
              <a:gd name="T90" fmla="*/ 16 w 18"/>
              <a:gd name="T91" fmla="*/ 14 h 29"/>
              <a:gd name="T92" fmla="*/ 18 w 18"/>
              <a:gd name="T93" fmla="*/ 13 h 29"/>
              <a:gd name="T94" fmla="*/ 18 w 18"/>
              <a:gd name="T95" fmla="*/ 12 h 29"/>
              <a:gd name="T96" fmla="*/ 18 w 18"/>
              <a:gd name="T97" fmla="*/ 12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8" h="29">
                <a:moveTo>
                  <a:pt x="18" y="12"/>
                </a:moveTo>
                <a:cubicBezTo>
                  <a:pt x="18" y="13"/>
                  <a:pt x="17" y="12"/>
                  <a:pt x="16" y="12"/>
                </a:cubicBezTo>
                <a:cubicBezTo>
                  <a:pt x="16" y="12"/>
                  <a:pt x="16" y="12"/>
                  <a:pt x="15" y="12"/>
                </a:cubicBezTo>
                <a:cubicBezTo>
                  <a:pt x="14" y="12"/>
                  <a:pt x="15" y="12"/>
                  <a:pt x="15" y="12"/>
                </a:cubicBezTo>
                <a:cubicBezTo>
                  <a:pt x="14" y="12"/>
                  <a:pt x="14" y="12"/>
                  <a:pt x="13" y="12"/>
                </a:cubicBezTo>
                <a:cubicBezTo>
                  <a:pt x="13" y="13"/>
                  <a:pt x="12" y="12"/>
                  <a:pt x="11" y="12"/>
                </a:cubicBezTo>
                <a:cubicBezTo>
                  <a:pt x="12" y="11"/>
                  <a:pt x="14" y="10"/>
                  <a:pt x="15" y="10"/>
                </a:cubicBezTo>
                <a:cubicBezTo>
                  <a:pt x="15" y="9"/>
                  <a:pt x="16" y="8"/>
                  <a:pt x="16" y="7"/>
                </a:cubicBezTo>
                <a:cubicBezTo>
                  <a:pt x="16" y="8"/>
                  <a:pt x="14" y="7"/>
                  <a:pt x="14" y="7"/>
                </a:cubicBezTo>
                <a:cubicBezTo>
                  <a:pt x="14" y="6"/>
                  <a:pt x="15" y="6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4" y="5"/>
                  <a:pt x="15" y="4"/>
                  <a:pt x="15" y="3"/>
                </a:cubicBezTo>
                <a:cubicBezTo>
                  <a:pt x="15" y="3"/>
                  <a:pt x="15" y="0"/>
                  <a:pt x="14" y="1"/>
                </a:cubicBezTo>
                <a:cubicBezTo>
                  <a:pt x="13" y="1"/>
                  <a:pt x="13" y="3"/>
                  <a:pt x="13" y="3"/>
                </a:cubicBezTo>
                <a:cubicBezTo>
                  <a:pt x="13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1" y="3"/>
                  <a:pt x="11" y="4"/>
                  <a:pt x="10" y="5"/>
                </a:cubicBezTo>
                <a:cubicBezTo>
                  <a:pt x="10" y="4"/>
                  <a:pt x="9" y="3"/>
                  <a:pt x="9" y="3"/>
                </a:cubicBezTo>
                <a:cubicBezTo>
                  <a:pt x="9" y="3"/>
                  <a:pt x="8" y="5"/>
                  <a:pt x="8" y="5"/>
                </a:cubicBezTo>
                <a:cubicBezTo>
                  <a:pt x="8" y="6"/>
                  <a:pt x="9" y="7"/>
                  <a:pt x="8" y="7"/>
                </a:cubicBezTo>
                <a:cubicBezTo>
                  <a:pt x="8" y="8"/>
                  <a:pt x="8" y="9"/>
                  <a:pt x="8" y="9"/>
                </a:cubicBezTo>
                <a:cubicBezTo>
                  <a:pt x="7" y="9"/>
                  <a:pt x="7" y="7"/>
                  <a:pt x="7" y="6"/>
                </a:cubicBezTo>
                <a:cubicBezTo>
                  <a:pt x="7" y="7"/>
                  <a:pt x="6" y="5"/>
                  <a:pt x="6" y="5"/>
                </a:cubicBezTo>
                <a:cubicBezTo>
                  <a:pt x="6" y="5"/>
                  <a:pt x="5" y="4"/>
                  <a:pt x="5" y="3"/>
                </a:cubicBezTo>
                <a:cubicBezTo>
                  <a:pt x="4" y="1"/>
                  <a:pt x="4" y="6"/>
                  <a:pt x="4" y="5"/>
                </a:cubicBezTo>
                <a:cubicBezTo>
                  <a:pt x="3" y="6"/>
                  <a:pt x="4" y="6"/>
                  <a:pt x="4" y="6"/>
                </a:cubicBezTo>
                <a:cubicBezTo>
                  <a:pt x="4" y="6"/>
                  <a:pt x="3" y="8"/>
                  <a:pt x="3" y="7"/>
                </a:cubicBezTo>
                <a:cubicBezTo>
                  <a:pt x="3" y="8"/>
                  <a:pt x="3" y="10"/>
                  <a:pt x="4" y="10"/>
                </a:cubicBezTo>
                <a:cubicBezTo>
                  <a:pt x="4" y="11"/>
                  <a:pt x="4" y="12"/>
                  <a:pt x="2" y="11"/>
                </a:cubicBezTo>
                <a:cubicBezTo>
                  <a:pt x="2" y="11"/>
                  <a:pt x="0" y="10"/>
                  <a:pt x="1" y="12"/>
                </a:cubicBezTo>
                <a:cubicBezTo>
                  <a:pt x="1" y="13"/>
                  <a:pt x="2" y="13"/>
                  <a:pt x="3" y="14"/>
                </a:cubicBezTo>
                <a:cubicBezTo>
                  <a:pt x="2" y="15"/>
                  <a:pt x="6" y="15"/>
                  <a:pt x="7" y="15"/>
                </a:cubicBezTo>
                <a:cubicBezTo>
                  <a:pt x="6" y="17"/>
                  <a:pt x="5" y="19"/>
                  <a:pt x="4" y="22"/>
                </a:cubicBezTo>
                <a:cubicBezTo>
                  <a:pt x="3" y="23"/>
                  <a:pt x="3" y="24"/>
                  <a:pt x="3" y="25"/>
                </a:cubicBezTo>
                <a:cubicBezTo>
                  <a:pt x="2" y="26"/>
                  <a:pt x="1" y="28"/>
                  <a:pt x="1" y="29"/>
                </a:cubicBezTo>
                <a:cubicBezTo>
                  <a:pt x="2" y="28"/>
                  <a:pt x="3" y="25"/>
                  <a:pt x="3" y="24"/>
                </a:cubicBezTo>
                <a:cubicBezTo>
                  <a:pt x="4" y="22"/>
                  <a:pt x="5" y="20"/>
                  <a:pt x="5" y="18"/>
                </a:cubicBezTo>
                <a:cubicBezTo>
                  <a:pt x="6" y="18"/>
                  <a:pt x="6" y="17"/>
                  <a:pt x="6" y="17"/>
                </a:cubicBezTo>
                <a:cubicBezTo>
                  <a:pt x="7" y="15"/>
                  <a:pt x="7" y="15"/>
                  <a:pt x="8" y="16"/>
                </a:cubicBezTo>
                <a:cubicBezTo>
                  <a:pt x="8" y="16"/>
                  <a:pt x="10" y="18"/>
                  <a:pt x="10" y="17"/>
                </a:cubicBezTo>
                <a:cubicBezTo>
                  <a:pt x="10" y="18"/>
                  <a:pt x="12" y="19"/>
                  <a:pt x="13" y="18"/>
                </a:cubicBezTo>
                <a:cubicBezTo>
                  <a:pt x="13" y="18"/>
                  <a:pt x="12" y="17"/>
                  <a:pt x="12" y="16"/>
                </a:cubicBezTo>
                <a:cubicBezTo>
                  <a:pt x="13" y="16"/>
                  <a:pt x="15" y="16"/>
                  <a:pt x="15" y="16"/>
                </a:cubicBezTo>
                <a:cubicBezTo>
                  <a:pt x="15" y="15"/>
                  <a:pt x="15" y="15"/>
                  <a:pt x="15" y="15"/>
                </a:cubicBezTo>
                <a:cubicBezTo>
                  <a:pt x="15" y="15"/>
                  <a:pt x="16" y="15"/>
                  <a:pt x="17" y="14"/>
                </a:cubicBezTo>
                <a:cubicBezTo>
                  <a:pt x="17" y="14"/>
                  <a:pt x="17" y="14"/>
                  <a:pt x="16" y="14"/>
                </a:cubicBezTo>
                <a:cubicBezTo>
                  <a:pt x="17" y="14"/>
                  <a:pt x="18" y="13"/>
                  <a:pt x="18" y="13"/>
                </a:cubicBezTo>
                <a:cubicBezTo>
                  <a:pt x="18" y="12"/>
                  <a:pt x="18" y="12"/>
                  <a:pt x="18" y="12"/>
                </a:cubicBezTo>
                <a:cubicBezTo>
                  <a:pt x="18" y="12"/>
                  <a:pt x="18" y="12"/>
                  <a:pt x="18" y="12"/>
                </a:cubicBezTo>
                <a:close/>
              </a:path>
            </a:pathLst>
          </a:custGeom>
          <a:solidFill>
            <a:srgbClr val="BE0D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7" grpId="0"/>
      <p:bldP spid="18" grpId="0"/>
      <p:bldP spid="21" grpId="0"/>
      <p:bldP spid="26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447886" y="283390"/>
            <a:ext cx="3385205" cy="647322"/>
            <a:chOff x="447886" y="283390"/>
            <a:chExt cx="3385205" cy="647322"/>
          </a:xfrm>
        </p:grpSpPr>
        <p:sp>
          <p:nvSpPr>
            <p:cNvPr id="21" name="Freeform 483"/>
            <p:cNvSpPr/>
            <p:nvPr/>
          </p:nvSpPr>
          <p:spPr bwMode="auto">
            <a:xfrm>
              <a:off x="447886" y="283390"/>
              <a:ext cx="750304" cy="647322"/>
            </a:xfrm>
            <a:custGeom>
              <a:avLst/>
              <a:gdLst>
                <a:gd name="T0" fmla="*/ 30 w 43"/>
                <a:gd name="T1" fmla="*/ 29 h 37"/>
                <a:gd name="T2" fmla="*/ 34 w 43"/>
                <a:gd name="T3" fmla="*/ 30 h 37"/>
                <a:gd name="T4" fmla="*/ 39 w 43"/>
                <a:gd name="T5" fmla="*/ 30 h 37"/>
                <a:gd name="T6" fmla="*/ 36 w 43"/>
                <a:gd name="T7" fmla="*/ 23 h 37"/>
                <a:gd name="T8" fmla="*/ 30 w 43"/>
                <a:gd name="T9" fmla="*/ 17 h 37"/>
                <a:gd name="T10" fmla="*/ 28 w 43"/>
                <a:gd name="T11" fmla="*/ 14 h 37"/>
                <a:gd name="T12" fmla="*/ 34 w 43"/>
                <a:gd name="T13" fmla="*/ 13 h 37"/>
                <a:gd name="T14" fmla="*/ 39 w 43"/>
                <a:gd name="T15" fmla="*/ 12 h 37"/>
                <a:gd name="T16" fmla="*/ 43 w 43"/>
                <a:gd name="T17" fmla="*/ 10 h 37"/>
                <a:gd name="T18" fmla="*/ 38 w 43"/>
                <a:gd name="T19" fmla="*/ 8 h 37"/>
                <a:gd name="T20" fmla="*/ 35 w 43"/>
                <a:gd name="T21" fmla="*/ 6 h 37"/>
                <a:gd name="T22" fmla="*/ 35 w 43"/>
                <a:gd name="T23" fmla="*/ 4 h 37"/>
                <a:gd name="T24" fmla="*/ 28 w 43"/>
                <a:gd name="T25" fmla="*/ 6 h 37"/>
                <a:gd name="T26" fmla="*/ 26 w 43"/>
                <a:gd name="T27" fmla="*/ 5 h 37"/>
                <a:gd name="T28" fmla="*/ 26 w 43"/>
                <a:gd name="T29" fmla="*/ 0 h 37"/>
                <a:gd name="T30" fmla="*/ 22 w 43"/>
                <a:gd name="T31" fmla="*/ 3 h 37"/>
                <a:gd name="T32" fmla="*/ 18 w 43"/>
                <a:gd name="T33" fmla="*/ 11 h 37"/>
                <a:gd name="T34" fmla="*/ 10 w 43"/>
                <a:gd name="T35" fmla="*/ 6 h 37"/>
                <a:gd name="T36" fmla="*/ 5 w 43"/>
                <a:gd name="T37" fmla="*/ 4 h 37"/>
                <a:gd name="T38" fmla="*/ 1 w 43"/>
                <a:gd name="T39" fmla="*/ 1 h 37"/>
                <a:gd name="T40" fmla="*/ 0 w 43"/>
                <a:gd name="T41" fmla="*/ 1 h 37"/>
                <a:gd name="T42" fmla="*/ 7 w 43"/>
                <a:gd name="T43" fmla="*/ 5 h 37"/>
                <a:gd name="T44" fmla="*/ 18 w 43"/>
                <a:gd name="T45" fmla="*/ 11 h 37"/>
                <a:gd name="T46" fmla="*/ 9 w 43"/>
                <a:gd name="T47" fmla="*/ 17 h 37"/>
                <a:gd name="T48" fmla="*/ 10 w 43"/>
                <a:gd name="T49" fmla="*/ 19 h 37"/>
                <a:gd name="T50" fmla="*/ 13 w 43"/>
                <a:gd name="T51" fmla="*/ 21 h 37"/>
                <a:gd name="T52" fmla="*/ 11 w 43"/>
                <a:gd name="T53" fmla="*/ 27 h 37"/>
                <a:gd name="T54" fmla="*/ 14 w 43"/>
                <a:gd name="T55" fmla="*/ 30 h 37"/>
                <a:gd name="T56" fmla="*/ 18 w 43"/>
                <a:gd name="T57" fmla="*/ 37 h 37"/>
                <a:gd name="T58" fmla="*/ 20 w 43"/>
                <a:gd name="T59" fmla="*/ 31 h 37"/>
                <a:gd name="T60" fmla="*/ 20 w 43"/>
                <a:gd name="T61" fmla="*/ 24 h 37"/>
                <a:gd name="T62" fmla="*/ 23 w 43"/>
                <a:gd name="T63" fmla="*/ 22 h 37"/>
                <a:gd name="T64" fmla="*/ 27 w 43"/>
                <a:gd name="T65" fmla="*/ 26 h 37"/>
                <a:gd name="T66" fmla="*/ 30 w 43"/>
                <a:gd name="T67" fmla="*/ 29 h 37"/>
                <a:gd name="T68" fmla="*/ 30 w 43"/>
                <a:gd name="T69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" h="37">
                  <a:moveTo>
                    <a:pt x="30" y="29"/>
                  </a:moveTo>
                  <a:cubicBezTo>
                    <a:pt x="32" y="28"/>
                    <a:pt x="32" y="28"/>
                    <a:pt x="34" y="30"/>
                  </a:cubicBezTo>
                  <a:cubicBezTo>
                    <a:pt x="34" y="30"/>
                    <a:pt x="39" y="31"/>
                    <a:pt x="39" y="30"/>
                  </a:cubicBezTo>
                  <a:cubicBezTo>
                    <a:pt x="39" y="29"/>
                    <a:pt x="33" y="24"/>
                    <a:pt x="36" y="23"/>
                  </a:cubicBezTo>
                  <a:cubicBezTo>
                    <a:pt x="38" y="22"/>
                    <a:pt x="31" y="18"/>
                    <a:pt x="30" y="17"/>
                  </a:cubicBezTo>
                  <a:cubicBezTo>
                    <a:pt x="29" y="17"/>
                    <a:pt x="27" y="16"/>
                    <a:pt x="28" y="14"/>
                  </a:cubicBezTo>
                  <a:cubicBezTo>
                    <a:pt x="29" y="13"/>
                    <a:pt x="32" y="13"/>
                    <a:pt x="34" y="13"/>
                  </a:cubicBezTo>
                  <a:cubicBezTo>
                    <a:pt x="36" y="13"/>
                    <a:pt x="37" y="13"/>
                    <a:pt x="39" y="12"/>
                  </a:cubicBezTo>
                  <a:cubicBezTo>
                    <a:pt x="40" y="12"/>
                    <a:pt x="43" y="10"/>
                    <a:pt x="43" y="10"/>
                  </a:cubicBezTo>
                  <a:cubicBezTo>
                    <a:pt x="43" y="10"/>
                    <a:pt x="39" y="8"/>
                    <a:pt x="38" y="8"/>
                  </a:cubicBezTo>
                  <a:cubicBezTo>
                    <a:pt x="37" y="7"/>
                    <a:pt x="36" y="7"/>
                    <a:pt x="35" y="6"/>
                  </a:cubicBezTo>
                  <a:cubicBezTo>
                    <a:pt x="35" y="6"/>
                    <a:pt x="36" y="5"/>
                    <a:pt x="35" y="4"/>
                  </a:cubicBezTo>
                  <a:cubicBezTo>
                    <a:pt x="35" y="4"/>
                    <a:pt x="29" y="6"/>
                    <a:pt x="28" y="6"/>
                  </a:cubicBezTo>
                  <a:cubicBezTo>
                    <a:pt x="27" y="7"/>
                    <a:pt x="25" y="7"/>
                    <a:pt x="26" y="5"/>
                  </a:cubicBezTo>
                  <a:cubicBezTo>
                    <a:pt x="26" y="4"/>
                    <a:pt x="27" y="1"/>
                    <a:pt x="26" y="0"/>
                  </a:cubicBezTo>
                  <a:cubicBezTo>
                    <a:pt x="25" y="0"/>
                    <a:pt x="23" y="3"/>
                    <a:pt x="22" y="3"/>
                  </a:cubicBezTo>
                  <a:cubicBezTo>
                    <a:pt x="20" y="4"/>
                    <a:pt x="18" y="8"/>
                    <a:pt x="18" y="11"/>
                  </a:cubicBezTo>
                  <a:cubicBezTo>
                    <a:pt x="15" y="9"/>
                    <a:pt x="13" y="8"/>
                    <a:pt x="10" y="6"/>
                  </a:cubicBezTo>
                  <a:cubicBezTo>
                    <a:pt x="9" y="5"/>
                    <a:pt x="6" y="5"/>
                    <a:pt x="5" y="4"/>
                  </a:cubicBezTo>
                  <a:cubicBezTo>
                    <a:pt x="3" y="3"/>
                    <a:pt x="2" y="3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1" y="3"/>
                    <a:pt x="5" y="5"/>
                    <a:pt x="7" y="5"/>
                  </a:cubicBezTo>
                  <a:cubicBezTo>
                    <a:pt x="10" y="7"/>
                    <a:pt x="15" y="9"/>
                    <a:pt x="18" y="11"/>
                  </a:cubicBezTo>
                  <a:cubicBezTo>
                    <a:pt x="14" y="11"/>
                    <a:pt x="11" y="14"/>
                    <a:pt x="9" y="17"/>
                  </a:cubicBezTo>
                  <a:cubicBezTo>
                    <a:pt x="8" y="19"/>
                    <a:pt x="7" y="19"/>
                    <a:pt x="10" y="19"/>
                  </a:cubicBezTo>
                  <a:cubicBezTo>
                    <a:pt x="12" y="19"/>
                    <a:pt x="15" y="17"/>
                    <a:pt x="13" y="21"/>
                  </a:cubicBezTo>
                  <a:cubicBezTo>
                    <a:pt x="12" y="23"/>
                    <a:pt x="12" y="25"/>
                    <a:pt x="11" y="27"/>
                  </a:cubicBezTo>
                  <a:cubicBezTo>
                    <a:pt x="11" y="29"/>
                    <a:pt x="13" y="28"/>
                    <a:pt x="14" y="30"/>
                  </a:cubicBezTo>
                  <a:cubicBezTo>
                    <a:pt x="14" y="31"/>
                    <a:pt x="17" y="37"/>
                    <a:pt x="18" y="37"/>
                  </a:cubicBezTo>
                  <a:cubicBezTo>
                    <a:pt x="17" y="36"/>
                    <a:pt x="19" y="32"/>
                    <a:pt x="20" y="31"/>
                  </a:cubicBezTo>
                  <a:cubicBezTo>
                    <a:pt x="21" y="30"/>
                    <a:pt x="20" y="25"/>
                    <a:pt x="20" y="24"/>
                  </a:cubicBezTo>
                  <a:cubicBezTo>
                    <a:pt x="21" y="22"/>
                    <a:pt x="21" y="19"/>
                    <a:pt x="23" y="22"/>
                  </a:cubicBezTo>
                  <a:cubicBezTo>
                    <a:pt x="24" y="23"/>
                    <a:pt x="25" y="25"/>
                    <a:pt x="27" y="26"/>
                  </a:cubicBezTo>
                  <a:cubicBezTo>
                    <a:pt x="27" y="27"/>
                    <a:pt x="28" y="29"/>
                    <a:pt x="30" y="29"/>
                  </a:cubicBezTo>
                  <a:cubicBezTo>
                    <a:pt x="30" y="29"/>
                    <a:pt x="29" y="29"/>
                    <a:pt x="30" y="29"/>
                  </a:cubicBezTo>
                  <a:close/>
                </a:path>
              </a:pathLst>
            </a:custGeom>
            <a:solidFill>
              <a:srgbClr val="BE0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154975" y="345937"/>
              <a:ext cx="26781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latin typeface="文悦古典明朝体 (非商业使用) W5" pitchFamily="50" charset="-122"/>
                  <a:ea typeface="文悦古典明朝体 (非商业使用) W5" pitchFamily="50" charset="-122"/>
                </a:rPr>
                <a:t>输入您的标题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3121316" y="3065285"/>
            <a:ext cx="1830945" cy="1833204"/>
            <a:chOff x="4438288" y="3285930"/>
            <a:chExt cx="1287462" cy="1289050"/>
          </a:xfrm>
        </p:grpSpPr>
        <p:sp>
          <p:nvSpPr>
            <p:cNvPr id="46" name="Shape 791"/>
            <p:cNvSpPr/>
            <p:nvPr/>
          </p:nvSpPr>
          <p:spPr bwMode="auto">
            <a:xfrm>
              <a:off x="4438288" y="3285930"/>
              <a:ext cx="1287462" cy="128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2882" y="2882"/>
                  </a:moveTo>
                  <a:cubicBezTo>
                    <a:pt x="6724" y="-961"/>
                    <a:pt x="12954" y="-961"/>
                    <a:pt x="16796" y="2882"/>
                  </a:cubicBezTo>
                  <a:cubicBezTo>
                    <a:pt x="20639" y="6724"/>
                    <a:pt x="20639" y="12954"/>
                    <a:pt x="16796" y="16797"/>
                  </a:cubicBezTo>
                  <a:cubicBezTo>
                    <a:pt x="12954" y="20639"/>
                    <a:pt x="6724" y="20639"/>
                    <a:pt x="2882" y="16797"/>
                  </a:cubicBezTo>
                  <a:cubicBezTo>
                    <a:pt x="-961" y="12954"/>
                    <a:pt x="-961" y="6724"/>
                    <a:pt x="2882" y="2882"/>
                  </a:cubicBezTo>
                  <a:close/>
                </a:path>
              </a:pathLst>
            </a:custGeom>
            <a:solidFill>
              <a:srgbClr val="B6F1DC"/>
            </a:solidFill>
            <a:ln w="2540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400000"/>
            </a:ln>
            <a:effectLst/>
          </p:spPr>
          <p:txBody>
            <a:bodyPr lIns="28575" tIns="28575" rIns="28575" bIns="2857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2400">
                <a:solidFill>
                  <a:srgbClr val="FFFFFF"/>
                </a:solidFill>
                <a:latin typeface="+mn-lt"/>
                <a:ea typeface="+mn-ea"/>
                <a:sym typeface="Helvetica Light"/>
              </a:endParaRPr>
            </a:p>
          </p:txBody>
        </p:sp>
        <p:grpSp>
          <p:nvGrpSpPr>
            <p:cNvPr id="48" name="组合 47"/>
            <p:cNvGrpSpPr>
              <a:grpSpLocks noChangeAspect="1"/>
            </p:cNvGrpSpPr>
            <p:nvPr/>
          </p:nvGrpSpPr>
          <p:grpSpPr>
            <a:xfrm>
              <a:off x="4863374" y="3699173"/>
              <a:ext cx="530280" cy="432000"/>
              <a:chOff x="5753101" y="5802313"/>
              <a:chExt cx="779463" cy="635000"/>
            </a:xfrm>
            <a:solidFill>
              <a:srgbClr val="585555"/>
            </a:solidFill>
          </p:grpSpPr>
          <p:sp>
            <p:nvSpPr>
              <p:cNvPr id="49" name="Freeform 42"/>
              <p:cNvSpPr/>
              <p:nvPr/>
            </p:nvSpPr>
            <p:spPr bwMode="auto">
              <a:xfrm>
                <a:off x="5913438" y="6016625"/>
                <a:ext cx="139700" cy="34925"/>
              </a:xfrm>
              <a:custGeom>
                <a:avLst/>
                <a:gdLst>
                  <a:gd name="T0" fmla="*/ 37 w 37"/>
                  <a:gd name="T1" fmla="*/ 7 h 9"/>
                  <a:gd name="T2" fmla="*/ 30 w 37"/>
                  <a:gd name="T3" fmla="*/ 0 h 9"/>
                  <a:gd name="T4" fmla="*/ 8 w 37"/>
                  <a:gd name="T5" fmla="*/ 0 h 9"/>
                  <a:gd name="T6" fmla="*/ 0 w 37"/>
                  <a:gd name="T7" fmla="*/ 7 h 9"/>
                  <a:gd name="T8" fmla="*/ 0 w 37"/>
                  <a:gd name="T9" fmla="*/ 9 h 9"/>
                  <a:gd name="T10" fmla="*/ 37 w 37"/>
                  <a:gd name="T11" fmla="*/ 9 h 9"/>
                  <a:gd name="T12" fmla="*/ 37 w 37"/>
                  <a:gd name="T13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9">
                    <a:moveTo>
                      <a:pt x="37" y="7"/>
                    </a:moveTo>
                    <a:cubicBezTo>
                      <a:pt x="37" y="3"/>
                      <a:pt x="34" y="0"/>
                      <a:pt x="3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37" y="9"/>
                      <a:pt x="37" y="9"/>
                      <a:pt x="37" y="9"/>
                    </a:cubicBezTo>
                    <a:lnTo>
                      <a:pt x="37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43"/>
              <p:cNvSpPr>
                <a:spLocks noEditPoints="1"/>
              </p:cNvSpPr>
              <p:nvPr/>
            </p:nvSpPr>
            <p:spPr bwMode="auto">
              <a:xfrm>
                <a:off x="5854701" y="5975350"/>
                <a:ext cx="330200" cy="195263"/>
              </a:xfrm>
              <a:custGeom>
                <a:avLst/>
                <a:gdLst>
                  <a:gd name="T0" fmla="*/ 70 w 88"/>
                  <a:gd name="T1" fmla="*/ 52 h 52"/>
                  <a:gd name="T2" fmla="*/ 88 w 88"/>
                  <a:gd name="T3" fmla="*/ 34 h 52"/>
                  <a:gd name="T4" fmla="*/ 88 w 88"/>
                  <a:gd name="T5" fmla="*/ 23 h 52"/>
                  <a:gd name="T6" fmla="*/ 78 w 88"/>
                  <a:gd name="T7" fmla="*/ 18 h 52"/>
                  <a:gd name="T8" fmla="*/ 62 w 88"/>
                  <a:gd name="T9" fmla="*/ 18 h 52"/>
                  <a:gd name="T10" fmla="*/ 62 w 88"/>
                  <a:gd name="T11" fmla="*/ 16 h 52"/>
                  <a:gd name="T12" fmla="*/ 46 w 88"/>
                  <a:gd name="T13" fmla="*/ 0 h 52"/>
                  <a:gd name="T14" fmla="*/ 24 w 88"/>
                  <a:gd name="T15" fmla="*/ 0 h 52"/>
                  <a:gd name="T16" fmla="*/ 8 w 88"/>
                  <a:gd name="T17" fmla="*/ 16 h 52"/>
                  <a:gd name="T18" fmla="*/ 8 w 88"/>
                  <a:gd name="T19" fmla="*/ 18 h 52"/>
                  <a:gd name="T20" fmla="*/ 2 w 88"/>
                  <a:gd name="T21" fmla="*/ 18 h 52"/>
                  <a:gd name="T22" fmla="*/ 2 w 88"/>
                  <a:gd name="T23" fmla="*/ 42 h 52"/>
                  <a:gd name="T24" fmla="*/ 6 w 88"/>
                  <a:gd name="T25" fmla="*/ 52 h 52"/>
                  <a:gd name="T26" fmla="*/ 31 w 88"/>
                  <a:gd name="T27" fmla="*/ 52 h 52"/>
                  <a:gd name="T28" fmla="*/ 31 w 88"/>
                  <a:gd name="T29" fmla="*/ 49 h 52"/>
                  <a:gd name="T30" fmla="*/ 33 w 88"/>
                  <a:gd name="T31" fmla="*/ 47 h 52"/>
                  <a:gd name="T32" fmla="*/ 36 w 88"/>
                  <a:gd name="T33" fmla="*/ 47 h 52"/>
                  <a:gd name="T34" fmla="*/ 38 w 88"/>
                  <a:gd name="T35" fmla="*/ 49 h 52"/>
                  <a:gd name="T36" fmla="*/ 38 w 88"/>
                  <a:gd name="T37" fmla="*/ 52 h 52"/>
                  <a:gd name="T38" fmla="*/ 70 w 88"/>
                  <a:gd name="T39" fmla="*/ 52 h 52"/>
                  <a:gd name="T40" fmla="*/ 16 w 88"/>
                  <a:gd name="T41" fmla="*/ 18 h 52"/>
                  <a:gd name="T42" fmla="*/ 16 w 88"/>
                  <a:gd name="T43" fmla="*/ 16 h 52"/>
                  <a:gd name="T44" fmla="*/ 24 w 88"/>
                  <a:gd name="T45" fmla="*/ 9 h 52"/>
                  <a:gd name="T46" fmla="*/ 46 w 88"/>
                  <a:gd name="T47" fmla="*/ 9 h 52"/>
                  <a:gd name="T48" fmla="*/ 53 w 88"/>
                  <a:gd name="T49" fmla="*/ 16 h 52"/>
                  <a:gd name="T50" fmla="*/ 53 w 88"/>
                  <a:gd name="T51" fmla="*/ 18 h 52"/>
                  <a:gd name="T52" fmla="*/ 16 w 88"/>
                  <a:gd name="T53" fmla="*/ 18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8" h="52">
                    <a:moveTo>
                      <a:pt x="70" y="52"/>
                    </a:moveTo>
                    <a:cubicBezTo>
                      <a:pt x="79" y="52"/>
                      <a:pt x="88" y="44"/>
                      <a:pt x="88" y="34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5" y="20"/>
                      <a:pt x="82" y="18"/>
                      <a:pt x="78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6"/>
                      <a:pt x="62" y="16"/>
                      <a:pt x="62" y="16"/>
                    </a:cubicBezTo>
                    <a:cubicBezTo>
                      <a:pt x="62" y="8"/>
                      <a:pt x="55" y="0"/>
                      <a:pt x="46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5" y="0"/>
                      <a:pt x="8" y="8"/>
                      <a:pt x="8" y="16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0" y="26"/>
                      <a:pt x="0" y="34"/>
                      <a:pt x="2" y="42"/>
                    </a:cubicBezTo>
                    <a:cubicBezTo>
                      <a:pt x="3" y="46"/>
                      <a:pt x="4" y="49"/>
                      <a:pt x="6" y="52"/>
                    </a:cubicBezTo>
                    <a:cubicBezTo>
                      <a:pt x="31" y="52"/>
                      <a:pt x="31" y="52"/>
                      <a:pt x="31" y="52"/>
                    </a:cubicBezTo>
                    <a:cubicBezTo>
                      <a:pt x="31" y="49"/>
                      <a:pt x="31" y="49"/>
                      <a:pt x="31" y="49"/>
                    </a:cubicBezTo>
                    <a:cubicBezTo>
                      <a:pt x="31" y="48"/>
                      <a:pt x="32" y="47"/>
                      <a:pt x="33" y="47"/>
                    </a:cubicBezTo>
                    <a:cubicBezTo>
                      <a:pt x="36" y="47"/>
                      <a:pt x="36" y="47"/>
                      <a:pt x="36" y="47"/>
                    </a:cubicBezTo>
                    <a:cubicBezTo>
                      <a:pt x="37" y="47"/>
                      <a:pt x="38" y="48"/>
                      <a:pt x="38" y="49"/>
                    </a:cubicBezTo>
                    <a:cubicBezTo>
                      <a:pt x="38" y="52"/>
                      <a:pt x="38" y="52"/>
                      <a:pt x="38" y="52"/>
                    </a:cubicBezTo>
                    <a:lnTo>
                      <a:pt x="70" y="52"/>
                    </a:lnTo>
                    <a:close/>
                    <a:moveTo>
                      <a:pt x="16" y="18"/>
                    </a:move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2"/>
                      <a:pt x="20" y="9"/>
                      <a:pt x="24" y="9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50" y="9"/>
                      <a:pt x="53" y="12"/>
                      <a:pt x="53" y="16"/>
                    </a:cubicBezTo>
                    <a:cubicBezTo>
                      <a:pt x="53" y="18"/>
                      <a:pt x="53" y="18"/>
                      <a:pt x="53" y="18"/>
                    </a:cubicBezTo>
                    <a:lnTo>
                      <a:pt x="16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44"/>
              <p:cNvSpPr/>
              <p:nvPr/>
            </p:nvSpPr>
            <p:spPr bwMode="auto">
              <a:xfrm>
                <a:off x="5888038" y="6145213"/>
                <a:ext cx="303213" cy="127000"/>
              </a:xfrm>
              <a:custGeom>
                <a:avLst/>
                <a:gdLst>
                  <a:gd name="T0" fmla="*/ 52 w 81"/>
                  <a:gd name="T1" fmla="*/ 33 h 34"/>
                  <a:gd name="T2" fmla="*/ 81 w 81"/>
                  <a:gd name="T3" fmla="*/ 12 h 34"/>
                  <a:gd name="T4" fmla="*/ 81 w 81"/>
                  <a:gd name="T5" fmla="*/ 0 h 34"/>
                  <a:gd name="T6" fmla="*/ 61 w 81"/>
                  <a:gd name="T7" fmla="*/ 13 h 34"/>
                  <a:gd name="T8" fmla="*/ 29 w 81"/>
                  <a:gd name="T9" fmla="*/ 13 h 34"/>
                  <a:gd name="T10" fmla="*/ 29 w 81"/>
                  <a:gd name="T11" fmla="*/ 16 h 34"/>
                  <a:gd name="T12" fmla="*/ 27 w 81"/>
                  <a:gd name="T13" fmla="*/ 18 h 34"/>
                  <a:gd name="T14" fmla="*/ 24 w 81"/>
                  <a:gd name="T15" fmla="*/ 18 h 34"/>
                  <a:gd name="T16" fmla="*/ 22 w 81"/>
                  <a:gd name="T17" fmla="*/ 16 h 34"/>
                  <a:gd name="T18" fmla="*/ 22 w 81"/>
                  <a:gd name="T19" fmla="*/ 13 h 34"/>
                  <a:gd name="T20" fmla="*/ 0 w 81"/>
                  <a:gd name="T21" fmla="*/ 13 h 34"/>
                  <a:gd name="T22" fmla="*/ 40 w 81"/>
                  <a:gd name="T23" fmla="*/ 34 h 34"/>
                  <a:gd name="T24" fmla="*/ 52 w 81"/>
                  <a:gd name="T25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1" h="34">
                    <a:moveTo>
                      <a:pt x="52" y="33"/>
                    </a:moveTo>
                    <a:cubicBezTo>
                      <a:pt x="64" y="30"/>
                      <a:pt x="74" y="22"/>
                      <a:pt x="81" y="12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77" y="8"/>
                      <a:pt x="69" y="13"/>
                      <a:pt x="61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16"/>
                      <a:pt x="29" y="16"/>
                      <a:pt x="29" y="16"/>
                    </a:cubicBezTo>
                    <a:cubicBezTo>
                      <a:pt x="29" y="17"/>
                      <a:pt x="28" y="18"/>
                      <a:pt x="27" y="18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3" y="18"/>
                      <a:pt x="22" y="17"/>
                      <a:pt x="22" y="16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9" y="26"/>
                      <a:pt x="24" y="34"/>
                      <a:pt x="40" y="34"/>
                    </a:cubicBezTo>
                    <a:cubicBezTo>
                      <a:pt x="44" y="34"/>
                      <a:pt x="48" y="34"/>
                      <a:pt x="52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45"/>
              <p:cNvSpPr>
                <a:spLocks noEditPoints="1"/>
              </p:cNvSpPr>
              <p:nvPr/>
            </p:nvSpPr>
            <p:spPr bwMode="auto">
              <a:xfrm>
                <a:off x="5753101" y="5802313"/>
                <a:ext cx="779463" cy="635000"/>
              </a:xfrm>
              <a:custGeom>
                <a:avLst/>
                <a:gdLst>
                  <a:gd name="T0" fmla="*/ 199 w 208"/>
                  <a:gd name="T1" fmla="*/ 140 h 169"/>
                  <a:gd name="T2" fmla="*/ 159 w 208"/>
                  <a:gd name="T3" fmla="*/ 114 h 169"/>
                  <a:gd name="T4" fmla="*/ 147 w 208"/>
                  <a:gd name="T5" fmla="*/ 112 h 169"/>
                  <a:gd name="T6" fmla="*/ 144 w 208"/>
                  <a:gd name="T7" fmla="*/ 114 h 169"/>
                  <a:gd name="T8" fmla="*/ 137 w 208"/>
                  <a:gd name="T9" fmla="*/ 110 h 169"/>
                  <a:gd name="T10" fmla="*/ 144 w 208"/>
                  <a:gd name="T11" fmla="*/ 60 h 169"/>
                  <a:gd name="T12" fmla="*/ 60 w 208"/>
                  <a:gd name="T13" fmla="*/ 9 h 169"/>
                  <a:gd name="T14" fmla="*/ 9 w 208"/>
                  <a:gd name="T15" fmla="*/ 93 h 169"/>
                  <a:gd name="T16" fmla="*/ 93 w 208"/>
                  <a:gd name="T17" fmla="*/ 144 h 169"/>
                  <a:gd name="T18" fmla="*/ 129 w 208"/>
                  <a:gd name="T19" fmla="*/ 121 h 169"/>
                  <a:gd name="T20" fmla="*/ 136 w 208"/>
                  <a:gd name="T21" fmla="*/ 126 h 169"/>
                  <a:gd name="T22" fmla="*/ 142 w 208"/>
                  <a:gd name="T23" fmla="*/ 140 h 169"/>
                  <a:gd name="T24" fmla="*/ 183 w 208"/>
                  <a:gd name="T25" fmla="*/ 166 h 169"/>
                  <a:gd name="T26" fmla="*/ 195 w 208"/>
                  <a:gd name="T27" fmla="*/ 168 h 169"/>
                  <a:gd name="T28" fmla="*/ 204 w 208"/>
                  <a:gd name="T29" fmla="*/ 161 h 169"/>
                  <a:gd name="T30" fmla="*/ 199 w 208"/>
                  <a:gd name="T31" fmla="*/ 140 h 169"/>
                  <a:gd name="T32" fmla="*/ 90 w 208"/>
                  <a:gd name="T33" fmla="*/ 131 h 169"/>
                  <a:gd name="T34" fmla="*/ 21 w 208"/>
                  <a:gd name="T35" fmla="*/ 90 h 169"/>
                  <a:gd name="T36" fmla="*/ 63 w 208"/>
                  <a:gd name="T37" fmla="*/ 22 h 169"/>
                  <a:gd name="T38" fmla="*/ 131 w 208"/>
                  <a:gd name="T39" fmla="*/ 63 h 169"/>
                  <a:gd name="T40" fmla="*/ 90 w 208"/>
                  <a:gd name="T41" fmla="*/ 131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08" h="169">
                    <a:moveTo>
                      <a:pt x="199" y="140"/>
                    </a:moveTo>
                    <a:cubicBezTo>
                      <a:pt x="159" y="114"/>
                      <a:pt x="159" y="114"/>
                      <a:pt x="159" y="114"/>
                    </a:cubicBezTo>
                    <a:cubicBezTo>
                      <a:pt x="155" y="112"/>
                      <a:pt x="151" y="111"/>
                      <a:pt x="147" y="112"/>
                    </a:cubicBezTo>
                    <a:cubicBezTo>
                      <a:pt x="146" y="113"/>
                      <a:pt x="145" y="113"/>
                      <a:pt x="144" y="114"/>
                    </a:cubicBezTo>
                    <a:cubicBezTo>
                      <a:pt x="137" y="110"/>
                      <a:pt x="137" y="110"/>
                      <a:pt x="137" y="110"/>
                    </a:cubicBezTo>
                    <a:cubicBezTo>
                      <a:pt x="145" y="95"/>
                      <a:pt x="148" y="78"/>
                      <a:pt x="144" y="60"/>
                    </a:cubicBezTo>
                    <a:cubicBezTo>
                      <a:pt x="135" y="23"/>
                      <a:pt x="97" y="0"/>
                      <a:pt x="60" y="9"/>
                    </a:cubicBezTo>
                    <a:cubicBezTo>
                      <a:pt x="23" y="18"/>
                      <a:pt x="0" y="56"/>
                      <a:pt x="9" y="93"/>
                    </a:cubicBezTo>
                    <a:cubicBezTo>
                      <a:pt x="18" y="130"/>
                      <a:pt x="55" y="153"/>
                      <a:pt x="93" y="144"/>
                    </a:cubicBezTo>
                    <a:cubicBezTo>
                      <a:pt x="107" y="140"/>
                      <a:pt x="120" y="132"/>
                      <a:pt x="129" y="121"/>
                    </a:cubicBezTo>
                    <a:cubicBezTo>
                      <a:pt x="136" y="126"/>
                      <a:pt x="136" y="126"/>
                      <a:pt x="136" y="126"/>
                    </a:cubicBezTo>
                    <a:cubicBezTo>
                      <a:pt x="136" y="131"/>
                      <a:pt x="138" y="137"/>
                      <a:pt x="142" y="140"/>
                    </a:cubicBezTo>
                    <a:cubicBezTo>
                      <a:pt x="183" y="166"/>
                      <a:pt x="183" y="166"/>
                      <a:pt x="183" y="166"/>
                    </a:cubicBezTo>
                    <a:cubicBezTo>
                      <a:pt x="187" y="168"/>
                      <a:pt x="191" y="169"/>
                      <a:pt x="195" y="168"/>
                    </a:cubicBezTo>
                    <a:cubicBezTo>
                      <a:pt x="198" y="167"/>
                      <a:pt x="202" y="165"/>
                      <a:pt x="204" y="161"/>
                    </a:cubicBezTo>
                    <a:cubicBezTo>
                      <a:pt x="208" y="154"/>
                      <a:pt x="206" y="145"/>
                      <a:pt x="199" y="140"/>
                    </a:cubicBezTo>
                    <a:close/>
                    <a:moveTo>
                      <a:pt x="90" y="131"/>
                    </a:moveTo>
                    <a:cubicBezTo>
                      <a:pt x="59" y="139"/>
                      <a:pt x="29" y="120"/>
                      <a:pt x="21" y="90"/>
                    </a:cubicBezTo>
                    <a:cubicBezTo>
                      <a:pt x="14" y="60"/>
                      <a:pt x="33" y="29"/>
                      <a:pt x="63" y="22"/>
                    </a:cubicBezTo>
                    <a:cubicBezTo>
                      <a:pt x="93" y="14"/>
                      <a:pt x="124" y="33"/>
                      <a:pt x="131" y="63"/>
                    </a:cubicBezTo>
                    <a:cubicBezTo>
                      <a:pt x="138" y="94"/>
                      <a:pt x="120" y="124"/>
                      <a:pt x="90" y="1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61" name="组合 60"/>
          <p:cNvGrpSpPr/>
          <p:nvPr/>
        </p:nvGrpSpPr>
        <p:grpSpPr>
          <a:xfrm>
            <a:off x="1890901" y="1837129"/>
            <a:ext cx="2198941" cy="2198942"/>
            <a:chOff x="3573100" y="2422330"/>
            <a:chExt cx="1546225" cy="1546225"/>
          </a:xfrm>
        </p:grpSpPr>
        <p:sp>
          <p:nvSpPr>
            <p:cNvPr id="62" name="Shape 768"/>
            <p:cNvSpPr/>
            <p:nvPr/>
          </p:nvSpPr>
          <p:spPr bwMode="auto">
            <a:xfrm>
              <a:off x="3573100" y="2422330"/>
              <a:ext cx="1546225" cy="1546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9" extrusionOk="0">
                  <a:moveTo>
                    <a:pt x="2882" y="2882"/>
                  </a:moveTo>
                  <a:cubicBezTo>
                    <a:pt x="6724" y="-961"/>
                    <a:pt x="12954" y="-961"/>
                    <a:pt x="16796" y="2882"/>
                  </a:cubicBez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lose/>
                </a:path>
              </a:pathLst>
            </a:custGeom>
            <a:solidFill>
              <a:srgbClr val="B6F1DC"/>
            </a:solidFill>
            <a:ln w="2540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400000"/>
            </a:ln>
            <a:effectLst/>
          </p:spPr>
          <p:txBody>
            <a:bodyPr lIns="28575" tIns="28575" rIns="28575" bIns="2857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2400">
                <a:solidFill>
                  <a:srgbClr val="FFFFFF"/>
                </a:solidFill>
                <a:latin typeface="+mn-lt"/>
                <a:ea typeface="+mn-ea"/>
                <a:sym typeface="Helvetica Light"/>
              </a:endParaRPr>
            </a:p>
          </p:txBody>
        </p:sp>
        <p:grpSp>
          <p:nvGrpSpPr>
            <p:cNvPr id="63" name="组合 62"/>
            <p:cNvGrpSpPr>
              <a:grpSpLocks noChangeAspect="1"/>
            </p:cNvGrpSpPr>
            <p:nvPr/>
          </p:nvGrpSpPr>
          <p:grpSpPr>
            <a:xfrm>
              <a:off x="4131900" y="2686183"/>
              <a:ext cx="535883" cy="576985"/>
              <a:chOff x="7010400" y="-430212"/>
              <a:chExt cx="558801" cy="601662"/>
            </a:xfrm>
            <a:solidFill>
              <a:srgbClr val="585555"/>
            </a:solidFill>
          </p:grpSpPr>
          <p:sp>
            <p:nvSpPr>
              <p:cNvPr id="64" name="Freeform 933"/>
              <p:cNvSpPr/>
              <p:nvPr/>
            </p:nvSpPr>
            <p:spPr bwMode="auto">
              <a:xfrm>
                <a:off x="7089775" y="-182562"/>
                <a:ext cx="41275" cy="87313"/>
              </a:xfrm>
              <a:custGeom>
                <a:avLst/>
                <a:gdLst>
                  <a:gd name="T0" fmla="*/ 1 w 11"/>
                  <a:gd name="T1" fmla="*/ 0 h 23"/>
                  <a:gd name="T2" fmla="*/ 0 w 11"/>
                  <a:gd name="T3" fmla="*/ 23 h 23"/>
                  <a:gd name="T4" fmla="*/ 6 w 11"/>
                  <a:gd name="T5" fmla="*/ 23 h 23"/>
                  <a:gd name="T6" fmla="*/ 11 w 11"/>
                  <a:gd name="T7" fmla="*/ 2 h 23"/>
                  <a:gd name="T8" fmla="*/ 6 w 11"/>
                  <a:gd name="T9" fmla="*/ 1 h 23"/>
                  <a:gd name="T10" fmla="*/ 1 w 11"/>
                  <a:gd name="T1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23">
                    <a:moveTo>
                      <a:pt x="1" y="0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9" y="1"/>
                      <a:pt x="8" y="1"/>
                      <a:pt x="6" y="1"/>
                    </a:cubicBezTo>
                    <a:cubicBezTo>
                      <a:pt x="5" y="1"/>
                      <a:pt x="3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934"/>
              <p:cNvSpPr/>
              <p:nvPr/>
            </p:nvSpPr>
            <p:spPr bwMode="auto">
              <a:xfrm>
                <a:off x="7010400" y="-350837"/>
                <a:ext cx="214313" cy="168275"/>
              </a:xfrm>
              <a:custGeom>
                <a:avLst/>
                <a:gdLst>
                  <a:gd name="T0" fmla="*/ 28 w 57"/>
                  <a:gd name="T1" fmla="*/ 44 h 45"/>
                  <a:gd name="T2" fmla="*/ 57 w 57"/>
                  <a:gd name="T3" fmla="*/ 37 h 45"/>
                  <a:gd name="T4" fmla="*/ 44 w 57"/>
                  <a:gd name="T5" fmla="*/ 26 h 45"/>
                  <a:gd name="T6" fmla="*/ 45 w 57"/>
                  <a:gd name="T7" fmla="*/ 3 h 45"/>
                  <a:gd name="T8" fmla="*/ 32 w 57"/>
                  <a:gd name="T9" fmla="*/ 3 h 45"/>
                  <a:gd name="T10" fmla="*/ 21 w 57"/>
                  <a:gd name="T11" fmla="*/ 0 h 45"/>
                  <a:gd name="T12" fmla="*/ 16 w 57"/>
                  <a:gd name="T13" fmla="*/ 23 h 45"/>
                  <a:gd name="T14" fmla="*/ 1 w 57"/>
                  <a:gd name="T15" fmla="*/ 30 h 45"/>
                  <a:gd name="T16" fmla="*/ 28 w 57"/>
                  <a:gd name="T17" fmla="*/ 4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45">
                    <a:moveTo>
                      <a:pt x="28" y="44"/>
                    </a:moveTo>
                    <a:cubicBezTo>
                      <a:pt x="43" y="45"/>
                      <a:pt x="56" y="42"/>
                      <a:pt x="57" y="37"/>
                    </a:cubicBezTo>
                    <a:cubicBezTo>
                      <a:pt x="57" y="33"/>
                      <a:pt x="52" y="29"/>
                      <a:pt x="44" y="26"/>
                    </a:cubicBezTo>
                    <a:cubicBezTo>
                      <a:pt x="45" y="3"/>
                      <a:pt x="45" y="3"/>
                      <a:pt x="45" y="3"/>
                    </a:cubicBezTo>
                    <a:cubicBezTo>
                      <a:pt x="42" y="4"/>
                      <a:pt x="37" y="4"/>
                      <a:pt x="32" y="3"/>
                    </a:cubicBezTo>
                    <a:cubicBezTo>
                      <a:pt x="28" y="3"/>
                      <a:pt x="24" y="2"/>
                      <a:pt x="21" y="0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8" y="23"/>
                      <a:pt x="2" y="26"/>
                      <a:pt x="1" y="30"/>
                    </a:cubicBezTo>
                    <a:cubicBezTo>
                      <a:pt x="0" y="36"/>
                      <a:pt x="12" y="42"/>
                      <a:pt x="28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935"/>
              <p:cNvSpPr/>
              <p:nvPr/>
            </p:nvSpPr>
            <p:spPr bwMode="auto">
              <a:xfrm>
                <a:off x="7021513" y="-231775"/>
                <a:ext cx="547688" cy="403225"/>
              </a:xfrm>
              <a:custGeom>
                <a:avLst/>
                <a:gdLst>
                  <a:gd name="T0" fmla="*/ 86 w 146"/>
                  <a:gd name="T1" fmla="*/ 0 h 107"/>
                  <a:gd name="T2" fmla="*/ 56 w 146"/>
                  <a:gd name="T3" fmla="*/ 9 h 107"/>
                  <a:gd name="T4" fmla="*/ 34 w 146"/>
                  <a:gd name="T5" fmla="*/ 16 h 107"/>
                  <a:gd name="T6" fmla="*/ 34 w 146"/>
                  <a:gd name="T7" fmla="*/ 16 h 107"/>
                  <a:gd name="T8" fmla="*/ 33 w 146"/>
                  <a:gd name="T9" fmla="*/ 16 h 107"/>
                  <a:gd name="T10" fmla="*/ 30 w 146"/>
                  <a:gd name="T11" fmla="*/ 28 h 107"/>
                  <a:gd name="T12" fmla="*/ 75 w 146"/>
                  <a:gd name="T13" fmla="*/ 15 h 107"/>
                  <a:gd name="T14" fmla="*/ 117 w 146"/>
                  <a:gd name="T15" fmla="*/ 75 h 107"/>
                  <a:gd name="T16" fmla="*/ 34 w 146"/>
                  <a:gd name="T17" fmla="*/ 93 h 107"/>
                  <a:gd name="T18" fmla="*/ 16 w 146"/>
                  <a:gd name="T19" fmla="*/ 39 h 107"/>
                  <a:gd name="T20" fmla="*/ 14 w 146"/>
                  <a:gd name="T21" fmla="*/ 39 h 107"/>
                  <a:gd name="T22" fmla="*/ 14 w 146"/>
                  <a:gd name="T23" fmla="*/ 33 h 107"/>
                  <a:gd name="T24" fmla="*/ 14 w 146"/>
                  <a:gd name="T25" fmla="*/ 33 h 107"/>
                  <a:gd name="T26" fmla="*/ 14 w 146"/>
                  <a:gd name="T27" fmla="*/ 33 h 107"/>
                  <a:gd name="T28" fmla="*/ 15 w 146"/>
                  <a:gd name="T29" fmla="*/ 21 h 107"/>
                  <a:gd name="T30" fmla="*/ 0 w 146"/>
                  <a:gd name="T31" fmla="*/ 25 h 107"/>
                  <a:gd name="T32" fmla="*/ 26 w 146"/>
                  <a:gd name="T33" fmla="*/ 107 h 107"/>
                  <a:gd name="T34" fmla="*/ 146 w 146"/>
                  <a:gd name="T35" fmla="*/ 80 h 107"/>
                  <a:gd name="T36" fmla="*/ 86 w 146"/>
                  <a:gd name="T37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6" h="107">
                    <a:moveTo>
                      <a:pt x="86" y="0"/>
                    </a:moveTo>
                    <a:cubicBezTo>
                      <a:pt x="56" y="9"/>
                      <a:pt x="56" y="9"/>
                      <a:pt x="56" y="9"/>
                    </a:cubicBezTo>
                    <a:cubicBezTo>
                      <a:pt x="53" y="13"/>
                      <a:pt x="45" y="16"/>
                      <a:pt x="34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0" y="28"/>
                      <a:pt x="30" y="28"/>
                      <a:pt x="30" y="28"/>
                    </a:cubicBezTo>
                    <a:cubicBezTo>
                      <a:pt x="75" y="15"/>
                      <a:pt x="75" y="15"/>
                      <a:pt x="75" y="15"/>
                    </a:cubicBezTo>
                    <a:cubicBezTo>
                      <a:pt x="79" y="41"/>
                      <a:pt x="100" y="62"/>
                      <a:pt x="117" y="75"/>
                    </a:cubicBezTo>
                    <a:cubicBezTo>
                      <a:pt x="34" y="93"/>
                      <a:pt x="34" y="93"/>
                      <a:pt x="34" y="93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26" y="107"/>
                      <a:pt x="26" y="107"/>
                      <a:pt x="26" y="107"/>
                    </a:cubicBezTo>
                    <a:cubicBezTo>
                      <a:pt x="146" y="80"/>
                      <a:pt x="146" y="80"/>
                      <a:pt x="146" y="80"/>
                    </a:cubicBezTo>
                    <a:cubicBezTo>
                      <a:pt x="146" y="80"/>
                      <a:pt x="81" y="46"/>
                      <a:pt x="8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936"/>
              <p:cNvSpPr>
                <a:spLocks noEditPoints="1"/>
              </p:cNvSpPr>
              <p:nvPr/>
            </p:nvSpPr>
            <p:spPr bwMode="auto">
              <a:xfrm>
                <a:off x="7059613" y="-430212"/>
                <a:ext cx="157163" cy="85725"/>
              </a:xfrm>
              <a:custGeom>
                <a:avLst/>
                <a:gdLst>
                  <a:gd name="T0" fmla="*/ 20 w 42"/>
                  <a:gd name="T1" fmla="*/ 22 h 23"/>
                  <a:gd name="T2" fmla="*/ 41 w 42"/>
                  <a:gd name="T3" fmla="*/ 14 h 23"/>
                  <a:gd name="T4" fmla="*/ 22 w 42"/>
                  <a:gd name="T5" fmla="*/ 1 h 23"/>
                  <a:gd name="T6" fmla="*/ 1 w 42"/>
                  <a:gd name="T7" fmla="*/ 9 h 23"/>
                  <a:gd name="T8" fmla="*/ 20 w 42"/>
                  <a:gd name="T9" fmla="*/ 22 h 23"/>
                  <a:gd name="T10" fmla="*/ 21 w 42"/>
                  <a:gd name="T11" fmla="*/ 8 h 23"/>
                  <a:gd name="T12" fmla="*/ 35 w 42"/>
                  <a:gd name="T13" fmla="*/ 13 h 23"/>
                  <a:gd name="T14" fmla="*/ 20 w 42"/>
                  <a:gd name="T15" fmla="*/ 16 h 23"/>
                  <a:gd name="T16" fmla="*/ 7 w 42"/>
                  <a:gd name="T17" fmla="*/ 10 h 23"/>
                  <a:gd name="T18" fmla="*/ 21 w 42"/>
                  <a:gd name="T19" fmla="*/ 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" h="23">
                    <a:moveTo>
                      <a:pt x="20" y="22"/>
                    </a:moveTo>
                    <a:cubicBezTo>
                      <a:pt x="31" y="23"/>
                      <a:pt x="41" y="20"/>
                      <a:pt x="41" y="14"/>
                    </a:cubicBezTo>
                    <a:cubicBezTo>
                      <a:pt x="42" y="9"/>
                      <a:pt x="34" y="3"/>
                      <a:pt x="22" y="1"/>
                    </a:cubicBezTo>
                    <a:cubicBezTo>
                      <a:pt x="11" y="0"/>
                      <a:pt x="1" y="3"/>
                      <a:pt x="1" y="9"/>
                    </a:cubicBezTo>
                    <a:cubicBezTo>
                      <a:pt x="0" y="15"/>
                      <a:pt x="8" y="20"/>
                      <a:pt x="20" y="22"/>
                    </a:cubicBezTo>
                    <a:close/>
                    <a:moveTo>
                      <a:pt x="21" y="8"/>
                    </a:moveTo>
                    <a:cubicBezTo>
                      <a:pt x="29" y="9"/>
                      <a:pt x="34" y="12"/>
                      <a:pt x="35" y="13"/>
                    </a:cubicBezTo>
                    <a:cubicBezTo>
                      <a:pt x="33" y="15"/>
                      <a:pt x="28" y="16"/>
                      <a:pt x="20" y="16"/>
                    </a:cubicBezTo>
                    <a:cubicBezTo>
                      <a:pt x="13" y="15"/>
                      <a:pt x="8" y="11"/>
                      <a:pt x="7" y="10"/>
                    </a:cubicBezTo>
                    <a:cubicBezTo>
                      <a:pt x="8" y="9"/>
                      <a:pt x="14" y="7"/>
                      <a:pt x="2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937"/>
              <p:cNvSpPr/>
              <p:nvPr/>
            </p:nvSpPr>
            <p:spPr bwMode="auto">
              <a:xfrm>
                <a:off x="7148513" y="-1587"/>
                <a:ext cx="241300" cy="85725"/>
              </a:xfrm>
              <a:custGeom>
                <a:avLst/>
                <a:gdLst>
                  <a:gd name="T0" fmla="*/ 0 w 64"/>
                  <a:gd name="T1" fmla="*/ 19 h 23"/>
                  <a:gd name="T2" fmla="*/ 6 w 64"/>
                  <a:gd name="T3" fmla="*/ 22 h 23"/>
                  <a:gd name="T4" fmla="*/ 60 w 64"/>
                  <a:gd name="T5" fmla="*/ 9 h 23"/>
                  <a:gd name="T6" fmla="*/ 63 w 64"/>
                  <a:gd name="T7" fmla="*/ 4 h 23"/>
                  <a:gd name="T8" fmla="*/ 58 w 64"/>
                  <a:gd name="T9" fmla="*/ 0 h 23"/>
                  <a:gd name="T10" fmla="*/ 3 w 64"/>
                  <a:gd name="T11" fmla="*/ 13 h 23"/>
                  <a:gd name="T12" fmla="*/ 0 w 64"/>
                  <a:gd name="T13" fmla="*/ 1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23">
                    <a:moveTo>
                      <a:pt x="0" y="19"/>
                    </a:moveTo>
                    <a:cubicBezTo>
                      <a:pt x="1" y="21"/>
                      <a:pt x="3" y="23"/>
                      <a:pt x="6" y="22"/>
                    </a:cubicBezTo>
                    <a:cubicBezTo>
                      <a:pt x="60" y="9"/>
                      <a:pt x="60" y="9"/>
                      <a:pt x="60" y="9"/>
                    </a:cubicBezTo>
                    <a:cubicBezTo>
                      <a:pt x="62" y="9"/>
                      <a:pt x="64" y="6"/>
                      <a:pt x="63" y="4"/>
                    </a:cubicBezTo>
                    <a:cubicBezTo>
                      <a:pt x="63" y="1"/>
                      <a:pt x="60" y="0"/>
                      <a:pt x="58" y="0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" y="14"/>
                      <a:pt x="0" y="16"/>
                      <a:pt x="0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938"/>
              <p:cNvSpPr/>
              <p:nvPr/>
            </p:nvSpPr>
            <p:spPr bwMode="auto">
              <a:xfrm>
                <a:off x="7134225" y="-58737"/>
                <a:ext cx="198438" cy="76200"/>
              </a:xfrm>
              <a:custGeom>
                <a:avLst/>
                <a:gdLst>
                  <a:gd name="T0" fmla="*/ 47 w 53"/>
                  <a:gd name="T1" fmla="*/ 0 h 20"/>
                  <a:gd name="T2" fmla="*/ 3 w 53"/>
                  <a:gd name="T3" fmla="*/ 11 h 20"/>
                  <a:gd name="T4" fmla="*/ 0 w 53"/>
                  <a:gd name="T5" fmla="*/ 16 h 20"/>
                  <a:gd name="T6" fmla="*/ 5 w 53"/>
                  <a:gd name="T7" fmla="*/ 20 h 20"/>
                  <a:gd name="T8" fmla="*/ 50 w 53"/>
                  <a:gd name="T9" fmla="*/ 9 h 20"/>
                  <a:gd name="T10" fmla="*/ 52 w 53"/>
                  <a:gd name="T11" fmla="*/ 4 h 20"/>
                  <a:gd name="T12" fmla="*/ 47 w 53"/>
                  <a:gd name="T1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" h="20">
                    <a:moveTo>
                      <a:pt x="47" y="0"/>
                    </a:moveTo>
                    <a:cubicBezTo>
                      <a:pt x="3" y="11"/>
                      <a:pt x="3" y="11"/>
                      <a:pt x="3" y="11"/>
                    </a:cubicBezTo>
                    <a:cubicBezTo>
                      <a:pt x="1" y="11"/>
                      <a:pt x="0" y="14"/>
                      <a:pt x="0" y="16"/>
                    </a:cubicBezTo>
                    <a:cubicBezTo>
                      <a:pt x="1" y="19"/>
                      <a:pt x="3" y="20"/>
                      <a:pt x="5" y="20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2" y="9"/>
                      <a:pt x="53" y="6"/>
                      <a:pt x="52" y="4"/>
                    </a:cubicBezTo>
                    <a:cubicBezTo>
                      <a:pt x="52" y="2"/>
                      <a:pt x="49" y="0"/>
                      <a:pt x="4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939"/>
              <p:cNvSpPr/>
              <p:nvPr/>
            </p:nvSpPr>
            <p:spPr bwMode="auto">
              <a:xfrm>
                <a:off x="7104063" y="-122237"/>
                <a:ext cx="198438" cy="74613"/>
              </a:xfrm>
              <a:custGeom>
                <a:avLst/>
                <a:gdLst>
                  <a:gd name="T0" fmla="*/ 48 w 53"/>
                  <a:gd name="T1" fmla="*/ 0 h 20"/>
                  <a:gd name="T2" fmla="*/ 4 w 53"/>
                  <a:gd name="T3" fmla="*/ 11 h 20"/>
                  <a:gd name="T4" fmla="*/ 1 w 53"/>
                  <a:gd name="T5" fmla="*/ 16 h 20"/>
                  <a:gd name="T6" fmla="*/ 6 w 53"/>
                  <a:gd name="T7" fmla="*/ 20 h 20"/>
                  <a:gd name="T8" fmla="*/ 50 w 53"/>
                  <a:gd name="T9" fmla="*/ 9 h 20"/>
                  <a:gd name="T10" fmla="*/ 53 w 53"/>
                  <a:gd name="T11" fmla="*/ 4 h 20"/>
                  <a:gd name="T12" fmla="*/ 48 w 53"/>
                  <a:gd name="T1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" h="20">
                    <a:moveTo>
                      <a:pt x="48" y="0"/>
                    </a:moveTo>
                    <a:cubicBezTo>
                      <a:pt x="4" y="11"/>
                      <a:pt x="4" y="11"/>
                      <a:pt x="4" y="11"/>
                    </a:cubicBezTo>
                    <a:cubicBezTo>
                      <a:pt x="2" y="11"/>
                      <a:pt x="0" y="14"/>
                      <a:pt x="1" y="16"/>
                    </a:cubicBezTo>
                    <a:cubicBezTo>
                      <a:pt x="2" y="18"/>
                      <a:pt x="4" y="20"/>
                      <a:pt x="6" y="20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2" y="9"/>
                      <a:pt x="53" y="6"/>
                      <a:pt x="53" y="4"/>
                    </a:cubicBezTo>
                    <a:cubicBezTo>
                      <a:pt x="52" y="1"/>
                      <a:pt x="50" y="0"/>
                      <a:pt x="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71" name="组合 70"/>
          <p:cNvGrpSpPr/>
          <p:nvPr/>
        </p:nvGrpSpPr>
        <p:grpSpPr>
          <a:xfrm>
            <a:off x="823038" y="3227835"/>
            <a:ext cx="2747547" cy="2747548"/>
            <a:chOff x="2822213" y="3400230"/>
            <a:chExt cx="1931987" cy="1931987"/>
          </a:xfrm>
        </p:grpSpPr>
        <p:sp>
          <p:nvSpPr>
            <p:cNvPr id="72" name="Shape 794"/>
            <p:cNvSpPr/>
            <p:nvPr/>
          </p:nvSpPr>
          <p:spPr bwMode="auto">
            <a:xfrm>
              <a:off x="2822213" y="3400230"/>
              <a:ext cx="1931987" cy="1931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8" extrusionOk="0">
                  <a:moveTo>
                    <a:pt x="2882" y="2882"/>
                  </a:moveTo>
                  <a:cubicBezTo>
                    <a:pt x="6724" y="-961"/>
                    <a:pt x="12954" y="-961"/>
                    <a:pt x="16796" y="2882"/>
                  </a:cubicBez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1" y="16796"/>
                  </a:cubicBezTo>
                  <a:cubicBezTo>
                    <a:pt x="-961" y="12954"/>
                    <a:pt x="-961" y="6724"/>
                    <a:pt x="2882" y="2882"/>
                  </a:cubicBezTo>
                  <a:close/>
                </a:path>
              </a:pathLst>
            </a:custGeom>
            <a:solidFill>
              <a:srgbClr val="B6F1DC"/>
            </a:solidFill>
            <a:ln w="2540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400000"/>
            </a:ln>
            <a:effectLst/>
          </p:spPr>
          <p:txBody>
            <a:bodyPr lIns="28575" tIns="28575" rIns="28575" bIns="2857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2400">
                <a:solidFill>
                  <a:srgbClr val="FFFFFF"/>
                </a:solidFill>
                <a:latin typeface="+mn-lt"/>
                <a:ea typeface="+mn-ea"/>
                <a:sym typeface="Helvetica Light"/>
              </a:endParaRPr>
            </a:p>
          </p:txBody>
        </p:sp>
        <p:sp>
          <p:nvSpPr>
            <p:cNvPr id="73" name="Shape 795"/>
            <p:cNvSpPr/>
            <p:nvPr/>
          </p:nvSpPr>
          <p:spPr bwMode="auto">
            <a:xfrm>
              <a:off x="3454038" y="4027292"/>
              <a:ext cx="668337" cy="684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1" h="20432" extrusionOk="0">
                  <a:moveTo>
                    <a:pt x="14102" y="6331"/>
                  </a:moveTo>
                  <a:cubicBezTo>
                    <a:pt x="13392" y="5619"/>
                    <a:pt x="13392" y="4469"/>
                    <a:pt x="14102" y="3757"/>
                  </a:cubicBezTo>
                  <a:cubicBezTo>
                    <a:pt x="14812" y="3048"/>
                    <a:pt x="15963" y="3048"/>
                    <a:pt x="16675" y="3757"/>
                  </a:cubicBezTo>
                  <a:cubicBezTo>
                    <a:pt x="17385" y="4466"/>
                    <a:pt x="17385" y="5618"/>
                    <a:pt x="16675" y="6331"/>
                  </a:cubicBezTo>
                  <a:cubicBezTo>
                    <a:pt x="15963" y="7040"/>
                    <a:pt x="14811" y="7040"/>
                    <a:pt x="14102" y="6331"/>
                  </a:cubicBezTo>
                  <a:close/>
                  <a:moveTo>
                    <a:pt x="12903" y="13199"/>
                  </a:moveTo>
                  <a:cubicBezTo>
                    <a:pt x="12903" y="13199"/>
                    <a:pt x="21289" y="7285"/>
                    <a:pt x="20359" y="517"/>
                  </a:cubicBezTo>
                  <a:cubicBezTo>
                    <a:pt x="20339" y="369"/>
                    <a:pt x="20289" y="269"/>
                    <a:pt x="20226" y="205"/>
                  </a:cubicBezTo>
                  <a:cubicBezTo>
                    <a:pt x="20162" y="142"/>
                    <a:pt x="20063" y="92"/>
                    <a:pt x="19913" y="72"/>
                  </a:cubicBezTo>
                  <a:cubicBezTo>
                    <a:pt x="13146" y="-858"/>
                    <a:pt x="7233" y="7528"/>
                    <a:pt x="7233" y="7528"/>
                  </a:cubicBezTo>
                  <a:cubicBezTo>
                    <a:pt x="2104" y="6928"/>
                    <a:pt x="2477" y="7927"/>
                    <a:pt x="137" y="13421"/>
                  </a:cubicBezTo>
                  <a:cubicBezTo>
                    <a:pt x="-311" y="14468"/>
                    <a:pt x="415" y="14829"/>
                    <a:pt x="1211" y="14534"/>
                  </a:cubicBezTo>
                  <a:cubicBezTo>
                    <a:pt x="2007" y="14242"/>
                    <a:pt x="3762" y="13593"/>
                    <a:pt x="3762" y="13593"/>
                  </a:cubicBezTo>
                  <a:lnTo>
                    <a:pt x="6839" y="16667"/>
                  </a:lnTo>
                  <a:cubicBezTo>
                    <a:pt x="6839" y="16667"/>
                    <a:pt x="6190" y="18425"/>
                    <a:pt x="5897" y="19220"/>
                  </a:cubicBezTo>
                  <a:cubicBezTo>
                    <a:pt x="5602" y="20016"/>
                    <a:pt x="5962" y="20742"/>
                    <a:pt x="7011" y="20295"/>
                  </a:cubicBezTo>
                  <a:cubicBezTo>
                    <a:pt x="12504" y="17955"/>
                    <a:pt x="13504" y="18328"/>
                    <a:pt x="12903" y="13199"/>
                  </a:cubicBezTo>
                  <a:close/>
                </a:path>
              </a:pathLst>
            </a:custGeom>
            <a:solidFill>
              <a:srgbClr val="585555"/>
            </a:solidFill>
            <a:ln w="12700" cap="flat">
              <a:noFill/>
              <a:miter lim="400000"/>
            </a:ln>
            <a:effectLst/>
          </p:spPr>
          <p:txBody>
            <a:bodyPr lIns="32742" tIns="32742" rIns="32742" bIns="32742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2400">
                <a:solidFill>
                  <a:srgbClr val="FFFFFF"/>
                </a:solidFill>
                <a:latin typeface="+mn-lt"/>
                <a:ea typeface="+mn-ea"/>
                <a:sym typeface="Helvetica Ligh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745966" y="1589380"/>
            <a:ext cx="5299405" cy="1294589"/>
            <a:chOff x="5745966" y="1473266"/>
            <a:chExt cx="5299405" cy="1294589"/>
          </a:xfrm>
        </p:grpSpPr>
        <p:sp>
          <p:nvSpPr>
            <p:cNvPr id="75" name="Freeform 357"/>
            <p:cNvSpPr/>
            <p:nvPr/>
          </p:nvSpPr>
          <p:spPr bwMode="auto">
            <a:xfrm>
              <a:off x="5745966" y="1644041"/>
              <a:ext cx="2030235" cy="757663"/>
            </a:xfrm>
            <a:custGeom>
              <a:avLst/>
              <a:gdLst>
                <a:gd name="T0" fmla="*/ 110 w 116"/>
                <a:gd name="T1" fmla="*/ 25 h 43"/>
                <a:gd name="T2" fmla="*/ 99 w 116"/>
                <a:gd name="T3" fmla="*/ 26 h 43"/>
                <a:gd name="T4" fmla="*/ 91 w 116"/>
                <a:gd name="T5" fmla="*/ 33 h 43"/>
                <a:gd name="T6" fmla="*/ 75 w 116"/>
                <a:gd name="T7" fmla="*/ 40 h 43"/>
                <a:gd name="T8" fmla="*/ 64 w 116"/>
                <a:gd name="T9" fmla="*/ 37 h 43"/>
                <a:gd name="T10" fmla="*/ 67 w 116"/>
                <a:gd name="T11" fmla="*/ 22 h 43"/>
                <a:gd name="T12" fmla="*/ 71 w 116"/>
                <a:gd name="T13" fmla="*/ 25 h 43"/>
                <a:gd name="T14" fmla="*/ 70 w 116"/>
                <a:gd name="T15" fmla="*/ 31 h 43"/>
                <a:gd name="T16" fmla="*/ 75 w 116"/>
                <a:gd name="T17" fmla="*/ 22 h 43"/>
                <a:gd name="T18" fmla="*/ 70 w 116"/>
                <a:gd name="T19" fmla="*/ 20 h 43"/>
                <a:gd name="T20" fmla="*/ 58 w 116"/>
                <a:gd name="T21" fmla="*/ 25 h 43"/>
                <a:gd name="T22" fmla="*/ 56 w 116"/>
                <a:gd name="T23" fmla="*/ 35 h 43"/>
                <a:gd name="T24" fmla="*/ 52 w 116"/>
                <a:gd name="T25" fmla="*/ 39 h 43"/>
                <a:gd name="T26" fmla="*/ 39 w 116"/>
                <a:gd name="T27" fmla="*/ 42 h 43"/>
                <a:gd name="T28" fmla="*/ 30 w 116"/>
                <a:gd name="T29" fmla="*/ 38 h 43"/>
                <a:gd name="T30" fmla="*/ 19 w 116"/>
                <a:gd name="T31" fmla="*/ 29 h 43"/>
                <a:gd name="T32" fmla="*/ 10 w 116"/>
                <a:gd name="T33" fmla="*/ 32 h 43"/>
                <a:gd name="T34" fmla="*/ 2 w 116"/>
                <a:gd name="T35" fmla="*/ 27 h 43"/>
                <a:gd name="T36" fmla="*/ 3 w 116"/>
                <a:gd name="T37" fmla="*/ 26 h 43"/>
                <a:gd name="T38" fmla="*/ 16 w 116"/>
                <a:gd name="T39" fmla="*/ 23 h 43"/>
                <a:gd name="T40" fmla="*/ 24 w 116"/>
                <a:gd name="T41" fmla="*/ 24 h 43"/>
                <a:gd name="T42" fmla="*/ 34 w 116"/>
                <a:gd name="T43" fmla="*/ 25 h 43"/>
                <a:gd name="T44" fmla="*/ 37 w 116"/>
                <a:gd name="T45" fmla="*/ 23 h 43"/>
                <a:gd name="T46" fmla="*/ 54 w 116"/>
                <a:gd name="T47" fmla="*/ 18 h 43"/>
                <a:gd name="T48" fmla="*/ 45 w 116"/>
                <a:gd name="T49" fmla="*/ 15 h 43"/>
                <a:gd name="T50" fmla="*/ 49 w 116"/>
                <a:gd name="T51" fmla="*/ 17 h 43"/>
                <a:gd name="T52" fmla="*/ 49 w 116"/>
                <a:gd name="T53" fmla="*/ 21 h 43"/>
                <a:gd name="T54" fmla="*/ 42 w 116"/>
                <a:gd name="T55" fmla="*/ 22 h 43"/>
                <a:gd name="T56" fmla="*/ 39 w 116"/>
                <a:gd name="T57" fmla="*/ 14 h 43"/>
                <a:gd name="T58" fmla="*/ 49 w 116"/>
                <a:gd name="T59" fmla="*/ 9 h 43"/>
                <a:gd name="T60" fmla="*/ 56 w 116"/>
                <a:gd name="T61" fmla="*/ 2 h 43"/>
                <a:gd name="T62" fmla="*/ 69 w 116"/>
                <a:gd name="T63" fmla="*/ 2 h 43"/>
                <a:gd name="T64" fmla="*/ 72 w 116"/>
                <a:gd name="T65" fmla="*/ 7 h 43"/>
                <a:gd name="T66" fmla="*/ 79 w 116"/>
                <a:gd name="T67" fmla="*/ 13 h 43"/>
                <a:gd name="T68" fmla="*/ 84 w 116"/>
                <a:gd name="T69" fmla="*/ 15 h 43"/>
                <a:gd name="T70" fmla="*/ 92 w 116"/>
                <a:gd name="T71" fmla="*/ 23 h 43"/>
                <a:gd name="T72" fmla="*/ 102 w 116"/>
                <a:gd name="T73" fmla="*/ 20 h 43"/>
                <a:gd name="T74" fmla="*/ 108 w 116"/>
                <a:gd name="T75" fmla="*/ 23 h 43"/>
                <a:gd name="T76" fmla="*/ 112 w 116"/>
                <a:gd name="T77" fmla="*/ 22 h 43"/>
                <a:gd name="T78" fmla="*/ 116 w 116"/>
                <a:gd name="T79" fmla="*/ 2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6" h="43">
                  <a:moveTo>
                    <a:pt x="114" y="21"/>
                  </a:moveTo>
                  <a:cubicBezTo>
                    <a:pt x="112" y="22"/>
                    <a:pt x="111" y="23"/>
                    <a:pt x="110" y="25"/>
                  </a:cubicBezTo>
                  <a:cubicBezTo>
                    <a:pt x="108" y="27"/>
                    <a:pt x="107" y="28"/>
                    <a:pt x="104" y="27"/>
                  </a:cubicBezTo>
                  <a:cubicBezTo>
                    <a:pt x="102" y="26"/>
                    <a:pt x="100" y="25"/>
                    <a:pt x="99" y="26"/>
                  </a:cubicBezTo>
                  <a:cubicBezTo>
                    <a:pt x="96" y="26"/>
                    <a:pt x="95" y="29"/>
                    <a:pt x="94" y="31"/>
                  </a:cubicBezTo>
                  <a:cubicBezTo>
                    <a:pt x="94" y="33"/>
                    <a:pt x="92" y="33"/>
                    <a:pt x="91" y="33"/>
                  </a:cubicBezTo>
                  <a:cubicBezTo>
                    <a:pt x="89" y="33"/>
                    <a:pt x="87" y="33"/>
                    <a:pt x="85" y="33"/>
                  </a:cubicBezTo>
                  <a:cubicBezTo>
                    <a:pt x="81" y="34"/>
                    <a:pt x="79" y="38"/>
                    <a:pt x="75" y="40"/>
                  </a:cubicBezTo>
                  <a:cubicBezTo>
                    <a:pt x="74" y="40"/>
                    <a:pt x="71" y="41"/>
                    <a:pt x="70" y="40"/>
                  </a:cubicBezTo>
                  <a:cubicBezTo>
                    <a:pt x="68" y="40"/>
                    <a:pt x="66" y="38"/>
                    <a:pt x="64" y="37"/>
                  </a:cubicBezTo>
                  <a:cubicBezTo>
                    <a:pt x="61" y="35"/>
                    <a:pt x="58" y="29"/>
                    <a:pt x="61" y="26"/>
                  </a:cubicBezTo>
                  <a:cubicBezTo>
                    <a:pt x="63" y="24"/>
                    <a:pt x="65" y="23"/>
                    <a:pt x="67" y="22"/>
                  </a:cubicBezTo>
                  <a:cubicBezTo>
                    <a:pt x="68" y="22"/>
                    <a:pt x="69" y="22"/>
                    <a:pt x="70" y="23"/>
                  </a:cubicBezTo>
                  <a:cubicBezTo>
                    <a:pt x="70" y="24"/>
                    <a:pt x="71" y="24"/>
                    <a:pt x="71" y="25"/>
                  </a:cubicBezTo>
                  <a:cubicBezTo>
                    <a:pt x="71" y="25"/>
                    <a:pt x="71" y="25"/>
                    <a:pt x="70" y="26"/>
                  </a:cubicBezTo>
                  <a:cubicBezTo>
                    <a:pt x="68" y="26"/>
                    <a:pt x="67" y="31"/>
                    <a:pt x="70" y="31"/>
                  </a:cubicBezTo>
                  <a:cubicBezTo>
                    <a:pt x="72" y="32"/>
                    <a:pt x="75" y="31"/>
                    <a:pt x="76" y="29"/>
                  </a:cubicBezTo>
                  <a:cubicBezTo>
                    <a:pt x="76" y="27"/>
                    <a:pt x="76" y="24"/>
                    <a:pt x="75" y="22"/>
                  </a:cubicBezTo>
                  <a:cubicBezTo>
                    <a:pt x="74" y="22"/>
                    <a:pt x="74" y="21"/>
                    <a:pt x="73" y="21"/>
                  </a:cubicBezTo>
                  <a:cubicBezTo>
                    <a:pt x="72" y="20"/>
                    <a:pt x="71" y="20"/>
                    <a:pt x="70" y="20"/>
                  </a:cubicBezTo>
                  <a:cubicBezTo>
                    <a:pt x="67" y="19"/>
                    <a:pt x="65" y="20"/>
                    <a:pt x="63" y="21"/>
                  </a:cubicBezTo>
                  <a:cubicBezTo>
                    <a:pt x="61" y="22"/>
                    <a:pt x="60" y="23"/>
                    <a:pt x="58" y="25"/>
                  </a:cubicBezTo>
                  <a:cubicBezTo>
                    <a:pt x="57" y="26"/>
                    <a:pt x="56" y="29"/>
                    <a:pt x="56" y="31"/>
                  </a:cubicBezTo>
                  <a:cubicBezTo>
                    <a:pt x="56" y="32"/>
                    <a:pt x="56" y="34"/>
                    <a:pt x="56" y="35"/>
                  </a:cubicBezTo>
                  <a:cubicBezTo>
                    <a:pt x="56" y="35"/>
                    <a:pt x="56" y="36"/>
                    <a:pt x="56" y="36"/>
                  </a:cubicBezTo>
                  <a:cubicBezTo>
                    <a:pt x="55" y="37"/>
                    <a:pt x="54" y="38"/>
                    <a:pt x="52" y="39"/>
                  </a:cubicBezTo>
                  <a:cubicBezTo>
                    <a:pt x="50" y="41"/>
                    <a:pt x="46" y="43"/>
                    <a:pt x="43" y="43"/>
                  </a:cubicBezTo>
                  <a:cubicBezTo>
                    <a:pt x="42" y="42"/>
                    <a:pt x="40" y="42"/>
                    <a:pt x="39" y="42"/>
                  </a:cubicBezTo>
                  <a:cubicBezTo>
                    <a:pt x="37" y="42"/>
                    <a:pt x="35" y="41"/>
                    <a:pt x="34" y="40"/>
                  </a:cubicBezTo>
                  <a:cubicBezTo>
                    <a:pt x="33" y="40"/>
                    <a:pt x="31" y="39"/>
                    <a:pt x="30" y="38"/>
                  </a:cubicBezTo>
                  <a:cubicBezTo>
                    <a:pt x="29" y="37"/>
                    <a:pt x="28" y="35"/>
                    <a:pt x="27" y="34"/>
                  </a:cubicBezTo>
                  <a:cubicBezTo>
                    <a:pt x="25" y="32"/>
                    <a:pt x="22" y="29"/>
                    <a:pt x="19" y="29"/>
                  </a:cubicBezTo>
                  <a:cubicBezTo>
                    <a:pt x="18" y="30"/>
                    <a:pt x="16" y="30"/>
                    <a:pt x="15" y="31"/>
                  </a:cubicBezTo>
                  <a:cubicBezTo>
                    <a:pt x="13" y="32"/>
                    <a:pt x="11" y="33"/>
                    <a:pt x="10" y="32"/>
                  </a:cubicBezTo>
                  <a:cubicBezTo>
                    <a:pt x="8" y="32"/>
                    <a:pt x="7" y="30"/>
                    <a:pt x="5" y="29"/>
                  </a:cubicBezTo>
                  <a:cubicBezTo>
                    <a:pt x="4" y="28"/>
                    <a:pt x="3" y="27"/>
                    <a:pt x="2" y="27"/>
                  </a:cubicBezTo>
                  <a:cubicBezTo>
                    <a:pt x="1" y="27"/>
                    <a:pt x="0" y="27"/>
                    <a:pt x="0" y="27"/>
                  </a:cubicBezTo>
                  <a:cubicBezTo>
                    <a:pt x="1" y="27"/>
                    <a:pt x="2" y="26"/>
                    <a:pt x="3" y="26"/>
                  </a:cubicBezTo>
                  <a:cubicBezTo>
                    <a:pt x="5" y="25"/>
                    <a:pt x="7" y="27"/>
                    <a:pt x="8" y="27"/>
                  </a:cubicBezTo>
                  <a:cubicBezTo>
                    <a:pt x="12" y="28"/>
                    <a:pt x="14" y="25"/>
                    <a:pt x="16" y="23"/>
                  </a:cubicBezTo>
                  <a:cubicBezTo>
                    <a:pt x="18" y="22"/>
                    <a:pt x="20" y="21"/>
                    <a:pt x="21" y="23"/>
                  </a:cubicBezTo>
                  <a:cubicBezTo>
                    <a:pt x="22" y="23"/>
                    <a:pt x="23" y="23"/>
                    <a:pt x="24" y="24"/>
                  </a:cubicBezTo>
                  <a:cubicBezTo>
                    <a:pt x="25" y="24"/>
                    <a:pt x="26" y="25"/>
                    <a:pt x="27" y="25"/>
                  </a:cubicBezTo>
                  <a:cubicBezTo>
                    <a:pt x="29" y="25"/>
                    <a:pt x="32" y="25"/>
                    <a:pt x="34" y="25"/>
                  </a:cubicBezTo>
                  <a:cubicBezTo>
                    <a:pt x="35" y="24"/>
                    <a:pt x="36" y="24"/>
                    <a:pt x="37" y="23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9" y="25"/>
                    <a:pt x="42" y="25"/>
                    <a:pt x="44" y="26"/>
                  </a:cubicBezTo>
                  <a:cubicBezTo>
                    <a:pt x="49" y="26"/>
                    <a:pt x="53" y="23"/>
                    <a:pt x="54" y="18"/>
                  </a:cubicBezTo>
                  <a:cubicBezTo>
                    <a:pt x="54" y="16"/>
                    <a:pt x="52" y="13"/>
                    <a:pt x="50" y="12"/>
                  </a:cubicBezTo>
                  <a:cubicBezTo>
                    <a:pt x="48" y="11"/>
                    <a:pt x="45" y="12"/>
                    <a:pt x="45" y="15"/>
                  </a:cubicBezTo>
                  <a:cubicBezTo>
                    <a:pt x="45" y="17"/>
                    <a:pt x="47" y="17"/>
                    <a:pt x="48" y="16"/>
                  </a:cubicBezTo>
                  <a:cubicBezTo>
                    <a:pt x="48" y="17"/>
                    <a:pt x="49" y="17"/>
                    <a:pt x="49" y="17"/>
                  </a:cubicBezTo>
                  <a:cubicBezTo>
                    <a:pt x="49" y="17"/>
                    <a:pt x="50" y="18"/>
                    <a:pt x="50" y="19"/>
                  </a:cubicBezTo>
                  <a:cubicBezTo>
                    <a:pt x="50" y="20"/>
                    <a:pt x="49" y="21"/>
                    <a:pt x="49" y="21"/>
                  </a:cubicBezTo>
                  <a:cubicBezTo>
                    <a:pt x="48" y="22"/>
                    <a:pt x="47" y="23"/>
                    <a:pt x="45" y="23"/>
                  </a:cubicBezTo>
                  <a:cubicBezTo>
                    <a:pt x="44" y="22"/>
                    <a:pt x="43" y="22"/>
                    <a:pt x="42" y="22"/>
                  </a:cubicBezTo>
                  <a:cubicBezTo>
                    <a:pt x="41" y="22"/>
                    <a:pt x="41" y="21"/>
                    <a:pt x="40" y="20"/>
                  </a:cubicBezTo>
                  <a:cubicBezTo>
                    <a:pt x="39" y="18"/>
                    <a:pt x="38" y="16"/>
                    <a:pt x="39" y="14"/>
                  </a:cubicBezTo>
                  <a:cubicBezTo>
                    <a:pt x="40" y="12"/>
                    <a:pt x="41" y="10"/>
                    <a:pt x="43" y="9"/>
                  </a:cubicBezTo>
                  <a:cubicBezTo>
                    <a:pt x="45" y="8"/>
                    <a:pt x="47" y="8"/>
                    <a:pt x="49" y="9"/>
                  </a:cubicBezTo>
                  <a:cubicBezTo>
                    <a:pt x="51" y="9"/>
                    <a:pt x="52" y="9"/>
                    <a:pt x="54" y="8"/>
                  </a:cubicBezTo>
                  <a:cubicBezTo>
                    <a:pt x="56" y="7"/>
                    <a:pt x="56" y="4"/>
                    <a:pt x="56" y="2"/>
                  </a:cubicBezTo>
                  <a:cubicBezTo>
                    <a:pt x="57" y="0"/>
                    <a:pt x="60" y="0"/>
                    <a:pt x="62" y="0"/>
                  </a:cubicBezTo>
                  <a:cubicBezTo>
                    <a:pt x="65" y="0"/>
                    <a:pt x="67" y="1"/>
                    <a:pt x="69" y="2"/>
                  </a:cubicBezTo>
                  <a:cubicBezTo>
                    <a:pt x="70" y="3"/>
                    <a:pt x="71" y="4"/>
                    <a:pt x="72" y="5"/>
                  </a:cubicBezTo>
                  <a:cubicBezTo>
                    <a:pt x="72" y="5"/>
                    <a:pt x="72" y="7"/>
                    <a:pt x="72" y="7"/>
                  </a:cubicBezTo>
                  <a:cubicBezTo>
                    <a:pt x="71" y="10"/>
                    <a:pt x="72" y="11"/>
                    <a:pt x="74" y="13"/>
                  </a:cubicBezTo>
                  <a:cubicBezTo>
                    <a:pt x="76" y="14"/>
                    <a:pt x="78" y="14"/>
                    <a:pt x="79" y="13"/>
                  </a:cubicBezTo>
                  <a:cubicBezTo>
                    <a:pt x="80" y="12"/>
                    <a:pt x="81" y="13"/>
                    <a:pt x="82" y="13"/>
                  </a:cubicBezTo>
                  <a:cubicBezTo>
                    <a:pt x="84" y="13"/>
                    <a:pt x="84" y="14"/>
                    <a:pt x="84" y="15"/>
                  </a:cubicBezTo>
                  <a:cubicBezTo>
                    <a:pt x="86" y="17"/>
                    <a:pt x="85" y="19"/>
                    <a:pt x="87" y="21"/>
                  </a:cubicBezTo>
                  <a:cubicBezTo>
                    <a:pt x="88" y="22"/>
                    <a:pt x="90" y="23"/>
                    <a:pt x="92" y="23"/>
                  </a:cubicBezTo>
                  <a:cubicBezTo>
                    <a:pt x="94" y="23"/>
                    <a:pt x="97" y="21"/>
                    <a:pt x="98" y="19"/>
                  </a:cubicBezTo>
                  <a:cubicBezTo>
                    <a:pt x="99" y="18"/>
                    <a:pt x="101" y="19"/>
                    <a:pt x="102" y="20"/>
                  </a:cubicBezTo>
                  <a:cubicBezTo>
                    <a:pt x="102" y="21"/>
                    <a:pt x="103" y="22"/>
                    <a:pt x="105" y="23"/>
                  </a:cubicBezTo>
                  <a:cubicBezTo>
                    <a:pt x="106" y="23"/>
                    <a:pt x="107" y="23"/>
                    <a:pt x="108" y="23"/>
                  </a:cubicBezTo>
                  <a:cubicBezTo>
                    <a:pt x="109" y="23"/>
                    <a:pt x="110" y="23"/>
                    <a:pt x="111" y="23"/>
                  </a:cubicBezTo>
                  <a:cubicBezTo>
                    <a:pt x="111" y="22"/>
                    <a:pt x="112" y="22"/>
                    <a:pt x="112" y="22"/>
                  </a:cubicBezTo>
                  <a:cubicBezTo>
                    <a:pt x="113" y="21"/>
                    <a:pt x="113" y="21"/>
                    <a:pt x="115" y="21"/>
                  </a:cubicBezTo>
                  <a:cubicBezTo>
                    <a:pt x="115" y="20"/>
                    <a:pt x="116" y="20"/>
                    <a:pt x="116" y="21"/>
                  </a:cubicBezTo>
                  <a:cubicBezTo>
                    <a:pt x="116" y="21"/>
                    <a:pt x="115" y="21"/>
                    <a:pt x="114" y="21"/>
                  </a:cubicBezTo>
                  <a:close/>
                </a:path>
              </a:pathLst>
            </a:custGeom>
            <a:solidFill>
              <a:srgbClr val="B6F1DC">
                <a:alpha val="7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文本框 75"/>
            <p:cNvSpPr txBox="1"/>
            <p:nvPr/>
          </p:nvSpPr>
          <p:spPr>
            <a:xfrm>
              <a:off x="7224339" y="1473266"/>
              <a:ext cx="26781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latin typeface="文悦古典明朝体 (非商业使用) W5" pitchFamily="50" charset="-122"/>
                  <a:ea typeface="文悦古典明朝体 (非商业使用) W5" pitchFamily="50" charset="-122"/>
                </a:rPr>
                <a:t>输入您的标题</a:t>
              </a:r>
            </a:p>
          </p:txBody>
        </p:sp>
        <p:sp>
          <p:nvSpPr>
            <p:cNvPr id="77" name="文本框 76"/>
            <p:cNvSpPr txBox="1"/>
            <p:nvPr/>
          </p:nvSpPr>
          <p:spPr>
            <a:xfrm>
              <a:off x="5893930" y="1875303"/>
              <a:ext cx="5151441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总结是社会团体、企业单位和个人在自身的某一时期、某一项目或某些工作</a:t>
              </a: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5745966" y="2946466"/>
            <a:ext cx="5299405" cy="1294589"/>
            <a:chOff x="5745966" y="1473266"/>
            <a:chExt cx="5299405" cy="1294589"/>
          </a:xfrm>
        </p:grpSpPr>
        <p:sp>
          <p:nvSpPr>
            <p:cNvPr id="79" name="Freeform 357"/>
            <p:cNvSpPr/>
            <p:nvPr/>
          </p:nvSpPr>
          <p:spPr bwMode="auto">
            <a:xfrm>
              <a:off x="5745966" y="1644041"/>
              <a:ext cx="2030235" cy="757663"/>
            </a:xfrm>
            <a:custGeom>
              <a:avLst/>
              <a:gdLst>
                <a:gd name="T0" fmla="*/ 110 w 116"/>
                <a:gd name="T1" fmla="*/ 25 h 43"/>
                <a:gd name="T2" fmla="*/ 99 w 116"/>
                <a:gd name="T3" fmla="*/ 26 h 43"/>
                <a:gd name="T4" fmla="*/ 91 w 116"/>
                <a:gd name="T5" fmla="*/ 33 h 43"/>
                <a:gd name="T6" fmla="*/ 75 w 116"/>
                <a:gd name="T7" fmla="*/ 40 h 43"/>
                <a:gd name="T8" fmla="*/ 64 w 116"/>
                <a:gd name="T9" fmla="*/ 37 h 43"/>
                <a:gd name="T10" fmla="*/ 67 w 116"/>
                <a:gd name="T11" fmla="*/ 22 h 43"/>
                <a:gd name="T12" fmla="*/ 71 w 116"/>
                <a:gd name="T13" fmla="*/ 25 h 43"/>
                <a:gd name="T14" fmla="*/ 70 w 116"/>
                <a:gd name="T15" fmla="*/ 31 h 43"/>
                <a:gd name="T16" fmla="*/ 75 w 116"/>
                <a:gd name="T17" fmla="*/ 22 h 43"/>
                <a:gd name="T18" fmla="*/ 70 w 116"/>
                <a:gd name="T19" fmla="*/ 20 h 43"/>
                <a:gd name="T20" fmla="*/ 58 w 116"/>
                <a:gd name="T21" fmla="*/ 25 h 43"/>
                <a:gd name="T22" fmla="*/ 56 w 116"/>
                <a:gd name="T23" fmla="*/ 35 h 43"/>
                <a:gd name="T24" fmla="*/ 52 w 116"/>
                <a:gd name="T25" fmla="*/ 39 h 43"/>
                <a:gd name="T26" fmla="*/ 39 w 116"/>
                <a:gd name="T27" fmla="*/ 42 h 43"/>
                <a:gd name="T28" fmla="*/ 30 w 116"/>
                <a:gd name="T29" fmla="*/ 38 h 43"/>
                <a:gd name="T30" fmla="*/ 19 w 116"/>
                <a:gd name="T31" fmla="*/ 29 h 43"/>
                <a:gd name="T32" fmla="*/ 10 w 116"/>
                <a:gd name="T33" fmla="*/ 32 h 43"/>
                <a:gd name="T34" fmla="*/ 2 w 116"/>
                <a:gd name="T35" fmla="*/ 27 h 43"/>
                <a:gd name="T36" fmla="*/ 3 w 116"/>
                <a:gd name="T37" fmla="*/ 26 h 43"/>
                <a:gd name="T38" fmla="*/ 16 w 116"/>
                <a:gd name="T39" fmla="*/ 23 h 43"/>
                <a:gd name="T40" fmla="*/ 24 w 116"/>
                <a:gd name="T41" fmla="*/ 24 h 43"/>
                <a:gd name="T42" fmla="*/ 34 w 116"/>
                <a:gd name="T43" fmla="*/ 25 h 43"/>
                <a:gd name="T44" fmla="*/ 37 w 116"/>
                <a:gd name="T45" fmla="*/ 23 h 43"/>
                <a:gd name="T46" fmla="*/ 54 w 116"/>
                <a:gd name="T47" fmla="*/ 18 h 43"/>
                <a:gd name="T48" fmla="*/ 45 w 116"/>
                <a:gd name="T49" fmla="*/ 15 h 43"/>
                <a:gd name="T50" fmla="*/ 49 w 116"/>
                <a:gd name="T51" fmla="*/ 17 h 43"/>
                <a:gd name="T52" fmla="*/ 49 w 116"/>
                <a:gd name="T53" fmla="*/ 21 h 43"/>
                <a:gd name="T54" fmla="*/ 42 w 116"/>
                <a:gd name="T55" fmla="*/ 22 h 43"/>
                <a:gd name="T56" fmla="*/ 39 w 116"/>
                <a:gd name="T57" fmla="*/ 14 h 43"/>
                <a:gd name="T58" fmla="*/ 49 w 116"/>
                <a:gd name="T59" fmla="*/ 9 h 43"/>
                <a:gd name="T60" fmla="*/ 56 w 116"/>
                <a:gd name="T61" fmla="*/ 2 h 43"/>
                <a:gd name="T62" fmla="*/ 69 w 116"/>
                <a:gd name="T63" fmla="*/ 2 h 43"/>
                <a:gd name="T64" fmla="*/ 72 w 116"/>
                <a:gd name="T65" fmla="*/ 7 h 43"/>
                <a:gd name="T66" fmla="*/ 79 w 116"/>
                <a:gd name="T67" fmla="*/ 13 h 43"/>
                <a:gd name="T68" fmla="*/ 84 w 116"/>
                <a:gd name="T69" fmla="*/ 15 h 43"/>
                <a:gd name="T70" fmla="*/ 92 w 116"/>
                <a:gd name="T71" fmla="*/ 23 h 43"/>
                <a:gd name="T72" fmla="*/ 102 w 116"/>
                <a:gd name="T73" fmla="*/ 20 h 43"/>
                <a:gd name="T74" fmla="*/ 108 w 116"/>
                <a:gd name="T75" fmla="*/ 23 h 43"/>
                <a:gd name="T76" fmla="*/ 112 w 116"/>
                <a:gd name="T77" fmla="*/ 22 h 43"/>
                <a:gd name="T78" fmla="*/ 116 w 116"/>
                <a:gd name="T79" fmla="*/ 2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6" h="43">
                  <a:moveTo>
                    <a:pt x="114" y="21"/>
                  </a:moveTo>
                  <a:cubicBezTo>
                    <a:pt x="112" y="22"/>
                    <a:pt x="111" y="23"/>
                    <a:pt x="110" y="25"/>
                  </a:cubicBezTo>
                  <a:cubicBezTo>
                    <a:pt x="108" y="27"/>
                    <a:pt x="107" y="28"/>
                    <a:pt x="104" y="27"/>
                  </a:cubicBezTo>
                  <a:cubicBezTo>
                    <a:pt x="102" y="26"/>
                    <a:pt x="100" y="25"/>
                    <a:pt x="99" y="26"/>
                  </a:cubicBezTo>
                  <a:cubicBezTo>
                    <a:pt x="96" y="26"/>
                    <a:pt x="95" y="29"/>
                    <a:pt x="94" y="31"/>
                  </a:cubicBezTo>
                  <a:cubicBezTo>
                    <a:pt x="94" y="33"/>
                    <a:pt x="92" y="33"/>
                    <a:pt x="91" y="33"/>
                  </a:cubicBezTo>
                  <a:cubicBezTo>
                    <a:pt x="89" y="33"/>
                    <a:pt x="87" y="33"/>
                    <a:pt x="85" y="33"/>
                  </a:cubicBezTo>
                  <a:cubicBezTo>
                    <a:pt x="81" y="34"/>
                    <a:pt x="79" y="38"/>
                    <a:pt x="75" y="40"/>
                  </a:cubicBezTo>
                  <a:cubicBezTo>
                    <a:pt x="74" y="40"/>
                    <a:pt x="71" y="41"/>
                    <a:pt x="70" y="40"/>
                  </a:cubicBezTo>
                  <a:cubicBezTo>
                    <a:pt x="68" y="40"/>
                    <a:pt x="66" y="38"/>
                    <a:pt x="64" y="37"/>
                  </a:cubicBezTo>
                  <a:cubicBezTo>
                    <a:pt x="61" y="35"/>
                    <a:pt x="58" y="29"/>
                    <a:pt x="61" y="26"/>
                  </a:cubicBezTo>
                  <a:cubicBezTo>
                    <a:pt x="63" y="24"/>
                    <a:pt x="65" y="23"/>
                    <a:pt x="67" y="22"/>
                  </a:cubicBezTo>
                  <a:cubicBezTo>
                    <a:pt x="68" y="22"/>
                    <a:pt x="69" y="22"/>
                    <a:pt x="70" y="23"/>
                  </a:cubicBezTo>
                  <a:cubicBezTo>
                    <a:pt x="70" y="24"/>
                    <a:pt x="71" y="24"/>
                    <a:pt x="71" y="25"/>
                  </a:cubicBezTo>
                  <a:cubicBezTo>
                    <a:pt x="71" y="25"/>
                    <a:pt x="71" y="25"/>
                    <a:pt x="70" y="26"/>
                  </a:cubicBezTo>
                  <a:cubicBezTo>
                    <a:pt x="68" y="26"/>
                    <a:pt x="67" y="31"/>
                    <a:pt x="70" y="31"/>
                  </a:cubicBezTo>
                  <a:cubicBezTo>
                    <a:pt x="72" y="32"/>
                    <a:pt x="75" y="31"/>
                    <a:pt x="76" y="29"/>
                  </a:cubicBezTo>
                  <a:cubicBezTo>
                    <a:pt x="76" y="27"/>
                    <a:pt x="76" y="24"/>
                    <a:pt x="75" y="22"/>
                  </a:cubicBezTo>
                  <a:cubicBezTo>
                    <a:pt x="74" y="22"/>
                    <a:pt x="74" y="21"/>
                    <a:pt x="73" y="21"/>
                  </a:cubicBezTo>
                  <a:cubicBezTo>
                    <a:pt x="72" y="20"/>
                    <a:pt x="71" y="20"/>
                    <a:pt x="70" y="20"/>
                  </a:cubicBezTo>
                  <a:cubicBezTo>
                    <a:pt x="67" y="19"/>
                    <a:pt x="65" y="20"/>
                    <a:pt x="63" y="21"/>
                  </a:cubicBezTo>
                  <a:cubicBezTo>
                    <a:pt x="61" y="22"/>
                    <a:pt x="60" y="23"/>
                    <a:pt x="58" y="25"/>
                  </a:cubicBezTo>
                  <a:cubicBezTo>
                    <a:pt x="57" y="26"/>
                    <a:pt x="56" y="29"/>
                    <a:pt x="56" y="31"/>
                  </a:cubicBezTo>
                  <a:cubicBezTo>
                    <a:pt x="56" y="32"/>
                    <a:pt x="56" y="34"/>
                    <a:pt x="56" y="35"/>
                  </a:cubicBezTo>
                  <a:cubicBezTo>
                    <a:pt x="56" y="35"/>
                    <a:pt x="56" y="36"/>
                    <a:pt x="56" y="36"/>
                  </a:cubicBezTo>
                  <a:cubicBezTo>
                    <a:pt x="55" y="37"/>
                    <a:pt x="54" y="38"/>
                    <a:pt x="52" y="39"/>
                  </a:cubicBezTo>
                  <a:cubicBezTo>
                    <a:pt x="50" y="41"/>
                    <a:pt x="46" y="43"/>
                    <a:pt x="43" y="43"/>
                  </a:cubicBezTo>
                  <a:cubicBezTo>
                    <a:pt x="42" y="42"/>
                    <a:pt x="40" y="42"/>
                    <a:pt x="39" y="42"/>
                  </a:cubicBezTo>
                  <a:cubicBezTo>
                    <a:pt x="37" y="42"/>
                    <a:pt x="35" y="41"/>
                    <a:pt x="34" y="40"/>
                  </a:cubicBezTo>
                  <a:cubicBezTo>
                    <a:pt x="33" y="40"/>
                    <a:pt x="31" y="39"/>
                    <a:pt x="30" y="38"/>
                  </a:cubicBezTo>
                  <a:cubicBezTo>
                    <a:pt x="29" y="37"/>
                    <a:pt x="28" y="35"/>
                    <a:pt x="27" y="34"/>
                  </a:cubicBezTo>
                  <a:cubicBezTo>
                    <a:pt x="25" y="32"/>
                    <a:pt x="22" y="29"/>
                    <a:pt x="19" y="29"/>
                  </a:cubicBezTo>
                  <a:cubicBezTo>
                    <a:pt x="18" y="30"/>
                    <a:pt x="16" y="30"/>
                    <a:pt x="15" y="31"/>
                  </a:cubicBezTo>
                  <a:cubicBezTo>
                    <a:pt x="13" y="32"/>
                    <a:pt x="11" y="33"/>
                    <a:pt x="10" y="32"/>
                  </a:cubicBezTo>
                  <a:cubicBezTo>
                    <a:pt x="8" y="32"/>
                    <a:pt x="7" y="30"/>
                    <a:pt x="5" y="29"/>
                  </a:cubicBezTo>
                  <a:cubicBezTo>
                    <a:pt x="4" y="28"/>
                    <a:pt x="3" y="27"/>
                    <a:pt x="2" y="27"/>
                  </a:cubicBezTo>
                  <a:cubicBezTo>
                    <a:pt x="1" y="27"/>
                    <a:pt x="0" y="27"/>
                    <a:pt x="0" y="27"/>
                  </a:cubicBezTo>
                  <a:cubicBezTo>
                    <a:pt x="1" y="27"/>
                    <a:pt x="2" y="26"/>
                    <a:pt x="3" y="26"/>
                  </a:cubicBezTo>
                  <a:cubicBezTo>
                    <a:pt x="5" y="25"/>
                    <a:pt x="7" y="27"/>
                    <a:pt x="8" y="27"/>
                  </a:cubicBezTo>
                  <a:cubicBezTo>
                    <a:pt x="12" y="28"/>
                    <a:pt x="14" y="25"/>
                    <a:pt x="16" y="23"/>
                  </a:cubicBezTo>
                  <a:cubicBezTo>
                    <a:pt x="18" y="22"/>
                    <a:pt x="20" y="21"/>
                    <a:pt x="21" y="23"/>
                  </a:cubicBezTo>
                  <a:cubicBezTo>
                    <a:pt x="22" y="23"/>
                    <a:pt x="23" y="23"/>
                    <a:pt x="24" y="24"/>
                  </a:cubicBezTo>
                  <a:cubicBezTo>
                    <a:pt x="25" y="24"/>
                    <a:pt x="26" y="25"/>
                    <a:pt x="27" y="25"/>
                  </a:cubicBezTo>
                  <a:cubicBezTo>
                    <a:pt x="29" y="25"/>
                    <a:pt x="32" y="25"/>
                    <a:pt x="34" y="25"/>
                  </a:cubicBezTo>
                  <a:cubicBezTo>
                    <a:pt x="35" y="24"/>
                    <a:pt x="36" y="24"/>
                    <a:pt x="37" y="23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9" y="25"/>
                    <a:pt x="42" y="25"/>
                    <a:pt x="44" y="26"/>
                  </a:cubicBezTo>
                  <a:cubicBezTo>
                    <a:pt x="49" y="26"/>
                    <a:pt x="53" y="23"/>
                    <a:pt x="54" y="18"/>
                  </a:cubicBezTo>
                  <a:cubicBezTo>
                    <a:pt x="54" y="16"/>
                    <a:pt x="52" y="13"/>
                    <a:pt x="50" y="12"/>
                  </a:cubicBezTo>
                  <a:cubicBezTo>
                    <a:pt x="48" y="11"/>
                    <a:pt x="45" y="12"/>
                    <a:pt x="45" y="15"/>
                  </a:cubicBezTo>
                  <a:cubicBezTo>
                    <a:pt x="45" y="17"/>
                    <a:pt x="47" y="17"/>
                    <a:pt x="48" y="16"/>
                  </a:cubicBezTo>
                  <a:cubicBezTo>
                    <a:pt x="48" y="17"/>
                    <a:pt x="49" y="17"/>
                    <a:pt x="49" y="17"/>
                  </a:cubicBezTo>
                  <a:cubicBezTo>
                    <a:pt x="49" y="17"/>
                    <a:pt x="50" y="18"/>
                    <a:pt x="50" y="19"/>
                  </a:cubicBezTo>
                  <a:cubicBezTo>
                    <a:pt x="50" y="20"/>
                    <a:pt x="49" y="21"/>
                    <a:pt x="49" y="21"/>
                  </a:cubicBezTo>
                  <a:cubicBezTo>
                    <a:pt x="48" y="22"/>
                    <a:pt x="47" y="23"/>
                    <a:pt x="45" y="23"/>
                  </a:cubicBezTo>
                  <a:cubicBezTo>
                    <a:pt x="44" y="22"/>
                    <a:pt x="43" y="22"/>
                    <a:pt x="42" y="22"/>
                  </a:cubicBezTo>
                  <a:cubicBezTo>
                    <a:pt x="41" y="22"/>
                    <a:pt x="41" y="21"/>
                    <a:pt x="40" y="20"/>
                  </a:cubicBezTo>
                  <a:cubicBezTo>
                    <a:pt x="39" y="18"/>
                    <a:pt x="38" y="16"/>
                    <a:pt x="39" y="14"/>
                  </a:cubicBezTo>
                  <a:cubicBezTo>
                    <a:pt x="40" y="12"/>
                    <a:pt x="41" y="10"/>
                    <a:pt x="43" y="9"/>
                  </a:cubicBezTo>
                  <a:cubicBezTo>
                    <a:pt x="45" y="8"/>
                    <a:pt x="47" y="8"/>
                    <a:pt x="49" y="9"/>
                  </a:cubicBezTo>
                  <a:cubicBezTo>
                    <a:pt x="51" y="9"/>
                    <a:pt x="52" y="9"/>
                    <a:pt x="54" y="8"/>
                  </a:cubicBezTo>
                  <a:cubicBezTo>
                    <a:pt x="56" y="7"/>
                    <a:pt x="56" y="4"/>
                    <a:pt x="56" y="2"/>
                  </a:cubicBezTo>
                  <a:cubicBezTo>
                    <a:pt x="57" y="0"/>
                    <a:pt x="60" y="0"/>
                    <a:pt x="62" y="0"/>
                  </a:cubicBezTo>
                  <a:cubicBezTo>
                    <a:pt x="65" y="0"/>
                    <a:pt x="67" y="1"/>
                    <a:pt x="69" y="2"/>
                  </a:cubicBezTo>
                  <a:cubicBezTo>
                    <a:pt x="70" y="3"/>
                    <a:pt x="71" y="4"/>
                    <a:pt x="72" y="5"/>
                  </a:cubicBezTo>
                  <a:cubicBezTo>
                    <a:pt x="72" y="5"/>
                    <a:pt x="72" y="7"/>
                    <a:pt x="72" y="7"/>
                  </a:cubicBezTo>
                  <a:cubicBezTo>
                    <a:pt x="71" y="10"/>
                    <a:pt x="72" y="11"/>
                    <a:pt x="74" y="13"/>
                  </a:cubicBezTo>
                  <a:cubicBezTo>
                    <a:pt x="76" y="14"/>
                    <a:pt x="78" y="14"/>
                    <a:pt x="79" y="13"/>
                  </a:cubicBezTo>
                  <a:cubicBezTo>
                    <a:pt x="80" y="12"/>
                    <a:pt x="81" y="13"/>
                    <a:pt x="82" y="13"/>
                  </a:cubicBezTo>
                  <a:cubicBezTo>
                    <a:pt x="84" y="13"/>
                    <a:pt x="84" y="14"/>
                    <a:pt x="84" y="15"/>
                  </a:cubicBezTo>
                  <a:cubicBezTo>
                    <a:pt x="86" y="17"/>
                    <a:pt x="85" y="19"/>
                    <a:pt x="87" y="21"/>
                  </a:cubicBezTo>
                  <a:cubicBezTo>
                    <a:pt x="88" y="22"/>
                    <a:pt x="90" y="23"/>
                    <a:pt x="92" y="23"/>
                  </a:cubicBezTo>
                  <a:cubicBezTo>
                    <a:pt x="94" y="23"/>
                    <a:pt x="97" y="21"/>
                    <a:pt x="98" y="19"/>
                  </a:cubicBezTo>
                  <a:cubicBezTo>
                    <a:pt x="99" y="18"/>
                    <a:pt x="101" y="19"/>
                    <a:pt x="102" y="20"/>
                  </a:cubicBezTo>
                  <a:cubicBezTo>
                    <a:pt x="102" y="21"/>
                    <a:pt x="103" y="22"/>
                    <a:pt x="105" y="23"/>
                  </a:cubicBezTo>
                  <a:cubicBezTo>
                    <a:pt x="106" y="23"/>
                    <a:pt x="107" y="23"/>
                    <a:pt x="108" y="23"/>
                  </a:cubicBezTo>
                  <a:cubicBezTo>
                    <a:pt x="109" y="23"/>
                    <a:pt x="110" y="23"/>
                    <a:pt x="111" y="23"/>
                  </a:cubicBezTo>
                  <a:cubicBezTo>
                    <a:pt x="111" y="22"/>
                    <a:pt x="112" y="22"/>
                    <a:pt x="112" y="22"/>
                  </a:cubicBezTo>
                  <a:cubicBezTo>
                    <a:pt x="113" y="21"/>
                    <a:pt x="113" y="21"/>
                    <a:pt x="115" y="21"/>
                  </a:cubicBezTo>
                  <a:cubicBezTo>
                    <a:pt x="115" y="20"/>
                    <a:pt x="116" y="20"/>
                    <a:pt x="116" y="21"/>
                  </a:cubicBezTo>
                  <a:cubicBezTo>
                    <a:pt x="116" y="21"/>
                    <a:pt x="115" y="21"/>
                    <a:pt x="114" y="21"/>
                  </a:cubicBezTo>
                  <a:close/>
                </a:path>
              </a:pathLst>
            </a:custGeom>
            <a:solidFill>
              <a:srgbClr val="B6F1DC">
                <a:alpha val="7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文本框 79"/>
            <p:cNvSpPr txBox="1"/>
            <p:nvPr/>
          </p:nvSpPr>
          <p:spPr>
            <a:xfrm>
              <a:off x="7224339" y="1473266"/>
              <a:ext cx="26781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latin typeface="文悦古典明朝体 (非商业使用) W5" pitchFamily="50" charset="-122"/>
                  <a:ea typeface="文悦古典明朝体 (非商业使用) W5" pitchFamily="50" charset="-122"/>
                </a:rPr>
                <a:t>输入您的标题</a:t>
              </a:r>
            </a:p>
          </p:txBody>
        </p:sp>
        <p:sp>
          <p:nvSpPr>
            <p:cNvPr id="81" name="文本框 80"/>
            <p:cNvSpPr txBox="1"/>
            <p:nvPr/>
          </p:nvSpPr>
          <p:spPr>
            <a:xfrm>
              <a:off x="5893930" y="1875303"/>
              <a:ext cx="5151441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总结是社会团体、企业单位和个人在自身的某一时期、某一项目或某些工作</a:t>
              </a: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5745966" y="4303552"/>
            <a:ext cx="5299405" cy="1294589"/>
            <a:chOff x="5745966" y="1473266"/>
            <a:chExt cx="5299405" cy="1294589"/>
          </a:xfrm>
        </p:grpSpPr>
        <p:sp>
          <p:nvSpPr>
            <p:cNvPr id="83" name="Freeform 357"/>
            <p:cNvSpPr/>
            <p:nvPr/>
          </p:nvSpPr>
          <p:spPr bwMode="auto">
            <a:xfrm>
              <a:off x="5745966" y="1644041"/>
              <a:ext cx="2030235" cy="757663"/>
            </a:xfrm>
            <a:custGeom>
              <a:avLst/>
              <a:gdLst>
                <a:gd name="T0" fmla="*/ 110 w 116"/>
                <a:gd name="T1" fmla="*/ 25 h 43"/>
                <a:gd name="T2" fmla="*/ 99 w 116"/>
                <a:gd name="T3" fmla="*/ 26 h 43"/>
                <a:gd name="T4" fmla="*/ 91 w 116"/>
                <a:gd name="T5" fmla="*/ 33 h 43"/>
                <a:gd name="T6" fmla="*/ 75 w 116"/>
                <a:gd name="T7" fmla="*/ 40 h 43"/>
                <a:gd name="T8" fmla="*/ 64 w 116"/>
                <a:gd name="T9" fmla="*/ 37 h 43"/>
                <a:gd name="T10" fmla="*/ 67 w 116"/>
                <a:gd name="T11" fmla="*/ 22 h 43"/>
                <a:gd name="T12" fmla="*/ 71 w 116"/>
                <a:gd name="T13" fmla="*/ 25 h 43"/>
                <a:gd name="T14" fmla="*/ 70 w 116"/>
                <a:gd name="T15" fmla="*/ 31 h 43"/>
                <a:gd name="T16" fmla="*/ 75 w 116"/>
                <a:gd name="T17" fmla="*/ 22 h 43"/>
                <a:gd name="T18" fmla="*/ 70 w 116"/>
                <a:gd name="T19" fmla="*/ 20 h 43"/>
                <a:gd name="T20" fmla="*/ 58 w 116"/>
                <a:gd name="T21" fmla="*/ 25 h 43"/>
                <a:gd name="T22" fmla="*/ 56 w 116"/>
                <a:gd name="T23" fmla="*/ 35 h 43"/>
                <a:gd name="T24" fmla="*/ 52 w 116"/>
                <a:gd name="T25" fmla="*/ 39 h 43"/>
                <a:gd name="T26" fmla="*/ 39 w 116"/>
                <a:gd name="T27" fmla="*/ 42 h 43"/>
                <a:gd name="T28" fmla="*/ 30 w 116"/>
                <a:gd name="T29" fmla="*/ 38 h 43"/>
                <a:gd name="T30" fmla="*/ 19 w 116"/>
                <a:gd name="T31" fmla="*/ 29 h 43"/>
                <a:gd name="T32" fmla="*/ 10 w 116"/>
                <a:gd name="T33" fmla="*/ 32 h 43"/>
                <a:gd name="T34" fmla="*/ 2 w 116"/>
                <a:gd name="T35" fmla="*/ 27 h 43"/>
                <a:gd name="T36" fmla="*/ 3 w 116"/>
                <a:gd name="T37" fmla="*/ 26 h 43"/>
                <a:gd name="T38" fmla="*/ 16 w 116"/>
                <a:gd name="T39" fmla="*/ 23 h 43"/>
                <a:gd name="T40" fmla="*/ 24 w 116"/>
                <a:gd name="T41" fmla="*/ 24 h 43"/>
                <a:gd name="T42" fmla="*/ 34 w 116"/>
                <a:gd name="T43" fmla="*/ 25 h 43"/>
                <a:gd name="T44" fmla="*/ 37 w 116"/>
                <a:gd name="T45" fmla="*/ 23 h 43"/>
                <a:gd name="T46" fmla="*/ 54 w 116"/>
                <a:gd name="T47" fmla="*/ 18 h 43"/>
                <a:gd name="T48" fmla="*/ 45 w 116"/>
                <a:gd name="T49" fmla="*/ 15 h 43"/>
                <a:gd name="T50" fmla="*/ 49 w 116"/>
                <a:gd name="T51" fmla="*/ 17 h 43"/>
                <a:gd name="T52" fmla="*/ 49 w 116"/>
                <a:gd name="T53" fmla="*/ 21 h 43"/>
                <a:gd name="T54" fmla="*/ 42 w 116"/>
                <a:gd name="T55" fmla="*/ 22 h 43"/>
                <a:gd name="T56" fmla="*/ 39 w 116"/>
                <a:gd name="T57" fmla="*/ 14 h 43"/>
                <a:gd name="T58" fmla="*/ 49 w 116"/>
                <a:gd name="T59" fmla="*/ 9 h 43"/>
                <a:gd name="T60" fmla="*/ 56 w 116"/>
                <a:gd name="T61" fmla="*/ 2 h 43"/>
                <a:gd name="T62" fmla="*/ 69 w 116"/>
                <a:gd name="T63" fmla="*/ 2 h 43"/>
                <a:gd name="T64" fmla="*/ 72 w 116"/>
                <a:gd name="T65" fmla="*/ 7 h 43"/>
                <a:gd name="T66" fmla="*/ 79 w 116"/>
                <a:gd name="T67" fmla="*/ 13 h 43"/>
                <a:gd name="T68" fmla="*/ 84 w 116"/>
                <a:gd name="T69" fmla="*/ 15 h 43"/>
                <a:gd name="T70" fmla="*/ 92 w 116"/>
                <a:gd name="T71" fmla="*/ 23 h 43"/>
                <a:gd name="T72" fmla="*/ 102 w 116"/>
                <a:gd name="T73" fmla="*/ 20 h 43"/>
                <a:gd name="T74" fmla="*/ 108 w 116"/>
                <a:gd name="T75" fmla="*/ 23 h 43"/>
                <a:gd name="T76" fmla="*/ 112 w 116"/>
                <a:gd name="T77" fmla="*/ 22 h 43"/>
                <a:gd name="T78" fmla="*/ 116 w 116"/>
                <a:gd name="T79" fmla="*/ 2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6" h="43">
                  <a:moveTo>
                    <a:pt x="114" y="21"/>
                  </a:moveTo>
                  <a:cubicBezTo>
                    <a:pt x="112" y="22"/>
                    <a:pt x="111" y="23"/>
                    <a:pt x="110" y="25"/>
                  </a:cubicBezTo>
                  <a:cubicBezTo>
                    <a:pt x="108" y="27"/>
                    <a:pt x="107" y="28"/>
                    <a:pt x="104" y="27"/>
                  </a:cubicBezTo>
                  <a:cubicBezTo>
                    <a:pt x="102" y="26"/>
                    <a:pt x="100" y="25"/>
                    <a:pt x="99" y="26"/>
                  </a:cubicBezTo>
                  <a:cubicBezTo>
                    <a:pt x="96" y="26"/>
                    <a:pt x="95" y="29"/>
                    <a:pt x="94" y="31"/>
                  </a:cubicBezTo>
                  <a:cubicBezTo>
                    <a:pt x="94" y="33"/>
                    <a:pt x="92" y="33"/>
                    <a:pt x="91" y="33"/>
                  </a:cubicBezTo>
                  <a:cubicBezTo>
                    <a:pt x="89" y="33"/>
                    <a:pt x="87" y="33"/>
                    <a:pt x="85" y="33"/>
                  </a:cubicBezTo>
                  <a:cubicBezTo>
                    <a:pt x="81" y="34"/>
                    <a:pt x="79" y="38"/>
                    <a:pt x="75" y="40"/>
                  </a:cubicBezTo>
                  <a:cubicBezTo>
                    <a:pt x="74" y="40"/>
                    <a:pt x="71" y="41"/>
                    <a:pt x="70" y="40"/>
                  </a:cubicBezTo>
                  <a:cubicBezTo>
                    <a:pt x="68" y="40"/>
                    <a:pt x="66" y="38"/>
                    <a:pt x="64" y="37"/>
                  </a:cubicBezTo>
                  <a:cubicBezTo>
                    <a:pt x="61" y="35"/>
                    <a:pt x="58" y="29"/>
                    <a:pt x="61" y="26"/>
                  </a:cubicBezTo>
                  <a:cubicBezTo>
                    <a:pt x="63" y="24"/>
                    <a:pt x="65" y="23"/>
                    <a:pt x="67" y="22"/>
                  </a:cubicBezTo>
                  <a:cubicBezTo>
                    <a:pt x="68" y="22"/>
                    <a:pt x="69" y="22"/>
                    <a:pt x="70" y="23"/>
                  </a:cubicBezTo>
                  <a:cubicBezTo>
                    <a:pt x="70" y="24"/>
                    <a:pt x="71" y="24"/>
                    <a:pt x="71" y="25"/>
                  </a:cubicBezTo>
                  <a:cubicBezTo>
                    <a:pt x="71" y="25"/>
                    <a:pt x="71" y="25"/>
                    <a:pt x="70" y="26"/>
                  </a:cubicBezTo>
                  <a:cubicBezTo>
                    <a:pt x="68" y="26"/>
                    <a:pt x="67" y="31"/>
                    <a:pt x="70" y="31"/>
                  </a:cubicBezTo>
                  <a:cubicBezTo>
                    <a:pt x="72" y="32"/>
                    <a:pt x="75" y="31"/>
                    <a:pt x="76" y="29"/>
                  </a:cubicBezTo>
                  <a:cubicBezTo>
                    <a:pt x="76" y="27"/>
                    <a:pt x="76" y="24"/>
                    <a:pt x="75" y="22"/>
                  </a:cubicBezTo>
                  <a:cubicBezTo>
                    <a:pt x="74" y="22"/>
                    <a:pt x="74" y="21"/>
                    <a:pt x="73" y="21"/>
                  </a:cubicBezTo>
                  <a:cubicBezTo>
                    <a:pt x="72" y="20"/>
                    <a:pt x="71" y="20"/>
                    <a:pt x="70" y="20"/>
                  </a:cubicBezTo>
                  <a:cubicBezTo>
                    <a:pt x="67" y="19"/>
                    <a:pt x="65" y="20"/>
                    <a:pt x="63" y="21"/>
                  </a:cubicBezTo>
                  <a:cubicBezTo>
                    <a:pt x="61" y="22"/>
                    <a:pt x="60" y="23"/>
                    <a:pt x="58" y="25"/>
                  </a:cubicBezTo>
                  <a:cubicBezTo>
                    <a:pt x="57" y="26"/>
                    <a:pt x="56" y="29"/>
                    <a:pt x="56" y="31"/>
                  </a:cubicBezTo>
                  <a:cubicBezTo>
                    <a:pt x="56" y="32"/>
                    <a:pt x="56" y="34"/>
                    <a:pt x="56" y="35"/>
                  </a:cubicBezTo>
                  <a:cubicBezTo>
                    <a:pt x="56" y="35"/>
                    <a:pt x="56" y="36"/>
                    <a:pt x="56" y="36"/>
                  </a:cubicBezTo>
                  <a:cubicBezTo>
                    <a:pt x="55" y="37"/>
                    <a:pt x="54" y="38"/>
                    <a:pt x="52" y="39"/>
                  </a:cubicBezTo>
                  <a:cubicBezTo>
                    <a:pt x="50" y="41"/>
                    <a:pt x="46" y="43"/>
                    <a:pt x="43" y="43"/>
                  </a:cubicBezTo>
                  <a:cubicBezTo>
                    <a:pt x="42" y="42"/>
                    <a:pt x="40" y="42"/>
                    <a:pt x="39" y="42"/>
                  </a:cubicBezTo>
                  <a:cubicBezTo>
                    <a:pt x="37" y="42"/>
                    <a:pt x="35" y="41"/>
                    <a:pt x="34" y="40"/>
                  </a:cubicBezTo>
                  <a:cubicBezTo>
                    <a:pt x="33" y="40"/>
                    <a:pt x="31" y="39"/>
                    <a:pt x="30" y="38"/>
                  </a:cubicBezTo>
                  <a:cubicBezTo>
                    <a:pt x="29" y="37"/>
                    <a:pt x="28" y="35"/>
                    <a:pt x="27" y="34"/>
                  </a:cubicBezTo>
                  <a:cubicBezTo>
                    <a:pt x="25" y="32"/>
                    <a:pt x="22" y="29"/>
                    <a:pt x="19" y="29"/>
                  </a:cubicBezTo>
                  <a:cubicBezTo>
                    <a:pt x="18" y="30"/>
                    <a:pt x="16" y="30"/>
                    <a:pt x="15" y="31"/>
                  </a:cubicBezTo>
                  <a:cubicBezTo>
                    <a:pt x="13" y="32"/>
                    <a:pt x="11" y="33"/>
                    <a:pt x="10" y="32"/>
                  </a:cubicBezTo>
                  <a:cubicBezTo>
                    <a:pt x="8" y="32"/>
                    <a:pt x="7" y="30"/>
                    <a:pt x="5" y="29"/>
                  </a:cubicBezTo>
                  <a:cubicBezTo>
                    <a:pt x="4" y="28"/>
                    <a:pt x="3" y="27"/>
                    <a:pt x="2" y="27"/>
                  </a:cubicBezTo>
                  <a:cubicBezTo>
                    <a:pt x="1" y="27"/>
                    <a:pt x="0" y="27"/>
                    <a:pt x="0" y="27"/>
                  </a:cubicBezTo>
                  <a:cubicBezTo>
                    <a:pt x="1" y="27"/>
                    <a:pt x="2" y="26"/>
                    <a:pt x="3" y="26"/>
                  </a:cubicBezTo>
                  <a:cubicBezTo>
                    <a:pt x="5" y="25"/>
                    <a:pt x="7" y="27"/>
                    <a:pt x="8" y="27"/>
                  </a:cubicBezTo>
                  <a:cubicBezTo>
                    <a:pt x="12" y="28"/>
                    <a:pt x="14" y="25"/>
                    <a:pt x="16" y="23"/>
                  </a:cubicBezTo>
                  <a:cubicBezTo>
                    <a:pt x="18" y="22"/>
                    <a:pt x="20" y="21"/>
                    <a:pt x="21" y="23"/>
                  </a:cubicBezTo>
                  <a:cubicBezTo>
                    <a:pt x="22" y="23"/>
                    <a:pt x="23" y="23"/>
                    <a:pt x="24" y="24"/>
                  </a:cubicBezTo>
                  <a:cubicBezTo>
                    <a:pt x="25" y="24"/>
                    <a:pt x="26" y="25"/>
                    <a:pt x="27" y="25"/>
                  </a:cubicBezTo>
                  <a:cubicBezTo>
                    <a:pt x="29" y="25"/>
                    <a:pt x="32" y="25"/>
                    <a:pt x="34" y="25"/>
                  </a:cubicBezTo>
                  <a:cubicBezTo>
                    <a:pt x="35" y="24"/>
                    <a:pt x="36" y="24"/>
                    <a:pt x="37" y="23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9" y="25"/>
                    <a:pt x="42" y="25"/>
                    <a:pt x="44" y="26"/>
                  </a:cubicBezTo>
                  <a:cubicBezTo>
                    <a:pt x="49" y="26"/>
                    <a:pt x="53" y="23"/>
                    <a:pt x="54" y="18"/>
                  </a:cubicBezTo>
                  <a:cubicBezTo>
                    <a:pt x="54" y="16"/>
                    <a:pt x="52" y="13"/>
                    <a:pt x="50" y="12"/>
                  </a:cubicBezTo>
                  <a:cubicBezTo>
                    <a:pt x="48" y="11"/>
                    <a:pt x="45" y="12"/>
                    <a:pt x="45" y="15"/>
                  </a:cubicBezTo>
                  <a:cubicBezTo>
                    <a:pt x="45" y="17"/>
                    <a:pt x="47" y="17"/>
                    <a:pt x="48" y="16"/>
                  </a:cubicBezTo>
                  <a:cubicBezTo>
                    <a:pt x="48" y="17"/>
                    <a:pt x="49" y="17"/>
                    <a:pt x="49" y="17"/>
                  </a:cubicBezTo>
                  <a:cubicBezTo>
                    <a:pt x="49" y="17"/>
                    <a:pt x="50" y="18"/>
                    <a:pt x="50" y="19"/>
                  </a:cubicBezTo>
                  <a:cubicBezTo>
                    <a:pt x="50" y="20"/>
                    <a:pt x="49" y="21"/>
                    <a:pt x="49" y="21"/>
                  </a:cubicBezTo>
                  <a:cubicBezTo>
                    <a:pt x="48" y="22"/>
                    <a:pt x="47" y="23"/>
                    <a:pt x="45" y="23"/>
                  </a:cubicBezTo>
                  <a:cubicBezTo>
                    <a:pt x="44" y="22"/>
                    <a:pt x="43" y="22"/>
                    <a:pt x="42" y="22"/>
                  </a:cubicBezTo>
                  <a:cubicBezTo>
                    <a:pt x="41" y="22"/>
                    <a:pt x="41" y="21"/>
                    <a:pt x="40" y="20"/>
                  </a:cubicBezTo>
                  <a:cubicBezTo>
                    <a:pt x="39" y="18"/>
                    <a:pt x="38" y="16"/>
                    <a:pt x="39" y="14"/>
                  </a:cubicBezTo>
                  <a:cubicBezTo>
                    <a:pt x="40" y="12"/>
                    <a:pt x="41" y="10"/>
                    <a:pt x="43" y="9"/>
                  </a:cubicBezTo>
                  <a:cubicBezTo>
                    <a:pt x="45" y="8"/>
                    <a:pt x="47" y="8"/>
                    <a:pt x="49" y="9"/>
                  </a:cubicBezTo>
                  <a:cubicBezTo>
                    <a:pt x="51" y="9"/>
                    <a:pt x="52" y="9"/>
                    <a:pt x="54" y="8"/>
                  </a:cubicBezTo>
                  <a:cubicBezTo>
                    <a:pt x="56" y="7"/>
                    <a:pt x="56" y="4"/>
                    <a:pt x="56" y="2"/>
                  </a:cubicBezTo>
                  <a:cubicBezTo>
                    <a:pt x="57" y="0"/>
                    <a:pt x="60" y="0"/>
                    <a:pt x="62" y="0"/>
                  </a:cubicBezTo>
                  <a:cubicBezTo>
                    <a:pt x="65" y="0"/>
                    <a:pt x="67" y="1"/>
                    <a:pt x="69" y="2"/>
                  </a:cubicBezTo>
                  <a:cubicBezTo>
                    <a:pt x="70" y="3"/>
                    <a:pt x="71" y="4"/>
                    <a:pt x="72" y="5"/>
                  </a:cubicBezTo>
                  <a:cubicBezTo>
                    <a:pt x="72" y="5"/>
                    <a:pt x="72" y="7"/>
                    <a:pt x="72" y="7"/>
                  </a:cubicBezTo>
                  <a:cubicBezTo>
                    <a:pt x="71" y="10"/>
                    <a:pt x="72" y="11"/>
                    <a:pt x="74" y="13"/>
                  </a:cubicBezTo>
                  <a:cubicBezTo>
                    <a:pt x="76" y="14"/>
                    <a:pt x="78" y="14"/>
                    <a:pt x="79" y="13"/>
                  </a:cubicBezTo>
                  <a:cubicBezTo>
                    <a:pt x="80" y="12"/>
                    <a:pt x="81" y="13"/>
                    <a:pt x="82" y="13"/>
                  </a:cubicBezTo>
                  <a:cubicBezTo>
                    <a:pt x="84" y="13"/>
                    <a:pt x="84" y="14"/>
                    <a:pt x="84" y="15"/>
                  </a:cubicBezTo>
                  <a:cubicBezTo>
                    <a:pt x="86" y="17"/>
                    <a:pt x="85" y="19"/>
                    <a:pt x="87" y="21"/>
                  </a:cubicBezTo>
                  <a:cubicBezTo>
                    <a:pt x="88" y="22"/>
                    <a:pt x="90" y="23"/>
                    <a:pt x="92" y="23"/>
                  </a:cubicBezTo>
                  <a:cubicBezTo>
                    <a:pt x="94" y="23"/>
                    <a:pt x="97" y="21"/>
                    <a:pt x="98" y="19"/>
                  </a:cubicBezTo>
                  <a:cubicBezTo>
                    <a:pt x="99" y="18"/>
                    <a:pt x="101" y="19"/>
                    <a:pt x="102" y="20"/>
                  </a:cubicBezTo>
                  <a:cubicBezTo>
                    <a:pt x="102" y="21"/>
                    <a:pt x="103" y="22"/>
                    <a:pt x="105" y="23"/>
                  </a:cubicBezTo>
                  <a:cubicBezTo>
                    <a:pt x="106" y="23"/>
                    <a:pt x="107" y="23"/>
                    <a:pt x="108" y="23"/>
                  </a:cubicBezTo>
                  <a:cubicBezTo>
                    <a:pt x="109" y="23"/>
                    <a:pt x="110" y="23"/>
                    <a:pt x="111" y="23"/>
                  </a:cubicBezTo>
                  <a:cubicBezTo>
                    <a:pt x="111" y="22"/>
                    <a:pt x="112" y="22"/>
                    <a:pt x="112" y="22"/>
                  </a:cubicBezTo>
                  <a:cubicBezTo>
                    <a:pt x="113" y="21"/>
                    <a:pt x="113" y="21"/>
                    <a:pt x="115" y="21"/>
                  </a:cubicBezTo>
                  <a:cubicBezTo>
                    <a:pt x="115" y="20"/>
                    <a:pt x="116" y="20"/>
                    <a:pt x="116" y="21"/>
                  </a:cubicBezTo>
                  <a:cubicBezTo>
                    <a:pt x="116" y="21"/>
                    <a:pt x="115" y="21"/>
                    <a:pt x="114" y="21"/>
                  </a:cubicBezTo>
                  <a:close/>
                </a:path>
              </a:pathLst>
            </a:custGeom>
            <a:solidFill>
              <a:srgbClr val="B6F1DC">
                <a:alpha val="7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文本框 83"/>
            <p:cNvSpPr txBox="1"/>
            <p:nvPr/>
          </p:nvSpPr>
          <p:spPr>
            <a:xfrm>
              <a:off x="7224339" y="1473266"/>
              <a:ext cx="26781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latin typeface="文悦古典明朝体 (非商业使用) W5" pitchFamily="50" charset="-122"/>
                  <a:ea typeface="文悦古典明朝体 (非商业使用) W5" pitchFamily="50" charset="-122"/>
                </a:rPr>
                <a:t>输入您的标题</a:t>
              </a:r>
            </a:p>
          </p:txBody>
        </p:sp>
        <p:sp>
          <p:nvSpPr>
            <p:cNvPr id="85" name="文本框 84"/>
            <p:cNvSpPr txBox="1"/>
            <p:nvPr/>
          </p:nvSpPr>
          <p:spPr>
            <a:xfrm>
              <a:off x="5893930" y="1875303"/>
              <a:ext cx="5151441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总结是社会团体、企业单位和个人在自身的某一时期、某一项目或某些工作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47886" y="283390"/>
            <a:ext cx="3385205" cy="647322"/>
            <a:chOff x="447886" y="283390"/>
            <a:chExt cx="3385205" cy="647322"/>
          </a:xfrm>
        </p:grpSpPr>
        <p:sp>
          <p:nvSpPr>
            <p:cNvPr id="3" name="Freeform 483"/>
            <p:cNvSpPr/>
            <p:nvPr/>
          </p:nvSpPr>
          <p:spPr bwMode="auto">
            <a:xfrm>
              <a:off x="447886" y="283390"/>
              <a:ext cx="750304" cy="647322"/>
            </a:xfrm>
            <a:custGeom>
              <a:avLst/>
              <a:gdLst>
                <a:gd name="T0" fmla="*/ 30 w 43"/>
                <a:gd name="T1" fmla="*/ 29 h 37"/>
                <a:gd name="T2" fmla="*/ 34 w 43"/>
                <a:gd name="T3" fmla="*/ 30 h 37"/>
                <a:gd name="T4" fmla="*/ 39 w 43"/>
                <a:gd name="T5" fmla="*/ 30 h 37"/>
                <a:gd name="T6" fmla="*/ 36 w 43"/>
                <a:gd name="T7" fmla="*/ 23 h 37"/>
                <a:gd name="T8" fmla="*/ 30 w 43"/>
                <a:gd name="T9" fmla="*/ 17 h 37"/>
                <a:gd name="T10" fmla="*/ 28 w 43"/>
                <a:gd name="T11" fmla="*/ 14 h 37"/>
                <a:gd name="T12" fmla="*/ 34 w 43"/>
                <a:gd name="T13" fmla="*/ 13 h 37"/>
                <a:gd name="T14" fmla="*/ 39 w 43"/>
                <a:gd name="T15" fmla="*/ 12 h 37"/>
                <a:gd name="T16" fmla="*/ 43 w 43"/>
                <a:gd name="T17" fmla="*/ 10 h 37"/>
                <a:gd name="T18" fmla="*/ 38 w 43"/>
                <a:gd name="T19" fmla="*/ 8 h 37"/>
                <a:gd name="T20" fmla="*/ 35 w 43"/>
                <a:gd name="T21" fmla="*/ 6 h 37"/>
                <a:gd name="T22" fmla="*/ 35 w 43"/>
                <a:gd name="T23" fmla="*/ 4 h 37"/>
                <a:gd name="T24" fmla="*/ 28 w 43"/>
                <a:gd name="T25" fmla="*/ 6 h 37"/>
                <a:gd name="T26" fmla="*/ 26 w 43"/>
                <a:gd name="T27" fmla="*/ 5 h 37"/>
                <a:gd name="T28" fmla="*/ 26 w 43"/>
                <a:gd name="T29" fmla="*/ 0 h 37"/>
                <a:gd name="T30" fmla="*/ 22 w 43"/>
                <a:gd name="T31" fmla="*/ 3 h 37"/>
                <a:gd name="T32" fmla="*/ 18 w 43"/>
                <a:gd name="T33" fmla="*/ 11 h 37"/>
                <a:gd name="T34" fmla="*/ 10 w 43"/>
                <a:gd name="T35" fmla="*/ 6 h 37"/>
                <a:gd name="T36" fmla="*/ 5 w 43"/>
                <a:gd name="T37" fmla="*/ 4 h 37"/>
                <a:gd name="T38" fmla="*/ 1 w 43"/>
                <a:gd name="T39" fmla="*/ 1 h 37"/>
                <a:gd name="T40" fmla="*/ 0 w 43"/>
                <a:gd name="T41" fmla="*/ 1 h 37"/>
                <a:gd name="T42" fmla="*/ 7 w 43"/>
                <a:gd name="T43" fmla="*/ 5 h 37"/>
                <a:gd name="T44" fmla="*/ 18 w 43"/>
                <a:gd name="T45" fmla="*/ 11 h 37"/>
                <a:gd name="T46" fmla="*/ 9 w 43"/>
                <a:gd name="T47" fmla="*/ 17 h 37"/>
                <a:gd name="T48" fmla="*/ 10 w 43"/>
                <a:gd name="T49" fmla="*/ 19 h 37"/>
                <a:gd name="T50" fmla="*/ 13 w 43"/>
                <a:gd name="T51" fmla="*/ 21 h 37"/>
                <a:gd name="T52" fmla="*/ 11 w 43"/>
                <a:gd name="T53" fmla="*/ 27 h 37"/>
                <a:gd name="T54" fmla="*/ 14 w 43"/>
                <a:gd name="T55" fmla="*/ 30 h 37"/>
                <a:gd name="T56" fmla="*/ 18 w 43"/>
                <a:gd name="T57" fmla="*/ 37 h 37"/>
                <a:gd name="T58" fmla="*/ 20 w 43"/>
                <a:gd name="T59" fmla="*/ 31 h 37"/>
                <a:gd name="T60" fmla="*/ 20 w 43"/>
                <a:gd name="T61" fmla="*/ 24 h 37"/>
                <a:gd name="T62" fmla="*/ 23 w 43"/>
                <a:gd name="T63" fmla="*/ 22 h 37"/>
                <a:gd name="T64" fmla="*/ 27 w 43"/>
                <a:gd name="T65" fmla="*/ 26 h 37"/>
                <a:gd name="T66" fmla="*/ 30 w 43"/>
                <a:gd name="T67" fmla="*/ 29 h 37"/>
                <a:gd name="T68" fmla="*/ 30 w 43"/>
                <a:gd name="T69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" h="37">
                  <a:moveTo>
                    <a:pt x="30" y="29"/>
                  </a:moveTo>
                  <a:cubicBezTo>
                    <a:pt x="32" y="28"/>
                    <a:pt x="32" y="28"/>
                    <a:pt x="34" y="30"/>
                  </a:cubicBezTo>
                  <a:cubicBezTo>
                    <a:pt x="34" y="30"/>
                    <a:pt x="39" y="31"/>
                    <a:pt x="39" y="30"/>
                  </a:cubicBezTo>
                  <a:cubicBezTo>
                    <a:pt x="39" y="29"/>
                    <a:pt x="33" y="24"/>
                    <a:pt x="36" y="23"/>
                  </a:cubicBezTo>
                  <a:cubicBezTo>
                    <a:pt x="38" y="22"/>
                    <a:pt x="31" y="18"/>
                    <a:pt x="30" y="17"/>
                  </a:cubicBezTo>
                  <a:cubicBezTo>
                    <a:pt x="29" y="17"/>
                    <a:pt x="27" y="16"/>
                    <a:pt x="28" y="14"/>
                  </a:cubicBezTo>
                  <a:cubicBezTo>
                    <a:pt x="29" y="13"/>
                    <a:pt x="32" y="13"/>
                    <a:pt x="34" y="13"/>
                  </a:cubicBezTo>
                  <a:cubicBezTo>
                    <a:pt x="36" y="13"/>
                    <a:pt x="37" y="13"/>
                    <a:pt x="39" y="12"/>
                  </a:cubicBezTo>
                  <a:cubicBezTo>
                    <a:pt x="40" y="12"/>
                    <a:pt x="43" y="10"/>
                    <a:pt x="43" y="10"/>
                  </a:cubicBezTo>
                  <a:cubicBezTo>
                    <a:pt x="43" y="10"/>
                    <a:pt x="39" y="8"/>
                    <a:pt x="38" y="8"/>
                  </a:cubicBezTo>
                  <a:cubicBezTo>
                    <a:pt x="37" y="7"/>
                    <a:pt x="36" y="7"/>
                    <a:pt x="35" y="6"/>
                  </a:cubicBezTo>
                  <a:cubicBezTo>
                    <a:pt x="35" y="6"/>
                    <a:pt x="36" y="5"/>
                    <a:pt x="35" y="4"/>
                  </a:cubicBezTo>
                  <a:cubicBezTo>
                    <a:pt x="35" y="4"/>
                    <a:pt x="29" y="6"/>
                    <a:pt x="28" y="6"/>
                  </a:cubicBezTo>
                  <a:cubicBezTo>
                    <a:pt x="27" y="7"/>
                    <a:pt x="25" y="7"/>
                    <a:pt x="26" y="5"/>
                  </a:cubicBezTo>
                  <a:cubicBezTo>
                    <a:pt x="26" y="4"/>
                    <a:pt x="27" y="1"/>
                    <a:pt x="26" y="0"/>
                  </a:cubicBezTo>
                  <a:cubicBezTo>
                    <a:pt x="25" y="0"/>
                    <a:pt x="23" y="3"/>
                    <a:pt x="22" y="3"/>
                  </a:cubicBezTo>
                  <a:cubicBezTo>
                    <a:pt x="20" y="4"/>
                    <a:pt x="18" y="8"/>
                    <a:pt x="18" y="11"/>
                  </a:cubicBezTo>
                  <a:cubicBezTo>
                    <a:pt x="15" y="9"/>
                    <a:pt x="13" y="8"/>
                    <a:pt x="10" y="6"/>
                  </a:cubicBezTo>
                  <a:cubicBezTo>
                    <a:pt x="9" y="5"/>
                    <a:pt x="6" y="5"/>
                    <a:pt x="5" y="4"/>
                  </a:cubicBezTo>
                  <a:cubicBezTo>
                    <a:pt x="3" y="3"/>
                    <a:pt x="2" y="3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1" y="3"/>
                    <a:pt x="5" y="5"/>
                    <a:pt x="7" y="5"/>
                  </a:cubicBezTo>
                  <a:cubicBezTo>
                    <a:pt x="10" y="7"/>
                    <a:pt x="15" y="9"/>
                    <a:pt x="18" y="11"/>
                  </a:cubicBezTo>
                  <a:cubicBezTo>
                    <a:pt x="14" y="11"/>
                    <a:pt x="11" y="14"/>
                    <a:pt x="9" y="17"/>
                  </a:cubicBezTo>
                  <a:cubicBezTo>
                    <a:pt x="8" y="19"/>
                    <a:pt x="7" y="19"/>
                    <a:pt x="10" y="19"/>
                  </a:cubicBezTo>
                  <a:cubicBezTo>
                    <a:pt x="12" y="19"/>
                    <a:pt x="15" y="17"/>
                    <a:pt x="13" y="21"/>
                  </a:cubicBezTo>
                  <a:cubicBezTo>
                    <a:pt x="12" y="23"/>
                    <a:pt x="12" y="25"/>
                    <a:pt x="11" y="27"/>
                  </a:cubicBezTo>
                  <a:cubicBezTo>
                    <a:pt x="11" y="29"/>
                    <a:pt x="13" y="28"/>
                    <a:pt x="14" y="30"/>
                  </a:cubicBezTo>
                  <a:cubicBezTo>
                    <a:pt x="14" y="31"/>
                    <a:pt x="17" y="37"/>
                    <a:pt x="18" y="37"/>
                  </a:cubicBezTo>
                  <a:cubicBezTo>
                    <a:pt x="17" y="36"/>
                    <a:pt x="19" y="32"/>
                    <a:pt x="20" y="31"/>
                  </a:cubicBezTo>
                  <a:cubicBezTo>
                    <a:pt x="21" y="30"/>
                    <a:pt x="20" y="25"/>
                    <a:pt x="20" y="24"/>
                  </a:cubicBezTo>
                  <a:cubicBezTo>
                    <a:pt x="21" y="22"/>
                    <a:pt x="21" y="19"/>
                    <a:pt x="23" y="22"/>
                  </a:cubicBezTo>
                  <a:cubicBezTo>
                    <a:pt x="24" y="23"/>
                    <a:pt x="25" y="25"/>
                    <a:pt x="27" y="26"/>
                  </a:cubicBezTo>
                  <a:cubicBezTo>
                    <a:pt x="27" y="27"/>
                    <a:pt x="28" y="29"/>
                    <a:pt x="30" y="29"/>
                  </a:cubicBezTo>
                  <a:cubicBezTo>
                    <a:pt x="30" y="29"/>
                    <a:pt x="29" y="29"/>
                    <a:pt x="30" y="29"/>
                  </a:cubicBezTo>
                  <a:close/>
                </a:path>
              </a:pathLst>
            </a:custGeom>
            <a:solidFill>
              <a:srgbClr val="BE0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154975" y="345937"/>
              <a:ext cx="26781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latin typeface="文悦古典明朝体 (非商业使用) W5" pitchFamily="50" charset="-122"/>
                  <a:ea typeface="文悦古典明朝体 (非商业使用) W5" pitchFamily="50" charset="-122"/>
                </a:rPr>
                <a:t>输入您的标题</a:t>
              </a:r>
            </a:p>
          </p:txBody>
        </p:sp>
      </p:grpSp>
      <p:grpSp>
        <p:nvGrpSpPr>
          <p:cNvPr id="5" name="Group 1439"/>
          <p:cNvGrpSpPr/>
          <p:nvPr/>
        </p:nvGrpSpPr>
        <p:grpSpPr bwMode="auto">
          <a:xfrm>
            <a:off x="1198190" y="2103056"/>
            <a:ext cx="3185585" cy="3185585"/>
            <a:chOff x="0" y="0"/>
            <a:chExt cx="6209679" cy="6209634"/>
          </a:xfrm>
        </p:grpSpPr>
        <p:sp>
          <p:nvSpPr>
            <p:cNvPr id="6" name="Shape 1433"/>
            <p:cNvSpPr/>
            <p:nvPr/>
          </p:nvSpPr>
          <p:spPr bwMode="auto">
            <a:xfrm>
              <a:off x="0" y="0"/>
              <a:ext cx="6209680" cy="6209635"/>
            </a:xfrm>
            <a:custGeom>
              <a:avLst/>
              <a:gdLst>
                <a:gd name="T0" fmla="*/ 892595502 w 21600"/>
                <a:gd name="T1" fmla="*/ 892582709 h 21600"/>
                <a:gd name="T2" fmla="*/ 892595502 w 21600"/>
                <a:gd name="T3" fmla="*/ 892582709 h 21600"/>
                <a:gd name="T4" fmla="*/ 892595502 w 21600"/>
                <a:gd name="T5" fmla="*/ 892582709 h 21600"/>
                <a:gd name="T6" fmla="*/ 892595502 w 21600"/>
                <a:gd name="T7" fmla="*/ 892582709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B6F1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28575" tIns="28575" rIns="28575" bIns="28575" anchor="ctr"/>
            <a:lstStyle/>
            <a:p>
              <a:endParaRPr lang="zh-CN" altLang="en-US"/>
            </a:p>
          </p:txBody>
        </p:sp>
        <p:sp>
          <p:nvSpPr>
            <p:cNvPr id="7" name="Shape 1434"/>
            <p:cNvSpPr/>
            <p:nvPr/>
          </p:nvSpPr>
          <p:spPr>
            <a:xfrm>
              <a:off x="534902" y="559029"/>
              <a:ext cx="5131833" cy="5127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585555"/>
            </a:solidFill>
            <a:ln w="12700" cap="flat">
              <a:noFill/>
              <a:miter lim="400000"/>
            </a:ln>
            <a:effectLst/>
          </p:spPr>
          <p:txBody>
            <a:bodyPr lIns="28575" tIns="28575" rIns="28575" bIns="2857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2400">
                <a:solidFill>
                  <a:srgbClr val="FFFFFF"/>
                </a:solidFill>
                <a:latin typeface="+mn-lt"/>
                <a:ea typeface="+mn-ea"/>
                <a:sym typeface="Helvetica Light"/>
              </a:endParaRPr>
            </a:p>
          </p:txBody>
        </p:sp>
        <p:grpSp>
          <p:nvGrpSpPr>
            <p:cNvPr id="8" name="Group 1438"/>
            <p:cNvGrpSpPr/>
            <p:nvPr/>
          </p:nvGrpSpPr>
          <p:grpSpPr bwMode="auto">
            <a:xfrm>
              <a:off x="2791013" y="1384342"/>
              <a:ext cx="1580851" cy="2486806"/>
              <a:chOff x="0" y="0"/>
              <a:chExt cx="1580849" cy="2486804"/>
            </a:xfrm>
          </p:grpSpPr>
          <p:sp>
            <p:nvSpPr>
              <p:cNvPr id="9" name="Shape 1435"/>
              <p:cNvSpPr/>
              <p:nvPr/>
            </p:nvSpPr>
            <p:spPr bwMode="auto">
              <a:xfrm>
                <a:off x="0" y="1406670"/>
                <a:ext cx="652118" cy="652051"/>
              </a:xfrm>
              <a:custGeom>
                <a:avLst/>
                <a:gdLst>
                  <a:gd name="T0" fmla="*/ 9843933 w 21600"/>
                  <a:gd name="T1" fmla="*/ 9841925 h 21600"/>
                  <a:gd name="T2" fmla="*/ 9843933 w 21600"/>
                  <a:gd name="T3" fmla="*/ 9841925 h 21600"/>
                  <a:gd name="T4" fmla="*/ 9843933 w 21600"/>
                  <a:gd name="T5" fmla="*/ 9841925 h 21600"/>
                  <a:gd name="T6" fmla="*/ 9843933 w 21600"/>
                  <a:gd name="T7" fmla="*/ 9841925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 extrusionOk="0">
                    <a:moveTo>
                      <a:pt x="0" y="10799"/>
                    </a:moveTo>
                    <a:cubicBezTo>
                      <a:pt x="0" y="16765"/>
                      <a:pt x="4835" y="21600"/>
                      <a:pt x="10801" y="21600"/>
                    </a:cubicBezTo>
                    <a:cubicBezTo>
                      <a:pt x="16765" y="21600"/>
                      <a:pt x="21600" y="16765"/>
                      <a:pt x="21600" y="10799"/>
                    </a:cubicBezTo>
                    <a:cubicBezTo>
                      <a:pt x="21600" y="4836"/>
                      <a:pt x="16765" y="0"/>
                      <a:pt x="10801" y="0"/>
                    </a:cubicBezTo>
                    <a:cubicBezTo>
                      <a:pt x="4835" y="0"/>
                      <a:pt x="0" y="4836"/>
                      <a:pt x="0" y="10799"/>
                    </a:cubicBezTo>
                    <a:close/>
                  </a:path>
                </a:pathLst>
              </a:custGeom>
              <a:solidFill>
                <a:srgbClr val="B6F1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28575" tIns="28575" rIns="28575" bIns="28575" anchor="ctr"/>
              <a:lstStyle/>
              <a:p>
                <a:endParaRPr lang="zh-CN" altLang="en-US"/>
              </a:p>
            </p:txBody>
          </p:sp>
          <p:sp>
            <p:nvSpPr>
              <p:cNvPr id="10" name="Shape 1436"/>
              <p:cNvSpPr/>
              <p:nvPr/>
            </p:nvSpPr>
            <p:spPr bwMode="auto">
              <a:xfrm>
                <a:off x="200952" y="0"/>
                <a:ext cx="239048" cy="1347776"/>
              </a:xfrm>
              <a:custGeom>
                <a:avLst/>
                <a:gdLst>
                  <a:gd name="T0" fmla="*/ 1322777 w 21600"/>
                  <a:gd name="T1" fmla="*/ 42048614 h 21600"/>
                  <a:gd name="T2" fmla="*/ 1322777 w 21600"/>
                  <a:gd name="T3" fmla="*/ 42048614 h 21600"/>
                  <a:gd name="T4" fmla="*/ 1322777 w 21600"/>
                  <a:gd name="T5" fmla="*/ 42048614 h 21600"/>
                  <a:gd name="T6" fmla="*/ 1322777 w 21600"/>
                  <a:gd name="T7" fmla="*/ 42048614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 extrusionOk="0">
                    <a:moveTo>
                      <a:pt x="0" y="20337"/>
                    </a:moveTo>
                    <a:cubicBezTo>
                      <a:pt x="0" y="21034"/>
                      <a:pt x="4835" y="21600"/>
                      <a:pt x="10805" y="21600"/>
                    </a:cubicBezTo>
                    <a:cubicBezTo>
                      <a:pt x="16761" y="21600"/>
                      <a:pt x="21600" y="21034"/>
                      <a:pt x="21600" y="20337"/>
                    </a:cubicBezTo>
                    <a:lnTo>
                      <a:pt x="21600" y="1264"/>
                    </a:lnTo>
                    <a:cubicBezTo>
                      <a:pt x="21600" y="565"/>
                      <a:pt x="16761" y="0"/>
                      <a:pt x="10805" y="0"/>
                    </a:cubicBezTo>
                    <a:cubicBezTo>
                      <a:pt x="4835" y="0"/>
                      <a:pt x="0" y="565"/>
                      <a:pt x="0" y="1264"/>
                    </a:cubicBezTo>
                    <a:cubicBezTo>
                      <a:pt x="0" y="1264"/>
                      <a:pt x="0" y="20337"/>
                      <a:pt x="0" y="20337"/>
                    </a:cubicBezTo>
                    <a:close/>
                  </a:path>
                </a:pathLst>
              </a:custGeom>
              <a:solidFill>
                <a:srgbClr val="B6F1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28575" tIns="28575" rIns="28575" bIns="28575" anchor="ctr"/>
              <a:lstStyle/>
              <a:p>
                <a:endParaRPr lang="zh-CN" altLang="en-US"/>
              </a:p>
            </p:txBody>
          </p:sp>
          <p:sp>
            <p:nvSpPr>
              <p:cNvPr id="11" name="Shape 1437"/>
              <p:cNvSpPr/>
              <p:nvPr/>
            </p:nvSpPr>
            <p:spPr bwMode="auto">
              <a:xfrm>
                <a:off x="647515" y="1875561"/>
                <a:ext cx="933335" cy="611244"/>
              </a:xfrm>
              <a:custGeom>
                <a:avLst/>
                <a:gdLst>
                  <a:gd name="T0" fmla="*/ 21006925 w 20734"/>
                  <a:gd name="T1" fmla="*/ 9210611 h 20282"/>
                  <a:gd name="T2" fmla="*/ 21006925 w 20734"/>
                  <a:gd name="T3" fmla="*/ 9210611 h 20282"/>
                  <a:gd name="T4" fmla="*/ 21006925 w 20734"/>
                  <a:gd name="T5" fmla="*/ 9210611 h 20282"/>
                  <a:gd name="T6" fmla="*/ 21006925 w 20734"/>
                  <a:gd name="T7" fmla="*/ 9210611 h 20282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734" h="20282" extrusionOk="0">
                    <a:moveTo>
                      <a:pt x="16270" y="19844"/>
                    </a:moveTo>
                    <a:cubicBezTo>
                      <a:pt x="17756" y="20941"/>
                      <a:pt x="19598" y="19906"/>
                      <a:pt x="20380" y="17533"/>
                    </a:cubicBezTo>
                    <a:cubicBezTo>
                      <a:pt x="21168" y="15159"/>
                      <a:pt x="20598" y="12347"/>
                      <a:pt x="19113" y="11252"/>
                    </a:cubicBezTo>
                    <a:lnTo>
                      <a:pt x="4468" y="438"/>
                    </a:lnTo>
                    <a:cubicBezTo>
                      <a:pt x="2979" y="-659"/>
                      <a:pt x="1139" y="376"/>
                      <a:pt x="354" y="2750"/>
                    </a:cubicBezTo>
                    <a:cubicBezTo>
                      <a:pt x="-432" y="5125"/>
                      <a:pt x="137" y="7937"/>
                      <a:pt x="1623" y="9034"/>
                    </a:cubicBezTo>
                    <a:cubicBezTo>
                      <a:pt x="1623" y="9034"/>
                      <a:pt x="16270" y="19844"/>
                      <a:pt x="16270" y="19844"/>
                    </a:cubicBezTo>
                    <a:close/>
                  </a:path>
                </a:pathLst>
              </a:custGeom>
              <a:solidFill>
                <a:srgbClr val="B6F1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28575" tIns="28575" rIns="28575" bIns="28575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12" name="组合 11"/>
          <p:cNvGrpSpPr/>
          <p:nvPr/>
        </p:nvGrpSpPr>
        <p:grpSpPr>
          <a:xfrm>
            <a:off x="5412137" y="1589380"/>
            <a:ext cx="5299405" cy="1294589"/>
            <a:chOff x="5745966" y="1473266"/>
            <a:chExt cx="5299405" cy="1294589"/>
          </a:xfrm>
        </p:grpSpPr>
        <p:sp>
          <p:nvSpPr>
            <p:cNvPr id="13" name="Freeform 357"/>
            <p:cNvSpPr/>
            <p:nvPr/>
          </p:nvSpPr>
          <p:spPr bwMode="auto">
            <a:xfrm>
              <a:off x="5745966" y="1644041"/>
              <a:ext cx="2030235" cy="757663"/>
            </a:xfrm>
            <a:custGeom>
              <a:avLst/>
              <a:gdLst>
                <a:gd name="T0" fmla="*/ 110 w 116"/>
                <a:gd name="T1" fmla="*/ 25 h 43"/>
                <a:gd name="T2" fmla="*/ 99 w 116"/>
                <a:gd name="T3" fmla="*/ 26 h 43"/>
                <a:gd name="T4" fmla="*/ 91 w 116"/>
                <a:gd name="T5" fmla="*/ 33 h 43"/>
                <a:gd name="T6" fmla="*/ 75 w 116"/>
                <a:gd name="T7" fmla="*/ 40 h 43"/>
                <a:gd name="T8" fmla="*/ 64 w 116"/>
                <a:gd name="T9" fmla="*/ 37 h 43"/>
                <a:gd name="T10" fmla="*/ 67 w 116"/>
                <a:gd name="T11" fmla="*/ 22 h 43"/>
                <a:gd name="T12" fmla="*/ 71 w 116"/>
                <a:gd name="T13" fmla="*/ 25 h 43"/>
                <a:gd name="T14" fmla="*/ 70 w 116"/>
                <a:gd name="T15" fmla="*/ 31 h 43"/>
                <a:gd name="T16" fmla="*/ 75 w 116"/>
                <a:gd name="T17" fmla="*/ 22 h 43"/>
                <a:gd name="T18" fmla="*/ 70 w 116"/>
                <a:gd name="T19" fmla="*/ 20 h 43"/>
                <a:gd name="T20" fmla="*/ 58 w 116"/>
                <a:gd name="T21" fmla="*/ 25 h 43"/>
                <a:gd name="T22" fmla="*/ 56 w 116"/>
                <a:gd name="T23" fmla="*/ 35 h 43"/>
                <a:gd name="T24" fmla="*/ 52 w 116"/>
                <a:gd name="T25" fmla="*/ 39 h 43"/>
                <a:gd name="T26" fmla="*/ 39 w 116"/>
                <a:gd name="T27" fmla="*/ 42 h 43"/>
                <a:gd name="T28" fmla="*/ 30 w 116"/>
                <a:gd name="T29" fmla="*/ 38 h 43"/>
                <a:gd name="T30" fmla="*/ 19 w 116"/>
                <a:gd name="T31" fmla="*/ 29 h 43"/>
                <a:gd name="T32" fmla="*/ 10 w 116"/>
                <a:gd name="T33" fmla="*/ 32 h 43"/>
                <a:gd name="T34" fmla="*/ 2 w 116"/>
                <a:gd name="T35" fmla="*/ 27 h 43"/>
                <a:gd name="T36" fmla="*/ 3 w 116"/>
                <a:gd name="T37" fmla="*/ 26 h 43"/>
                <a:gd name="T38" fmla="*/ 16 w 116"/>
                <a:gd name="T39" fmla="*/ 23 h 43"/>
                <a:gd name="T40" fmla="*/ 24 w 116"/>
                <a:gd name="T41" fmla="*/ 24 h 43"/>
                <a:gd name="T42" fmla="*/ 34 w 116"/>
                <a:gd name="T43" fmla="*/ 25 h 43"/>
                <a:gd name="T44" fmla="*/ 37 w 116"/>
                <a:gd name="T45" fmla="*/ 23 h 43"/>
                <a:gd name="T46" fmla="*/ 54 w 116"/>
                <a:gd name="T47" fmla="*/ 18 h 43"/>
                <a:gd name="T48" fmla="*/ 45 w 116"/>
                <a:gd name="T49" fmla="*/ 15 h 43"/>
                <a:gd name="T50" fmla="*/ 49 w 116"/>
                <a:gd name="T51" fmla="*/ 17 h 43"/>
                <a:gd name="T52" fmla="*/ 49 w 116"/>
                <a:gd name="T53" fmla="*/ 21 h 43"/>
                <a:gd name="T54" fmla="*/ 42 w 116"/>
                <a:gd name="T55" fmla="*/ 22 h 43"/>
                <a:gd name="T56" fmla="*/ 39 w 116"/>
                <a:gd name="T57" fmla="*/ 14 h 43"/>
                <a:gd name="T58" fmla="*/ 49 w 116"/>
                <a:gd name="T59" fmla="*/ 9 h 43"/>
                <a:gd name="T60" fmla="*/ 56 w 116"/>
                <a:gd name="T61" fmla="*/ 2 h 43"/>
                <a:gd name="T62" fmla="*/ 69 w 116"/>
                <a:gd name="T63" fmla="*/ 2 h 43"/>
                <a:gd name="T64" fmla="*/ 72 w 116"/>
                <a:gd name="T65" fmla="*/ 7 h 43"/>
                <a:gd name="T66" fmla="*/ 79 w 116"/>
                <a:gd name="T67" fmla="*/ 13 h 43"/>
                <a:gd name="T68" fmla="*/ 84 w 116"/>
                <a:gd name="T69" fmla="*/ 15 h 43"/>
                <a:gd name="T70" fmla="*/ 92 w 116"/>
                <a:gd name="T71" fmla="*/ 23 h 43"/>
                <a:gd name="T72" fmla="*/ 102 w 116"/>
                <a:gd name="T73" fmla="*/ 20 h 43"/>
                <a:gd name="T74" fmla="*/ 108 w 116"/>
                <a:gd name="T75" fmla="*/ 23 h 43"/>
                <a:gd name="T76" fmla="*/ 112 w 116"/>
                <a:gd name="T77" fmla="*/ 22 h 43"/>
                <a:gd name="T78" fmla="*/ 116 w 116"/>
                <a:gd name="T79" fmla="*/ 2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6" h="43">
                  <a:moveTo>
                    <a:pt x="114" y="21"/>
                  </a:moveTo>
                  <a:cubicBezTo>
                    <a:pt x="112" y="22"/>
                    <a:pt x="111" y="23"/>
                    <a:pt x="110" y="25"/>
                  </a:cubicBezTo>
                  <a:cubicBezTo>
                    <a:pt x="108" y="27"/>
                    <a:pt x="107" y="28"/>
                    <a:pt x="104" y="27"/>
                  </a:cubicBezTo>
                  <a:cubicBezTo>
                    <a:pt x="102" y="26"/>
                    <a:pt x="100" y="25"/>
                    <a:pt x="99" y="26"/>
                  </a:cubicBezTo>
                  <a:cubicBezTo>
                    <a:pt x="96" y="26"/>
                    <a:pt x="95" y="29"/>
                    <a:pt x="94" y="31"/>
                  </a:cubicBezTo>
                  <a:cubicBezTo>
                    <a:pt x="94" y="33"/>
                    <a:pt x="92" y="33"/>
                    <a:pt x="91" y="33"/>
                  </a:cubicBezTo>
                  <a:cubicBezTo>
                    <a:pt x="89" y="33"/>
                    <a:pt x="87" y="33"/>
                    <a:pt x="85" y="33"/>
                  </a:cubicBezTo>
                  <a:cubicBezTo>
                    <a:pt x="81" y="34"/>
                    <a:pt x="79" y="38"/>
                    <a:pt x="75" y="40"/>
                  </a:cubicBezTo>
                  <a:cubicBezTo>
                    <a:pt x="74" y="40"/>
                    <a:pt x="71" y="41"/>
                    <a:pt x="70" y="40"/>
                  </a:cubicBezTo>
                  <a:cubicBezTo>
                    <a:pt x="68" y="40"/>
                    <a:pt x="66" y="38"/>
                    <a:pt x="64" y="37"/>
                  </a:cubicBezTo>
                  <a:cubicBezTo>
                    <a:pt x="61" y="35"/>
                    <a:pt x="58" y="29"/>
                    <a:pt x="61" y="26"/>
                  </a:cubicBezTo>
                  <a:cubicBezTo>
                    <a:pt x="63" y="24"/>
                    <a:pt x="65" y="23"/>
                    <a:pt x="67" y="22"/>
                  </a:cubicBezTo>
                  <a:cubicBezTo>
                    <a:pt x="68" y="22"/>
                    <a:pt x="69" y="22"/>
                    <a:pt x="70" y="23"/>
                  </a:cubicBezTo>
                  <a:cubicBezTo>
                    <a:pt x="70" y="24"/>
                    <a:pt x="71" y="24"/>
                    <a:pt x="71" y="25"/>
                  </a:cubicBezTo>
                  <a:cubicBezTo>
                    <a:pt x="71" y="25"/>
                    <a:pt x="71" y="25"/>
                    <a:pt x="70" y="26"/>
                  </a:cubicBezTo>
                  <a:cubicBezTo>
                    <a:pt x="68" y="26"/>
                    <a:pt x="67" y="31"/>
                    <a:pt x="70" y="31"/>
                  </a:cubicBezTo>
                  <a:cubicBezTo>
                    <a:pt x="72" y="32"/>
                    <a:pt x="75" y="31"/>
                    <a:pt x="76" y="29"/>
                  </a:cubicBezTo>
                  <a:cubicBezTo>
                    <a:pt x="76" y="27"/>
                    <a:pt x="76" y="24"/>
                    <a:pt x="75" y="22"/>
                  </a:cubicBezTo>
                  <a:cubicBezTo>
                    <a:pt x="74" y="22"/>
                    <a:pt x="74" y="21"/>
                    <a:pt x="73" y="21"/>
                  </a:cubicBezTo>
                  <a:cubicBezTo>
                    <a:pt x="72" y="20"/>
                    <a:pt x="71" y="20"/>
                    <a:pt x="70" y="20"/>
                  </a:cubicBezTo>
                  <a:cubicBezTo>
                    <a:pt x="67" y="19"/>
                    <a:pt x="65" y="20"/>
                    <a:pt x="63" y="21"/>
                  </a:cubicBezTo>
                  <a:cubicBezTo>
                    <a:pt x="61" y="22"/>
                    <a:pt x="60" y="23"/>
                    <a:pt x="58" y="25"/>
                  </a:cubicBezTo>
                  <a:cubicBezTo>
                    <a:pt x="57" y="26"/>
                    <a:pt x="56" y="29"/>
                    <a:pt x="56" y="31"/>
                  </a:cubicBezTo>
                  <a:cubicBezTo>
                    <a:pt x="56" y="32"/>
                    <a:pt x="56" y="34"/>
                    <a:pt x="56" y="35"/>
                  </a:cubicBezTo>
                  <a:cubicBezTo>
                    <a:pt x="56" y="35"/>
                    <a:pt x="56" y="36"/>
                    <a:pt x="56" y="36"/>
                  </a:cubicBezTo>
                  <a:cubicBezTo>
                    <a:pt x="55" y="37"/>
                    <a:pt x="54" y="38"/>
                    <a:pt x="52" y="39"/>
                  </a:cubicBezTo>
                  <a:cubicBezTo>
                    <a:pt x="50" y="41"/>
                    <a:pt x="46" y="43"/>
                    <a:pt x="43" y="43"/>
                  </a:cubicBezTo>
                  <a:cubicBezTo>
                    <a:pt x="42" y="42"/>
                    <a:pt x="40" y="42"/>
                    <a:pt x="39" y="42"/>
                  </a:cubicBezTo>
                  <a:cubicBezTo>
                    <a:pt x="37" y="42"/>
                    <a:pt x="35" y="41"/>
                    <a:pt x="34" y="40"/>
                  </a:cubicBezTo>
                  <a:cubicBezTo>
                    <a:pt x="33" y="40"/>
                    <a:pt x="31" y="39"/>
                    <a:pt x="30" y="38"/>
                  </a:cubicBezTo>
                  <a:cubicBezTo>
                    <a:pt x="29" y="37"/>
                    <a:pt x="28" y="35"/>
                    <a:pt x="27" y="34"/>
                  </a:cubicBezTo>
                  <a:cubicBezTo>
                    <a:pt x="25" y="32"/>
                    <a:pt x="22" y="29"/>
                    <a:pt x="19" y="29"/>
                  </a:cubicBezTo>
                  <a:cubicBezTo>
                    <a:pt x="18" y="30"/>
                    <a:pt x="16" y="30"/>
                    <a:pt x="15" y="31"/>
                  </a:cubicBezTo>
                  <a:cubicBezTo>
                    <a:pt x="13" y="32"/>
                    <a:pt x="11" y="33"/>
                    <a:pt x="10" y="32"/>
                  </a:cubicBezTo>
                  <a:cubicBezTo>
                    <a:pt x="8" y="32"/>
                    <a:pt x="7" y="30"/>
                    <a:pt x="5" y="29"/>
                  </a:cubicBezTo>
                  <a:cubicBezTo>
                    <a:pt x="4" y="28"/>
                    <a:pt x="3" y="27"/>
                    <a:pt x="2" y="27"/>
                  </a:cubicBezTo>
                  <a:cubicBezTo>
                    <a:pt x="1" y="27"/>
                    <a:pt x="0" y="27"/>
                    <a:pt x="0" y="27"/>
                  </a:cubicBezTo>
                  <a:cubicBezTo>
                    <a:pt x="1" y="27"/>
                    <a:pt x="2" y="26"/>
                    <a:pt x="3" y="26"/>
                  </a:cubicBezTo>
                  <a:cubicBezTo>
                    <a:pt x="5" y="25"/>
                    <a:pt x="7" y="27"/>
                    <a:pt x="8" y="27"/>
                  </a:cubicBezTo>
                  <a:cubicBezTo>
                    <a:pt x="12" y="28"/>
                    <a:pt x="14" y="25"/>
                    <a:pt x="16" y="23"/>
                  </a:cubicBezTo>
                  <a:cubicBezTo>
                    <a:pt x="18" y="22"/>
                    <a:pt x="20" y="21"/>
                    <a:pt x="21" y="23"/>
                  </a:cubicBezTo>
                  <a:cubicBezTo>
                    <a:pt x="22" y="23"/>
                    <a:pt x="23" y="23"/>
                    <a:pt x="24" y="24"/>
                  </a:cubicBezTo>
                  <a:cubicBezTo>
                    <a:pt x="25" y="24"/>
                    <a:pt x="26" y="25"/>
                    <a:pt x="27" y="25"/>
                  </a:cubicBezTo>
                  <a:cubicBezTo>
                    <a:pt x="29" y="25"/>
                    <a:pt x="32" y="25"/>
                    <a:pt x="34" y="25"/>
                  </a:cubicBezTo>
                  <a:cubicBezTo>
                    <a:pt x="35" y="24"/>
                    <a:pt x="36" y="24"/>
                    <a:pt x="37" y="23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9" y="25"/>
                    <a:pt x="42" y="25"/>
                    <a:pt x="44" y="26"/>
                  </a:cubicBezTo>
                  <a:cubicBezTo>
                    <a:pt x="49" y="26"/>
                    <a:pt x="53" y="23"/>
                    <a:pt x="54" y="18"/>
                  </a:cubicBezTo>
                  <a:cubicBezTo>
                    <a:pt x="54" y="16"/>
                    <a:pt x="52" y="13"/>
                    <a:pt x="50" y="12"/>
                  </a:cubicBezTo>
                  <a:cubicBezTo>
                    <a:pt x="48" y="11"/>
                    <a:pt x="45" y="12"/>
                    <a:pt x="45" y="15"/>
                  </a:cubicBezTo>
                  <a:cubicBezTo>
                    <a:pt x="45" y="17"/>
                    <a:pt x="47" y="17"/>
                    <a:pt x="48" y="16"/>
                  </a:cubicBezTo>
                  <a:cubicBezTo>
                    <a:pt x="48" y="17"/>
                    <a:pt x="49" y="17"/>
                    <a:pt x="49" y="17"/>
                  </a:cubicBezTo>
                  <a:cubicBezTo>
                    <a:pt x="49" y="17"/>
                    <a:pt x="50" y="18"/>
                    <a:pt x="50" y="19"/>
                  </a:cubicBezTo>
                  <a:cubicBezTo>
                    <a:pt x="50" y="20"/>
                    <a:pt x="49" y="21"/>
                    <a:pt x="49" y="21"/>
                  </a:cubicBezTo>
                  <a:cubicBezTo>
                    <a:pt x="48" y="22"/>
                    <a:pt x="47" y="23"/>
                    <a:pt x="45" y="23"/>
                  </a:cubicBezTo>
                  <a:cubicBezTo>
                    <a:pt x="44" y="22"/>
                    <a:pt x="43" y="22"/>
                    <a:pt x="42" y="22"/>
                  </a:cubicBezTo>
                  <a:cubicBezTo>
                    <a:pt x="41" y="22"/>
                    <a:pt x="41" y="21"/>
                    <a:pt x="40" y="20"/>
                  </a:cubicBezTo>
                  <a:cubicBezTo>
                    <a:pt x="39" y="18"/>
                    <a:pt x="38" y="16"/>
                    <a:pt x="39" y="14"/>
                  </a:cubicBezTo>
                  <a:cubicBezTo>
                    <a:pt x="40" y="12"/>
                    <a:pt x="41" y="10"/>
                    <a:pt x="43" y="9"/>
                  </a:cubicBezTo>
                  <a:cubicBezTo>
                    <a:pt x="45" y="8"/>
                    <a:pt x="47" y="8"/>
                    <a:pt x="49" y="9"/>
                  </a:cubicBezTo>
                  <a:cubicBezTo>
                    <a:pt x="51" y="9"/>
                    <a:pt x="52" y="9"/>
                    <a:pt x="54" y="8"/>
                  </a:cubicBezTo>
                  <a:cubicBezTo>
                    <a:pt x="56" y="7"/>
                    <a:pt x="56" y="4"/>
                    <a:pt x="56" y="2"/>
                  </a:cubicBezTo>
                  <a:cubicBezTo>
                    <a:pt x="57" y="0"/>
                    <a:pt x="60" y="0"/>
                    <a:pt x="62" y="0"/>
                  </a:cubicBezTo>
                  <a:cubicBezTo>
                    <a:pt x="65" y="0"/>
                    <a:pt x="67" y="1"/>
                    <a:pt x="69" y="2"/>
                  </a:cubicBezTo>
                  <a:cubicBezTo>
                    <a:pt x="70" y="3"/>
                    <a:pt x="71" y="4"/>
                    <a:pt x="72" y="5"/>
                  </a:cubicBezTo>
                  <a:cubicBezTo>
                    <a:pt x="72" y="5"/>
                    <a:pt x="72" y="7"/>
                    <a:pt x="72" y="7"/>
                  </a:cubicBezTo>
                  <a:cubicBezTo>
                    <a:pt x="71" y="10"/>
                    <a:pt x="72" y="11"/>
                    <a:pt x="74" y="13"/>
                  </a:cubicBezTo>
                  <a:cubicBezTo>
                    <a:pt x="76" y="14"/>
                    <a:pt x="78" y="14"/>
                    <a:pt x="79" y="13"/>
                  </a:cubicBezTo>
                  <a:cubicBezTo>
                    <a:pt x="80" y="12"/>
                    <a:pt x="81" y="13"/>
                    <a:pt x="82" y="13"/>
                  </a:cubicBezTo>
                  <a:cubicBezTo>
                    <a:pt x="84" y="13"/>
                    <a:pt x="84" y="14"/>
                    <a:pt x="84" y="15"/>
                  </a:cubicBezTo>
                  <a:cubicBezTo>
                    <a:pt x="86" y="17"/>
                    <a:pt x="85" y="19"/>
                    <a:pt x="87" y="21"/>
                  </a:cubicBezTo>
                  <a:cubicBezTo>
                    <a:pt x="88" y="22"/>
                    <a:pt x="90" y="23"/>
                    <a:pt x="92" y="23"/>
                  </a:cubicBezTo>
                  <a:cubicBezTo>
                    <a:pt x="94" y="23"/>
                    <a:pt x="97" y="21"/>
                    <a:pt x="98" y="19"/>
                  </a:cubicBezTo>
                  <a:cubicBezTo>
                    <a:pt x="99" y="18"/>
                    <a:pt x="101" y="19"/>
                    <a:pt x="102" y="20"/>
                  </a:cubicBezTo>
                  <a:cubicBezTo>
                    <a:pt x="102" y="21"/>
                    <a:pt x="103" y="22"/>
                    <a:pt x="105" y="23"/>
                  </a:cubicBezTo>
                  <a:cubicBezTo>
                    <a:pt x="106" y="23"/>
                    <a:pt x="107" y="23"/>
                    <a:pt x="108" y="23"/>
                  </a:cubicBezTo>
                  <a:cubicBezTo>
                    <a:pt x="109" y="23"/>
                    <a:pt x="110" y="23"/>
                    <a:pt x="111" y="23"/>
                  </a:cubicBezTo>
                  <a:cubicBezTo>
                    <a:pt x="111" y="22"/>
                    <a:pt x="112" y="22"/>
                    <a:pt x="112" y="22"/>
                  </a:cubicBezTo>
                  <a:cubicBezTo>
                    <a:pt x="113" y="21"/>
                    <a:pt x="113" y="21"/>
                    <a:pt x="115" y="21"/>
                  </a:cubicBezTo>
                  <a:cubicBezTo>
                    <a:pt x="115" y="20"/>
                    <a:pt x="116" y="20"/>
                    <a:pt x="116" y="21"/>
                  </a:cubicBezTo>
                  <a:cubicBezTo>
                    <a:pt x="116" y="21"/>
                    <a:pt x="115" y="21"/>
                    <a:pt x="114" y="21"/>
                  </a:cubicBezTo>
                  <a:close/>
                </a:path>
              </a:pathLst>
            </a:custGeom>
            <a:solidFill>
              <a:srgbClr val="B6F1DC">
                <a:alpha val="7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7224339" y="1473266"/>
              <a:ext cx="26781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latin typeface="文悦古典明朝体 (非商业使用) W5" pitchFamily="50" charset="-122"/>
                  <a:ea typeface="文悦古典明朝体 (非商业使用) W5" pitchFamily="50" charset="-122"/>
                </a:rPr>
                <a:t>输入您的标题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893930" y="1875303"/>
              <a:ext cx="5151441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总结是社会团体、企业单位和个人在自身的某一时期、某一项目或某些工作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412137" y="2946466"/>
            <a:ext cx="5299405" cy="1294589"/>
            <a:chOff x="5745966" y="1473266"/>
            <a:chExt cx="5299405" cy="1294589"/>
          </a:xfrm>
        </p:grpSpPr>
        <p:sp>
          <p:nvSpPr>
            <p:cNvPr id="17" name="Freeform 357"/>
            <p:cNvSpPr/>
            <p:nvPr/>
          </p:nvSpPr>
          <p:spPr bwMode="auto">
            <a:xfrm>
              <a:off x="5745966" y="1644041"/>
              <a:ext cx="2030235" cy="757663"/>
            </a:xfrm>
            <a:custGeom>
              <a:avLst/>
              <a:gdLst>
                <a:gd name="T0" fmla="*/ 110 w 116"/>
                <a:gd name="T1" fmla="*/ 25 h 43"/>
                <a:gd name="T2" fmla="*/ 99 w 116"/>
                <a:gd name="T3" fmla="*/ 26 h 43"/>
                <a:gd name="T4" fmla="*/ 91 w 116"/>
                <a:gd name="T5" fmla="*/ 33 h 43"/>
                <a:gd name="T6" fmla="*/ 75 w 116"/>
                <a:gd name="T7" fmla="*/ 40 h 43"/>
                <a:gd name="T8" fmla="*/ 64 w 116"/>
                <a:gd name="T9" fmla="*/ 37 h 43"/>
                <a:gd name="T10" fmla="*/ 67 w 116"/>
                <a:gd name="T11" fmla="*/ 22 h 43"/>
                <a:gd name="T12" fmla="*/ 71 w 116"/>
                <a:gd name="T13" fmla="*/ 25 h 43"/>
                <a:gd name="T14" fmla="*/ 70 w 116"/>
                <a:gd name="T15" fmla="*/ 31 h 43"/>
                <a:gd name="T16" fmla="*/ 75 w 116"/>
                <a:gd name="T17" fmla="*/ 22 h 43"/>
                <a:gd name="T18" fmla="*/ 70 w 116"/>
                <a:gd name="T19" fmla="*/ 20 h 43"/>
                <a:gd name="T20" fmla="*/ 58 w 116"/>
                <a:gd name="T21" fmla="*/ 25 h 43"/>
                <a:gd name="T22" fmla="*/ 56 w 116"/>
                <a:gd name="T23" fmla="*/ 35 h 43"/>
                <a:gd name="T24" fmla="*/ 52 w 116"/>
                <a:gd name="T25" fmla="*/ 39 h 43"/>
                <a:gd name="T26" fmla="*/ 39 w 116"/>
                <a:gd name="T27" fmla="*/ 42 h 43"/>
                <a:gd name="T28" fmla="*/ 30 w 116"/>
                <a:gd name="T29" fmla="*/ 38 h 43"/>
                <a:gd name="T30" fmla="*/ 19 w 116"/>
                <a:gd name="T31" fmla="*/ 29 h 43"/>
                <a:gd name="T32" fmla="*/ 10 w 116"/>
                <a:gd name="T33" fmla="*/ 32 h 43"/>
                <a:gd name="T34" fmla="*/ 2 w 116"/>
                <a:gd name="T35" fmla="*/ 27 h 43"/>
                <a:gd name="T36" fmla="*/ 3 w 116"/>
                <a:gd name="T37" fmla="*/ 26 h 43"/>
                <a:gd name="T38" fmla="*/ 16 w 116"/>
                <a:gd name="T39" fmla="*/ 23 h 43"/>
                <a:gd name="T40" fmla="*/ 24 w 116"/>
                <a:gd name="T41" fmla="*/ 24 h 43"/>
                <a:gd name="T42" fmla="*/ 34 w 116"/>
                <a:gd name="T43" fmla="*/ 25 h 43"/>
                <a:gd name="T44" fmla="*/ 37 w 116"/>
                <a:gd name="T45" fmla="*/ 23 h 43"/>
                <a:gd name="T46" fmla="*/ 54 w 116"/>
                <a:gd name="T47" fmla="*/ 18 h 43"/>
                <a:gd name="T48" fmla="*/ 45 w 116"/>
                <a:gd name="T49" fmla="*/ 15 h 43"/>
                <a:gd name="T50" fmla="*/ 49 w 116"/>
                <a:gd name="T51" fmla="*/ 17 h 43"/>
                <a:gd name="T52" fmla="*/ 49 w 116"/>
                <a:gd name="T53" fmla="*/ 21 h 43"/>
                <a:gd name="T54" fmla="*/ 42 w 116"/>
                <a:gd name="T55" fmla="*/ 22 h 43"/>
                <a:gd name="T56" fmla="*/ 39 w 116"/>
                <a:gd name="T57" fmla="*/ 14 h 43"/>
                <a:gd name="T58" fmla="*/ 49 w 116"/>
                <a:gd name="T59" fmla="*/ 9 h 43"/>
                <a:gd name="T60" fmla="*/ 56 w 116"/>
                <a:gd name="T61" fmla="*/ 2 h 43"/>
                <a:gd name="T62" fmla="*/ 69 w 116"/>
                <a:gd name="T63" fmla="*/ 2 h 43"/>
                <a:gd name="T64" fmla="*/ 72 w 116"/>
                <a:gd name="T65" fmla="*/ 7 h 43"/>
                <a:gd name="T66" fmla="*/ 79 w 116"/>
                <a:gd name="T67" fmla="*/ 13 h 43"/>
                <a:gd name="T68" fmla="*/ 84 w 116"/>
                <a:gd name="T69" fmla="*/ 15 h 43"/>
                <a:gd name="T70" fmla="*/ 92 w 116"/>
                <a:gd name="T71" fmla="*/ 23 h 43"/>
                <a:gd name="T72" fmla="*/ 102 w 116"/>
                <a:gd name="T73" fmla="*/ 20 h 43"/>
                <a:gd name="T74" fmla="*/ 108 w 116"/>
                <a:gd name="T75" fmla="*/ 23 h 43"/>
                <a:gd name="T76" fmla="*/ 112 w 116"/>
                <a:gd name="T77" fmla="*/ 22 h 43"/>
                <a:gd name="T78" fmla="*/ 116 w 116"/>
                <a:gd name="T79" fmla="*/ 2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6" h="43">
                  <a:moveTo>
                    <a:pt x="114" y="21"/>
                  </a:moveTo>
                  <a:cubicBezTo>
                    <a:pt x="112" y="22"/>
                    <a:pt x="111" y="23"/>
                    <a:pt x="110" y="25"/>
                  </a:cubicBezTo>
                  <a:cubicBezTo>
                    <a:pt x="108" y="27"/>
                    <a:pt x="107" y="28"/>
                    <a:pt x="104" y="27"/>
                  </a:cubicBezTo>
                  <a:cubicBezTo>
                    <a:pt x="102" y="26"/>
                    <a:pt x="100" y="25"/>
                    <a:pt x="99" y="26"/>
                  </a:cubicBezTo>
                  <a:cubicBezTo>
                    <a:pt x="96" y="26"/>
                    <a:pt x="95" y="29"/>
                    <a:pt x="94" y="31"/>
                  </a:cubicBezTo>
                  <a:cubicBezTo>
                    <a:pt x="94" y="33"/>
                    <a:pt x="92" y="33"/>
                    <a:pt x="91" y="33"/>
                  </a:cubicBezTo>
                  <a:cubicBezTo>
                    <a:pt x="89" y="33"/>
                    <a:pt x="87" y="33"/>
                    <a:pt x="85" y="33"/>
                  </a:cubicBezTo>
                  <a:cubicBezTo>
                    <a:pt x="81" y="34"/>
                    <a:pt x="79" y="38"/>
                    <a:pt x="75" y="40"/>
                  </a:cubicBezTo>
                  <a:cubicBezTo>
                    <a:pt x="74" y="40"/>
                    <a:pt x="71" y="41"/>
                    <a:pt x="70" y="40"/>
                  </a:cubicBezTo>
                  <a:cubicBezTo>
                    <a:pt x="68" y="40"/>
                    <a:pt x="66" y="38"/>
                    <a:pt x="64" y="37"/>
                  </a:cubicBezTo>
                  <a:cubicBezTo>
                    <a:pt x="61" y="35"/>
                    <a:pt x="58" y="29"/>
                    <a:pt x="61" y="26"/>
                  </a:cubicBezTo>
                  <a:cubicBezTo>
                    <a:pt x="63" y="24"/>
                    <a:pt x="65" y="23"/>
                    <a:pt x="67" y="22"/>
                  </a:cubicBezTo>
                  <a:cubicBezTo>
                    <a:pt x="68" y="22"/>
                    <a:pt x="69" y="22"/>
                    <a:pt x="70" y="23"/>
                  </a:cubicBezTo>
                  <a:cubicBezTo>
                    <a:pt x="70" y="24"/>
                    <a:pt x="71" y="24"/>
                    <a:pt x="71" y="25"/>
                  </a:cubicBezTo>
                  <a:cubicBezTo>
                    <a:pt x="71" y="25"/>
                    <a:pt x="71" y="25"/>
                    <a:pt x="70" y="26"/>
                  </a:cubicBezTo>
                  <a:cubicBezTo>
                    <a:pt x="68" y="26"/>
                    <a:pt x="67" y="31"/>
                    <a:pt x="70" y="31"/>
                  </a:cubicBezTo>
                  <a:cubicBezTo>
                    <a:pt x="72" y="32"/>
                    <a:pt x="75" y="31"/>
                    <a:pt x="76" y="29"/>
                  </a:cubicBezTo>
                  <a:cubicBezTo>
                    <a:pt x="76" y="27"/>
                    <a:pt x="76" y="24"/>
                    <a:pt x="75" y="22"/>
                  </a:cubicBezTo>
                  <a:cubicBezTo>
                    <a:pt x="74" y="22"/>
                    <a:pt x="74" y="21"/>
                    <a:pt x="73" y="21"/>
                  </a:cubicBezTo>
                  <a:cubicBezTo>
                    <a:pt x="72" y="20"/>
                    <a:pt x="71" y="20"/>
                    <a:pt x="70" y="20"/>
                  </a:cubicBezTo>
                  <a:cubicBezTo>
                    <a:pt x="67" y="19"/>
                    <a:pt x="65" y="20"/>
                    <a:pt x="63" y="21"/>
                  </a:cubicBezTo>
                  <a:cubicBezTo>
                    <a:pt x="61" y="22"/>
                    <a:pt x="60" y="23"/>
                    <a:pt x="58" y="25"/>
                  </a:cubicBezTo>
                  <a:cubicBezTo>
                    <a:pt x="57" y="26"/>
                    <a:pt x="56" y="29"/>
                    <a:pt x="56" y="31"/>
                  </a:cubicBezTo>
                  <a:cubicBezTo>
                    <a:pt x="56" y="32"/>
                    <a:pt x="56" y="34"/>
                    <a:pt x="56" y="35"/>
                  </a:cubicBezTo>
                  <a:cubicBezTo>
                    <a:pt x="56" y="35"/>
                    <a:pt x="56" y="36"/>
                    <a:pt x="56" y="36"/>
                  </a:cubicBezTo>
                  <a:cubicBezTo>
                    <a:pt x="55" y="37"/>
                    <a:pt x="54" y="38"/>
                    <a:pt x="52" y="39"/>
                  </a:cubicBezTo>
                  <a:cubicBezTo>
                    <a:pt x="50" y="41"/>
                    <a:pt x="46" y="43"/>
                    <a:pt x="43" y="43"/>
                  </a:cubicBezTo>
                  <a:cubicBezTo>
                    <a:pt x="42" y="42"/>
                    <a:pt x="40" y="42"/>
                    <a:pt x="39" y="42"/>
                  </a:cubicBezTo>
                  <a:cubicBezTo>
                    <a:pt x="37" y="42"/>
                    <a:pt x="35" y="41"/>
                    <a:pt x="34" y="40"/>
                  </a:cubicBezTo>
                  <a:cubicBezTo>
                    <a:pt x="33" y="40"/>
                    <a:pt x="31" y="39"/>
                    <a:pt x="30" y="38"/>
                  </a:cubicBezTo>
                  <a:cubicBezTo>
                    <a:pt x="29" y="37"/>
                    <a:pt x="28" y="35"/>
                    <a:pt x="27" y="34"/>
                  </a:cubicBezTo>
                  <a:cubicBezTo>
                    <a:pt x="25" y="32"/>
                    <a:pt x="22" y="29"/>
                    <a:pt x="19" y="29"/>
                  </a:cubicBezTo>
                  <a:cubicBezTo>
                    <a:pt x="18" y="30"/>
                    <a:pt x="16" y="30"/>
                    <a:pt x="15" y="31"/>
                  </a:cubicBezTo>
                  <a:cubicBezTo>
                    <a:pt x="13" y="32"/>
                    <a:pt x="11" y="33"/>
                    <a:pt x="10" y="32"/>
                  </a:cubicBezTo>
                  <a:cubicBezTo>
                    <a:pt x="8" y="32"/>
                    <a:pt x="7" y="30"/>
                    <a:pt x="5" y="29"/>
                  </a:cubicBezTo>
                  <a:cubicBezTo>
                    <a:pt x="4" y="28"/>
                    <a:pt x="3" y="27"/>
                    <a:pt x="2" y="27"/>
                  </a:cubicBezTo>
                  <a:cubicBezTo>
                    <a:pt x="1" y="27"/>
                    <a:pt x="0" y="27"/>
                    <a:pt x="0" y="27"/>
                  </a:cubicBezTo>
                  <a:cubicBezTo>
                    <a:pt x="1" y="27"/>
                    <a:pt x="2" y="26"/>
                    <a:pt x="3" y="26"/>
                  </a:cubicBezTo>
                  <a:cubicBezTo>
                    <a:pt x="5" y="25"/>
                    <a:pt x="7" y="27"/>
                    <a:pt x="8" y="27"/>
                  </a:cubicBezTo>
                  <a:cubicBezTo>
                    <a:pt x="12" y="28"/>
                    <a:pt x="14" y="25"/>
                    <a:pt x="16" y="23"/>
                  </a:cubicBezTo>
                  <a:cubicBezTo>
                    <a:pt x="18" y="22"/>
                    <a:pt x="20" y="21"/>
                    <a:pt x="21" y="23"/>
                  </a:cubicBezTo>
                  <a:cubicBezTo>
                    <a:pt x="22" y="23"/>
                    <a:pt x="23" y="23"/>
                    <a:pt x="24" y="24"/>
                  </a:cubicBezTo>
                  <a:cubicBezTo>
                    <a:pt x="25" y="24"/>
                    <a:pt x="26" y="25"/>
                    <a:pt x="27" y="25"/>
                  </a:cubicBezTo>
                  <a:cubicBezTo>
                    <a:pt x="29" y="25"/>
                    <a:pt x="32" y="25"/>
                    <a:pt x="34" y="25"/>
                  </a:cubicBezTo>
                  <a:cubicBezTo>
                    <a:pt x="35" y="24"/>
                    <a:pt x="36" y="24"/>
                    <a:pt x="37" y="23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9" y="25"/>
                    <a:pt x="42" y="25"/>
                    <a:pt x="44" y="26"/>
                  </a:cubicBezTo>
                  <a:cubicBezTo>
                    <a:pt x="49" y="26"/>
                    <a:pt x="53" y="23"/>
                    <a:pt x="54" y="18"/>
                  </a:cubicBezTo>
                  <a:cubicBezTo>
                    <a:pt x="54" y="16"/>
                    <a:pt x="52" y="13"/>
                    <a:pt x="50" y="12"/>
                  </a:cubicBezTo>
                  <a:cubicBezTo>
                    <a:pt x="48" y="11"/>
                    <a:pt x="45" y="12"/>
                    <a:pt x="45" y="15"/>
                  </a:cubicBezTo>
                  <a:cubicBezTo>
                    <a:pt x="45" y="17"/>
                    <a:pt x="47" y="17"/>
                    <a:pt x="48" y="16"/>
                  </a:cubicBezTo>
                  <a:cubicBezTo>
                    <a:pt x="48" y="17"/>
                    <a:pt x="49" y="17"/>
                    <a:pt x="49" y="17"/>
                  </a:cubicBezTo>
                  <a:cubicBezTo>
                    <a:pt x="49" y="17"/>
                    <a:pt x="50" y="18"/>
                    <a:pt x="50" y="19"/>
                  </a:cubicBezTo>
                  <a:cubicBezTo>
                    <a:pt x="50" y="20"/>
                    <a:pt x="49" y="21"/>
                    <a:pt x="49" y="21"/>
                  </a:cubicBezTo>
                  <a:cubicBezTo>
                    <a:pt x="48" y="22"/>
                    <a:pt x="47" y="23"/>
                    <a:pt x="45" y="23"/>
                  </a:cubicBezTo>
                  <a:cubicBezTo>
                    <a:pt x="44" y="22"/>
                    <a:pt x="43" y="22"/>
                    <a:pt x="42" y="22"/>
                  </a:cubicBezTo>
                  <a:cubicBezTo>
                    <a:pt x="41" y="22"/>
                    <a:pt x="41" y="21"/>
                    <a:pt x="40" y="20"/>
                  </a:cubicBezTo>
                  <a:cubicBezTo>
                    <a:pt x="39" y="18"/>
                    <a:pt x="38" y="16"/>
                    <a:pt x="39" y="14"/>
                  </a:cubicBezTo>
                  <a:cubicBezTo>
                    <a:pt x="40" y="12"/>
                    <a:pt x="41" y="10"/>
                    <a:pt x="43" y="9"/>
                  </a:cubicBezTo>
                  <a:cubicBezTo>
                    <a:pt x="45" y="8"/>
                    <a:pt x="47" y="8"/>
                    <a:pt x="49" y="9"/>
                  </a:cubicBezTo>
                  <a:cubicBezTo>
                    <a:pt x="51" y="9"/>
                    <a:pt x="52" y="9"/>
                    <a:pt x="54" y="8"/>
                  </a:cubicBezTo>
                  <a:cubicBezTo>
                    <a:pt x="56" y="7"/>
                    <a:pt x="56" y="4"/>
                    <a:pt x="56" y="2"/>
                  </a:cubicBezTo>
                  <a:cubicBezTo>
                    <a:pt x="57" y="0"/>
                    <a:pt x="60" y="0"/>
                    <a:pt x="62" y="0"/>
                  </a:cubicBezTo>
                  <a:cubicBezTo>
                    <a:pt x="65" y="0"/>
                    <a:pt x="67" y="1"/>
                    <a:pt x="69" y="2"/>
                  </a:cubicBezTo>
                  <a:cubicBezTo>
                    <a:pt x="70" y="3"/>
                    <a:pt x="71" y="4"/>
                    <a:pt x="72" y="5"/>
                  </a:cubicBezTo>
                  <a:cubicBezTo>
                    <a:pt x="72" y="5"/>
                    <a:pt x="72" y="7"/>
                    <a:pt x="72" y="7"/>
                  </a:cubicBezTo>
                  <a:cubicBezTo>
                    <a:pt x="71" y="10"/>
                    <a:pt x="72" y="11"/>
                    <a:pt x="74" y="13"/>
                  </a:cubicBezTo>
                  <a:cubicBezTo>
                    <a:pt x="76" y="14"/>
                    <a:pt x="78" y="14"/>
                    <a:pt x="79" y="13"/>
                  </a:cubicBezTo>
                  <a:cubicBezTo>
                    <a:pt x="80" y="12"/>
                    <a:pt x="81" y="13"/>
                    <a:pt x="82" y="13"/>
                  </a:cubicBezTo>
                  <a:cubicBezTo>
                    <a:pt x="84" y="13"/>
                    <a:pt x="84" y="14"/>
                    <a:pt x="84" y="15"/>
                  </a:cubicBezTo>
                  <a:cubicBezTo>
                    <a:pt x="86" y="17"/>
                    <a:pt x="85" y="19"/>
                    <a:pt x="87" y="21"/>
                  </a:cubicBezTo>
                  <a:cubicBezTo>
                    <a:pt x="88" y="22"/>
                    <a:pt x="90" y="23"/>
                    <a:pt x="92" y="23"/>
                  </a:cubicBezTo>
                  <a:cubicBezTo>
                    <a:pt x="94" y="23"/>
                    <a:pt x="97" y="21"/>
                    <a:pt x="98" y="19"/>
                  </a:cubicBezTo>
                  <a:cubicBezTo>
                    <a:pt x="99" y="18"/>
                    <a:pt x="101" y="19"/>
                    <a:pt x="102" y="20"/>
                  </a:cubicBezTo>
                  <a:cubicBezTo>
                    <a:pt x="102" y="21"/>
                    <a:pt x="103" y="22"/>
                    <a:pt x="105" y="23"/>
                  </a:cubicBezTo>
                  <a:cubicBezTo>
                    <a:pt x="106" y="23"/>
                    <a:pt x="107" y="23"/>
                    <a:pt x="108" y="23"/>
                  </a:cubicBezTo>
                  <a:cubicBezTo>
                    <a:pt x="109" y="23"/>
                    <a:pt x="110" y="23"/>
                    <a:pt x="111" y="23"/>
                  </a:cubicBezTo>
                  <a:cubicBezTo>
                    <a:pt x="111" y="22"/>
                    <a:pt x="112" y="22"/>
                    <a:pt x="112" y="22"/>
                  </a:cubicBezTo>
                  <a:cubicBezTo>
                    <a:pt x="113" y="21"/>
                    <a:pt x="113" y="21"/>
                    <a:pt x="115" y="21"/>
                  </a:cubicBezTo>
                  <a:cubicBezTo>
                    <a:pt x="115" y="20"/>
                    <a:pt x="116" y="20"/>
                    <a:pt x="116" y="21"/>
                  </a:cubicBezTo>
                  <a:cubicBezTo>
                    <a:pt x="116" y="21"/>
                    <a:pt x="115" y="21"/>
                    <a:pt x="114" y="21"/>
                  </a:cubicBezTo>
                  <a:close/>
                </a:path>
              </a:pathLst>
            </a:custGeom>
            <a:solidFill>
              <a:srgbClr val="B6F1DC">
                <a:alpha val="7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7224339" y="1473266"/>
              <a:ext cx="26781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latin typeface="文悦古典明朝体 (非商业使用) W5" pitchFamily="50" charset="-122"/>
                  <a:ea typeface="文悦古典明朝体 (非商业使用) W5" pitchFamily="50" charset="-122"/>
                </a:rPr>
                <a:t>输入您的标题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5893930" y="1875303"/>
              <a:ext cx="5151441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总结是社会团体、企业单位和个人在自身的某一时期、某一项目或某些工作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412137" y="4303552"/>
            <a:ext cx="5299405" cy="1294589"/>
            <a:chOff x="5745966" y="1473266"/>
            <a:chExt cx="5299405" cy="1294589"/>
          </a:xfrm>
        </p:grpSpPr>
        <p:sp>
          <p:nvSpPr>
            <p:cNvPr id="21" name="Freeform 357"/>
            <p:cNvSpPr/>
            <p:nvPr/>
          </p:nvSpPr>
          <p:spPr bwMode="auto">
            <a:xfrm>
              <a:off x="5745966" y="1644041"/>
              <a:ext cx="2030235" cy="757663"/>
            </a:xfrm>
            <a:custGeom>
              <a:avLst/>
              <a:gdLst>
                <a:gd name="T0" fmla="*/ 110 w 116"/>
                <a:gd name="T1" fmla="*/ 25 h 43"/>
                <a:gd name="T2" fmla="*/ 99 w 116"/>
                <a:gd name="T3" fmla="*/ 26 h 43"/>
                <a:gd name="T4" fmla="*/ 91 w 116"/>
                <a:gd name="T5" fmla="*/ 33 h 43"/>
                <a:gd name="T6" fmla="*/ 75 w 116"/>
                <a:gd name="T7" fmla="*/ 40 h 43"/>
                <a:gd name="T8" fmla="*/ 64 w 116"/>
                <a:gd name="T9" fmla="*/ 37 h 43"/>
                <a:gd name="T10" fmla="*/ 67 w 116"/>
                <a:gd name="T11" fmla="*/ 22 h 43"/>
                <a:gd name="T12" fmla="*/ 71 w 116"/>
                <a:gd name="T13" fmla="*/ 25 h 43"/>
                <a:gd name="T14" fmla="*/ 70 w 116"/>
                <a:gd name="T15" fmla="*/ 31 h 43"/>
                <a:gd name="T16" fmla="*/ 75 w 116"/>
                <a:gd name="T17" fmla="*/ 22 h 43"/>
                <a:gd name="T18" fmla="*/ 70 w 116"/>
                <a:gd name="T19" fmla="*/ 20 h 43"/>
                <a:gd name="T20" fmla="*/ 58 w 116"/>
                <a:gd name="T21" fmla="*/ 25 h 43"/>
                <a:gd name="T22" fmla="*/ 56 w 116"/>
                <a:gd name="T23" fmla="*/ 35 h 43"/>
                <a:gd name="T24" fmla="*/ 52 w 116"/>
                <a:gd name="T25" fmla="*/ 39 h 43"/>
                <a:gd name="T26" fmla="*/ 39 w 116"/>
                <a:gd name="T27" fmla="*/ 42 h 43"/>
                <a:gd name="T28" fmla="*/ 30 w 116"/>
                <a:gd name="T29" fmla="*/ 38 h 43"/>
                <a:gd name="T30" fmla="*/ 19 w 116"/>
                <a:gd name="T31" fmla="*/ 29 h 43"/>
                <a:gd name="T32" fmla="*/ 10 w 116"/>
                <a:gd name="T33" fmla="*/ 32 h 43"/>
                <a:gd name="T34" fmla="*/ 2 w 116"/>
                <a:gd name="T35" fmla="*/ 27 h 43"/>
                <a:gd name="T36" fmla="*/ 3 w 116"/>
                <a:gd name="T37" fmla="*/ 26 h 43"/>
                <a:gd name="T38" fmla="*/ 16 w 116"/>
                <a:gd name="T39" fmla="*/ 23 h 43"/>
                <a:gd name="T40" fmla="*/ 24 w 116"/>
                <a:gd name="T41" fmla="*/ 24 h 43"/>
                <a:gd name="T42" fmla="*/ 34 w 116"/>
                <a:gd name="T43" fmla="*/ 25 h 43"/>
                <a:gd name="T44" fmla="*/ 37 w 116"/>
                <a:gd name="T45" fmla="*/ 23 h 43"/>
                <a:gd name="T46" fmla="*/ 54 w 116"/>
                <a:gd name="T47" fmla="*/ 18 h 43"/>
                <a:gd name="T48" fmla="*/ 45 w 116"/>
                <a:gd name="T49" fmla="*/ 15 h 43"/>
                <a:gd name="T50" fmla="*/ 49 w 116"/>
                <a:gd name="T51" fmla="*/ 17 h 43"/>
                <a:gd name="T52" fmla="*/ 49 w 116"/>
                <a:gd name="T53" fmla="*/ 21 h 43"/>
                <a:gd name="T54" fmla="*/ 42 w 116"/>
                <a:gd name="T55" fmla="*/ 22 h 43"/>
                <a:gd name="T56" fmla="*/ 39 w 116"/>
                <a:gd name="T57" fmla="*/ 14 h 43"/>
                <a:gd name="T58" fmla="*/ 49 w 116"/>
                <a:gd name="T59" fmla="*/ 9 h 43"/>
                <a:gd name="T60" fmla="*/ 56 w 116"/>
                <a:gd name="T61" fmla="*/ 2 h 43"/>
                <a:gd name="T62" fmla="*/ 69 w 116"/>
                <a:gd name="T63" fmla="*/ 2 h 43"/>
                <a:gd name="T64" fmla="*/ 72 w 116"/>
                <a:gd name="T65" fmla="*/ 7 h 43"/>
                <a:gd name="T66" fmla="*/ 79 w 116"/>
                <a:gd name="T67" fmla="*/ 13 h 43"/>
                <a:gd name="T68" fmla="*/ 84 w 116"/>
                <a:gd name="T69" fmla="*/ 15 h 43"/>
                <a:gd name="T70" fmla="*/ 92 w 116"/>
                <a:gd name="T71" fmla="*/ 23 h 43"/>
                <a:gd name="T72" fmla="*/ 102 w 116"/>
                <a:gd name="T73" fmla="*/ 20 h 43"/>
                <a:gd name="T74" fmla="*/ 108 w 116"/>
                <a:gd name="T75" fmla="*/ 23 h 43"/>
                <a:gd name="T76" fmla="*/ 112 w 116"/>
                <a:gd name="T77" fmla="*/ 22 h 43"/>
                <a:gd name="T78" fmla="*/ 116 w 116"/>
                <a:gd name="T79" fmla="*/ 2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6" h="43">
                  <a:moveTo>
                    <a:pt x="114" y="21"/>
                  </a:moveTo>
                  <a:cubicBezTo>
                    <a:pt x="112" y="22"/>
                    <a:pt x="111" y="23"/>
                    <a:pt x="110" y="25"/>
                  </a:cubicBezTo>
                  <a:cubicBezTo>
                    <a:pt x="108" y="27"/>
                    <a:pt x="107" y="28"/>
                    <a:pt x="104" y="27"/>
                  </a:cubicBezTo>
                  <a:cubicBezTo>
                    <a:pt x="102" y="26"/>
                    <a:pt x="100" y="25"/>
                    <a:pt x="99" y="26"/>
                  </a:cubicBezTo>
                  <a:cubicBezTo>
                    <a:pt x="96" y="26"/>
                    <a:pt x="95" y="29"/>
                    <a:pt x="94" y="31"/>
                  </a:cubicBezTo>
                  <a:cubicBezTo>
                    <a:pt x="94" y="33"/>
                    <a:pt x="92" y="33"/>
                    <a:pt x="91" y="33"/>
                  </a:cubicBezTo>
                  <a:cubicBezTo>
                    <a:pt x="89" y="33"/>
                    <a:pt x="87" y="33"/>
                    <a:pt x="85" y="33"/>
                  </a:cubicBezTo>
                  <a:cubicBezTo>
                    <a:pt x="81" y="34"/>
                    <a:pt x="79" y="38"/>
                    <a:pt x="75" y="40"/>
                  </a:cubicBezTo>
                  <a:cubicBezTo>
                    <a:pt x="74" y="40"/>
                    <a:pt x="71" y="41"/>
                    <a:pt x="70" y="40"/>
                  </a:cubicBezTo>
                  <a:cubicBezTo>
                    <a:pt x="68" y="40"/>
                    <a:pt x="66" y="38"/>
                    <a:pt x="64" y="37"/>
                  </a:cubicBezTo>
                  <a:cubicBezTo>
                    <a:pt x="61" y="35"/>
                    <a:pt x="58" y="29"/>
                    <a:pt x="61" y="26"/>
                  </a:cubicBezTo>
                  <a:cubicBezTo>
                    <a:pt x="63" y="24"/>
                    <a:pt x="65" y="23"/>
                    <a:pt x="67" y="22"/>
                  </a:cubicBezTo>
                  <a:cubicBezTo>
                    <a:pt x="68" y="22"/>
                    <a:pt x="69" y="22"/>
                    <a:pt x="70" y="23"/>
                  </a:cubicBezTo>
                  <a:cubicBezTo>
                    <a:pt x="70" y="24"/>
                    <a:pt x="71" y="24"/>
                    <a:pt x="71" y="25"/>
                  </a:cubicBezTo>
                  <a:cubicBezTo>
                    <a:pt x="71" y="25"/>
                    <a:pt x="71" y="25"/>
                    <a:pt x="70" y="26"/>
                  </a:cubicBezTo>
                  <a:cubicBezTo>
                    <a:pt x="68" y="26"/>
                    <a:pt x="67" y="31"/>
                    <a:pt x="70" y="31"/>
                  </a:cubicBezTo>
                  <a:cubicBezTo>
                    <a:pt x="72" y="32"/>
                    <a:pt x="75" y="31"/>
                    <a:pt x="76" y="29"/>
                  </a:cubicBezTo>
                  <a:cubicBezTo>
                    <a:pt x="76" y="27"/>
                    <a:pt x="76" y="24"/>
                    <a:pt x="75" y="22"/>
                  </a:cubicBezTo>
                  <a:cubicBezTo>
                    <a:pt x="74" y="22"/>
                    <a:pt x="74" y="21"/>
                    <a:pt x="73" y="21"/>
                  </a:cubicBezTo>
                  <a:cubicBezTo>
                    <a:pt x="72" y="20"/>
                    <a:pt x="71" y="20"/>
                    <a:pt x="70" y="20"/>
                  </a:cubicBezTo>
                  <a:cubicBezTo>
                    <a:pt x="67" y="19"/>
                    <a:pt x="65" y="20"/>
                    <a:pt x="63" y="21"/>
                  </a:cubicBezTo>
                  <a:cubicBezTo>
                    <a:pt x="61" y="22"/>
                    <a:pt x="60" y="23"/>
                    <a:pt x="58" y="25"/>
                  </a:cubicBezTo>
                  <a:cubicBezTo>
                    <a:pt x="57" y="26"/>
                    <a:pt x="56" y="29"/>
                    <a:pt x="56" y="31"/>
                  </a:cubicBezTo>
                  <a:cubicBezTo>
                    <a:pt x="56" y="32"/>
                    <a:pt x="56" y="34"/>
                    <a:pt x="56" y="35"/>
                  </a:cubicBezTo>
                  <a:cubicBezTo>
                    <a:pt x="56" y="35"/>
                    <a:pt x="56" y="36"/>
                    <a:pt x="56" y="36"/>
                  </a:cubicBezTo>
                  <a:cubicBezTo>
                    <a:pt x="55" y="37"/>
                    <a:pt x="54" y="38"/>
                    <a:pt x="52" y="39"/>
                  </a:cubicBezTo>
                  <a:cubicBezTo>
                    <a:pt x="50" y="41"/>
                    <a:pt x="46" y="43"/>
                    <a:pt x="43" y="43"/>
                  </a:cubicBezTo>
                  <a:cubicBezTo>
                    <a:pt x="42" y="42"/>
                    <a:pt x="40" y="42"/>
                    <a:pt x="39" y="42"/>
                  </a:cubicBezTo>
                  <a:cubicBezTo>
                    <a:pt x="37" y="42"/>
                    <a:pt x="35" y="41"/>
                    <a:pt x="34" y="40"/>
                  </a:cubicBezTo>
                  <a:cubicBezTo>
                    <a:pt x="33" y="40"/>
                    <a:pt x="31" y="39"/>
                    <a:pt x="30" y="38"/>
                  </a:cubicBezTo>
                  <a:cubicBezTo>
                    <a:pt x="29" y="37"/>
                    <a:pt x="28" y="35"/>
                    <a:pt x="27" y="34"/>
                  </a:cubicBezTo>
                  <a:cubicBezTo>
                    <a:pt x="25" y="32"/>
                    <a:pt x="22" y="29"/>
                    <a:pt x="19" y="29"/>
                  </a:cubicBezTo>
                  <a:cubicBezTo>
                    <a:pt x="18" y="30"/>
                    <a:pt x="16" y="30"/>
                    <a:pt x="15" y="31"/>
                  </a:cubicBezTo>
                  <a:cubicBezTo>
                    <a:pt x="13" y="32"/>
                    <a:pt x="11" y="33"/>
                    <a:pt x="10" y="32"/>
                  </a:cubicBezTo>
                  <a:cubicBezTo>
                    <a:pt x="8" y="32"/>
                    <a:pt x="7" y="30"/>
                    <a:pt x="5" y="29"/>
                  </a:cubicBezTo>
                  <a:cubicBezTo>
                    <a:pt x="4" y="28"/>
                    <a:pt x="3" y="27"/>
                    <a:pt x="2" y="27"/>
                  </a:cubicBezTo>
                  <a:cubicBezTo>
                    <a:pt x="1" y="27"/>
                    <a:pt x="0" y="27"/>
                    <a:pt x="0" y="27"/>
                  </a:cubicBezTo>
                  <a:cubicBezTo>
                    <a:pt x="1" y="27"/>
                    <a:pt x="2" y="26"/>
                    <a:pt x="3" y="26"/>
                  </a:cubicBezTo>
                  <a:cubicBezTo>
                    <a:pt x="5" y="25"/>
                    <a:pt x="7" y="27"/>
                    <a:pt x="8" y="27"/>
                  </a:cubicBezTo>
                  <a:cubicBezTo>
                    <a:pt x="12" y="28"/>
                    <a:pt x="14" y="25"/>
                    <a:pt x="16" y="23"/>
                  </a:cubicBezTo>
                  <a:cubicBezTo>
                    <a:pt x="18" y="22"/>
                    <a:pt x="20" y="21"/>
                    <a:pt x="21" y="23"/>
                  </a:cubicBezTo>
                  <a:cubicBezTo>
                    <a:pt x="22" y="23"/>
                    <a:pt x="23" y="23"/>
                    <a:pt x="24" y="24"/>
                  </a:cubicBezTo>
                  <a:cubicBezTo>
                    <a:pt x="25" y="24"/>
                    <a:pt x="26" y="25"/>
                    <a:pt x="27" y="25"/>
                  </a:cubicBezTo>
                  <a:cubicBezTo>
                    <a:pt x="29" y="25"/>
                    <a:pt x="32" y="25"/>
                    <a:pt x="34" y="25"/>
                  </a:cubicBezTo>
                  <a:cubicBezTo>
                    <a:pt x="35" y="24"/>
                    <a:pt x="36" y="24"/>
                    <a:pt x="37" y="23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9" y="25"/>
                    <a:pt x="42" y="25"/>
                    <a:pt x="44" y="26"/>
                  </a:cubicBezTo>
                  <a:cubicBezTo>
                    <a:pt x="49" y="26"/>
                    <a:pt x="53" y="23"/>
                    <a:pt x="54" y="18"/>
                  </a:cubicBezTo>
                  <a:cubicBezTo>
                    <a:pt x="54" y="16"/>
                    <a:pt x="52" y="13"/>
                    <a:pt x="50" y="12"/>
                  </a:cubicBezTo>
                  <a:cubicBezTo>
                    <a:pt x="48" y="11"/>
                    <a:pt x="45" y="12"/>
                    <a:pt x="45" y="15"/>
                  </a:cubicBezTo>
                  <a:cubicBezTo>
                    <a:pt x="45" y="17"/>
                    <a:pt x="47" y="17"/>
                    <a:pt x="48" y="16"/>
                  </a:cubicBezTo>
                  <a:cubicBezTo>
                    <a:pt x="48" y="17"/>
                    <a:pt x="49" y="17"/>
                    <a:pt x="49" y="17"/>
                  </a:cubicBezTo>
                  <a:cubicBezTo>
                    <a:pt x="49" y="17"/>
                    <a:pt x="50" y="18"/>
                    <a:pt x="50" y="19"/>
                  </a:cubicBezTo>
                  <a:cubicBezTo>
                    <a:pt x="50" y="20"/>
                    <a:pt x="49" y="21"/>
                    <a:pt x="49" y="21"/>
                  </a:cubicBezTo>
                  <a:cubicBezTo>
                    <a:pt x="48" y="22"/>
                    <a:pt x="47" y="23"/>
                    <a:pt x="45" y="23"/>
                  </a:cubicBezTo>
                  <a:cubicBezTo>
                    <a:pt x="44" y="22"/>
                    <a:pt x="43" y="22"/>
                    <a:pt x="42" y="22"/>
                  </a:cubicBezTo>
                  <a:cubicBezTo>
                    <a:pt x="41" y="22"/>
                    <a:pt x="41" y="21"/>
                    <a:pt x="40" y="20"/>
                  </a:cubicBezTo>
                  <a:cubicBezTo>
                    <a:pt x="39" y="18"/>
                    <a:pt x="38" y="16"/>
                    <a:pt x="39" y="14"/>
                  </a:cubicBezTo>
                  <a:cubicBezTo>
                    <a:pt x="40" y="12"/>
                    <a:pt x="41" y="10"/>
                    <a:pt x="43" y="9"/>
                  </a:cubicBezTo>
                  <a:cubicBezTo>
                    <a:pt x="45" y="8"/>
                    <a:pt x="47" y="8"/>
                    <a:pt x="49" y="9"/>
                  </a:cubicBezTo>
                  <a:cubicBezTo>
                    <a:pt x="51" y="9"/>
                    <a:pt x="52" y="9"/>
                    <a:pt x="54" y="8"/>
                  </a:cubicBezTo>
                  <a:cubicBezTo>
                    <a:pt x="56" y="7"/>
                    <a:pt x="56" y="4"/>
                    <a:pt x="56" y="2"/>
                  </a:cubicBezTo>
                  <a:cubicBezTo>
                    <a:pt x="57" y="0"/>
                    <a:pt x="60" y="0"/>
                    <a:pt x="62" y="0"/>
                  </a:cubicBezTo>
                  <a:cubicBezTo>
                    <a:pt x="65" y="0"/>
                    <a:pt x="67" y="1"/>
                    <a:pt x="69" y="2"/>
                  </a:cubicBezTo>
                  <a:cubicBezTo>
                    <a:pt x="70" y="3"/>
                    <a:pt x="71" y="4"/>
                    <a:pt x="72" y="5"/>
                  </a:cubicBezTo>
                  <a:cubicBezTo>
                    <a:pt x="72" y="5"/>
                    <a:pt x="72" y="7"/>
                    <a:pt x="72" y="7"/>
                  </a:cubicBezTo>
                  <a:cubicBezTo>
                    <a:pt x="71" y="10"/>
                    <a:pt x="72" y="11"/>
                    <a:pt x="74" y="13"/>
                  </a:cubicBezTo>
                  <a:cubicBezTo>
                    <a:pt x="76" y="14"/>
                    <a:pt x="78" y="14"/>
                    <a:pt x="79" y="13"/>
                  </a:cubicBezTo>
                  <a:cubicBezTo>
                    <a:pt x="80" y="12"/>
                    <a:pt x="81" y="13"/>
                    <a:pt x="82" y="13"/>
                  </a:cubicBezTo>
                  <a:cubicBezTo>
                    <a:pt x="84" y="13"/>
                    <a:pt x="84" y="14"/>
                    <a:pt x="84" y="15"/>
                  </a:cubicBezTo>
                  <a:cubicBezTo>
                    <a:pt x="86" y="17"/>
                    <a:pt x="85" y="19"/>
                    <a:pt x="87" y="21"/>
                  </a:cubicBezTo>
                  <a:cubicBezTo>
                    <a:pt x="88" y="22"/>
                    <a:pt x="90" y="23"/>
                    <a:pt x="92" y="23"/>
                  </a:cubicBezTo>
                  <a:cubicBezTo>
                    <a:pt x="94" y="23"/>
                    <a:pt x="97" y="21"/>
                    <a:pt x="98" y="19"/>
                  </a:cubicBezTo>
                  <a:cubicBezTo>
                    <a:pt x="99" y="18"/>
                    <a:pt x="101" y="19"/>
                    <a:pt x="102" y="20"/>
                  </a:cubicBezTo>
                  <a:cubicBezTo>
                    <a:pt x="102" y="21"/>
                    <a:pt x="103" y="22"/>
                    <a:pt x="105" y="23"/>
                  </a:cubicBezTo>
                  <a:cubicBezTo>
                    <a:pt x="106" y="23"/>
                    <a:pt x="107" y="23"/>
                    <a:pt x="108" y="23"/>
                  </a:cubicBezTo>
                  <a:cubicBezTo>
                    <a:pt x="109" y="23"/>
                    <a:pt x="110" y="23"/>
                    <a:pt x="111" y="23"/>
                  </a:cubicBezTo>
                  <a:cubicBezTo>
                    <a:pt x="111" y="22"/>
                    <a:pt x="112" y="22"/>
                    <a:pt x="112" y="22"/>
                  </a:cubicBezTo>
                  <a:cubicBezTo>
                    <a:pt x="113" y="21"/>
                    <a:pt x="113" y="21"/>
                    <a:pt x="115" y="21"/>
                  </a:cubicBezTo>
                  <a:cubicBezTo>
                    <a:pt x="115" y="20"/>
                    <a:pt x="116" y="20"/>
                    <a:pt x="116" y="21"/>
                  </a:cubicBezTo>
                  <a:cubicBezTo>
                    <a:pt x="116" y="21"/>
                    <a:pt x="115" y="21"/>
                    <a:pt x="114" y="21"/>
                  </a:cubicBezTo>
                  <a:close/>
                </a:path>
              </a:pathLst>
            </a:custGeom>
            <a:solidFill>
              <a:srgbClr val="B6F1DC">
                <a:alpha val="7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7224339" y="1473266"/>
              <a:ext cx="26781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latin typeface="文悦古典明朝体 (非商业使用) W5" pitchFamily="50" charset="-122"/>
                  <a:ea typeface="文悦古典明朝体 (非商业使用) W5" pitchFamily="50" charset="-122"/>
                </a:rPr>
                <a:t>输入您的标题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5893930" y="1875303"/>
              <a:ext cx="5151441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总结是社会团体、企业单位和个人在自身的某一时期、某一项目或某些工作</a:t>
              </a:r>
            </a:p>
          </p:txBody>
        </p:sp>
      </p:grpSp>
      <p:sp>
        <p:nvSpPr>
          <p:cNvPr id="24" name="TextBox 35"/>
          <p:cNvSpPr/>
          <p:nvPr/>
        </p:nvSpPr>
        <p:spPr>
          <a:xfrm>
            <a:off x="9106610" y="556426"/>
            <a:ext cx="2722766" cy="3093259"/>
          </a:xfrm>
          <a:custGeom>
            <a:avLst/>
            <a:gdLst/>
            <a:ahLst/>
            <a:cxnLst/>
            <a:rect l="0" t="0" r="0" b="0"/>
            <a:pathLst>
              <a:path w="2366972" h="2689051">
                <a:moveTo>
                  <a:pt x="0" y="0"/>
                </a:moveTo>
                <a:lnTo>
                  <a:pt x="2366971" y="0"/>
                </a:lnTo>
                <a:lnTo>
                  <a:pt x="2366971" y="2689050"/>
                </a:lnTo>
                <a:lnTo>
                  <a:pt x="0" y="2689050"/>
                </a:lnTo>
                <a:close/>
              </a:path>
            </a:pathLst>
          </a:custGeom>
          <a:blipFill dpi="0" rotWithShape="1">
            <a:blip r:embed="rId3">
              <a:alphaModFix amt="1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www.33ppt.com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FFECT_TARSP_IDS" val="51|52|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FFECT_TARSP_IDS" val="54|55|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FFECT_TARSP_IDS" val="63|64|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FFECT_TARSP_IDS" val="72|73|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FFECT_TARSP_IDS" val="2|4|9|3|7|6|8|5|10|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FFECT_TARSP_IDS" val="23|24|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FFECT_TARSP_IDS" val="33|34|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FFECT_TARSP_IDS" val="5|20|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FFECT_TARSP_IDS" val="5|20|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FFECT_TARSP_IDS" val="42|43|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FFECT_TARSP_IDS" val="45|46|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FFECT_TARSP_IDS" val="48|49|"/>
</p:tagLst>
</file>

<file path=ppt/theme/theme1.xml><?xml version="1.0" encoding="utf-8"?>
<a:theme xmlns:a="http://schemas.openxmlformats.org/drawingml/2006/main" name="www.33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33ppt.com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1756</Words>
  <Application>Microsoft Office PowerPoint</Application>
  <PresentationFormat>宽屏</PresentationFormat>
  <Paragraphs>201</Paragraphs>
  <Slides>23</Slides>
  <Notes>23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2" baseType="lpstr">
      <vt:lpstr>Gill Sans</vt:lpstr>
      <vt:lpstr>Sinkin Sans 400 Regular</vt:lpstr>
      <vt:lpstr>华文新魏</vt:lpstr>
      <vt:lpstr>文悦古典明朝体 (非商业使用) W5</vt:lpstr>
      <vt:lpstr>Arial</vt:lpstr>
      <vt:lpstr>Calibri</vt:lpstr>
      <vt:lpstr>Calibri Light</vt:lpstr>
      <vt:lpstr>www.33ppt.com</vt:lpstr>
      <vt:lpstr>www.33ppt.com1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</cp:revision>
  <dcterms:created xsi:type="dcterms:W3CDTF">2017-05-17T08:11:00Z</dcterms:created>
  <dcterms:modified xsi:type="dcterms:W3CDTF">2021-01-06T08:37:39Z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